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401" r:id="rId2"/>
    <p:sldId id="416" r:id="rId3"/>
    <p:sldId id="420" r:id="rId4"/>
    <p:sldId id="423" r:id="rId5"/>
    <p:sldId id="424" r:id="rId6"/>
    <p:sldId id="425"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425A"/>
    <a:srgbClr val="4E6144"/>
    <a:srgbClr val="747F2D"/>
    <a:srgbClr val="9AA016"/>
    <a:srgbClr val="9D3000"/>
    <a:srgbClr val="44584A"/>
    <a:srgbClr val="203249"/>
    <a:srgbClr val="3F494F"/>
    <a:srgbClr val="169C7F"/>
    <a:srgbClr val="D1E4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132" autoAdjust="0"/>
    <p:restoredTop sz="95782"/>
  </p:normalViewPr>
  <p:slideViewPr>
    <p:cSldViewPr snapToGrid="0" snapToObjects="1">
      <p:cViewPr varScale="1">
        <p:scale>
          <a:sx n="122" d="100"/>
          <a:sy n="122" d="100"/>
        </p:scale>
        <p:origin x="328" y="208"/>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2/28/23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1142463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476720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5045420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142219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191888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301800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2/28/23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2/28/23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2/28/23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2/28/23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2/28/23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2/28/23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68&amp;utm_source=integrated-content&amp;utm_campaign=/content/agile-maturity&amp;utm_medium=Agile+Fluency+Model+powerpoint+11668&amp;lpa=Agile+Fluency+powerpoint+11668"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www.agilefluency.org/model.php"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hyperlink" Target="https://www.agilefluency.org/model.php"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agilefluency.org/model.php"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agilefluency.org/model.php"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agilefluency.org/model.php"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C7F3E9-6337-31C5-9C1D-593FD4935B8A}"/>
              </a:ext>
            </a:extLst>
          </p:cNvPr>
          <p:cNvSpPr txBox="1"/>
          <p:nvPr/>
        </p:nvSpPr>
        <p:spPr>
          <a:xfrm>
            <a:off x="300447" y="253847"/>
            <a:ext cx="6786153" cy="523220"/>
          </a:xfrm>
          <a:prstGeom prst="rect">
            <a:avLst/>
          </a:prstGeom>
          <a:noFill/>
        </p:spPr>
        <p:txBody>
          <a:bodyPr wrap="square" rtlCol="0">
            <a:spAutoFit/>
          </a:bodyPr>
          <a:lstStyle/>
          <a:p>
            <a:pPr algn="l"/>
            <a:r>
              <a:rPr lang="en-US" sz="2800" b="1" i="0" u="none" strike="noStrike" dirty="0">
                <a:solidFill>
                  <a:schemeClr val="tx1">
                    <a:lumMod val="65000"/>
                    <a:lumOff val="35000"/>
                  </a:schemeClr>
                </a:solidFill>
                <a:effectLst/>
                <a:latin typeface="Century Gothic" panose="020B0502020202020204" pitchFamily="34" charset="0"/>
              </a:rPr>
              <a:t>AGILE FLUENCY</a:t>
            </a:r>
            <a:r>
              <a:rPr lang="en-US" sz="2800" i="0" u="none" strike="noStrike" baseline="30000" dirty="0">
                <a:solidFill>
                  <a:schemeClr val="tx1">
                    <a:lumMod val="65000"/>
                    <a:lumOff val="35000"/>
                  </a:schemeClr>
                </a:solidFill>
                <a:effectLst/>
                <a:latin typeface="Century Gothic" panose="020B0502020202020204" pitchFamily="34" charset="0"/>
              </a:rPr>
              <a:t>®</a:t>
            </a:r>
            <a:r>
              <a:rPr lang="en-US" sz="2800" b="1" i="0" u="none" strike="noStrike" dirty="0">
                <a:solidFill>
                  <a:schemeClr val="tx1">
                    <a:lumMod val="65000"/>
                    <a:lumOff val="35000"/>
                  </a:schemeClr>
                </a:solidFill>
                <a:effectLst/>
                <a:latin typeface="Century Gothic" panose="020B0502020202020204" pitchFamily="34" charset="0"/>
              </a:rPr>
              <a:t> MODEL TEMPLATE</a:t>
            </a:r>
          </a:p>
        </p:txBody>
      </p:sp>
      <p:pic>
        <p:nvPicPr>
          <p:cNvPr id="5" name="Picture 4">
            <a:hlinkClick r:id="rId3"/>
            <a:extLst>
              <a:ext uri="{FF2B5EF4-FFF2-40B4-BE49-F238E27FC236}">
                <a16:creationId xmlns:a16="http://schemas.microsoft.com/office/drawing/2014/main" id="{9CAF4944-2BB0-4DD0-E26C-68F6547EDB5A}"/>
              </a:ext>
            </a:extLst>
          </p:cNvPr>
          <p:cNvPicPr>
            <a:picLocks noChangeAspect="1"/>
          </p:cNvPicPr>
          <p:nvPr/>
        </p:nvPicPr>
        <p:blipFill>
          <a:blip r:embed="rId4"/>
          <a:stretch>
            <a:fillRect/>
          </a:stretch>
        </p:blipFill>
        <p:spPr>
          <a:xfrm>
            <a:off x="7710282" y="224878"/>
            <a:ext cx="4083694" cy="566717"/>
          </a:xfrm>
          <a:prstGeom prst="rect">
            <a:avLst/>
          </a:prstGeom>
        </p:spPr>
      </p:pic>
      <p:grpSp>
        <p:nvGrpSpPr>
          <p:cNvPr id="728" name="Graphic 7">
            <a:extLst>
              <a:ext uri="{FF2B5EF4-FFF2-40B4-BE49-F238E27FC236}">
                <a16:creationId xmlns:a16="http://schemas.microsoft.com/office/drawing/2014/main" id="{9471303B-29C0-C634-DE5E-C0D61AA9C144}"/>
              </a:ext>
            </a:extLst>
          </p:cNvPr>
          <p:cNvGrpSpPr/>
          <p:nvPr/>
        </p:nvGrpSpPr>
        <p:grpSpPr>
          <a:xfrm>
            <a:off x="896629" y="1719082"/>
            <a:ext cx="1412630" cy="1421037"/>
            <a:chOff x="2248614" y="2006917"/>
            <a:chExt cx="952119" cy="957786"/>
          </a:xfrm>
        </p:grpSpPr>
        <p:sp>
          <p:nvSpPr>
            <p:cNvPr id="729" name="Freeform 728">
              <a:extLst>
                <a:ext uri="{FF2B5EF4-FFF2-40B4-BE49-F238E27FC236}">
                  <a16:creationId xmlns:a16="http://schemas.microsoft.com/office/drawing/2014/main" id="{16F2CAD0-F64C-A2B9-2AE6-5EF58874EC0B}"/>
                </a:ext>
              </a:extLst>
            </p:cNvPr>
            <p:cNvSpPr/>
            <p:nvPr/>
          </p:nvSpPr>
          <p:spPr>
            <a:xfrm>
              <a:off x="2248614" y="2006917"/>
              <a:ext cx="47767" cy="351377"/>
            </a:xfrm>
            <a:custGeom>
              <a:avLst/>
              <a:gdLst>
                <a:gd name="connsiteX0" fmla="*/ 0 w 47767"/>
                <a:gd name="connsiteY0" fmla="*/ 0 h 351377"/>
                <a:gd name="connsiteX1" fmla="*/ 47768 w 47767"/>
                <a:gd name="connsiteY1" fmla="*/ 0 h 351377"/>
                <a:gd name="connsiteX2" fmla="*/ 47768 w 47767"/>
                <a:gd name="connsiteY2" fmla="*/ 351377 h 351377"/>
                <a:gd name="connsiteX3" fmla="*/ 0 w 47767"/>
                <a:gd name="connsiteY3" fmla="*/ 351377 h 351377"/>
              </a:gdLst>
              <a:ahLst/>
              <a:cxnLst>
                <a:cxn ang="0">
                  <a:pos x="connsiteX0" y="connsiteY0"/>
                </a:cxn>
                <a:cxn ang="0">
                  <a:pos x="connsiteX1" y="connsiteY1"/>
                </a:cxn>
                <a:cxn ang="0">
                  <a:pos x="connsiteX2" y="connsiteY2"/>
                </a:cxn>
                <a:cxn ang="0">
                  <a:pos x="connsiteX3" y="connsiteY3"/>
                </a:cxn>
              </a:cxnLst>
              <a:rect l="l" t="t" r="r" b="b"/>
              <a:pathLst>
                <a:path w="47767" h="351377">
                  <a:moveTo>
                    <a:pt x="0" y="0"/>
                  </a:moveTo>
                  <a:lnTo>
                    <a:pt x="47768" y="0"/>
                  </a:lnTo>
                  <a:lnTo>
                    <a:pt x="47768" y="351377"/>
                  </a:lnTo>
                  <a:lnTo>
                    <a:pt x="0" y="351377"/>
                  </a:lnTo>
                  <a:close/>
                </a:path>
              </a:pathLst>
            </a:custGeom>
            <a:gradFill>
              <a:gsLst>
                <a:gs pos="0">
                  <a:srgbClr val="99A038"/>
                </a:gs>
                <a:gs pos="30380">
                  <a:srgbClr val="979E39"/>
                </a:gs>
                <a:gs pos="46530">
                  <a:srgbClr val="90973D"/>
                </a:gs>
                <a:gs pos="59330">
                  <a:srgbClr val="858D43"/>
                </a:gs>
                <a:gs pos="70380">
                  <a:srgbClr val="757F4B"/>
                </a:gs>
                <a:gs pos="80300">
                  <a:srgbClr val="626E53"/>
                </a:gs>
                <a:gs pos="89410">
                  <a:srgbClr val="4C5C59"/>
                </a:gs>
                <a:gs pos="97730">
                  <a:srgbClr val="32485A"/>
                </a:gs>
                <a:gs pos="100000">
                  <a:srgbClr val="2A425A"/>
                </a:gs>
              </a:gsLst>
              <a:lin ang="16200000" scaled="1"/>
            </a:gradFill>
            <a:ln w="8096" cap="flat">
              <a:noFill/>
              <a:prstDash val="solid"/>
              <a:miter/>
            </a:ln>
          </p:spPr>
          <p:txBody>
            <a:bodyPr rtlCol="0" anchor="ctr"/>
            <a:lstStyle/>
            <a:p>
              <a:endParaRPr lang="en-US"/>
            </a:p>
          </p:txBody>
        </p:sp>
        <p:sp>
          <p:nvSpPr>
            <p:cNvPr id="730" name="Freeform 729">
              <a:extLst>
                <a:ext uri="{FF2B5EF4-FFF2-40B4-BE49-F238E27FC236}">
                  <a16:creationId xmlns:a16="http://schemas.microsoft.com/office/drawing/2014/main" id="{5F9B7F6E-2743-2322-7C7C-FE8A94D0455B}"/>
                </a:ext>
              </a:extLst>
            </p:cNvPr>
            <p:cNvSpPr/>
            <p:nvPr/>
          </p:nvSpPr>
          <p:spPr>
            <a:xfrm>
              <a:off x="2249423" y="2638425"/>
              <a:ext cx="951309" cy="326278"/>
            </a:xfrm>
            <a:custGeom>
              <a:avLst/>
              <a:gdLst>
                <a:gd name="connsiteX0" fmla="*/ 209693 w 951309"/>
                <a:gd name="connsiteY0" fmla="*/ 277701 h 326278"/>
                <a:gd name="connsiteX1" fmla="*/ 119825 w 951309"/>
                <a:gd name="connsiteY1" fmla="*/ 277701 h 326278"/>
                <a:gd name="connsiteX2" fmla="*/ 47768 w 951309"/>
                <a:gd name="connsiteY2" fmla="*/ 205645 h 326278"/>
                <a:gd name="connsiteX3" fmla="*/ 47768 w 951309"/>
                <a:gd name="connsiteY3" fmla="*/ 0 h 326278"/>
                <a:gd name="connsiteX4" fmla="*/ 0 w 951309"/>
                <a:gd name="connsiteY4" fmla="*/ 0 h 326278"/>
                <a:gd name="connsiteX5" fmla="*/ 0 w 951309"/>
                <a:gd name="connsiteY5" fmla="*/ 206454 h 326278"/>
                <a:gd name="connsiteX6" fmla="*/ 119825 w 951309"/>
                <a:gd name="connsiteY6" fmla="*/ 326279 h 326278"/>
                <a:gd name="connsiteX7" fmla="*/ 209693 w 951309"/>
                <a:gd name="connsiteY7" fmla="*/ 326279 h 326278"/>
                <a:gd name="connsiteX8" fmla="*/ 951309 w 951309"/>
                <a:gd name="connsiteY8" fmla="*/ 326279 h 326278"/>
                <a:gd name="connsiteX9" fmla="*/ 951309 w 951309"/>
                <a:gd name="connsiteY9" fmla="*/ 278511 h 326278"/>
                <a:gd name="connsiteX10" fmla="*/ 209693 w 951309"/>
                <a:gd name="connsiteY10" fmla="*/ 278511 h 326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51309" h="326278">
                  <a:moveTo>
                    <a:pt x="209693" y="277701"/>
                  </a:moveTo>
                  <a:lnTo>
                    <a:pt x="119825" y="277701"/>
                  </a:lnTo>
                  <a:cubicBezTo>
                    <a:pt x="80153" y="277701"/>
                    <a:pt x="47768" y="245316"/>
                    <a:pt x="47768" y="205645"/>
                  </a:cubicBezTo>
                  <a:lnTo>
                    <a:pt x="47768" y="0"/>
                  </a:lnTo>
                  <a:lnTo>
                    <a:pt x="0" y="0"/>
                  </a:lnTo>
                  <a:lnTo>
                    <a:pt x="0" y="206454"/>
                  </a:lnTo>
                  <a:cubicBezTo>
                    <a:pt x="0" y="272844"/>
                    <a:pt x="53435" y="326279"/>
                    <a:pt x="119825" y="326279"/>
                  </a:cubicBezTo>
                  <a:lnTo>
                    <a:pt x="209693" y="326279"/>
                  </a:lnTo>
                  <a:lnTo>
                    <a:pt x="951309" y="326279"/>
                  </a:lnTo>
                  <a:lnTo>
                    <a:pt x="951309" y="278511"/>
                  </a:lnTo>
                  <a:lnTo>
                    <a:pt x="209693" y="278511"/>
                  </a:lnTo>
                  <a:close/>
                </a:path>
              </a:pathLst>
            </a:custGeom>
            <a:gradFill>
              <a:gsLst>
                <a:gs pos="0">
                  <a:srgbClr val="99A038"/>
                </a:gs>
                <a:gs pos="30380">
                  <a:srgbClr val="979E39"/>
                </a:gs>
                <a:gs pos="46530">
                  <a:srgbClr val="90973D"/>
                </a:gs>
                <a:gs pos="59330">
                  <a:srgbClr val="858D43"/>
                </a:gs>
                <a:gs pos="70380">
                  <a:srgbClr val="757F4B"/>
                </a:gs>
                <a:gs pos="80300">
                  <a:srgbClr val="626E53"/>
                </a:gs>
                <a:gs pos="89410">
                  <a:srgbClr val="4C5C59"/>
                </a:gs>
                <a:gs pos="97730">
                  <a:srgbClr val="32485A"/>
                </a:gs>
                <a:gs pos="100000">
                  <a:srgbClr val="2A425A"/>
                </a:gs>
              </a:gsLst>
              <a:lin ang="16200000" scaled="1"/>
            </a:gradFill>
            <a:ln w="8096" cap="flat">
              <a:noFill/>
              <a:prstDash val="solid"/>
              <a:miter/>
            </a:ln>
          </p:spPr>
          <p:txBody>
            <a:bodyPr rtlCol="0" anchor="ctr"/>
            <a:lstStyle/>
            <a:p>
              <a:endParaRPr lang="en-US"/>
            </a:p>
          </p:txBody>
        </p:sp>
      </p:grpSp>
      <p:sp>
        <p:nvSpPr>
          <p:cNvPr id="732" name="Freeform 731">
            <a:extLst>
              <a:ext uri="{FF2B5EF4-FFF2-40B4-BE49-F238E27FC236}">
                <a16:creationId xmlns:a16="http://schemas.microsoft.com/office/drawing/2014/main" id="{E6AA49B6-963F-2575-D43A-16B8C1253ADC}"/>
              </a:ext>
            </a:extLst>
          </p:cNvPr>
          <p:cNvSpPr/>
          <p:nvPr/>
        </p:nvSpPr>
        <p:spPr>
          <a:xfrm>
            <a:off x="9081713" y="3068047"/>
            <a:ext cx="755563" cy="663070"/>
          </a:xfrm>
          <a:custGeom>
            <a:avLst/>
            <a:gdLst>
              <a:gd name="connsiteX0" fmla="*/ 461486 w 509253"/>
              <a:gd name="connsiteY0" fmla="*/ 119825 h 446912"/>
              <a:gd name="connsiteX1" fmla="*/ 461486 w 509253"/>
              <a:gd name="connsiteY1" fmla="*/ 446913 h 446912"/>
              <a:gd name="connsiteX2" fmla="*/ 509254 w 509253"/>
              <a:gd name="connsiteY2" fmla="*/ 446913 h 446912"/>
              <a:gd name="connsiteX3" fmla="*/ 509254 w 509253"/>
              <a:gd name="connsiteY3" fmla="*/ 119825 h 446912"/>
              <a:gd name="connsiteX4" fmla="*/ 389429 w 509253"/>
              <a:gd name="connsiteY4" fmla="*/ 0 h 446912"/>
              <a:gd name="connsiteX5" fmla="*/ 0 w 509253"/>
              <a:gd name="connsiteY5" fmla="*/ 0 h 446912"/>
              <a:gd name="connsiteX6" fmla="*/ 0 w 509253"/>
              <a:gd name="connsiteY6" fmla="*/ 47768 h 446912"/>
              <a:gd name="connsiteX7" fmla="*/ 389429 w 509253"/>
              <a:gd name="connsiteY7" fmla="*/ 47768 h 446912"/>
              <a:gd name="connsiteX8" fmla="*/ 461486 w 509253"/>
              <a:gd name="connsiteY8" fmla="*/ 119825 h 446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9253" h="446912">
                <a:moveTo>
                  <a:pt x="461486" y="119825"/>
                </a:moveTo>
                <a:lnTo>
                  <a:pt x="461486" y="446913"/>
                </a:lnTo>
                <a:lnTo>
                  <a:pt x="509254" y="446913"/>
                </a:lnTo>
                <a:lnTo>
                  <a:pt x="509254" y="119825"/>
                </a:lnTo>
                <a:cubicBezTo>
                  <a:pt x="509254" y="53435"/>
                  <a:pt x="455819" y="0"/>
                  <a:pt x="389429" y="0"/>
                </a:cubicBezTo>
                <a:lnTo>
                  <a:pt x="0" y="0"/>
                </a:lnTo>
                <a:lnTo>
                  <a:pt x="0" y="47768"/>
                </a:lnTo>
                <a:lnTo>
                  <a:pt x="389429" y="47768"/>
                </a:lnTo>
                <a:cubicBezTo>
                  <a:pt x="429101" y="48577"/>
                  <a:pt x="461486" y="80153"/>
                  <a:pt x="461486" y="119825"/>
                </a:cubicBezTo>
                <a:close/>
              </a:path>
            </a:pathLst>
          </a:custGeom>
          <a:gradFill>
            <a:gsLst>
              <a:gs pos="0">
                <a:srgbClr val="4F6245"/>
              </a:gs>
              <a:gs pos="50000">
                <a:srgbClr val="62713C"/>
              </a:gs>
              <a:gs pos="100000">
                <a:srgbClr val="758034"/>
              </a:gs>
            </a:gsLst>
            <a:lin ang="16200000" scaled="1"/>
          </a:gradFill>
          <a:ln w="8096" cap="flat">
            <a:noFill/>
            <a:prstDash val="solid"/>
            <a:miter/>
          </a:ln>
        </p:spPr>
        <p:txBody>
          <a:bodyPr rtlCol="0" anchor="ctr"/>
          <a:lstStyle/>
          <a:p>
            <a:endParaRPr lang="en-US"/>
          </a:p>
        </p:txBody>
      </p:sp>
      <p:sp>
        <p:nvSpPr>
          <p:cNvPr id="733" name="Freeform 732">
            <a:extLst>
              <a:ext uri="{FF2B5EF4-FFF2-40B4-BE49-F238E27FC236}">
                <a16:creationId xmlns:a16="http://schemas.microsoft.com/office/drawing/2014/main" id="{D2FA586B-4E7D-18AC-4106-B7A1F82E2B51}"/>
              </a:ext>
            </a:extLst>
          </p:cNvPr>
          <p:cNvSpPr/>
          <p:nvPr/>
        </p:nvSpPr>
        <p:spPr>
          <a:xfrm>
            <a:off x="9081713" y="4306500"/>
            <a:ext cx="755563" cy="661869"/>
          </a:xfrm>
          <a:custGeom>
            <a:avLst/>
            <a:gdLst>
              <a:gd name="connsiteX0" fmla="*/ 461486 w 509253"/>
              <a:gd name="connsiteY0" fmla="*/ 0 h 446103"/>
              <a:gd name="connsiteX1" fmla="*/ 461486 w 509253"/>
              <a:gd name="connsiteY1" fmla="*/ 326279 h 446103"/>
              <a:gd name="connsiteX2" fmla="*/ 389429 w 509253"/>
              <a:gd name="connsiteY2" fmla="*/ 398336 h 446103"/>
              <a:gd name="connsiteX3" fmla="*/ 0 w 509253"/>
              <a:gd name="connsiteY3" fmla="*/ 398336 h 446103"/>
              <a:gd name="connsiteX4" fmla="*/ 0 w 509253"/>
              <a:gd name="connsiteY4" fmla="*/ 446103 h 446103"/>
              <a:gd name="connsiteX5" fmla="*/ 389429 w 509253"/>
              <a:gd name="connsiteY5" fmla="*/ 446103 h 446103"/>
              <a:gd name="connsiteX6" fmla="*/ 509254 w 509253"/>
              <a:gd name="connsiteY6" fmla="*/ 326279 h 446103"/>
              <a:gd name="connsiteX7" fmla="*/ 509254 w 509253"/>
              <a:gd name="connsiteY7" fmla="*/ 0 h 446103"/>
              <a:gd name="connsiteX8" fmla="*/ 461486 w 509253"/>
              <a:gd name="connsiteY8" fmla="*/ 0 h 446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9253" h="446103">
                <a:moveTo>
                  <a:pt x="461486" y="0"/>
                </a:moveTo>
                <a:lnTo>
                  <a:pt x="461486" y="326279"/>
                </a:lnTo>
                <a:cubicBezTo>
                  <a:pt x="461486" y="365951"/>
                  <a:pt x="429101" y="398336"/>
                  <a:pt x="389429" y="398336"/>
                </a:cubicBezTo>
                <a:lnTo>
                  <a:pt x="0" y="398336"/>
                </a:lnTo>
                <a:lnTo>
                  <a:pt x="0" y="446103"/>
                </a:lnTo>
                <a:lnTo>
                  <a:pt x="389429" y="446103"/>
                </a:lnTo>
                <a:cubicBezTo>
                  <a:pt x="455819" y="446103"/>
                  <a:pt x="509254" y="392668"/>
                  <a:pt x="509254" y="326279"/>
                </a:cubicBezTo>
                <a:lnTo>
                  <a:pt x="509254" y="0"/>
                </a:lnTo>
                <a:lnTo>
                  <a:pt x="461486" y="0"/>
                </a:lnTo>
                <a:close/>
              </a:path>
            </a:pathLst>
          </a:custGeom>
          <a:gradFill>
            <a:gsLst>
              <a:gs pos="0">
                <a:srgbClr val="4F6245"/>
              </a:gs>
              <a:gs pos="50000">
                <a:srgbClr val="62713C"/>
              </a:gs>
              <a:gs pos="100000">
                <a:srgbClr val="758034"/>
              </a:gs>
            </a:gsLst>
            <a:lin ang="16200000" scaled="1"/>
          </a:gradFill>
          <a:ln w="8096" cap="flat">
            <a:noFill/>
            <a:prstDash val="solid"/>
            <a:miter/>
          </a:ln>
        </p:spPr>
        <p:txBody>
          <a:bodyPr rtlCol="0" anchor="ctr"/>
          <a:lstStyle/>
          <a:p>
            <a:endParaRPr lang="en-US" dirty="0"/>
          </a:p>
        </p:txBody>
      </p:sp>
      <p:sp>
        <p:nvSpPr>
          <p:cNvPr id="734" name="Freeform 733">
            <a:extLst>
              <a:ext uri="{FF2B5EF4-FFF2-40B4-BE49-F238E27FC236}">
                <a16:creationId xmlns:a16="http://schemas.microsoft.com/office/drawing/2014/main" id="{994BA3BC-1A4F-D702-4F77-05E6550774E7}"/>
              </a:ext>
            </a:extLst>
          </p:cNvPr>
          <p:cNvSpPr/>
          <p:nvPr/>
        </p:nvSpPr>
        <p:spPr>
          <a:xfrm>
            <a:off x="2309259" y="4450646"/>
            <a:ext cx="2396424" cy="966978"/>
          </a:xfrm>
          <a:custGeom>
            <a:avLst/>
            <a:gdLst>
              <a:gd name="connsiteX0" fmla="*/ 1615202 w 1615201"/>
              <a:gd name="connsiteY0" fmla="*/ 0 h 651748"/>
              <a:gd name="connsiteX1" fmla="*/ 0 w 1615201"/>
              <a:gd name="connsiteY1" fmla="*/ 0 h 651748"/>
              <a:gd name="connsiteX2" fmla="*/ 0 w 1615201"/>
              <a:gd name="connsiteY2" fmla="*/ 651748 h 651748"/>
              <a:gd name="connsiteX3" fmla="*/ 1615202 w 1615201"/>
              <a:gd name="connsiteY3" fmla="*/ 651748 h 651748"/>
              <a:gd name="connsiteX4" fmla="*/ 1615202 w 1615201"/>
              <a:gd name="connsiteY4" fmla="*/ 395907 h 651748"/>
              <a:gd name="connsiteX5" fmla="*/ 1514808 w 1615201"/>
              <a:gd name="connsiteY5" fmla="*/ 326279 h 651748"/>
              <a:gd name="connsiteX6" fmla="*/ 1615202 w 1615201"/>
              <a:gd name="connsiteY6" fmla="*/ 255842 h 651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5201" h="651748">
                <a:moveTo>
                  <a:pt x="1615202" y="0"/>
                </a:moveTo>
                <a:lnTo>
                  <a:pt x="0" y="0"/>
                </a:lnTo>
                <a:lnTo>
                  <a:pt x="0" y="651748"/>
                </a:lnTo>
                <a:lnTo>
                  <a:pt x="1615202" y="651748"/>
                </a:lnTo>
                <a:lnTo>
                  <a:pt x="1615202" y="395907"/>
                </a:lnTo>
                <a:lnTo>
                  <a:pt x="1514808" y="326279"/>
                </a:lnTo>
                <a:lnTo>
                  <a:pt x="1615202" y="255842"/>
                </a:lnTo>
                <a:close/>
              </a:path>
            </a:pathLst>
          </a:custGeom>
          <a:solidFill>
            <a:srgbClr val="2A425A"/>
          </a:solidFill>
          <a:ln w="8096" cap="flat">
            <a:noFill/>
            <a:prstDash val="solid"/>
            <a:miter/>
          </a:ln>
        </p:spPr>
        <p:txBody>
          <a:bodyPr rtlCol="0" anchor="ctr"/>
          <a:lstStyle/>
          <a:p>
            <a:endParaRPr lang="en-US"/>
          </a:p>
        </p:txBody>
      </p:sp>
      <p:sp>
        <p:nvSpPr>
          <p:cNvPr id="735" name="Freeform 734">
            <a:extLst>
              <a:ext uri="{FF2B5EF4-FFF2-40B4-BE49-F238E27FC236}">
                <a16:creationId xmlns:a16="http://schemas.microsoft.com/office/drawing/2014/main" id="{7E245BBD-9F6A-6C7C-A12A-152A4A519BE9}"/>
              </a:ext>
            </a:extLst>
          </p:cNvPr>
          <p:cNvSpPr/>
          <p:nvPr/>
        </p:nvSpPr>
        <p:spPr>
          <a:xfrm>
            <a:off x="6685288" y="4450646"/>
            <a:ext cx="2396424" cy="966978"/>
          </a:xfrm>
          <a:custGeom>
            <a:avLst/>
            <a:gdLst>
              <a:gd name="connsiteX0" fmla="*/ 1615202 w 1615201"/>
              <a:gd name="connsiteY0" fmla="*/ 0 h 651748"/>
              <a:gd name="connsiteX1" fmla="*/ 0 w 1615201"/>
              <a:gd name="connsiteY1" fmla="*/ 0 h 651748"/>
              <a:gd name="connsiteX2" fmla="*/ 0 w 1615201"/>
              <a:gd name="connsiteY2" fmla="*/ 651748 h 651748"/>
              <a:gd name="connsiteX3" fmla="*/ 1615202 w 1615201"/>
              <a:gd name="connsiteY3" fmla="*/ 651748 h 651748"/>
              <a:gd name="connsiteX4" fmla="*/ 1615202 w 1615201"/>
              <a:gd name="connsiteY4" fmla="*/ 394287 h 651748"/>
              <a:gd name="connsiteX5" fmla="*/ 1515618 w 1615201"/>
              <a:gd name="connsiteY5" fmla="*/ 323850 h 651748"/>
              <a:gd name="connsiteX6" fmla="*/ 1615202 w 1615201"/>
              <a:gd name="connsiteY6" fmla="*/ 254222 h 651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5201" h="651748">
                <a:moveTo>
                  <a:pt x="1615202" y="0"/>
                </a:moveTo>
                <a:lnTo>
                  <a:pt x="0" y="0"/>
                </a:lnTo>
                <a:lnTo>
                  <a:pt x="0" y="651748"/>
                </a:lnTo>
                <a:lnTo>
                  <a:pt x="1615202" y="651748"/>
                </a:lnTo>
                <a:lnTo>
                  <a:pt x="1615202" y="394287"/>
                </a:lnTo>
                <a:lnTo>
                  <a:pt x="1515618" y="323850"/>
                </a:lnTo>
                <a:lnTo>
                  <a:pt x="1615202" y="254222"/>
                </a:lnTo>
                <a:close/>
              </a:path>
            </a:pathLst>
          </a:custGeom>
          <a:solidFill>
            <a:srgbClr val="4F6245"/>
          </a:solidFill>
          <a:ln w="8096" cap="flat">
            <a:noFill/>
            <a:prstDash val="solid"/>
            <a:miter/>
          </a:ln>
        </p:spPr>
        <p:txBody>
          <a:bodyPr rtlCol="0" anchor="ctr"/>
          <a:lstStyle/>
          <a:p>
            <a:endParaRPr lang="en-US"/>
          </a:p>
        </p:txBody>
      </p:sp>
      <p:sp>
        <p:nvSpPr>
          <p:cNvPr id="736" name="Freeform 735">
            <a:extLst>
              <a:ext uri="{FF2B5EF4-FFF2-40B4-BE49-F238E27FC236}">
                <a16:creationId xmlns:a16="http://schemas.microsoft.com/office/drawing/2014/main" id="{A770F0C4-01C0-EFCF-9CC6-D342294FF395}"/>
              </a:ext>
            </a:extLst>
          </p:cNvPr>
          <p:cNvSpPr/>
          <p:nvPr/>
        </p:nvSpPr>
        <p:spPr>
          <a:xfrm>
            <a:off x="6685288" y="2623598"/>
            <a:ext cx="2396424" cy="966978"/>
          </a:xfrm>
          <a:custGeom>
            <a:avLst/>
            <a:gdLst>
              <a:gd name="connsiteX0" fmla="*/ 0 w 1615201"/>
              <a:gd name="connsiteY0" fmla="*/ 0 h 651748"/>
              <a:gd name="connsiteX1" fmla="*/ 0 w 1615201"/>
              <a:gd name="connsiteY1" fmla="*/ 255841 h 651748"/>
              <a:gd name="connsiteX2" fmla="*/ 99584 w 1615201"/>
              <a:gd name="connsiteY2" fmla="*/ 326279 h 651748"/>
              <a:gd name="connsiteX3" fmla="*/ 0 w 1615201"/>
              <a:gd name="connsiteY3" fmla="*/ 396716 h 651748"/>
              <a:gd name="connsiteX4" fmla="*/ 0 w 1615201"/>
              <a:gd name="connsiteY4" fmla="*/ 651748 h 651748"/>
              <a:gd name="connsiteX5" fmla="*/ 1615202 w 1615201"/>
              <a:gd name="connsiteY5" fmla="*/ 651748 h 651748"/>
              <a:gd name="connsiteX6" fmla="*/ 1615202 w 1615201"/>
              <a:gd name="connsiteY6" fmla="*/ 0 h 651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5201" h="651748">
                <a:moveTo>
                  <a:pt x="0" y="0"/>
                </a:moveTo>
                <a:lnTo>
                  <a:pt x="0" y="255841"/>
                </a:lnTo>
                <a:lnTo>
                  <a:pt x="99584" y="326279"/>
                </a:lnTo>
                <a:lnTo>
                  <a:pt x="0" y="396716"/>
                </a:lnTo>
                <a:lnTo>
                  <a:pt x="0" y="651748"/>
                </a:lnTo>
                <a:lnTo>
                  <a:pt x="1615202" y="651748"/>
                </a:lnTo>
                <a:lnTo>
                  <a:pt x="1615202" y="0"/>
                </a:lnTo>
                <a:close/>
              </a:path>
            </a:pathLst>
          </a:custGeom>
          <a:solidFill>
            <a:srgbClr val="758034"/>
          </a:solidFill>
          <a:ln w="8096" cap="flat">
            <a:noFill/>
            <a:prstDash val="solid"/>
            <a:miter/>
          </a:ln>
        </p:spPr>
        <p:txBody>
          <a:bodyPr rtlCol="0" anchor="ctr"/>
          <a:lstStyle/>
          <a:p>
            <a:endParaRPr lang="en-US"/>
          </a:p>
        </p:txBody>
      </p:sp>
      <p:sp>
        <p:nvSpPr>
          <p:cNvPr id="737" name="Freeform 736">
            <a:extLst>
              <a:ext uri="{FF2B5EF4-FFF2-40B4-BE49-F238E27FC236}">
                <a16:creationId xmlns:a16="http://schemas.microsoft.com/office/drawing/2014/main" id="{534AFEF1-801D-CBCC-A13B-3472370C9491}"/>
              </a:ext>
            </a:extLst>
          </p:cNvPr>
          <p:cNvSpPr/>
          <p:nvPr/>
        </p:nvSpPr>
        <p:spPr>
          <a:xfrm>
            <a:off x="2309259" y="2623598"/>
            <a:ext cx="2396424" cy="966978"/>
          </a:xfrm>
          <a:custGeom>
            <a:avLst/>
            <a:gdLst>
              <a:gd name="connsiteX0" fmla="*/ 0 w 1615201"/>
              <a:gd name="connsiteY0" fmla="*/ 0 h 651748"/>
              <a:gd name="connsiteX1" fmla="*/ 0 w 1615201"/>
              <a:gd name="connsiteY1" fmla="*/ 255841 h 651748"/>
              <a:gd name="connsiteX2" fmla="*/ 99584 w 1615201"/>
              <a:gd name="connsiteY2" fmla="*/ 325469 h 651748"/>
              <a:gd name="connsiteX3" fmla="*/ 0 w 1615201"/>
              <a:gd name="connsiteY3" fmla="*/ 395907 h 651748"/>
              <a:gd name="connsiteX4" fmla="*/ 0 w 1615201"/>
              <a:gd name="connsiteY4" fmla="*/ 651748 h 651748"/>
              <a:gd name="connsiteX5" fmla="*/ 1615202 w 1615201"/>
              <a:gd name="connsiteY5" fmla="*/ 651748 h 651748"/>
              <a:gd name="connsiteX6" fmla="*/ 1615202 w 1615201"/>
              <a:gd name="connsiteY6" fmla="*/ 0 h 651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5201" h="651748">
                <a:moveTo>
                  <a:pt x="0" y="0"/>
                </a:moveTo>
                <a:lnTo>
                  <a:pt x="0" y="255841"/>
                </a:lnTo>
                <a:lnTo>
                  <a:pt x="99584" y="325469"/>
                </a:lnTo>
                <a:lnTo>
                  <a:pt x="0" y="395907"/>
                </a:lnTo>
                <a:lnTo>
                  <a:pt x="0" y="651748"/>
                </a:lnTo>
                <a:lnTo>
                  <a:pt x="1615202" y="651748"/>
                </a:lnTo>
                <a:lnTo>
                  <a:pt x="1615202" y="0"/>
                </a:lnTo>
                <a:close/>
              </a:path>
            </a:pathLst>
          </a:custGeom>
          <a:solidFill>
            <a:srgbClr val="99A038"/>
          </a:solidFill>
          <a:ln w="8096" cap="flat">
            <a:noFill/>
            <a:prstDash val="solid"/>
            <a:miter/>
          </a:ln>
        </p:spPr>
        <p:txBody>
          <a:bodyPr rtlCol="0" anchor="ctr"/>
          <a:lstStyle/>
          <a:p>
            <a:endParaRPr lang="en-US"/>
          </a:p>
        </p:txBody>
      </p:sp>
      <p:sp>
        <p:nvSpPr>
          <p:cNvPr id="830" name="Freeform 829">
            <a:extLst>
              <a:ext uri="{FF2B5EF4-FFF2-40B4-BE49-F238E27FC236}">
                <a16:creationId xmlns:a16="http://schemas.microsoft.com/office/drawing/2014/main" id="{9AB25ED0-022D-BE5A-9661-EB68276A5515}"/>
              </a:ext>
            </a:extLst>
          </p:cNvPr>
          <p:cNvSpPr/>
          <p:nvPr/>
        </p:nvSpPr>
        <p:spPr>
          <a:xfrm>
            <a:off x="1366304" y="4898699"/>
            <a:ext cx="942953" cy="70870"/>
          </a:xfrm>
          <a:custGeom>
            <a:avLst/>
            <a:gdLst>
              <a:gd name="connsiteX0" fmla="*/ 0 w 635555"/>
              <a:gd name="connsiteY0" fmla="*/ 0 h 47767"/>
              <a:gd name="connsiteX1" fmla="*/ 635556 w 635555"/>
              <a:gd name="connsiteY1" fmla="*/ 0 h 47767"/>
              <a:gd name="connsiteX2" fmla="*/ 635556 w 635555"/>
              <a:gd name="connsiteY2" fmla="*/ 47768 h 47767"/>
              <a:gd name="connsiteX3" fmla="*/ 0 w 635555"/>
              <a:gd name="connsiteY3" fmla="*/ 47768 h 47767"/>
            </a:gdLst>
            <a:ahLst/>
            <a:cxnLst>
              <a:cxn ang="0">
                <a:pos x="connsiteX0" y="connsiteY0"/>
              </a:cxn>
              <a:cxn ang="0">
                <a:pos x="connsiteX1" y="connsiteY1"/>
              </a:cxn>
              <a:cxn ang="0">
                <a:pos x="connsiteX2" y="connsiteY2"/>
              </a:cxn>
              <a:cxn ang="0">
                <a:pos x="connsiteX3" y="connsiteY3"/>
              </a:cxn>
            </a:cxnLst>
            <a:rect l="l" t="t" r="r" b="b"/>
            <a:pathLst>
              <a:path w="635555" h="47767">
                <a:moveTo>
                  <a:pt x="0" y="0"/>
                </a:moveTo>
                <a:lnTo>
                  <a:pt x="635556" y="0"/>
                </a:lnTo>
                <a:lnTo>
                  <a:pt x="635556" y="47768"/>
                </a:lnTo>
                <a:lnTo>
                  <a:pt x="0" y="47768"/>
                </a:lnTo>
                <a:close/>
              </a:path>
            </a:pathLst>
          </a:custGeom>
          <a:gradFill>
            <a:gsLst>
              <a:gs pos="0">
                <a:srgbClr val="2A425A"/>
              </a:gs>
              <a:gs pos="11480">
                <a:srgbClr val="41566C"/>
              </a:gs>
              <a:gs pos="35610">
                <a:srgbClr val="7D8B9A"/>
              </a:gs>
              <a:gs pos="70120">
                <a:srgbClr val="DBDFE3"/>
              </a:gs>
              <a:gs pos="82610">
                <a:srgbClr val="FFFFFF"/>
              </a:gs>
            </a:gsLst>
            <a:lin ang="10800000" scaled="1"/>
          </a:gradFill>
          <a:ln w="8096" cap="flat">
            <a:noFill/>
            <a:prstDash val="solid"/>
            <a:miter/>
          </a:ln>
        </p:spPr>
        <p:txBody>
          <a:bodyPr rtlCol="0" anchor="ctr"/>
          <a:lstStyle/>
          <a:p>
            <a:endParaRPr lang="en-US"/>
          </a:p>
        </p:txBody>
      </p:sp>
      <p:grpSp>
        <p:nvGrpSpPr>
          <p:cNvPr id="831" name="Graphic 7">
            <a:extLst>
              <a:ext uri="{FF2B5EF4-FFF2-40B4-BE49-F238E27FC236}">
                <a16:creationId xmlns:a16="http://schemas.microsoft.com/office/drawing/2014/main" id="{71CE19D7-EE03-3182-544F-17BCB99BE032}"/>
              </a:ext>
            </a:extLst>
          </p:cNvPr>
          <p:cNvGrpSpPr/>
          <p:nvPr/>
        </p:nvGrpSpPr>
        <p:grpSpPr>
          <a:xfrm>
            <a:off x="4705684" y="4898699"/>
            <a:ext cx="1979602" cy="70870"/>
            <a:chOff x="4815935" y="4149994"/>
            <a:chExt cx="1334261" cy="47767"/>
          </a:xfrm>
        </p:grpSpPr>
        <p:sp>
          <p:nvSpPr>
            <p:cNvPr id="832" name="Freeform 831">
              <a:extLst>
                <a:ext uri="{FF2B5EF4-FFF2-40B4-BE49-F238E27FC236}">
                  <a16:creationId xmlns:a16="http://schemas.microsoft.com/office/drawing/2014/main" id="{56B63345-ACD9-C8DC-7EDF-8AC1DF1187F1}"/>
                </a:ext>
              </a:extLst>
            </p:cNvPr>
            <p:cNvSpPr/>
            <p:nvPr/>
          </p:nvSpPr>
          <p:spPr>
            <a:xfrm>
              <a:off x="4815935" y="4149994"/>
              <a:ext cx="293893" cy="47767"/>
            </a:xfrm>
            <a:custGeom>
              <a:avLst/>
              <a:gdLst>
                <a:gd name="connsiteX0" fmla="*/ 0 w 293893"/>
                <a:gd name="connsiteY0" fmla="*/ 0 h 47767"/>
                <a:gd name="connsiteX1" fmla="*/ 293894 w 293893"/>
                <a:gd name="connsiteY1" fmla="*/ 0 h 47767"/>
                <a:gd name="connsiteX2" fmla="*/ 293894 w 293893"/>
                <a:gd name="connsiteY2" fmla="*/ 47768 h 47767"/>
                <a:gd name="connsiteX3" fmla="*/ 0 w 293893"/>
                <a:gd name="connsiteY3" fmla="*/ 47768 h 47767"/>
              </a:gdLst>
              <a:ahLst/>
              <a:cxnLst>
                <a:cxn ang="0">
                  <a:pos x="connsiteX0" y="connsiteY0"/>
                </a:cxn>
                <a:cxn ang="0">
                  <a:pos x="connsiteX1" y="connsiteY1"/>
                </a:cxn>
                <a:cxn ang="0">
                  <a:pos x="connsiteX2" y="connsiteY2"/>
                </a:cxn>
                <a:cxn ang="0">
                  <a:pos x="connsiteX3" y="connsiteY3"/>
                </a:cxn>
              </a:cxnLst>
              <a:rect l="l" t="t" r="r" b="b"/>
              <a:pathLst>
                <a:path w="293893" h="47767">
                  <a:moveTo>
                    <a:pt x="0" y="0"/>
                  </a:moveTo>
                  <a:lnTo>
                    <a:pt x="293894" y="0"/>
                  </a:lnTo>
                  <a:lnTo>
                    <a:pt x="293894" y="47768"/>
                  </a:lnTo>
                  <a:lnTo>
                    <a:pt x="0" y="47768"/>
                  </a:lnTo>
                  <a:close/>
                </a:path>
              </a:pathLst>
            </a:custGeom>
            <a:gradFill>
              <a:gsLst>
                <a:gs pos="0">
                  <a:srgbClr val="4F6245"/>
                </a:gs>
                <a:gs pos="50000">
                  <a:srgbClr val="3C524F"/>
                </a:gs>
                <a:gs pos="100000">
                  <a:srgbClr val="2A425A"/>
                </a:gs>
              </a:gsLst>
              <a:lin ang="10800000" scaled="1"/>
            </a:gradFill>
            <a:ln w="8096" cap="flat">
              <a:noFill/>
              <a:prstDash val="solid"/>
              <a:miter/>
            </a:ln>
          </p:spPr>
          <p:txBody>
            <a:bodyPr rtlCol="0" anchor="ctr"/>
            <a:lstStyle/>
            <a:p>
              <a:endParaRPr lang="en-US"/>
            </a:p>
          </p:txBody>
        </p:sp>
        <p:sp>
          <p:nvSpPr>
            <p:cNvPr id="833" name="Freeform 832">
              <a:extLst>
                <a:ext uri="{FF2B5EF4-FFF2-40B4-BE49-F238E27FC236}">
                  <a16:creationId xmlns:a16="http://schemas.microsoft.com/office/drawing/2014/main" id="{A3B15C74-DCD1-51E6-6E56-C21D0E656C3C}"/>
                </a:ext>
              </a:extLst>
            </p:cNvPr>
            <p:cNvSpPr/>
            <p:nvPr/>
          </p:nvSpPr>
          <p:spPr>
            <a:xfrm>
              <a:off x="5856303" y="4149994"/>
              <a:ext cx="293893" cy="47767"/>
            </a:xfrm>
            <a:custGeom>
              <a:avLst/>
              <a:gdLst>
                <a:gd name="connsiteX0" fmla="*/ 0 w 293893"/>
                <a:gd name="connsiteY0" fmla="*/ 0 h 47767"/>
                <a:gd name="connsiteX1" fmla="*/ 293894 w 293893"/>
                <a:gd name="connsiteY1" fmla="*/ 0 h 47767"/>
                <a:gd name="connsiteX2" fmla="*/ 293894 w 293893"/>
                <a:gd name="connsiteY2" fmla="*/ 47768 h 47767"/>
                <a:gd name="connsiteX3" fmla="*/ 0 w 293893"/>
                <a:gd name="connsiteY3" fmla="*/ 47768 h 47767"/>
              </a:gdLst>
              <a:ahLst/>
              <a:cxnLst>
                <a:cxn ang="0">
                  <a:pos x="connsiteX0" y="connsiteY0"/>
                </a:cxn>
                <a:cxn ang="0">
                  <a:pos x="connsiteX1" y="connsiteY1"/>
                </a:cxn>
                <a:cxn ang="0">
                  <a:pos x="connsiteX2" y="connsiteY2"/>
                </a:cxn>
                <a:cxn ang="0">
                  <a:pos x="connsiteX3" y="connsiteY3"/>
                </a:cxn>
              </a:cxnLst>
              <a:rect l="l" t="t" r="r" b="b"/>
              <a:pathLst>
                <a:path w="293893" h="47767">
                  <a:moveTo>
                    <a:pt x="0" y="0"/>
                  </a:moveTo>
                  <a:lnTo>
                    <a:pt x="293894" y="0"/>
                  </a:lnTo>
                  <a:lnTo>
                    <a:pt x="293894" y="47768"/>
                  </a:lnTo>
                  <a:lnTo>
                    <a:pt x="0" y="47768"/>
                  </a:lnTo>
                  <a:close/>
                </a:path>
              </a:pathLst>
            </a:custGeom>
            <a:gradFill>
              <a:gsLst>
                <a:gs pos="0">
                  <a:srgbClr val="4F6245"/>
                </a:gs>
                <a:gs pos="50000">
                  <a:srgbClr val="3C524F"/>
                </a:gs>
                <a:gs pos="100000">
                  <a:srgbClr val="2A425A"/>
                </a:gs>
              </a:gsLst>
              <a:lin ang="10800000" scaled="1"/>
            </a:gradFill>
            <a:ln w="8096" cap="flat">
              <a:noFill/>
              <a:prstDash val="solid"/>
              <a:miter/>
            </a:ln>
          </p:spPr>
          <p:txBody>
            <a:bodyPr rtlCol="0" anchor="ctr"/>
            <a:lstStyle/>
            <a:p>
              <a:endParaRPr lang="en-US"/>
            </a:p>
          </p:txBody>
        </p:sp>
      </p:grpSp>
      <p:grpSp>
        <p:nvGrpSpPr>
          <p:cNvPr id="861" name="Graphic 7">
            <a:extLst>
              <a:ext uri="{FF2B5EF4-FFF2-40B4-BE49-F238E27FC236}">
                <a16:creationId xmlns:a16="http://schemas.microsoft.com/office/drawing/2014/main" id="{69BA6857-9446-7BD6-8DF4-8570DB785C54}"/>
              </a:ext>
            </a:extLst>
          </p:cNvPr>
          <p:cNvGrpSpPr/>
          <p:nvPr/>
        </p:nvGrpSpPr>
        <p:grpSpPr>
          <a:xfrm>
            <a:off x="4705684" y="3074053"/>
            <a:ext cx="1979602" cy="70870"/>
            <a:chOff x="4815935" y="2920174"/>
            <a:chExt cx="1334261" cy="47767"/>
          </a:xfrm>
        </p:grpSpPr>
        <p:sp>
          <p:nvSpPr>
            <p:cNvPr id="862" name="Freeform 861">
              <a:extLst>
                <a:ext uri="{FF2B5EF4-FFF2-40B4-BE49-F238E27FC236}">
                  <a16:creationId xmlns:a16="http://schemas.microsoft.com/office/drawing/2014/main" id="{F63AFD8C-9165-94AB-7F9B-0681FA0E9ECE}"/>
                </a:ext>
              </a:extLst>
            </p:cNvPr>
            <p:cNvSpPr/>
            <p:nvPr/>
          </p:nvSpPr>
          <p:spPr>
            <a:xfrm>
              <a:off x="4815935" y="2920174"/>
              <a:ext cx="387000" cy="47767"/>
            </a:xfrm>
            <a:custGeom>
              <a:avLst/>
              <a:gdLst>
                <a:gd name="connsiteX0" fmla="*/ 0 w 387000"/>
                <a:gd name="connsiteY0" fmla="*/ 0 h 47767"/>
                <a:gd name="connsiteX1" fmla="*/ 387001 w 387000"/>
                <a:gd name="connsiteY1" fmla="*/ 0 h 47767"/>
                <a:gd name="connsiteX2" fmla="*/ 387001 w 387000"/>
                <a:gd name="connsiteY2" fmla="*/ 47768 h 47767"/>
                <a:gd name="connsiteX3" fmla="*/ 0 w 387000"/>
                <a:gd name="connsiteY3" fmla="*/ 47768 h 47767"/>
              </a:gdLst>
              <a:ahLst/>
              <a:cxnLst>
                <a:cxn ang="0">
                  <a:pos x="connsiteX0" y="connsiteY0"/>
                </a:cxn>
                <a:cxn ang="0">
                  <a:pos x="connsiteX1" y="connsiteY1"/>
                </a:cxn>
                <a:cxn ang="0">
                  <a:pos x="connsiteX2" y="connsiteY2"/>
                </a:cxn>
                <a:cxn ang="0">
                  <a:pos x="connsiteX3" y="connsiteY3"/>
                </a:cxn>
              </a:cxnLst>
              <a:rect l="l" t="t" r="r" b="b"/>
              <a:pathLst>
                <a:path w="387000" h="47767">
                  <a:moveTo>
                    <a:pt x="0" y="0"/>
                  </a:moveTo>
                  <a:lnTo>
                    <a:pt x="387001" y="0"/>
                  </a:lnTo>
                  <a:lnTo>
                    <a:pt x="387001" y="47768"/>
                  </a:lnTo>
                  <a:lnTo>
                    <a:pt x="0" y="47768"/>
                  </a:lnTo>
                  <a:close/>
                </a:path>
              </a:pathLst>
            </a:custGeom>
            <a:gradFill>
              <a:gsLst>
                <a:gs pos="0">
                  <a:srgbClr val="99A038"/>
                </a:gs>
                <a:gs pos="50000">
                  <a:srgbClr val="879036"/>
                </a:gs>
                <a:gs pos="100000">
                  <a:srgbClr val="758034"/>
                </a:gs>
              </a:gsLst>
              <a:lin ang="0" scaled="1"/>
            </a:gradFill>
            <a:ln w="8096" cap="flat">
              <a:noFill/>
              <a:prstDash val="solid"/>
              <a:miter/>
            </a:ln>
          </p:spPr>
          <p:txBody>
            <a:bodyPr rtlCol="0" anchor="ctr"/>
            <a:lstStyle/>
            <a:p>
              <a:endParaRPr lang="en-US"/>
            </a:p>
          </p:txBody>
        </p:sp>
        <p:sp>
          <p:nvSpPr>
            <p:cNvPr id="863" name="Freeform 862">
              <a:extLst>
                <a:ext uri="{FF2B5EF4-FFF2-40B4-BE49-F238E27FC236}">
                  <a16:creationId xmlns:a16="http://schemas.microsoft.com/office/drawing/2014/main" id="{75C6209C-E4D2-B7E8-FC71-05D89851FBA9}"/>
                </a:ext>
              </a:extLst>
            </p:cNvPr>
            <p:cNvSpPr/>
            <p:nvPr/>
          </p:nvSpPr>
          <p:spPr>
            <a:xfrm>
              <a:off x="5763196" y="2920174"/>
              <a:ext cx="387000" cy="47767"/>
            </a:xfrm>
            <a:custGeom>
              <a:avLst/>
              <a:gdLst>
                <a:gd name="connsiteX0" fmla="*/ 0 w 387000"/>
                <a:gd name="connsiteY0" fmla="*/ 0 h 47767"/>
                <a:gd name="connsiteX1" fmla="*/ 387000 w 387000"/>
                <a:gd name="connsiteY1" fmla="*/ 0 h 47767"/>
                <a:gd name="connsiteX2" fmla="*/ 387000 w 387000"/>
                <a:gd name="connsiteY2" fmla="*/ 47768 h 47767"/>
                <a:gd name="connsiteX3" fmla="*/ 0 w 387000"/>
                <a:gd name="connsiteY3" fmla="*/ 47768 h 47767"/>
              </a:gdLst>
              <a:ahLst/>
              <a:cxnLst>
                <a:cxn ang="0">
                  <a:pos x="connsiteX0" y="connsiteY0"/>
                </a:cxn>
                <a:cxn ang="0">
                  <a:pos x="connsiteX1" y="connsiteY1"/>
                </a:cxn>
                <a:cxn ang="0">
                  <a:pos x="connsiteX2" y="connsiteY2"/>
                </a:cxn>
                <a:cxn ang="0">
                  <a:pos x="connsiteX3" y="connsiteY3"/>
                </a:cxn>
              </a:cxnLst>
              <a:rect l="l" t="t" r="r" b="b"/>
              <a:pathLst>
                <a:path w="387000" h="47767">
                  <a:moveTo>
                    <a:pt x="0" y="0"/>
                  </a:moveTo>
                  <a:lnTo>
                    <a:pt x="387000" y="0"/>
                  </a:lnTo>
                  <a:lnTo>
                    <a:pt x="387000" y="47768"/>
                  </a:lnTo>
                  <a:lnTo>
                    <a:pt x="0" y="47768"/>
                  </a:lnTo>
                  <a:close/>
                </a:path>
              </a:pathLst>
            </a:custGeom>
            <a:gradFill>
              <a:gsLst>
                <a:gs pos="0">
                  <a:srgbClr val="99A038"/>
                </a:gs>
                <a:gs pos="50000">
                  <a:srgbClr val="879036"/>
                </a:gs>
                <a:gs pos="100000">
                  <a:srgbClr val="758034"/>
                </a:gs>
              </a:gsLst>
              <a:lin ang="0" scaled="1"/>
            </a:gradFill>
            <a:ln w="8096" cap="flat">
              <a:noFill/>
              <a:prstDash val="solid"/>
              <a:miter/>
            </a:ln>
          </p:spPr>
          <p:txBody>
            <a:bodyPr rtlCol="0" anchor="ctr"/>
            <a:lstStyle/>
            <a:p>
              <a:endParaRPr lang="en-US"/>
            </a:p>
          </p:txBody>
        </p:sp>
      </p:grpSp>
      <p:grpSp>
        <p:nvGrpSpPr>
          <p:cNvPr id="716" name="Group 715">
            <a:extLst>
              <a:ext uri="{FF2B5EF4-FFF2-40B4-BE49-F238E27FC236}">
                <a16:creationId xmlns:a16="http://schemas.microsoft.com/office/drawing/2014/main" id="{4FF3EE22-3C5D-C644-640E-1E27B00B335E}"/>
              </a:ext>
            </a:extLst>
          </p:cNvPr>
          <p:cNvGrpSpPr/>
          <p:nvPr/>
        </p:nvGrpSpPr>
        <p:grpSpPr>
          <a:xfrm>
            <a:off x="3655834" y="1355396"/>
            <a:ext cx="4184538" cy="640327"/>
            <a:chOff x="4406184" y="1119862"/>
            <a:chExt cx="2506807" cy="383597"/>
          </a:xfrm>
        </p:grpSpPr>
        <p:grpSp>
          <p:nvGrpSpPr>
            <p:cNvPr id="672" name="Graphic 14">
              <a:extLst>
                <a:ext uri="{FF2B5EF4-FFF2-40B4-BE49-F238E27FC236}">
                  <a16:creationId xmlns:a16="http://schemas.microsoft.com/office/drawing/2014/main" id="{203AFE96-9BFD-634A-43DC-76AE7D3CBBE8}"/>
                </a:ext>
              </a:extLst>
            </p:cNvPr>
            <p:cNvGrpSpPr/>
            <p:nvPr/>
          </p:nvGrpSpPr>
          <p:grpSpPr>
            <a:xfrm>
              <a:off x="4406184" y="1119862"/>
              <a:ext cx="2506807" cy="193963"/>
              <a:chOff x="4406184" y="1119862"/>
              <a:chExt cx="2506807" cy="193963"/>
            </a:xfrm>
            <a:solidFill>
              <a:srgbClr val="203249"/>
            </a:solidFill>
          </p:grpSpPr>
          <p:sp>
            <p:nvSpPr>
              <p:cNvPr id="673" name="Freeform 672">
                <a:extLst>
                  <a:ext uri="{FF2B5EF4-FFF2-40B4-BE49-F238E27FC236}">
                    <a16:creationId xmlns:a16="http://schemas.microsoft.com/office/drawing/2014/main" id="{B1B8371D-6E8D-B117-919D-B58967645B59}"/>
                  </a:ext>
                </a:extLst>
              </p:cNvPr>
              <p:cNvSpPr/>
              <p:nvPr/>
            </p:nvSpPr>
            <p:spPr>
              <a:xfrm>
                <a:off x="4406184" y="1123325"/>
                <a:ext cx="102177" cy="186170"/>
              </a:xfrm>
              <a:custGeom>
                <a:avLst/>
                <a:gdLst>
                  <a:gd name="connsiteX0" fmla="*/ 34636 w 102177"/>
                  <a:gd name="connsiteY0" fmla="*/ 186170 h 186170"/>
                  <a:gd name="connsiteX1" fmla="*/ 34636 w 102177"/>
                  <a:gd name="connsiteY1" fmla="*/ 29441 h 186170"/>
                  <a:gd name="connsiteX2" fmla="*/ 0 w 102177"/>
                  <a:gd name="connsiteY2" fmla="*/ 29441 h 186170"/>
                  <a:gd name="connsiteX3" fmla="*/ 0 w 102177"/>
                  <a:gd name="connsiteY3" fmla="*/ 0 h 186170"/>
                  <a:gd name="connsiteX4" fmla="*/ 102177 w 102177"/>
                  <a:gd name="connsiteY4" fmla="*/ 0 h 186170"/>
                  <a:gd name="connsiteX5" fmla="*/ 102177 w 102177"/>
                  <a:gd name="connsiteY5" fmla="*/ 29441 h 186170"/>
                  <a:gd name="connsiteX6" fmla="*/ 67541 w 102177"/>
                  <a:gd name="connsiteY6" fmla="*/ 29441 h 186170"/>
                  <a:gd name="connsiteX7" fmla="*/ 67541 w 102177"/>
                  <a:gd name="connsiteY7" fmla="*/ 186170 h 186170"/>
                  <a:gd name="connsiteX8" fmla="*/ 34636 w 102177"/>
                  <a:gd name="connsiteY8"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177" h="186170">
                    <a:moveTo>
                      <a:pt x="34636" y="186170"/>
                    </a:moveTo>
                    <a:lnTo>
                      <a:pt x="34636" y="29441"/>
                    </a:lnTo>
                    <a:lnTo>
                      <a:pt x="0" y="29441"/>
                    </a:lnTo>
                    <a:lnTo>
                      <a:pt x="0" y="0"/>
                    </a:lnTo>
                    <a:lnTo>
                      <a:pt x="102177" y="0"/>
                    </a:lnTo>
                    <a:lnTo>
                      <a:pt x="102177" y="29441"/>
                    </a:lnTo>
                    <a:lnTo>
                      <a:pt x="67541" y="29441"/>
                    </a:lnTo>
                    <a:lnTo>
                      <a:pt x="67541" y="186170"/>
                    </a:lnTo>
                    <a:lnTo>
                      <a:pt x="34636" y="186170"/>
                    </a:lnTo>
                    <a:close/>
                  </a:path>
                </a:pathLst>
              </a:custGeom>
              <a:solidFill>
                <a:srgbClr val="203249"/>
              </a:solidFill>
              <a:ln w="8653" cap="flat">
                <a:noFill/>
                <a:prstDash val="solid"/>
                <a:miter/>
              </a:ln>
            </p:spPr>
            <p:txBody>
              <a:bodyPr rtlCol="0" anchor="ctr"/>
              <a:lstStyle/>
              <a:p>
                <a:endParaRPr lang="en-US"/>
              </a:p>
            </p:txBody>
          </p:sp>
          <p:sp>
            <p:nvSpPr>
              <p:cNvPr id="674" name="Freeform 673">
                <a:extLst>
                  <a:ext uri="{FF2B5EF4-FFF2-40B4-BE49-F238E27FC236}">
                    <a16:creationId xmlns:a16="http://schemas.microsoft.com/office/drawing/2014/main" id="{32FB5786-5A3D-B1AC-E270-F9023B7DB2B8}"/>
                  </a:ext>
                </a:extLst>
              </p:cNvPr>
              <p:cNvSpPr/>
              <p:nvPr/>
            </p:nvSpPr>
            <p:spPr>
              <a:xfrm>
                <a:off x="4529143" y="1123325"/>
                <a:ext cx="103909" cy="186170"/>
              </a:xfrm>
              <a:custGeom>
                <a:avLst/>
                <a:gdLst>
                  <a:gd name="connsiteX0" fmla="*/ 71005 w 103909"/>
                  <a:gd name="connsiteY0" fmla="*/ 186170 h 186170"/>
                  <a:gd name="connsiteX1" fmla="*/ 71005 w 103909"/>
                  <a:gd name="connsiteY1" fmla="*/ 107373 h 186170"/>
                  <a:gd name="connsiteX2" fmla="*/ 32905 w 103909"/>
                  <a:gd name="connsiteY2" fmla="*/ 107373 h 186170"/>
                  <a:gd name="connsiteX3" fmla="*/ 32905 w 103909"/>
                  <a:gd name="connsiteY3" fmla="*/ 186170 h 186170"/>
                  <a:gd name="connsiteX4" fmla="*/ 0 w 103909"/>
                  <a:gd name="connsiteY4" fmla="*/ 186170 h 186170"/>
                  <a:gd name="connsiteX5" fmla="*/ 0 w 103909"/>
                  <a:gd name="connsiteY5" fmla="*/ 0 h 186170"/>
                  <a:gd name="connsiteX6" fmla="*/ 32905 w 103909"/>
                  <a:gd name="connsiteY6" fmla="*/ 0 h 186170"/>
                  <a:gd name="connsiteX7" fmla="*/ 32905 w 103909"/>
                  <a:gd name="connsiteY7" fmla="*/ 77932 h 186170"/>
                  <a:gd name="connsiteX8" fmla="*/ 71005 w 103909"/>
                  <a:gd name="connsiteY8" fmla="*/ 77932 h 186170"/>
                  <a:gd name="connsiteX9" fmla="*/ 71005 w 103909"/>
                  <a:gd name="connsiteY9" fmla="*/ 0 h 186170"/>
                  <a:gd name="connsiteX10" fmla="*/ 103909 w 103909"/>
                  <a:gd name="connsiteY10" fmla="*/ 0 h 186170"/>
                  <a:gd name="connsiteX11" fmla="*/ 103909 w 103909"/>
                  <a:gd name="connsiteY11" fmla="*/ 186170 h 186170"/>
                  <a:gd name="connsiteX12" fmla="*/ 71005 w 103909"/>
                  <a:gd name="connsiteY12"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3909" h="186170">
                    <a:moveTo>
                      <a:pt x="71005" y="186170"/>
                    </a:moveTo>
                    <a:lnTo>
                      <a:pt x="71005" y="107373"/>
                    </a:lnTo>
                    <a:lnTo>
                      <a:pt x="32905" y="107373"/>
                    </a:lnTo>
                    <a:lnTo>
                      <a:pt x="32905" y="186170"/>
                    </a:lnTo>
                    <a:lnTo>
                      <a:pt x="0" y="186170"/>
                    </a:lnTo>
                    <a:lnTo>
                      <a:pt x="0" y="0"/>
                    </a:lnTo>
                    <a:lnTo>
                      <a:pt x="32905" y="0"/>
                    </a:lnTo>
                    <a:lnTo>
                      <a:pt x="32905" y="77932"/>
                    </a:lnTo>
                    <a:lnTo>
                      <a:pt x="71005" y="77932"/>
                    </a:lnTo>
                    <a:lnTo>
                      <a:pt x="71005" y="0"/>
                    </a:lnTo>
                    <a:lnTo>
                      <a:pt x="103909" y="0"/>
                    </a:lnTo>
                    <a:lnTo>
                      <a:pt x="103909" y="186170"/>
                    </a:lnTo>
                    <a:lnTo>
                      <a:pt x="71005" y="186170"/>
                    </a:lnTo>
                    <a:close/>
                  </a:path>
                </a:pathLst>
              </a:custGeom>
              <a:solidFill>
                <a:srgbClr val="203249"/>
              </a:solidFill>
              <a:ln w="8653" cap="flat">
                <a:noFill/>
                <a:prstDash val="solid"/>
                <a:miter/>
              </a:ln>
            </p:spPr>
            <p:txBody>
              <a:bodyPr rtlCol="0" anchor="ctr"/>
              <a:lstStyle/>
              <a:p>
                <a:endParaRPr lang="en-US"/>
              </a:p>
            </p:txBody>
          </p:sp>
          <p:sp>
            <p:nvSpPr>
              <p:cNvPr id="675" name="Freeform 674">
                <a:extLst>
                  <a:ext uri="{FF2B5EF4-FFF2-40B4-BE49-F238E27FC236}">
                    <a16:creationId xmlns:a16="http://schemas.microsoft.com/office/drawing/2014/main" id="{68563978-7474-B653-DA5E-C46962579048}"/>
                  </a:ext>
                </a:extLst>
              </p:cNvPr>
              <p:cNvSpPr/>
              <p:nvPr/>
            </p:nvSpPr>
            <p:spPr>
              <a:xfrm>
                <a:off x="4662493" y="1123325"/>
                <a:ext cx="82261" cy="186170"/>
              </a:xfrm>
              <a:custGeom>
                <a:avLst/>
                <a:gdLst>
                  <a:gd name="connsiteX0" fmla="*/ 0 w 82261"/>
                  <a:gd name="connsiteY0" fmla="*/ 186170 h 186170"/>
                  <a:gd name="connsiteX1" fmla="*/ 0 w 82261"/>
                  <a:gd name="connsiteY1" fmla="*/ 0 h 186170"/>
                  <a:gd name="connsiteX2" fmla="*/ 82261 w 82261"/>
                  <a:gd name="connsiteY2" fmla="*/ 0 h 186170"/>
                  <a:gd name="connsiteX3" fmla="*/ 82261 w 82261"/>
                  <a:gd name="connsiteY3" fmla="*/ 29441 h 186170"/>
                  <a:gd name="connsiteX4" fmla="*/ 32905 w 82261"/>
                  <a:gd name="connsiteY4" fmla="*/ 29441 h 186170"/>
                  <a:gd name="connsiteX5" fmla="*/ 32905 w 82261"/>
                  <a:gd name="connsiteY5" fmla="*/ 77932 h 186170"/>
                  <a:gd name="connsiteX6" fmla="*/ 71005 w 82261"/>
                  <a:gd name="connsiteY6" fmla="*/ 77932 h 186170"/>
                  <a:gd name="connsiteX7" fmla="*/ 71005 w 82261"/>
                  <a:gd name="connsiteY7" fmla="*/ 107373 h 186170"/>
                  <a:gd name="connsiteX8" fmla="*/ 32905 w 82261"/>
                  <a:gd name="connsiteY8" fmla="*/ 107373 h 186170"/>
                  <a:gd name="connsiteX9" fmla="*/ 32905 w 82261"/>
                  <a:gd name="connsiteY9" fmla="*/ 156730 h 186170"/>
                  <a:gd name="connsiteX10" fmla="*/ 82261 w 82261"/>
                  <a:gd name="connsiteY10" fmla="*/ 156730 h 186170"/>
                  <a:gd name="connsiteX11" fmla="*/ 82261 w 82261"/>
                  <a:gd name="connsiteY11" fmla="*/ 186170 h 186170"/>
                  <a:gd name="connsiteX12" fmla="*/ 0 w 82261"/>
                  <a:gd name="connsiteY12"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2261" h="186170">
                    <a:moveTo>
                      <a:pt x="0" y="186170"/>
                    </a:moveTo>
                    <a:lnTo>
                      <a:pt x="0" y="0"/>
                    </a:lnTo>
                    <a:lnTo>
                      <a:pt x="82261" y="0"/>
                    </a:lnTo>
                    <a:lnTo>
                      <a:pt x="82261" y="29441"/>
                    </a:lnTo>
                    <a:lnTo>
                      <a:pt x="32905" y="29441"/>
                    </a:lnTo>
                    <a:lnTo>
                      <a:pt x="32905" y="77932"/>
                    </a:lnTo>
                    <a:lnTo>
                      <a:pt x="71005" y="77932"/>
                    </a:lnTo>
                    <a:lnTo>
                      <a:pt x="71005" y="107373"/>
                    </a:lnTo>
                    <a:lnTo>
                      <a:pt x="32905" y="107373"/>
                    </a:lnTo>
                    <a:lnTo>
                      <a:pt x="32905" y="156730"/>
                    </a:lnTo>
                    <a:lnTo>
                      <a:pt x="82261" y="156730"/>
                    </a:lnTo>
                    <a:lnTo>
                      <a:pt x="82261"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76" name="Freeform 675">
                <a:extLst>
                  <a:ext uri="{FF2B5EF4-FFF2-40B4-BE49-F238E27FC236}">
                    <a16:creationId xmlns:a16="http://schemas.microsoft.com/office/drawing/2014/main" id="{0B626F5E-7290-2EEF-4DF7-0C1377BC9437}"/>
                  </a:ext>
                </a:extLst>
              </p:cNvPr>
              <p:cNvSpPr/>
              <p:nvPr/>
            </p:nvSpPr>
            <p:spPr>
              <a:xfrm>
                <a:off x="4801904" y="1123325"/>
                <a:ext cx="117763" cy="186170"/>
              </a:xfrm>
              <a:custGeom>
                <a:avLst/>
                <a:gdLst>
                  <a:gd name="connsiteX0" fmla="*/ 85725 w 117763"/>
                  <a:gd name="connsiteY0" fmla="*/ 186170 h 186170"/>
                  <a:gd name="connsiteX1" fmla="*/ 77932 w 117763"/>
                  <a:gd name="connsiteY1" fmla="*/ 144607 h 186170"/>
                  <a:gd name="connsiteX2" fmla="*/ 40698 w 117763"/>
                  <a:gd name="connsiteY2" fmla="*/ 144607 h 186170"/>
                  <a:gd name="connsiteX3" fmla="*/ 32905 w 117763"/>
                  <a:gd name="connsiteY3" fmla="*/ 186170 h 186170"/>
                  <a:gd name="connsiteX4" fmla="*/ 0 w 117763"/>
                  <a:gd name="connsiteY4" fmla="*/ 186170 h 186170"/>
                  <a:gd name="connsiteX5" fmla="*/ 38966 w 117763"/>
                  <a:gd name="connsiteY5" fmla="*/ 0 h 186170"/>
                  <a:gd name="connsiteX6" fmla="*/ 78798 w 117763"/>
                  <a:gd name="connsiteY6" fmla="*/ 0 h 186170"/>
                  <a:gd name="connsiteX7" fmla="*/ 117764 w 117763"/>
                  <a:gd name="connsiteY7" fmla="*/ 186170 h 186170"/>
                  <a:gd name="connsiteX8" fmla="*/ 85725 w 117763"/>
                  <a:gd name="connsiteY8" fmla="*/ 186170 h 186170"/>
                  <a:gd name="connsiteX9" fmla="*/ 59748 w 117763"/>
                  <a:gd name="connsiteY9" fmla="*/ 40698 h 186170"/>
                  <a:gd name="connsiteX10" fmla="*/ 46759 w 117763"/>
                  <a:gd name="connsiteY10" fmla="*/ 116032 h 186170"/>
                  <a:gd name="connsiteX11" fmla="*/ 73602 w 117763"/>
                  <a:gd name="connsiteY11" fmla="*/ 116032 h 186170"/>
                  <a:gd name="connsiteX12" fmla="*/ 59748 w 117763"/>
                  <a:gd name="connsiteY12" fmla="*/ 40698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7763" h="186170">
                    <a:moveTo>
                      <a:pt x="85725" y="186170"/>
                    </a:moveTo>
                    <a:lnTo>
                      <a:pt x="77932" y="144607"/>
                    </a:lnTo>
                    <a:lnTo>
                      <a:pt x="40698" y="144607"/>
                    </a:lnTo>
                    <a:lnTo>
                      <a:pt x="32905" y="186170"/>
                    </a:lnTo>
                    <a:lnTo>
                      <a:pt x="0" y="186170"/>
                    </a:lnTo>
                    <a:lnTo>
                      <a:pt x="38966" y="0"/>
                    </a:lnTo>
                    <a:lnTo>
                      <a:pt x="78798" y="0"/>
                    </a:lnTo>
                    <a:lnTo>
                      <a:pt x="117764" y="186170"/>
                    </a:lnTo>
                    <a:lnTo>
                      <a:pt x="85725" y="186170"/>
                    </a:lnTo>
                    <a:close/>
                    <a:moveTo>
                      <a:pt x="59748" y="40698"/>
                    </a:moveTo>
                    <a:lnTo>
                      <a:pt x="46759" y="116032"/>
                    </a:lnTo>
                    <a:lnTo>
                      <a:pt x="73602" y="116032"/>
                    </a:lnTo>
                    <a:lnTo>
                      <a:pt x="59748" y="40698"/>
                    </a:lnTo>
                    <a:close/>
                  </a:path>
                </a:pathLst>
              </a:custGeom>
              <a:solidFill>
                <a:srgbClr val="203249"/>
              </a:solidFill>
              <a:ln w="8653" cap="flat">
                <a:noFill/>
                <a:prstDash val="solid"/>
                <a:miter/>
              </a:ln>
            </p:spPr>
            <p:txBody>
              <a:bodyPr rtlCol="0" anchor="ctr"/>
              <a:lstStyle/>
              <a:p>
                <a:endParaRPr lang="en-US"/>
              </a:p>
            </p:txBody>
          </p:sp>
          <p:sp>
            <p:nvSpPr>
              <p:cNvPr id="677" name="Freeform 676">
                <a:extLst>
                  <a:ext uri="{FF2B5EF4-FFF2-40B4-BE49-F238E27FC236}">
                    <a16:creationId xmlns:a16="http://schemas.microsoft.com/office/drawing/2014/main" id="{6DAFB9AC-4B0C-BE80-5E93-4A9104C5C3E7}"/>
                  </a:ext>
                </a:extLst>
              </p:cNvPr>
              <p:cNvSpPr/>
              <p:nvPr/>
            </p:nvSpPr>
            <p:spPr>
              <a:xfrm>
                <a:off x="4936120" y="1119862"/>
                <a:ext cx="105641" cy="193963"/>
              </a:xfrm>
              <a:custGeom>
                <a:avLst/>
                <a:gdLst>
                  <a:gd name="connsiteX0" fmla="*/ 75334 w 105641"/>
                  <a:gd name="connsiteY0" fmla="*/ 119495 h 193963"/>
                  <a:gd name="connsiteX1" fmla="*/ 53686 w 105641"/>
                  <a:gd name="connsiteY1" fmla="*/ 119495 h 193963"/>
                  <a:gd name="connsiteX2" fmla="*/ 53686 w 105641"/>
                  <a:gd name="connsiteY2" fmla="*/ 90054 h 193963"/>
                  <a:gd name="connsiteX3" fmla="*/ 105641 w 105641"/>
                  <a:gd name="connsiteY3" fmla="*/ 90054 h 193963"/>
                  <a:gd name="connsiteX4" fmla="*/ 105641 w 105641"/>
                  <a:gd name="connsiteY4" fmla="*/ 177511 h 193963"/>
                  <a:gd name="connsiteX5" fmla="*/ 63211 w 105641"/>
                  <a:gd name="connsiteY5" fmla="*/ 193964 h 193963"/>
                  <a:gd name="connsiteX6" fmla="*/ 0 w 105641"/>
                  <a:gd name="connsiteY6" fmla="*/ 96982 h 193963"/>
                  <a:gd name="connsiteX7" fmla="*/ 63211 w 105641"/>
                  <a:gd name="connsiteY7" fmla="*/ 0 h 193963"/>
                  <a:gd name="connsiteX8" fmla="*/ 103043 w 105641"/>
                  <a:gd name="connsiteY8" fmla="*/ 14721 h 193963"/>
                  <a:gd name="connsiteX9" fmla="*/ 94384 w 105641"/>
                  <a:gd name="connsiteY9" fmla="*/ 44161 h 193963"/>
                  <a:gd name="connsiteX10" fmla="*/ 64943 w 105641"/>
                  <a:gd name="connsiteY10" fmla="*/ 29441 h 193963"/>
                  <a:gd name="connsiteX11" fmla="*/ 33771 w 105641"/>
                  <a:gd name="connsiteY11" fmla="*/ 96116 h 193963"/>
                  <a:gd name="connsiteX12" fmla="*/ 65809 w 105641"/>
                  <a:gd name="connsiteY12" fmla="*/ 164523 h 193963"/>
                  <a:gd name="connsiteX13" fmla="*/ 75334 w 105641"/>
                  <a:gd name="connsiteY13" fmla="*/ 161925 h 193963"/>
                  <a:gd name="connsiteX14" fmla="*/ 75334 w 105641"/>
                  <a:gd name="connsiteY14" fmla="*/ 119495 h 193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5641" h="193963">
                    <a:moveTo>
                      <a:pt x="75334" y="119495"/>
                    </a:moveTo>
                    <a:lnTo>
                      <a:pt x="53686" y="119495"/>
                    </a:lnTo>
                    <a:lnTo>
                      <a:pt x="53686" y="90054"/>
                    </a:lnTo>
                    <a:lnTo>
                      <a:pt x="105641" y="90054"/>
                    </a:lnTo>
                    <a:lnTo>
                      <a:pt x="105641" y="177511"/>
                    </a:lnTo>
                    <a:cubicBezTo>
                      <a:pt x="95250" y="188768"/>
                      <a:pt x="78798" y="193964"/>
                      <a:pt x="63211" y="193964"/>
                    </a:cubicBezTo>
                    <a:cubicBezTo>
                      <a:pt x="24245" y="193964"/>
                      <a:pt x="0" y="166255"/>
                      <a:pt x="0" y="96982"/>
                    </a:cubicBezTo>
                    <a:cubicBezTo>
                      <a:pt x="0" y="32039"/>
                      <a:pt x="24245" y="0"/>
                      <a:pt x="63211" y="0"/>
                    </a:cubicBezTo>
                    <a:cubicBezTo>
                      <a:pt x="78798" y="0"/>
                      <a:pt x="92652" y="5196"/>
                      <a:pt x="103043" y="14721"/>
                    </a:cubicBezTo>
                    <a:lnTo>
                      <a:pt x="94384" y="44161"/>
                    </a:lnTo>
                    <a:cubicBezTo>
                      <a:pt x="86591" y="35502"/>
                      <a:pt x="76200" y="29441"/>
                      <a:pt x="64943" y="29441"/>
                    </a:cubicBezTo>
                    <a:cubicBezTo>
                      <a:pt x="42430" y="29441"/>
                      <a:pt x="33771" y="51089"/>
                      <a:pt x="33771" y="96116"/>
                    </a:cubicBezTo>
                    <a:cubicBezTo>
                      <a:pt x="33771" y="142875"/>
                      <a:pt x="43295" y="164523"/>
                      <a:pt x="65809" y="164523"/>
                    </a:cubicBezTo>
                    <a:cubicBezTo>
                      <a:pt x="69273" y="164523"/>
                      <a:pt x="72736" y="163657"/>
                      <a:pt x="75334" y="161925"/>
                    </a:cubicBezTo>
                    <a:lnTo>
                      <a:pt x="75334" y="119495"/>
                    </a:lnTo>
                    <a:close/>
                  </a:path>
                </a:pathLst>
              </a:custGeom>
              <a:solidFill>
                <a:srgbClr val="203249"/>
              </a:solidFill>
              <a:ln w="8653" cap="flat">
                <a:noFill/>
                <a:prstDash val="solid"/>
                <a:miter/>
              </a:ln>
            </p:spPr>
            <p:txBody>
              <a:bodyPr rtlCol="0" anchor="ctr"/>
              <a:lstStyle/>
              <a:p>
                <a:endParaRPr lang="en-US"/>
              </a:p>
            </p:txBody>
          </p:sp>
          <p:sp>
            <p:nvSpPr>
              <p:cNvPr id="678" name="Freeform 677">
                <a:extLst>
                  <a:ext uri="{FF2B5EF4-FFF2-40B4-BE49-F238E27FC236}">
                    <a16:creationId xmlns:a16="http://schemas.microsoft.com/office/drawing/2014/main" id="{56AEF118-3548-843B-60B0-CF578EEEB055}"/>
                  </a:ext>
                </a:extLst>
              </p:cNvPr>
              <p:cNvSpPr/>
              <p:nvPr/>
            </p:nvSpPr>
            <p:spPr>
              <a:xfrm>
                <a:off x="5070336" y="1123325"/>
                <a:ext cx="32904" cy="186170"/>
              </a:xfrm>
              <a:custGeom>
                <a:avLst/>
                <a:gdLst>
                  <a:gd name="connsiteX0" fmla="*/ 0 w 32904"/>
                  <a:gd name="connsiteY0" fmla="*/ 186170 h 186170"/>
                  <a:gd name="connsiteX1" fmla="*/ 0 w 32904"/>
                  <a:gd name="connsiteY1" fmla="*/ 0 h 186170"/>
                  <a:gd name="connsiteX2" fmla="*/ 32905 w 32904"/>
                  <a:gd name="connsiteY2" fmla="*/ 0 h 186170"/>
                  <a:gd name="connsiteX3" fmla="*/ 32905 w 32904"/>
                  <a:gd name="connsiteY3" fmla="*/ 186170 h 186170"/>
                  <a:gd name="connsiteX4" fmla="*/ 0 w 32904"/>
                  <a:gd name="connsiteY4" fmla="*/ 186170 h 1861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904" h="186170">
                    <a:moveTo>
                      <a:pt x="0" y="186170"/>
                    </a:moveTo>
                    <a:lnTo>
                      <a:pt x="0" y="0"/>
                    </a:lnTo>
                    <a:lnTo>
                      <a:pt x="32905" y="0"/>
                    </a:lnTo>
                    <a:lnTo>
                      <a:pt x="32905"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79" name="Freeform 678">
                <a:extLst>
                  <a:ext uri="{FF2B5EF4-FFF2-40B4-BE49-F238E27FC236}">
                    <a16:creationId xmlns:a16="http://schemas.microsoft.com/office/drawing/2014/main" id="{82A829AC-1941-F2CA-4438-4E5D2EF7024B}"/>
                  </a:ext>
                </a:extLst>
              </p:cNvPr>
              <p:cNvSpPr/>
              <p:nvPr/>
            </p:nvSpPr>
            <p:spPr>
              <a:xfrm>
                <a:off x="5133547" y="1123325"/>
                <a:ext cx="77931" cy="186170"/>
              </a:xfrm>
              <a:custGeom>
                <a:avLst/>
                <a:gdLst>
                  <a:gd name="connsiteX0" fmla="*/ 0 w 77931"/>
                  <a:gd name="connsiteY0" fmla="*/ 186170 h 186170"/>
                  <a:gd name="connsiteX1" fmla="*/ 0 w 77931"/>
                  <a:gd name="connsiteY1" fmla="*/ 0 h 186170"/>
                  <a:gd name="connsiteX2" fmla="*/ 32905 w 77931"/>
                  <a:gd name="connsiteY2" fmla="*/ 0 h 186170"/>
                  <a:gd name="connsiteX3" fmla="*/ 32905 w 77931"/>
                  <a:gd name="connsiteY3" fmla="*/ 156730 h 186170"/>
                  <a:gd name="connsiteX4" fmla="*/ 77932 w 77931"/>
                  <a:gd name="connsiteY4" fmla="*/ 156730 h 186170"/>
                  <a:gd name="connsiteX5" fmla="*/ 77932 w 77931"/>
                  <a:gd name="connsiteY5" fmla="*/ 186170 h 186170"/>
                  <a:gd name="connsiteX6" fmla="*/ 0 w 77931"/>
                  <a:gd name="connsiteY6"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931" h="186170">
                    <a:moveTo>
                      <a:pt x="0" y="186170"/>
                    </a:moveTo>
                    <a:lnTo>
                      <a:pt x="0" y="0"/>
                    </a:lnTo>
                    <a:lnTo>
                      <a:pt x="32905" y="0"/>
                    </a:lnTo>
                    <a:lnTo>
                      <a:pt x="32905" y="156730"/>
                    </a:lnTo>
                    <a:lnTo>
                      <a:pt x="77932" y="156730"/>
                    </a:lnTo>
                    <a:lnTo>
                      <a:pt x="77932"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80" name="Freeform 679">
                <a:extLst>
                  <a:ext uri="{FF2B5EF4-FFF2-40B4-BE49-F238E27FC236}">
                    <a16:creationId xmlns:a16="http://schemas.microsoft.com/office/drawing/2014/main" id="{8C5D92A7-1771-AB7B-EFA8-B6AC1A08B39C}"/>
                  </a:ext>
                </a:extLst>
              </p:cNvPr>
              <p:cNvSpPr/>
              <p:nvPr/>
            </p:nvSpPr>
            <p:spPr>
              <a:xfrm>
                <a:off x="5233127" y="1123325"/>
                <a:ext cx="82261" cy="186170"/>
              </a:xfrm>
              <a:custGeom>
                <a:avLst/>
                <a:gdLst>
                  <a:gd name="connsiteX0" fmla="*/ 0 w 82261"/>
                  <a:gd name="connsiteY0" fmla="*/ 186170 h 186170"/>
                  <a:gd name="connsiteX1" fmla="*/ 0 w 82261"/>
                  <a:gd name="connsiteY1" fmla="*/ 0 h 186170"/>
                  <a:gd name="connsiteX2" fmla="*/ 82261 w 82261"/>
                  <a:gd name="connsiteY2" fmla="*/ 0 h 186170"/>
                  <a:gd name="connsiteX3" fmla="*/ 82261 w 82261"/>
                  <a:gd name="connsiteY3" fmla="*/ 29441 h 186170"/>
                  <a:gd name="connsiteX4" fmla="*/ 32904 w 82261"/>
                  <a:gd name="connsiteY4" fmla="*/ 29441 h 186170"/>
                  <a:gd name="connsiteX5" fmla="*/ 32904 w 82261"/>
                  <a:gd name="connsiteY5" fmla="*/ 77932 h 186170"/>
                  <a:gd name="connsiteX6" fmla="*/ 71004 w 82261"/>
                  <a:gd name="connsiteY6" fmla="*/ 77932 h 186170"/>
                  <a:gd name="connsiteX7" fmla="*/ 71004 w 82261"/>
                  <a:gd name="connsiteY7" fmla="*/ 107373 h 186170"/>
                  <a:gd name="connsiteX8" fmla="*/ 32904 w 82261"/>
                  <a:gd name="connsiteY8" fmla="*/ 107373 h 186170"/>
                  <a:gd name="connsiteX9" fmla="*/ 32904 w 82261"/>
                  <a:gd name="connsiteY9" fmla="*/ 156730 h 186170"/>
                  <a:gd name="connsiteX10" fmla="*/ 82261 w 82261"/>
                  <a:gd name="connsiteY10" fmla="*/ 156730 h 186170"/>
                  <a:gd name="connsiteX11" fmla="*/ 82261 w 82261"/>
                  <a:gd name="connsiteY11" fmla="*/ 186170 h 186170"/>
                  <a:gd name="connsiteX12" fmla="*/ 0 w 82261"/>
                  <a:gd name="connsiteY12"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2261" h="186170">
                    <a:moveTo>
                      <a:pt x="0" y="186170"/>
                    </a:moveTo>
                    <a:lnTo>
                      <a:pt x="0" y="0"/>
                    </a:lnTo>
                    <a:lnTo>
                      <a:pt x="82261" y="0"/>
                    </a:lnTo>
                    <a:lnTo>
                      <a:pt x="82261" y="29441"/>
                    </a:lnTo>
                    <a:lnTo>
                      <a:pt x="32904" y="29441"/>
                    </a:lnTo>
                    <a:lnTo>
                      <a:pt x="32904" y="77932"/>
                    </a:lnTo>
                    <a:lnTo>
                      <a:pt x="71004" y="77932"/>
                    </a:lnTo>
                    <a:lnTo>
                      <a:pt x="71004" y="107373"/>
                    </a:lnTo>
                    <a:lnTo>
                      <a:pt x="32904" y="107373"/>
                    </a:lnTo>
                    <a:lnTo>
                      <a:pt x="32904" y="156730"/>
                    </a:lnTo>
                    <a:lnTo>
                      <a:pt x="82261" y="156730"/>
                    </a:lnTo>
                    <a:lnTo>
                      <a:pt x="82261"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81" name="Freeform 680">
                <a:extLst>
                  <a:ext uri="{FF2B5EF4-FFF2-40B4-BE49-F238E27FC236}">
                    <a16:creationId xmlns:a16="http://schemas.microsoft.com/office/drawing/2014/main" id="{93EA1B9D-FA68-A7C8-8D9B-DD18C44B6067}"/>
                  </a:ext>
                </a:extLst>
              </p:cNvPr>
              <p:cNvSpPr/>
              <p:nvPr/>
            </p:nvSpPr>
            <p:spPr>
              <a:xfrm>
                <a:off x="5388991" y="1123325"/>
                <a:ext cx="82261" cy="186170"/>
              </a:xfrm>
              <a:custGeom>
                <a:avLst/>
                <a:gdLst>
                  <a:gd name="connsiteX0" fmla="*/ 0 w 82261"/>
                  <a:gd name="connsiteY0" fmla="*/ 186170 h 186170"/>
                  <a:gd name="connsiteX1" fmla="*/ 0 w 82261"/>
                  <a:gd name="connsiteY1" fmla="*/ 0 h 186170"/>
                  <a:gd name="connsiteX2" fmla="*/ 82261 w 82261"/>
                  <a:gd name="connsiteY2" fmla="*/ 0 h 186170"/>
                  <a:gd name="connsiteX3" fmla="*/ 82261 w 82261"/>
                  <a:gd name="connsiteY3" fmla="*/ 29441 h 186170"/>
                  <a:gd name="connsiteX4" fmla="*/ 32904 w 82261"/>
                  <a:gd name="connsiteY4" fmla="*/ 29441 h 186170"/>
                  <a:gd name="connsiteX5" fmla="*/ 32904 w 82261"/>
                  <a:gd name="connsiteY5" fmla="*/ 82261 h 186170"/>
                  <a:gd name="connsiteX6" fmla="*/ 71004 w 82261"/>
                  <a:gd name="connsiteY6" fmla="*/ 82261 h 186170"/>
                  <a:gd name="connsiteX7" fmla="*/ 71004 w 82261"/>
                  <a:gd name="connsiteY7" fmla="*/ 110837 h 186170"/>
                  <a:gd name="connsiteX8" fmla="*/ 32904 w 82261"/>
                  <a:gd name="connsiteY8" fmla="*/ 110837 h 186170"/>
                  <a:gd name="connsiteX9" fmla="*/ 32904 w 82261"/>
                  <a:gd name="connsiteY9" fmla="*/ 186170 h 186170"/>
                  <a:gd name="connsiteX10" fmla="*/ 0 w 82261"/>
                  <a:gd name="connsiteY10"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2261" h="186170">
                    <a:moveTo>
                      <a:pt x="0" y="186170"/>
                    </a:moveTo>
                    <a:lnTo>
                      <a:pt x="0" y="0"/>
                    </a:lnTo>
                    <a:lnTo>
                      <a:pt x="82261" y="0"/>
                    </a:lnTo>
                    <a:lnTo>
                      <a:pt x="82261" y="29441"/>
                    </a:lnTo>
                    <a:lnTo>
                      <a:pt x="32904" y="29441"/>
                    </a:lnTo>
                    <a:lnTo>
                      <a:pt x="32904" y="82261"/>
                    </a:lnTo>
                    <a:lnTo>
                      <a:pt x="71004" y="82261"/>
                    </a:lnTo>
                    <a:lnTo>
                      <a:pt x="71004" y="110837"/>
                    </a:lnTo>
                    <a:lnTo>
                      <a:pt x="32904" y="110837"/>
                    </a:lnTo>
                    <a:lnTo>
                      <a:pt x="32904"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82" name="Freeform 681">
                <a:extLst>
                  <a:ext uri="{FF2B5EF4-FFF2-40B4-BE49-F238E27FC236}">
                    <a16:creationId xmlns:a16="http://schemas.microsoft.com/office/drawing/2014/main" id="{A03D106D-4F13-F3EE-5C36-FE24354236C9}"/>
                  </a:ext>
                </a:extLst>
              </p:cNvPr>
              <p:cNvSpPr/>
              <p:nvPr/>
            </p:nvSpPr>
            <p:spPr>
              <a:xfrm>
                <a:off x="5492900" y="1123325"/>
                <a:ext cx="77931" cy="186170"/>
              </a:xfrm>
              <a:custGeom>
                <a:avLst/>
                <a:gdLst>
                  <a:gd name="connsiteX0" fmla="*/ 0 w 77931"/>
                  <a:gd name="connsiteY0" fmla="*/ 186170 h 186170"/>
                  <a:gd name="connsiteX1" fmla="*/ 0 w 77931"/>
                  <a:gd name="connsiteY1" fmla="*/ 0 h 186170"/>
                  <a:gd name="connsiteX2" fmla="*/ 32904 w 77931"/>
                  <a:gd name="connsiteY2" fmla="*/ 0 h 186170"/>
                  <a:gd name="connsiteX3" fmla="*/ 32904 w 77931"/>
                  <a:gd name="connsiteY3" fmla="*/ 156730 h 186170"/>
                  <a:gd name="connsiteX4" fmla="*/ 77932 w 77931"/>
                  <a:gd name="connsiteY4" fmla="*/ 156730 h 186170"/>
                  <a:gd name="connsiteX5" fmla="*/ 77932 w 77931"/>
                  <a:gd name="connsiteY5" fmla="*/ 186170 h 186170"/>
                  <a:gd name="connsiteX6" fmla="*/ 0 w 77931"/>
                  <a:gd name="connsiteY6"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931" h="186170">
                    <a:moveTo>
                      <a:pt x="0" y="186170"/>
                    </a:moveTo>
                    <a:lnTo>
                      <a:pt x="0" y="0"/>
                    </a:lnTo>
                    <a:lnTo>
                      <a:pt x="32904" y="0"/>
                    </a:lnTo>
                    <a:lnTo>
                      <a:pt x="32904" y="156730"/>
                    </a:lnTo>
                    <a:lnTo>
                      <a:pt x="77932" y="156730"/>
                    </a:lnTo>
                    <a:lnTo>
                      <a:pt x="77932"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83" name="Freeform 682">
                <a:extLst>
                  <a:ext uri="{FF2B5EF4-FFF2-40B4-BE49-F238E27FC236}">
                    <a16:creationId xmlns:a16="http://schemas.microsoft.com/office/drawing/2014/main" id="{1479905F-B62B-7920-F6D9-7E03F67A7F4C}"/>
                  </a:ext>
                </a:extLst>
              </p:cNvPr>
              <p:cNvSpPr/>
              <p:nvPr/>
            </p:nvSpPr>
            <p:spPr>
              <a:xfrm>
                <a:off x="5586418" y="1123325"/>
                <a:ext cx="103909" cy="190500"/>
              </a:xfrm>
              <a:custGeom>
                <a:avLst/>
                <a:gdLst>
                  <a:gd name="connsiteX0" fmla="*/ 71005 w 103909"/>
                  <a:gd name="connsiteY0" fmla="*/ 0 h 190500"/>
                  <a:gd name="connsiteX1" fmla="*/ 103909 w 103909"/>
                  <a:gd name="connsiteY1" fmla="*/ 0 h 190500"/>
                  <a:gd name="connsiteX2" fmla="*/ 103909 w 103909"/>
                  <a:gd name="connsiteY2" fmla="*/ 133350 h 190500"/>
                  <a:gd name="connsiteX3" fmla="*/ 51955 w 103909"/>
                  <a:gd name="connsiteY3" fmla="*/ 190500 h 190500"/>
                  <a:gd name="connsiteX4" fmla="*/ 0 w 103909"/>
                  <a:gd name="connsiteY4" fmla="*/ 133350 h 190500"/>
                  <a:gd name="connsiteX5" fmla="*/ 0 w 103909"/>
                  <a:gd name="connsiteY5" fmla="*/ 0 h 190500"/>
                  <a:gd name="connsiteX6" fmla="*/ 32904 w 103909"/>
                  <a:gd name="connsiteY6" fmla="*/ 0 h 190500"/>
                  <a:gd name="connsiteX7" fmla="*/ 32904 w 103909"/>
                  <a:gd name="connsiteY7" fmla="*/ 135948 h 190500"/>
                  <a:gd name="connsiteX8" fmla="*/ 51955 w 103909"/>
                  <a:gd name="connsiteY8" fmla="*/ 160193 h 190500"/>
                  <a:gd name="connsiteX9" fmla="*/ 71005 w 103909"/>
                  <a:gd name="connsiteY9" fmla="*/ 135948 h 190500"/>
                  <a:gd name="connsiteX10" fmla="*/ 71005 w 103909"/>
                  <a:gd name="connsiteY10"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3909" h="190500">
                    <a:moveTo>
                      <a:pt x="71005" y="0"/>
                    </a:moveTo>
                    <a:lnTo>
                      <a:pt x="103909" y="0"/>
                    </a:lnTo>
                    <a:lnTo>
                      <a:pt x="103909" y="133350"/>
                    </a:lnTo>
                    <a:cubicBezTo>
                      <a:pt x="103909" y="170584"/>
                      <a:pt x="83993" y="190500"/>
                      <a:pt x="51955" y="190500"/>
                    </a:cubicBezTo>
                    <a:cubicBezTo>
                      <a:pt x="19916" y="190500"/>
                      <a:pt x="0" y="170584"/>
                      <a:pt x="0" y="133350"/>
                    </a:cubicBezTo>
                    <a:lnTo>
                      <a:pt x="0" y="0"/>
                    </a:lnTo>
                    <a:lnTo>
                      <a:pt x="32904" y="0"/>
                    </a:lnTo>
                    <a:lnTo>
                      <a:pt x="32904" y="135948"/>
                    </a:lnTo>
                    <a:cubicBezTo>
                      <a:pt x="32904" y="152400"/>
                      <a:pt x="40698" y="160193"/>
                      <a:pt x="51955" y="160193"/>
                    </a:cubicBezTo>
                    <a:cubicBezTo>
                      <a:pt x="63211" y="160193"/>
                      <a:pt x="71005" y="152400"/>
                      <a:pt x="71005" y="135948"/>
                    </a:cubicBezTo>
                    <a:lnTo>
                      <a:pt x="71005" y="0"/>
                    </a:lnTo>
                    <a:close/>
                  </a:path>
                </a:pathLst>
              </a:custGeom>
              <a:solidFill>
                <a:srgbClr val="203249"/>
              </a:solidFill>
              <a:ln w="8653" cap="flat">
                <a:noFill/>
                <a:prstDash val="solid"/>
                <a:miter/>
              </a:ln>
            </p:spPr>
            <p:txBody>
              <a:bodyPr rtlCol="0" anchor="ctr"/>
              <a:lstStyle/>
              <a:p>
                <a:endParaRPr lang="en-US"/>
              </a:p>
            </p:txBody>
          </p:sp>
          <p:sp>
            <p:nvSpPr>
              <p:cNvPr id="684" name="Freeform 683">
                <a:extLst>
                  <a:ext uri="{FF2B5EF4-FFF2-40B4-BE49-F238E27FC236}">
                    <a16:creationId xmlns:a16="http://schemas.microsoft.com/office/drawing/2014/main" id="{B1D66154-F0F7-DF95-080B-9D920FF44CD7}"/>
                  </a:ext>
                </a:extLst>
              </p:cNvPr>
              <p:cNvSpPr/>
              <p:nvPr/>
            </p:nvSpPr>
            <p:spPr>
              <a:xfrm>
                <a:off x="5719768" y="1123325"/>
                <a:ext cx="82261" cy="186170"/>
              </a:xfrm>
              <a:custGeom>
                <a:avLst/>
                <a:gdLst>
                  <a:gd name="connsiteX0" fmla="*/ 0 w 82261"/>
                  <a:gd name="connsiteY0" fmla="*/ 186170 h 186170"/>
                  <a:gd name="connsiteX1" fmla="*/ 0 w 82261"/>
                  <a:gd name="connsiteY1" fmla="*/ 0 h 186170"/>
                  <a:gd name="connsiteX2" fmla="*/ 82261 w 82261"/>
                  <a:gd name="connsiteY2" fmla="*/ 0 h 186170"/>
                  <a:gd name="connsiteX3" fmla="*/ 82261 w 82261"/>
                  <a:gd name="connsiteY3" fmla="*/ 29441 h 186170"/>
                  <a:gd name="connsiteX4" fmla="*/ 32905 w 82261"/>
                  <a:gd name="connsiteY4" fmla="*/ 29441 h 186170"/>
                  <a:gd name="connsiteX5" fmla="*/ 32905 w 82261"/>
                  <a:gd name="connsiteY5" fmla="*/ 77932 h 186170"/>
                  <a:gd name="connsiteX6" fmla="*/ 71005 w 82261"/>
                  <a:gd name="connsiteY6" fmla="*/ 77932 h 186170"/>
                  <a:gd name="connsiteX7" fmla="*/ 71005 w 82261"/>
                  <a:gd name="connsiteY7" fmla="*/ 107373 h 186170"/>
                  <a:gd name="connsiteX8" fmla="*/ 32905 w 82261"/>
                  <a:gd name="connsiteY8" fmla="*/ 107373 h 186170"/>
                  <a:gd name="connsiteX9" fmla="*/ 32905 w 82261"/>
                  <a:gd name="connsiteY9" fmla="*/ 156730 h 186170"/>
                  <a:gd name="connsiteX10" fmla="*/ 82261 w 82261"/>
                  <a:gd name="connsiteY10" fmla="*/ 156730 h 186170"/>
                  <a:gd name="connsiteX11" fmla="*/ 82261 w 82261"/>
                  <a:gd name="connsiteY11" fmla="*/ 186170 h 186170"/>
                  <a:gd name="connsiteX12" fmla="*/ 0 w 82261"/>
                  <a:gd name="connsiteY12"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2261" h="186170">
                    <a:moveTo>
                      <a:pt x="0" y="186170"/>
                    </a:moveTo>
                    <a:lnTo>
                      <a:pt x="0" y="0"/>
                    </a:lnTo>
                    <a:lnTo>
                      <a:pt x="82261" y="0"/>
                    </a:lnTo>
                    <a:lnTo>
                      <a:pt x="82261" y="29441"/>
                    </a:lnTo>
                    <a:lnTo>
                      <a:pt x="32905" y="29441"/>
                    </a:lnTo>
                    <a:lnTo>
                      <a:pt x="32905" y="77932"/>
                    </a:lnTo>
                    <a:lnTo>
                      <a:pt x="71005" y="77932"/>
                    </a:lnTo>
                    <a:lnTo>
                      <a:pt x="71005" y="107373"/>
                    </a:lnTo>
                    <a:lnTo>
                      <a:pt x="32905" y="107373"/>
                    </a:lnTo>
                    <a:lnTo>
                      <a:pt x="32905" y="156730"/>
                    </a:lnTo>
                    <a:lnTo>
                      <a:pt x="82261" y="156730"/>
                    </a:lnTo>
                    <a:lnTo>
                      <a:pt x="82261"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85" name="Freeform 684">
                <a:extLst>
                  <a:ext uri="{FF2B5EF4-FFF2-40B4-BE49-F238E27FC236}">
                    <a16:creationId xmlns:a16="http://schemas.microsoft.com/office/drawing/2014/main" id="{C17D770A-CDF7-D06C-C41F-EDA57CC6820A}"/>
                  </a:ext>
                </a:extLst>
              </p:cNvPr>
              <p:cNvSpPr/>
              <p:nvPr/>
            </p:nvSpPr>
            <p:spPr>
              <a:xfrm>
                <a:off x="5827140" y="1123325"/>
                <a:ext cx="104775" cy="187902"/>
              </a:xfrm>
              <a:custGeom>
                <a:avLst/>
                <a:gdLst>
                  <a:gd name="connsiteX0" fmla="*/ 73602 w 104775"/>
                  <a:gd name="connsiteY0" fmla="*/ 187902 h 187902"/>
                  <a:gd name="connsiteX1" fmla="*/ 30307 w 104775"/>
                  <a:gd name="connsiteY1" fmla="*/ 72736 h 187902"/>
                  <a:gd name="connsiteX2" fmla="*/ 30307 w 104775"/>
                  <a:gd name="connsiteY2" fmla="*/ 186170 h 187902"/>
                  <a:gd name="connsiteX3" fmla="*/ 0 w 104775"/>
                  <a:gd name="connsiteY3" fmla="*/ 186170 h 187902"/>
                  <a:gd name="connsiteX4" fmla="*/ 0 w 104775"/>
                  <a:gd name="connsiteY4" fmla="*/ 0 h 187902"/>
                  <a:gd name="connsiteX5" fmla="*/ 32905 w 104775"/>
                  <a:gd name="connsiteY5" fmla="*/ 0 h 187902"/>
                  <a:gd name="connsiteX6" fmla="*/ 74468 w 104775"/>
                  <a:gd name="connsiteY6" fmla="*/ 112568 h 187902"/>
                  <a:gd name="connsiteX7" fmla="*/ 74468 w 104775"/>
                  <a:gd name="connsiteY7" fmla="*/ 0 h 187902"/>
                  <a:gd name="connsiteX8" fmla="*/ 104775 w 104775"/>
                  <a:gd name="connsiteY8" fmla="*/ 0 h 187902"/>
                  <a:gd name="connsiteX9" fmla="*/ 104775 w 104775"/>
                  <a:gd name="connsiteY9" fmla="*/ 187036 h 187902"/>
                  <a:gd name="connsiteX10" fmla="*/ 73602 w 104775"/>
                  <a:gd name="connsiteY10" fmla="*/ 187036 h 187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775" h="187902">
                    <a:moveTo>
                      <a:pt x="73602" y="187902"/>
                    </a:moveTo>
                    <a:lnTo>
                      <a:pt x="30307" y="72736"/>
                    </a:lnTo>
                    <a:lnTo>
                      <a:pt x="30307" y="186170"/>
                    </a:lnTo>
                    <a:lnTo>
                      <a:pt x="0" y="186170"/>
                    </a:lnTo>
                    <a:lnTo>
                      <a:pt x="0" y="0"/>
                    </a:lnTo>
                    <a:lnTo>
                      <a:pt x="32905" y="0"/>
                    </a:lnTo>
                    <a:lnTo>
                      <a:pt x="74468" y="112568"/>
                    </a:lnTo>
                    <a:lnTo>
                      <a:pt x="74468" y="0"/>
                    </a:lnTo>
                    <a:lnTo>
                      <a:pt x="104775" y="0"/>
                    </a:lnTo>
                    <a:lnTo>
                      <a:pt x="104775" y="187036"/>
                    </a:lnTo>
                    <a:lnTo>
                      <a:pt x="73602" y="187036"/>
                    </a:lnTo>
                    <a:close/>
                  </a:path>
                </a:pathLst>
              </a:custGeom>
              <a:solidFill>
                <a:srgbClr val="203249"/>
              </a:solidFill>
              <a:ln w="8653" cap="flat">
                <a:noFill/>
                <a:prstDash val="solid"/>
                <a:miter/>
              </a:ln>
            </p:spPr>
            <p:txBody>
              <a:bodyPr rtlCol="0" anchor="ctr"/>
              <a:lstStyle/>
              <a:p>
                <a:endParaRPr lang="en-US"/>
              </a:p>
            </p:txBody>
          </p:sp>
          <p:sp>
            <p:nvSpPr>
              <p:cNvPr id="686" name="Freeform 685">
                <a:extLst>
                  <a:ext uri="{FF2B5EF4-FFF2-40B4-BE49-F238E27FC236}">
                    <a16:creationId xmlns:a16="http://schemas.microsoft.com/office/drawing/2014/main" id="{709558D9-F822-8E97-D306-CC4072CA2850}"/>
                  </a:ext>
                </a:extLst>
              </p:cNvPr>
              <p:cNvSpPr/>
              <p:nvPr/>
            </p:nvSpPr>
            <p:spPr>
              <a:xfrm>
                <a:off x="5957893" y="1119862"/>
                <a:ext cx="97847" cy="193963"/>
              </a:xfrm>
              <a:custGeom>
                <a:avLst/>
                <a:gdLst>
                  <a:gd name="connsiteX0" fmla="*/ 97848 w 97847"/>
                  <a:gd name="connsiteY0" fmla="*/ 179243 h 193963"/>
                  <a:gd name="connsiteX1" fmla="*/ 60614 w 97847"/>
                  <a:gd name="connsiteY1" fmla="*/ 193964 h 193963"/>
                  <a:gd name="connsiteX2" fmla="*/ 0 w 97847"/>
                  <a:gd name="connsiteY2" fmla="*/ 96982 h 193963"/>
                  <a:gd name="connsiteX3" fmla="*/ 59748 w 97847"/>
                  <a:gd name="connsiteY3" fmla="*/ 0 h 193963"/>
                  <a:gd name="connsiteX4" fmla="*/ 97848 w 97847"/>
                  <a:gd name="connsiteY4" fmla="*/ 14721 h 193963"/>
                  <a:gd name="connsiteX5" fmla="*/ 89189 w 97847"/>
                  <a:gd name="connsiteY5" fmla="*/ 44161 h 193963"/>
                  <a:gd name="connsiteX6" fmla="*/ 63212 w 97847"/>
                  <a:gd name="connsiteY6" fmla="*/ 29441 h 193963"/>
                  <a:gd name="connsiteX7" fmla="*/ 33770 w 97847"/>
                  <a:gd name="connsiteY7" fmla="*/ 95250 h 193963"/>
                  <a:gd name="connsiteX8" fmla="*/ 63212 w 97847"/>
                  <a:gd name="connsiteY8" fmla="*/ 163657 h 193963"/>
                  <a:gd name="connsiteX9" fmla="*/ 89189 w 97847"/>
                  <a:gd name="connsiteY9" fmla="*/ 148936 h 193963"/>
                  <a:gd name="connsiteX10" fmla="*/ 97848 w 97847"/>
                  <a:gd name="connsiteY10" fmla="*/ 179243 h 193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847" h="193963">
                    <a:moveTo>
                      <a:pt x="97848" y="179243"/>
                    </a:moveTo>
                    <a:cubicBezTo>
                      <a:pt x="87457" y="188768"/>
                      <a:pt x="75334" y="193964"/>
                      <a:pt x="60614" y="193964"/>
                    </a:cubicBezTo>
                    <a:cubicBezTo>
                      <a:pt x="23380" y="193964"/>
                      <a:pt x="0" y="166255"/>
                      <a:pt x="0" y="96982"/>
                    </a:cubicBezTo>
                    <a:cubicBezTo>
                      <a:pt x="0" y="32039"/>
                      <a:pt x="22514" y="0"/>
                      <a:pt x="59748" y="0"/>
                    </a:cubicBezTo>
                    <a:cubicBezTo>
                      <a:pt x="75334" y="0"/>
                      <a:pt x="87457" y="5196"/>
                      <a:pt x="97848" y="14721"/>
                    </a:cubicBezTo>
                    <a:lnTo>
                      <a:pt x="89189" y="44161"/>
                    </a:lnTo>
                    <a:cubicBezTo>
                      <a:pt x="81395" y="36368"/>
                      <a:pt x="73602" y="29441"/>
                      <a:pt x="63212" y="29441"/>
                    </a:cubicBezTo>
                    <a:cubicBezTo>
                      <a:pt x="42429" y="29441"/>
                      <a:pt x="33770" y="51089"/>
                      <a:pt x="33770" y="95250"/>
                    </a:cubicBezTo>
                    <a:cubicBezTo>
                      <a:pt x="33770" y="142009"/>
                      <a:pt x="43295" y="163657"/>
                      <a:pt x="63212" y="163657"/>
                    </a:cubicBezTo>
                    <a:cubicBezTo>
                      <a:pt x="72736" y="163657"/>
                      <a:pt x="80530" y="158461"/>
                      <a:pt x="89189" y="148936"/>
                    </a:cubicBezTo>
                    <a:lnTo>
                      <a:pt x="97848" y="179243"/>
                    </a:lnTo>
                    <a:close/>
                  </a:path>
                </a:pathLst>
              </a:custGeom>
              <a:solidFill>
                <a:srgbClr val="203249"/>
              </a:solidFill>
              <a:ln w="8653" cap="flat">
                <a:noFill/>
                <a:prstDash val="solid"/>
                <a:miter/>
              </a:ln>
            </p:spPr>
            <p:txBody>
              <a:bodyPr rtlCol="0" anchor="ctr"/>
              <a:lstStyle/>
              <a:p>
                <a:endParaRPr lang="en-US"/>
              </a:p>
            </p:txBody>
          </p:sp>
          <p:sp>
            <p:nvSpPr>
              <p:cNvPr id="687" name="Freeform 686">
                <a:extLst>
                  <a:ext uri="{FF2B5EF4-FFF2-40B4-BE49-F238E27FC236}">
                    <a16:creationId xmlns:a16="http://schemas.microsoft.com/office/drawing/2014/main" id="{53F111EF-1FF7-B682-A7FE-305E53E07628}"/>
                  </a:ext>
                </a:extLst>
              </p:cNvPr>
              <p:cNvSpPr/>
              <p:nvPr/>
            </p:nvSpPr>
            <p:spPr>
              <a:xfrm>
                <a:off x="6067863" y="1123325"/>
                <a:ext cx="114299" cy="186170"/>
              </a:xfrm>
              <a:custGeom>
                <a:avLst/>
                <a:gdLst>
                  <a:gd name="connsiteX0" fmla="*/ 39832 w 114299"/>
                  <a:gd name="connsiteY0" fmla="*/ 186170 h 186170"/>
                  <a:gd name="connsiteX1" fmla="*/ 39832 w 114299"/>
                  <a:gd name="connsiteY1" fmla="*/ 113434 h 186170"/>
                  <a:gd name="connsiteX2" fmla="*/ 0 w 114299"/>
                  <a:gd name="connsiteY2" fmla="*/ 0 h 186170"/>
                  <a:gd name="connsiteX3" fmla="*/ 33770 w 114299"/>
                  <a:gd name="connsiteY3" fmla="*/ 0 h 186170"/>
                  <a:gd name="connsiteX4" fmla="*/ 57150 w 114299"/>
                  <a:gd name="connsiteY4" fmla="*/ 77932 h 186170"/>
                  <a:gd name="connsiteX5" fmla="*/ 80529 w 114299"/>
                  <a:gd name="connsiteY5" fmla="*/ 0 h 186170"/>
                  <a:gd name="connsiteX6" fmla="*/ 114300 w 114299"/>
                  <a:gd name="connsiteY6" fmla="*/ 0 h 186170"/>
                  <a:gd name="connsiteX7" fmla="*/ 74468 w 114299"/>
                  <a:gd name="connsiteY7" fmla="*/ 113434 h 186170"/>
                  <a:gd name="connsiteX8" fmla="*/ 74468 w 114299"/>
                  <a:gd name="connsiteY8" fmla="*/ 186170 h 186170"/>
                  <a:gd name="connsiteX9" fmla="*/ 39832 w 114299"/>
                  <a:gd name="connsiteY9"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299" h="186170">
                    <a:moveTo>
                      <a:pt x="39832" y="186170"/>
                    </a:moveTo>
                    <a:lnTo>
                      <a:pt x="39832" y="113434"/>
                    </a:lnTo>
                    <a:lnTo>
                      <a:pt x="0" y="0"/>
                    </a:lnTo>
                    <a:lnTo>
                      <a:pt x="33770" y="0"/>
                    </a:lnTo>
                    <a:lnTo>
                      <a:pt x="57150" y="77932"/>
                    </a:lnTo>
                    <a:lnTo>
                      <a:pt x="80529" y="0"/>
                    </a:lnTo>
                    <a:lnTo>
                      <a:pt x="114300" y="0"/>
                    </a:lnTo>
                    <a:lnTo>
                      <a:pt x="74468" y="113434"/>
                    </a:lnTo>
                    <a:lnTo>
                      <a:pt x="74468" y="186170"/>
                    </a:lnTo>
                    <a:lnTo>
                      <a:pt x="39832" y="186170"/>
                    </a:lnTo>
                    <a:close/>
                  </a:path>
                </a:pathLst>
              </a:custGeom>
              <a:solidFill>
                <a:srgbClr val="203249"/>
              </a:solidFill>
              <a:ln w="8653" cap="flat">
                <a:noFill/>
                <a:prstDash val="solid"/>
                <a:miter/>
              </a:ln>
            </p:spPr>
            <p:txBody>
              <a:bodyPr rtlCol="0" anchor="ctr"/>
              <a:lstStyle/>
              <a:p>
                <a:endParaRPr lang="en-US"/>
              </a:p>
            </p:txBody>
          </p:sp>
          <p:sp>
            <p:nvSpPr>
              <p:cNvPr id="688" name="Freeform 687">
                <a:extLst>
                  <a:ext uri="{FF2B5EF4-FFF2-40B4-BE49-F238E27FC236}">
                    <a16:creationId xmlns:a16="http://schemas.microsoft.com/office/drawing/2014/main" id="{3027F97E-5F04-503B-6577-0B72C98BDC0D}"/>
                  </a:ext>
                </a:extLst>
              </p:cNvPr>
              <p:cNvSpPr/>
              <p:nvPr/>
            </p:nvSpPr>
            <p:spPr>
              <a:xfrm>
                <a:off x="6188225" y="1124191"/>
                <a:ext cx="43295" cy="32038"/>
              </a:xfrm>
              <a:custGeom>
                <a:avLst/>
                <a:gdLst>
                  <a:gd name="connsiteX0" fmla="*/ 6927 w 43295"/>
                  <a:gd name="connsiteY0" fmla="*/ 32039 h 32038"/>
                  <a:gd name="connsiteX1" fmla="*/ 6927 w 43295"/>
                  <a:gd name="connsiteY1" fmla="*/ 3464 h 32038"/>
                  <a:gd name="connsiteX2" fmla="*/ 0 w 43295"/>
                  <a:gd name="connsiteY2" fmla="*/ 3464 h 32038"/>
                  <a:gd name="connsiteX3" fmla="*/ 0 w 43295"/>
                  <a:gd name="connsiteY3" fmla="*/ 0 h 32038"/>
                  <a:gd name="connsiteX4" fmla="*/ 18184 w 43295"/>
                  <a:gd name="connsiteY4" fmla="*/ 0 h 32038"/>
                  <a:gd name="connsiteX5" fmla="*/ 18184 w 43295"/>
                  <a:gd name="connsiteY5" fmla="*/ 3464 h 32038"/>
                  <a:gd name="connsiteX6" fmla="*/ 11257 w 43295"/>
                  <a:gd name="connsiteY6" fmla="*/ 3464 h 32038"/>
                  <a:gd name="connsiteX7" fmla="*/ 11257 w 43295"/>
                  <a:gd name="connsiteY7" fmla="*/ 32039 h 32038"/>
                  <a:gd name="connsiteX8" fmla="*/ 6927 w 43295"/>
                  <a:gd name="connsiteY8" fmla="*/ 32039 h 32038"/>
                  <a:gd name="connsiteX9" fmla="*/ 41564 w 43295"/>
                  <a:gd name="connsiteY9" fmla="*/ 32039 h 32038"/>
                  <a:gd name="connsiteX10" fmla="*/ 40698 w 43295"/>
                  <a:gd name="connsiteY10" fmla="*/ 4330 h 32038"/>
                  <a:gd name="connsiteX11" fmla="*/ 40698 w 43295"/>
                  <a:gd name="connsiteY11" fmla="*/ 4330 h 32038"/>
                  <a:gd name="connsiteX12" fmla="*/ 34636 w 43295"/>
                  <a:gd name="connsiteY12" fmla="*/ 31173 h 32038"/>
                  <a:gd name="connsiteX13" fmla="*/ 30307 w 43295"/>
                  <a:gd name="connsiteY13" fmla="*/ 31173 h 32038"/>
                  <a:gd name="connsiteX14" fmla="*/ 25111 w 43295"/>
                  <a:gd name="connsiteY14" fmla="*/ 4330 h 32038"/>
                  <a:gd name="connsiteX15" fmla="*/ 25111 w 43295"/>
                  <a:gd name="connsiteY15" fmla="*/ 4330 h 32038"/>
                  <a:gd name="connsiteX16" fmla="*/ 24245 w 43295"/>
                  <a:gd name="connsiteY16" fmla="*/ 32039 h 32038"/>
                  <a:gd name="connsiteX17" fmla="*/ 20782 w 43295"/>
                  <a:gd name="connsiteY17" fmla="*/ 32039 h 32038"/>
                  <a:gd name="connsiteX18" fmla="*/ 21648 w 43295"/>
                  <a:gd name="connsiteY18" fmla="*/ 0 h 32038"/>
                  <a:gd name="connsiteX19" fmla="*/ 26843 w 43295"/>
                  <a:gd name="connsiteY19" fmla="*/ 0 h 32038"/>
                  <a:gd name="connsiteX20" fmla="*/ 32039 w 43295"/>
                  <a:gd name="connsiteY20" fmla="*/ 26843 h 32038"/>
                  <a:gd name="connsiteX21" fmla="*/ 32039 w 43295"/>
                  <a:gd name="connsiteY21" fmla="*/ 26843 h 32038"/>
                  <a:gd name="connsiteX22" fmla="*/ 37234 w 43295"/>
                  <a:gd name="connsiteY22" fmla="*/ 0 h 32038"/>
                  <a:gd name="connsiteX23" fmla="*/ 42429 w 43295"/>
                  <a:gd name="connsiteY23" fmla="*/ 0 h 32038"/>
                  <a:gd name="connsiteX24" fmla="*/ 43295 w 43295"/>
                  <a:gd name="connsiteY24" fmla="*/ 32039 h 32038"/>
                  <a:gd name="connsiteX25" fmla="*/ 41564 w 43295"/>
                  <a:gd name="connsiteY25" fmla="*/ 32039 h 32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3295" h="32038">
                    <a:moveTo>
                      <a:pt x="6927" y="32039"/>
                    </a:moveTo>
                    <a:lnTo>
                      <a:pt x="6927" y="3464"/>
                    </a:lnTo>
                    <a:lnTo>
                      <a:pt x="0" y="3464"/>
                    </a:lnTo>
                    <a:lnTo>
                      <a:pt x="0" y="0"/>
                    </a:lnTo>
                    <a:lnTo>
                      <a:pt x="18184" y="0"/>
                    </a:lnTo>
                    <a:lnTo>
                      <a:pt x="18184" y="3464"/>
                    </a:lnTo>
                    <a:lnTo>
                      <a:pt x="11257" y="3464"/>
                    </a:lnTo>
                    <a:lnTo>
                      <a:pt x="11257" y="32039"/>
                    </a:lnTo>
                    <a:lnTo>
                      <a:pt x="6927" y="32039"/>
                    </a:lnTo>
                    <a:close/>
                    <a:moveTo>
                      <a:pt x="41564" y="32039"/>
                    </a:moveTo>
                    <a:lnTo>
                      <a:pt x="40698" y="4330"/>
                    </a:lnTo>
                    <a:cubicBezTo>
                      <a:pt x="40698" y="4330"/>
                      <a:pt x="40698" y="4330"/>
                      <a:pt x="40698" y="4330"/>
                    </a:cubicBezTo>
                    <a:lnTo>
                      <a:pt x="34636" y="31173"/>
                    </a:lnTo>
                    <a:lnTo>
                      <a:pt x="30307" y="31173"/>
                    </a:lnTo>
                    <a:lnTo>
                      <a:pt x="25111" y="4330"/>
                    </a:lnTo>
                    <a:lnTo>
                      <a:pt x="25111" y="4330"/>
                    </a:lnTo>
                    <a:lnTo>
                      <a:pt x="24245" y="32039"/>
                    </a:lnTo>
                    <a:lnTo>
                      <a:pt x="20782" y="32039"/>
                    </a:lnTo>
                    <a:lnTo>
                      <a:pt x="21648" y="0"/>
                    </a:lnTo>
                    <a:lnTo>
                      <a:pt x="26843" y="0"/>
                    </a:lnTo>
                    <a:lnTo>
                      <a:pt x="32039" y="26843"/>
                    </a:lnTo>
                    <a:lnTo>
                      <a:pt x="32039" y="26843"/>
                    </a:lnTo>
                    <a:lnTo>
                      <a:pt x="37234" y="0"/>
                    </a:lnTo>
                    <a:lnTo>
                      <a:pt x="42429" y="0"/>
                    </a:lnTo>
                    <a:lnTo>
                      <a:pt x="43295" y="32039"/>
                    </a:lnTo>
                    <a:lnTo>
                      <a:pt x="41564" y="32039"/>
                    </a:lnTo>
                    <a:close/>
                  </a:path>
                </a:pathLst>
              </a:custGeom>
              <a:solidFill>
                <a:srgbClr val="203249"/>
              </a:solidFill>
              <a:ln w="8653" cap="flat">
                <a:noFill/>
                <a:prstDash val="solid"/>
                <a:miter/>
              </a:ln>
            </p:spPr>
            <p:txBody>
              <a:bodyPr rtlCol="0" anchor="ctr"/>
              <a:lstStyle/>
              <a:p>
                <a:endParaRPr lang="en-US"/>
              </a:p>
            </p:txBody>
          </p:sp>
          <p:sp>
            <p:nvSpPr>
              <p:cNvPr id="689" name="Freeform 688">
                <a:extLst>
                  <a:ext uri="{FF2B5EF4-FFF2-40B4-BE49-F238E27FC236}">
                    <a16:creationId xmlns:a16="http://schemas.microsoft.com/office/drawing/2014/main" id="{25568B0A-3CA1-BEE5-8095-31F8B42190B7}"/>
                  </a:ext>
                </a:extLst>
              </p:cNvPr>
              <p:cNvSpPr/>
              <p:nvPr/>
            </p:nvSpPr>
            <p:spPr>
              <a:xfrm>
                <a:off x="6279145" y="1123325"/>
                <a:ext cx="150668" cy="186170"/>
              </a:xfrm>
              <a:custGeom>
                <a:avLst/>
                <a:gdLst>
                  <a:gd name="connsiteX0" fmla="*/ 117764 w 150668"/>
                  <a:gd name="connsiteY0" fmla="*/ 186170 h 186170"/>
                  <a:gd name="connsiteX1" fmla="*/ 116898 w 150668"/>
                  <a:gd name="connsiteY1" fmla="*/ 39832 h 186170"/>
                  <a:gd name="connsiteX2" fmla="*/ 90920 w 150668"/>
                  <a:gd name="connsiteY2" fmla="*/ 182707 h 186170"/>
                  <a:gd name="connsiteX3" fmla="*/ 58882 w 150668"/>
                  <a:gd name="connsiteY3" fmla="*/ 182707 h 186170"/>
                  <a:gd name="connsiteX4" fmla="*/ 32904 w 150668"/>
                  <a:gd name="connsiteY4" fmla="*/ 39832 h 186170"/>
                  <a:gd name="connsiteX5" fmla="*/ 32039 w 150668"/>
                  <a:gd name="connsiteY5" fmla="*/ 186170 h 186170"/>
                  <a:gd name="connsiteX6" fmla="*/ 0 w 150668"/>
                  <a:gd name="connsiteY6" fmla="*/ 186170 h 186170"/>
                  <a:gd name="connsiteX7" fmla="*/ 6061 w 150668"/>
                  <a:gd name="connsiteY7" fmla="*/ 0 h 186170"/>
                  <a:gd name="connsiteX8" fmla="*/ 53686 w 150668"/>
                  <a:gd name="connsiteY8" fmla="*/ 0 h 186170"/>
                  <a:gd name="connsiteX9" fmla="*/ 75334 w 150668"/>
                  <a:gd name="connsiteY9" fmla="*/ 134216 h 186170"/>
                  <a:gd name="connsiteX10" fmla="*/ 96982 w 150668"/>
                  <a:gd name="connsiteY10" fmla="*/ 0 h 186170"/>
                  <a:gd name="connsiteX11" fmla="*/ 144607 w 150668"/>
                  <a:gd name="connsiteY11" fmla="*/ 0 h 186170"/>
                  <a:gd name="connsiteX12" fmla="*/ 150668 w 150668"/>
                  <a:gd name="connsiteY12" fmla="*/ 186170 h 186170"/>
                  <a:gd name="connsiteX13" fmla="*/ 117764 w 150668"/>
                  <a:gd name="connsiteY13"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0668" h="186170">
                    <a:moveTo>
                      <a:pt x="117764" y="186170"/>
                    </a:moveTo>
                    <a:lnTo>
                      <a:pt x="116898" y="39832"/>
                    </a:lnTo>
                    <a:lnTo>
                      <a:pt x="90920" y="182707"/>
                    </a:lnTo>
                    <a:lnTo>
                      <a:pt x="58882" y="182707"/>
                    </a:lnTo>
                    <a:lnTo>
                      <a:pt x="32904" y="39832"/>
                    </a:lnTo>
                    <a:lnTo>
                      <a:pt x="32039" y="186170"/>
                    </a:lnTo>
                    <a:lnTo>
                      <a:pt x="0" y="186170"/>
                    </a:lnTo>
                    <a:lnTo>
                      <a:pt x="6061" y="0"/>
                    </a:lnTo>
                    <a:lnTo>
                      <a:pt x="53686" y="0"/>
                    </a:lnTo>
                    <a:lnTo>
                      <a:pt x="75334" y="134216"/>
                    </a:lnTo>
                    <a:lnTo>
                      <a:pt x="96982" y="0"/>
                    </a:lnTo>
                    <a:lnTo>
                      <a:pt x="144607" y="0"/>
                    </a:lnTo>
                    <a:lnTo>
                      <a:pt x="150668" y="186170"/>
                    </a:lnTo>
                    <a:lnTo>
                      <a:pt x="117764" y="186170"/>
                    </a:lnTo>
                    <a:close/>
                  </a:path>
                </a:pathLst>
              </a:custGeom>
              <a:solidFill>
                <a:srgbClr val="203249"/>
              </a:solidFill>
              <a:ln w="8653" cap="flat">
                <a:noFill/>
                <a:prstDash val="solid"/>
                <a:miter/>
              </a:ln>
            </p:spPr>
            <p:txBody>
              <a:bodyPr rtlCol="0" anchor="ctr"/>
              <a:lstStyle/>
              <a:p>
                <a:endParaRPr lang="en-US"/>
              </a:p>
            </p:txBody>
          </p:sp>
          <p:sp>
            <p:nvSpPr>
              <p:cNvPr id="690" name="Freeform 689">
                <a:extLst>
                  <a:ext uri="{FF2B5EF4-FFF2-40B4-BE49-F238E27FC236}">
                    <a16:creationId xmlns:a16="http://schemas.microsoft.com/office/drawing/2014/main" id="{56666A3D-A21E-AFD3-3B87-5B1B6AB15821}"/>
                  </a:ext>
                </a:extLst>
              </p:cNvPr>
              <p:cNvSpPr/>
              <p:nvPr/>
            </p:nvSpPr>
            <p:spPr>
              <a:xfrm>
                <a:off x="6453193" y="1119862"/>
                <a:ext cx="116897" cy="193963"/>
              </a:xfrm>
              <a:custGeom>
                <a:avLst/>
                <a:gdLst>
                  <a:gd name="connsiteX0" fmla="*/ 0 w 116897"/>
                  <a:gd name="connsiteY0" fmla="*/ 96982 h 193963"/>
                  <a:gd name="connsiteX1" fmla="*/ 58016 w 116897"/>
                  <a:gd name="connsiteY1" fmla="*/ 0 h 193963"/>
                  <a:gd name="connsiteX2" fmla="*/ 116898 w 116897"/>
                  <a:gd name="connsiteY2" fmla="*/ 96982 h 193963"/>
                  <a:gd name="connsiteX3" fmla="*/ 58882 w 116897"/>
                  <a:gd name="connsiteY3" fmla="*/ 193964 h 193963"/>
                  <a:gd name="connsiteX4" fmla="*/ 0 w 116897"/>
                  <a:gd name="connsiteY4" fmla="*/ 96982 h 193963"/>
                  <a:gd name="connsiteX5" fmla="*/ 83127 w 116897"/>
                  <a:gd name="connsiteY5" fmla="*/ 97848 h 193963"/>
                  <a:gd name="connsiteX6" fmla="*/ 58882 w 116897"/>
                  <a:gd name="connsiteY6" fmla="*/ 28575 h 193963"/>
                  <a:gd name="connsiteX7" fmla="*/ 33770 w 116897"/>
                  <a:gd name="connsiteY7" fmla="*/ 95250 h 193963"/>
                  <a:gd name="connsiteX8" fmla="*/ 58016 w 116897"/>
                  <a:gd name="connsiteY8" fmla="*/ 164523 h 193963"/>
                  <a:gd name="connsiteX9" fmla="*/ 83127 w 116897"/>
                  <a:gd name="connsiteY9" fmla="*/ 97848 h 193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6897" h="193963">
                    <a:moveTo>
                      <a:pt x="0" y="96982"/>
                    </a:moveTo>
                    <a:cubicBezTo>
                      <a:pt x="0" y="32039"/>
                      <a:pt x="22514" y="0"/>
                      <a:pt x="58016" y="0"/>
                    </a:cubicBezTo>
                    <a:cubicBezTo>
                      <a:pt x="93518" y="0"/>
                      <a:pt x="116898" y="27709"/>
                      <a:pt x="116898" y="96982"/>
                    </a:cubicBezTo>
                    <a:cubicBezTo>
                      <a:pt x="116898" y="161925"/>
                      <a:pt x="94384" y="193964"/>
                      <a:pt x="58882" y="193964"/>
                    </a:cubicBezTo>
                    <a:cubicBezTo>
                      <a:pt x="23379" y="193964"/>
                      <a:pt x="0" y="166255"/>
                      <a:pt x="0" y="96982"/>
                    </a:cubicBezTo>
                    <a:close/>
                    <a:moveTo>
                      <a:pt x="83127" y="97848"/>
                    </a:moveTo>
                    <a:cubicBezTo>
                      <a:pt x="83127" y="48491"/>
                      <a:pt x="75334" y="28575"/>
                      <a:pt x="58882" y="28575"/>
                    </a:cubicBezTo>
                    <a:cubicBezTo>
                      <a:pt x="41564" y="28575"/>
                      <a:pt x="33770" y="47625"/>
                      <a:pt x="33770" y="95250"/>
                    </a:cubicBezTo>
                    <a:cubicBezTo>
                      <a:pt x="33770" y="144607"/>
                      <a:pt x="41564" y="164523"/>
                      <a:pt x="58016" y="164523"/>
                    </a:cubicBezTo>
                    <a:cubicBezTo>
                      <a:pt x="76200" y="164523"/>
                      <a:pt x="83127" y="145473"/>
                      <a:pt x="83127" y="97848"/>
                    </a:cubicBezTo>
                    <a:close/>
                  </a:path>
                </a:pathLst>
              </a:custGeom>
              <a:solidFill>
                <a:srgbClr val="203249"/>
              </a:solidFill>
              <a:ln w="8653" cap="flat">
                <a:noFill/>
                <a:prstDash val="solid"/>
                <a:miter/>
              </a:ln>
            </p:spPr>
            <p:txBody>
              <a:bodyPr rtlCol="0" anchor="ctr"/>
              <a:lstStyle/>
              <a:p>
                <a:endParaRPr lang="en-US"/>
              </a:p>
            </p:txBody>
          </p:sp>
          <p:sp>
            <p:nvSpPr>
              <p:cNvPr id="691" name="Freeform 690">
                <a:extLst>
                  <a:ext uri="{FF2B5EF4-FFF2-40B4-BE49-F238E27FC236}">
                    <a16:creationId xmlns:a16="http://schemas.microsoft.com/office/drawing/2014/main" id="{E9D35F42-DC70-5A75-5EA0-F01846B87A60}"/>
                  </a:ext>
                </a:extLst>
              </p:cNvPr>
              <p:cNvSpPr/>
              <p:nvPr/>
            </p:nvSpPr>
            <p:spPr>
              <a:xfrm>
                <a:off x="6596068" y="1123325"/>
                <a:ext cx="107372" cy="186170"/>
              </a:xfrm>
              <a:custGeom>
                <a:avLst/>
                <a:gdLst>
                  <a:gd name="connsiteX0" fmla="*/ 0 w 107372"/>
                  <a:gd name="connsiteY0" fmla="*/ 186170 h 186170"/>
                  <a:gd name="connsiteX1" fmla="*/ 0 w 107372"/>
                  <a:gd name="connsiteY1" fmla="*/ 0 h 186170"/>
                  <a:gd name="connsiteX2" fmla="*/ 43295 w 107372"/>
                  <a:gd name="connsiteY2" fmla="*/ 0 h 186170"/>
                  <a:gd name="connsiteX3" fmla="*/ 107373 w 107372"/>
                  <a:gd name="connsiteY3" fmla="*/ 92652 h 186170"/>
                  <a:gd name="connsiteX4" fmla="*/ 42429 w 107372"/>
                  <a:gd name="connsiteY4" fmla="*/ 186170 h 186170"/>
                  <a:gd name="connsiteX5" fmla="*/ 0 w 107372"/>
                  <a:gd name="connsiteY5" fmla="*/ 186170 h 186170"/>
                  <a:gd name="connsiteX6" fmla="*/ 41564 w 107372"/>
                  <a:gd name="connsiteY6" fmla="*/ 156730 h 186170"/>
                  <a:gd name="connsiteX7" fmla="*/ 73602 w 107372"/>
                  <a:gd name="connsiteY7" fmla="*/ 94384 h 186170"/>
                  <a:gd name="connsiteX8" fmla="*/ 41564 w 107372"/>
                  <a:gd name="connsiteY8" fmla="*/ 30307 h 186170"/>
                  <a:gd name="connsiteX9" fmla="*/ 32904 w 107372"/>
                  <a:gd name="connsiteY9" fmla="*/ 30307 h 186170"/>
                  <a:gd name="connsiteX10" fmla="*/ 32904 w 107372"/>
                  <a:gd name="connsiteY10" fmla="*/ 156730 h 186170"/>
                  <a:gd name="connsiteX11" fmla="*/ 41564 w 107372"/>
                  <a:gd name="connsiteY11" fmla="*/ 15673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7372" h="186170">
                    <a:moveTo>
                      <a:pt x="0" y="186170"/>
                    </a:moveTo>
                    <a:lnTo>
                      <a:pt x="0" y="0"/>
                    </a:lnTo>
                    <a:lnTo>
                      <a:pt x="43295" y="0"/>
                    </a:lnTo>
                    <a:cubicBezTo>
                      <a:pt x="85725" y="0"/>
                      <a:pt x="107373" y="30307"/>
                      <a:pt x="107373" y="92652"/>
                    </a:cubicBezTo>
                    <a:cubicBezTo>
                      <a:pt x="107373" y="153266"/>
                      <a:pt x="85725" y="186170"/>
                      <a:pt x="42429" y="186170"/>
                    </a:cubicBezTo>
                    <a:lnTo>
                      <a:pt x="0" y="186170"/>
                    </a:lnTo>
                    <a:close/>
                    <a:moveTo>
                      <a:pt x="41564" y="156730"/>
                    </a:moveTo>
                    <a:cubicBezTo>
                      <a:pt x="63211" y="156730"/>
                      <a:pt x="73602" y="138545"/>
                      <a:pt x="73602" y="94384"/>
                    </a:cubicBezTo>
                    <a:cubicBezTo>
                      <a:pt x="73602" y="49357"/>
                      <a:pt x="64077" y="30307"/>
                      <a:pt x="41564" y="30307"/>
                    </a:cubicBezTo>
                    <a:lnTo>
                      <a:pt x="32904" y="30307"/>
                    </a:lnTo>
                    <a:lnTo>
                      <a:pt x="32904" y="156730"/>
                    </a:lnTo>
                    <a:lnTo>
                      <a:pt x="41564" y="156730"/>
                    </a:lnTo>
                    <a:close/>
                  </a:path>
                </a:pathLst>
              </a:custGeom>
              <a:solidFill>
                <a:srgbClr val="203249"/>
              </a:solidFill>
              <a:ln w="8653" cap="flat">
                <a:noFill/>
                <a:prstDash val="solid"/>
                <a:miter/>
              </a:ln>
            </p:spPr>
            <p:txBody>
              <a:bodyPr rtlCol="0" anchor="ctr"/>
              <a:lstStyle/>
              <a:p>
                <a:endParaRPr lang="en-US"/>
              </a:p>
            </p:txBody>
          </p:sp>
          <p:sp>
            <p:nvSpPr>
              <p:cNvPr id="692" name="Freeform 691">
                <a:extLst>
                  <a:ext uri="{FF2B5EF4-FFF2-40B4-BE49-F238E27FC236}">
                    <a16:creationId xmlns:a16="http://schemas.microsoft.com/office/drawing/2014/main" id="{EDC87284-CB10-8F74-EBF9-4BA00A99F7D2}"/>
                  </a:ext>
                </a:extLst>
              </p:cNvPr>
              <p:cNvSpPr/>
              <p:nvPr/>
            </p:nvSpPr>
            <p:spPr>
              <a:xfrm>
                <a:off x="6727686" y="1123325"/>
                <a:ext cx="82261" cy="186170"/>
              </a:xfrm>
              <a:custGeom>
                <a:avLst/>
                <a:gdLst>
                  <a:gd name="connsiteX0" fmla="*/ 0 w 82261"/>
                  <a:gd name="connsiteY0" fmla="*/ 186170 h 186170"/>
                  <a:gd name="connsiteX1" fmla="*/ 0 w 82261"/>
                  <a:gd name="connsiteY1" fmla="*/ 0 h 186170"/>
                  <a:gd name="connsiteX2" fmla="*/ 82261 w 82261"/>
                  <a:gd name="connsiteY2" fmla="*/ 0 h 186170"/>
                  <a:gd name="connsiteX3" fmla="*/ 82261 w 82261"/>
                  <a:gd name="connsiteY3" fmla="*/ 29441 h 186170"/>
                  <a:gd name="connsiteX4" fmla="*/ 32905 w 82261"/>
                  <a:gd name="connsiteY4" fmla="*/ 29441 h 186170"/>
                  <a:gd name="connsiteX5" fmla="*/ 32905 w 82261"/>
                  <a:gd name="connsiteY5" fmla="*/ 77932 h 186170"/>
                  <a:gd name="connsiteX6" fmla="*/ 71005 w 82261"/>
                  <a:gd name="connsiteY6" fmla="*/ 77932 h 186170"/>
                  <a:gd name="connsiteX7" fmla="*/ 71005 w 82261"/>
                  <a:gd name="connsiteY7" fmla="*/ 107373 h 186170"/>
                  <a:gd name="connsiteX8" fmla="*/ 32905 w 82261"/>
                  <a:gd name="connsiteY8" fmla="*/ 107373 h 186170"/>
                  <a:gd name="connsiteX9" fmla="*/ 32905 w 82261"/>
                  <a:gd name="connsiteY9" fmla="*/ 156730 h 186170"/>
                  <a:gd name="connsiteX10" fmla="*/ 82261 w 82261"/>
                  <a:gd name="connsiteY10" fmla="*/ 156730 h 186170"/>
                  <a:gd name="connsiteX11" fmla="*/ 82261 w 82261"/>
                  <a:gd name="connsiteY11" fmla="*/ 186170 h 186170"/>
                  <a:gd name="connsiteX12" fmla="*/ 0 w 82261"/>
                  <a:gd name="connsiteY12"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2261" h="186170">
                    <a:moveTo>
                      <a:pt x="0" y="186170"/>
                    </a:moveTo>
                    <a:lnTo>
                      <a:pt x="0" y="0"/>
                    </a:lnTo>
                    <a:lnTo>
                      <a:pt x="82261" y="0"/>
                    </a:lnTo>
                    <a:lnTo>
                      <a:pt x="82261" y="29441"/>
                    </a:lnTo>
                    <a:lnTo>
                      <a:pt x="32905" y="29441"/>
                    </a:lnTo>
                    <a:lnTo>
                      <a:pt x="32905" y="77932"/>
                    </a:lnTo>
                    <a:lnTo>
                      <a:pt x="71005" y="77932"/>
                    </a:lnTo>
                    <a:lnTo>
                      <a:pt x="71005" y="107373"/>
                    </a:lnTo>
                    <a:lnTo>
                      <a:pt x="32905" y="107373"/>
                    </a:lnTo>
                    <a:lnTo>
                      <a:pt x="32905" y="156730"/>
                    </a:lnTo>
                    <a:lnTo>
                      <a:pt x="82261" y="156730"/>
                    </a:lnTo>
                    <a:lnTo>
                      <a:pt x="82261"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93" name="Freeform 692">
                <a:extLst>
                  <a:ext uri="{FF2B5EF4-FFF2-40B4-BE49-F238E27FC236}">
                    <a16:creationId xmlns:a16="http://schemas.microsoft.com/office/drawing/2014/main" id="{C9D2F620-42F9-516E-A5BD-47CD4DAE79B4}"/>
                  </a:ext>
                </a:extLst>
              </p:cNvPr>
              <p:cNvSpPr/>
              <p:nvPr/>
            </p:nvSpPr>
            <p:spPr>
              <a:xfrm>
                <a:off x="6835059" y="1123325"/>
                <a:ext cx="77931" cy="186170"/>
              </a:xfrm>
              <a:custGeom>
                <a:avLst/>
                <a:gdLst>
                  <a:gd name="connsiteX0" fmla="*/ 0 w 77931"/>
                  <a:gd name="connsiteY0" fmla="*/ 186170 h 186170"/>
                  <a:gd name="connsiteX1" fmla="*/ 0 w 77931"/>
                  <a:gd name="connsiteY1" fmla="*/ 0 h 186170"/>
                  <a:gd name="connsiteX2" fmla="*/ 32904 w 77931"/>
                  <a:gd name="connsiteY2" fmla="*/ 0 h 186170"/>
                  <a:gd name="connsiteX3" fmla="*/ 32904 w 77931"/>
                  <a:gd name="connsiteY3" fmla="*/ 156730 h 186170"/>
                  <a:gd name="connsiteX4" fmla="*/ 77932 w 77931"/>
                  <a:gd name="connsiteY4" fmla="*/ 156730 h 186170"/>
                  <a:gd name="connsiteX5" fmla="*/ 77932 w 77931"/>
                  <a:gd name="connsiteY5" fmla="*/ 186170 h 186170"/>
                  <a:gd name="connsiteX6" fmla="*/ 0 w 77931"/>
                  <a:gd name="connsiteY6"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931" h="186170">
                    <a:moveTo>
                      <a:pt x="0" y="186170"/>
                    </a:moveTo>
                    <a:lnTo>
                      <a:pt x="0" y="0"/>
                    </a:lnTo>
                    <a:lnTo>
                      <a:pt x="32904" y="0"/>
                    </a:lnTo>
                    <a:lnTo>
                      <a:pt x="32904" y="156730"/>
                    </a:lnTo>
                    <a:lnTo>
                      <a:pt x="77932" y="156730"/>
                    </a:lnTo>
                    <a:lnTo>
                      <a:pt x="77932" y="186170"/>
                    </a:lnTo>
                    <a:lnTo>
                      <a:pt x="0" y="186170"/>
                    </a:lnTo>
                    <a:close/>
                  </a:path>
                </a:pathLst>
              </a:custGeom>
              <a:solidFill>
                <a:srgbClr val="203249"/>
              </a:solidFill>
              <a:ln w="8653" cap="flat">
                <a:noFill/>
                <a:prstDash val="solid"/>
                <a:miter/>
              </a:ln>
            </p:spPr>
            <p:txBody>
              <a:bodyPr rtlCol="0" anchor="ctr"/>
              <a:lstStyle/>
              <a:p>
                <a:endParaRPr lang="en-US"/>
              </a:p>
            </p:txBody>
          </p:sp>
        </p:grpSp>
        <p:grpSp>
          <p:nvGrpSpPr>
            <p:cNvPr id="694" name="Graphic 14">
              <a:extLst>
                <a:ext uri="{FF2B5EF4-FFF2-40B4-BE49-F238E27FC236}">
                  <a16:creationId xmlns:a16="http://schemas.microsoft.com/office/drawing/2014/main" id="{77CEB3D7-6579-9760-C0E3-5F6C246997CB}"/>
                </a:ext>
              </a:extLst>
            </p:cNvPr>
            <p:cNvGrpSpPr/>
            <p:nvPr/>
          </p:nvGrpSpPr>
          <p:grpSpPr>
            <a:xfrm>
              <a:off x="5030504" y="1405612"/>
              <a:ext cx="1264227" cy="97847"/>
              <a:chOff x="5030504" y="1405612"/>
              <a:chExt cx="1264227" cy="97847"/>
            </a:xfrm>
            <a:solidFill>
              <a:srgbClr val="203249"/>
            </a:solidFill>
          </p:grpSpPr>
          <p:sp>
            <p:nvSpPr>
              <p:cNvPr id="695" name="Freeform 694">
                <a:extLst>
                  <a:ext uri="{FF2B5EF4-FFF2-40B4-BE49-F238E27FC236}">
                    <a16:creationId xmlns:a16="http://schemas.microsoft.com/office/drawing/2014/main" id="{EF846DEC-871C-2922-5447-6B391AA8838F}"/>
                  </a:ext>
                </a:extLst>
              </p:cNvPr>
              <p:cNvSpPr/>
              <p:nvPr/>
            </p:nvSpPr>
            <p:spPr>
              <a:xfrm>
                <a:off x="5030504" y="1406477"/>
                <a:ext cx="44161" cy="96981"/>
              </a:xfrm>
              <a:custGeom>
                <a:avLst/>
                <a:gdLst>
                  <a:gd name="connsiteX0" fmla="*/ 44161 w 44161"/>
                  <a:gd name="connsiteY0" fmla="*/ 89189 h 96981"/>
                  <a:gd name="connsiteX1" fmla="*/ 27709 w 44161"/>
                  <a:gd name="connsiteY1" fmla="*/ 96982 h 96981"/>
                  <a:gd name="connsiteX2" fmla="*/ 0 w 44161"/>
                  <a:gd name="connsiteY2" fmla="*/ 48491 h 96981"/>
                  <a:gd name="connsiteX3" fmla="*/ 26843 w 44161"/>
                  <a:gd name="connsiteY3" fmla="*/ 0 h 96981"/>
                  <a:gd name="connsiteX4" fmla="*/ 44161 w 44161"/>
                  <a:gd name="connsiteY4" fmla="*/ 7793 h 96981"/>
                  <a:gd name="connsiteX5" fmla="*/ 41564 w 44161"/>
                  <a:gd name="connsiteY5" fmla="*/ 18184 h 96981"/>
                  <a:gd name="connsiteX6" fmla="*/ 27709 w 44161"/>
                  <a:gd name="connsiteY6" fmla="*/ 10391 h 96981"/>
                  <a:gd name="connsiteX7" fmla="*/ 11257 w 44161"/>
                  <a:gd name="connsiteY7" fmla="*/ 48491 h 96981"/>
                  <a:gd name="connsiteX8" fmla="*/ 27709 w 44161"/>
                  <a:gd name="connsiteY8" fmla="*/ 87457 h 96981"/>
                  <a:gd name="connsiteX9" fmla="*/ 40698 w 44161"/>
                  <a:gd name="connsiteY9" fmla="*/ 79663 h 96981"/>
                  <a:gd name="connsiteX10" fmla="*/ 44161 w 44161"/>
                  <a:gd name="connsiteY10" fmla="*/ 89189 h 96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161" h="96981">
                    <a:moveTo>
                      <a:pt x="44161" y="89189"/>
                    </a:moveTo>
                    <a:cubicBezTo>
                      <a:pt x="39832" y="94384"/>
                      <a:pt x="33770" y="96982"/>
                      <a:pt x="27709" y="96982"/>
                    </a:cubicBezTo>
                    <a:cubicBezTo>
                      <a:pt x="10391" y="96982"/>
                      <a:pt x="0" y="81395"/>
                      <a:pt x="0" y="48491"/>
                    </a:cubicBezTo>
                    <a:cubicBezTo>
                      <a:pt x="0" y="17318"/>
                      <a:pt x="9525" y="0"/>
                      <a:pt x="26843" y="0"/>
                    </a:cubicBezTo>
                    <a:cubicBezTo>
                      <a:pt x="33770" y="0"/>
                      <a:pt x="39832" y="2598"/>
                      <a:pt x="44161" y="7793"/>
                    </a:cubicBezTo>
                    <a:lnTo>
                      <a:pt x="41564" y="18184"/>
                    </a:lnTo>
                    <a:cubicBezTo>
                      <a:pt x="37234" y="13855"/>
                      <a:pt x="32905" y="10391"/>
                      <a:pt x="27709" y="10391"/>
                    </a:cubicBezTo>
                    <a:cubicBezTo>
                      <a:pt x="15586" y="10391"/>
                      <a:pt x="11257" y="24245"/>
                      <a:pt x="11257" y="48491"/>
                    </a:cubicBezTo>
                    <a:cubicBezTo>
                      <a:pt x="11257" y="73602"/>
                      <a:pt x="17318" y="87457"/>
                      <a:pt x="27709" y="87457"/>
                    </a:cubicBezTo>
                    <a:cubicBezTo>
                      <a:pt x="32039" y="87457"/>
                      <a:pt x="36368" y="84859"/>
                      <a:pt x="40698" y="79663"/>
                    </a:cubicBezTo>
                    <a:lnTo>
                      <a:pt x="44161" y="89189"/>
                    </a:lnTo>
                    <a:close/>
                  </a:path>
                </a:pathLst>
              </a:custGeom>
              <a:solidFill>
                <a:srgbClr val="203249"/>
              </a:solidFill>
              <a:ln w="8653" cap="flat">
                <a:noFill/>
                <a:prstDash val="solid"/>
                <a:miter/>
              </a:ln>
            </p:spPr>
            <p:txBody>
              <a:bodyPr rtlCol="0" anchor="ctr"/>
              <a:lstStyle/>
              <a:p>
                <a:endParaRPr lang="en-US"/>
              </a:p>
            </p:txBody>
          </p:sp>
          <p:sp>
            <p:nvSpPr>
              <p:cNvPr id="696" name="Freeform 695">
                <a:extLst>
                  <a:ext uri="{FF2B5EF4-FFF2-40B4-BE49-F238E27FC236}">
                    <a16:creationId xmlns:a16="http://schemas.microsoft.com/office/drawing/2014/main" id="{044F88B6-095D-46CF-70F4-1C8F09E3D3F8}"/>
                  </a:ext>
                </a:extLst>
              </p:cNvPr>
              <p:cNvSpPr/>
              <p:nvPr/>
            </p:nvSpPr>
            <p:spPr>
              <a:xfrm>
                <a:off x="5087654" y="1408209"/>
                <a:ext cx="47625" cy="92652"/>
              </a:xfrm>
              <a:custGeom>
                <a:avLst/>
                <a:gdLst>
                  <a:gd name="connsiteX0" fmla="*/ 36368 w 47625"/>
                  <a:gd name="connsiteY0" fmla="*/ 92652 h 92652"/>
                  <a:gd name="connsiteX1" fmla="*/ 36368 w 47625"/>
                  <a:gd name="connsiteY1" fmla="*/ 51089 h 92652"/>
                  <a:gd name="connsiteX2" fmla="*/ 11257 w 47625"/>
                  <a:gd name="connsiteY2" fmla="*/ 51089 h 92652"/>
                  <a:gd name="connsiteX3" fmla="*/ 11257 w 47625"/>
                  <a:gd name="connsiteY3" fmla="*/ 92652 h 92652"/>
                  <a:gd name="connsiteX4" fmla="*/ 0 w 47625"/>
                  <a:gd name="connsiteY4" fmla="*/ 92652 h 92652"/>
                  <a:gd name="connsiteX5" fmla="*/ 0 w 47625"/>
                  <a:gd name="connsiteY5" fmla="*/ 0 h 92652"/>
                  <a:gd name="connsiteX6" fmla="*/ 11257 w 47625"/>
                  <a:gd name="connsiteY6" fmla="*/ 0 h 92652"/>
                  <a:gd name="connsiteX7" fmla="*/ 11257 w 47625"/>
                  <a:gd name="connsiteY7" fmla="*/ 40698 h 92652"/>
                  <a:gd name="connsiteX8" fmla="*/ 36368 w 47625"/>
                  <a:gd name="connsiteY8" fmla="*/ 40698 h 92652"/>
                  <a:gd name="connsiteX9" fmla="*/ 36368 w 47625"/>
                  <a:gd name="connsiteY9" fmla="*/ 0 h 92652"/>
                  <a:gd name="connsiteX10" fmla="*/ 47625 w 47625"/>
                  <a:gd name="connsiteY10" fmla="*/ 0 h 92652"/>
                  <a:gd name="connsiteX11" fmla="*/ 47625 w 47625"/>
                  <a:gd name="connsiteY11" fmla="*/ 92652 h 92652"/>
                  <a:gd name="connsiteX12" fmla="*/ 36368 w 47625"/>
                  <a:gd name="connsiteY12"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625" h="92652">
                    <a:moveTo>
                      <a:pt x="36368" y="92652"/>
                    </a:moveTo>
                    <a:lnTo>
                      <a:pt x="36368" y="51089"/>
                    </a:lnTo>
                    <a:lnTo>
                      <a:pt x="11257" y="51089"/>
                    </a:lnTo>
                    <a:lnTo>
                      <a:pt x="11257" y="92652"/>
                    </a:lnTo>
                    <a:lnTo>
                      <a:pt x="0" y="92652"/>
                    </a:lnTo>
                    <a:lnTo>
                      <a:pt x="0" y="0"/>
                    </a:lnTo>
                    <a:lnTo>
                      <a:pt x="11257" y="0"/>
                    </a:lnTo>
                    <a:lnTo>
                      <a:pt x="11257" y="40698"/>
                    </a:lnTo>
                    <a:lnTo>
                      <a:pt x="36368" y="40698"/>
                    </a:lnTo>
                    <a:lnTo>
                      <a:pt x="36368" y="0"/>
                    </a:lnTo>
                    <a:lnTo>
                      <a:pt x="47625" y="0"/>
                    </a:lnTo>
                    <a:lnTo>
                      <a:pt x="47625" y="92652"/>
                    </a:lnTo>
                    <a:lnTo>
                      <a:pt x="36368" y="92652"/>
                    </a:lnTo>
                    <a:close/>
                  </a:path>
                </a:pathLst>
              </a:custGeom>
              <a:solidFill>
                <a:srgbClr val="203249"/>
              </a:solidFill>
              <a:ln w="8653" cap="flat">
                <a:noFill/>
                <a:prstDash val="solid"/>
                <a:miter/>
              </a:ln>
            </p:spPr>
            <p:txBody>
              <a:bodyPr rtlCol="0" anchor="ctr"/>
              <a:lstStyle/>
              <a:p>
                <a:endParaRPr lang="en-US"/>
              </a:p>
            </p:txBody>
          </p:sp>
          <p:sp>
            <p:nvSpPr>
              <p:cNvPr id="697" name="Freeform 696">
                <a:extLst>
                  <a:ext uri="{FF2B5EF4-FFF2-40B4-BE49-F238E27FC236}">
                    <a16:creationId xmlns:a16="http://schemas.microsoft.com/office/drawing/2014/main" id="{2C16BBFC-A4F3-5A8B-A3C8-04331A663344}"/>
                  </a:ext>
                </a:extLst>
              </p:cNvPr>
              <p:cNvSpPr/>
              <p:nvPr/>
            </p:nvSpPr>
            <p:spPr>
              <a:xfrm>
                <a:off x="5146536" y="1408209"/>
                <a:ext cx="53686" cy="92652"/>
              </a:xfrm>
              <a:custGeom>
                <a:avLst/>
                <a:gdLst>
                  <a:gd name="connsiteX0" fmla="*/ 43295 w 53686"/>
                  <a:gd name="connsiteY0" fmla="*/ 92652 h 92652"/>
                  <a:gd name="connsiteX1" fmla="*/ 38100 w 53686"/>
                  <a:gd name="connsiteY1" fmla="*/ 68407 h 92652"/>
                  <a:gd name="connsiteX2" fmla="*/ 16452 w 53686"/>
                  <a:gd name="connsiteY2" fmla="*/ 68407 h 92652"/>
                  <a:gd name="connsiteX3" fmla="*/ 11257 w 53686"/>
                  <a:gd name="connsiteY3" fmla="*/ 92652 h 92652"/>
                  <a:gd name="connsiteX4" fmla="*/ 0 w 53686"/>
                  <a:gd name="connsiteY4" fmla="*/ 92652 h 92652"/>
                  <a:gd name="connsiteX5" fmla="*/ 20782 w 53686"/>
                  <a:gd name="connsiteY5" fmla="*/ 0 h 92652"/>
                  <a:gd name="connsiteX6" fmla="*/ 32905 w 53686"/>
                  <a:gd name="connsiteY6" fmla="*/ 0 h 92652"/>
                  <a:gd name="connsiteX7" fmla="*/ 53686 w 53686"/>
                  <a:gd name="connsiteY7" fmla="*/ 92652 h 92652"/>
                  <a:gd name="connsiteX8" fmla="*/ 43295 w 53686"/>
                  <a:gd name="connsiteY8" fmla="*/ 92652 h 92652"/>
                  <a:gd name="connsiteX9" fmla="*/ 27709 w 53686"/>
                  <a:gd name="connsiteY9" fmla="*/ 17318 h 92652"/>
                  <a:gd name="connsiteX10" fmla="*/ 19050 w 53686"/>
                  <a:gd name="connsiteY10" fmla="*/ 58882 h 92652"/>
                  <a:gd name="connsiteX11" fmla="*/ 36368 w 53686"/>
                  <a:gd name="connsiteY11" fmla="*/ 58882 h 92652"/>
                  <a:gd name="connsiteX12" fmla="*/ 27709 w 53686"/>
                  <a:gd name="connsiteY12" fmla="*/ 17318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686" h="92652">
                    <a:moveTo>
                      <a:pt x="43295" y="92652"/>
                    </a:moveTo>
                    <a:lnTo>
                      <a:pt x="38100" y="68407"/>
                    </a:lnTo>
                    <a:lnTo>
                      <a:pt x="16452" y="68407"/>
                    </a:lnTo>
                    <a:lnTo>
                      <a:pt x="11257" y="92652"/>
                    </a:lnTo>
                    <a:lnTo>
                      <a:pt x="0" y="92652"/>
                    </a:lnTo>
                    <a:lnTo>
                      <a:pt x="20782" y="0"/>
                    </a:lnTo>
                    <a:lnTo>
                      <a:pt x="32905" y="0"/>
                    </a:lnTo>
                    <a:lnTo>
                      <a:pt x="53686" y="92652"/>
                    </a:lnTo>
                    <a:lnTo>
                      <a:pt x="43295" y="92652"/>
                    </a:lnTo>
                    <a:close/>
                    <a:moveTo>
                      <a:pt x="27709" y="17318"/>
                    </a:moveTo>
                    <a:lnTo>
                      <a:pt x="19050" y="58882"/>
                    </a:lnTo>
                    <a:lnTo>
                      <a:pt x="36368" y="58882"/>
                    </a:lnTo>
                    <a:lnTo>
                      <a:pt x="27709" y="17318"/>
                    </a:lnTo>
                    <a:close/>
                  </a:path>
                </a:pathLst>
              </a:custGeom>
              <a:solidFill>
                <a:srgbClr val="203249"/>
              </a:solidFill>
              <a:ln w="8653" cap="flat">
                <a:noFill/>
                <a:prstDash val="solid"/>
                <a:miter/>
              </a:ln>
            </p:spPr>
            <p:txBody>
              <a:bodyPr rtlCol="0" anchor="ctr"/>
              <a:lstStyle/>
              <a:p>
                <a:endParaRPr lang="en-US"/>
              </a:p>
            </p:txBody>
          </p:sp>
          <p:sp>
            <p:nvSpPr>
              <p:cNvPr id="698" name="Freeform 697">
                <a:extLst>
                  <a:ext uri="{FF2B5EF4-FFF2-40B4-BE49-F238E27FC236}">
                    <a16:creationId xmlns:a16="http://schemas.microsoft.com/office/drawing/2014/main" id="{64A19981-7901-13C3-9B83-BC9B3C4FCE0B}"/>
                  </a:ext>
                </a:extLst>
              </p:cNvPr>
              <p:cNvSpPr/>
              <p:nvPr/>
            </p:nvSpPr>
            <p:spPr>
              <a:xfrm>
                <a:off x="5213211" y="1409075"/>
                <a:ext cx="45027" cy="92652"/>
              </a:xfrm>
              <a:custGeom>
                <a:avLst/>
                <a:gdLst>
                  <a:gd name="connsiteX0" fmla="*/ 33770 w 45027"/>
                  <a:gd name="connsiteY0" fmla="*/ 91786 h 92652"/>
                  <a:gd name="connsiteX1" fmla="*/ 20782 w 45027"/>
                  <a:gd name="connsiteY1" fmla="*/ 54552 h 92652"/>
                  <a:gd name="connsiteX2" fmla="*/ 11257 w 45027"/>
                  <a:gd name="connsiteY2" fmla="*/ 56284 h 92652"/>
                  <a:gd name="connsiteX3" fmla="*/ 11257 w 45027"/>
                  <a:gd name="connsiteY3" fmla="*/ 92652 h 92652"/>
                  <a:gd name="connsiteX4" fmla="*/ 0 w 45027"/>
                  <a:gd name="connsiteY4" fmla="*/ 92652 h 92652"/>
                  <a:gd name="connsiteX5" fmla="*/ 0 w 45027"/>
                  <a:gd name="connsiteY5" fmla="*/ 0 h 92652"/>
                  <a:gd name="connsiteX6" fmla="*/ 15587 w 45027"/>
                  <a:gd name="connsiteY6" fmla="*/ 0 h 92652"/>
                  <a:gd name="connsiteX7" fmla="*/ 42429 w 45027"/>
                  <a:gd name="connsiteY7" fmla="*/ 26843 h 92652"/>
                  <a:gd name="connsiteX8" fmla="*/ 30307 w 45027"/>
                  <a:gd name="connsiteY8" fmla="*/ 51955 h 92652"/>
                  <a:gd name="connsiteX9" fmla="*/ 45027 w 45027"/>
                  <a:gd name="connsiteY9" fmla="*/ 92652 h 92652"/>
                  <a:gd name="connsiteX10" fmla="*/ 33770 w 45027"/>
                  <a:gd name="connsiteY10" fmla="*/ 92652 h 92652"/>
                  <a:gd name="connsiteX11" fmla="*/ 13855 w 45027"/>
                  <a:gd name="connsiteY11" fmla="*/ 45027 h 92652"/>
                  <a:gd name="connsiteX12" fmla="*/ 31173 w 45027"/>
                  <a:gd name="connsiteY12" fmla="*/ 25977 h 92652"/>
                  <a:gd name="connsiteX13" fmla="*/ 14721 w 45027"/>
                  <a:gd name="connsiteY13" fmla="*/ 8659 h 92652"/>
                  <a:gd name="connsiteX14" fmla="*/ 11257 w 45027"/>
                  <a:gd name="connsiteY14" fmla="*/ 8659 h 92652"/>
                  <a:gd name="connsiteX15" fmla="*/ 11257 w 45027"/>
                  <a:gd name="connsiteY15" fmla="*/ 45027 h 92652"/>
                  <a:gd name="connsiteX16" fmla="*/ 13855 w 45027"/>
                  <a:gd name="connsiteY16" fmla="*/ 45027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027" h="92652">
                    <a:moveTo>
                      <a:pt x="33770" y="91786"/>
                    </a:moveTo>
                    <a:lnTo>
                      <a:pt x="20782" y="54552"/>
                    </a:lnTo>
                    <a:lnTo>
                      <a:pt x="11257" y="56284"/>
                    </a:lnTo>
                    <a:lnTo>
                      <a:pt x="11257" y="92652"/>
                    </a:lnTo>
                    <a:lnTo>
                      <a:pt x="0" y="92652"/>
                    </a:lnTo>
                    <a:lnTo>
                      <a:pt x="0" y="0"/>
                    </a:lnTo>
                    <a:lnTo>
                      <a:pt x="15587" y="0"/>
                    </a:lnTo>
                    <a:cubicBezTo>
                      <a:pt x="35502" y="0"/>
                      <a:pt x="42429" y="11257"/>
                      <a:pt x="42429" y="26843"/>
                    </a:cubicBezTo>
                    <a:cubicBezTo>
                      <a:pt x="42429" y="38100"/>
                      <a:pt x="37234" y="47625"/>
                      <a:pt x="30307" y="51955"/>
                    </a:cubicBezTo>
                    <a:lnTo>
                      <a:pt x="45027" y="92652"/>
                    </a:lnTo>
                    <a:lnTo>
                      <a:pt x="33770" y="92652"/>
                    </a:lnTo>
                    <a:close/>
                    <a:moveTo>
                      <a:pt x="13855" y="45027"/>
                    </a:moveTo>
                    <a:cubicBezTo>
                      <a:pt x="25977" y="44161"/>
                      <a:pt x="31173" y="38100"/>
                      <a:pt x="31173" y="25977"/>
                    </a:cubicBezTo>
                    <a:cubicBezTo>
                      <a:pt x="31173" y="13855"/>
                      <a:pt x="25977" y="8659"/>
                      <a:pt x="14721" y="8659"/>
                    </a:cubicBezTo>
                    <a:lnTo>
                      <a:pt x="11257" y="8659"/>
                    </a:lnTo>
                    <a:lnTo>
                      <a:pt x="11257" y="45027"/>
                    </a:lnTo>
                    <a:lnTo>
                      <a:pt x="13855" y="45027"/>
                    </a:lnTo>
                    <a:close/>
                  </a:path>
                </a:pathLst>
              </a:custGeom>
              <a:solidFill>
                <a:srgbClr val="203249"/>
              </a:solidFill>
              <a:ln w="8653" cap="flat">
                <a:noFill/>
                <a:prstDash val="solid"/>
                <a:miter/>
              </a:ln>
            </p:spPr>
            <p:txBody>
              <a:bodyPr rtlCol="0" anchor="ctr"/>
              <a:lstStyle/>
              <a:p>
                <a:endParaRPr lang="en-US"/>
              </a:p>
            </p:txBody>
          </p:sp>
          <p:sp>
            <p:nvSpPr>
              <p:cNvPr id="699" name="Freeform 698">
                <a:extLst>
                  <a:ext uri="{FF2B5EF4-FFF2-40B4-BE49-F238E27FC236}">
                    <a16:creationId xmlns:a16="http://schemas.microsoft.com/office/drawing/2014/main" id="{8F15382E-E4A1-319E-B5D5-D73A44071AEF}"/>
                  </a:ext>
                </a:extLst>
              </p:cNvPr>
              <p:cNvSpPr/>
              <p:nvPr/>
            </p:nvSpPr>
            <p:spPr>
              <a:xfrm>
                <a:off x="5263434" y="1408209"/>
                <a:ext cx="46759" cy="92652"/>
              </a:xfrm>
              <a:custGeom>
                <a:avLst/>
                <a:gdLst>
                  <a:gd name="connsiteX0" fmla="*/ 18184 w 46759"/>
                  <a:gd name="connsiteY0" fmla="*/ 92652 h 92652"/>
                  <a:gd name="connsiteX1" fmla="*/ 18184 w 46759"/>
                  <a:gd name="connsiteY1" fmla="*/ 10391 h 92652"/>
                  <a:gd name="connsiteX2" fmla="*/ 0 w 46759"/>
                  <a:gd name="connsiteY2" fmla="*/ 10391 h 92652"/>
                  <a:gd name="connsiteX3" fmla="*/ 0 w 46759"/>
                  <a:gd name="connsiteY3" fmla="*/ 0 h 92652"/>
                  <a:gd name="connsiteX4" fmla="*/ 46759 w 46759"/>
                  <a:gd name="connsiteY4" fmla="*/ 0 h 92652"/>
                  <a:gd name="connsiteX5" fmla="*/ 46759 w 46759"/>
                  <a:gd name="connsiteY5" fmla="*/ 10391 h 92652"/>
                  <a:gd name="connsiteX6" fmla="*/ 28575 w 46759"/>
                  <a:gd name="connsiteY6" fmla="*/ 10391 h 92652"/>
                  <a:gd name="connsiteX7" fmla="*/ 28575 w 46759"/>
                  <a:gd name="connsiteY7" fmla="*/ 92652 h 92652"/>
                  <a:gd name="connsiteX8" fmla="*/ 18184 w 46759"/>
                  <a:gd name="connsiteY8"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59" h="92652">
                    <a:moveTo>
                      <a:pt x="18184" y="92652"/>
                    </a:moveTo>
                    <a:lnTo>
                      <a:pt x="18184" y="10391"/>
                    </a:lnTo>
                    <a:lnTo>
                      <a:pt x="0" y="10391"/>
                    </a:lnTo>
                    <a:lnTo>
                      <a:pt x="0" y="0"/>
                    </a:lnTo>
                    <a:lnTo>
                      <a:pt x="46759" y="0"/>
                    </a:lnTo>
                    <a:lnTo>
                      <a:pt x="46759" y="10391"/>
                    </a:lnTo>
                    <a:lnTo>
                      <a:pt x="28575" y="10391"/>
                    </a:lnTo>
                    <a:lnTo>
                      <a:pt x="28575" y="92652"/>
                    </a:lnTo>
                    <a:lnTo>
                      <a:pt x="18184" y="92652"/>
                    </a:lnTo>
                    <a:close/>
                  </a:path>
                </a:pathLst>
              </a:custGeom>
              <a:solidFill>
                <a:srgbClr val="203249"/>
              </a:solidFill>
              <a:ln w="8653" cap="flat">
                <a:noFill/>
                <a:prstDash val="solid"/>
                <a:miter/>
              </a:ln>
            </p:spPr>
            <p:txBody>
              <a:bodyPr rtlCol="0" anchor="ctr"/>
              <a:lstStyle/>
              <a:p>
                <a:endParaRPr lang="en-US"/>
              </a:p>
            </p:txBody>
          </p:sp>
          <p:sp>
            <p:nvSpPr>
              <p:cNvPr id="700" name="Freeform 699">
                <a:extLst>
                  <a:ext uri="{FF2B5EF4-FFF2-40B4-BE49-F238E27FC236}">
                    <a16:creationId xmlns:a16="http://schemas.microsoft.com/office/drawing/2014/main" id="{A96FF874-C090-2BEF-FB20-6AED6706B176}"/>
                  </a:ext>
                </a:extLst>
              </p:cNvPr>
              <p:cNvSpPr/>
              <p:nvPr/>
            </p:nvSpPr>
            <p:spPr>
              <a:xfrm>
                <a:off x="5333572" y="1408209"/>
                <a:ext cx="50222" cy="92652"/>
              </a:xfrm>
              <a:custGeom>
                <a:avLst/>
                <a:gdLst>
                  <a:gd name="connsiteX0" fmla="*/ 19916 w 50222"/>
                  <a:gd name="connsiteY0" fmla="*/ 92652 h 92652"/>
                  <a:gd name="connsiteX1" fmla="*/ 19916 w 50222"/>
                  <a:gd name="connsiteY1" fmla="*/ 54552 h 92652"/>
                  <a:gd name="connsiteX2" fmla="*/ 0 w 50222"/>
                  <a:gd name="connsiteY2" fmla="*/ 0 h 92652"/>
                  <a:gd name="connsiteX3" fmla="*/ 11257 w 50222"/>
                  <a:gd name="connsiteY3" fmla="*/ 0 h 92652"/>
                  <a:gd name="connsiteX4" fmla="*/ 25112 w 50222"/>
                  <a:gd name="connsiteY4" fmla="*/ 41564 h 92652"/>
                  <a:gd name="connsiteX5" fmla="*/ 38966 w 50222"/>
                  <a:gd name="connsiteY5" fmla="*/ 0 h 92652"/>
                  <a:gd name="connsiteX6" fmla="*/ 50223 w 50222"/>
                  <a:gd name="connsiteY6" fmla="*/ 0 h 92652"/>
                  <a:gd name="connsiteX7" fmla="*/ 30307 w 50222"/>
                  <a:gd name="connsiteY7" fmla="*/ 54552 h 92652"/>
                  <a:gd name="connsiteX8" fmla="*/ 30307 w 50222"/>
                  <a:gd name="connsiteY8" fmla="*/ 92652 h 92652"/>
                  <a:gd name="connsiteX9" fmla="*/ 19916 w 50222"/>
                  <a:gd name="connsiteY9"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222" h="92652">
                    <a:moveTo>
                      <a:pt x="19916" y="92652"/>
                    </a:moveTo>
                    <a:lnTo>
                      <a:pt x="19916" y="54552"/>
                    </a:lnTo>
                    <a:lnTo>
                      <a:pt x="0" y="0"/>
                    </a:lnTo>
                    <a:lnTo>
                      <a:pt x="11257" y="0"/>
                    </a:lnTo>
                    <a:lnTo>
                      <a:pt x="25112" y="41564"/>
                    </a:lnTo>
                    <a:lnTo>
                      <a:pt x="38966" y="0"/>
                    </a:lnTo>
                    <a:lnTo>
                      <a:pt x="50223" y="0"/>
                    </a:lnTo>
                    <a:lnTo>
                      <a:pt x="30307" y="54552"/>
                    </a:lnTo>
                    <a:lnTo>
                      <a:pt x="30307" y="92652"/>
                    </a:lnTo>
                    <a:lnTo>
                      <a:pt x="19916" y="92652"/>
                    </a:lnTo>
                    <a:close/>
                  </a:path>
                </a:pathLst>
              </a:custGeom>
              <a:solidFill>
                <a:srgbClr val="203249"/>
              </a:solidFill>
              <a:ln w="8653" cap="flat">
                <a:noFill/>
                <a:prstDash val="solid"/>
                <a:miter/>
              </a:ln>
            </p:spPr>
            <p:txBody>
              <a:bodyPr rtlCol="0" anchor="ctr"/>
              <a:lstStyle/>
              <a:p>
                <a:endParaRPr lang="en-US"/>
              </a:p>
            </p:txBody>
          </p:sp>
          <p:sp>
            <p:nvSpPr>
              <p:cNvPr id="701" name="Freeform 700">
                <a:extLst>
                  <a:ext uri="{FF2B5EF4-FFF2-40B4-BE49-F238E27FC236}">
                    <a16:creationId xmlns:a16="http://schemas.microsoft.com/office/drawing/2014/main" id="{00378CB0-A478-42AE-0B3C-9F5795BCBF09}"/>
                  </a:ext>
                </a:extLst>
              </p:cNvPr>
              <p:cNvSpPr/>
              <p:nvPr/>
            </p:nvSpPr>
            <p:spPr>
              <a:xfrm>
                <a:off x="5393320" y="1406477"/>
                <a:ext cx="54552" cy="96981"/>
              </a:xfrm>
              <a:custGeom>
                <a:avLst/>
                <a:gdLst>
                  <a:gd name="connsiteX0" fmla="*/ 0 w 54552"/>
                  <a:gd name="connsiteY0" fmla="*/ 48491 h 96981"/>
                  <a:gd name="connsiteX1" fmla="*/ 26843 w 54552"/>
                  <a:gd name="connsiteY1" fmla="*/ 0 h 96981"/>
                  <a:gd name="connsiteX2" fmla="*/ 54552 w 54552"/>
                  <a:gd name="connsiteY2" fmla="*/ 48491 h 96981"/>
                  <a:gd name="connsiteX3" fmla="*/ 26843 w 54552"/>
                  <a:gd name="connsiteY3" fmla="*/ 96982 h 96981"/>
                  <a:gd name="connsiteX4" fmla="*/ 0 w 54552"/>
                  <a:gd name="connsiteY4" fmla="*/ 48491 h 96981"/>
                  <a:gd name="connsiteX5" fmla="*/ 43295 w 54552"/>
                  <a:gd name="connsiteY5" fmla="*/ 48491 h 96981"/>
                  <a:gd name="connsiteX6" fmla="*/ 26843 w 54552"/>
                  <a:gd name="connsiteY6" fmla="*/ 9525 h 96981"/>
                  <a:gd name="connsiteX7" fmla="*/ 11257 w 54552"/>
                  <a:gd name="connsiteY7" fmla="*/ 47625 h 96981"/>
                  <a:gd name="connsiteX8" fmla="*/ 26843 w 54552"/>
                  <a:gd name="connsiteY8" fmla="*/ 86591 h 96981"/>
                  <a:gd name="connsiteX9" fmla="*/ 43295 w 54552"/>
                  <a:gd name="connsiteY9" fmla="*/ 48491 h 96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4552" h="96981">
                    <a:moveTo>
                      <a:pt x="0" y="48491"/>
                    </a:moveTo>
                    <a:cubicBezTo>
                      <a:pt x="0" y="17318"/>
                      <a:pt x="9525" y="0"/>
                      <a:pt x="26843" y="0"/>
                    </a:cubicBezTo>
                    <a:cubicBezTo>
                      <a:pt x="44161" y="0"/>
                      <a:pt x="54552" y="15586"/>
                      <a:pt x="54552" y="48491"/>
                    </a:cubicBezTo>
                    <a:cubicBezTo>
                      <a:pt x="54552" y="79663"/>
                      <a:pt x="45027" y="96982"/>
                      <a:pt x="26843" y="96982"/>
                    </a:cubicBezTo>
                    <a:cubicBezTo>
                      <a:pt x="8659" y="96982"/>
                      <a:pt x="0" y="81395"/>
                      <a:pt x="0" y="48491"/>
                    </a:cubicBezTo>
                    <a:close/>
                    <a:moveTo>
                      <a:pt x="43295" y="48491"/>
                    </a:moveTo>
                    <a:cubicBezTo>
                      <a:pt x="43295" y="23379"/>
                      <a:pt x="38100" y="9525"/>
                      <a:pt x="26843" y="9525"/>
                    </a:cubicBezTo>
                    <a:cubicBezTo>
                      <a:pt x="15586" y="9525"/>
                      <a:pt x="11257" y="23379"/>
                      <a:pt x="11257" y="47625"/>
                    </a:cubicBezTo>
                    <a:cubicBezTo>
                      <a:pt x="11257" y="72736"/>
                      <a:pt x="16452" y="86591"/>
                      <a:pt x="26843" y="86591"/>
                    </a:cubicBezTo>
                    <a:cubicBezTo>
                      <a:pt x="38966" y="86591"/>
                      <a:pt x="43295" y="72736"/>
                      <a:pt x="43295" y="48491"/>
                    </a:cubicBezTo>
                    <a:close/>
                  </a:path>
                </a:pathLst>
              </a:custGeom>
              <a:solidFill>
                <a:srgbClr val="203249"/>
              </a:solidFill>
              <a:ln w="8653" cap="flat">
                <a:noFill/>
                <a:prstDash val="solid"/>
                <a:miter/>
              </a:ln>
            </p:spPr>
            <p:txBody>
              <a:bodyPr rtlCol="0" anchor="ctr"/>
              <a:lstStyle/>
              <a:p>
                <a:endParaRPr lang="en-US"/>
              </a:p>
            </p:txBody>
          </p:sp>
          <p:sp>
            <p:nvSpPr>
              <p:cNvPr id="702" name="Freeform 701">
                <a:extLst>
                  <a:ext uri="{FF2B5EF4-FFF2-40B4-BE49-F238E27FC236}">
                    <a16:creationId xmlns:a16="http://schemas.microsoft.com/office/drawing/2014/main" id="{8B5B02C0-EE6F-DD48-1EE6-444AA7954C9F}"/>
                  </a:ext>
                </a:extLst>
              </p:cNvPr>
              <p:cNvSpPr/>
              <p:nvPr/>
            </p:nvSpPr>
            <p:spPr>
              <a:xfrm>
                <a:off x="5463459" y="1408209"/>
                <a:ext cx="46759" cy="94384"/>
              </a:xfrm>
              <a:custGeom>
                <a:avLst/>
                <a:gdLst>
                  <a:gd name="connsiteX0" fmla="*/ 35502 w 46759"/>
                  <a:gd name="connsiteY0" fmla="*/ 0 h 94384"/>
                  <a:gd name="connsiteX1" fmla="*/ 46759 w 46759"/>
                  <a:gd name="connsiteY1" fmla="*/ 0 h 94384"/>
                  <a:gd name="connsiteX2" fmla="*/ 46759 w 46759"/>
                  <a:gd name="connsiteY2" fmla="*/ 68407 h 94384"/>
                  <a:gd name="connsiteX3" fmla="*/ 23380 w 46759"/>
                  <a:gd name="connsiteY3" fmla="*/ 94384 h 94384"/>
                  <a:gd name="connsiteX4" fmla="*/ 0 w 46759"/>
                  <a:gd name="connsiteY4" fmla="*/ 68407 h 94384"/>
                  <a:gd name="connsiteX5" fmla="*/ 0 w 46759"/>
                  <a:gd name="connsiteY5" fmla="*/ 0 h 94384"/>
                  <a:gd name="connsiteX6" fmla="*/ 11257 w 46759"/>
                  <a:gd name="connsiteY6" fmla="*/ 0 h 94384"/>
                  <a:gd name="connsiteX7" fmla="*/ 11257 w 46759"/>
                  <a:gd name="connsiteY7" fmla="*/ 70139 h 94384"/>
                  <a:gd name="connsiteX8" fmla="*/ 23380 w 46759"/>
                  <a:gd name="connsiteY8" fmla="*/ 84859 h 94384"/>
                  <a:gd name="connsiteX9" fmla="*/ 35502 w 46759"/>
                  <a:gd name="connsiteY9" fmla="*/ 70139 h 94384"/>
                  <a:gd name="connsiteX10" fmla="*/ 35502 w 46759"/>
                  <a:gd name="connsiteY10" fmla="*/ 0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59" h="94384">
                    <a:moveTo>
                      <a:pt x="35502" y="0"/>
                    </a:moveTo>
                    <a:lnTo>
                      <a:pt x="46759" y="0"/>
                    </a:lnTo>
                    <a:lnTo>
                      <a:pt x="46759" y="68407"/>
                    </a:lnTo>
                    <a:cubicBezTo>
                      <a:pt x="46759" y="84859"/>
                      <a:pt x="38100" y="94384"/>
                      <a:pt x="23380" y="94384"/>
                    </a:cubicBezTo>
                    <a:cubicBezTo>
                      <a:pt x="8659" y="94384"/>
                      <a:pt x="0" y="84859"/>
                      <a:pt x="0" y="68407"/>
                    </a:cubicBezTo>
                    <a:lnTo>
                      <a:pt x="0" y="0"/>
                    </a:lnTo>
                    <a:lnTo>
                      <a:pt x="11257" y="0"/>
                    </a:lnTo>
                    <a:lnTo>
                      <a:pt x="11257" y="70139"/>
                    </a:lnTo>
                    <a:cubicBezTo>
                      <a:pt x="11257" y="79664"/>
                      <a:pt x="16452" y="84859"/>
                      <a:pt x="23380" y="84859"/>
                    </a:cubicBezTo>
                    <a:cubicBezTo>
                      <a:pt x="31173" y="84859"/>
                      <a:pt x="35502" y="79664"/>
                      <a:pt x="35502" y="70139"/>
                    </a:cubicBezTo>
                    <a:lnTo>
                      <a:pt x="35502" y="0"/>
                    </a:lnTo>
                    <a:close/>
                  </a:path>
                </a:pathLst>
              </a:custGeom>
              <a:solidFill>
                <a:srgbClr val="203249"/>
              </a:solidFill>
              <a:ln w="8653" cap="flat">
                <a:noFill/>
                <a:prstDash val="solid"/>
                <a:miter/>
              </a:ln>
            </p:spPr>
            <p:txBody>
              <a:bodyPr rtlCol="0" anchor="ctr"/>
              <a:lstStyle/>
              <a:p>
                <a:endParaRPr lang="en-US"/>
              </a:p>
            </p:txBody>
          </p:sp>
          <p:sp>
            <p:nvSpPr>
              <p:cNvPr id="703" name="Freeform 702">
                <a:extLst>
                  <a:ext uri="{FF2B5EF4-FFF2-40B4-BE49-F238E27FC236}">
                    <a16:creationId xmlns:a16="http://schemas.microsoft.com/office/drawing/2014/main" id="{90430D8C-090F-9019-B3C9-0F8FC3054C4B}"/>
                  </a:ext>
                </a:extLst>
              </p:cNvPr>
              <p:cNvSpPr/>
              <p:nvPr/>
            </p:nvSpPr>
            <p:spPr>
              <a:xfrm>
                <a:off x="5528402" y="1409075"/>
                <a:ext cx="45027" cy="92652"/>
              </a:xfrm>
              <a:custGeom>
                <a:avLst/>
                <a:gdLst>
                  <a:gd name="connsiteX0" fmla="*/ 33771 w 45027"/>
                  <a:gd name="connsiteY0" fmla="*/ 91786 h 92652"/>
                  <a:gd name="connsiteX1" fmla="*/ 20782 w 45027"/>
                  <a:gd name="connsiteY1" fmla="*/ 54552 h 92652"/>
                  <a:gd name="connsiteX2" fmla="*/ 11257 w 45027"/>
                  <a:gd name="connsiteY2" fmla="*/ 56284 h 92652"/>
                  <a:gd name="connsiteX3" fmla="*/ 11257 w 45027"/>
                  <a:gd name="connsiteY3" fmla="*/ 92652 h 92652"/>
                  <a:gd name="connsiteX4" fmla="*/ 0 w 45027"/>
                  <a:gd name="connsiteY4" fmla="*/ 92652 h 92652"/>
                  <a:gd name="connsiteX5" fmla="*/ 0 w 45027"/>
                  <a:gd name="connsiteY5" fmla="*/ 0 h 92652"/>
                  <a:gd name="connsiteX6" fmla="*/ 15587 w 45027"/>
                  <a:gd name="connsiteY6" fmla="*/ 0 h 92652"/>
                  <a:gd name="connsiteX7" fmla="*/ 42430 w 45027"/>
                  <a:gd name="connsiteY7" fmla="*/ 26843 h 92652"/>
                  <a:gd name="connsiteX8" fmla="*/ 30307 w 45027"/>
                  <a:gd name="connsiteY8" fmla="*/ 51955 h 92652"/>
                  <a:gd name="connsiteX9" fmla="*/ 45027 w 45027"/>
                  <a:gd name="connsiteY9" fmla="*/ 92652 h 92652"/>
                  <a:gd name="connsiteX10" fmla="*/ 33771 w 45027"/>
                  <a:gd name="connsiteY10" fmla="*/ 92652 h 92652"/>
                  <a:gd name="connsiteX11" fmla="*/ 13855 w 45027"/>
                  <a:gd name="connsiteY11" fmla="*/ 45027 h 92652"/>
                  <a:gd name="connsiteX12" fmla="*/ 31173 w 45027"/>
                  <a:gd name="connsiteY12" fmla="*/ 25977 h 92652"/>
                  <a:gd name="connsiteX13" fmla="*/ 14721 w 45027"/>
                  <a:gd name="connsiteY13" fmla="*/ 8659 h 92652"/>
                  <a:gd name="connsiteX14" fmla="*/ 11257 w 45027"/>
                  <a:gd name="connsiteY14" fmla="*/ 8659 h 92652"/>
                  <a:gd name="connsiteX15" fmla="*/ 11257 w 45027"/>
                  <a:gd name="connsiteY15" fmla="*/ 45027 h 92652"/>
                  <a:gd name="connsiteX16" fmla="*/ 13855 w 45027"/>
                  <a:gd name="connsiteY16" fmla="*/ 45027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027" h="92652">
                    <a:moveTo>
                      <a:pt x="33771" y="91786"/>
                    </a:moveTo>
                    <a:lnTo>
                      <a:pt x="20782" y="54552"/>
                    </a:lnTo>
                    <a:lnTo>
                      <a:pt x="11257" y="56284"/>
                    </a:lnTo>
                    <a:lnTo>
                      <a:pt x="11257" y="92652"/>
                    </a:lnTo>
                    <a:lnTo>
                      <a:pt x="0" y="92652"/>
                    </a:lnTo>
                    <a:lnTo>
                      <a:pt x="0" y="0"/>
                    </a:lnTo>
                    <a:lnTo>
                      <a:pt x="15587" y="0"/>
                    </a:lnTo>
                    <a:cubicBezTo>
                      <a:pt x="35502" y="0"/>
                      <a:pt x="42430" y="11257"/>
                      <a:pt x="42430" y="26843"/>
                    </a:cubicBezTo>
                    <a:cubicBezTo>
                      <a:pt x="42430" y="38100"/>
                      <a:pt x="37234" y="47625"/>
                      <a:pt x="30307" y="51955"/>
                    </a:cubicBezTo>
                    <a:lnTo>
                      <a:pt x="45027" y="92652"/>
                    </a:lnTo>
                    <a:lnTo>
                      <a:pt x="33771" y="92652"/>
                    </a:lnTo>
                    <a:close/>
                    <a:moveTo>
                      <a:pt x="13855" y="45027"/>
                    </a:moveTo>
                    <a:cubicBezTo>
                      <a:pt x="25977" y="44161"/>
                      <a:pt x="31173" y="38100"/>
                      <a:pt x="31173" y="25977"/>
                    </a:cubicBezTo>
                    <a:cubicBezTo>
                      <a:pt x="31173" y="13855"/>
                      <a:pt x="25977" y="8659"/>
                      <a:pt x="14721" y="8659"/>
                    </a:cubicBezTo>
                    <a:lnTo>
                      <a:pt x="11257" y="8659"/>
                    </a:lnTo>
                    <a:lnTo>
                      <a:pt x="11257" y="45027"/>
                    </a:lnTo>
                    <a:lnTo>
                      <a:pt x="13855" y="45027"/>
                    </a:lnTo>
                    <a:close/>
                  </a:path>
                </a:pathLst>
              </a:custGeom>
              <a:solidFill>
                <a:srgbClr val="203249"/>
              </a:solidFill>
              <a:ln w="8653" cap="flat">
                <a:noFill/>
                <a:prstDash val="solid"/>
                <a:miter/>
              </a:ln>
            </p:spPr>
            <p:txBody>
              <a:bodyPr rtlCol="0" anchor="ctr"/>
              <a:lstStyle/>
              <a:p>
                <a:endParaRPr lang="en-US"/>
              </a:p>
            </p:txBody>
          </p:sp>
          <p:sp>
            <p:nvSpPr>
              <p:cNvPr id="704" name="Freeform 703">
                <a:extLst>
                  <a:ext uri="{FF2B5EF4-FFF2-40B4-BE49-F238E27FC236}">
                    <a16:creationId xmlns:a16="http://schemas.microsoft.com/office/drawing/2014/main" id="{C7FA3B63-7E39-27C7-E8F8-A0093B4ECF68}"/>
                  </a:ext>
                </a:extLst>
              </p:cNvPr>
              <p:cNvSpPr/>
              <p:nvPr/>
            </p:nvSpPr>
            <p:spPr>
              <a:xfrm>
                <a:off x="5603736" y="1408209"/>
                <a:ext cx="53686" cy="92652"/>
              </a:xfrm>
              <a:custGeom>
                <a:avLst/>
                <a:gdLst>
                  <a:gd name="connsiteX0" fmla="*/ 42429 w 53686"/>
                  <a:gd name="connsiteY0" fmla="*/ 92652 h 92652"/>
                  <a:gd name="connsiteX1" fmla="*/ 37234 w 53686"/>
                  <a:gd name="connsiteY1" fmla="*/ 68407 h 92652"/>
                  <a:gd name="connsiteX2" fmla="*/ 15586 w 53686"/>
                  <a:gd name="connsiteY2" fmla="*/ 68407 h 92652"/>
                  <a:gd name="connsiteX3" fmla="*/ 10391 w 53686"/>
                  <a:gd name="connsiteY3" fmla="*/ 92652 h 92652"/>
                  <a:gd name="connsiteX4" fmla="*/ 0 w 53686"/>
                  <a:gd name="connsiteY4" fmla="*/ 92652 h 92652"/>
                  <a:gd name="connsiteX5" fmla="*/ 20782 w 53686"/>
                  <a:gd name="connsiteY5" fmla="*/ 0 h 92652"/>
                  <a:gd name="connsiteX6" fmla="*/ 32904 w 53686"/>
                  <a:gd name="connsiteY6" fmla="*/ 0 h 92652"/>
                  <a:gd name="connsiteX7" fmla="*/ 53686 w 53686"/>
                  <a:gd name="connsiteY7" fmla="*/ 92652 h 92652"/>
                  <a:gd name="connsiteX8" fmla="*/ 42429 w 53686"/>
                  <a:gd name="connsiteY8" fmla="*/ 92652 h 92652"/>
                  <a:gd name="connsiteX9" fmla="*/ 26843 w 53686"/>
                  <a:gd name="connsiteY9" fmla="*/ 17318 h 92652"/>
                  <a:gd name="connsiteX10" fmla="*/ 18184 w 53686"/>
                  <a:gd name="connsiteY10" fmla="*/ 58882 h 92652"/>
                  <a:gd name="connsiteX11" fmla="*/ 35502 w 53686"/>
                  <a:gd name="connsiteY11" fmla="*/ 58882 h 92652"/>
                  <a:gd name="connsiteX12" fmla="*/ 26843 w 53686"/>
                  <a:gd name="connsiteY12" fmla="*/ 17318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686" h="92652">
                    <a:moveTo>
                      <a:pt x="42429" y="92652"/>
                    </a:moveTo>
                    <a:lnTo>
                      <a:pt x="37234" y="68407"/>
                    </a:lnTo>
                    <a:lnTo>
                      <a:pt x="15586" y="68407"/>
                    </a:lnTo>
                    <a:lnTo>
                      <a:pt x="10391" y="92652"/>
                    </a:lnTo>
                    <a:lnTo>
                      <a:pt x="0" y="92652"/>
                    </a:lnTo>
                    <a:lnTo>
                      <a:pt x="20782" y="0"/>
                    </a:lnTo>
                    <a:lnTo>
                      <a:pt x="32904" y="0"/>
                    </a:lnTo>
                    <a:lnTo>
                      <a:pt x="53686" y="92652"/>
                    </a:lnTo>
                    <a:lnTo>
                      <a:pt x="42429" y="92652"/>
                    </a:lnTo>
                    <a:close/>
                    <a:moveTo>
                      <a:pt x="26843" y="17318"/>
                    </a:moveTo>
                    <a:lnTo>
                      <a:pt x="18184" y="58882"/>
                    </a:lnTo>
                    <a:lnTo>
                      <a:pt x="35502" y="58882"/>
                    </a:lnTo>
                    <a:lnTo>
                      <a:pt x="26843" y="17318"/>
                    </a:lnTo>
                    <a:close/>
                  </a:path>
                </a:pathLst>
              </a:custGeom>
              <a:solidFill>
                <a:srgbClr val="203249"/>
              </a:solidFill>
              <a:ln w="8653" cap="flat">
                <a:noFill/>
                <a:prstDash val="solid"/>
                <a:miter/>
              </a:ln>
            </p:spPr>
            <p:txBody>
              <a:bodyPr rtlCol="0" anchor="ctr"/>
              <a:lstStyle/>
              <a:p>
                <a:endParaRPr lang="en-US"/>
              </a:p>
            </p:txBody>
          </p:sp>
          <p:sp>
            <p:nvSpPr>
              <p:cNvPr id="705" name="Freeform 704">
                <a:extLst>
                  <a:ext uri="{FF2B5EF4-FFF2-40B4-BE49-F238E27FC236}">
                    <a16:creationId xmlns:a16="http://schemas.microsoft.com/office/drawing/2014/main" id="{B09817F9-9BAA-9904-B94B-9ED7D3D67064}"/>
                  </a:ext>
                </a:extLst>
              </p:cNvPr>
              <p:cNvSpPr/>
              <p:nvPr/>
            </p:nvSpPr>
            <p:spPr>
              <a:xfrm>
                <a:off x="5666082" y="1405612"/>
                <a:ext cx="46759" cy="96981"/>
              </a:xfrm>
              <a:custGeom>
                <a:avLst/>
                <a:gdLst>
                  <a:gd name="connsiteX0" fmla="*/ 37234 w 46759"/>
                  <a:gd name="connsiteY0" fmla="*/ 58016 h 96981"/>
                  <a:gd name="connsiteX1" fmla="*/ 24245 w 46759"/>
                  <a:gd name="connsiteY1" fmla="*/ 58016 h 96981"/>
                  <a:gd name="connsiteX2" fmla="*/ 24245 w 46759"/>
                  <a:gd name="connsiteY2" fmla="*/ 47625 h 96981"/>
                  <a:gd name="connsiteX3" fmla="*/ 46759 w 46759"/>
                  <a:gd name="connsiteY3" fmla="*/ 47625 h 96981"/>
                  <a:gd name="connsiteX4" fmla="*/ 46759 w 46759"/>
                  <a:gd name="connsiteY4" fmla="*/ 88323 h 96981"/>
                  <a:gd name="connsiteX5" fmla="*/ 28575 w 46759"/>
                  <a:gd name="connsiteY5" fmla="*/ 96982 h 96981"/>
                  <a:gd name="connsiteX6" fmla="*/ 0 w 46759"/>
                  <a:gd name="connsiteY6" fmla="*/ 48491 h 96981"/>
                  <a:gd name="connsiteX7" fmla="*/ 27709 w 46759"/>
                  <a:gd name="connsiteY7" fmla="*/ 0 h 96981"/>
                  <a:gd name="connsiteX8" fmla="*/ 45893 w 46759"/>
                  <a:gd name="connsiteY8" fmla="*/ 7793 h 96981"/>
                  <a:gd name="connsiteX9" fmla="*/ 43295 w 46759"/>
                  <a:gd name="connsiteY9" fmla="*/ 18184 h 96981"/>
                  <a:gd name="connsiteX10" fmla="*/ 28575 w 46759"/>
                  <a:gd name="connsiteY10" fmla="*/ 10391 h 96981"/>
                  <a:gd name="connsiteX11" fmla="*/ 12123 w 46759"/>
                  <a:gd name="connsiteY11" fmla="*/ 48491 h 96981"/>
                  <a:gd name="connsiteX12" fmla="*/ 29441 w 46759"/>
                  <a:gd name="connsiteY12" fmla="*/ 87457 h 96981"/>
                  <a:gd name="connsiteX13" fmla="*/ 36368 w 46759"/>
                  <a:gd name="connsiteY13" fmla="*/ 84859 h 96981"/>
                  <a:gd name="connsiteX14" fmla="*/ 36368 w 46759"/>
                  <a:gd name="connsiteY14" fmla="*/ 58016 h 96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759" h="96981">
                    <a:moveTo>
                      <a:pt x="37234" y="58016"/>
                    </a:moveTo>
                    <a:lnTo>
                      <a:pt x="24245" y="58016"/>
                    </a:lnTo>
                    <a:lnTo>
                      <a:pt x="24245" y="47625"/>
                    </a:lnTo>
                    <a:lnTo>
                      <a:pt x="46759" y="47625"/>
                    </a:lnTo>
                    <a:lnTo>
                      <a:pt x="46759" y="88323"/>
                    </a:lnTo>
                    <a:cubicBezTo>
                      <a:pt x="42429" y="94384"/>
                      <a:pt x="35502" y="96982"/>
                      <a:pt x="28575" y="96982"/>
                    </a:cubicBezTo>
                    <a:cubicBezTo>
                      <a:pt x="11257" y="96982"/>
                      <a:pt x="0" y="81395"/>
                      <a:pt x="0" y="48491"/>
                    </a:cubicBezTo>
                    <a:cubicBezTo>
                      <a:pt x="0" y="17318"/>
                      <a:pt x="10391" y="0"/>
                      <a:pt x="27709" y="0"/>
                    </a:cubicBezTo>
                    <a:cubicBezTo>
                      <a:pt x="34636" y="0"/>
                      <a:pt x="40698" y="2598"/>
                      <a:pt x="45893" y="7793"/>
                    </a:cubicBezTo>
                    <a:lnTo>
                      <a:pt x="43295" y="18184"/>
                    </a:lnTo>
                    <a:cubicBezTo>
                      <a:pt x="38966" y="13855"/>
                      <a:pt x="34636" y="10391"/>
                      <a:pt x="28575" y="10391"/>
                    </a:cubicBezTo>
                    <a:cubicBezTo>
                      <a:pt x="16452" y="10391"/>
                      <a:pt x="12123" y="24245"/>
                      <a:pt x="12123" y="48491"/>
                    </a:cubicBezTo>
                    <a:cubicBezTo>
                      <a:pt x="12123" y="73602"/>
                      <a:pt x="18184" y="87457"/>
                      <a:pt x="29441" y="87457"/>
                    </a:cubicBezTo>
                    <a:cubicBezTo>
                      <a:pt x="32038" y="87457"/>
                      <a:pt x="34636" y="86591"/>
                      <a:pt x="36368" y="84859"/>
                    </a:cubicBezTo>
                    <a:lnTo>
                      <a:pt x="36368" y="58016"/>
                    </a:lnTo>
                    <a:close/>
                  </a:path>
                </a:pathLst>
              </a:custGeom>
              <a:solidFill>
                <a:srgbClr val="203249"/>
              </a:solidFill>
              <a:ln w="8653" cap="flat">
                <a:noFill/>
                <a:prstDash val="solid"/>
                <a:miter/>
              </a:ln>
            </p:spPr>
            <p:txBody>
              <a:bodyPr rtlCol="0" anchor="ctr"/>
              <a:lstStyle/>
              <a:p>
                <a:endParaRPr lang="en-US"/>
              </a:p>
            </p:txBody>
          </p:sp>
          <p:sp>
            <p:nvSpPr>
              <p:cNvPr id="706" name="Freeform 705">
                <a:extLst>
                  <a:ext uri="{FF2B5EF4-FFF2-40B4-BE49-F238E27FC236}">
                    <a16:creationId xmlns:a16="http://schemas.microsoft.com/office/drawing/2014/main" id="{A3DF1439-2511-2D77-8A8F-42EA87D20DAB}"/>
                  </a:ext>
                </a:extLst>
              </p:cNvPr>
              <p:cNvSpPr/>
              <p:nvPr/>
            </p:nvSpPr>
            <p:spPr>
              <a:xfrm>
                <a:off x="5731025" y="1408209"/>
                <a:ext cx="11256" cy="92652"/>
              </a:xfrm>
              <a:custGeom>
                <a:avLst/>
                <a:gdLst>
                  <a:gd name="connsiteX0" fmla="*/ 0 w 11256"/>
                  <a:gd name="connsiteY0" fmla="*/ 92652 h 92652"/>
                  <a:gd name="connsiteX1" fmla="*/ 0 w 11256"/>
                  <a:gd name="connsiteY1" fmla="*/ 0 h 92652"/>
                  <a:gd name="connsiteX2" fmla="*/ 11257 w 11256"/>
                  <a:gd name="connsiteY2" fmla="*/ 0 h 92652"/>
                  <a:gd name="connsiteX3" fmla="*/ 11257 w 11256"/>
                  <a:gd name="connsiteY3" fmla="*/ 92652 h 92652"/>
                  <a:gd name="connsiteX4" fmla="*/ 0 w 11256"/>
                  <a:gd name="connsiteY4" fmla="*/ 92652 h 926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56" h="92652">
                    <a:moveTo>
                      <a:pt x="0" y="92652"/>
                    </a:moveTo>
                    <a:lnTo>
                      <a:pt x="0" y="0"/>
                    </a:lnTo>
                    <a:lnTo>
                      <a:pt x="11257" y="0"/>
                    </a:lnTo>
                    <a:lnTo>
                      <a:pt x="11257" y="92652"/>
                    </a:lnTo>
                    <a:lnTo>
                      <a:pt x="0" y="92652"/>
                    </a:lnTo>
                    <a:close/>
                  </a:path>
                </a:pathLst>
              </a:custGeom>
              <a:solidFill>
                <a:srgbClr val="203249"/>
              </a:solidFill>
              <a:ln w="8653" cap="flat">
                <a:noFill/>
                <a:prstDash val="solid"/>
                <a:miter/>
              </a:ln>
            </p:spPr>
            <p:txBody>
              <a:bodyPr rtlCol="0" anchor="ctr"/>
              <a:lstStyle/>
              <a:p>
                <a:endParaRPr lang="en-US"/>
              </a:p>
            </p:txBody>
          </p:sp>
          <p:sp>
            <p:nvSpPr>
              <p:cNvPr id="707" name="Freeform 706">
                <a:extLst>
                  <a:ext uri="{FF2B5EF4-FFF2-40B4-BE49-F238E27FC236}">
                    <a16:creationId xmlns:a16="http://schemas.microsoft.com/office/drawing/2014/main" id="{640F8BAC-70DF-E787-207B-8148D4F25C6A}"/>
                  </a:ext>
                </a:extLst>
              </p:cNvPr>
              <p:cNvSpPr/>
              <p:nvPr/>
            </p:nvSpPr>
            <p:spPr>
              <a:xfrm>
                <a:off x="5761332" y="1408209"/>
                <a:ext cx="35502" cy="92652"/>
              </a:xfrm>
              <a:custGeom>
                <a:avLst/>
                <a:gdLst>
                  <a:gd name="connsiteX0" fmla="*/ 0 w 35502"/>
                  <a:gd name="connsiteY0" fmla="*/ 92652 h 92652"/>
                  <a:gd name="connsiteX1" fmla="*/ 0 w 35502"/>
                  <a:gd name="connsiteY1" fmla="*/ 0 h 92652"/>
                  <a:gd name="connsiteX2" fmla="*/ 11257 w 35502"/>
                  <a:gd name="connsiteY2" fmla="*/ 0 h 92652"/>
                  <a:gd name="connsiteX3" fmla="*/ 11257 w 35502"/>
                  <a:gd name="connsiteY3" fmla="*/ 82261 h 92652"/>
                  <a:gd name="connsiteX4" fmla="*/ 35502 w 35502"/>
                  <a:gd name="connsiteY4" fmla="*/ 82261 h 92652"/>
                  <a:gd name="connsiteX5" fmla="*/ 35502 w 35502"/>
                  <a:gd name="connsiteY5" fmla="*/ 92652 h 92652"/>
                  <a:gd name="connsiteX6" fmla="*/ 0 w 35502"/>
                  <a:gd name="connsiteY6"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502" h="92652">
                    <a:moveTo>
                      <a:pt x="0" y="92652"/>
                    </a:moveTo>
                    <a:lnTo>
                      <a:pt x="0" y="0"/>
                    </a:lnTo>
                    <a:lnTo>
                      <a:pt x="11257" y="0"/>
                    </a:lnTo>
                    <a:lnTo>
                      <a:pt x="11257" y="82261"/>
                    </a:lnTo>
                    <a:lnTo>
                      <a:pt x="35502" y="82261"/>
                    </a:lnTo>
                    <a:lnTo>
                      <a:pt x="35502" y="92652"/>
                    </a:lnTo>
                    <a:lnTo>
                      <a:pt x="0" y="92652"/>
                    </a:lnTo>
                    <a:close/>
                  </a:path>
                </a:pathLst>
              </a:custGeom>
              <a:solidFill>
                <a:srgbClr val="203249"/>
              </a:solidFill>
              <a:ln w="8653" cap="flat">
                <a:noFill/>
                <a:prstDash val="solid"/>
                <a:miter/>
              </a:ln>
            </p:spPr>
            <p:txBody>
              <a:bodyPr rtlCol="0" anchor="ctr"/>
              <a:lstStyle/>
              <a:p>
                <a:endParaRPr lang="en-US"/>
              </a:p>
            </p:txBody>
          </p:sp>
          <p:sp>
            <p:nvSpPr>
              <p:cNvPr id="708" name="Freeform 707">
                <a:extLst>
                  <a:ext uri="{FF2B5EF4-FFF2-40B4-BE49-F238E27FC236}">
                    <a16:creationId xmlns:a16="http://schemas.microsoft.com/office/drawing/2014/main" id="{B8D751E3-1BDE-2B00-20A2-23838EAD2E1C}"/>
                  </a:ext>
                </a:extLst>
              </p:cNvPr>
              <p:cNvSpPr/>
              <p:nvPr/>
            </p:nvSpPr>
            <p:spPr>
              <a:xfrm>
                <a:off x="5809822" y="1408209"/>
                <a:ext cx="37234" cy="92652"/>
              </a:xfrm>
              <a:custGeom>
                <a:avLst/>
                <a:gdLst>
                  <a:gd name="connsiteX0" fmla="*/ 0 w 37234"/>
                  <a:gd name="connsiteY0" fmla="*/ 92652 h 92652"/>
                  <a:gd name="connsiteX1" fmla="*/ 0 w 37234"/>
                  <a:gd name="connsiteY1" fmla="*/ 0 h 92652"/>
                  <a:gd name="connsiteX2" fmla="*/ 37234 w 37234"/>
                  <a:gd name="connsiteY2" fmla="*/ 0 h 92652"/>
                  <a:gd name="connsiteX3" fmla="*/ 37234 w 37234"/>
                  <a:gd name="connsiteY3" fmla="*/ 10391 h 92652"/>
                  <a:gd name="connsiteX4" fmla="*/ 11257 w 37234"/>
                  <a:gd name="connsiteY4" fmla="*/ 10391 h 92652"/>
                  <a:gd name="connsiteX5" fmla="*/ 11257 w 37234"/>
                  <a:gd name="connsiteY5" fmla="*/ 40698 h 92652"/>
                  <a:gd name="connsiteX6" fmla="*/ 32039 w 37234"/>
                  <a:gd name="connsiteY6" fmla="*/ 40698 h 92652"/>
                  <a:gd name="connsiteX7" fmla="*/ 32039 w 37234"/>
                  <a:gd name="connsiteY7" fmla="*/ 51089 h 92652"/>
                  <a:gd name="connsiteX8" fmla="*/ 10391 w 37234"/>
                  <a:gd name="connsiteY8" fmla="*/ 51089 h 92652"/>
                  <a:gd name="connsiteX9" fmla="*/ 10391 w 37234"/>
                  <a:gd name="connsiteY9" fmla="*/ 82261 h 92652"/>
                  <a:gd name="connsiteX10" fmla="*/ 36368 w 37234"/>
                  <a:gd name="connsiteY10" fmla="*/ 82261 h 92652"/>
                  <a:gd name="connsiteX11" fmla="*/ 36368 w 37234"/>
                  <a:gd name="connsiteY11" fmla="*/ 92652 h 92652"/>
                  <a:gd name="connsiteX12" fmla="*/ 0 w 37234"/>
                  <a:gd name="connsiteY12"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7234" h="92652">
                    <a:moveTo>
                      <a:pt x="0" y="92652"/>
                    </a:moveTo>
                    <a:lnTo>
                      <a:pt x="0" y="0"/>
                    </a:lnTo>
                    <a:lnTo>
                      <a:pt x="37234" y="0"/>
                    </a:lnTo>
                    <a:lnTo>
                      <a:pt x="37234" y="10391"/>
                    </a:lnTo>
                    <a:lnTo>
                      <a:pt x="11257" y="10391"/>
                    </a:lnTo>
                    <a:lnTo>
                      <a:pt x="11257" y="40698"/>
                    </a:lnTo>
                    <a:lnTo>
                      <a:pt x="32039" y="40698"/>
                    </a:lnTo>
                    <a:lnTo>
                      <a:pt x="32039" y="51089"/>
                    </a:lnTo>
                    <a:lnTo>
                      <a:pt x="10391" y="51089"/>
                    </a:lnTo>
                    <a:lnTo>
                      <a:pt x="10391" y="82261"/>
                    </a:lnTo>
                    <a:lnTo>
                      <a:pt x="36368" y="82261"/>
                    </a:lnTo>
                    <a:lnTo>
                      <a:pt x="36368" y="92652"/>
                    </a:lnTo>
                    <a:lnTo>
                      <a:pt x="0" y="92652"/>
                    </a:lnTo>
                    <a:close/>
                  </a:path>
                </a:pathLst>
              </a:custGeom>
              <a:solidFill>
                <a:srgbClr val="203249"/>
              </a:solidFill>
              <a:ln w="8653" cap="flat">
                <a:noFill/>
                <a:prstDash val="solid"/>
                <a:miter/>
              </a:ln>
            </p:spPr>
            <p:txBody>
              <a:bodyPr rtlCol="0" anchor="ctr"/>
              <a:lstStyle/>
              <a:p>
                <a:endParaRPr lang="en-US"/>
              </a:p>
            </p:txBody>
          </p:sp>
          <p:sp>
            <p:nvSpPr>
              <p:cNvPr id="709" name="Freeform 708">
                <a:extLst>
                  <a:ext uri="{FF2B5EF4-FFF2-40B4-BE49-F238E27FC236}">
                    <a16:creationId xmlns:a16="http://schemas.microsoft.com/office/drawing/2014/main" id="{CF9B1E11-CF7E-5923-A631-F34B13719B4F}"/>
                  </a:ext>
                </a:extLst>
              </p:cNvPr>
              <p:cNvSpPr/>
              <p:nvPr/>
            </p:nvSpPr>
            <p:spPr>
              <a:xfrm>
                <a:off x="5887754" y="1408209"/>
                <a:ext cx="41563" cy="92652"/>
              </a:xfrm>
              <a:custGeom>
                <a:avLst/>
                <a:gdLst>
                  <a:gd name="connsiteX0" fmla="*/ 0 w 41563"/>
                  <a:gd name="connsiteY0" fmla="*/ 92652 h 92652"/>
                  <a:gd name="connsiteX1" fmla="*/ 0 w 41563"/>
                  <a:gd name="connsiteY1" fmla="*/ 0 h 92652"/>
                  <a:gd name="connsiteX2" fmla="*/ 12123 w 41563"/>
                  <a:gd name="connsiteY2" fmla="*/ 0 h 92652"/>
                  <a:gd name="connsiteX3" fmla="*/ 41564 w 41563"/>
                  <a:gd name="connsiteY3" fmla="*/ 29441 h 92652"/>
                  <a:gd name="connsiteX4" fmla="*/ 12123 w 41563"/>
                  <a:gd name="connsiteY4" fmla="*/ 60614 h 92652"/>
                  <a:gd name="connsiteX5" fmla="*/ 10391 w 41563"/>
                  <a:gd name="connsiteY5" fmla="*/ 60614 h 92652"/>
                  <a:gd name="connsiteX6" fmla="*/ 10391 w 41563"/>
                  <a:gd name="connsiteY6" fmla="*/ 92652 h 92652"/>
                  <a:gd name="connsiteX7" fmla="*/ 0 w 41563"/>
                  <a:gd name="connsiteY7" fmla="*/ 92652 h 92652"/>
                  <a:gd name="connsiteX8" fmla="*/ 12123 w 41563"/>
                  <a:gd name="connsiteY8" fmla="*/ 51089 h 92652"/>
                  <a:gd name="connsiteX9" fmla="*/ 30307 w 41563"/>
                  <a:gd name="connsiteY9" fmla="*/ 30307 h 92652"/>
                  <a:gd name="connsiteX10" fmla="*/ 12123 w 41563"/>
                  <a:gd name="connsiteY10" fmla="*/ 10391 h 92652"/>
                  <a:gd name="connsiteX11" fmla="*/ 10391 w 41563"/>
                  <a:gd name="connsiteY11" fmla="*/ 10391 h 92652"/>
                  <a:gd name="connsiteX12" fmla="*/ 10391 w 41563"/>
                  <a:gd name="connsiteY12" fmla="*/ 51089 h 92652"/>
                  <a:gd name="connsiteX13" fmla="*/ 12123 w 41563"/>
                  <a:gd name="connsiteY13" fmla="*/ 51089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92652">
                    <a:moveTo>
                      <a:pt x="0" y="92652"/>
                    </a:moveTo>
                    <a:lnTo>
                      <a:pt x="0" y="0"/>
                    </a:lnTo>
                    <a:lnTo>
                      <a:pt x="12123" y="0"/>
                    </a:lnTo>
                    <a:cubicBezTo>
                      <a:pt x="32039" y="0"/>
                      <a:pt x="41564" y="10391"/>
                      <a:pt x="41564" y="29441"/>
                    </a:cubicBezTo>
                    <a:cubicBezTo>
                      <a:pt x="41564" y="50223"/>
                      <a:pt x="30307" y="60614"/>
                      <a:pt x="12123" y="60614"/>
                    </a:cubicBezTo>
                    <a:lnTo>
                      <a:pt x="10391" y="60614"/>
                    </a:lnTo>
                    <a:lnTo>
                      <a:pt x="10391" y="92652"/>
                    </a:lnTo>
                    <a:lnTo>
                      <a:pt x="0" y="92652"/>
                    </a:lnTo>
                    <a:close/>
                    <a:moveTo>
                      <a:pt x="12123" y="51089"/>
                    </a:moveTo>
                    <a:cubicBezTo>
                      <a:pt x="25112" y="51089"/>
                      <a:pt x="30307" y="44161"/>
                      <a:pt x="30307" y="30307"/>
                    </a:cubicBezTo>
                    <a:cubicBezTo>
                      <a:pt x="30307" y="17318"/>
                      <a:pt x="25112" y="10391"/>
                      <a:pt x="12123" y="10391"/>
                    </a:cubicBezTo>
                    <a:lnTo>
                      <a:pt x="10391" y="10391"/>
                    </a:lnTo>
                    <a:lnTo>
                      <a:pt x="10391" y="51089"/>
                    </a:lnTo>
                    <a:lnTo>
                      <a:pt x="12123" y="51089"/>
                    </a:lnTo>
                    <a:close/>
                  </a:path>
                </a:pathLst>
              </a:custGeom>
              <a:solidFill>
                <a:srgbClr val="203249"/>
              </a:solidFill>
              <a:ln w="8653" cap="flat">
                <a:noFill/>
                <a:prstDash val="solid"/>
                <a:miter/>
              </a:ln>
            </p:spPr>
            <p:txBody>
              <a:bodyPr rtlCol="0" anchor="ctr"/>
              <a:lstStyle/>
              <a:p>
                <a:endParaRPr lang="en-US"/>
              </a:p>
            </p:txBody>
          </p:sp>
          <p:sp>
            <p:nvSpPr>
              <p:cNvPr id="710" name="Freeform 709">
                <a:extLst>
                  <a:ext uri="{FF2B5EF4-FFF2-40B4-BE49-F238E27FC236}">
                    <a16:creationId xmlns:a16="http://schemas.microsoft.com/office/drawing/2014/main" id="{CE984431-D427-9173-0CDA-C05890B6D72F}"/>
                  </a:ext>
                </a:extLst>
              </p:cNvPr>
              <p:cNvSpPr/>
              <p:nvPr/>
            </p:nvSpPr>
            <p:spPr>
              <a:xfrm>
                <a:off x="5931050" y="1408209"/>
                <a:ext cx="53686" cy="92652"/>
              </a:xfrm>
              <a:custGeom>
                <a:avLst/>
                <a:gdLst>
                  <a:gd name="connsiteX0" fmla="*/ 43295 w 53686"/>
                  <a:gd name="connsiteY0" fmla="*/ 92652 h 92652"/>
                  <a:gd name="connsiteX1" fmla="*/ 38100 w 53686"/>
                  <a:gd name="connsiteY1" fmla="*/ 68407 h 92652"/>
                  <a:gd name="connsiteX2" fmla="*/ 16452 w 53686"/>
                  <a:gd name="connsiteY2" fmla="*/ 68407 h 92652"/>
                  <a:gd name="connsiteX3" fmla="*/ 11257 w 53686"/>
                  <a:gd name="connsiteY3" fmla="*/ 92652 h 92652"/>
                  <a:gd name="connsiteX4" fmla="*/ 0 w 53686"/>
                  <a:gd name="connsiteY4" fmla="*/ 92652 h 92652"/>
                  <a:gd name="connsiteX5" fmla="*/ 20782 w 53686"/>
                  <a:gd name="connsiteY5" fmla="*/ 0 h 92652"/>
                  <a:gd name="connsiteX6" fmla="*/ 32905 w 53686"/>
                  <a:gd name="connsiteY6" fmla="*/ 0 h 92652"/>
                  <a:gd name="connsiteX7" fmla="*/ 53686 w 53686"/>
                  <a:gd name="connsiteY7" fmla="*/ 92652 h 92652"/>
                  <a:gd name="connsiteX8" fmla="*/ 43295 w 53686"/>
                  <a:gd name="connsiteY8" fmla="*/ 92652 h 92652"/>
                  <a:gd name="connsiteX9" fmla="*/ 27709 w 53686"/>
                  <a:gd name="connsiteY9" fmla="*/ 17318 h 92652"/>
                  <a:gd name="connsiteX10" fmla="*/ 19050 w 53686"/>
                  <a:gd name="connsiteY10" fmla="*/ 58882 h 92652"/>
                  <a:gd name="connsiteX11" fmla="*/ 36368 w 53686"/>
                  <a:gd name="connsiteY11" fmla="*/ 58882 h 92652"/>
                  <a:gd name="connsiteX12" fmla="*/ 27709 w 53686"/>
                  <a:gd name="connsiteY12" fmla="*/ 17318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686" h="92652">
                    <a:moveTo>
                      <a:pt x="43295" y="92652"/>
                    </a:moveTo>
                    <a:lnTo>
                      <a:pt x="38100" y="68407"/>
                    </a:lnTo>
                    <a:lnTo>
                      <a:pt x="16452" y="68407"/>
                    </a:lnTo>
                    <a:lnTo>
                      <a:pt x="11257" y="92652"/>
                    </a:lnTo>
                    <a:lnTo>
                      <a:pt x="0" y="92652"/>
                    </a:lnTo>
                    <a:lnTo>
                      <a:pt x="20782" y="0"/>
                    </a:lnTo>
                    <a:lnTo>
                      <a:pt x="32905" y="0"/>
                    </a:lnTo>
                    <a:lnTo>
                      <a:pt x="53686" y="92652"/>
                    </a:lnTo>
                    <a:lnTo>
                      <a:pt x="43295" y="92652"/>
                    </a:lnTo>
                    <a:close/>
                    <a:moveTo>
                      <a:pt x="27709" y="17318"/>
                    </a:moveTo>
                    <a:lnTo>
                      <a:pt x="19050" y="58882"/>
                    </a:lnTo>
                    <a:lnTo>
                      <a:pt x="36368" y="58882"/>
                    </a:lnTo>
                    <a:lnTo>
                      <a:pt x="27709" y="17318"/>
                    </a:lnTo>
                    <a:close/>
                  </a:path>
                </a:pathLst>
              </a:custGeom>
              <a:solidFill>
                <a:srgbClr val="203249"/>
              </a:solidFill>
              <a:ln w="8653" cap="flat">
                <a:noFill/>
                <a:prstDash val="solid"/>
                <a:miter/>
              </a:ln>
            </p:spPr>
            <p:txBody>
              <a:bodyPr rtlCol="0" anchor="ctr"/>
              <a:lstStyle/>
              <a:p>
                <a:endParaRPr lang="en-US"/>
              </a:p>
            </p:txBody>
          </p:sp>
          <p:sp>
            <p:nvSpPr>
              <p:cNvPr id="711" name="Freeform 710">
                <a:extLst>
                  <a:ext uri="{FF2B5EF4-FFF2-40B4-BE49-F238E27FC236}">
                    <a16:creationId xmlns:a16="http://schemas.microsoft.com/office/drawing/2014/main" id="{C116D631-C7F8-8C0D-DCBB-B94D6F795A8A}"/>
                  </a:ext>
                </a:extLst>
              </p:cNvPr>
              <p:cNvSpPr/>
              <p:nvPr/>
            </p:nvSpPr>
            <p:spPr>
              <a:xfrm>
                <a:off x="5984736" y="1408209"/>
                <a:ext cx="46759" cy="92652"/>
              </a:xfrm>
              <a:custGeom>
                <a:avLst/>
                <a:gdLst>
                  <a:gd name="connsiteX0" fmla="*/ 18184 w 46759"/>
                  <a:gd name="connsiteY0" fmla="*/ 92652 h 92652"/>
                  <a:gd name="connsiteX1" fmla="*/ 18184 w 46759"/>
                  <a:gd name="connsiteY1" fmla="*/ 10391 h 92652"/>
                  <a:gd name="connsiteX2" fmla="*/ 0 w 46759"/>
                  <a:gd name="connsiteY2" fmla="*/ 10391 h 92652"/>
                  <a:gd name="connsiteX3" fmla="*/ 0 w 46759"/>
                  <a:gd name="connsiteY3" fmla="*/ 0 h 92652"/>
                  <a:gd name="connsiteX4" fmla="*/ 46759 w 46759"/>
                  <a:gd name="connsiteY4" fmla="*/ 0 h 92652"/>
                  <a:gd name="connsiteX5" fmla="*/ 46759 w 46759"/>
                  <a:gd name="connsiteY5" fmla="*/ 10391 h 92652"/>
                  <a:gd name="connsiteX6" fmla="*/ 28575 w 46759"/>
                  <a:gd name="connsiteY6" fmla="*/ 10391 h 92652"/>
                  <a:gd name="connsiteX7" fmla="*/ 28575 w 46759"/>
                  <a:gd name="connsiteY7" fmla="*/ 92652 h 92652"/>
                  <a:gd name="connsiteX8" fmla="*/ 18184 w 46759"/>
                  <a:gd name="connsiteY8"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59" h="92652">
                    <a:moveTo>
                      <a:pt x="18184" y="92652"/>
                    </a:moveTo>
                    <a:lnTo>
                      <a:pt x="18184" y="10391"/>
                    </a:lnTo>
                    <a:lnTo>
                      <a:pt x="0" y="10391"/>
                    </a:lnTo>
                    <a:lnTo>
                      <a:pt x="0" y="0"/>
                    </a:lnTo>
                    <a:lnTo>
                      <a:pt x="46759" y="0"/>
                    </a:lnTo>
                    <a:lnTo>
                      <a:pt x="46759" y="10391"/>
                    </a:lnTo>
                    <a:lnTo>
                      <a:pt x="28575" y="10391"/>
                    </a:lnTo>
                    <a:lnTo>
                      <a:pt x="28575" y="92652"/>
                    </a:lnTo>
                    <a:lnTo>
                      <a:pt x="18184" y="92652"/>
                    </a:lnTo>
                    <a:close/>
                  </a:path>
                </a:pathLst>
              </a:custGeom>
              <a:solidFill>
                <a:srgbClr val="203249"/>
              </a:solidFill>
              <a:ln w="8653" cap="flat">
                <a:noFill/>
                <a:prstDash val="solid"/>
                <a:miter/>
              </a:ln>
            </p:spPr>
            <p:txBody>
              <a:bodyPr rtlCol="0" anchor="ctr"/>
              <a:lstStyle/>
              <a:p>
                <a:endParaRPr lang="en-US"/>
              </a:p>
            </p:txBody>
          </p:sp>
          <p:sp>
            <p:nvSpPr>
              <p:cNvPr id="712" name="Freeform 711">
                <a:extLst>
                  <a:ext uri="{FF2B5EF4-FFF2-40B4-BE49-F238E27FC236}">
                    <a16:creationId xmlns:a16="http://schemas.microsoft.com/office/drawing/2014/main" id="{446E8311-456D-A472-7360-431208C05012}"/>
                  </a:ext>
                </a:extLst>
              </p:cNvPr>
              <p:cNvSpPr/>
              <p:nvPr/>
            </p:nvSpPr>
            <p:spPr>
              <a:xfrm>
                <a:off x="6043618" y="1408209"/>
                <a:ext cx="47625" cy="92652"/>
              </a:xfrm>
              <a:custGeom>
                <a:avLst/>
                <a:gdLst>
                  <a:gd name="connsiteX0" fmla="*/ 36368 w 47625"/>
                  <a:gd name="connsiteY0" fmla="*/ 92652 h 92652"/>
                  <a:gd name="connsiteX1" fmla="*/ 36368 w 47625"/>
                  <a:gd name="connsiteY1" fmla="*/ 51089 h 92652"/>
                  <a:gd name="connsiteX2" fmla="*/ 11257 w 47625"/>
                  <a:gd name="connsiteY2" fmla="*/ 51089 h 92652"/>
                  <a:gd name="connsiteX3" fmla="*/ 11257 w 47625"/>
                  <a:gd name="connsiteY3" fmla="*/ 92652 h 92652"/>
                  <a:gd name="connsiteX4" fmla="*/ 0 w 47625"/>
                  <a:gd name="connsiteY4" fmla="*/ 92652 h 92652"/>
                  <a:gd name="connsiteX5" fmla="*/ 0 w 47625"/>
                  <a:gd name="connsiteY5" fmla="*/ 0 h 92652"/>
                  <a:gd name="connsiteX6" fmla="*/ 11257 w 47625"/>
                  <a:gd name="connsiteY6" fmla="*/ 0 h 92652"/>
                  <a:gd name="connsiteX7" fmla="*/ 11257 w 47625"/>
                  <a:gd name="connsiteY7" fmla="*/ 40698 h 92652"/>
                  <a:gd name="connsiteX8" fmla="*/ 36368 w 47625"/>
                  <a:gd name="connsiteY8" fmla="*/ 40698 h 92652"/>
                  <a:gd name="connsiteX9" fmla="*/ 36368 w 47625"/>
                  <a:gd name="connsiteY9" fmla="*/ 0 h 92652"/>
                  <a:gd name="connsiteX10" fmla="*/ 47625 w 47625"/>
                  <a:gd name="connsiteY10" fmla="*/ 0 h 92652"/>
                  <a:gd name="connsiteX11" fmla="*/ 47625 w 47625"/>
                  <a:gd name="connsiteY11" fmla="*/ 92652 h 92652"/>
                  <a:gd name="connsiteX12" fmla="*/ 36368 w 47625"/>
                  <a:gd name="connsiteY12"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625" h="92652">
                    <a:moveTo>
                      <a:pt x="36368" y="92652"/>
                    </a:moveTo>
                    <a:lnTo>
                      <a:pt x="36368" y="51089"/>
                    </a:lnTo>
                    <a:lnTo>
                      <a:pt x="11257" y="51089"/>
                    </a:lnTo>
                    <a:lnTo>
                      <a:pt x="11257" y="92652"/>
                    </a:lnTo>
                    <a:lnTo>
                      <a:pt x="0" y="92652"/>
                    </a:lnTo>
                    <a:lnTo>
                      <a:pt x="0" y="0"/>
                    </a:lnTo>
                    <a:lnTo>
                      <a:pt x="11257" y="0"/>
                    </a:lnTo>
                    <a:lnTo>
                      <a:pt x="11257" y="40698"/>
                    </a:lnTo>
                    <a:lnTo>
                      <a:pt x="36368" y="40698"/>
                    </a:lnTo>
                    <a:lnTo>
                      <a:pt x="36368" y="0"/>
                    </a:lnTo>
                    <a:lnTo>
                      <a:pt x="47625" y="0"/>
                    </a:lnTo>
                    <a:lnTo>
                      <a:pt x="47625" y="92652"/>
                    </a:lnTo>
                    <a:lnTo>
                      <a:pt x="36368" y="92652"/>
                    </a:lnTo>
                    <a:close/>
                  </a:path>
                </a:pathLst>
              </a:custGeom>
              <a:solidFill>
                <a:srgbClr val="203249"/>
              </a:solidFill>
              <a:ln w="8653" cap="flat">
                <a:noFill/>
                <a:prstDash val="solid"/>
                <a:miter/>
              </a:ln>
            </p:spPr>
            <p:txBody>
              <a:bodyPr rtlCol="0" anchor="ctr"/>
              <a:lstStyle/>
              <a:p>
                <a:endParaRPr lang="en-US"/>
              </a:p>
            </p:txBody>
          </p:sp>
          <p:sp>
            <p:nvSpPr>
              <p:cNvPr id="713" name="Freeform 712">
                <a:extLst>
                  <a:ext uri="{FF2B5EF4-FFF2-40B4-BE49-F238E27FC236}">
                    <a16:creationId xmlns:a16="http://schemas.microsoft.com/office/drawing/2014/main" id="{2150A6D6-373E-271A-ECA5-1ED295A55304}"/>
                  </a:ext>
                </a:extLst>
              </p:cNvPr>
              <p:cNvSpPr/>
              <p:nvPr/>
            </p:nvSpPr>
            <p:spPr>
              <a:xfrm>
                <a:off x="6104231" y="1408209"/>
                <a:ext cx="79663" cy="92652"/>
              </a:xfrm>
              <a:custGeom>
                <a:avLst/>
                <a:gdLst>
                  <a:gd name="connsiteX0" fmla="*/ 79664 w 79663"/>
                  <a:gd name="connsiteY0" fmla="*/ 0 h 92652"/>
                  <a:gd name="connsiteX1" fmla="*/ 64077 w 79663"/>
                  <a:gd name="connsiteY1" fmla="*/ 92652 h 92652"/>
                  <a:gd name="connsiteX2" fmla="*/ 51955 w 79663"/>
                  <a:gd name="connsiteY2" fmla="*/ 92652 h 92652"/>
                  <a:gd name="connsiteX3" fmla="*/ 39832 w 79663"/>
                  <a:gd name="connsiteY3" fmla="*/ 12989 h 92652"/>
                  <a:gd name="connsiteX4" fmla="*/ 27709 w 79663"/>
                  <a:gd name="connsiteY4" fmla="*/ 92652 h 92652"/>
                  <a:gd name="connsiteX5" fmla="*/ 15587 w 79663"/>
                  <a:gd name="connsiteY5" fmla="*/ 92652 h 92652"/>
                  <a:gd name="connsiteX6" fmla="*/ 0 w 79663"/>
                  <a:gd name="connsiteY6" fmla="*/ 0 h 92652"/>
                  <a:gd name="connsiteX7" fmla="*/ 11257 w 79663"/>
                  <a:gd name="connsiteY7" fmla="*/ 0 h 92652"/>
                  <a:gd name="connsiteX8" fmla="*/ 20782 w 79663"/>
                  <a:gd name="connsiteY8" fmla="*/ 74468 h 92652"/>
                  <a:gd name="connsiteX9" fmla="*/ 32039 w 79663"/>
                  <a:gd name="connsiteY9" fmla="*/ 0 h 92652"/>
                  <a:gd name="connsiteX10" fmla="*/ 45027 w 79663"/>
                  <a:gd name="connsiteY10" fmla="*/ 0 h 92652"/>
                  <a:gd name="connsiteX11" fmla="*/ 56284 w 79663"/>
                  <a:gd name="connsiteY11" fmla="*/ 74468 h 92652"/>
                  <a:gd name="connsiteX12" fmla="*/ 65809 w 79663"/>
                  <a:gd name="connsiteY12" fmla="*/ 0 h 92652"/>
                  <a:gd name="connsiteX13" fmla="*/ 79664 w 79663"/>
                  <a:gd name="connsiteY13" fmla="*/ 0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9663" h="92652">
                    <a:moveTo>
                      <a:pt x="79664" y="0"/>
                    </a:moveTo>
                    <a:lnTo>
                      <a:pt x="64077" y="92652"/>
                    </a:lnTo>
                    <a:lnTo>
                      <a:pt x="51955" y="92652"/>
                    </a:lnTo>
                    <a:lnTo>
                      <a:pt x="39832" y="12989"/>
                    </a:lnTo>
                    <a:lnTo>
                      <a:pt x="27709" y="92652"/>
                    </a:lnTo>
                    <a:lnTo>
                      <a:pt x="15587" y="92652"/>
                    </a:lnTo>
                    <a:lnTo>
                      <a:pt x="0" y="0"/>
                    </a:lnTo>
                    <a:lnTo>
                      <a:pt x="11257" y="0"/>
                    </a:lnTo>
                    <a:lnTo>
                      <a:pt x="20782" y="74468"/>
                    </a:lnTo>
                    <a:lnTo>
                      <a:pt x="32039" y="0"/>
                    </a:lnTo>
                    <a:lnTo>
                      <a:pt x="45027" y="0"/>
                    </a:lnTo>
                    <a:lnTo>
                      <a:pt x="56284" y="74468"/>
                    </a:lnTo>
                    <a:lnTo>
                      <a:pt x="65809" y="0"/>
                    </a:lnTo>
                    <a:lnTo>
                      <a:pt x="79664" y="0"/>
                    </a:lnTo>
                    <a:close/>
                  </a:path>
                </a:pathLst>
              </a:custGeom>
              <a:solidFill>
                <a:srgbClr val="203249"/>
              </a:solidFill>
              <a:ln w="8653" cap="flat">
                <a:noFill/>
                <a:prstDash val="solid"/>
                <a:miter/>
              </a:ln>
            </p:spPr>
            <p:txBody>
              <a:bodyPr rtlCol="0" anchor="ctr"/>
              <a:lstStyle/>
              <a:p>
                <a:endParaRPr lang="en-US"/>
              </a:p>
            </p:txBody>
          </p:sp>
          <p:sp>
            <p:nvSpPr>
              <p:cNvPr id="714" name="Freeform 713">
                <a:extLst>
                  <a:ext uri="{FF2B5EF4-FFF2-40B4-BE49-F238E27FC236}">
                    <a16:creationId xmlns:a16="http://schemas.microsoft.com/office/drawing/2014/main" id="{7071B9C1-7456-8DDA-9529-7DA528E05FF3}"/>
                  </a:ext>
                </a:extLst>
              </p:cNvPr>
              <p:cNvSpPr/>
              <p:nvPr/>
            </p:nvSpPr>
            <p:spPr>
              <a:xfrm>
                <a:off x="6190822" y="1408209"/>
                <a:ext cx="53686" cy="92652"/>
              </a:xfrm>
              <a:custGeom>
                <a:avLst/>
                <a:gdLst>
                  <a:gd name="connsiteX0" fmla="*/ 43295 w 53686"/>
                  <a:gd name="connsiteY0" fmla="*/ 92652 h 92652"/>
                  <a:gd name="connsiteX1" fmla="*/ 38100 w 53686"/>
                  <a:gd name="connsiteY1" fmla="*/ 68407 h 92652"/>
                  <a:gd name="connsiteX2" fmla="*/ 16452 w 53686"/>
                  <a:gd name="connsiteY2" fmla="*/ 68407 h 92652"/>
                  <a:gd name="connsiteX3" fmla="*/ 11257 w 53686"/>
                  <a:gd name="connsiteY3" fmla="*/ 92652 h 92652"/>
                  <a:gd name="connsiteX4" fmla="*/ 0 w 53686"/>
                  <a:gd name="connsiteY4" fmla="*/ 92652 h 92652"/>
                  <a:gd name="connsiteX5" fmla="*/ 20782 w 53686"/>
                  <a:gd name="connsiteY5" fmla="*/ 0 h 92652"/>
                  <a:gd name="connsiteX6" fmla="*/ 32905 w 53686"/>
                  <a:gd name="connsiteY6" fmla="*/ 0 h 92652"/>
                  <a:gd name="connsiteX7" fmla="*/ 53686 w 53686"/>
                  <a:gd name="connsiteY7" fmla="*/ 92652 h 92652"/>
                  <a:gd name="connsiteX8" fmla="*/ 43295 w 53686"/>
                  <a:gd name="connsiteY8" fmla="*/ 92652 h 92652"/>
                  <a:gd name="connsiteX9" fmla="*/ 27709 w 53686"/>
                  <a:gd name="connsiteY9" fmla="*/ 17318 h 92652"/>
                  <a:gd name="connsiteX10" fmla="*/ 19050 w 53686"/>
                  <a:gd name="connsiteY10" fmla="*/ 58882 h 92652"/>
                  <a:gd name="connsiteX11" fmla="*/ 36368 w 53686"/>
                  <a:gd name="connsiteY11" fmla="*/ 58882 h 92652"/>
                  <a:gd name="connsiteX12" fmla="*/ 27709 w 53686"/>
                  <a:gd name="connsiteY12" fmla="*/ 17318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686" h="92652">
                    <a:moveTo>
                      <a:pt x="43295" y="92652"/>
                    </a:moveTo>
                    <a:lnTo>
                      <a:pt x="38100" y="68407"/>
                    </a:lnTo>
                    <a:lnTo>
                      <a:pt x="16452" y="68407"/>
                    </a:lnTo>
                    <a:lnTo>
                      <a:pt x="11257" y="92652"/>
                    </a:lnTo>
                    <a:lnTo>
                      <a:pt x="0" y="92652"/>
                    </a:lnTo>
                    <a:lnTo>
                      <a:pt x="20782" y="0"/>
                    </a:lnTo>
                    <a:lnTo>
                      <a:pt x="32905" y="0"/>
                    </a:lnTo>
                    <a:lnTo>
                      <a:pt x="53686" y="92652"/>
                    </a:lnTo>
                    <a:lnTo>
                      <a:pt x="43295" y="92652"/>
                    </a:lnTo>
                    <a:close/>
                    <a:moveTo>
                      <a:pt x="27709" y="17318"/>
                    </a:moveTo>
                    <a:lnTo>
                      <a:pt x="19050" y="58882"/>
                    </a:lnTo>
                    <a:lnTo>
                      <a:pt x="36368" y="58882"/>
                    </a:lnTo>
                    <a:lnTo>
                      <a:pt x="27709" y="17318"/>
                    </a:lnTo>
                    <a:close/>
                  </a:path>
                </a:pathLst>
              </a:custGeom>
              <a:solidFill>
                <a:srgbClr val="203249"/>
              </a:solidFill>
              <a:ln w="8653" cap="flat">
                <a:noFill/>
                <a:prstDash val="solid"/>
                <a:miter/>
              </a:ln>
            </p:spPr>
            <p:txBody>
              <a:bodyPr rtlCol="0" anchor="ctr"/>
              <a:lstStyle/>
              <a:p>
                <a:endParaRPr lang="en-US"/>
              </a:p>
            </p:txBody>
          </p:sp>
          <p:sp>
            <p:nvSpPr>
              <p:cNvPr id="715" name="Freeform 714">
                <a:extLst>
                  <a:ext uri="{FF2B5EF4-FFF2-40B4-BE49-F238E27FC236}">
                    <a16:creationId xmlns:a16="http://schemas.microsoft.com/office/drawing/2014/main" id="{C2122EF2-9864-9053-DCCE-DCFD01F16D8C}"/>
                  </a:ext>
                </a:extLst>
              </p:cNvPr>
              <p:cNvSpPr/>
              <p:nvPr/>
            </p:nvSpPr>
            <p:spPr>
              <a:xfrm>
                <a:off x="6244509" y="1408209"/>
                <a:ext cx="50222" cy="92652"/>
              </a:xfrm>
              <a:custGeom>
                <a:avLst/>
                <a:gdLst>
                  <a:gd name="connsiteX0" fmla="*/ 19916 w 50222"/>
                  <a:gd name="connsiteY0" fmla="*/ 92652 h 92652"/>
                  <a:gd name="connsiteX1" fmla="*/ 19916 w 50222"/>
                  <a:gd name="connsiteY1" fmla="*/ 54552 h 92652"/>
                  <a:gd name="connsiteX2" fmla="*/ 0 w 50222"/>
                  <a:gd name="connsiteY2" fmla="*/ 0 h 92652"/>
                  <a:gd name="connsiteX3" fmla="*/ 11257 w 50222"/>
                  <a:gd name="connsiteY3" fmla="*/ 0 h 92652"/>
                  <a:gd name="connsiteX4" fmla="*/ 25111 w 50222"/>
                  <a:gd name="connsiteY4" fmla="*/ 41564 h 92652"/>
                  <a:gd name="connsiteX5" fmla="*/ 38966 w 50222"/>
                  <a:gd name="connsiteY5" fmla="*/ 0 h 92652"/>
                  <a:gd name="connsiteX6" fmla="*/ 50223 w 50222"/>
                  <a:gd name="connsiteY6" fmla="*/ 0 h 92652"/>
                  <a:gd name="connsiteX7" fmla="*/ 30307 w 50222"/>
                  <a:gd name="connsiteY7" fmla="*/ 54552 h 92652"/>
                  <a:gd name="connsiteX8" fmla="*/ 30307 w 50222"/>
                  <a:gd name="connsiteY8" fmla="*/ 92652 h 92652"/>
                  <a:gd name="connsiteX9" fmla="*/ 19916 w 50222"/>
                  <a:gd name="connsiteY9"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222" h="92652">
                    <a:moveTo>
                      <a:pt x="19916" y="92652"/>
                    </a:moveTo>
                    <a:lnTo>
                      <a:pt x="19916" y="54552"/>
                    </a:lnTo>
                    <a:lnTo>
                      <a:pt x="0" y="0"/>
                    </a:lnTo>
                    <a:lnTo>
                      <a:pt x="11257" y="0"/>
                    </a:lnTo>
                    <a:lnTo>
                      <a:pt x="25111" y="41564"/>
                    </a:lnTo>
                    <a:lnTo>
                      <a:pt x="38966" y="0"/>
                    </a:lnTo>
                    <a:lnTo>
                      <a:pt x="50223" y="0"/>
                    </a:lnTo>
                    <a:lnTo>
                      <a:pt x="30307" y="54552"/>
                    </a:lnTo>
                    <a:lnTo>
                      <a:pt x="30307" y="92652"/>
                    </a:lnTo>
                    <a:lnTo>
                      <a:pt x="19916" y="92652"/>
                    </a:lnTo>
                    <a:close/>
                  </a:path>
                </a:pathLst>
              </a:custGeom>
              <a:solidFill>
                <a:srgbClr val="203249"/>
              </a:solidFill>
              <a:ln w="8653" cap="flat">
                <a:noFill/>
                <a:prstDash val="solid"/>
                <a:miter/>
              </a:ln>
            </p:spPr>
            <p:txBody>
              <a:bodyPr rtlCol="0" anchor="ctr"/>
              <a:lstStyle/>
              <a:p>
                <a:endParaRPr lang="en-US"/>
              </a:p>
            </p:txBody>
          </p:sp>
        </p:grpSp>
      </p:grpSp>
      <p:grpSp>
        <p:nvGrpSpPr>
          <p:cNvPr id="882" name="Group 881">
            <a:extLst>
              <a:ext uri="{FF2B5EF4-FFF2-40B4-BE49-F238E27FC236}">
                <a16:creationId xmlns:a16="http://schemas.microsoft.com/office/drawing/2014/main" id="{BBCF365D-8477-5C31-C56F-140EA14D151E}"/>
              </a:ext>
            </a:extLst>
          </p:cNvPr>
          <p:cNvGrpSpPr/>
          <p:nvPr/>
        </p:nvGrpSpPr>
        <p:grpSpPr>
          <a:xfrm>
            <a:off x="9327962" y="5298675"/>
            <a:ext cx="2745847" cy="1473371"/>
            <a:chOff x="9253260" y="5229225"/>
            <a:chExt cx="2745847" cy="1473371"/>
          </a:xfrm>
        </p:grpSpPr>
        <p:grpSp>
          <p:nvGrpSpPr>
            <p:cNvPr id="625" name="Graphic 21">
              <a:extLst>
                <a:ext uri="{FF2B5EF4-FFF2-40B4-BE49-F238E27FC236}">
                  <a16:creationId xmlns:a16="http://schemas.microsoft.com/office/drawing/2014/main" id="{9EDE24AE-BC01-DE10-DF51-4F4E9D40C40D}"/>
                </a:ext>
              </a:extLst>
            </p:cNvPr>
            <p:cNvGrpSpPr/>
            <p:nvPr/>
          </p:nvGrpSpPr>
          <p:grpSpPr>
            <a:xfrm>
              <a:off x="9346569" y="5229225"/>
              <a:ext cx="2419753" cy="483951"/>
              <a:chOff x="10447050" y="5844258"/>
              <a:chExt cx="1277215" cy="255443"/>
            </a:xfrm>
          </p:grpSpPr>
          <p:sp>
            <p:nvSpPr>
              <p:cNvPr id="626" name="Freeform 625">
                <a:hlinkClick r:id="rId5"/>
                <a:extLst>
                  <a:ext uri="{FF2B5EF4-FFF2-40B4-BE49-F238E27FC236}">
                    <a16:creationId xmlns:a16="http://schemas.microsoft.com/office/drawing/2014/main" id="{2B9DFCA8-132D-9124-981C-97DD4394113F}"/>
                  </a:ext>
                </a:extLst>
              </p:cNvPr>
              <p:cNvSpPr/>
              <p:nvPr/>
            </p:nvSpPr>
            <p:spPr>
              <a:xfrm>
                <a:off x="10447050" y="5844258"/>
                <a:ext cx="1277215" cy="255443"/>
              </a:xfrm>
              <a:custGeom>
                <a:avLst/>
                <a:gdLst>
                  <a:gd name="connsiteX0" fmla="*/ 0 w 1277215"/>
                  <a:gd name="connsiteY0" fmla="*/ 0 h 255443"/>
                  <a:gd name="connsiteX1" fmla="*/ 1277216 w 1277215"/>
                  <a:gd name="connsiteY1" fmla="*/ 0 h 255443"/>
                  <a:gd name="connsiteX2" fmla="*/ 1277216 w 1277215"/>
                  <a:gd name="connsiteY2" fmla="*/ 255443 h 255443"/>
                  <a:gd name="connsiteX3" fmla="*/ 0 w 1277215"/>
                  <a:gd name="connsiteY3" fmla="*/ 255443 h 255443"/>
                </a:gdLst>
                <a:ahLst/>
                <a:cxnLst>
                  <a:cxn ang="0">
                    <a:pos x="connsiteX0" y="connsiteY0"/>
                  </a:cxn>
                  <a:cxn ang="0">
                    <a:pos x="connsiteX1" y="connsiteY1"/>
                  </a:cxn>
                  <a:cxn ang="0">
                    <a:pos x="connsiteX2" y="connsiteY2"/>
                  </a:cxn>
                  <a:cxn ang="0">
                    <a:pos x="connsiteX3" y="connsiteY3"/>
                  </a:cxn>
                </a:cxnLst>
                <a:rect l="l" t="t" r="r" b="b"/>
                <a:pathLst>
                  <a:path w="1277215" h="255443">
                    <a:moveTo>
                      <a:pt x="0" y="0"/>
                    </a:moveTo>
                    <a:lnTo>
                      <a:pt x="1277216" y="0"/>
                    </a:lnTo>
                    <a:lnTo>
                      <a:pt x="1277216" y="255443"/>
                    </a:lnTo>
                    <a:lnTo>
                      <a:pt x="0" y="255443"/>
                    </a:lnTo>
                    <a:close/>
                  </a:path>
                </a:pathLst>
              </a:custGeom>
              <a:solidFill>
                <a:srgbClr val="213249"/>
              </a:solidFill>
              <a:ln w="8653" cap="flat">
                <a:noFill/>
                <a:prstDash val="solid"/>
                <a:miter/>
              </a:ln>
            </p:spPr>
            <p:txBody>
              <a:bodyPr rtlCol="0" anchor="ctr"/>
              <a:lstStyle/>
              <a:p>
                <a:endParaRPr lang="en-US"/>
              </a:p>
            </p:txBody>
          </p:sp>
          <p:grpSp>
            <p:nvGrpSpPr>
              <p:cNvPr id="627" name="Graphic 21">
                <a:extLst>
                  <a:ext uri="{FF2B5EF4-FFF2-40B4-BE49-F238E27FC236}">
                    <a16:creationId xmlns:a16="http://schemas.microsoft.com/office/drawing/2014/main" id="{D94B1516-09E6-3718-96F4-2A98D66442E1}"/>
                  </a:ext>
                </a:extLst>
              </p:cNvPr>
              <p:cNvGrpSpPr/>
              <p:nvPr/>
            </p:nvGrpSpPr>
            <p:grpSpPr>
              <a:xfrm>
                <a:off x="10520653" y="5923055"/>
                <a:ext cx="1129145" cy="98713"/>
                <a:chOff x="10520653" y="5923055"/>
                <a:chExt cx="1129145" cy="98713"/>
              </a:xfrm>
            </p:grpSpPr>
            <p:grpSp>
              <p:nvGrpSpPr>
                <p:cNvPr id="628" name="Graphic 21">
                  <a:extLst>
                    <a:ext uri="{FF2B5EF4-FFF2-40B4-BE49-F238E27FC236}">
                      <a16:creationId xmlns:a16="http://schemas.microsoft.com/office/drawing/2014/main" id="{340C8DA2-55E4-19AB-FA42-36CA8AB80A99}"/>
                    </a:ext>
                  </a:extLst>
                </p:cNvPr>
                <p:cNvGrpSpPr/>
                <p:nvPr/>
              </p:nvGrpSpPr>
              <p:grpSpPr>
                <a:xfrm>
                  <a:off x="10520653" y="5923055"/>
                  <a:ext cx="259772" cy="98713"/>
                  <a:chOff x="10520653" y="5923055"/>
                  <a:chExt cx="259772" cy="98713"/>
                </a:xfrm>
                <a:solidFill>
                  <a:srgbClr val="A6B0BB"/>
                </a:solidFill>
              </p:grpSpPr>
              <p:sp>
                <p:nvSpPr>
                  <p:cNvPr id="629" name="Freeform 628">
                    <a:extLst>
                      <a:ext uri="{FF2B5EF4-FFF2-40B4-BE49-F238E27FC236}">
                        <a16:creationId xmlns:a16="http://schemas.microsoft.com/office/drawing/2014/main" id="{DFC113C4-6679-FF18-9036-84606B103D88}"/>
                      </a:ext>
                    </a:extLst>
                  </p:cNvPr>
                  <p:cNvSpPr/>
                  <p:nvPr/>
                </p:nvSpPr>
                <p:spPr>
                  <a:xfrm>
                    <a:off x="10520653" y="5924787"/>
                    <a:ext cx="59747" cy="94384"/>
                  </a:xfrm>
                  <a:custGeom>
                    <a:avLst/>
                    <a:gdLst>
                      <a:gd name="connsiteX0" fmla="*/ 43295 w 59747"/>
                      <a:gd name="connsiteY0" fmla="*/ 94384 h 94384"/>
                      <a:gd name="connsiteX1" fmla="*/ 39832 w 59747"/>
                      <a:gd name="connsiteY1" fmla="*/ 73602 h 94384"/>
                      <a:gd name="connsiteX2" fmla="*/ 20782 w 59747"/>
                      <a:gd name="connsiteY2" fmla="*/ 73602 h 94384"/>
                      <a:gd name="connsiteX3" fmla="*/ 17318 w 59747"/>
                      <a:gd name="connsiteY3" fmla="*/ 94384 h 94384"/>
                      <a:gd name="connsiteX4" fmla="*/ 0 w 59747"/>
                      <a:gd name="connsiteY4" fmla="*/ 94384 h 94384"/>
                      <a:gd name="connsiteX5" fmla="*/ 19916 w 59747"/>
                      <a:gd name="connsiteY5" fmla="*/ 0 h 94384"/>
                      <a:gd name="connsiteX6" fmla="*/ 39832 w 59747"/>
                      <a:gd name="connsiteY6" fmla="*/ 0 h 94384"/>
                      <a:gd name="connsiteX7" fmla="*/ 59748 w 59747"/>
                      <a:gd name="connsiteY7" fmla="*/ 94384 h 94384"/>
                      <a:gd name="connsiteX8" fmla="*/ 43295 w 59747"/>
                      <a:gd name="connsiteY8" fmla="*/ 94384 h 94384"/>
                      <a:gd name="connsiteX9" fmla="*/ 30307 w 59747"/>
                      <a:gd name="connsiteY9" fmla="*/ 20782 h 94384"/>
                      <a:gd name="connsiteX10" fmla="*/ 23380 w 59747"/>
                      <a:gd name="connsiteY10" fmla="*/ 58882 h 94384"/>
                      <a:gd name="connsiteX11" fmla="*/ 37234 w 59747"/>
                      <a:gd name="connsiteY11" fmla="*/ 58882 h 94384"/>
                      <a:gd name="connsiteX12" fmla="*/ 30307 w 59747"/>
                      <a:gd name="connsiteY12" fmla="*/ 20782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9747" h="94384">
                        <a:moveTo>
                          <a:pt x="43295" y="94384"/>
                        </a:moveTo>
                        <a:lnTo>
                          <a:pt x="39832" y="73602"/>
                        </a:lnTo>
                        <a:lnTo>
                          <a:pt x="20782" y="73602"/>
                        </a:lnTo>
                        <a:lnTo>
                          <a:pt x="17318" y="94384"/>
                        </a:lnTo>
                        <a:lnTo>
                          <a:pt x="0" y="94384"/>
                        </a:lnTo>
                        <a:lnTo>
                          <a:pt x="19916" y="0"/>
                        </a:lnTo>
                        <a:lnTo>
                          <a:pt x="39832" y="0"/>
                        </a:lnTo>
                        <a:lnTo>
                          <a:pt x="59748" y="94384"/>
                        </a:lnTo>
                        <a:lnTo>
                          <a:pt x="43295" y="94384"/>
                        </a:lnTo>
                        <a:close/>
                        <a:moveTo>
                          <a:pt x="30307" y="20782"/>
                        </a:moveTo>
                        <a:lnTo>
                          <a:pt x="23380" y="58882"/>
                        </a:lnTo>
                        <a:lnTo>
                          <a:pt x="37234" y="58882"/>
                        </a:lnTo>
                        <a:lnTo>
                          <a:pt x="30307" y="20782"/>
                        </a:lnTo>
                        <a:close/>
                      </a:path>
                    </a:pathLst>
                  </a:custGeom>
                  <a:solidFill>
                    <a:srgbClr val="A6B0BB"/>
                  </a:solidFill>
                  <a:ln w="8653" cap="flat">
                    <a:noFill/>
                    <a:prstDash val="solid"/>
                    <a:miter/>
                  </a:ln>
                </p:spPr>
                <p:txBody>
                  <a:bodyPr rtlCol="0" anchor="ctr"/>
                  <a:lstStyle/>
                  <a:p>
                    <a:endParaRPr lang="en-US"/>
                  </a:p>
                </p:txBody>
              </p:sp>
              <p:sp>
                <p:nvSpPr>
                  <p:cNvPr id="630" name="Freeform 629">
                    <a:extLst>
                      <a:ext uri="{FF2B5EF4-FFF2-40B4-BE49-F238E27FC236}">
                        <a16:creationId xmlns:a16="http://schemas.microsoft.com/office/drawing/2014/main" id="{B57169B9-FF79-9685-B55E-3D025EF91DCC}"/>
                      </a:ext>
                    </a:extLst>
                  </p:cNvPr>
                  <p:cNvSpPr/>
                  <p:nvPr/>
                </p:nvSpPr>
                <p:spPr>
                  <a:xfrm>
                    <a:off x="10588193" y="5923055"/>
                    <a:ext cx="53686" cy="98713"/>
                  </a:xfrm>
                  <a:custGeom>
                    <a:avLst/>
                    <a:gdLst>
                      <a:gd name="connsiteX0" fmla="*/ 38100 w 53686"/>
                      <a:gd name="connsiteY0" fmla="*/ 60614 h 98713"/>
                      <a:gd name="connsiteX1" fmla="*/ 27709 w 53686"/>
                      <a:gd name="connsiteY1" fmla="*/ 60614 h 98713"/>
                      <a:gd name="connsiteX2" fmla="*/ 27709 w 53686"/>
                      <a:gd name="connsiteY2" fmla="*/ 45893 h 98713"/>
                      <a:gd name="connsiteX3" fmla="*/ 53686 w 53686"/>
                      <a:gd name="connsiteY3" fmla="*/ 45893 h 98713"/>
                      <a:gd name="connsiteX4" fmla="*/ 53686 w 53686"/>
                      <a:gd name="connsiteY4" fmla="*/ 90054 h 98713"/>
                      <a:gd name="connsiteX5" fmla="*/ 32039 w 53686"/>
                      <a:gd name="connsiteY5" fmla="*/ 98714 h 98713"/>
                      <a:gd name="connsiteX6" fmla="*/ 0 w 53686"/>
                      <a:gd name="connsiteY6" fmla="*/ 49357 h 98713"/>
                      <a:gd name="connsiteX7" fmla="*/ 32039 w 53686"/>
                      <a:gd name="connsiteY7" fmla="*/ 0 h 98713"/>
                      <a:gd name="connsiteX8" fmla="*/ 51955 w 53686"/>
                      <a:gd name="connsiteY8" fmla="*/ 7793 h 98713"/>
                      <a:gd name="connsiteX9" fmla="*/ 47625 w 53686"/>
                      <a:gd name="connsiteY9" fmla="*/ 22514 h 98713"/>
                      <a:gd name="connsiteX10" fmla="*/ 32905 w 53686"/>
                      <a:gd name="connsiteY10" fmla="*/ 15586 h 98713"/>
                      <a:gd name="connsiteX11" fmla="*/ 17318 w 53686"/>
                      <a:gd name="connsiteY11" fmla="*/ 49357 h 98713"/>
                      <a:gd name="connsiteX12" fmla="*/ 33771 w 53686"/>
                      <a:gd name="connsiteY12" fmla="*/ 83993 h 98713"/>
                      <a:gd name="connsiteX13" fmla="*/ 38966 w 53686"/>
                      <a:gd name="connsiteY13" fmla="*/ 83127 h 98713"/>
                      <a:gd name="connsiteX14" fmla="*/ 38966 w 53686"/>
                      <a:gd name="connsiteY14" fmla="*/ 60614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3686" h="98713">
                        <a:moveTo>
                          <a:pt x="38100" y="60614"/>
                        </a:moveTo>
                        <a:lnTo>
                          <a:pt x="27709" y="60614"/>
                        </a:lnTo>
                        <a:lnTo>
                          <a:pt x="27709" y="45893"/>
                        </a:lnTo>
                        <a:lnTo>
                          <a:pt x="53686" y="45893"/>
                        </a:lnTo>
                        <a:lnTo>
                          <a:pt x="53686" y="90054"/>
                        </a:lnTo>
                        <a:cubicBezTo>
                          <a:pt x="48491" y="95250"/>
                          <a:pt x="39832" y="98714"/>
                          <a:pt x="32039" y="98714"/>
                        </a:cubicBezTo>
                        <a:cubicBezTo>
                          <a:pt x="12123" y="98714"/>
                          <a:pt x="0" y="84859"/>
                          <a:pt x="0" y="49357"/>
                        </a:cubicBezTo>
                        <a:cubicBezTo>
                          <a:pt x="0" y="16452"/>
                          <a:pt x="12123" y="0"/>
                          <a:pt x="32039" y="0"/>
                        </a:cubicBezTo>
                        <a:cubicBezTo>
                          <a:pt x="39832" y="0"/>
                          <a:pt x="46759" y="2598"/>
                          <a:pt x="51955" y="7793"/>
                        </a:cubicBezTo>
                        <a:lnTo>
                          <a:pt x="47625" y="22514"/>
                        </a:lnTo>
                        <a:cubicBezTo>
                          <a:pt x="43295" y="18184"/>
                          <a:pt x="38100" y="15586"/>
                          <a:pt x="32905" y="15586"/>
                        </a:cubicBezTo>
                        <a:cubicBezTo>
                          <a:pt x="21648" y="15586"/>
                          <a:pt x="17318" y="26843"/>
                          <a:pt x="17318" y="49357"/>
                        </a:cubicBezTo>
                        <a:cubicBezTo>
                          <a:pt x="17318" y="72736"/>
                          <a:pt x="22514" y="83993"/>
                          <a:pt x="33771" y="83993"/>
                        </a:cubicBezTo>
                        <a:cubicBezTo>
                          <a:pt x="35502" y="83993"/>
                          <a:pt x="37234" y="83127"/>
                          <a:pt x="38966" y="83127"/>
                        </a:cubicBezTo>
                        <a:lnTo>
                          <a:pt x="38966" y="60614"/>
                        </a:lnTo>
                        <a:close/>
                      </a:path>
                    </a:pathLst>
                  </a:custGeom>
                  <a:solidFill>
                    <a:srgbClr val="A6B0BB"/>
                  </a:solidFill>
                  <a:ln w="8653" cap="flat">
                    <a:noFill/>
                    <a:prstDash val="solid"/>
                    <a:miter/>
                  </a:ln>
                </p:spPr>
                <p:txBody>
                  <a:bodyPr rtlCol="0" anchor="ctr"/>
                  <a:lstStyle/>
                  <a:p>
                    <a:endParaRPr lang="en-US"/>
                  </a:p>
                </p:txBody>
              </p:sp>
              <p:sp>
                <p:nvSpPr>
                  <p:cNvPr id="631" name="Freeform 630">
                    <a:extLst>
                      <a:ext uri="{FF2B5EF4-FFF2-40B4-BE49-F238E27FC236}">
                        <a16:creationId xmlns:a16="http://schemas.microsoft.com/office/drawing/2014/main" id="{C3AAAD03-DBEE-7B3D-BB5C-471A73A05039}"/>
                      </a:ext>
                    </a:extLst>
                  </p:cNvPr>
                  <p:cNvSpPr/>
                  <p:nvPr/>
                </p:nvSpPr>
                <p:spPr>
                  <a:xfrm>
                    <a:off x="10655734" y="5924787"/>
                    <a:ext cx="16452" cy="94384"/>
                  </a:xfrm>
                  <a:custGeom>
                    <a:avLst/>
                    <a:gdLst>
                      <a:gd name="connsiteX0" fmla="*/ 0 w 16452"/>
                      <a:gd name="connsiteY0" fmla="*/ 94384 h 94384"/>
                      <a:gd name="connsiteX1" fmla="*/ 0 w 16452"/>
                      <a:gd name="connsiteY1" fmla="*/ 0 h 94384"/>
                      <a:gd name="connsiteX2" fmla="*/ 16452 w 16452"/>
                      <a:gd name="connsiteY2" fmla="*/ 0 h 94384"/>
                      <a:gd name="connsiteX3" fmla="*/ 16452 w 16452"/>
                      <a:gd name="connsiteY3" fmla="*/ 94384 h 94384"/>
                      <a:gd name="connsiteX4" fmla="*/ 0 w 16452"/>
                      <a:gd name="connsiteY4" fmla="*/ 94384 h 94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452" h="94384">
                        <a:moveTo>
                          <a:pt x="0" y="94384"/>
                        </a:moveTo>
                        <a:lnTo>
                          <a:pt x="0" y="0"/>
                        </a:lnTo>
                        <a:lnTo>
                          <a:pt x="16452" y="0"/>
                        </a:lnTo>
                        <a:lnTo>
                          <a:pt x="16452" y="94384"/>
                        </a:lnTo>
                        <a:lnTo>
                          <a:pt x="0" y="94384"/>
                        </a:lnTo>
                        <a:close/>
                      </a:path>
                    </a:pathLst>
                  </a:custGeom>
                  <a:solidFill>
                    <a:srgbClr val="A6B0BB"/>
                  </a:solidFill>
                  <a:ln w="8653" cap="flat">
                    <a:noFill/>
                    <a:prstDash val="solid"/>
                    <a:miter/>
                  </a:ln>
                </p:spPr>
                <p:txBody>
                  <a:bodyPr rtlCol="0" anchor="ctr"/>
                  <a:lstStyle/>
                  <a:p>
                    <a:endParaRPr lang="en-US"/>
                  </a:p>
                </p:txBody>
              </p:sp>
              <p:sp>
                <p:nvSpPr>
                  <p:cNvPr id="632" name="Freeform 631">
                    <a:extLst>
                      <a:ext uri="{FF2B5EF4-FFF2-40B4-BE49-F238E27FC236}">
                        <a16:creationId xmlns:a16="http://schemas.microsoft.com/office/drawing/2014/main" id="{04E73B9C-E526-7121-42DF-3EC217C7DF0A}"/>
                      </a:ext>
                    </a:extLst>
                  </p:cNvPr>
                  <p:cNvSpPr/>
                  <p:nvPr/>
                </p:nvSpPr>
                <p:spPr>
                  <a:xfrm>
                    <a:off x="10687773" y="5924787"/>
                    <a:ext cx="38965" cy="94384"/>
                  </a:xfrm>
                  <a:custGeom>
                    <a:avLst/>
                    <a:gdLst>
                      <a:gd name="connsiteX0" fmla="*/ 0 w 38965"/>
                      <a:gd name="connsiteY0" fmla="*/ 94384 h 94384"/>
                      <a:gd name="connsiteX1" fmla="*/ 0 w 38965"/>
                      <a:gd name="connsiteY1" fmla="*/ 0 h 94384"/>
                      <a:gd name="connsiteX2" fmla="*/ 16452 w 38965"/>
                      <a:gd name="connsiteY2" fmla="*/ 0 h 94384"/>
                      <a:gd name="connsiteX3" fmla="*/ 16452 w 38965"/>
                      <a:gd name="connsiteY3" fmla="*/ 78798 h 94384"/>
                      <a:gd name="connsiteX4" fmla="*/ 38966 w 38965"/>
                      <a:gd name="connsiteY4" fmla="*/ 78798 h 94384"/>
                      <a:gd name="connsiteX5" fmla="*/ 38966 w 38965"/>
                      <a:gd name="connsiteY5" fmla="*/ 93518 h 94384"/>
                      <a:gd name="connsiteX6" fmla="*/ 0 w 38965"/>
                      <a:gd name="connsiteY6"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965" h="94384">
                        <a:moveTo>
                          <a:pt x="0" y="94384"/>
                        </a:moveTo>
                        <a:lnTo>
                          <a:pt x="0" y="0"/>
                        </a:lnTo>
                        <a:lnTo>
                          <a:pt x="16452" y="0"/>
                        </a:lnTo>
                        <a:lnTo>
                          <a:pt x="16452" y="78798"/>
                        </a:lnTo>
                        <a:lnTo>
                          <a:pt x="38966" y="78798"/>
                        </a:lnTo>
                        <a:lnTo>
                          <a:pt x="38966" y="93518"/>
                        </a:lnTo>
                        <a:lnTo>
                          <a:pt x="0" y="93518"/>
                        </a:lnTo>
                        <a:close/>
                      </a:path>
                    </a:pathLst>
                  </a:custGeom>
                  <a:solidFill>
                    <a:srgbClr val="A6B0BB"/>
                  </a:solidFill>
                  <a:ln w="8653" cap="flat">
                    <a:noFill/>
                    <a:prstDash val="solid"/>
                    <a:miter/>
                  </a:ln>
                </p:spPr>
                <p:txBody>
                  <a:bodyPr rtlCol="0" anchor="ctr"/>
                  <a:lstStyle/>
                  <a:p>
                    <a:endParaRPr lang="en-US"/>
                  </a:p>
                </p:txBody>
              </p:sp>
              <p:sp>
                <p:nvSpPr>
                  <p:cNvPr id="633" name="Freeform 632">
                    <a:extLst>
                      <a:ext uri="{FF2B5EF4-FFF2-40B4-BE49-F238E27FC236}">
                        <a16:creationId xmlns:a16="http://schemas.microsoft.com/office/drawing/2014/main" id="{A100F17C-8882-8B06-A4C8-C929893B7DF3}"/>
                      </a:ext>
                    </a:extLst>
                  </p:cNvPr>
                  <p:cNvSpPr/>
                  <p:nvPr/>
                </p:nvSpPr>
                <p:spPr>
                  <a:xfrm>
                    <a:off x="10738862"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A6B0BB"/>
                  </a:solidFill>
                  <a:ln w="8653" cap="flat">
                    <a:noFill/>
                    <a:prstDash val="solid"/>
                    <a:miter/>
                  </a:ln>
                </p:spPr>
                <p:txBody>
                  <a:bodyPr rtlCol="0" anchor="ctr"/>
                  <a:lstStyle/>
                  <a:p>
                    <a:endParaRPr lang="en-US"/>
                  </a:p>
                </p:txBody>
              </p:sp>
            </p:grpSp>
            <p:grpSp>
              <p:nvGrpSpPr>
                <p:cNvPr id="634" name="Graphic 21">
                  <a:extLst>
                    <a:ext uri="{FF2B5EF4-FFF2-40B4-BE49-F238E27FC236}">
                      <a16:creationId xmlns:a16="http://schemas.microsoft.com/office/drawing/2014/main" id="{71719608-85FB-788F-6AC5-6A8B89979766}"/>
                    </a:ext>
                  </a:extLst>
                </p:cNvPr>
                <p:cNvGrpSpPr/>
                <p:nvPr/>
              </p:nvGrpSpPr>
              <p:grpSpPr>
                <a:xfrm>
                  <a:off x="10817659" y="5923055"/>
                  <a:ext cx="400050" cy="98713"/>
                  <a:chOff x="10817659" y="5923055"/>
                  <a:chExt cx="400050" cy="98713"/>
                </a:xfrm>
                <a:solidFill>
                  <a:srgbClr val="FFFFFF"/>
                </a:solidFill>
              </p:grpSpPr>
              <p:sp>
                <p:nvSpPr>
                  <p:cNvPr id="635" name="Freeform 634">
                    <a:extLst>
                      <a:ext uri="{FF2B5EF4-FFF2-40B4-BE49-F238E27FC236}">
                        <a16:creationId xmlns:a16="http://schemas.microsoft.com/office/drawing/2014/main" id="{C73622F5-813C-2976-3C02-83917F8C0893}"/>
                      </a:ext>
                    </a:extLst>
                  </p:cNvPr>
                  <p:cNvSpPr/>
                  <p:nvPr/>
                </p:nvSpPr>
                <p:spPr>
                  <a:xfrm>
                    <a:off x="10817659"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41564 h 94384"/>
                      <a:gd name="connsiteX6" fmla="*/ 35502 w 41563"/>
                      <a:gd name="connsiteY6" fmla="*/ 41564 h 94384"/>
                      <a:gd name="connsiteX7" fmla="*/ 35502 w 41563"/>
                      <a:gd name="connsiteY7" fmla="*/ 56284 h 94384"/>
                      <a:gd name="connsiteX8" fmla="*/ 16452 w 41563"/>
                      <a:gd name="connsiteY8" fmla="*/ 56284 h 94384"/>
                      <a:gd name="connsiteX9" fmla="*/ 16452 w 41563"/>
                      <a:gd name="connsiteY9" fmla="*/ 94384 h 94384"/>
                      <a:gd name="connsiteX10" fmla="*/ 0 w 41563"/>
                      <a:gd name="connsiteY10" fmla="*/ 94384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94384">
                        <a:moveTo>
                          <a:pt x="0" y="94384"/>
                        </a:moveTo>
                        <a:lnTo>
                          <a:pt x="0" y="0"/>
                        </a:lnTo>
                        <a:lnTo>
                          <a:pt x="41564" y="0"/>
                        </a:lnTo>
                        <a:lnTo>
                          <a:pt x="41564" y="14720"/>
                        </a:lnTo>
                        <a:lnTo>
                          <a:pt x="16452" y="14720"/>
                        </a:lnTo>
                        <a:lnTo>
                          <a:pt x="16452" y="41564"/>
                        </a:lnTo>
                        <a:lnTo>
                          <a:pt x="35502" y="41564"/>
                        </a:lnTo>
                        <a:lnTo>
                          <a:pt x="35502" y="56284"/>
                        </a:lnTo>
                        <a:lnTo>
                          <a:pt x="16452" y="56284"/>
                        </a:lnTo>
                        <a:lnTo>
                          <a:pt x="16452" y="94384"/>
                        </a:lnTo>
                        <a:lnTo>
                          <a:pt x="0" y="94384"/>
                        </a:lnTo>
                        <a:close/>
                      </a:path>
                    </a:pathLst>
                  </a:custGeom>
                  <a:solidFill>
                    <a:srgbClr val="FFFFFF"/>
                  </a:solidFill>
                  <a:ln w="8653" cap="flat">
                    <a:noFill/>
                    <a:prstDash val="solid"/>
                    <a:miter/>
                  </a:ln>
                </p:spPr>
                <p:txBody>
                  <a:bodyPr rtlCol="0" anchor="ctr"/>
                  <a:lstStyle/>
                  <a:p>
                    <a:endParaRPr lang="en-US"/>
                  </a:p>
                </p:txBody>
              </p:sp>
              <p:sp>
                <p:nvSpPr>
                  <p:cNvPr id="636" name="Freeform 635">
                    <a:extLst>
                      <a:ext uri="{FF2B5EF4-FFF2-40B4-BE49-F238E27FC236}">
                        <a16:creationId xmlns:a16="http://schemas.microsoft.com/office/drawing/2014/main" id="{077ACA7A-0E65-7432-C4F1-99BCBEE0F587}"/>
                      </a:ext>
                    </a:extLst>
                  </p:cNvPr>
                  <p:cNvSpPr/>
                  <p:nvPr/>
                </p:nvSpPr>
                <p:spPr>
                  <a:xfrm>
                    <a:off x="10869614" y="5924787"/>
                    <a:ext cx="38965" cy="94384"/>
                  </a:xfrm>
                  <a:custGeom>
                    <a:avLst/>
                    <a:gdLst>
                      <a:gd name="connsiteX0" fmla="*/ 0 w 38965"/>
                      <a:gd name="connsiteY0" fmla="*/ 94384 h 94384"/>
                      <a:gd name="connsiteX1" fmla="*/ 0 w 38965"/>
                      <a:gd name="connsiteY1" fmla="*/ 0 h 94384"/>
                      <a:gd name="connsiteX2" fmla="*/ 16452 w 38965"/>
                      <a:gd name="connsiteY2" fmla="*/ 0 h 94384"/>
                      <a:gd name="connsiteX3" fmla="*/ 16452 w 38965"/>
                      <a:gd name="connsiteY3" fmla="*/ 78798 h 94384"/>
                      <a:gd name="connsiteX4" fmla="*/ 38966 w 38965"/>
                      <a:gd name="connsiteY4" fmla="*/ 78798 h 94384"/>
                      <a:gd name="connsiteX5" fmla="*/ 38966 w 38965"/>
                      <a:gd name="connsiteY5" fmla="*/ 93518 h 94384"/>
                      <a:gd name="connsiteX6" fmla="*/ 0 w 38965"/>
                      <a:gd name="connsiteY6"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965" h="94384">
                        <a:moveTo>
                          <a:pt x="0" y="94384"/>
                        </a:moveTo>
                        <a:lnTo>
                          <a:pt x="0" y="0"/>
                        </a:lnTo>
                        <a:lnTo>
                          <a:pt x="16452" y="0"/>
                        </a:lnTo>
                        <a:lnTo>
                          <a:pt x="16452" y="78798"/>
                        </a:lnTo>
                        <a:lnTo>
                          <a:pt x="38966" y="78798"/>
                        </a:lnTo>
                        <a:lnTo>
                          <a:pt x="38966" y="93518"/>
                        </a:lnTo>
                        <a:lnTo>
                          <a:pt x="0" y="93518"/>
                        </a:lnTo>
                        <a:close/>
                      </a:path>
                    </a:pathLst>
                  </a:custGeom>
                  <a:solidFill>
                    <a:srgbClr val="FFFFFF"/>
                  </a:solidFill>
                  <a:ln w="8653" cap="flat">
                    <a:noFill/>
                    <a:prstDash val="solid"/>
                    <a:miter/>
                  </a:ln>
                </p:spPr>
                <p:txBody>
                  <a:bodyPr rtlCol="0" anchor="ctr"/>
                  <a:lstStyle/>
                  <a:p>
                    <a:endParaRPr lang="en-US"/>
                  </a:p>
                </p:txBody>
              </p:sp>
              <p:sp>
                <p:nvSpPr>
                  <p:cNvPr id="637" name="Freeform 636">
                    <a:extLst>
                      <a:ext uri="{FF2B5EF4-FFF2-40B4-BE49-F238E27FC236}">
                        <a16:creationId xmlns:a16="http://schemas.microsoft.com/office/drawing/2014/main" id="{D47A82E7-1356-E86B-6FD5-99624F870CFC}"/>
                      </a:ext>
                    </a:extLst>
                  </p:cNvPr>
                  <p:cNvSpPr/>
                  <p:nvPr/>
                </p:nvSpPr>
                <p:spPr>
                  <a:xfrm>
                    <a:off x="10917239" y="5924787"/>
                    <a:ext cx="51954" cy="96115"/>
                  </a:xfrm>
                  <a:custGeom>
                    <a:avLst/>
                    <a:gdLst>
                      <a:gd name="connsiteX0" fmla="*/ 35502 w 51954"/>
                      <a:gd name="connsiteY0" fmla="*/ 0 h 96115"/>
                      <a:gd name="connsiteX1" fmla="*/ 51955 w 51954"/>
                      <a:gd name="connsiteY1" fmla="*/ 0 h 96115"/>
                      <a:gd name="connsiteX2" fmla="*/ 51955 w 51954"/>
                      <a:gd name="connsiteY2" fmla="*/ 67541 h 96115"/>
                      <a:gd name="connsiteX3" fmla="*/ 25977 w 51954"/>
                      <a:gd name="connsiteY3" fmla="*/ 96116 h 96115"/>
                      <a:gd name="connsiteX4" fmla="*/ 0 w 51954"/>
                      <a:gd name="connsiteY4" fmla="*/ 67541 h 96115"/>
                      <a:gd name="connsiteX5" fmla="*/ 0 w 51954"/>
                      <a:gd name="connsiteY5" fmla="*/ 0 h 96115"/>
                      <a:gd name="connsiteX6" fmla="*/ 16452 w 51954"/>
                      <a:gd name="connsiteY6" fmla="*/ 0 h 96115"/>
                      <a:gd name="connsiteX7" fmla="*/ 16452 w 51954"/>
                      <a:gd name="connsiteY7" fmla="*/ 68407 h 96115"/>
                      <a:gd name="connsiteX8" fmla="*/ 25977 w 51954"/>
                      <a:gd name="connsiteY8" fmla="*/ 80529 h 96115"/>
                      <a:gd name="connsiteX9" fmla="*/ 35502 w 51954"/>
                      <a:gd name="connsiteY9" fmla="*/ 68407 h 96115"/>
                      <a:gd name="connsiteX10" fmla="*/ 35502 w 51954"/>
                      <a:gd name="connsiteY10" fmla="*/ 0 h 96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954" h="96115">
                        <a:moveTo>
                          <a:pt x="35502" y="0"/>
                        </a:moveTo>
                        <a:lnTo>
                          <a:pt x="51955" y="0"/>
                        </a:lnTo>
                        <a:lnTo>
                          <a:pt x="51955" y="67541"/>
                        </a:lnTo>
                        <a:cubicBezTo>
                          <a:pt x="51955" y="86591"/>
                          <a:pt x="41564" y="96116"/>
                          <a:pt x="25977" y="96116"/>
                        </a:cubicBezTo>
                        <a:cubicBezTo>
                          <a:pt x="9525" y="96116"/>
                          <a:pt x="0" y="85725"/>
                          <a:pt x="0" y="67541"/>
                        </a:cubicBezTo>
                        <a:lnTo>
                          <a:pt x="0" y="0"/>
                        </a:lnTo>
                        <a:lnTo>
                          <a:pt x="16452" y="0"/>
                        </a:lnTo>
                        <a:lnTo>
                          <a:pt x="16452" y="68407"/>
                        </a:lnTo>
                        <a:cubicBezTo>
                          <a:pt x="16452" y="76200"/>
                          <a:pt x="19916" y="80529"/>
                          <a:pt x="25977" y="80529"/>
                        </a:cubicBezTo>
                        <a:cubicBezTo>
                          <a:pt x="32039" y="80529"/>
                          <a:pt x="35502" y="76200"/>
                          <a:pt x="35502" y="68407"/>
                        </a:cubicBezTo>
                        <a:lnTo>
                          <a:pt x="35502" y="0"/>
                        </a:lnTo>
                        <a:close/>
                      </a:path>
                    </a:pathLst>
                  </a:custGeom>
                  <a:solidFill>
                    <a:srgbClr val="FFFFFF"/>
                  </a:solidFill>
                  <a:ln w="8653" cap="flat">
                    <a:noFill/>
                    <a:prstDash val="solid"/>
                    <a:miter/>
                  </a:ln>
                </p:spPr>
                <p:txBody>
                  <a:bodyPr rtlCol="0" anchor="ctr"/>
                  <a:lstStyle/>
                  <a:p>
                    <a:endParaRPr lang="en-US"/>
                  </a:p>
                </p:txBody>
              </p:sp>
              <p:sp>
                <p:nvSpPr>
                  <p:cNvPr id="638" name="Freeform 637">
                    <a:extLst>
                      <a:ext uri="{FF2B5EF4-FFF2-40B4-BE49-F238E27FC236}">
                        <a16:creationId xmlns:a16="http://schemas.microsoft.com/office/drawing/2014/main" id="{CD83AEA1-55DC-5F92-75BE-51C94E413B98}"/>
                      </a:ext>
                    </a:extLst>
                  </p:cNvPr>
                  <p:cNvSpPr/>
                  <p:nvPr/>
                </p:nvSpPr>
                <p:spPr>
                  <a:xfrm>
                    <a:off x="10983914"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FFFFFF"/>
                  </a:solidFill>
                  <a:ln w="8653" cap="flat">
                    <a:noFill/>
                    <a:prstDash val="solid"/>
                    <a:miter/>
                  </a:ln>
                </p:spPr>
                <p:txBody>
                  <a:bodyPr rtlCol="0" anchor="ctr"/>
                  <a:lstStyle/>
                  <a:p>
                    <a:endParaRPr lang="en-US"/>
                  </a:p>
                </p:txBody>
              </p:sp>
              <p:sp>
                <p:nvSpPr>
                  <p:cNvPr id="639" name="Freeform 638">
                    <a:extLst>
                      <a:ext uri="{FF2B5EF4-FFF2-40B4-BE49-F238E27FC236}">
                        <a16:creationId xmlns:a16="http://schemas.microsoft.com/office/drawing/2014/main" id="{7CF46AC8-4CDE-1DBA-3386-F83368CE02F8}"/>
                      </a:ext>
                    </a:extLst>
                  </p:cNvPr>
                  <p:cNvSpPr/>
                  <p:nvPr/>
                </p:nvSpPr>
                <p:spPr>
                  <a:xfrm>
                    <a:off x="11038466" y="5924787"/>
                    <a:ext cx="53686" cy="95250"/>
                  </a:xfrm>
                  <a:custGeom>
                    <a:avLst/>
                    <a:gdLst>
                      <a:gd name="connsiteX0" fmla="*/ 37234 w 53686"/>
                      <a:gd name="connsiteY0" fmla="*/ 95250 h 95250"/>
                      <a:gd name="connsiteX1" fmla="*/ 15587 w 53686"/>
                      <a:gd name="connsiteY1" fmla="*/ 37234 h 95250"/>
                      <a:gd name="connsiteX2" fmla="*/ 15587 w 53686"/>
                      <a:gd name="connsiteY2" fmla="*/ 94384 h 95250"/>
                      <a:gd name="connsiteX3" fmla="*/ 0 w 53686"/>
                      <a:gd name="connsiteY3" fmla="*/ 94384 h 95250"/>
                      <a:gd name="connsiteX4" fmla="*/ 0 w 53686"/>
                      <a:gd name="connsiteY4" fmla="*/ 0 h 95250"/>
                      <a:gd name="connsiteX5" fmla="*/ 16452 w 53686"/>
                      <a:gd name="connsiteY5" fmla="*/ 0 h 95250"/>
                      <a:gd name="connsiteX6" fmla="*/ 38100 w 53686"/>
                      <a:gd name="connsiteY6" fmla="*/ 57150 h 95250"/>
                      <a:gd name="connsiteX7" fmla="*/ 38100 w 53686"/>
                      <a:gd name="connsiteY7" fmla="*/ 0 h 95250"/>
                      <a:gd name="connsiteX8" fmla="*/ 53686 w 53686"/>
                      <a:gd name="connsiteY8" fmla="*/ 0 h 95250"/>
                      <a:gd name="connsiteX9" fmla="*/ 53686 w 53686"/>
                      <a:gd name="connsiteY9" fmla="*/ 94384 h 95250"/>
                      <a:gd name="connsiteX10" fmla="*/ 37234 w 53686"/>
                      <a:gd name="connsiteY10" fmla="*/ 94384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686" h="95250">
                        <a:moveTo>
                          <a:pt x="37234" y="95250"/>
                        </a:moveTo>
                        <a:lnTo>
                          <a:pt x="15587" y="37234"/>
                        </a:lnTo>
                        <a:lnTo>
                          <a:pt x="15587" y="94384"/>
                        </a:lnTo>
                        <a:lnTo>
                          <a:pt x="0" y="94384"/>
                        </a:lnTo>
                        <a:lnTo>
                          <a:pt x="0" y="0"/>
                        </a:lnTo>
                        <a:lnTo>
                          <a:pt x="16452" y="0"/>
                        </a:lnTo>
                        <a:lnTo>
                          <a:pt x="38100" y="57150"/>
                        </a:lnTo>
                        <a:lnTo>
                          <a:pt x="38100" y="0"/>
                        </a:lnTo>
                        <a:lnTo>
                          <a:pt x="53686" y="0"/>
                        </a:lnTo>
                        <a:lnTo>
                          <a:pt x="53686" y="94384"/>
                        </a:lnTo>
                        <a:lnTo>
                          <a:pt x="37234" y="94384"/>
                        </a:lnTo>
                        <a:close/>
                      </a:path>
                    </a:pathLst>
                  </a:custGeom>
                  <a:solidFill>
                    <a:srgbClr val="FFFFFF"/>
                  </a:solidFill>
                  <a:ln w="8653" cap="flat">
                    <a:noFill/>
                    <a:prstDash val="solid"/>
                    <a:miter/>
                  </a:ln>
                </p:spPr>
                <p:txBody>
                  <a:bodyPr rtlCol="0" anchor="ctr"/>
                  <a:lstStyle/>
                  <a:p>
                    <a:endParaRPr lang="en-US"/>
                  </a:p>
                </p:txBody>
              </p:sp>
              <p:sp>
                <p:nvSpPr>
                  <p:cNvPr id="640" name="Freeform 639">
                    <a:extLst>
                      <a:ext uri="{FF2B5EF4-FFF2-40B4-BE49-F238E27FC236}">
                        <a16:creationId xmlns:a16="http://schemas.microsoft.com/office/drawing/2014/main" id="{1C6CE41C-9764-7A05-C2FD-6D07DFC2D5DC}"/>
                      </a:ext>
                    </a:extLst>
                  </p:cNvPr>
                  <p:cNvSpPr/>
                  <p:nvPr/>
                </p:nvSpPr>
                <p:spPr>
                  <a:xfrm>
                    <a:off x="11104275" y="5923055"/>
                    <a:ext cx="49356" cy="98713"/>
                  </a:xfrm>
                  <a:custGeom>
                    <a:avLst/>
                    <a:gdLst>
                      <a:gd name="connsiteX0" fmla="*/ 49357 w 49356"/>
                      <a:gd name="connsiteY0" fmla="*/ 90920 h 98713"/>
                      <a:gd name="connsiteX1" fmla="*/ 30307 w 49356"/>
                      <a:gd name="connsiteY1" fmla="*/ 98714 h 98713"/>
                      <a:gd name="connsiteX2" fmla="*/ 0 w 49356"/>
                      <a:gd name="connsiteY2" fmla="*/ 49357 h 98713"/>
                      <a:gd name="connsiteX3" fmla="*/ 30307 w 49356"/>
                      <a:gd name="connsiteY3" fmla="*/ 0 h 98713"/>
                      <a:gd name="connsiteX4" fmla="*/ 49357 w 49356"/>
                      <a:gd name="connsiteY4" fmla="*/ 7793 h 98713"/>
                      <a:gd name="connsiteX5" fmla="*/ 45027 w 49356"/>
                      <a:gd name="connsiteY5" fmla="*/ 22514 h 98713"/>
                      <a:gd name="connsiteX6" fmla="*/ 32039 w 49356"/>
                      <a:gd name="connsiteY6" fmla="*/ 15586 h 98713"/>
                      <a:gd name="connsiteX7" fmla="*/ 17318 w 49356"/>
                      <a:gd name="connsiteY7" fmla="*/ 49357 h 98713"/>
                      <a:gd name="connsiteX8" fmla="*/ 32039 w 49356"/>
                      <a:gd name="connsiteY8" fmla="*/ 83993 h 98713"/>
                      <a:gd name="connsiteX9" fmla="*/ 45027 w 49356"/>
                      <a:gd name="connsiteY9" fmla="*/ 77066 h 98713"/>
                      <a:gd name="connsiteX10" fmla="*/ 49357 w 49356"/>
                      <a:gd name="connsiteY10" fmla="*/ 90920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356" h="98713">
                        <a:moveTo>
                          <a:pt x="49357" y="90920"/>
                        </a:moveTo>
                        <a:cubicBezTo>
                          <a:pt x="44161" y="95250"/>
                          <a:pt x="38100" y="98714"/>
                          <a:pt x="30307" y="98714"/>
                        </a:cubicBezTo>
                        <a:cubicBezTo>
                          <a:pt x="11257" y="98714"/>
                          <a:pt x="0" y="84859"/>
                          <a:pt x="0" y="49357"/>
                        </a:cubicBezTo>
                        <a:cubicBezTo>
                          <a:pt x="0" y="16452"/>
                          <a:pt x="11257" y="0"/>
                          <a:pt x="30307" y="0"/>
                        </a:cubicBezTo>
                        <a:cubicBezTo>
                          <a:pt x="38100" y="0"/>
                          <a:pt x="44161" y="2598"/>
                          <a:pt x="49357" y="7793"/>
                        </a:cubicBezTo>
                        <a:lnTo>
                          <a:pt x="45027" y="22514"/>
                        </a:lnTo>
                        <a:cubicBezTo>
                          <a:pt x="41564" y="18184"/>
                          <a:pt x="37234" y="15586"/>
                          <a:pt x="32039" y="15586"/>
                        </a:cubicBezTo>
                        <a:cubicBezTo>
                          <a:pt x="21648" y="15586"/>
                          <a:pt x="17318" y="26843"/>
                          <a:pt x="17318" y="49357"/>
                        </a:cubicBezTo>
                        <a:cubicBezTo>
                          <a:pt x="17318" y="72736"/>
                          <a:pt x="22514" y="83993"/>
                          <a:pt x="32039" y="83993"/>
                        </a:cubicBezTo>
                        <a:cubicBezTo>
                          <a:pt x="37234" y="83993"/>
                          <a:pt x="40698" y="81395"/>
                          <a:pt x="45027" y="77066"/>
                        </a:cubicBezTo>
                        <a:lnTo>
                          <a:pt x="49357" y="90920"/>
                        </a:lnTo>
                        <a:close/>
                      </a:path>
                    </a:pathLst>
                  </a:custGeom>
                  <a:solidFill>
                    <a:srgbClr val="FFFFFF"/>
                  </a:solidFill>
                  <a:ln w="8653" cap="flat">
                    <a:noFill/>
                    <a:prstDash val="solid"/>
                    <a:miter/>
                  </a:ln>
                </p:spPr>
                <p:txBody>
                  <a:bodyPr rtlCol="0" anchor="ctr"/>
                  <a:lstStyle/>
                  <a:p>
                    <a:endParaRPr lang="en-US"/>
                  </a:p>
                </p:txBody>
              </p:sp>
              <p:sp>
                <p:nvSpPr>
                  <p:cNvPr id="641" name="Freeform 640">
                    <a:extLst>
                      <a:ext uri="{FF2B5EF4-FFF2-40B4-BE49-F238E27FC236}">
                        <a16:creationId xmlns:a16="http://schemas.microsoft.com/office/drawing/2014/main" id="{2ADAF885-B652-DD3D-0E8D-831F81AB8F68}"/>
                      </a:ext>
                    </a:extLst>
                  </p:cNvPr>
                  <p:cNvSpPr/>
                  <p:nvPr/>
                </p:nvSpPr>
                <p:spPr>
                  <a:xfrm>
                    <a:off x="11160559" y="5925653"/>
                    <a:ext cx="57150" cy="93518"/>
                  </a:xfrm>
                  <a:custGeom>
                    <a:avLst/>
                    <a:gdLst>
                      <a:gd name="connsiteX0" fmla="*/ 19916 w 57150"/>
                      <a:gd name="connsiteY0" fmla="*/ 93518 h 93518"/>
                      <a:gd name="connsiteX1" fmla="*/ 19916 w 57150"/>
                      <a:gd name="connsiteY1" fmla="*/ 57150 h 93518"/>
                      <a:gd name="connsiteX2" fmla="*/ 0 w 57150"/>
                      <a:gd name="connsiteY2" fmla="*/ 0 h 93518"/>
                      <a:gd name="connsiteX3" fmla="*/ 16452 w 57150"/>
                      <a:gd name="connsiteY3" fmla="*/ 0 h 93518"/>
                      <a:gd name="connsiteX4" fmla="*/ 28575 w 57150"/>
                      <a:gd name="connsiteY4" fmla="*/ 39832 h 93518"/>
                      <a:gd name="connsiteX5" fmla="*/ 40698 w 57150"/>
                      <a:gd name="connsiteY5" fmla="*/ 0 h 93518"/>
                      <a:gd name="connsiteX6" fmla="*/ 57150 w 57150"/>
                      <a:gd name="connsiteY6" fmla="*/ 0 h 93518"/>
                      <a:gd name="connsiteX7" fmla="*/ 37234 w 57150"/>
                      <a:gd name="connsiteY7" fmla="*/ 57150 h 93518"/>
                      <a:gd name="connsiteX8" fmla="*/ 37234 w 57150"/>
                      <a:gd name="connsiteY8" fmla="*/ 93518 h 93518"/>
                      <a:gd name="connsiteX9" fmla="*/ 19916 w 57150"/>
                      <a:gd name="connsiteY9" fmla="*/ 93518 h 9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 h="93518">
                        <a:moveTo>
                          <a:pt x="19916" y="93518"/>
                        </a:moveTo>
                        <a:lnTo>
                          <a:pt x="19916" y="57150"/>
                        </a:lnTo>
                        <a:lnTo>
                          <a:pt x="0" y="0"/>
                        </a:lnTo>
                        <a:lnTo>
                          <a:pt x="16452" y="0"/>
                        </a:lnTo>
                        <a:lnTo>
                          <a:pt x="28575" y="39832"/>
                        </a:lnTo>
                        <a:lnTo>
                          <a:pt x="40698" y="0"/>
                        </a:lnTo>
                        <a:lnTo>
                          <a:pt x="57150" y="0"/>
                        </a:lnTo>
                        <a:lnTo>
                          <a:pt x="37234" y="57150"/>
                        </a:lnTo>
                        <a:lnTo>
                          <a:pt x="37234" y="93518"/>
                        </a:lnTo>
                        <a:lnTo>
                          <a:pt x="19916" y="93518"/>
                        </a:lnTo>
                        <a:close/>
                      </a:path>
                    </a:pathLst>
                  </a:custGeom>
                  <a:solidFill>
                    <a:srgbClr val="FFFFFF"/>
                  </a:solidFill>
                  <a:ln w="8653" cap="flat">
                    <a:noFill/>
                    <a:prstDash val="solid"/>
                    <a:miter/>
                  </a:ln>
                </p:spPr>
                <p:txBody>
                  <a:bodyPr rtlCol="0" anchor="ctr"/>
                  <a:lstStyle/>
                  <a:p>
                    <a:endParaRPr lang="en-US"/>
                  </a:p>
                </p:txBody>
              </p:sp>
            </p:grpSp>
            <p:grpSp>
              <p:nvGrpSpPr>
                <p:cNvPr id="642" name="Graphic 21">
                  <a:extLst>
                    <a:ext uri="{FF2B5EF4-FFF2-40B4-BE49-F238E27FC236}">
                      <a16:creationId xmlns:a16="http://schemas.microsoft.com/office/drawing/2014/main" id="{7F904431-A395-D0F1-6911-FD5B3C5C9073}"/>
                    </a:ext>
                  </a:extLst>
                </p:cNvPr>
                <p:cNvGrpSpPr/>
                <p:nvPr/>
              </p:nvGrpSpPr>
              <p:grpSpPr>
                <a:xfrm>
                  <a:off x="11248882" y="5923055"/>
                  <a:ext cx="400916" cy="98713"/>
                  <a:chOff x="11248882" y="5923055"/>
                  <a:chExt cx="400916" cy="98713"/>
                </a:xfrm>
                <a:solidFill>
                  <a:srgbClr val="A6B0BB"/>
                </a:solidFill>
              </p:grpSpPr>
              <p:sp>
                <p:nvSpPr>
                  <p:cNvPr id="643" name="Freeform 642">
                    <a:extLst>
                      <a:ext uri="{FF2B5EF4-FFF2-40B4-BE49-F238E27FC236}">
                        <a16:creationId xmlns:a16="http://schemas.microsoft.com/office/drawing/2014/main" id="{7D3ECF9E-8CD0-FB9E-7492-03604A192E5F}"/>
                      </a:ext>
                    </a:extLst>
                  </p:cNvPr>
                  <p:cNvSpPr/>
                  <p:nvPr/>
                </p:nvSpPr>
                <p:spPr>
                  <a:xfrm>
                    <a:off x="11248882" y="5924787"/>
                    <a:ext cx="49356" cy="94384"/>
                  </a:xfrm>
                  <a:custGeom>
                    <a:avLst/>
                    <a:gdLst>
                      <a:gd name="connsiteX0" fmla="*/ 0 w 49356"/>
                      <a:gd name="connsiteY0" fmla="*/ 94384 h 94384"/>
                      <a:gd name="connsiteX1" fmla="*/ 0 w 49356"/>
                      <a:gd name="connsiteY1" fmla="*/ 0 h 94384"/>
                      <a:gd name="connsiteX2" fmla="*/ 17318 w 49356"/>
                      <a:gd name="connsiteY2" fmla="*/ 0 h 94384"/>
                      <a:gd name="connsiteX3" fmla="*/ 49357 w 49356"/>
                      <a:gd name="connsiteY3" fmla="*/ 31173 h 94384"/>
                      <a:gd name="connsiteX4" fmla="*/ 19050 w 49356"/>
                      <a:gd name="connsiteY4" fmla="*/ 64077 h 94384"/>
                      <a:gd name="connsiteX5" fmla="*/ 16452 w 49356"/>
                      <a:gd name="connsiteY5" fmla="*/ 64077 h 94384"/>
                      <a:gd name="connsiteX6" fmla="*/ 16452 w 49356"/>
                      <a:gd name="connsiteY6" fmla="*/ 93518 h 94384"/>
                      <a:gd name="connsiteX7" fmla="*/ 0 w 49356"/>
                      <a:gd name="connsiteY7" fmla="*/ 93518 h 94384"/>
                      <a:gd name="connsiteX8" fmla="*/ 17318 w 49356"/>
                      <a:gd name="connsiteY8" fmla="*/ 50223 h 94384"/>
                      <a:gd name="connsiteX9" fmla="*/ 32038 w 49356"/>
                      <a:gd name="connsiteY9" fmla="*/ 32038 h 94384"/>
                      <a:gd name="connsiteX10" fmla="*/ 17318 w 49356"/>
                      <a:gd name="connsiteY10" fmla="*/ 14720 h 94384"/>
                      <a:gd name="connsiteX11" fmla="*/ 16452 w 49356"/>
                      <a:gd name="connsiteY11" fmla="*/ 14720 h 94384"/>
                      <a:gd name="connsiteX12" fmla="*/ 16452 w 49356"/>
                      <a:gd name="connsiteY12" fmla="*/ 50223 h 94384"/>
                      <a:gd name="connsiteX13" fmla="*/ 17318 w 49356"/>
                      <a:gd name="connsiteY13" fmla="*/ 50223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356" h="94384">
                        <a:moveTo>
                          <a:pt x="0" y="94384"/>
                        </a:moveTo>
                        <a:lnTo>
                          <a:pt x="0" y="0"/>
                        </a:lnTo>
                        <a:lnTo>
                          <a:pt x="17318" y="0"/>
                        </a:lnTo>
                        <a:cubicBezTo>
                          <a:pt x="38100" y="0"/>
                          <a:pt x="49357" y="9525"/>
                          <a:pt x="49357" y="31173"/>
                        </a:cubicBezTo>
                        <a:cubicBezTo>
                          <a:pt x="49357" y="52820"/>
                          <a:pt x="38100" y="64077"/>
                          <a:pt x="19050" y="64077"/>
                        </a:cubicBezTo>
                        <a:lnTo>
                          <a:pt x="16452" y="64077"/>
                        </a:lnTo>
                        <a:lnTo>
                          <a:pt x="16452" y="93518"/>
                        </a:lnTo>
                        <a:lnTo>
                          <a:pt x="0" y="93518"/>
                        </a:lnTo>
                        <a:close/>
                        <a:moveTo>
                          <a:pt x="17318" y="50223"/>
                        </a:moveTo>
                        <a:cubicBezTo>
                          <a:pt x="27709" y="50223"/>
                          <a:pt x="32038" y="45027"/>
                          <a:pt x="32038" y="32038"/>
                        </a:cubicBezTo>
                        <a:cubicBezTo>
                          <a:pt x="32038" y="19916"/>
                          <a:pt x="27709" y="14720"/>
                          <a:pt x="17318" y="14720"/>
                        </a:cubicBezTo>
                        <a:lnTo>
                          <a:pt x="16452" y="14720"/>
                        </a:lnTo>
                        <a:lnTo>
                          <a:pt x="16452" y="50223"/>
                        </a:lnTo>
                        <a:lnTo>
                          <a:pt x="17318" y="50223"/>
                        </a:lnTo>
                        <a:close/>
                      </a:path>
                    </a:pathLst>
                  </a:custGeom>
                  <a:solidFill>
                    <a:srgbClr val="A6B0BB"/>
                  </a:solidFill>
                  <a:ln w="8653" cap="flat">
                    <a:noFill/>
                    <a:prstDash val="solid"/>
                    <a:miter/>
                  </a:ln>
                </p:spPr>
                <p:txBody>
                  <a:bodyPr rtlCol="0" anchor="ctr"/>
                  <a:lstStyle/>
                  <a:p>
                    <a:endParaRPr lang="en-US"/>
                  </a:p>
                </p:txBody>
              </p:sp>
              <p:sp>
                <p:nvSpPr>
                  <p:cNvPr id="644" name="Freeform 643">
                    <a:extLst>
                      <a:ext uri="{FF2B5EF4-FFF2-40B4-BE49-F238E27FC236}">
                        <a16:creationId xmlns:a16="http://schemas.microsoft.com/office/drawing/2014/main" id="{95FE2C2D-5E00-E60C-F7FB-375A1D179810}"/>
                      </a:ext>
                    </a:extLst>
                  </p:cNvPr>
                  <p:cNvSpPr/>
                  <p:nvPr/>
                </p:nvSpPr>
                <p:spPr>
                  <a:xfrm>
                    <a:off x="11309496" y="5924787"/>
                    <a:ext cx="52820" cy="94384"/>
                  </a:xfrm>
                  <a:custGeom>
                    <a:avLst/>
                    <a:gdLst>
                      <a:gd name="connsiteX0" fmla="*/ 35502 w 52820"/>
                      <a:gd name="connsiteY0" fmla="*/ 94384 h 94384"/>
                      <a:gd name="connsiteX1" fmla="*/ 23379 w 52820"/>
                      <a:gd name="connsiteY1" fmla="*/ 60614 h 94384"/>
                      <a:gd name="connsiteX2" fmla="*/ 16452 w 52820"/>
                      <a:gd name="connsiteY2" fmla="*/ 61479 h 94384"/>
                      <a:gd name="connsiteX3" fmla="*/ 16452 w 52820"/>
                      <a:gd name="connsiteY3" fmla="*/ 94384 h 94384"/>
                      <a:gd name="connsiteX4" fmla="*/ 0 w 52820"/>
                      <a:gd name="connsiteY4" fmla="*/ 94384 h 94384"/>
                      <a:gd name="connsiteX5" fmla="*/ 0 w 52820"/>
                      <a:gd name="connsiteY5" fmla="*/ 0 h 94384"/>
                      <a:gd name="connsiteX6" fmla="*/ 22514 w 52820"/>
                      <a:gd name="connsiteY6" fmla="*/ 0 h 94384"/>
                      <a:gd name="connsiteX7" fmla="*/ 50223 w 52820"/>
                      <a:gd name="connsiteY7" fmla="*/ 28575 h 94384"/>
                      <a:gd name="connsiteX8" fmla="*/ 38100 w 52820"/>
                      <a:gd name="connsiteY8" fmla="*/ 54552 h 94384"/>
                      <a:gd name="connsiteX9" fmla="*/ 52821 w 52820"/>
                      <a:gd name="connsiteY9" fmla="*/ 93518 h 94384"/>
                      <a:gd name="connsiteX10" fmla="*/ 35502 w 52820"/>
                      <a:gd name="connsiteY10" fmla="*/ 93518 h 94384"/>
                      <a:gd name="connsiteX11" fmla="*/ 19050 w 52820"/>
                      <a:gd name="connsiteY11" fmla="*/ 45893 h 94384"/>
                      <a:gd name="connsiteX12" fmla="*/ 32904 w 52820"/>
                      <a:gd name="connsiteY12" fmla="*/ 29441 h 94384"/>
                      <a:gd name="connsiteX13" fmla="*/ 19916 w 52820"/>
                      <a:gd name="connsiteY13" fmla="*/ 14720 h 94384"/>
                      <a:gd name="connsiteX14" fmla="*/ 16452 w 52820"/>
                      <a:gd name="connsiteY14" fmla="*/ 14720 h 94384"/>
                      <a:gd name="connsiteX15" fmla="*/ 16452 w 52820"/>
                      <a:gd name="connsiteY15" fmla="*/ 45893 h 94384"/>
                      <a:gd name="connsiteX16" fmla="*/ 19050 w 52820"/>
                      <a:gd name="connsiteY16" fmla="*/ 45893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2820" h="94384">
                        <a:moveTo>
                          <a:pt x="35502" y="94384"/>
                        </a:moveTo>
                        <a:lnTo>
                          <a:pt x="23379" y="60614"/>
                        </a:lnTo>
                        <a:lnTo>
                          <a:pt x="16452" y="61479"/>
                        </a:lnTo>
                        <a:lnTo>
                          <a:pt x="16452" y="94384"/>
                        </a:lnTo>
                        <a:lnTo>
                          <a:pt x="0" y="94384"/>
                        </a:lnTo>
                        <a:lnTo>
                          <a:pt x="0" y="0"/>
                        </a:lnTo>
                        <a:lnTo>
                          <a:pt x="22514" y="0"/>
                        </a:lnTo>
                        <a:cubicBezTo>
                          <a:pt x="41564" y="0"/>
                          <a:pt x="50223" y="11257"/>
                          <a:pt x="50223" y="28575"/>
                        </a:cubicBezTo>
                        <a:cubicBezTo>
                          <a:pt x="50223" y="40698"/>
                          <a:pt x="45893" y="50223"/>
                          <a:pt x="38100" y="54552"/>
                        </a:cubicBezTo>
                        <a:lnTo>
                          <a:pt x="52821" y="93518"/>
                        </a:lnTo>
                        <a:lnTo>
                          <a:pt x="35502" y="93518"/>
                        </a:lnTo>
                        <a:close/>
                        <a:moveTo>
                          <a:pt x="19050" y="45893"/>
                        </a:moveTo>
                        <a:cubicBezTo>
                          <a:pt x="28575" y="45027"/>
                          <a:pt x="32904" y="40698"/>
                          <a:pt x="32904" y="29441"/>
                        </a:cubicBezTo>
                        <a:cubicBezTo>
                          <a:pt x="32904" y="18184"/>
                          <a:pt x="28575" y="14720"/>
                          <a:pt x="19916" y="14720"/>
                        </a:cubicBezTo>
                        <a:lnTo>
                          <a:pt x="16452" y="14720"/>
                        </a:lnTo>
                        <a:lnTo>
                          <a:pt x="16452" y="45893"/>
                        </a:lnTo>
                        <a:lnTo>
                          <a:pt x="19050" y="45893"/>
                        </a:lnTo>
                        <a:close/>
                      </a:path>
                    </a:pathLst>
                  </a:custGeom>
                  <a:solidFill>
                    <a:srgbClr val="A6B0BB"/>
                  </a:solidFill>
                  <a:ln w="8653" cap="flat">
                    <a:noFill/>
                    <a:prstDash val="solid"/>
                    <a:miter/>
                  </a:ln>
                </p:spPr>
                <p:txBody>
                  <a:bodyPr rtlCol="0" anchor="ctr"/>
                  <a:lstStyle/>
                  <a:p>
                    <a:endParaRPr lang="en-US"/>
                  </a:p>
                </p:txBody>
              </p:sp>
              <p:sp>
                <p:nvSpPr>
                  <p:cNvPr id="645" name="Freeform 644">
                    <a:extLst>
                      <a:ext uri="{FF2B5EF4-FFF2-40B4-BE49-F238E27FC236}">
                        <a16:creationId xmlns:a16="http://schemas.microsoft.com/office/drawing/2014/main" id="{C7365672-91F2-D143-B9C2-AECB683301E3}"/>
                      </a:ext>
                    </a:extLst>
                  </p:cNvPr>
                  <p:cNvSpPr/>
                  <p:nvPr/>
                </p:nvSpPr>
                <p:spPr>
                  <a:xfrm>
                    <a:off x="11370109" y="5923055"/>
                    <a:ext cx="58881" cy="98713"/>
                  </a:xfrm>
                  <a:custGeom>
                    <a:avLst/>
                    <a:gdLst>
                      <a:gd name="connsiteX0" fmla="*/ 0 w 58881"/>
                      <a:gd name="connsiteY0" fmla="*/ 49357 h 98713"/>
                      <a:gd name="connsiteX1" fmla="*/ 29441 w 58881"/>
                      <a:gd name="connsiteY1" fmla="*/ 0 h 98713"/>
                      <a:gd name="connsiteX2" fmla="*/ 58882 w 58881"/>
                      <a:gd name="connsiteY2" fmla="*/ 49357 h 98713"/>
                      <a:gd name="connsiteX3" fmla="*/ 29441 w 58881"/>
                      <a:gd name="connsiteY3" fmla="*/ 98714 h 98713"/>
                      <a:gd name="connsiteX4" fmla="*/ 0 w 58881"/>
                      <a:gd name="connsiteY4" fmla="*/ 49357 h 98713"/>
                      <a:gd name="connsiteX5" fmla="*/ 42429 w 58881"/>
                      <a:gd name="connsiteY5" fmla="*/ 49357 h 98713"/>
                      <a:gd name="connsiteX6" fmla="*/ 30307 w 58881"/>
                      <a:gd name="connsiteY6" fmla="*/ 14721 h 98713"/>
                      <a:gd name="connsiteX7" fmla="*/ 18184 w 58881"/>
                      <a:gd name="connsiteY7" fmla="*/ 48491 h 98713"/>
                      <a:gd name="connsiteX8" fmla="*/ 30307 w 58881"/>
                      <a:gd name="connsiteY8" fmla="*/ 83127 h 98713"/>
                      <a:gd name="connsiteX9" fmla="*/ 42429 w 58881"/>
                      <a:gd name="connsiteY9" fmla="*/ 49357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881" h="98713">
                        <a:moveTo>
                          <a:pt x="0" y="49357"/>
                        </a:moveTo>
                        <a:cubicBezTo>
                          <a:pt x="0" y="16452"/>
                          <a:pt x="11257" y="0"/>
                          <a:pt x="29441" y="0"/>
                        </a:cubicBezTo>
                        <a:cubicBezTo>
                          <a:pt x="47625" y="0"/>
                          <a:pt x="58882" y="13855"/>
                          <a:pt x="58882" y="49357"/>
                        </a:cubicBezTo>
                        <a:cubicBezTo>
                          <a:pt x="58882" y="82261"/>
                          <a:pt x="47625" y="98714"/>
                          <a:pt x="29441" y="98714"/>
                        </a:cubicBezTo>
                        <a:cubicBezTo>
                          <a:pt x="11257" y="98714"/>
                          <a:pt x="0" y="83993"/>
                          <a:pt x="0" y="49357"/>
                        </a:cubicBezTo>
                        <a:close/>
                        <a:moveTo>
                          <a:pt x="42429" y="49357"/>
                        </a:moveTo>
                        <a:cubicBezTo>
                          <a:pt x="42429" y="24245"/>
                          <a:pt x="38100" y="14721"/>
                          <a:pt x="30307" y="14721"/>
                        </a:cubicBezTo>
                        <a:cubicBezTo>
                          <a:pt x="21648" y="14721"/>
                          <a:pt x="18184" y="24245"/>
                          <a:pt x="18184" y="48491"/>
                        </a:cubicBezTo>
                        <a:cubicBezTo>
                          <a:pt x="18184" y="73602"/>
                          <a:pt x="22514" y="83127"/>
                          <a:pt x="30307" y="83127"/>
                        </a:cubicBezTo>
                        <a:cubicBezTo>
                          <a:pt x="38100" y="83127"/>
                          <a:pt x="42429" y="73602"/>
                          <a:pt x="42429" y="49357"/>
                        </a:cubicBezTo>
                        <a:close/>
                      </a:path>
                    </a:pathLst>
                  </a:custGeom>
                  <a:solidFill>
                    <a:srgbClr val="A6B0BB"/>
                  </a:solidFill>
                  <a:ln w="8653" cap="flat">
                    <a:noFill/>
                    <a:prstDash val="solid"/>
                    <a:miter/>
                  </a:ln>
                </p:spPr>
                <p:txBody>
                  <a:bodyPr rtlCol="0" anchor="ctr"/>
                  <a:lstStyle/>
                  <a:p>
                    <a:endParaRPr lang="en-US"/>
                  </a:p>
                </p:txBody>
              </p:sp>
              <p:sp>
                <p:nvSpPr>
                  <p:cNvPr id="646" name="Freeform 645">
                    <a:extLst>
                      <a:ext uri="{FF2B5EF4-FFF2-40B4-BE49-F238E27FC236}">
                        <a16:creationId xmlns:a16="http://schemas.microsoft.com/office/drawing/2014/main" id="{3D3D26CA-0A09-E307-5CD5-163662478AF5}"/>
                      </a:ext>
                    </a:extLst>
                  </p:cNvPr>
                  <p:cNvSpPr/>
                  <p:nvPr/>
                </p:nvSpPr>
                <p:spPr>
                  <a:xfrm>
                    <a:off x="11435919" y="5924787"/>
                    <a:ext cx="40697" cy="96115"/>
                  </a:xfrm>
                  <a:custGeom>
                    <a:avLst/>
                    <a:gdLst>
                      <a:gd name="connsiteX0" fmla="*/ 24245 w 40697"/>
                      <a:gd name="connsiteY0" fmla="*/ 0 h 96115"/>
                      <a:gd name="connsiteX1" fmla="*/ 40698 w 40697"/>
                      <a:gd name="connsiteY1" fmla="*/ 0 h 96115"/>
                      <a:gd name="connsiteX2" fmla="*/ 40698 w 40697"/>
                      <a:gd name="connsiteY2" fmla="*/ 63211 h 96115"/>
                      <a:gd name="connsiteX3" fmla="*/ 16452 w 40697"/>
                      <a:gd name="connsiteY3" fmla="*/ 96116 h 96115"/>
                      <a:gd name="connsiteX4" fmla="*/ 0 w 40697"/>
                      <a:gd name="connsiteY4" fmla="*/ 90920 h 96115"/>
                      <a:gd name="connsiteX5" fmla="*/ 2598 w 40697"/>
                      <a:gd name="connsiteY5" fmla="*/ 75334 h 96115"/>
                      <a:gd name="connsiteX6" fmla="*/ 14720 w 40697"/>
                      <a:gd name="connsiteY6" fmla="*/ 81395 h 96115"/>
                      <a:gd name="connsiteX7" fmla="*/ 24245 w 40697"/>
                      <a:gd name="connsiteY7" fmla="*/ 70138 h 96115"/>
                      <a:gd name="connsiteX8" fmla="*/ 24245 w 40697"/>
                      <a:gd name="connsiteY8" fmla="*/ 0 h 96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97" h="96115">
                        <a:moveTo>
                          <a:pt x="24245" y="0"/>
                        </a:moveTo>
                        <a:lnTo>
                          <a:pt x="40698" y="0"/>
                        </a:lnTo>
                        <a:lnTo>
                          <a:pt x="40698" y="63211"/>
                        </a:lnTo>
                        <a:cubicBezTo>
                          <a:pt x="40698" y="84859"/>
                          <a:pt x="34636" y="96116"/>
                          <a:pt x="16452" y="96116"/>
                        </a:cubicBezTo>
                        <a:cubicBezTo>
                          <a:pt x="10391" y="96116"/>
                          <a:pt x="4330" y="93518"/>
                          <a:pt x="0" y="90920"/>
                        </a:cubicBezTo>
                        <a:cubicBezTo>
                          <a:pt x="866" y="85725"/>
                          <a:pt x="1732" y="80529"/>
                          <a:pt x="2598" y="75334"/>
                        </a:cubicBezTo>
                        <a:cubicBezTo>
                          <a:pt x="6927" y="78798"/>
                          <a:pt x="11257" y="81395"/>
                          <a:pt x="14720" y="81395"/>
                        </a:cubicBezTo>
                        <a:cubicBezTo>
                          <a:pt x="20782" y="81395"/>
                          <a:pt x="24245" y="77932"/>
                          <a:pt x="24245" y="70138"/>
                        </a:cubicBezTo>
                        <a:lnTo>
                          <a:pt x="24245" y="0"/>
                        </a:lnTo>
                        <a:close/>
                      </a:path>
                    </a:pathLst>
                  </a:custGeom>
                  <a:solidFill>
                    <a:srgbClr val="A6B0BB"/>
                  </a:solidFill>
                  <a:ln w="8653" cap="flat">
                    <a:noFill/>
                    <a:prstDash val="solid"/>
                    <a:miter/>
                  </a:ln>
                </p:spPr>
                <p:txBody>
                  <a:bodyPr rtlCol="0" anchor="ctr"/>
                  <a:lstStyle/>
                  <a:p>
                    <a:endParaRPr lang="en-US"/>
                  </a:p>
                </p:txBody>
              </p:sp>
              <p:sp>
                <p:nvSpPr>
                  <p:cNvPr id="647" name="Freeform 646">
                    <a:extLst>
                      <a:ext uri="{FF2B5EF4-FFF2-40B4-BE49-F238E27FC236}">
                        <a16:creationId xmlns:a16="http://schemas.microsoft.com/office/drawing/2014/main" id="{69A7D1B7-1E31-194A-ED1C-E00AA9E12B26}"/>
                      </a:ext>
                    </a:extLst>
                  </p:cNvPr>
                  <p:cNvSpPr/>
                  <p:nvPr/>
                </p:nvSpPr>
                <p:spPr>
                  <a:xfrm>
                    <a:off x="11491337"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A6B0BB"/>
                  </a:solidFill>
                  <a:ln w="8653" cap="flat">
                    <a:noFill/>
                    <a:prstDash val="solid"/>
                    <a:miter/>
                  </a:ln>
                </p:spPr>
                <p:txBody>
                  <a:bodyPr rtlCol="0" anchor="ctr"/>
                  <a:lstStyle/>
                  <a:p>
                    <a:endParaRPr lang="en-US"/>
                  </a:p>
                </p:txBody>
              </p:sp>
              <p:sp>
                <p:nvSpPr>
                  <p:cNvPr id="648" name="Freeform 647">
                    <a:extLst>
                      <a:ext uri="{FF2B5EF4-FFF2-40B4-BE49-F238E27FC236}">
                        <a16:creationId xmlns:a16="http://schemas.microsoft.com/office/drawing/2014/main" id="{03FB1D4F-389A-D89B-7F13-EF5F058DAE8B}"/>
                      </a:ext>
                    </a:extLst>
                  </p:cNvPr>
                  <p:cNvSpPr/>
                  <p:nvPr/>
                </p:nvSpPr>
                <p:spPr>
                  <a:xfrm>
                    <a:off x="11542425" y="5923055"/>
                    <a:ext cx="49356" cy="98713"/>
                  </a:xfrm>
                  <a:custGeom>
                    <a:avLst/>
                    <a:gdLst>
                      <a:gd name="connsiteX0" fmla="*/ 49357 w 49356"/>
                      <a:gd name="connsiteY0" fmla="*/ 90920 h 98713"/>
                      <a:gd name="connsiteX1" fmla="*/ 30307 w 49356"/>
                      <a:gd name="connsiteY1" fmla="*/ 98714 h 98713"/>
                      <a:gd name="connsiteX2" fmla="*/ 0 w 49356"/>
                      <a:gd name="connsiteY2" fmla="*/ 49357 h 98713"/>
                      <a:gd name="connsiteX3" fmla="*/ 30307 w 49356"/>
                      <a:gd name="connsiteY3" fmla="*/ 0 h 98713"/>
                      <a:gd name="connsiteX4" fmla="*/ 49357 w 49356"/>
                      <a:gd name="connsiteY4" fmla="*/ 7793 h 98713"/>
                      <a:gd name="connsiteX5" fmla="*/ 45027 w 49356"/>
                      <a:gd name="connsiteY5" fmla="*/ 22514 h 98713"/>
                      <a:gd name="connsiteX6" fmla="*/ 32039 w 49356"/>
                      <a:gd name="connsiteY6" fmla="*/ 15586 h 98713"/>
                      <a:gd name="connsiteX7" fmla="*/ 17318 w 49356"/>
                      <a:gd name="connsiteY7" fmla="*/ 49357 h 98713"/>
                      <a:gd name="connsiteX8" fmla="*/ 32039 w 49356"/>
                      <a:gd name="connsiteY8" fmla="*/ 83993 h 98713"/>
                      <a:gd name="connsiteX9" fmla="*/ 45027 w 49356"/>
                      <a:gd name="connsiteY9" fmla="*/ 77066 h 98713"/>
                      <a:gd name="connsiteX10" fmla="*/ 49357 w 49356"/>
                      <a:gd name="connsiteY10" fmla="*/ 90920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356" h="98713">
                        <a:moveTo>
                          <a:pt x="49357" y="90920"/>
                        </a:moveTo>
                        <a:cubicBezTo>
                          <a:pt x="44161" y="95250"/>
                          <a:pt x="38100" y="98714"/>
                          <a:pt x="30307" y="98714"/>
                        </a:cubicBezTo>
                        <a:cubicBezTo>
                          <a:pt x="11257" y="98714"/>
                          <a:pt x="0" y="84859"/>
                          <a:pt x="0" y="49357"/>
                        </a:cubicBezTo>
                        <a:cubicBezTo>
                          <a:pt x="0" y="16452"/>
                          <a:pt x="11257" y="0"/>
                          <a:pt x="30307" y="0"/>
                        </a:cubicBezTo>
                        <a:cubicBezTo>
                          <a:pt x="38100" y="0"/>
                          <a:pt x="44161" y="2598"/>
                          <a:pt x="49357" y="7793"/>
                        </a:cubicBezTo>
                        <a:lnTo>
                          <a:pt x="45027" y="22514"/>
                        </a:lnTo>
                        <a:cubicBezTo>
                          <a:pt x="41564" y="18184"/>
                          <a:pt x="37234" y="15586"/>
                          <a:pt x="32039" y="15586"/>
                        </a:cubicBezTo>
                        <a:cubicBezTo>
                          <a:pt x="21648" y="15586"/>
                          <a:pt x="17318" y="26843"/>
                          <a:pt x="17318" y="49357"/>
                        </a:cubicBezTo>
                        <a:cubicBezTo>
                          <a:pt x="17318" y="72736"/>
                          <a:pt x="22514" y="83993"/>
                          <a:pt x="32039" y="83993"/>
                        </a:cubicBezTo>
                        <a:cubicBezTo>
                          <a:pt x="37234" y="83993"/>
                          <a:pt x="40698" y="81395"/>
                          <a:pt x="45027" y="77066"/>
                        </a:cubicBezTo>
                        <a:lnTo>
                          <a:pt x="49357" y="90920"/>
                        </a:lnTo>
                        <a:close/>
                      </a:path>
                    </a:pathLst>
                  </a:custGeom>
                  <a:solidFill>
                    <a:srgbClr val="A6B0BB"/>
                  </a:solidFill>
                  <a:ln w="8653" cap="flat">
                    <a:noFill/>
                    <a:prstDash val="solid"/>
                    <a:miter/>
                  </a:ln>
                </p:spPr>
                <p:txBody>
                  <a:bodyPr rtlCol="0" anchor="ctr"/>
                  <a:lstStyle/>
                  <a:p>
                    <a:endParaRPr lang="en-US"/>
                  </a:p>
                </p:txBody>
              </p:sp>
              <p:sp>
                <p:nvSpPr>
                  <p:cNvPr id="649" name="Freeform 648">
                    <a:extLst>
                      <a:ext uri="{FF2B5EF4-FFF2-40B4-BE49-F238E27FC236}">
                        <a16:creationId xmlns:a16="http://schemas.microsoft.com/office/drawing/2014/main" id="{8CE6BED0-B438-5A0E-1489-289464D9384D}"/>
                      </a:ext>
                    </a:extLst>
                  </p:cNvPr>
                  <p:cNvSpPr/>
                  <p:nvPr/>
                </p:nvSpPr>
                <p:spPr>
                  <a:xfrm>
                    <a:off x="11598709" y="5925653"/>
                    <a:ext cx="51088" cy="93518"/>
                  </a:xfrm>
                  <a:custGeom>
                    <a:avLst/>
                    <a:gdLst>
                      <a:gd name="connsiteX0" fmla="*/ 17318 w 51088"/>
                      <a:gd name="connsiteY0" fmla="*/ 93518 h 93518"/>
                      <a:gd name="connsiteX1" fmla="*/ 17318 w 51088"/>
                      <a:gd name="connsiteY1" fmla="*/ 14721 h 93518"/>
                      <a:gd name="connsiteX2" fmla="*/ 0 w 51088"/>
                      <a:gd name="connsiteY2" fmla="*/ 14721 h 93518"/>
                      <a:gd name="connsiteX3" fmla="*/ 0 w 51088"/>
                      <a:gd name="connsiteY3" fmla="*/ 0 h 93518"/>
                      <a:gd name="connsiteX4" fmla="*/ 51089 w 51088"/>
                      <a:gd name="connsiteY4" fmla="*/ 0 h 93518"/>
                      <a:gd name="connsiteX5" fmla="*/ 51089 w 51088"/>
                      <a:gd name="connsiteY5" fmla="*/ 14721 h 93518"/>
                      <a:gd name="connsiteX6" fmla="*/ 33770 w 51088"/>
                      <a:gd name="connsiteY6" fmla="*/ 14721 h 93518"/>
                      <a:gd name="connsiteX7" fmla="*/ 33770 w 51088"/>
                      <a:gd name="connsiteY7" fmla="*/ 93518 h 93518"/>
                      <a:gd name="connsiteX8" fmla="*/ 17318 w 51088"/>
                      <a:gd name="connsiteY8" fmla="*/ 93518 h 9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088" h="93518">
                        <a:moveTo>
                          <a:pt x="17318" y="93518"/>
                        </a:moveTo>
                        <a:lnTo>
                          <a:pt x="17318" y="14721"/>
                        </a:lnTo>
                        <a:lnTo>
                          <a:pt x="0" y="14721"/>
                        </a:lnTo>
                        <a:lnTo>
                          <a:pt x="0" y="0"/>
                        </a:lnTo>
                        <a:lnTo>
                          <a:pt x="51089" y="0"/>
                        </a:lnTo>
                        <a:lnTo>
                          <a:pt x="51089" y="14721"/>
                        </a:lnTo>
                        <a:lnTo>
                          <a:pt x="33770" y="14721"/>
                        </a:lnTo>
                        <a:lnTo>
                          <a:pt x="33770" y="93518"/>
                        </a:lnTo>
                        <a:lnTo>
                          <a:pt x="17318" y="93518"/>
                        </a:lnTo>
                        <a:close/>
                      </a:path>
                    </a:pathLst>
                  </a:custGeom>
                  <a:solidFill>
                    <a:srgbClr val="A6B0BB"/>
                  </a:solidFill>
                  <a:ln w="8653" cap="flat">
                    <a:noFill/>
                    <a:prstDash val="solid"/>
                    <a:miter/>
                  </a:ln>
                </p:spPr>
                <p:txBody>
                  <a:bodyPr rtlCol="0" anchor="ctr"/>
                  <a:lstStyle/>
                  <a:p>
                    <a:endParaRPr lang="en-US"/>
                  </a:p>
                </p:txBody>
              </p:sp>
            </p:grpSp>
          </p:grpSp>
        </p:grpSp>
        <p:sp>
          <p:nvSpPr>
            <p:cNvPr id="668" name="TextBox 667">
              <a:extLst>
                <a:ext uri="{FF2B5EF4-FFF2-40B4-BE49-F238E27FC236}">
                  <a16:creationId xmlns:a16="http://schemas.microsoft.com/office/drawing/2014/main" id="{FDA7F9B2-40A1-9562-3DF3-87F2F2D43A4B}"/>
                </a:ext>
              </a:extLst>
            </p:cNvPr>
            <p:cNvSpPr txBox="1"/>
            <p:nvPr/>
          </p:nvSpPr>
          <p:spPr>
            <a:xfrm>
              <a:off x="10069162" y="5700124"/>
              <a:ext cx="1796466" cy="369332"/>
            </a:xfrm>
            <a:prstGeom prst="rect">
              <a:avLst/>
            </a:prstGeom>
            <a:noFill/>
          </p:spPr>
          <p:txBody>
            <a:bodyPr wrap="square">
              <a:spAutoFit/>
            </a:bodyPr>
            <a:lstStyle/>
            <a:p>
              <a:pPr algn="r"/>
              <a:r>
                <a:rPr lang="en-US" dirty="0" err="1">
                  <a:solidFill>
                    <a:srgbClr val="203249"/>
                  </a:solidFill>
                  <a:hlinkClick r:id="rId5">
                    <a:extLst>
                      <a:ext uri="{A12FA001-AC4F-418D-AE19-62706E023703}">
                        <ahyp:hlinkClr xmlns:ahyp="http://schemas.microsoft.com/office/drawing/2018/hyperlinkcolor" val="tx"/>
                      </a:ext>
                    </a:extLst>
                  </a:hlinkClick>
                </a:rPr>
                <a:t>agilefluency.org</a:t>
              </a:r>
              <a:r>
                <a:rPr lang="en-US" dirty="0">
                  <a:solidFill>
                    <a:srgbClr val="203249"/>
                  </a:solidFill>
                  <a:hlinkClick r:id="rId5">
                    <a:extLst>
                      <a:ext uri="{A12FA001-AC4F-418D-AE19-62706E023703}">
                        <ahyp:hlinkClr xmlns:ahyp="http://schemas.microsoft.com/office/drawing/2018/hyperlinkcolor" val="tx"/>
                      </a:ext>
                    </a:extLst>
                  </a:hlinkClick>
                </a:rPr>
                <a:t> </a:t>
              </a:r>
              <a:endParaRPr lang="en-US" dirty="0">
                <a:solidFill>
                  <a:srgbClr val="203249"/>
                </a:solidFill>
              </a:endParaRPr>
            </a:p>
          </p:txBody>
        </p:sp>
        <p:sp>
          <p:nvSpPr>
            <p:cNvPr id="670" name="TextBox 669">
              <a:extLst>
                <a:ext uri="{FF2B5EF4-FFF2-40B4-BE49-F238E27FC236}">
                  <a16:creationId xmlns:a16="http://schemas.microsoft.com/office/drawing/2014/main" id="{1D152209-52E4-A6CE-49D3-0B03D71FD328}"/>
                </a:ext>
              </a:extLst>
            </p:cNvPr>
            <p:cNvSpPr txBox="1"/>
            <p:nvPr/>
          </p:nvSpPr>
          <p:spPr>
            <a:xfrm>
              <a:off x="9253260" y="6074219"/>
              <a:ext cx="2745847" cy="628377"/>
            </a:xfrm>
            <a:prstGeom prst="rect">
              <a:avLst/>
            </a:prstGeom>
            <a:noFill/>
          </p:spPr>
          <p:txBody>
            <a:bodyPr wrap="square">
              <a:spAutoFit/>
            </a:bodyPr>
            <a:lstStyle/>
            <a:p>
              <a:pPr>
                <a:spcAft>
                  <a:spcPts val="400"/>
                </a:spcAft>
              </a:pPr>
              <a:r>
                <a:rPr lang="en-US" sz="900" dirty="0">
                  <a:solidFill>
                    <a:srgbClr val="3F494F"/>
                  </a:solidFill>
                </a:rPr>
                <a:t>Copyright 2012-2018 James Shore and Diana Larsen.</a:t>
              </a:r>
            </a:p>
            <a:p>
              <a:r>
                <a:rPr lang="en-US" sz="750" dirty="0">
                  <a:solidFill>
                    <a:srgbClr val="3F494F"/>
                  </a:solidFill>
                </a:rPr>
                <a:t>Agile Fluency is a trademark of James Shore and Diana Larsen. You may reproduce this diagram in any form so long as this notice is preserved.  </a:t>
              </a:r>
            </a:p>
          </p:txBody>
        </p:sp>
      </p:grpSp>
      <p:sp>
        <p:nvSpPr>
          <p:cNvPr id="884" name="TextBox 883">
            <a:extLst>
              <a:ext uri="{FF2B5EF4-FFF2-40B4-BE49-F238E27FC236}">
                <a16:creationId xmlns:a16="http://schemas.microsoft.com/office/drawing/2014/main" id="{EFC95DFB-EF8D-0FC6-F6AC-AEC19CACE0C1}"/>
              </a:ext>
            </a:extLst>
          </p:cNvPr>
          <p:cNvSpPr txBox="1"/>
          <p:nvPr/>
        </p:nvSpPr>
        <p:spPr>
          <a:xfrm>
            <a:off x="275920" y="1355396"/>
            <a:ext cx="1336713" cy="415498"/>
          </a:xfrm>
          <a:prstGeom prst="rect">
            <a:avLst/>
          </a:prstGeom>
          <a:noFill/>
        </p:spPr>
        <p:txBody>
          <a:bodyPr wrap="none" rtlCol="0">
            <a:spAutoFit/>
          </a:bodyPr>
          <a:lstStyle/>
          <a:p>
            <a:pPr algn="ctr"/>
            <a:r>
              <a:rPr lang="en-US" sz="2100" b="1" dirty="0">
                <a:solidFill>
                  <a:srgbClr val="203249"/>
                </a:solidFill>
                <a:latin typeface="Calibri" panose="020F0502020204030204" pitchFamily="34" charset="0"/>
                <a:cs typeface="Calibri" panose="020F0502020204030204" pitchFamily="34" charset="0"/>
              </a:rPr>
              <a:t>PRE-AGILE</a:t>
            </a:r>
          </a:p>
        </p:txBody>
      </p:sp>
      <p:sp>
        <p:nvSpPr>
          <p:cNvPr id="885" name="TextBox 884">
            <a:extLst>
              <a:ext uri="{FF2B5EF4-FFF2-40B4-BE49-F238E27FC236}">
                <a16:creationId xmlns:a16="http://schemas.microsoft.com/office/drawing/2014/main" id="{8EB90BC6-7369-81AD-FD1F-22FD8CCA1343}"/>
              </a:ext>
            </a:extLst>
          </p:cNvPr>
          <p:cNvSpPr txBox="1"/>
          <p:nvPr/>
        </p:nvSpPr>
        <p:spPr>
          <a:xfrm>
            <a:off x="660986" y="2217061"/>
            <a:ext cx="543739" cy="276999"/>
          </a:xfrm>
          <a:prstGeom prst="rect">
            <a:avLst/>
          </a:prstGeom>
          <a:noFill/>
        </p:spPr>
        <p:txBody>
          <a:bodyPr wrap="none" rtlCol="0">
            <a:spAutoFit/>
          </a:bodyPr>
          <a:lstStyle/>
          <a:p>
            <a:pPr algn="ctr"/>
            <a:r>
              <a:rPr lang="en-US" sz="1200" b="1" dirty="0">
                <a:solidFill>
                  <a:srgbClr val="203249"/>
                </a:solidFill>
                <a:latin typeface="Calibri" panose="020F0502020204030204" pitchFamily="34" charset="0"/>
                <a:cs typeface="Calibri" panose="020F0502020204030204" pitchFamily="34" charset="0"/>
              </a:rPr>
              <a:t>SHIFT</a:t>
            </a:r>
          </a:p>
        </p:txBody>
      </p:sp>
      <p:sp>
        <p:nvSpPr>
          <p:cNvPr id="886" name="TextBox 885">
            <a:extLst>
              <a:ext uri="{FF2B5EF4-FFF2-40B4-BE49-F238E27FC236}">
                <a16:creationId xmlns:a16="http://schemas.microsoft.com/office/drawing/2014/main" id="{827DD37B-4522-DFDD-B82F-3643E911ACC4}"/>
              </a:ext>
            </a:extLst>
          </p:cNvPr>
          <p:cNvSpPr txBox="1"/>
          <p:nvPr/>
        </p:nvSpPr>
        <p:spPr>
          <a:xfrm>
            <a:off x="391338" y="2375884"/>
            <a:ext cx="1076256" cy="292388"/>
          </a:xfrm>
          <a:prstGeom prst="rect">
            <a:avLst/>
          </a:prstGeom>
          <a:noFill/>
        </p:spPr>
        <p:txBody>
          <a:bodyPr wrap="none" rtlCol="0">
            <a:spAutoFit/>
          </a:bodyPr>
          <a:lstStyle/>
          <a:p>
            <a:pPr algn="ctr"/>
            <a:r>
              <a:rPr lang="en-US" sz="1300" i="1" dirty="0">
                <a:solidFill>
                  <a:srgbClr val="203249"/>
                </a:solidFill>
                <a:latin typeface="Calibri" panose="020F0502020204030204" pitchFamily="34" charset="0"/>
                <a:cs typeface="Calibri" panose="020F0502020204030204" pitchFamily="34" charset="0"/>
              </a:rPr>
              <a:t>Team Culture</a:t>
            </a:r>
          </a:p>
        </p:txBody>
      </p:sp>
      <p:sp>
        <p:nvSpPr>
          <p:cNvPr id="887" name="TextBox 886">
            <a:extLst>
              <a:ext uri="{FF2B5EF4-FFF2-40B4-BE49-F238E27FC236}">
                <a16:creationId xmlns:a16="http://schemas.microsoft.com/office/drawing/2014/main" id="{1B2EE5CC-820C-DFE1-89DF-6DB897A08EAC}"/>
              </a:ext>
            </a:extLst>
          </p:cNvPr>
          <p:cNvSpPr txBox="1"/>
          <p:nvPr/>
        </p:nvSpPr>
        <p:spPr>
          <a:xfrm>
            <a:off x="5425203" y="2885724"/>
            <a:ext cx="543739" cy="276999"/>
          </a:xfrm>
          <a:prstGeom prst="rect">
            <a:avLst/>
          </a:prstGeom>
          <a:noFill/>
        </p:spPr>
        <p:txBody>
          <a:bodyPr wrap="none" rtlCol="0">
            <a:spAutoFit/>
          </a:bodyPr>
          <a:lstStyle/>
          <a:p>
            <a:pPr algn="ctr"/>
            <a:r>
              <a:rPr lang="en-US" sz="1200" b="1" dirty="0">
                <a:solidFill>
                  <a:srgbClr val="203249"/>
                </a:solidFill>
                <a:latin typeface="Calibri" panose="020F0502020204030204" pitchFamily="34" charset="0"/>
                <a:cs typeface="Calibri" panose="020F0502020204030204" pitchFamily="34" charset="0"/>
              </a:rPr>
              <a:t>SHIFT</a:t>
            </a:r>
          </a:p>
        </p:txBody>
      </p:sp>
      <p:sp>
        <p:nvSpPr>
          <p:cNvPr id="888" name="TextBox 887">
            <a:extLst>
              <a:ext uri="{FF2B5EF4-FFF2-40B4-BE49-F238E27FC236}">
                <a16:creationId xmlns:a16="http://schemas.microsoft.com/office/drawing/2014/main" id="{10941F46-1521-AB31-8446-48FDBF464F26}"/>
              </a:ext>
            </a:extLst>
          </p:cNvPr>
          <p:cNvSpPr txBox="1"/>
          <p:nvPr/>
        </p:nvSpPr>
        <p:spPr>
          <a:xfrm>
            <a:off x="5234903" y="3044547"/>
            <a:ext cx="917559" cy="292388"/>
          </a:xfrm>
          <a:prstGeom prst="rect">
            <a:avLst/>
          </a:prstGeom>
          <a:noFill/>
        </p:spPr>
        <p:txBody>
          <a:bodyPr wrap="none" rtlCol="0">
            <a:spAutoFit/>
          </a:bodyPr>
          <a:lstStyle/>
          <a:p>
            <a:pPr algn="ctr"/>
            <a:r>
              <a:rPr lang="en-US" sz="1300" i="1" dirty="0">
                <a:solidFill>
                  <a:srgbClr val="203249"/>
                </a:solidFill>
                <a:latin typeface="Calibri" panose="020F0502020204030204" pitchFamily="34" charset="0"/>
                <a:cs typeface="Calibri" panose="020F0502020204030204" pitchFamily="34" charset="0"/>
              </a:rPr>
              <a:t>Team Skills</a:t>
            </a:r>
          </a:p>
        </p:txBody>
      </p:sp>
      <p:sp>
        <p:nvSpPr>
          <p:cNvPr id="889" name="TextBox 888">
            <a:extLst>
              <a:ext uri="{FF2B5EF4-FFF2-40B4-BE49-F238E27FC236}">
                <a16:creationId xmlns:a16="http://schemas.microsoft.com/office/drawing/2014/main" id="{125E4778-690C-9CFD-C619-E94D6F503992}"/>
              </a:ext>
            </a:extLst>
          </p:cNvPr>
          <p:cNvSpPr txBox="1"/>
          <p:nvPr/>
        </p:nvSpPr>
        <p:spPr>
          <a:xfrm>
            <a:off x="9523955" y="3708740"/>
            <a:ext cx="543739" cy="276999"/>
          </a:xfrm>
          <a:prstGeom prst="rect">
            <a:avLst/>
          </a:prstGeom>
          <a:noFill/>
        </p:spPr>
        <p:txBody>
          <a:bodyPr wrap="none" rtlCol="0">
            <a:spAutoFit/>
          </a:bodyPr>
          <a:lstStyle/>
          <a:p>
            <a:pPr algn="ctr"/>
            <a:r>
              <a:rPr lang="en-US" sz="1200" b="1" dirty="0">
                <a:solidFill>
                  <a:srgbClr val="203249"/>
                </a:solidFill>
                <a:latin typeface="Calibri" panose="020F0502020204030204" pitchFamily="34" charset="0"/>
                <a:cs typeface="Calibri" panose="020F0502020204030204" pitchFamily="34" charset="0"/>
              </a:rPr>
              <a:t>SHIFT</a:t>
            </a:r>
          </a:p>
        </p:txBody>
      </p:sp>
      <p:sp>
        <p:nvSpPr>
          <p:cNvPr id="891" name="TextBox 890">
            <a:extLst>
              <a:ext uri="{FF2B5EF4-FFF2-40B4-BE49-F238E27FC236}">
                <a16:creationId xmlns:a16="http://schemas.microsoft.com/office/drawing/2014/main" id="{9ECA002B-F7BA-C66D-6706-756F2E741B61}"/>
              </a:ext>
            </a:extLst>
          </p:cNvPr>
          <p:cNvSpPr txBox="1"/>
          <p:nvPr/>
        </p:nvSpPr>
        <p:spPr>
          <a:xfrm>
            <a:off x="5420527" y="4620114"/>
            <a:ext cx="543739" cy="276999"/>
          </a:xfrm>
          <a:prstGeom prst="rect">
            <a:avLst/>
          </a:prstGeom>
          <a:noFill/>
        </p:spPr>
        <p:txBody>
          <a:bodyPr wrap="none" rtlCol="0">
            <a:spAutoFit/>
          </a:bodyPr>
          <a:lstStyle/>
          <a:p>
            <a:pPr algn="ctr"/>
            <a:r>
              <a:rPr lang="en-US" sz="1200" b="1" dirty="0">
                <a:solidFill>
                  <a:srgbClr val="203249"/>
                </a:solidFill>
                <a:latin typeface="Calibri" panose="020F0502020204030204" pitchFamily="34" charset="0"/>
                <a:cs typeface="Calibri" panose="020F0502020204030204" pitchFamily="34" charset="0"/>
              </a:rPr>
              <a:t>SHIFT</a:t>
            </a:r>
          </a:p>
        </p:txBody>
      </p:sp>
      <p:sp>
        <p:nvSpPr>
          <p:cNvPr id="892" name="TextBox 891">
            <a:extLst>
              <a:ext uri="{FF2B5EF4-FFF2-40B4-BE49-F238E27FC236}">
                <a16:creationId xmlns:a16="http://schemas.microsoft.com/office/drawing/2014/main" id="{E5B25E99-6468-8548-B009-B0D9CA28B7FE}"/>
              </a:ext>
            </a:extLst>
          </p:cNvPr>
          <p:cNvSpPr txBox="1"/>
          <p:nvPr/>
        </p:nvSpPr>
        <p:spPr>
          <a:xfrm>
            <a:off x="5098847" y="4778937"/>
            <a:ext cx="1180323" cy="492443"/>
          </a:xfrm>
          <a:prstGeom prst="rect">
            <a:avLst/>
          </a:prstGeom>
          <a:noFill/>
        </p:spPr>
        <p:txBody>
          <a:bodyPr wrap="none" rtlCol="0">
            <a:spAutoFit/>
          </a:bodyPr>
          <a:lstStyle/>
          <a:p>
            <a:pPr algn="ctr"/>
            <a:r>
              <a:rPr lang="en-US" sz="1300" i="1" dirty="0">
                <a:solidFill>
                  <a:srgbClr val="203249"/>
                </a:solidFill>
                <a:latin typeface="Calibri" panose="020F0502020204030204" pitchFamily="34" charset="0"/>
                <a:cs typeface="Calibri" panose="020F0502020204030204" pitchFamily="34" charset="0"/>
              </a:rPr>
              <a:t>Organizational</a:t>
            </a:r>
            <a:br>
              <a:rPr lang="en-US" sz="1300" i="1" dirty="0">
                <a:solidFill>
                  <a:srgbClr val="203249"/>
                </a:solidFill>
                <a:latin typeface="Calibri" panose="020F0502020204030204" pitchFamily="34" charset="0"/>
                <a:cs typeface="Calibri" panose="020F0502020204030204" pitchFamily="34" charset="0"/>
              </a:rPr>
            </a:br>
            <a:r>
              <a:rPr lang="en-US" sz="1300" i="1" dirty="0">
                <a:solidFill>
                  <a:srgbClr val="203249"/>
                </a:solidFill>
                <a:latin typeface="Calibri" panose="020F0502020204030204" pitchFamily="34" charset="0"/>
                <a:cs typeface="Calibri" panose="020F0502020204030204" pitchFamily="34" charset="0"/>
              </a:rPr>
              <a:t>Culture</a:t>
            </a:r>
          </a:p>
        </p:txBody>
      </p:sp>
      <p:sp>
        <p:nvSpPr>
          <p:cNvPr id="893" name="TextBox 892">
            <a:extLst>
              <a:ext uri="{FF2B5EF4-FFF2-40B4-BE49-F238E27FC236}">
                <a16:creationId xmlns:a16="http://schemas.microsoft.com/office/drawing/2014/main" id="{24EF464D-E145-F05D-0317-E8A284B14E9C}"/>
              </a:ext>
            </a:extLst>
          </p:cNvPr>
          <p:cNvSpPr txBox="1"/>
          <p:nvPr/>
        </p:nvSpPr>
        <p:spPr>
          <a:xfrm>
            <a:off x="2832727" y="2886998"/>
            <a:ext cx="1356077" cy="415498"/>
          </a:xfrm>
          <a:prstGeom prst="rect">
            <a:avLst/>
          </a:prstGeom>
          <a:noFill/>
        </p:spPr>
        <p:txBody>
          <a:bodyPr wrap="none" rtlCol="0">
            <a:spAutoFit/>
          </a:bodyPr>
          <a:lstStyle/>
          <a:p>
            <a:pPr algn="ctr"/>
            <a:r>
              <a:rPr lang="en-US" sz="2100" b="1" dirty="0">
                <a:solidFill>
                  <a:schemeClr val="bg1"/>
                </a:solidFill>
                <a:latin typeface="Calibri" panose="020F0502020204030204" pitchFamily="34" charset="0"/>
                <a:cs typeface="Calibri" panose="020F0502020204030204" pitchFamily="34" charset="0"/>
              </a:rPr>
              <a:t>FOCUSING</a:t>
            </a:r>
          </a:p>
        </p:txBody>
      </p:sp>
      <p:sp>
        <p:nvSpPr>
          <p:cNvPr id="894" name="TextBox 893">
            <a:extLst>
              <a:ext uri="{FF2B5EF4-FFF2-40B4-BE49-F238E27FC236}">
                <a16:creationId xmlns:a16="http://schemas.microsoft.com/office/drawing/2014/main" id="{D169D018-F285-D17C-AF43-1FCE40FD8BA1}"/>
              </a:ext>
            </a:extLst>
          </p:cNvPr>
          <p:cNvSpPr txBox="1"/>
          <p:nvPr/>
        </p:nvSpPr>
        <p:spPr>
          <a:xfrm>
            <a:off x="7122926" y="2886998"/>
            <a:ext cx="1535998" cy="415498"/>
          </a:xfrm>
          <a:prstGeom prst="rect">
            <a:avLst/>
          </a:prstGeom>
          <a:noFill/>
        </p:spPr>
        <p:txBody>
          <a:bodyPr wrap="none" rtlCol="0">
            <a:spAutoFit/>
          </a:bodyPr>
          <a:lstStyle/>
          <a:p>
            <a:pPr algn="ctr"/>
            <a:r>
              <a:rPr lang="en-US" sz="2100" b="1" dirty="0">
                <a:solidFill>
                  <a:schemeClr val="bg1"/>
                </a:solidFill>
                <a:latin typeface="Calibri" panose="020F0502020204030204" pitchFamily="34" charset="0"/>
                <a:cs typeface="Calibri" panose="020F0502020204030204" pitchFamily="34" charset="0"/>
              </a:rPr>
              <a:t>DELIVERING</a:t>
            </a:r>
          </a:p>
        </p:txBody>
      </p:sp>
      <p:sp>
        <p:nvSpPr>
          <p:cNvPr id="895" name="TextBox 894">
            <a:extLst>
              <a:ext uri="{FF2B5EF4-FFF2-40B4-BE49-F238E27FC236}">
                <a16:creationId xmlns:a16="http://schemas.microsoft.com/office/drawing/2014/main" id="{EFE319B8-15AE-7434-3352-4E3139D638EC}"/>
              </a:ext>
            </a:extLst>
          </p:cNvPr>
          <p:cNvSpPr txBox="1"/>
          <p:nvPr/>
        </p:nvSpPr>
        <p:spPr>
          <a:xfrm>
            <a:off x="2457016" y="4702026"/>
            <a:ext cx="2107500" cy="415498"/>
          </a:xfrm>
          <a:prstGeom prst="rect">
            <a:avLst/>
          </a:prstGeom>
          <a:noFill/>
        </p:spPr>
        <p:txBody>
          <a:bodyPr wrap="none" rtlCol="0">
            <a:spAutoFit/>
          </a:bodyPr>
          <a:lstStyle/>
          <a:p>
            <a:pPr algn="ctr"/>
            <a:r>
              <a:rPr lang="en-US" sz="2100" b="1" dirty="0">
                <a:solidFill>
                  <a:schemeClr val="bg1"/>
                </a:solidFill>
                <a:latin typeface="Calibri" panose="020F0502020204030204" pitchFamily="34" charset="0"/>
                <a:cs typeface="Calibri" panose="020F0502020204030204" pitchFamily="34" charset="0"/>
              </a:rPr>
              <a:t>STRENGTHENING</a:t>
            </a:r>
          </a:p>
        </p:txBody>
      </p:sp>
      <p:sp>
        <p:nvSpPr>
          <p:cNvPr id="896" name="TextBox 895">
            <a:extLst>
              <a:ext uri="{FF2B5EF4-FFF2-40B4-BE49-F238E27FC236}">
                <a16:creationId xmlns:a16="http://schemas.microsoft.com/office/drawing/2014/main" id="{A3B8784F-589F-F119-E88E-A7DAADB55081}"/>
              </a:ext>
            </a:extLst>
          </p:cNvPr>
          <p:cNvSpPr txBox="1"/>
          <p:nvPr/>
        </p:nvSpPr>
        <p:spPr>
          <a:xfrm>
            <a:off x="7104876" y="4702026"/>
            <a:ext cx="1572098" cy="415498"/>
          </a:xfrm>
          <a:prstGeom prst="rect">
            <a:avLst/>
          </a:prstGeom>
          <a:noFill/>
        </p:spPr>
        <p:txBody>
          <a:bodyPr wrap="none" rtlCol="0">
            <a:spAutoFit/>
          </a:bodyPr>
          <a:lstStyle/>
          <a:p>
            <a:pPr algn="ctr"/>
            <a:r>
              <a:rPr lang="en-US" sz="2100" b="1" dirty="0">
                <a:solidFill>
                  <a:schemeClr val="bg1"/>
                </a:solidFill>
                <a:latin typeface="Calibri" panose="020F0502020204030204" pitchFamily="34" charset="0"/>
                <a:cs typeface="Calibri" panose="020F0502020204030204" pitchFamily="34" charset="0"/>
              </a:rPr>
              <a:t>OPTIMIZING</a:t>
            </a:r>
          </a:p>
        </p:txBody>
      </p:sp>
      <p:sp>
        <p:nvSpPr>
          <p:cNvPr id="897" name="Rectangle 896">
            <a:extLst>
              <a:ext uri="{FF2B5EF4-FFF2-40B4-BE49-F238E27FC236}">
                <a16:creationId xmlns:a16="http://schemas.microsoft.com/office/drawing/2014/main" id="{612B35B2-5431-9468-8D82-320CD479E3DF}"/>
              </a:ext>
            </a:extLst>
          </p:cNvPr>
          <p:cNvSpPr/>
          <p:nvPr/>
        </p:nvSpPr>
        <p:spPr>
          <a:xfrm>
            <a:off x="9715500" y="4279900"/>
            <a:ext cx="161834" cy="53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0" name="TextBox 889">
            <a:extLst>
              <a:ext uri="{FF2B5EF4-FFF2-40B4-BE49-F238E27FC236}">
                <a16:creationId xmlns:a16="http://schemas.microsoft.com/office/drawing/2014/main" id="{6670FA82-BBBB-A0B5-F684-70A64D132789}"/>
              </a:ext>
            </a:extLst>
          </p:cNvPr>
          <p:cNvSpPr txBox="1"/>
          <p:nvPr/>
        </p:nvSpPr>
        <p:spPr>
          <a:xfrm>
            <a:off x="9202275" y="3867563"/>
            <a:ext cx="1180323" cy="492443"/>
          </a:xfrm>
          <a:prstGeom prst="rect">
            <a:avLst/>
          </a:prstGeom>
          <a:noFill/>
        </p:spPr>
        <p:txBody>
          <a:bodyPr wrap="none" rtlCol="0">
            <a:spAutoFit/>
          </a:bodyPr>
          <a:lstStyle/>
          <a:p>
            <a:pPr algn="ctr"/>
            <a:r>
              <a:rPr lang="en-US" sz="1300" i="1" dirty="0">
                <a:solidFill>
                  <a:srgbClr val="203249"/>
                </a:solidFill>
                <a:latin typeface="Calibri" panose="020F0502020204030204" pitchFamily="34" charset="0"/>
                <a:cs typeface="Calibri" panose="020F0502020204030204" pitchFamily="34" charset="0"/>
              </a:rPr>
              <a:t>Organizational</a:t>
            </a:r>
            <a:br>
              <a:rPr lang="en-US" sz="1300" i="1" dirty="0">
                <a:solidFill>
                  <a:srgbClr val="203249"/>
                </a:solidFill>
                <a:latin typeface="Calibri" panose="020F0502020204030204" pitchFamily="34" charset="0"/>
                <a:cs typeface="Calibri" panose="020F0502020204030204" pitchFamily="34" charset="0"/>
              </a:rPr>
            </a:br>
            <a:r>
              <a:rPr lang="en-US" sz="1300" i="1" dirty="0">
                <a:solidFill>
                  <a:srgbClr val="203249"/>
                </a:solidFill>
                <a:latin typeface="Calibri" panose="020F0502020204030204" pitchFamily="34" charset="0"/>
                <a:cs typeface="Calibri" panose="020F0502020204030204" pitchFamily="34" charset="0"/>
              </a:rPr>
              <a:t>Structure</a:t>
            </a:r>
          </a:p>
        </p:txBody>
      </p:sp>
    </p:spTree>
    <p:extLst>
      <p:ext uri="{BB962C8B-B14F-4D97-AF65-F5344CB8AC3E}">
        <p14:creationId xmlns:p14="http://schemas.microsoft.com/office/powerpoint/2010/main" val="619566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6" name="Group 715">
            <a:extLst>
              <a:ext uri="{FF2B5EF4-FFF2-40B4-BE49-F238E27FC236}">
                <a16:creationId xmlns:a16="http://schemas.microsoft.com/office/drawing/2014/main" id="{4FF3EE22-3C5D-C644-640E-1E27B00B335E}"/>
              </a:ext>
            </a:extLst>
          </p:cNvPr>
          <p:cNvGrpSpPr/>
          <p:nvPr/>
        </p:nvGrpSpPr>
        <p:grpSpPr>
          <a:xfrm>
            <a:off x="391338" y="470259"/>
            <a:ext cx="4184538" cy="640327"/>
            <a:chOff x="4406184" y="1119862"/>
            <a:chExt cx="2506807" cy="383597"/>
          </a:xfrm>
        </p:grpSpPr>
        <p:grpSp>
          <p:nvGrpSpPr>
            <p:cNvPr id="672" name="Graphic 14">
              <a:extLst>
                <a:ext uri="{FF2B5EF4-FFF2-40B4-BE49-F238E27FC236}">
                  <a16:creationId xmlns:a16="http://schemas.microsoft.com/office/drawing/2014/main" id="{203AFE96-9BFD-634A-43DC-76AE7D3CBBE8}"/>
                </a:ext>
              </a:extLst>
            </p:cNvPr>
            <p:cNvGrpSpPr/>
            <p:nvPr/>
          </p:nvGrpSpPr>
          <p:grpSpPr>
            <a:xfrm>
              <a:off x="4406184" y="1119862"/>
              <a:ext cx="2506807" cy="193963"/>
              <a:chOff x="4406184" y="1119862"/>
              <a:chExt cx="2506807" cy="193963"/>
            </a:xfrm>
            <a:solidFill>
              <a:srgbClr val="203249"/>
            </a:solidFill>
          </p:grpSpPr>
          <p:sp>
            <p:nvSpPr>
              <p:cNvPr id="673" name="Freeform 672">
                <a:extLst>
                  <a:ext uri="{FF2B5EF4-FFF2-40B4-BE49-F238E27FC236}">
                    <a16:creationId xmlns:a16="http://schemas.microsoft.com/office/drawing/2014/main" id="{B1B8371D-6E8D-B117-919D-B58967645B59}"/>
                  </a:ext>
                </a:extLst>
              </p:cNvPr>
              <p:cNvSpPr/>
              <p:nvPr/>
            </p:nvSpPr>
            <p:spPr>
              <a:xfrm>
                <a:off x="4406184" y="1123325"/>
                <a:ext cx="102177" cy="186170"/>
              </a:xfrm>
              <a:custGeom>
                <a:avLst/>
                <a:gdLst>
                  <a:gd name="connsiteX0" fmla="*/ 34636 w 102177"/>
                  <a:gd name="connsiteY0" fmla="*/ 186170 h 186170"/>
                  <a:gd name="connsiteX1" fmla="*/ 34636 w 102177"/>
                  <a:gd name="connsiteY1" fmla="*/ 29441 h 186170"/>
                  <a:gd name="connsiteX2" fmla="*/ 0 w 102177"/>
                  <a:gd name="connsiteY2" fmla="*/ 29441 h 186170"/>
                  <a:gd name="connsiteX3" fmla="*/ 0 w 102177"/>
                  <a:gd name="connsiteY3" fmla="*/ 0 h 186170"/>
                  <a:gd name="connsiteX4" fmla="*/ 102177 w 102177"/>
                  <a:gd name="connsiteY4" fmla="*/ 0 h 186170"/>
                  <a:gd name="connsiteX5" fmla="*/ 102177 w 102177"/>
                  <a:gd name="connsiteY5" fmla="*/ 29441 h 186170"/>
                  <a:gd name="connsiteX6" fmla="*/ 67541 w 102177"/>
                  <a:gd name="connsiteY6" fmla="*/ 29441 h 186170"/>
                  <a:gd name="connsiteX7" fmla="*/ 67541 w 102177"/>
                  <a:gd name="connsiteY7" fmla="*/ 186170 h 186170"/>
                  <a:gd name="connsiteX8" fmla="*/ 34636 w 102177"/>
                  <a:gd name="connsiteY8"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2177" h="186170">
                    <a:moveTo>
                      <a:pt x="34636" y="186170"/>
                    </a:moveTo>
                    <a:lnTo>
                      <a:pt x="34636" y="29441"/>
                    </a:lnTo>
                    <a:lnTo>
                      <a:pt x="0" y="29441"/>
                    </a:lnTo>
                    <a:lnTo>
                      <a:pt x="0" y="0"/>
                    </a:lnTo>
                    <a:lnTo>
                      <a:pt x="102177" y="0"/>
                    </a:lnTo>
                    <a:lnTo>
                      <a:pt x="102177" y="29441"/>
                    </a:lnTo>
                    <a:lnTo>
                      <a:pt x="67541" y="29441"/>
                    </a:lnTo>
                    <a:lnTo>
                      <a:pt x="67541" y="186170"/>
                    </a:lnTo>
                    <a:lnTo>
                      <a:pt x="34636" y="186170"/>
                    </a:lnTo>
                    <a:close/>
                  </a:path>
                </a:pathLst>
              </a:custGeom>
              <a:solidFill>
                <a:srgbClr val="203249"/>
              </a:solidFill>
              <a:ln w="8653" cap="flat">
                <a:noFill/>
                <a:prstDash val="solid"/>
                <a:miter/>
              </a:ln>
            </p:spPr>
            <p:txBody>
              <a:bodyPr rtlCol="0" anchor="ctr"/>
              <a:lstStyle/>
              <a:p>
                <a:endParaRPr lang="en-US"/>
              </a:p>
            </p:txBody>
          </p:sp>
          <p:sp>
            <p:nvSpPr>
              <p:cNvPr id="674" name="Freeform 673">
                <a:extLst>
                  <a:ext uri="{FF2B5EF4-FFF2-40B4-BE49-F238E27FC236}">
                    <a16:creationId xmlns:a16="http://schemas.microsoft.com/office/drawing/2014/main" id="{32FB5786-5A3D-B1AC-E270-F9023B7DB2B8}"/>
                  </a:ext>
                </a:extLst>
              </p:cNvPr>
              <p:cNvSpPr/>
              <p:nvPr/>
            </p:nvSpPr>
            <p:spPr>
              <a:xfrm>
                <a:off x="4529143" y="1123325"/>
                <a:ext cx="103909" cy="186170"/>
              </a:xfrm>
              <a:custGeom>
                <a:avLst/>
                <a:gdLst>
                  <a:gd name="connsiteX0" fmla="*/ 71005 w 103909"/>
                  <a:gd name="connsiteY0" fmla="*/ 186170 h 186170"/>
                  <a:gd name="connsiteX1" fmla="*/ 71005 w 103909"/>
                  <a:gd name="connsiteY1" fmla="*/ 107373 h 186170"/>
                  <a:gd name="connsiteX2" fmla="*/ 32905 w 103909"/>
                  <a:gd name="connsiteY2" fmla="*/ 107373 h 186170"/>
                  <a:gd name="connsiteX3" fmla="*/ 32905 w 103909"/>
                  <a:gd name="connsiteY3" fmla="*/ 186170 h 186170"/>
                  <a:gd name="connsiteX4" fmla="*/ 0 w 103909"/>
                  <a:gd name="connsiteY4" fmla="*/ 186170 h 186170"/>
                  <a:gd name="connsiteX5" fmla="*/ 0 w 103909"/>
                  <a:gd name="connsiteY5" fmla="*/ 0 h 186170"/>
                  <a:gd name="connsiteX6" fmla="*/ 32905 w 103909"/>
                  <a:gd name="connsiteY6" fmla="*/ 0 h 186170"/>
                  <a:gd name="connsiteX7" fmla="*/ 32905 w 103909"/>
                  <a:gd name="connsiteY7" fmla="*/ 77932 h 186170"/>
                  <a:gd name="connsiteX8" fmla="*/ 71005 w 103909"/>
                  <a:gd name="connsiteY8" fmla="*/ 77932 h 186170"/>
                  <a:gd name="connsiteX9" fmla="*/ 71005 w 103909"/>
                  <a:gd name="connsiteY9" fmla="*/ 0 h 186170"/>
                  <a:gd name="connsiteX10" fmla="*/ 103909 w 103909"/>
                  <a:gd name="connsiteY10" fmla="*/ 0 h 186170"/>
                  <a:gd name="connsiteX11" fmla="*/ 103909 w 103909"/>
                  <a:gd name="connsiteY11" fmla="*/ 186170 h 186170"/>
                  <a:gd name="connsiteX12" fmla="*/ 71005 w 103909"/>
                  <a:gd name="connsiteY12"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3909" h="186170">
                    <a:moveTo>
                      <a:pt x="71005" y="186170"/>
                    </a:moveTo>
                    <a:lnTo>
                      <a:pt x="71005" y="107373"/>
                    </a:lnTo>
                    <a:lnTo>
                      <a:pt x="32905" y="107373"/>
                    </a:lnTo>
                    <a:lnTo>
                      <a:pt x="32905" y="186170"/>
                    </a:lnTo>
                    <a:lnTo>
                      <a:pt x="0" y="186170"/>
                    </a:lnTo>
                    <a:lnTo>
                      <a:pt x="0" y="0"/>
                    </a:lnTo>
                    <a:lnTo>
                      <a:pt x="32905" y="0"/>
                    </a:lnTo>
                    <a:lnTo>
                      <a:pt x="32905" y="77932"/>
                    </a:lnTo>
                    <a:lnTo>
                      <a:pt x="71005" y="77932"/>
                    </a:lnTo>
                    <a:lnTo>
                      <a:pt x="71005" y="0"/>
                    </a:lnTo>
                    <a:lnTo>
                      <a:pt x="103909" y="0"/>
                    </a:lnTo>
                    <a:lnTo>
                      <a:pt x="103909" y="186170"/>
                    </a:lnTo>
                    <a:lnTo>
                      <a:pt x="71005" y="186170"/>
                    </a:lnTo>
                    <a:close/>
                  </a:path>
                </a:pathLst>
              </a:custGeom>
              <a:solidFill>
                <a:srgbClr val="203249"/>
              </a:solidFill>
              <a:ln w="8653" cap="flat">
                <a:noFill/>
                <a:prstDash val="solid"/>
                <a:miter/>
              </a:ln>
            </p:spPr>
            <p:txBody>
              <a:bodyPr rtlCol="0" anchor="ctr"/>
              <a:lstStyle/>
              <a:p>
                <a:endParaRPr lang="en-US"/>
              </a:p>
            </p:txBody>
          </p:sp>
          <p:sp>
            <p:nvSpPr>
              <p:cNvPr id="675" name="Freeform 674">
                <a:extLst>
                  <a:ext uri="{FF2B5EF4-FFF2-40B4-BE49-F238E27FC236}">
                    <a16:creationId xmlns:a16="http://schemas.microsoft.com/office/drawing/2014/main" id="{68563978-7474-B653-DA5E-C46962579048}"/>
                  </a:ext>
                </a:extLst>
              </p:cNvPr>
              <p:cNvSpPr/>
              <p:nvPr/>
            </p:nvSpPr>
            <p:spPr>
              <a:xfrm>
                <a:off x="4662493" y="1123325"/>
                <a:ext cx="82261" cy="186170"/>
              </a:xfrm>
              <a:custGeom>
                <a:avLst/>
                <a:gdLst>
                  <a:gd name="connsiteX0" fmla="*/ 0 w 82261"/>
                  <a:gd name="connsiteY0" fmla="*/ 186170 h 186170"/>
                  <a:gd name="connsiteX1" fmla="*/ 0 w 82261"/>
                  <a:gd name="connsiteY1" fmla="*/ 0 h 186170"/>
                  <a:gd name="connsiteX2" fmla="*/ 82261 w 82261"/>
                  <a:gd name="connsiteY2" fmla="*/ 0 h 186170"/>
                  <a:gd name="connsiteX3" fmla="*/ 82261 w 82261"/>
                  <a:gd name="connsiteY3" fmla="*/ 29441 h 186170"/>
                  <a:gd name="connsiteX4" fmla="*/ 32905 w 82261"/>
                  <a:gd name="connsiteY4" fmla="*/ 29441 h 186170"/>
                  <a:gd name="connsiteX5" fmla="*/ 32905 w 82261"/>
                  <a:gd name="connsiteY5" fmla="*/ 77932 h 186170"/>
                  <a:gd name="connsiteX6" fmla="*/ 71005 w 82261"/>
                  <a:gd name="connsiteY6" fmla="*/ 77932 h 186170"/>
                  <a:gd name="connsiteX7" fmla="*/ 71005 w 82261"/>
                  <a:gd name="connsiteY7" fmla="*/ 107373 h 186170"/>
                  <a:gd name="connsiteX8" fmla="*/ 32905 w 82261"/>
                  <a:gd name="connsiteY8" fmla="*/ 107373 h 186170"/>
                  <a:gd name="connsiteX9" fmla="*/ 32905 w 82261"/>
                  <a:gd name="connsiteY9" fmla="*/ 156730 h 186170"/>
                  <a:gd name="connsiteX10" fmla="*/ 82261 w 82261"/>
                  <a:gd name="connsiteY10" fmla="*/ 156730 h 186170"/>
                  <a:gd name="connsiteX11" fmla="*/ 82261 w 82261"/>
                  <a:gd name="connsiteY11" fmla="*/ 186170 h 186170"/>
                  <a:gd name="connsiteX12" fmla="*/ 0 w 82261"/>
                  <a:gd name="connsiteY12"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2261" h="186170">
                    <a:moveTo>
                      <a:pt x="0" y="186170"/>
                    </a:moveTo>
                    <a:lnTo>
                      <a:pt x="0" y="0"/>
                    </a:lnTo>
                    <a:lnTo>
                      <a:pt x="82261" y="0"/>
                    </a:lnTo>
                    <a:lnTo>
                      <a:pt x="82261" y="29441"/>
                    </a:lnTo>
                    <a:lnTo>
                      <a:pt x="32905" y="29441"/>
                    </a:lnTo>
                    <a:lnTo>
                      <a:pt x="32905" y="77932"/>
                    </a:lnTo>
                    <a:lnTo>
                      <a:pt x="71005" y="77932"/>
                    </a:lnTo>
                    <a:lnTo>
                      <a:pt x="71005" y="107373"/>
                    </a:lnTo>
                    <a:lnTo>
                      <a:pt x="32905" y="107373"/>
                    </a:lnTo>
                    <a:lnTo>
                      <a:pt x="32905" y="156730"/>
                    </a:lnTo>
                    <a:lnTo>
                      <a:pt x="82261" y="156730"/>
                    </a:lnTo>
                    <a:lnTo>
                      <a:pt x="82261"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76" name="Freeform 675">
                <a:extLst>
                  <a:ext uri="{FF2B5EF4-FFF2-40B4-BE49-F238E27FC236}">
                    <a16:creationId xmlns:a16="http://schemas.microsoft.com/office/drawing/2014/main" id="{0B626F5E-7290-2EEF-4DF7-0C1377BC9437}"/>
                  </a:ext>
                </a:extLst>
              </p:cNvPr>
              <p:cNvSpPr/>
              <p:nvPr/>
            </p:nvSpPr>
            <p:spPr>
              <a:xfrm>
                <a:off x="4801904" y="1123325"/>
                <a:ext cx="117763" cy="186170"/>
              </a:xfrm>
              <a:custGeom>
                <a:avLst/>
                <a:gdLst>
                  <a:gd name="connsiteX0" fmla="*/ 85725 w 117763"/>
                  <a:gd name="connsiteY0" fmla="*/ 186170 h 186170"/>
                  <a:gd name="connsiteX1" fmla="*/ 77932 w 117763"/>
                  <a:gd name="connsiteY1" fmla="*/ 144607 h 186170"/>
                  <a:gd name="connsiteX2" fmla="*/ 40698 w 117763"/>
                  <a:gd name="connsiteY2" fmla="*/ 144607 h 186170"/>
                  <a:gd name="connsiteX3" fmla="*/ 32905 w 117763"/>
                  <a:gd name="connsiteY3" fmla="*/ 186170 h 186170"/>
                  <a:gd name="connsiteX4" fmla="*/ 0 w 117763"/>
                  <a:gd name="connsiteY4" fmla="*/ 186170 h 186170"/>
                  <a:gd name="connsiteX5" fmla="*/ 38966 w 117763"/>
                  <a:gd name="connsiteY5" fmla="*/ 0 h 186170"/>
                  <a:gd name="connsiteX6" fmla="*/ 78798 w 117763"/>
                  <a:gd name="connsiteY6" fmla="*/ 0 h 186170"/>
                  <a:gd name="connsiteX7" fmla="*/ 117764 w 117763"/>
                  <a:gd name="connsiteY7" fmla="*/ 186170 h 186170"/>
                  <a:gd name="connsiteX8" fmla="*/ 85725 w 117763"/>
                  <a:gd name="connsiteY8" fmla="*/ 186170 h 186170"/>
                  <a:gd name="connsiteX9" fmla="*/ 59748 w 117763"/>
                  <a:gd name="connsiteY9" fmla="*/ 40698 h 186170"/>
                  <a:gd name="connsiteX10" fmla="*/ 46759 w 117763"/>
                  <a:gd name="connsiteY10" fmla="*/ 116032 h 186170"/>
                  <a:gd name="connsiteX11" fmla="*/ 73602 w 117763"/>
                  <a:gd name="connsiteY11" fmla="*/ 116032 h 186170"/>
                  <a:gd name="connsiteX12" fmla="*/ 59748 w 117763"/>
                  <a:gd name="connsiteY12" fmla="*/ 40698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7763" h="186170">
                    <a:moveTo>
                      <a:pt x="85725" y="186170"/>
                    </a:moveTo>
                    <a:lnTo>
                      <a:pt x="77932" y="144607"/>
                    </a:lnTo>
                    <a:lnTo>
                      <a:pt x="40698" y="144607"/>
                    </a:lnTo>
                    <a:lnTo>
                      <a:pt x="32905" y="186170"/>
                    </a:lnTo>
                    <a:lnTo>
                      <a:pt x="0" y="186170"/>
                    </a:lnTo>
                    <a:lnTo>
                      <a:pt x="38966" y="0"/>
                    </a:lnTo>
                    <a:lnTo>
                      <a:pt x="78798" y="0"/>
                    </a:lnTo>
                    <a:lnTo>
                      <a:pt x="117764" y="186170"/>
                    </a:lnTo>
                    <a:lnTo>
                      <a:pt x="85725" y="186170"/>
                    </a:lnTo>
                    <a:close/>
                    <a:moveTo>
                      <a:pt x="59748" y="40698"/>
                    </a:moveTo>
                    <a:lnTo>
                      <a:pt x="46759" y="116032"/>
                    </a:lnTo>
                    <a:lnTo>
                      <a:pt x="73602" y="116032"/>
                    </a:lnTo>
                    <a:lnTo>
                      <a:pt x="59748" y="40698"/>
                    </a:lnTo>
                    <a:close/>
                  </a:path>
                </a:pathLst>
              </a:custGeom>
              <a:solidFill>
                <a:srgbClr val="203249"/>
              </a:solidFill>
              <a:ln w="8653" cap="flat">
                <a:noFill/>
                <a:prstDash val="solid"/>
                <a:miter/>
              </a:ln>
            </p:spPr>
            <p:txBody>
              <a:bodyPr rtlCol="0" anchor="ctr"/>
              <a:lstStyle/>
              <a:p>
                <a:endParaRPr lang="en-US"/>
              </a:p>
            </p:txBody>
          </p:sp>
          <p:sp>
            <p:nvSpPr>
              <p:cNvPr id="677" name="Freeform 676">
                <a:extLst>
                  <a:ext uri="{FF2B5EF4-FFF2-40B4-BE49-F238E27FC236}">
                    <a16:creationId xmlns:a16="http://schemas.microsoft.com/office/drawing/2014/main" id="{6DAFB9AC-4B0C-BE80-5E93-4A9104C5C3E7}"/>
                  </a:ext>
                </a:extLst>
              </p:cNvPr>
              <p:cNvSpPr/>
              <p:nvPr/>
            </p:nvSpPr>
            <p:spPr>
              <a:xfrm>
                <a:off x="4936120" y="1119862"/>
                <a:ext cx="105641" cy="193963"/>
              </a:xfrm>
              <a:custGeom>
                <a:avLst/>
                <a:gdLst>
                  <a:gd name="connsiteX0" fmla="*/ 75334 w 105641"/>
                  <a:gd name="connsiteY0" fmla="*/ 119495 h 193963"/>
                  <a:gd name="connsiteX1" fmla="*/ 53686 w 105641"/>
                  <a:gd name="connsiteY1" fmla="*/ 119495 h 193963"/>
                  <a:gd name="connsiteX2" fmla="*/ 53686 w 105641"/>
                  <a:gd name="connsiteY2" fmla="*/ 90054 h 193963"/>
                  <a:gd name="connsiteX3" fmla="*/ 105641 w 105641"/>
                  <a:gd name="connsiteY3" fmla="*/ 90054 h 193963"/>
                  <a:gd name="connsiteX4" fmla="*/ 105641 w 105641"/>
                  <a:gd name="connsiteY4" fmla="*/ 177511 h 193963"/>
                  <a:gd name="connsiteX5" fmla="*/ 63211 w 105641"/>
                  <a:gd name="connsiteY5" fmla="*/ 193964 h 193963"/>
                  <a:gd name="connsiteX6" fmla="*/ 0 w 105641"/>
                  <a:gd name="connsiteY6" fmla="*/ 96982 h 193963"/>
                  <a:gd name="connsiteX7" fmla="*/ 63211 w 105641"/>
                  <a:gd name="connsiteY7" fmla="*/ 0 h 193963"/>
                  <a:gd name="connsiteX8" fmla="*/ 103043 w 105641"/>
                  <a:gd name="connsiteY8" fmla="*/ 14721 h 193963"/>
                  <a:gd name="connsiteX9" fmla="*/ 94384 w 105641"/>
                  <a:gd name="connsiteY9" fmla="*/ 44161 h 193963"/>
                  <a:gd name="connsiteX10" fmla="*/ 64943 w 105641"/>
                  <a:gd name="connsiteY10" fmla="*/ 29441 h 193963"/>
                  <a:gd name="connsiteX11" fmla="*/ 33771 w 105641"/>
                  <a:gd name="connsiteY11" fmla="*/ 96116 h 193963"/>
                  <a:gd name="connsiteX12" fmla="*/ 65809 w 105641"/>
                  <a:gd name="connsiteY12" fmla="*/ 164523 h 193963"/>
                  <a:gd name="connsiteX13" fmla="*/ 75334 w 105641"/>
                  <a:gd name="connsiteY13" fmla="*/ 161925 h 193963"/>
                  <a:gd name="connsiteX14" fmla="*/ 75334 w 105641"/>
                  <a:gd name="connsiteY14" fmla="*/ 119495 h 193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5641" h="193963">
                    <a:moveTo>
                      <a:pt x="75334" y="119495"/>
                    </a:moveTo>
                    <a:lnTo>
                      <a:pt x="53686" y="119495"/>
                    </a:lnTo>
                    <a:lnTo>
                      <a:pt x="53686" y="90054"/>
                    </a:lnTo>
                    <a:lnTo>
                      <a:pt x="105641" y="90054"/>
                    </a:lnTo>
                    <a:lnTo>
                      <a:pt x="105641" y="177511"/>
                    </a:lnTo>
                    <a:cubicBezTo>
                      <a:pt x="95250" y="188768"/>
                      <a:pt x="78798" y="193964"/>
                      <a:pt x="63211" y="193964"/>
                    </a:cubicBezTo>
                    <a:cubicBezTo>
                      <a:pt x="24245" y="193964"/>
                      <a:pt x="0" y="166255"/>
                      <a:pt x="0" y="96982"/>
                    </a:cubicBezTo>
                    <a:cubicBezTo>
                      <a:pt x="0" y="32039"/>
                      <a:pt x="24245" y="0"/>
                      <a:pt x="63211" y="0"/>
                    </a:cubicBezTo>
                    <a:cubicBezTo>
                      <a:pt x="78798" y="0"/>
                      <a:pt x="92652" y="5196"/>
                      <a:pt x="103043" y="14721"/>
                    </a:cubicBezTo>
                    <a:lnTo>
                      <a:pt x="94384" y="44161"/>
                    </a:lnTo>
                    <a:cubicBezTo>
                      <a:pt x="86591" y="35502"/>
                      <a:pt x="76200" y="29441"/>
                      <a:pt x="64943" y="29441"/>
                    </a:cubicBezTo>
                    <a:cubicBezTo>
                      <a:pt x="42430" y="29441"/>
                      <a:pt x="33771" y="51089"/>
                      <a:pt x="33771" y="96116"/>
                    </a:cubicBezTo>
                    <a:cubicBezTo>
                      <a:pt x="33771" y="142875"/>
                      <a:pt x="43295" y="164523"/>
                      <a:pt x="65809" y="164523"/>
                    </a:cubicBezTo>
                    <a:cubicBezTo>
                      <a:pt x="69273" y="164523"/>
                      <a:pt x="72736" y="163657"/>
                      <a:pt x="75334" y="161925"/>
                    </a:cubicBezTo>
                    <a:lnTo>
                      <a:pt x="75334" y="119495"/>
                    </a:lnTo>
                    <a:close/>
                  </a:path>
                </a:pathLst>
              </a:custGeom>
              <a:solidFill>
                <a:srgbClr val="203249"/>
              </a:solidFill>
              <a:ln w="8653" cap="flat">
                <a:noFill/>
                <a:prstDash val="solid"/>
                <a:miter/>
              </a:ln>
            </p:spPr>
            <p:txBody>
              <a:bodyPr rtlCol="0" anchor="ctr"/>
              <a:lstStyle/>
              <a:p>
                <a:endParaRPr lang="en-US"/>
              </a:p>
            </p:txBody>
          </p:sp>
          <p:sp>
            <p:nvSpPr>
              <p:cNvPr id="678" name="Freeform 677">
                <a:extLst>
                  <a:ext uri="{FF2B5EF4-FFF2-40B4-BE49-F238E27FC236}">
                    <a16:creationId xmlns:a16="http://schemas.microsoft.com/office/drawing/2014/main" id="{56AEF118-3548-843B-60B0-CF578EEEB055}"/>
                  </a:ext>
                </a:extLst>
              </p:cNvPr>
              <p:cNvSpPr/>
              <p:nvPr/>
            </p:nvSpPr>
            <p:spPr>
              <a:xfrm>
                <a:off x="5070336" y="1123325"/>
                <a:ext cx="32904" cy="186170"/>
              </a:xfrm>
              <a:custGeom>
                <a:avLst/>
                <a:gdLst>
                  <a:gd name="connsiteX0" fmla="*/ 0 w 32904"/>
                  <a:gd name="connsiteY0" fmla="*/ 186170 h 186170"/>
                  <a:gd name="connsiteX1" fmla="*/ 0 w 32904"/>
                  <a:gd name="connsiteY1" fmla="*/ 0 h 186170"/>
                  <a:gd name="connsiteX2" fmla="*/ 32905 w 32904"/>
                  <a:gd name="connsiteY2" fmla="*/ 0 h 186170"/>
                  <a:gd name="connsiteX3" fmla="*/ 32905 w 32904"/>
                  <a:gd name="connsiteY3" fmla="*/ 186170 h 186170"/>
                  <a:gd name="connsiteX4" fmla="*/ 0 w 32904"/>
                  <a:gd name="connsiteY4" fmla="*/ 186170 h 1861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904" h="186170">
                    <a:moveTo>
                      <a:pt x="0" y="186170"/>
                    </a:moveTo>
                    <a:lnTo>
                      <a:pt x="0" y="0"/>
                    </a:lnTo>
                    <a:lnTo>
                      <a:pt x="32905" y="0"/>
                    </a:lnTo>
                    <a:lnTo>
                      <a:pt x="32905"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79" name="Freeform 678">
                <a:extLst>
                  <a:ext uri="{FF2B5EF4-FFF2-40B4-BE49-F238E27FC236}">
                    <a16:creationId xmlns:a16="http://schemas.microsoft.com/office/drawing/2014/main" id="{82A829AC-1941-F2CA-4438-4E5D2EF7024B}"/>
                  </a:ext>
                </a:extLst>
              </p:cNvPr>
              <p:cNvSpPr/>
              <p:nvPr/>
            </p:nvSpPr>
            <p:spPr>
              <a:xfrm>
                <a:off x="5133547" y="1123325"/>
                <a:ext cx="77931" cy="186170"/>
              </a:xfrm>
              <a:custGeom>
                <a:avLst/>
                <a:gdLst>
                  <a:gd name="connsiteX0" fmla="*/ 0 w 77931"/>
                  <a:gd name="connsiteY0" fmla="*/ 186170 h 186170"/>
                  <a:gd name="connsiteX1" fmla="*/ 0 w 77931"/>
                  <a:gd name="connsiteY1" fmla="*/ 0 h 186170"/>
                  <a:gd name="connsiteX2" fmla="*/ 32905 w 77931"/>
                  <a:gd name="connsiteY2" fmla="*/ 0 h 186170"/>
                  <a:gd name="connsiteX3" fmla="*/ 32905 w 77931"/>
                  <a:gd name="connsiteY3" fmla="*/ 156730 h 186170"/>
                  <a:gd name="connsiteX4" fmla="*/ 77932 w 77931"/>
                  <a:gd name="connsiteY4" fmla="*/ 156730 h 186170"/>
                  <a:gd name="connsiteX5" fmla="*/ 77932 w 77931"/>
                  <a:gd name="connsiteY5" fmla="*/ 186170 h 186170"/>
                  <a:gd name="connsiteX6" fmla="*/ 0 w 77931"/>
                  <a:gd name="connsiteY6"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931" h="186170">
                    <a:moveTo>
                      <a:pt x="0" y="186170"/>
                    </a:moveTo>
                    <a:lnTo>
                      <a:pt x="0" y="0"/>
                    </a:lnTo>
                    <a:lnTo>
                      <a:pt x="32905" y="0"/>
                    </a:lnTo>
                    <a:lnTo>
                      <a:pt x="32905" y="156730"/>
                    </a:lnTo>
                    <a:lnTo>
                      <a:pt x="77932" y="156730"/>
                    </a:lnTo>
                    <a:lnTo>
                      <a:pt x="77932"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80" name="Freeform 679">
                <a:extLst>
                  <a:ext uri="{FF2B5EF4-FFF2-40B4-BE49-F238E27FC236}">
                    <a16:creationId xmlns:a16="http://schemas.microsoft.com/office/drawing/2014/main" id="{8C5D92A7-1771-AB7B-EFA8-B6AC1A08B39C}"/>
                  </a:ext>
                </a:extLst>
              </p:cNvPr>
              <p:cNvSpPr/>
              <p:nvPr/>
            </p:nvSpPr>
            <p:spPr>
              <a:xfrm>
                <a:off x="5233127" y="1123325"/>
                <a:ext cx="82261" cy="186170"/>
              </a:xfrm>
              <a:custGeom>
                <a:avLst/>
                <a:gdLst>
                  <a:gd name="connsiteX0" fmla="*/ 0 w 82261"/>
                  <a:gd name="connsiteY0" fmla="*/ 186170 h 186170"/>
                  <a:gd name="connsiteX1" fmla="*/ 0 w 82261"/>
                  <a:gd name="connsiteY1" fmla="*/ 0 h 186170"/>
                  <a:gd name="connsiteX2" fmla="*/ 82261 w 82261"/>
                  <a:gd name="connsiteY2" fmla="*/ 0 h 186170"/>
                  <a:gd name="connsiteX3" fmla="*/ 82261 w 82261"/>
                  <a:gd name="connsiteY3" fmla="*/ 29441 h 186170"/>
                  <a:gd name="connsiteX4" fmla="*/ 32904 w 82261"/>
                  <a:gd name="connsiteY4" fmla="*/ 29441 h 186170"/>
                  <a:gd name="connsiteX5" fmla="*/ 32904 w 82261"/>
                  <a:gd name="connsiteY5" fmla="*/ 77932 h 186170"/>
                  <a:gd name="connsiteX6" fmla="*/ 71004 w 82261"/>
                  <a:gd name="connsiteY6" fmla="*/ 77932 h 186170"/>
                  <a:gd name="connsiteX7" fmla="*/ 71004 w 82261"/>
                  <a:gd name="connsiteY7" fmla="*/ 107373 h 186170"/>
                  <a:gd name="connsiteX8" fmla="*/ 32904 w 82261"/>
                  <a:gd name="connsiteY8" fmla="*/ 107373 h 186170"/>
                  <a:gd name="connsiteX9" fmla="*/ 32904 w 82261"/>
                  <a:gd name="connsiteY9" fmla="*/ 156730 h 186170"/>
                  <a:gd name="connsiteX10" fmla="*/ 82261 w 82261"/>
                  <a:gd name="connsiteY10" fmla="*/ 156730 h 186170"/>
                  <a:gd name="connsiteX11" fmla="*/ 82261 w 82261"/>
                  <a:gd name="connsiteY11" fmla="*/ 186170 h 186170"/>
                  <a:gd name="connsiteX12" fmla="*/ 0 w 82261"/>
                  <a:gd name="connsiteY12"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2261" h="186170">
                    <a:moveTo>
                      <a:pt x="0" y="186170"/>
                    </a:moveTo>
                    <a:lnTo>
                      <a:pt x="0" y="0"/>
                    </a:lnTo>
                    <a:lnTo>
                      <a:pt x="82261" y="0"/>
                    </a:lnTo>
                    <a:lnTo>
                      <a:pt x="82261" y="29441"/>
                    </a:lnTo>
                    <a:lnTo>
                      <a:pt x="32904" y="29441"/>
                    </a:lnTo>
                    <a:lnTo>
                      <a:pt x="32904" y="77932"/>
                    </a:lnTo>
                    <a:lnTo>
                      <a:pt x="71004" y="77932"/>
                    </a:lnTo>
                    <a:lnTo>
                      <a:pt x="71004" y="107373"/>
                    </a:lnTo>
                    <a:lnTo>
                      <a:pt x="32904" y="107373"/>
                    </a:lnTo>
                    <a:lnTo>
                      <a:pt x="32904" y="156730"/>
                    </a:lnTo>
                    <a:lnTo>
                      <a:pt x="82261" y="156730"/>
                    </a:lnTo>
                    <a:lnTo>
                      <a:pt x="82261"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81" name="Freeform 680">
                <a:extLst>
                  <a:ext uri="{FF2B5EF4-FFF2-40B4-BE49-F238E27FC236}">
                    <a16:creationId xmlns:a16="http://schemas.microsoft.com/office/drawing/2014/main" id="{93EA1B9D-FA68-A7C8-8D9B-DD18C44B6067}"/>
                  </a:ext>
                </a:extLst>
              </p:cNvPr>
              <p:cNvSpPr/>
              <p:nvPr/>
            </p:nvSpPr>
            <p:spPr>
              <a:xfrm>
                <a:off x="5388991" y="1123325"/>
                <a:ext cx="82261" cy="186170"/>
              </a:xfrm>
              <a:custGeom>
                <a:avLst/>
                <a:gdLst>
                  <a:gd name="connsiteX0" fmla="*/ 0 w 82261"/>
                  <a:gd name="connsiteY0" fmla="*/ 186170 h 186170"/>
                  <a:gd name="connsiteX1" fmla="*/ 0 w 82261"/>
                  <a:gd name="connsiteY1" fmla="*/ 0 h 186170"/>
                  <a:gd name="connsiteX2" fmla="*/ 82261 w 82261"/>
                  <a:gd name="connsiteY2" fmla="*/ 0 h 186170"/>
                  <a:gd name="connsiteX3" fmla="*/ 82261 w 82261"/>
                  <a:gd name="connsiteY3" fmla="*/ 29441 h 186170"/>
                  <a:gd name="connsiteX4" fmla="*/ 32904 w 82261"/>
                  <a:gd name="connsiteY4" fmla="*/ 29441 h 186170"/>
                  <a:gd name="connsiteX5" fmla="*/ 32904 w 82261"/>
                  <a:gd name="connsiteY5" fmla="*/ 82261 h 186170"/>
                  <a:gd name="connsiteX6" fmla="*/ 71004 w 82261"/>
                  <a:gd name="connsiteY6" fmla="*/ 82261 h 186170"/>
                  <a:gd name="connsiteX7" fmla="*/ 71004 w 82261"/>
                  <a:gd name="connsiteY7" fmla="*/ 110837 h 186170"/>
                  <a:gd name="connsiteX8" fmla="*/ 32904 w 82261"/>
                  <a:gd name="connsiteY8" fmla="*/ 110837 h 186170"/>
                  <a:gd name="connsiteX9" fmla="*/ 32904 w 82261"/>
                  <a:gd name="connsiteY9" fmla="*/ 186170 h 186170"/>
                  <a:gd name="connsiteX10" fmla="*/ 0 w 82261"/>
                  <a:gd name="connsiteY10"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2261" h="186170">
                    <a:moveTo>
                      <a:pt x="0" y="186170"/>
                    </a:moveTo>
                    <a:lnTo>
                      <a:pt x="0" y="0"/>
                    </a:lnTo>
                    <a:lnTo>
                      <a:pt x="82261" y="0"/>
                    </a:lnTo>
                    <a:lnTo>
                      <a:pt x="82261" y="29441"/>
                    </a:lnTo>
                    <a:lnTo>
                      <a:pt x="32904" y="29441"/>
                    </a:lnTo>
                    <a:lnTo>
                      <a:pt x="32904" y="82261"/>
                    </a:lnTo>
                    <a:lnTo>
                      <a:pt x="71004" y="82261"/>
                    </a:lnTo>
                    <a:lnTo>
                      <a:pt x="71004" y="110837"/>
                    </a:lnTo>
                    <a:lnTo>
                      <a:pt x="32904" y="110837"/>
                    </a:lnTo>
                    <a:lnTo>
                      <a:pt x="32904"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82" name="Freeform 681">
                <a:extLst>
                  <a:ext uri="{FF2B5EF4-FFF2-40B4-BE49-F238E27FC236}">
                    <a16:creationId xmlns:a16="http://schemas.microsoft.com/office/drawing/2014/main" id="{A03D106D-4F13-F3EE-5C36-FE24354236C9}"/>
                  </a:ext>
                </a:extLst>
              </p:cNvPr>
              <p:cNvSpPr/>
              <p:nvPr/>
            </p:nvSpPr>
            <p:spPr>
              <a:xfrm>
                <a:off x="5492900" y="1123325"/>
                <a:ext cx="77931" cy="186170"/>
              </a:xfrm>
              <a:custGeom>
                <a:avLst/>
                <a:gdLst>
                  <a:gd name="connsiteX0" fmla="*/ 0 w 77931"/>
                  <a:gd name="connsiteY0" fmla="*/ 186170 h 186170"/>
                  <a:gd name="connsiteX1" fmla="*/ 0 w 77931"/>
                  <a:gd name="connsiteY1" fmla="*/ 0 h 186170"/>
                  <a:gd name="connsiteX2" fmla="*/ 32904 w 77931"/>
                  <a:gd name="connsiteY2" fmla="*/ 0 h 186170"/>
                  <a:gd name="connsiteX3" fmla="*/ 32904 w 77931"/>
                  <a:gd name="connsiteY3" fmla="*/ 156730 h 186170"/>
                  <a:gd name="connsiteX4" fmla="*/ 77932 w 77931"/>
                  <a:gd name="connsiteY4" fmla="*/ 156730 h 186170"/>
                  <a:gd name="connsiteX5" fmla="*/ 77932 w 77931"/>
                  <a:gd name="connsiteY5" fmla="*/ 186170 h 186170"/>
                  <a:gd name="connsiteX6" fmla="*/ 0 w 77931"/>
                  <a:gd name="connsiteY6"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931" h="186170">
                    <a:moveTo>
                      <a:pt x="0" y="186170"/>
                    </a:moveTo>
                    <a:lnTo>
                      <a:pt x="0" y="0"/>
                    </a:lnTo>
                    <a:lnTo>
                      <a:pt x="32904" y="0"/>
                    </a:lnTo>
                    <a:lnTo>
                      <a:pt x="32904" y="156730"/>
                    </a:lnTo>
                    <a:lnTo>
                      <a:pt x="77932" y="156730"/>
                    </a:lnTo>
                    <a:lnTo>
                      <a:pt x="77932"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83" name="Freeform 682">
                <a:extLst>
                  <a:ext uri="{FF2B5EF4-FFF2-40B4-BE49-F238E27FC236}">
                    <a16:creationId xmlns:a16="http://schemas.microsoft.com/office/drawing/2014/main" id="{1479905F-B62B-7920-F6D9-7E03F67A7F4C}"/>
                  </a:ext>
                </a:extLst>
              </p:cNvPr>
              <p:cNvSpPr/>
              <p:nvPr/>
            </p:nvSpPr>
            <p:spPr>
              <a:xfrm>
                <a:off x="5586418" y="1123325"/>
                <a:ext cx="103909" cy="190500"/>
              </a:xfrm>
              <a:custGeom>
                <a:avLst/>
                <a:gdLst>
                  <a:gd name="connsiteX0" fmla="*/ 71005 w 103909"/>
                  <a:gd name="connsiteY0" fmla="*/ 0 h 190500"/>
                  <a:gd name="connsiteX1" fmla="*/ 103909 w 103909"/>
                  <a:gd name="connsiteY1" fmla="*/ 0 h 190500"/>
                  <a:gd name="connsiteX2" fmla="*/ 103909 w 103909"/>
                  <a:gd name="connsiteY2" fmla="*/ 133350 h 190500"/>
                  <a:gd name="connsiteX3" fmla="*/ 51955 w 103909"/>
                  <a:gd name="connsiteY3" fmla="*/ 190500 h 190500"/>
                  <a:gd name="connsiteX4" fmla="*/ 0 w 103909"/>
                  <a:gd name="connsiteY4" fmla="*/ 133350 h 190500"/>
                  <a:gd name="connsiteX5" fmla="*/ 0 w 103909"/>
                  <a:gd name="connsiteY5" fmla="*/ 0 h 190500"/>
                  <a:gd name="connsiteX6" fmla="*/ 32904 w 103909"/>
                  <a:gd name="connsiteY6" fmla="*/ 0 h 190500"/>
                  <a:gd name="connsiteX7" fmla="*/ 32904 w 103909"/>
                  <a:gd name="connsiteY7" fmla="*/ 135948 h 190500"/>
                  <a:gd name="connsiteX8" fmla="*/ 51955 w 103909"/>
                  <a:gd name="connsiteY8" fmla="*/ 160193 h 190500"/>
                  <a:gd name="connsiteX9" fmla="*/ 71005 w 103909"/>
                  <a:gd name="connsiteY9" fmla="*/ 135948 h 190500"/>
                  <a:gd name="connsiteX10" fmla="*/ 71005 w 103909"/>
                  <a:gd name="connsiteY10"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3909" h="190500">
                    <a:moveTo>
                      <a:pt x="71005" y="0"/>
                    </a:moveTo>
                    <a:lnTo>
                      <a:pt x="103909" y="0"/>
                    </a:lnTo>
                    <a:lnTo>
                      <a:pt x="103909" y="133350"/>
                    </a:lnTo>
                    <a:cubicBezTo>
                      <a:pt x="103909" y="170584"/>
                      <a:pt x="83993" y="190500"/>
                      <a:pt x="51955" y="190500"/>
                    </a:cubicBezTo>
                    <a:cubicBezTo>
                      <a:pt x="19916" y="190500"/>
                      <a:pt x="0" y="170584"/>
                      <a:pt x="0" y="133350"/>
                    </a:cubicBezTo>
                    <a:lnTo>
                      <a:pt x="0" y="0"/>
                    </a:lnTo>
                    <a:lnTo>
                      <a:pt x="32904" y="0"/>
                    </a:lnTo>
                    <a:lnTo>
                      <a:pt x="32904" y="135948"/>
                    </a:lnTo>
                    <a:cubicBezTo>
                      <a:pt x="32904" y="152400"/>
                      <a:pt x="40698" y="160193"/>
                      <a:pt x="51955" y="160193"/>
                    </a:cubicBezTo>
                    <a:cubicBezTo>
                      <a:pt x="63211" y="160193"/>
                      <a:pt x="71005" y="152400"/>
                      <a:pt x="71005" y="135948"/>
                    </a:cubicBezTo>
                    <a:lnTo>
                      <a:pt x="71005" y="0"/>
                    </a:lnTo>
                    <a:close/>
                  </a:path>
                </a:pathLst>
              </a:custGeom>
              <a:solidFill>
                <a:srgbClr val="203249"/>
              </a:solidFill>
              <a:ln w="8653" cap="flat">
                <a:noFill/>
                <a:prstDash val="solid"/>
                <a:miter/>
              </a:ln>
            </p:spPr>
            <p:txBody>
              <a:bodyPr rtlCol="0" anchor="ctr"/>
              <a:lstStyle/>
              <a:p>
                <a:endParaRPr lang="en-US"/>
              </a:p>
            </p:txBody>
          </p:sp>
          <p:sp>
            <p:nvSpPr>
              <p:cNvPr id="684" name="Freeform 683">
                <a:extLst>
                  <a:ext uri="{FF2B5EF4-FFF2-40B4-BE49-F238E27FC236}">
                    <a16:creationId xmlns:a16="http://schemas.microsoft.com/office/drawing/2014/main" id="{B1D66154-F0F7-DF95-080B-9D920FF44CD7}"/>
                  </a:ext>
                </a:extLst>
              </p:cNvPr>
              <p:cNvSpPr/>
              <p:nvPr/>
            </p:nvSpPr>
            <p:spPr>
              <a:xfrm>
                <a:off x="5719768" y="1123325"/>
                <a:ext cx="82261" cy="186170"/>
              </a:xfrm>
              <a:custGeom>
                <a:avLst/>
                <a:gdLst>
                  <a:gd name="connsiteX0" fmla="*/ 0 w 82261"/>
                  <a:gd name="connsiteY0" fmla="*/ 186170 h 186170"/>
                  <a:gd name="connsiteX1" fmla="*/ 0 w 82261"/>
                  <a:gd name="connsiteY1" fmla="*/ 0 h 186170"/>
                  <a:gd name="connsiteX2" fmla="*/ 82261 w 82261"/>
                  <a:gd name="connsiteY2" fmla="*/ 0 h 186170"/>
                  <a:gd name="connsiteX3" fmla="*/ 82261 w 82261"/>
                  <a:gd name="connsiteY3" fmla="*/ 29441 h 186170"/>
                  <a:gd name="connsiteX4" fmla="*/ 32905 w 82261"/>
                  <a:gd name="connsiteY4" fmla="*/ 29441 h 186170"/>
                  <a:gd name="connsiteX5" fmla="*/ 32905 w 82261"/>
                  <a:gd name="connsiteY5" fmla="*/ 77932 h 186170"/>
                  <a:gd name="connsiteX6" fmla="*/ 71005 w 82261"/>
                  <a:gd name="connsiteY6" fmla="*/ 77932 h 186170"/>
                  <a:gd name="connsiteX7" fmla="*/ 71005 w 82261"/>
                  <a:gd name="connsiteY7" fmla="*/ 107373 h 186170"/>
                  <a:gd name="connsiteX8" fmla="*/ 32905 w 82261"/>
                  <a:gd name="connsiteY8" fmla="*/ 107373 h 186170"/>
                  <a:gd name="connsiteX9" fmla="*/ 32905 w 82261"/>
                  <a:gd name="connsiteY9" fmla="*/ 156730 h 186170"/>
                  <a:gd name="connsiteX10" fmla="*/ 82261 w 82261"/>
                  <a:gd name="connsiteY10" fmla="*/ 156730 h 186170"/>
                  <a:gd name="connsiteX11" fmla="*/ 82261 w 82261"/>
                  <a:gd name="connsiteY11" fmla="*/ 186170 h 186170"/>
                  <a:gd name="connsiteX12" fmla="*/ 0 w 82261"/>
                  <a:gd name="connsiteY12"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2261" h="186170">
                    <a:moveTo>
                      <a:pt x="0" y="186170"/>
                    </a:moveTo>
                    <a:lnTo>
                      <a:pt x="0" y="0"/>
                    </a:lnTo>
                    <a:lnTo>
                      <a:pt x="82261" y="0"/>
                    </a:lnTo>
                    <a:lnTo>
                      <a:pt x="82261" y="29441"/>
                    </a:lnTo>
                    <a:lnTo>
                      <a:pt x="32905" y="29441"/>
                    </a:lnTo>
                    <a:lnTo>
                      <a:pt x="32905" y="77932"/>
                    </a:lnTo>
                    <a:lnTo>
                      <a:pt x="71005" y="77932"/>
                    </a:lnTo>
                    <a:lnTo>
                      <a:pt x="71005" y="107373"/>
                    </a:lnTo>
                    <a:lnTo>
                      <a:pt x="32905" y="107373"/>
                    </a:lnTo>
                    <a:lnTo>
                      <a:pt x="32905" y="156730"/>
                    </a:lnTo>
                    <a:lnTo>
                      <a:pt x="82261" y="156730"/>
                    </a:lnTo>
                    <a:lnTo>
                      <a:pt x="82261"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85" name="Freeform 684">
                <a:extLst>
                  <a:ext uri="{FF2B5EF4-FFF2-40B4-BE49-F238E27FC236}">
                    <a16:creationId xmlns:a16="http://schemas.microsoft.com/office/drawing/2014/main" id="{C17D770A-CDF7-D06C-C41F-EDA57CC6820A}"/>
                  </a:ext>
                </a:extLst>
              </p:cNvPr>
              <p:cNvSpPr/>
              <p:nvPr/>
            </p:nvSpPr>
            <p:spPr>
              <a:xfrm>
                <a:off x="5827140" y="1123325"/>
                <a:ext cx="104775" cy="187902"/>
              </a:xfrm>
              <a:custGeom>
                <a:avLst/>
                <a:gdLst>
                  <a:gd name="connsiteX0" fmla="*/ 73602 w 104775"/>
                  <a:gd name="connsiteY0" fmla="*/ 187902 h 187902"/>
                  <a:gd name="connsiteX1" fmla="*/ 30307 w 104775"/>
                  <a:gd name="connsiteY1" fmla="*/ 72736 h 187902"/>
                  <a:gd name="connsiteX2" fmla="*/ 30307 w 104775"/>
                  <a:gd name="connsiteY2" fmla="*/ 186170 h 187902"/>
                  <a:gd name="connsiteX3" fmla="*/ 0 w 104775"/>
                  <a:gd name="connsiteY3" fmla="*/ 186170 h 187902"/>
                  <a:gd name="connsiteX4" fmla="*/ 0 w 104775"/>
                  <a:gd name="connsiteY4" fmla="*/ 0 h 187902"/>
                  <a:gd name="connsiteX5" fmla="*/ 32905 w 104775"/>
                  <a:gd name="connsiteY5" fmla="*/ 0 h 187902"/>
                  <a:gd name="connsiteX6" fmla="*/ 74468 w 104775"/>
                  <a:gd name="connsiteY6" fmla="*/ 112568 h 187902"/>
                  <a:gd name="connsiteX7" fmla="*/ 74468 w 104775"/>
                  <a:gd name="connsiteY7" fmla="*/ 0 h 187902"/>
                  <a:gd name="connsiteX8" fmla="*/ 104775 w 104775"/>
                  <a:gd name="connsiteY8" fmla="*/ 0 h 187902"/>
                  <a:gd name="connsiteX9" fmla="*/ 104775 w 104775"/>
                  <a:gd name="connsiteY9" fmla="*/ 187036 h 187902"/>
                  <a:gd name="connsiteX10" fmla="*/ 73602 w 104775"/>
                  <a:gd name="connsiteY10" fmla="*/ 187036 h 187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775" h="187902">
                    <a:moveTo>
                      <a:pt x="73602" y="187902"/>
                    </a:moveTo>
                    <a:lnTo>
                      <a:pt x="30307" y="72736"/>
                    </a:lnTo>
                    <a:lnTo>
                      <a:pt x="30307" y="186170"/>
                    </a:lnTo>
                    <a:lnTo>
                      <a:pt x="0" y="186170"/>
                    </a:lnTo>
                    <a:lnTo>
                      <a:pt x="0" y="0"/>
                    </a:lnTo>
                    <a:lnTo>
                      <a:pt x="32905" y="0"/>
                    </a:lnTo>
                    <a:lnTo>
                      <a:pt x="74468" y="112568"/>
                    </a:lnTo>
                    <a:lnTo>
                      <a:pt x="74468" y="0"/>
                    </a:lnTo>
                    <a:lnTo>
                      <a:pt x="104775" y="0"/>
                    </a:lnTo>
                    <a:lnTo>
                      <a:pt x="104775" y="187036"/>
                    </a:lnTo>
                    <a:lnTo>
                      <a:pt x="73602" y="187036"/>
                    </a:lnTo>
                    <a:close/>
                  </a:path>
                </a:pathLst>
              </a:custGeom>
              <a:solidFill>
                <a:srgbClr val="203249"/>
              </a:solidFill>
              <a:ln w="8653" cap="flat">
                <a:noFill/>
                <a:prstDash val="solid"/>
                <a:miter/>
              </a:ln>
            </p:spPr>
            <p:txBody>
              <a:bodyPr rtlCol="0" anchor="ctr"/>
              <a:lstStyle/>
              <a:p>
                <a:endParaRPr lang="en-US"/>
              </a:p>
            </p:txBody>
          </p:sp>
          <p:sp>
            <p:nvSpPr>
              <p:cNvPr id="686" name="Freeform 685">
                <a:extLst>
                  <a:ext uri="{FF2B5EF4-FFF2-40B4-BE49-F238E27FC236}">
                    <a16:creationId xmlns:a16="http://schemas.microsoft.com/office/drawing/2014/main" id="{709558D9-F822-8E97-D306-CC4072CA2850}"/>
                  </a:ext>
                </a:extLst>
              </p:cNvPr>
              <p:cNvSpPr/>
              <p:nvPr/>
            </p:nvSpPr>
            <p:spPr>
              <a:xfrm>
                <a:off x="5957893" y="1119862"/>
                <a:ext cx="97847" cy="193963"/>
              </a:xfrm>
              <a:custGeom>
                <a:avLst/>
                <a:gdLst>
                  <a:gd name="connsiteX0" fmla="*/ 97848 w 97847"/>
                  <a:gd name="connsiteY0" fmla="*/ 179243 h 193963"/>
                  <a:gd name="connsiteX1" fmla="*/ 60614 w 97847"/>
                  <a:gd name="connsiteY1" fmla="*/ 193964 h 193963"/>
                  <a:gd name="connsiteX2" fmla="*/ 0 w 97847"/>
                  <a:gd name="connsiteY2" fmla="*/ 96982 h 193963"/>
                  <a:gd name="connsiteX3" fmla="*/ 59748 w 97847"/>
                  <a:gd name="connsiteY3" fmla="*/ 0 h 193963"/>
                  <a:gd name="connsiteX4" fmla="*/ 97848 w 97847"/>
                  <a:gd name="connsiteY4" fmla="*/ 14721 h 193963"/>
                  <a:gd name="connsiteX5" fmla="*/ 89189 w 97847"/>
                  <a:gd name="connsiteY5" fmla="*/ 44161 h 193963"/>
                  <a:gd name="connsiteX6" fmla="*/ 63212 w 97847"/>
                  <a:gd name="connsiteY6" fmla="*/ 29441 h 193963"/>
                  <a:gd name="connsiteX7" fmla="*/ 33770 w 97847"/>
                  <a:gd name="connsiteY7" fmla="*/ 95250 h 193963"/>
                  <a:gd name="connsiteX8" fmla="*/ 63212 w 97847"/>
                  <a:gd name="connsiteY8" fmla="*/ 163657 h 193963"/>
                  <a:gd name="connsiteX9" fmla="*/ 89189 w 97847"/>
                  <a:gd name="connsiteY9" fmla="*/ 148936 h 193963"/>
                  <a:gd name="connsiteX10" fmla="*/ 97848 w 97847"/>
                  <a:gd name="connsiteY10" fmla="*/ 179243 h 193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7847" h="193963">
                    <a:moveTo>
                      <a:pt x="97848" y="179243"/>
                    </a:moveTo>
                    <a:cubicBezTo>
                      <a:pt x="87457" y="188768"/>
                      <a:pt x="75334" y="193964"/>
                      <a:pt x="60614" y="193964"/>
                    </a:cubicBezTo>
                    <a:cubicBezTo>
                      <a:pt x="23380" y="193964"/>
                      <a:pt x="0" y="166255"/>
                      <a:pt x="0" y="96982"/>
                    </a:cubicBezTo>
                    <a:cubicBezTo>
                      <a:pt x="0" y="32039"/>
                      <a:pt x="22514" y="0"/>
                      <a:pt x="59748" y="0"/>
                    </a:cubicBezTo>
                    <a:cubicBezTo>
                      <a:pt x="75334" y="0"/>
                      <a:pt x="87457" y="5196"/>
                      <a:pt x="97848" y="14721"/>
                    </a:cubicBezTo>
                    <a:lnTo>
                      <a:pt x="89189" y="44161"/>
                    </a:lnTo>
                    <a:cubicBezTo>
                      <a:pt x="81395" y="36368"/>
                      <a:pt x="73602" y="29441"/>
                      <a:pt x="63212" y="29441"/>
                    </a:cubicBezTo>
                    <a:cubicBezTo>
                      <a:pt x="42429" y="29441"/>
                      <a:pt x="33770" y="51089"/>
                      <a:pt x="33770" y="95250"/>
                    </a:cubicBezTo>
                    <a:cubicBezTo>
                      <a:pt x="33770" y="142009"/>
                      <a:pt x="43295" y="163657"/>
                      <a:pt x="63212" y="163657"/>
                    </a:cubicBezTo>
                    <a:cubicBezTo>
                      <a:pt x="72736" y="163657"/>
                      <a:pt x="80530" y="158461"/>
                      <a:pt x="89189" y="148936"/>
                    </a:cubicBezTo>
                    <a:lnTo>
                      <a:pt x="97848" y="179243"/>
                    </a:lnTo>
                    <a:close/>
                  </a:path>
                </a:pathLst>
              </a:custGeom>
              <a:solidFill>
                <a:srgbClr val="203249"/>
              </a:solidFill>
              <a:ln w="8653" cap="flat">
                <a:noFill/>
                <a:prstDash val="solid"/>
                <a:miter/>
              </a:ln>
            </p:spPr>
            <p:txBody>
              <a:bodyPr rtlCol="0" anchor="ctr"/>
              <a:lstStyle/>
              <a:p>
                <a:endParaRPr lang="en-US"/>
              </a:p>
            </p:txBody>
          </p:sp>
          <p:sp>
            <p:nvSpPr>
              <p:cNvPr id="687" name="Freeform 686">
                <a:extLst>
                  <a:ext uri="{FF2B5EF4-FFF2-40B4-BE49-F238E27FC236}">
                    <a16:creationId xmlns:a16="http://schemas.microsoft.com/office/drawing/2014/main" id="{53F111EF-1FF7-B682-A7FE-305E53E07628}"/>
                  </a:ext>
                </a:extLst>
              </p:cNvPr>
              <p:cNvSpPr/>
              <p:nvPr/>
            </p:nvSpPr>
            <p:spPr>
              <a:xfrm>
                <a:off x="6067863" y="1123325"/>
                <a:ext cx="114299" cy="186170"/>
              </a:xfrm>
              <a:custGeom>
                <a:avLst/>
                <a:gdLst>
                  <a:gd name="connsiteX0" fmla="*/ 39832 w 114299"/>
                  <a:gd name="connsiteY0" fmla="*/ 186170 h 186170"/>
                  <a:gd name="connsiteX1" fmla="*/ 39832 w 114299"/>
                  <a:gd name="connsiteY1" fmla="*/ 113434 h 186170"/>
                  <a:gd name="connsiteX2" fmla="*/ 0 w 114299"/>
                  <a:gd name="connsiteY2" fmla="*/ 0 h 186170"/>
                  <a:gd name="connsiteX3" fmla="*/ 33770 w 114299"/>
                  <a:gd name="connsiteY3" fmla="*/ 0 h 186170"/>
                  <a:gd name="connsiteX4" fmla="*/ 57150 w 114299"/>
                  <a:gd name="connsiteY4" fmla="*/ 77932 h 186170"/>
                  <a:gd name="connsiteX5" fmla="*/ 80529 w 114299"/>
                  <a:gd name="connsiteY5" fmla="*/ 0 h 186170"/>
                  <a:gd name="connsiteX6" fmla="*/ 114300 w 114299"/>
                  <a:gd name="connsiteY6" fmla="*/ 0 h 186170"/>
                  <a:gd name="connsiteX7" fmla="*/ 74468 w 114299"/>
                  <a:gd name="connsiteY7" fmla="*/ 113434 h 186170"/>
                  <a:gd name="connsiteX8" fmla="*/ 74468 w 114299"/>
                  <a:gd name="connsiteY8" fmla="*/ 186170 h 186170"/>
                  <a:gd name="connsiteX9" fmla="*/ 39832 w 114299"/>
                  <a:gd name="connsiteY9"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299" h="186170">
                    <a:moveTo>
                      <a:pt x="39832" y="186170"/>
                    </a:moveTo>
                    <a:lnTo>
                      <a:pt x="39832" y="113434"/>
                    </a:lnTo>
                    <a:lnTo>
                      <a:pt x="0" y="0"/>
                    </a:lnTo>
                    <a:lnTo>
                      <a:pt x="33770" y="0"/>
                    </a:lnTo>
                    <a:lnTo>
                      <a:pt x="57150" y="77932"/>
                    </a:lnTo>
                    <a:lnTo>
                      <a:pt x="80529" y="0"/>
                    </a:lnTo>
                    <a:lnTo>
                      <a:pt x="114300" y="0"/>
                    </a:lnTo>
                    <a:lnTo>
                      <a:pt x="74468" y="113434"/>
                    </a:lnTo>
                    <a:lnTo>
                      <a:pt x="74468" y="186170"/>
                    </a:lnTo>
                    <a:lnTo>
                      <a:pt x="39832" y="186170"/>
                    </a:lnTo>
                    <a:close/>
                  </a:path>
                </a:pathLst>
              </a:custGeom>
              <a:solidFill>
                <a:srgbClr val="203249"/>
              </a:solidFill>
              <a:ln w="8653" cap="flat">
                <a:noFill/>
                <a:prstDash val="solid"/>
                <a:miter/>
              </a:ln>
            </p:spPr>
            <p:txBody>
              <a:bodyPr rtlCol="0" anchor="ctr"/>
              <a:lstStyle/>
              <a:p>
                <a:endParaRPr lang="en-US"/>
              </a:p>
            </p:txBody>
          </p:sp>
          <p:sp>
            <p:nvSpPr>
              <p:cNvPr id="688" name="Freeform 687">
                <a:extLst>
                  <a:ext uri="{FF2B5EF4-FFF2-40B4-BE49-F238E27FC236}">
                    <a16:creationId xmlns:a16="http://schemas.microsoft.com/office/drawing/2014/main" id="{3027F97E-5F04-503B-6577-0B72C98BDC0D}"/>
                  </a:ext>
                </a:extLst>
              </p:cNvPr>
              <p:cNvSpPr/>
              <p:nvPr/>
            </p:nvSpPr>
            <p:spPr>
              <a:xfrm>
                <a:off x="6188225" y="1124191"/>
                <a:ext cx="43295" cy="32038"/>
              </a:xfrm>
              <a:custGeom>
                <a:avLst/>
                <a:gdLst>
                  <a:gd name="connsiteX0" fmla="*/ 6927 w 43295"/>
                  <a:gd name="connsiteY0" fmla="*/ 32039 h 32038"/>
                  <a:gd name="connsiteX1" fmla="*/ 6927 w 43295"/>
                  <a:gd name="connsiteY1" fmla="*/ 3464 h 32038"/>
                  <a:gd name="connsiteX2" fmla="*/ 0 w 43295"/>
                  <a:gd name="connsiteY2" fmla="*/ 3464 h 32038"/>
                  <a:gd name="connsiteX3" fmla="*/ 0 w 43295"/>
                  <a:gd name="connsiteY3" fmla="*/ 0 h 32038"/>
                  <a:gd name="connsiteX4" fmla="*/ 18184 w 43295"/>
                  <a:gd name="connsiteY4" fmla="*/ 0 h 32038"/>
                  <a:gd name="connsiteX5" fmla="*/ 18184 w 43295"/>
                  <a:gd name="connsiteY5" fmla="*/ 3464 h 32038"/>
                  <a:gd name="connsiteX6" fmla="*/ 11257 w 43295"/>
                  <a:gd name="connsiteY6" fmla="*/ 3464 h 32038"/>
                  <a:gd name="connsiteX7" fmla="*/ 11257 w 43295"/>
                  <a:gd name="connsiteY7" fmla="*/ 32039 h 32038"/>
                  <a:gd name="connsiteX8" fmla="*/ 6927 w 43295"/>
                  <a:gd name="connsiteY8" fmla="*/ 32039 h 32038"/>
                  <a:gd name="connsiteX9" fmla="*/ 41564 w 43295"/>
                  <a:gd name="connsiteY9" fmla="*/ 32039 h 32038"/>
                  <a:gd name="connsiteX10" fmla="*/ 40698 w 43295"/>
                  <a:gd name="connsiteY10" fmla="*/ 4330 h 32038"/>
                  <a:gd name="connsiteX11" fmla="*/ 40698 w 43295"/>
                  <a:gd name="connsiteY11" fmla="*/ 4330 h 32038"/>
                  <a:gd name="connsiteX12" fmla="*/ 34636 w 43295"/>
                  <a:gd name="connsiteY12" fmla="*/ 31173 h 32038"/>
                  <a:gd name="connsiteX13" fmla="*/ 30307 w 43295"/>
                  <a:gd name="connsiteY13" fmla="*/ 31173 h 32038"/>
                  <a:gd name="connsiteX14" fmla="*/ 25111 w 43295"/>
                  <a:gd name="connsiteY14" fmla="*/ 4330 h 32038"/>
                  <a:gd name="connsiteX15" fmla="*/ 25111 w 43295"/>
                  <a:gd name="connsiteY15" fmla="*/ 4330 h 32038"/>
                  <a:gd name="connsiteX16" fmla="*/ 24245 w 43295"/>
                  <a:gd name="connsiteY16" fmla="*/ 32039 h 32038"/>
                  <a:gd name="connsiteX17" fmla="*/ 20782 w 43295"/>
                  <a:gd name="connsiteY17" fmla="*/ 32039 h 32038"/>
                  <a:gd name="connsiteX18" fmla="*/ 21648 w 43295"/>
                  <a:gd name="connsiteY18" fmla="*/ 0 h 32038"/>
                  <a:gd name="connsiteX19" fmla="*/ 26843 w 43295"/>
                  <a:gd name="connsiteY19" fmla="*/ 0 h 32038"/>
                  <a:gd name="connsiteX20" fmla="*/ 32039 w 43295"/>
                  <a:gd name="connsiteY20" fmla="*/ 26843 h 32038"/>
                  <a:gd name="connsiteX21" fmla="*/ 32039 w 43295"/>
                  <a:gd name="connsiteY21" fmla="*/ 26843 h 32038"/>
                  <a:gd name="connsiteX22" fmla="*/ 37234 w 43295"/>
                  <a:gd name="connsiteY22" fmla="*/ 0 h 32038"/>
                  <a:gd name="connsiteX23" fmla="*/ 42429 w 43295"/>
                  <a:gd name="connsiteY23" fmla="*/ 0 h 32038"/>
                  <a:gd name="connsiteX24" fmla="*/ 43295 w 43295"/>
                  <a:gd name="connsiteY24" fmla="*/ 32039 h 32038"/>
                  <a:gd name="connsiteX25" fmla="*/ 41564 w 43295"/>
                  <a:gd name="connsiteY25" fmla="*/ 32039 h 32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43295" h="32038">
                    <a:moveTo>
                      <a:pt x="6927" y="32039"/>
                    </a:moveTo>
                    <a:lnTo>
                      <a:pt x="6927" y="3464"/>
                    </a:lnTo>
                    <a:lnTo>
                      <a:pt x="0" y="3464"/>
                    </a:lnTo>
                    <a:lnTo>
                      <a:pt x="0" y="0"/>
                    </a:lnTo>
                    <a:lnTo>
                      <a:pt x="18184" y="0"/>
                    </a:lnTo>
                    <a:lnTo>
                      <a:pt x="18184" y="3464"/>
                    </a:lnTo>
                    <a:lnTo>
                      <a:pt x="11257" y="3464"/>
                    </a:lnTo>
                    <a:lnTo>
                      <a:pt x="11257" y="32039"/>
                    </a:lnTo>
                    <a:lnTo>
                      <a:pt x="6927" y="32039"/>
                    </a:lnTo>
                    <a:close/>
                    <a:moveTo>
                      <a:pt x="41564" y="32039"/>
                    </a:moveTo>
                    <a:lnTo>
                      <a:pt x="40698" y="4330"/>
                    </a:lnTo>
                    <a:cubicBezTo>
                      <a:pt x="40698" y="4330"/>
                      <a:pt x="40698" y="4330"/>
                      <a:pt x="40698" y="4330"/>
                    </a:cubicBezTo>
                    <a:lnTo>
                      <a:pt x="34636" y="31173"/>
                    </a:lnTo>
                    <a:lnTo>
                      <a:pt x="30307" y="31173"/>
                    </a:lnTo>
                    <a:lnTo>
                      <a:pt x="25111" y="4330"/>
                    </a:lnTo>
                    <a:lnTo>
                      <a:pt x="25111" y="4330"/>
                    </a:lnTo>
                    <a:lnTo>
                      <a:pt x="24245" y="32039"/>
                    </a:lnTo>
                    <a:lnTo>
                      <a:pt x="20782" y="32039"/>
                    </a:lnTo>
                    <a:lnTo>
                      <a:pt x="21648" y="0"/>
                    </a:lnTo>
                    <a:lnTo>
                      <a:pt x="26843" y="0"/>
                    </a:lnTo>
                    <a:lnTo>
                      <a:pt x="32039" y="26843"/>
                    </a:lnTo>
                    <a:lnTo>
                      <a:pt x="32039" y="26843"/>
                    </a:lnTo>
                    <a:lnTo>
                      <a:pt x="37234" y="0"/>
                    </a:lnTo>
                    <a:lnTo>
                      <a:pt x="42429" y="0"/>
                    </a:lnTo>
                    <a:lnTo>
                      <a:pt x="43295" y="32039"/>
                    </a:lnTo>
                    <a:lnTo>
                      <a:pt x="41564" y="32039"/>
                    </a:lnTo>
                    <a:close/>
                  </a:path>
                </a:pathLst>
              </a:custGeom>
              <a:solidFill>
                <a:srgbClr val="203249"/>
              </a:solidFill>
              <a:ln w="8653" cap="flat">
                <a:noFill/>
                <a:prstDash val="solid"/>
                <a:miter/>
              </a:ln>
            </p:spPr>
            <p:txBody>
              <a:bodyPr rtlCol="0" anchor="ctr"/>
              <a:lstStyle/>
              <a:p>
                <a:endParaRPr lang="en-US"/>
              </a:p>
            </p:txBody>
          </p:sp>
          <p:sp>
            <p:nvSpPr>
              <p:cNvPr id="689" name="Freeform 688">
                <a:extLst>
                  <a:ext uri="{FF2B5EF4-FFF2-40B4-BE49-F238E27FC236}">
                    <a16:creationId xmlns:a16="http://schemas.microsoft.com/office/drawing/2014/main" id="{25568B0A-3CA1-BEE5-8095-31F8B42190B7}"/>
                  </a:ext>
                </a:extLst>
              </p:cNvPr>
              <p:cNvSpPr/>
              <p:nvPr/>
            </p:nvSpPr>
            <p:spPr>
              <a:xfrm>
                <a:off x="6279145" y="1123325"/>
                <a:ext cx="150668" cy="186170"/>
              </a:xfrm>
              <a:custGeom>
                <a:avLst/>
                <a:gdLst>
                  <a:gd name="connsiteX0" fmla="*/ 117764 w 150668"/>
                  <a:gd name="connsiteY0" fmla="*/ 186170 h 186170"/>
                  <a:gd name="connsiteX1" fmla="*/ 116898 w 150668"/>
                  <a:gd name="connsiteY1" fmla="*/ 39832 h 186170"/>
                  <a:gd name="connsiteX2" fmla="*/ 90920 w 150668"/>
                  <a:gd name="connsiteY2" fmla="*/ 182707 h 186170"/>
                  <a:gd name="connsiteX3" fmla="*/ 58882 w 150668"/>
                  <a:gd name="connsiteY3" fmla="*/ 182707 h 186170"/>
                  <a:gd name="connsiteX4" fmla="*/ 32904 w 150668"/>
                  <a:gd name="connsiteY4" fmla="*/ 39832 h 186170"/>
                  <a:gd name="connsiteX5" fmla="*/ 32039 w 150668"/>
                  <a:gd name="connsiteY5" fmla="*/ 186170 h 186170"/>
                  <a:gd name="connsiteX6" fmla="*/ 0 w 150668"/>
                  <a:gd name="connsiteY6" fmla="*/ 186170 h 186170"/>
                  <a:gd name="connsiteX7" fmla="*/ 6061 w 150668"/>
                  <a:gd name="connsiteY7" fmla="*/ 0 h 186170"/>
                  <a:gd name="connsiteX8" fmla="*/ 53686 w 150668"/>
                  <a:gd name="connsiteY8" fmla="*/ 0 h 186170"/>
                  <a:gd name="connsiteX9" fmla="*/ 75334 w 150668"/>
                  <a:gd name="connsiteY9" fmla="*/ 134216 h 186170"/>
                  <a:gd name="connsiteX10" fmla="*/ 96982 w 150668"/>
                  <a:gd name="connsiteY10" fmla="*/ 0 h 186170"/>
                  <a:gd name="connsiteX11" fmla="*/ 144607 w 150668"/>
                  <a:gd name="connsiteY11" fmla="*/ 0 h 186170"/>
                  <a:gd name="connsiteX12" fmla="*/ 150668 w 150668"/>
                  <a:gd name="connsiteY12" fmla="*/ 186170 h 186170"/>
                  <a:gd name="connsiteX13" fmla="*/ 117764 w 150668"/>
                  <a:gd name="connsiteY13"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0668" h="186170">
                    <a:moveTo>
                      <a:pt x="117764" y="186170"/>
                    </a:moveTo>
                    <a:lnTo>
                      <a:pt x="116898" y="39832"/>
                    </a:lnTo>
                    <a:lnTo>
                      <a:pt x="90920" y="182707"/>
                    </a:lnTo>
                    <a:lnTo>
                      <a:pt x="58882" y="182707"/>
                    </a:lnTo>
                    <a:lnTo>
                      <a:pt x="32904" y="39832"/>
                    </a:lnTo>
                    <a:lnTo>
                      <a:pt x="32039" y="186170"/>
                    </a:lnTo>
                    <a:lnTo>
                      <a:pt x="0" y="186170"/>
                    </a:lnTo>
                    <a:lnTo>
                      <a:pt x="6061" y="0"/>
                    </a:lnTo>
                    <a:lnTo>
                      <a:pt x="53686" y="0"/>
                    </a:lnTo>
                    <a:lnTo>
                      <a:pt x="75334" y="134216"/>
                    </a:lnTo>
                    <a:lnTo>
                      <a:pt x="96982" y="0"/>
                    </a:lnTo>
                    <a:lnTo>
                      <a:pt x="144607" y="0"/>
                    </a:lnTo>
                    <a:lnTo>
                      <a:pt x="150668" y="186170"/>
                    </a:lnTo>
                    <a:lnTo>
                      <a:pt x="117764" y="186170"/>
                    </a:lnTo>
                    <a:close/>
                  </a:path>
                </a:pathLst>
              </a:custGeom>
              <a:solidFill>
                <a:srgbClr val="203249"/>
              </a:solidFill>
              <a:ln w="8653" cap="flat">
                <a:noFill/>
                <a:prstDash val="solid"/>
                <a:miter/>
              </a:ln>
            </p:spPr>
            <p:txBody>
              <a:bodyPr rtlCol="0" anchor="ctr"/>
              <a:lstStyle/>
              <a:p>
                <a:endParaRPr lang="en-US"/>
              </a:p>
            </p:txBody>
          </p:sp>
          <p:sp>
            <p:nvSpPr>
              <p:cNvPr id="690" name="Freeform 689">
                <a:extLst>
                  <a:ext uri="{FF2B5EF4-FFF2-40B4-BE49-F238E27FC236}">
                    <a16:creationId xmlns:a16="http://schemas.microsoft.com/office/drawing/2014/main" id="{56666A3D-A21E-AFD3-3B87-5B1B6AB15821}"/>
                  </a:ext>
                </a:extLst>
              </p:cNvPr>
              <p:cNvSpPr/>
              <p:nvPr/>
            </p:nvSpPr>
            <p:spPr>
              <a:xfrm>
                <a:off x="6453193" y="1119862"/>
                <a:ext cx="116897" cy="193963"/>
              </a:xfrm>
              <a:custGeom>
                <a:avLst/>
                <a:gdLst>
                  <a:gd name="connsiteX0" fmla="*/ 0 w 116897"/>
                  <a:gd name="connsiteY0" fmla="*/ 96982 h 193963"/>
                  <a:gd name="connsiteX1" fmla="*/ 58016 w 116897"/>
                  <a:gd name="connsiteY1" fmla="*/ 0 h 193963"/>
                  <a:gd name="connsiteX2" fmla="*/ 116898 w 116897"/>
                  <a:gd name="connsiteY2" fmla="*/ 96982 h 193963"/>
                  <a:gd name="connsiteX3" fmla="*/ 58882 w 116897"/>
                  <a:gd name="connsiteY3" fmla="*/ 193964 h 193963"/>
                  <a:gd name="connsiteX4" fmla="*/ 0 w 116897"/>
                  <a:gd name="connsiteY4" fmla="*/ 96982 h 193963"/>
                  <a:gd name="connsiteX5" fmla="*/ 83127 w 116897"/>
                  <a:gd name="connsiteY5" fmla="*/ 97848 h 193963"/>
                  <a:gd name="connsiteX6" fmla="*/ 58882 w 116897"/>
                  <a:gd name="connsiteY6" fmla="*/ 28575 h 193963"/>
                  <a:gd name="connsiteX7" fmla="*/ 33770 w 116897"/>
                  <a:gd name="connsiteY7" fmla="*/ 95250 h 193963"/>
                  <a:gd name="connsiteX8" fmla="*/ 58016 w 116897"/>
                  <a:gd name="connsiteY8" fmla="*/ 164523 h 193963"/>
                  <a:gd name="connsiteX9" fmla="*/ 83127 w 116897"/>
                  <a:gd name="connsiteY9" fmla="*/ 97848 h 193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6897" h="193963">
                    <a:moveTo>
                      <a:pt x="0" y="96982"/>
                    </a:moveTo>
                    <a:cubicBezTo>
                      <a:pt x="0" y="32039"/>
                      <a:pt x="22514" y="0"/>
                      <a:pt x="58016" y="0"/>
                    </a:cubicBezTo>
                    <a:cubicBezTo>
                      <a:pt x="93518" y="0"/>
                      <a:pt x="116898" y="27709"/>
                      <a:pt x="116898" y="96982"/>
                    </a:cubicBezTo>
                    <a:cubicBezTo>
                      <a:pt x="116898" y="161925"/>
                      <a:pt x="94384" y="193964"/>
                      <a:pt x="58882" y="193964"/>
                    </a:cubicBezTo>
                    <a:cubicBezTo>
                      <a:pt x="23379" y="193964"/>
                      <a:pt x="0" y="166255"/>
                      <a:pt x="0" y="96982"/>
                    </a:cubicBezTo>
                    <a:close/>
                    <a:moveTo>
                      <a:pt x="83127" y="97848"/>
                    </a:moveTo>
                    <a:cubicBezTo>
                      <a:pt x="83127" y="48491"/>
                      <a:pt x="75334" y="28575"/>
                      <a:pt x="58882" y="28575"/>
                    </a:cubicBezTo>
                    <a:cubicBezTo>
                      <a:pt x="41564" y="28575"/>
                      <a:pt x="33770" y="47625"/>
                      <a:pt x="33770" y="95250"/>
                    </a:cubicBezTo>
                    <a:cubicBezTo>
                      <a:pt x="33770" y="144607"/>
                      <a:pt x="41564" y="164523"/>
                      <a:pt x="58016" y="164523"/>
                    </a:cubicBezTo>
                    <a:cubicBezTo>
                      <a:pt x="76200" y="164523"/>
                      <a:pt x="83127" y="145473"/>
                      <a:pt x="83127" y="97848"/>
                    </a:cubicBezTo>
                    <a:close/>
                  </a:path>
                </a:pathLst>
              </a:custGeom>
              <a:solidFill>
                <a:srgbClr val="203249"/>
              </a:solidFill>
              <a:ln w="8653" cap="flat">
                <a:noFill/>
                <a:prstDash val="solid"/>
                <a:miter/>
              </a:ln>
            </p:spPr>
            <p:txBody>
              <a:bodyPr rtlCol="0" anchor="ctr"/>
              <a:lstStyle/>
              <a:p>
                <a:endParaRPr lang="en-US"/>
              </a:p>
            </p:txBody>
          </p:sp>
          <p:sp>
            <p:nvSpPr>
              <p:cNvPr id="691" name="Freeform 690">
                <a:extLst>
                  <a:ext uri="{FF2B5EF4-FFF2-40B4-BE49-F238E27FC236}">
                    <a16:creationId xmlns:a16="http://schemas.microsoft.com/office/drawing/2014/main" id="{E9D35F42-DC70-5A75-5EA0-F01846B87A60}"/>
                  </a:ext>
                </a:extLst>
              </p:cNvPr>
              <p:cNvSpPr/>
              <p:nvPr/>
            </p:nvSpPr>
            <p:spPr>
              <a:xfrm>
                <a:off x="6596068" y="1123325"/>
                <a:ext cx="107372" cy="186170"/>
              </a:xfrm>
              <a:custGeom>
                <a:avLst/>
                <a:gdLst>
                  <a:gd name="connsiteX0" fmla="*/ 0 w 107372"/>
                  <a:gd name="connsiteY0" fmla="*/ 186170 h 186170"/>
                  <a:gd name="connsiteX1" fmla="*/ 0 w 107372"/>
                  <a:gd name="connsiteY1" fmla="*/ 0 h 186170"/>
                  <a:gd name="connsiteX2" fmla="*/ 43295 w 107372"/>
                  <a:gd name="connsiteY2" fmla="*/ 0 h 186170"/>
                  <a:gd name="connsiteX3" fmla="*/ 107373 w 107372"/>
                  <a:gd name="connsiteY3" fmla="*/ 92652 h 186170"/>
                  <a:gd name="connsiteX4" fmla="*/ 42429 w 107372"/>
                  <a:gd name="connsiteY4" fmla="*/ 186170 h 186170"/>
                  <a:gd name="connsiteX5" fmla="*/ 0 w 107372"/>
                  <a:gd name="connsiteY5" fmla="*/ 186170 h 186170"/>
                  <a:gd name="connsiteX6" fmla="*/ 41564 w 107372"/>
                  <a:gd name="connsiteY6" fmla="*/ 156730 h 186170"/>
                  <a:gd name="connsiteX7" fmla="*/ 73602 w 107372"/>
                  <a:gd name="connsiteY7" fmla="*/ 94384 h 186170"/>
                  <a:gd name="connsiteX8" fmla="*/ 41564 w 107372"/>
                  <a:gd name="connsiteY8" fmla="*/ 30307 h 186170"/>
                  <a:gd name="connsiteX9" fmla="*/ 32904 w 107372"/>
                  <a:gd name="connsiteY9" fmla="*/ 30307 h 186170"/>
                  <a:gd name="connsiteX10" fmla="*/ 32904 w 107372"/>
                  <a:gd name="connsiteY10" fmla="*/ 156730 h 186170"/>
                  <a:gd name="connsiteX11" fmla="*/ 41564 w 107372"/>
                  <a:gd name="connsiteY11" fmla="*/ 15673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7372" h="186170">
                    <a:moveTo>
                      <a:pt x="0" y="186170"/>
                    </a:moveTo>
                    <a:lnTo>
                      <a:pt x="0" y="0"/>
                    </a:lnTo>
                    <a:lnTo>
                      <a:pt x="43295" y="0"/>
                    </a:lnTo>
                    <a:cubicBezTo>
                      <a:pt x="85725" y="0"/>
                      <a:pt x="107373" y="30307"/>
                      <a:pt x="107373" y="92652"/>
                    </a:cubicBezTo>
                    <a:cubicBezTo>
                      <a:pt x="107373" y="153266"/>
                      <a:pt x="85725" y="186170"/>
                      <a:pt x="42429" y="186170"/>
                    </a:cubicBezTo>
                    <a:lnTo>
                      <a:pt x="0" y="186170"/>
                    </a:lnTo>
                    <a:close/>
                    <a:moveTo>
                      <a:pt x="41564" y="156730"/>
                    </a:moveTo>
                    <a:cubicBezTo>
                      <a:pt x="63211" y="156730"/>
                      <a:pt x="73602" y="138545"/>
                      <a:pt x="73602" y="94384"/>
                    </a:cubicBezTo>
                    <a:cubicBezTo>
                      <a:pt x="73602" y="49357"/>
                      <a:pt x="64077" y="30307"/>
                      <a:pt x="41564" y="30307"/>
                    </a:cubicBezTo>
                    <a:lnTo>
                      <a:pt x="32904" y="30307"/>
                    </a:lnTo>
                    <a:lnTo>
                      <a:pt x="32904" y="156730"/>
                    </a:lnTo>
                    <a:lnTo>
                      <a:pt x="41564" y="156730"/>
                    </a:lnTo>
                    <a:close/>
                  </a:path>
                </a:pathLst>
              </a:custGeom>
              <a:solidFill>
                <a:srgbClr val="203249"/>
              </a:solidFill>
              <a:ln w="8653" cap="flat">
                <a:noFill/>
                <a:prstDash val="solid"/>
                <a:miter/>
              </a:ln>
            </p:spPr>
            <p:txBody>
              <a:bodyPr rtlCol="0" anchor="ctr"/>
              <a:lstStyle/>
              <a:p>
                <a:endParaRPr lang="en-US"/>
              </a:p>
            </p:txBody>
          </p:sp>
          <p:sp>
            <p:nvSpPr>
              <p:cNvPr id="692" name="Freeform 691">
                <a:extLst>
                  <a:ext uri="{FF2B5EF4-FFF2-40B4-BE49-F238E27FC236}">
                    <a16:creationId xmlns:a16="http://schemas.microsoft.com/office/drawing/2014/main" id="{EDC87284-CB10-8F74-EBF9-4BA00A99F7D2}"/>
                  </a:ext>
                </a:extLst>
              </p:cNvPr>
              <p:cNvSpPr/>
              <p:nvPr/>
            </p:nvSpPr>
            <p:spPr>
              <a:xfrm>
                <a:off x="6727686" y="1123325"/>
                <a:ext cx="82261" cy="186170"/>
              </a:xfrm>
              <a:custGeom>
                <a:avLst/>
                <a:gdLst>
                  <a:gd name="connsiteX0" fmla="*/ 0 w 82261"/>
                  <a:gd name="connsiteY0" fmla="*/ 186170 h 186170"/>
                  <a:gd name="connsiteX1" fmla="*/ 0 w 82261"/>
                  <a:gd name="connsiteY1" fmla="*/ 0 h 186170"/>
                  <a:gd name="connsiteX2" fmla="*/ 82261 w 82261"/>
                  <a:gd name="connsiteY2" fmla="*/ 0 h 186170"/>
                  <a:gd name="connsiteX3" fmla="*/ 82261 w 82261"/>
                  <a:gd name="connsiteY3" fmla="*/ 29441 h 186170"/>
                  <a:gd name="connsiteX4" fmla="*/ 32905 w 82261"/>
                  <a:gd name="connsiteY4" fmla="*/ 29441 h 186170"/>
                  <a:gd name="connsiteX5" fmla="*/ 32905 w 82261"/>
                  <a:gd name="connsiteY5" fmla="*/ 77932 h 186170"/>
                  <a:gd name="connsiteX6" fmla="*/ 71005 w 82261"/>
                  <a:gd name="connsiteY6" fmla="*/ 77932 h 186170"/>
                  <a:gd name="connsiteX7" fmla="*/ 71005 w 82261"/>
                  <a:gd name="connsiteY7" fmla="*/ 107373 h 186170"/>
                  <a:gd name="connsiteX8" fmla="*/ 32905 w 82261"/>
                  <a:gd name="connsiteY8" fmla="*/ 107373 h 186170"/>
                  <a:gd name="connsiteX9" fmla="*/ 32905 w 82261"/>
                  <a:gd name="connsiteY9" fmla="*/ 156730 h 186170"/>
                  <a:gd name="connsiteX10" fmla="*/ 82261 w 82261"/>
                  <a:gd name="connsiteY10" fmla="*/ 156730 h 186170"/>
                  <a:gd name="connsiteX11" fmla="*/ 82261 w 82261"/>
                  <a:gd name="connsiteY11" fmla="*/ 186170 h 186170"/>
                  <a:gd name="connsiteX12" fmla="*/ 0 w 82261"/>
                  <a:gd name="connsiteY12"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2261" h="186170">
                    <a:moveTo>
                      <a:pt x="0" y="186170"/>
                    </a:moveTo>
                    <a:lnTo>
                      <a:pt x="0" y="0"/>
                    </a:lnTo>
                    <a:lnTo>
                      <a:pt x="82261" y="0"/>
                    </a:lnTo>
                    <a:lnTo>
                      <a:pt x="82261" y="29441"/>
                    </a:lnTo>
                    <a:lnTo>
                      <a:pt x="32905" y="29441"/>
                    </a:lnTo>
                    <a:lnTo>
                      <a:pt x="32905" y="77932"/>
                    </a:lnTo>
                    <a:lnTo>
                      <a:pt x="71005" y="77932"/>
                    </a:lnTo>
                    <a:lnTo>
                      <a:pt x="71005" y="107373"/>
                    </a:lnTo>
                    <a:lnTo>
                      <a:pt x="32905" y="107373"/>
                    </a:lnTo>
                    <a:lnTo>
                      <a:pt x="32905" y="156730"/>
                    </a:lnTo>
                    <a:lnTo>
                      <a:pt x="82261" y="156730"/>
                    </a:lnTo>
                    <a:lnTo>
                      <a:pt x="82261" y="186170"/>
                    </a:lnTo>
                    <a:lnTo>
                      <a:pt x="0" y="186170"/>
                    </a:lnTo>
                    <a:close/>
                  </a:path>
                </a:pathLst>
              </a:custGeom>
              <a:solidFill>
                <a:srgbClr val="203249"/>
              </a:solidFill>
              <a:ln w="8653" cap="flat">
                <a:noFill/>
                <a:prstDash val="solid"/>
                <a:miter/>
              </a:ln>
            </p:spPr>
            <p:txBody>
              <a:bodyPr rtlCol="0" anchor="ctr"/>
              <a:lstStyle/>
              <a:p>
                <a:endParaRPr lang="en-US"/>
              </a:p>
            </p:txBody>
          </p:sp>
          <p:sp>
            <p:nvSpPr>
              <p:cNvPr id="693" name="Freeform 692">
                <a:extLst>
                  <a:ext uri="{FF2B5EF4-FFF2-40B4-BE49-F238E27FC236}">
                    <a16:creationId xmlns:a16="http://schemas.microsoft.com/office/drawing/2014/main" id="{C9D2F620-42F9-516E-A5BD-47CD4DAE79B4}"/>
                  </a:ext>
                </a:extLst>
              </p:cNvPr>
              <p:cNvSpPr/>
              <p:nvPr/>
            </p:nvSpPr>
            <p:spPr>
              <a:xfrm>
                <a:off x="6835059" y="1123325"/>
                <a:ext cx="77931" cy="186170"/>
              </a:xfrm>
              <a:custGeom>
                <a:avLst/>
                <a:gdLst>
                  <a:gd name="connsiteX0" fmla="*/ 0 w 77931"/>
                  <a:gd name="connsiteY0" fmla="*/ 186170 h 186170"/>
                  <a:gd name="connsiteX1" fmla="*/ 0 w 77931"/>
                  <a:gd name="connsiteY1" fmla="*/ 0 h 186170"/>
                  <a:gd name="connsiteX2" fmla="*/ 32904 w 77931"/>
                  <a:gd name="connsiteY2" fmla="*/ 0 h 186170"/>
                  <a:gd name="connsiteX3" fmla="*/ 32904 w 77931"/>
                  <a:gd name="connsiteY3" fmla="*/ 156730 h 186170"/>
                  <a:gd name="connsiteX4" fmla="*/ 77932 w 77931"/>
                  <a:gd name="connsiteY4" fmla="*/ 156730 h 186170"/>
                  <a:gd name="connsiteX5" fmla="*/ 77932 w 77931"/>
                  <a:gd name="connsiteY5" fmla="*/ 186170 h 186170"/>
                  <a:gd name="connsiteX6" fmla="*/ 0 w 77931"/>
                  <a:gd name="connsiteY6" fmla="*/ 186170 h 186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931" h="186170">
                    <a:moveTo>
                      <a:pt x="0" y="186170"/>
                    </a:moveTo>
                    <a:lnTo>
                      <a:pt x="0" y="0"/>
                    </a:lnTo>
                    <a:lnTo>
                      <a:pt x="32904" y="0"/>
                    </a:lnTo>
                    <a:lnTo>
                      <a:pt x="32904" y="156730"/>
                    </a:lnTo>
                    <a:lnTo>
                      <a:pt x="77932" y="156730"/>
                    </a:lnTo>
                    <a:lnTo>
                      <a:pt x="77932" y="186170"/>
                    </a:lnTo>
                    <a:lnTo>
                      <a:pt x="0" y="186170"/>
                    </a:lnTo>
                    <a:close/>
                  </a:path>
                </a:pathLst>
              </a:custGeom>
              <a:solidFill>
                <a:srgbClr val="203249"/>
              </a:solidFill>
              <a:ln w="8653" cap="flat">
                <a:noFill/>
                <a:prstDash val="solid"/>
                <a:miter/>
              </a:ln>
            </p:spPr>
            <p:txBody>
              <a:bodyPr rtlCol="0" anchor="ctr"/>
              <a:lstStyle/>
              <a:p>
                <a:endParaRPr lang="en-US"/>
              </a:p>
            </p:txBody>
          </p:sp>
        </p:grpSp>
        <p:grpSp>
          <p:nvGrpSpPr>
            <p:cNvPr id="694" name="Graphic 14">
              <a:extLst>
                <a:ext uri="{FF2B5EF4-FFF2-40B4-BE49-F238E27FC236}">
                  <a16:creationId xmlns:a16="http://schemas.microsoft.com/office/drawing/2014/main" id="{77CEB3D7-6579-9760-C0E3-5F6C246997CB}"/>
                </a:ext>
              </a:extLst>
            </p:cNvPr>
            <p:cNvGrpSpPr/>
            <p:nvPr/>
          </p:nvGrpSpPr>
          <p:grpSpPr>
            <a:xfrm>
              <a:off x="5030504" y="1405612"/>
              <a:ext cx="1264227" cy="97847"/>
              <a:chOff x="5030504" y="1405612"/>
              <a:chExt cx="1264227" cy="97847"/>
            </a:xfrm>
            <a:solidFill>
              <a:srgbClr val="203249"/>
            </a:solidFill>
          </p:grpSpPr>
          <p:sp>
            <p:nvSpPr>
              <p:cNvPr id="695" name="Freeform 694">
                <a:extLst>
                  <a:ext uri="{FF2B5EF4-FFF2-40B4-BE49-F238E27FC236}">
                    <a16:creationId xmlns:a16="http://schemas.microsoft.com/office/drawing/2014/main" id="{EF846DEC-871C-2922-5447-6B391AA8838F}"/>
                  </a:ext>
                </a:extLst>
              </p:cNvPr>
              <p:cNvSpPr/>
              <p:nvPr/>
            </p:nvSpPr>
            <p:spPr>
              <a:xfrm>
                <a:off x="5030504" y="1406477"/>
                <a:ext cx="44161" cy="96981"/>
              </a:xfrm>
              <a:custGeom>
                <a:avLst/>
                <a:gdLst>
                  <a:gd name="connsiteX0" fmla="*/ 44161 w 44161"/>
                  <a:gd name="connsiteY0" fmla="*/ 89189 h 96981"/>
                  <a:gd name="connsiteX1" fmla="*/ 27709 w 44161"/>
                  <a:gd name="connsiteY1" fmla="*/ 96982 h 96981"/>
                  <a:gd name="connsiteX2" fmla="*/ 0 w 44161"/>
                  <a:gd name="connsiteY2" fmla="*/ 48491 h 96981"/>
                  <a:gd name="connsiteX3" fmla="*/ 26843 w 44161"/>
                  <a:gd name="connsiteY3" fmla="*/ 0 h 96981"/>
                  <a:gd name="connsiteX4" fmla="*/ 44161 w 44161"/>
                  <a:gd name="connsiteY4" fmla="*/ 7793 h 96981"/>
                  <a:gd name="connsiteX5" fmla="*/ 41564 w 44161"/>
                  <a:gd name="connsiteY5" fmla="*/ 18184 h 96981"/>
                  <a:gd name="connsiteX6" fmla="*/ 27709 w 44161"/>
                  <a:gd name="connsiteY6" fmla="*/ 10391 h 96981"/>
                  <a:gd name="connsiteX7" fmla="*/ 11257 w 44161"/>
                  <a:gd name="connsiteY7" fmla="*/ 48491 h 96981"/>
                  <a:gd name="connsiteX8" fmla="*/ 27709 w 44161"/>
                  <a:gd name="connsiteY8" fmla="*/ 87457 h 96981"/>
                  <a:gd name="connsiteX9" fmla="*/ 40698 w 44161"/>
                  <a:gd name="connsiteY9" fmla="*/ 79663 h 96981"/>
                  <a:gd name="connsiteX10" fmla="*/ 44161 w 44161"/>
                  <a:gd name="connsiteY10" fmla="*/ 89189 h 96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161" h="96981">
                    <a:moveTo>
                      <a:pt x="44161" y="89189"/>
                    </a:moveTo>
                    <a:cubicBezTo>
                      <a:pt x="39832" y="94384"/>
                      <a:pt x="33770" y="96982"/>
                      <a:pt x="27709" y="96982"/>
                    </a:cubicBezTo>
                    <a:cubicBezTo>
                      <a:pt x="10391" y="96982"/>
                      <a:pt x="0" y="81395"/>
                      <a:pt x="0" y="48491"/>
                    </a:cubicBezTo>
                    <a:cubicBezTo>
                      <a:pt x="0" y="17318"/>
                      <a:pt x="9525" y="0"/>
                      <a:pt x="26843" y="0"/>
                    </a:cubicBezTo>
                    <a:cubicBezTo>
                      <a:pt x="33770" y="0"/>
                      <a:pt x="39832" y="2598"/>
                      <a:pt x="44161" y="7793"/>
                    </a:cubicBezTo>
                    <a:lnTo>
                      <a:pt x="41564" y="18184"/>
                    </a:lnTo>
                    <a:cubicBezTo>
                      <a:pt x="37234" y="13855"/>
                      <a:pt x="32905" y="10391"/>
                      <a:pt x="27709" y="10391"/>
                    </a:cubicBezTo>
                    <a:cubicBezTo>
                      <a:pt x="15586" y="10391"/>
                      <a:pt x="11257" y="24245"/>
                      <a:pt x="11257" y="48491"/>
                    </a:cubicBezTo>
                    <a:cubicBezTo>
                      <a:pt x="11257" y="73602"/>
                      <a:pt x="17318" y="87457"/>
                      <a:pt x="27709" y="87457"/>
                    </a:cubicBezTo>
                    <a:cubicBezTo>
                      <a:pt x="32039" y="87457"/>
                      <a:pt x="36368" y="84859"/>
                      <a:pt x="40698" y="79663"/>
                    </a:cubicBezTo>
                    <a:lnTo>
                      <a:pt x="44161" y="89189"/>
                    </a:lnTo>
                    <a:close/>
                  </a:path>
                </a:pathLst>
              </a:custGeom>
              <a:solidFill>
                <a:srgbClr val="203249"/>
              </a:solidFill>
              <a:ln w="8653" cap="flat">
                <a:noFill/>
                <a:prstDash val="solid"/>
                <a:miter/>
              </a:ln>
            </p:spPr>
            <p:txBody>
              <a:bodyPr rtlCol="0" anchor="ctr"/>
              <a:lstStyle/>
              <a:p>
                <a:endParaRPr lang="en-US"/>
              </a:p>
            </p:txBody>
          </p:sp>
          <p:sp>
            <p:nvSpPr>
              <p:cNvPr id="696" name="Freeform 695">
                <a:extLst>
                  <a:ext uri="{FF2B5EF4-FFF2-40B4-BE49-F238E27FC236}">
                    <a16:creationId xmlns:a16="http://schemas.microsoft.com/office/drawing/2014/main" id="{044F88B6-095D-46CF-70F4-1C8F09E3D3F8}"/>
                  </a:ext>
                </a:extLst>
              </p:cNvPr>
              <p:cNvSpPr/>
              <p:nvPr/>
            </p:nvSpPr>
            <p:spPr>
              <a:xfrm>
                <a:off x="5087654" y="1408209"/>
                <a:ext cx="47625" cy="92652"/>
              </a:xfrm>
              <a:custGeom>
                <a:avLst/>
                <a:gdLst>
                  <a:gd name="connsiteX0" fmla="*/ 36368 w 47625"/>
                  <a:gd name="connsiteY0" fmla="*/ 92652 h 92652"/>
                  <a:gd name="connsiteX1" fmla="*/ 36368 w 47625"/>
                  <a:gd name="connsiteY1" fmla="*/ 51089 h 92652"/>
                  <a:gd name="connsiteX2" fmla="*/ 11257 w 47625"/>
                  <a:gd name="connsiteY2" fmla="*/ 51089 h 92652"/>
                  <a:gd name="connsiteX3" fmla="*/ 11257 w 47625"/>
                  <a:gd name="connsiteY3" fmla="*/ 92652 h 92652"/>
                  <a:gd name="connsiteX4" fmla="*/ 0 w 47625"/>
                  <a:gd name="connsiteY4" fmla="*/ 92652 h 92652"/>
                  <a:gd name="connsiteX5" fmla="*/ 0 w 47625"/>
                  <a:gd name="connsiteY5" fmla="*/ 0 h 92652"/>
                  <a:gd name="connsiteX6" fmla="*/ 11257 w 47625"/>
                  <a:gd name="connsiteY6" fmla="*/ 0 h 92652"/>
                  <a:gd name="connsiteX7" fmla="*/ 11257 w 47625"/>
                  <a:gd name="connsiteY7" fmla="*/ 40698 h 92652"/>
                  <a:gd name="connsiteX8" fmla="*/ 36368 w 47625"/>
                  <a:gd name="connsiteY8" fmla="*/ 40698 h 92652"/>
                  <a:gd name="connsiteX9" fmla="*/ 36368 w 47625"/>
                  <a:gd name="connsiteY9" fmla="*/ 0 h 92652"/>
                  <a:gd name="connsiteX10" fmla="*/ 47625 w 47625"/>
                  <a:gd name="connsiteY10" fmla="*/ 0 h 92652"/>
                  <a:gd name="connsiteX11" fmla="*/ 47625 w 47625"/>
                  <a:gd name="connsiteY11" fmla="*/ 92652 h 92652"/>
                  <a:gd name="connsiteX12" fmla="*/ 36368 w 47625"/>
                  <a:gd name="connsiteY12"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625" h="92652">
                    <a:moveTo>
                      <a:pt x="36368" y="92652"/>
                    </a:moveTo>
                    <a:lnTo>
                      <a:pt x="36368" y="51089"/>
                    </a:lnTo>
                    <a:lnTo>
                      <a:pt x="11257" y="51089"/>
                    </a:lnTo>
                    <a:lnTo>
                      <a:pt x="11257" y="92652"/>
                    </a:lnTo>
                    <a:lnTo>
                      <a:pt x="0" y="92652"/>
                    </a:lnTo>
                    <a:lnTo>
                      <a:pt x="0" y="0"/>
                    </a:lnTo>
                    <a:lnTo>
                      <a:pt x="11257" y="0"/>
                    </a:lnTo>
                    <a:lnTo>
                      <a:pt x="11257" y="40698"/>
                    </a:lnTo>
                    <a:lnTo>
                      <a:pt x="36368" y="40698"/>
                    </a:lnTo>
                    <a:lnTo>
                      <a:pt x="36368" y="0"/>
                    </a:lnTo>
                    <a:lnTo>
                      <a:pt x="47625" y="0"/>
                    </a:lnTo>
                    <a:lnTo>
                      <a:pt x="47625" y="92652"/>
                    </a:lnTo>
                    <a:lnTo>
                      <a:pt x="36368" y="92652"/>
                    </a:lnTo>
                    <a:close/>
                  </a:path>
                </a:pathLst>
              </a:custGeom>
              <a:solidFill>
                <a:srgbClr val="203249"/>
              </a:solidFill>
              <a:ln w="8653" cap="flat">
                <a:noFill/>
                <a:prstDash val="solid"/>
                <a:miter/>
              </a:ln>
            </p:spPr>
            <p:txBody>
              <a:bodyPr rtlCol="0" anchor="ctr"/>
              <a:lstStyle/>
              <a:p>
                <a:endParaRPr lang="en-US"/>
              </a:p>
            </p:txBody>
          </p:sp>
          <p:sp>
            <p:nvSpPr>
              <p:cNvPr id="697" name="Freeform 696">
                <a:extLst>
                  <a:ext uri="{FF2B5EF4-FFF2-40B4-BE49-F238E27FC236}">
                    <a16:creationId xmlns:a16="http://schemas.microsoft.com/office/drawing/2014/main" id="{2C16BBFC-A4F3-5A8B-A3C8-04331A663344}"/>
                  </a:ext>
                </a:extLst>
              </p:cNvPr>
              <p:cNvSpPr/>
              <p:nvPr/>
            </p:nvSpPr>
            <p:spPr>
              <a:xfrm>
                <a:off x="5146536" y="1408209"/>
                <a:ext cx="53686" cy="92652"/>
              </a:xfrm>
              <a:custGeom>
                <a:avLst/>
                <a:gdLst>
                  <a:gd name="connsiteX0" fmla="*/ 43295 w 53686"/>
                  <a:gd name="connsiteY0" fmla="*/ 92652 h 92652"/>
                  <a:gd name="connsiteX1" fmla="*/ 38100 w 53686"/>
                  <a:gd name="connsiteY1" fmla="*/ 68407 h 92652"/>
                  <a:gd name="connsiteX2" fmla="*/ 16452 w 53686"/>
                  <a:gd name="connsiteY2" fmla="*/ 68407 h 92652"/>
                  <a:gd name="connsiteX3" fmla="*/ 11257 w 53686"/>
                  <a:gd name="connsiteY3" fmla="*/ 92652 h 92652"/>
                  <a:gd name="connsiteX4" fmla="*/ 0 w 53686"/>
                  <a:gd name="connsiteY4" fmla="*/ 92652 h 92652"/>
                  <a:gd name="connsiteX5" fmla="*/ 20782 w 53686"/>
                  <a:gd name="connsiteY5" fmla="*/ 0 h 92652"/>
                  <a:gd name="connsiteX6" fmla="*/ 32905 w 53686"/>
                  <a:gd name="connsiteY6" fmla="*/ 0 h 92652"/>
                  <a:gd name="connsiteX7" fmla="*/ 53686 w 53686"/>
                  <a:gd name="connsiteY7" fmla="*/ 92652 h 92652"/>
                  <a:gd name="connsiteX8" fmla="*/ 43295 w 53686"/>
                  <a:gd name="connsiteY8" fmla="*/ 92652 h 92652"/>
                  <a:gd name="connsiteX9" fmla="*/ 27709 w 53686"/>
                  <a:gd name="connsiteY9" fmla="*/ 17318 h 92652"/>
                  <a:gd name="connsiteX10" fmla="*/ 19050 w 53686"/>
                  <a:gd name="connsiteY10" fmla="*/ 58882 h 92652"/>
                  <a:gd name="connsiteX11" fmla="*/ 36368 w 53686"/>
                  <a:gd name="connsiteY11" fmla="*/ 58882 h 92652"/>
                  <a:gd name="connsiteX12" fmla="*/ 27709 w 53686"/>
                  <a:gd name="connsiteY12" fmla="*/ 17318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686" h="92652">
                    <a:moveTo>
                      <a:pt x="43295" y="92652"/>
                    </a:moveTo>
                    <a:lnTo>
                      <a:pt x="38100" y="68407"/>
                    </a:lnTo>
                    <a:lnTo>
                      <a:pt x="16452" y="68407"/>
                    </a:lnTo>
                    <a:lnTo>
                      <a:pt x="11257" y="92652"/>
                    </a:lnTo>
                    <a:lnTo>
                      <a:pt x="0" y="92652"/>
                    </a:lnTo>
                    <a:lnTo>
                      <a:pt x="20782" y="0"/>
                    </a:lnTo>
                    <a:lnTo>
                      <a:pt x="32905" y="0"/>
                    </a:lnTo>
                    <a:lnTo>
                      <a:pt x="53686" y="92652"/>
                    </a:lnTo>
                    <a:lnTo>
                      <a:pt x="43295" y="92652"/>
                    </a:lnTo>
                    <a:close/>
                    <a:moveTo>
                      <a:pt x="27709" y="17318"/>
                    </a:moveTo>
                    <a:lnTo>
                      <a:pt x="19050" y="58882"/>
                    </a:lnTo>
                    <a:lnTo>
                      <a:pt x="36368" y="58882"/>
                    </a:lnTo>
                    <a:lnTo>
                      <a:pt x="27709" y="17318"/>
                    </a:lnTo>
                    <a:close/>
                  </a:path>
                </a:pathLst>
              </a:custGeom>
              <a:solidFill>
                <a:srgbClr val="203249"/>
              </a:solidFill>
              <a:ln w="8653" cap="flat">
                <a:noFill/>
                <a:prstDash val="solid"/>
                <a:miter/>
              </a:ln>
            </p:spPr>
            <p:txBody>
              <a:bodyPr rtlCol="0" anchor="ctr"/>
              <a:lstStyle/>
              <a:p>
                <a:endParaRPr lang="en-US"/>
              </a:p>
            </p:txBody>
          </p:sp>
          <p:sp>
            <p:nvSpPr>
              <p:cNvPr id="698" name="Freeform 697">
                <a:extLst>
                  <a:ext uri="{FF2B5EF4-FFF2-40B4-BE49-F238E27FC236}">
                    <a16:creationId xmlns:a16="http://schemas.microsoft.com/office/drawing/2014/main" id="{64A19981-7901-13C3-9B83-BC9B3C4FCE0B}"/>
                  </a:ext>
                </a:extLst>
              </p:cNvPr>
              <p:cNvSpPr/>
              <p:nvPr/>
            </p:nvSpPr>
            <p:spPr>
              <a:xfrm>
                <a:off x="5213211" y="1409075"/>
                <a:ext cx="45027" cy="92652"/>
              </a:xfrm>
              <a:custGeom>
                <a:avLst/>
                <a:gdLst>
                  <a:gd name="connsiteX0" fmla="*/ 33770 w 45027"/>
                  <a:gd name="connsiteY0" fmla="*/ 91786 h 92652"/>
                  <a:gd name="connsiteX1" fmla="*/ 20782 w 45027"/>
                  <a:gd name="connsiteY1" fmla="*/ 54552 h 92652"/>
                  <a:gd name="connsiteX2" fmla="*/ 11257 w 45027"/>
                  <a:gd name="connsiteY2" fmla="*/ 56284 h 92652"/>
                  <a:gd name="connsiteX3" fmla="*/ 11257 w 45027"/>
                  <a:gd name="connsiteY3" fmla="*/ 92652 h 92652"/>
                  <a:gd name="connsiteX4" fmla="*/ 0 w 45027"/>
                  <a:gd name="connsiteY4" fmla="*/ 92652 h 92652"/>
                  <a:gd name="connsiteX5" fmla="*/ 0 w 45027"/>
                  <a:gd name="connsiteY5" fmla="*/ 0 h 92652"/>
                  <a:gd name="connsiteX6" fmla="*/ 15587 w 45027"/>
                  <a:gd name="connsiteY6" fmla="*/ 0 h 92652"/>
                  <a:gd name="connsiteX7" fmla="*/ 42429 w 45027"/>
                  <a:gd name="connsiteY7" fmla="*/ 26843 h 92652"/>
                  <a:gd name="connsiteX8" fmla="*/ 30307 w 45027"/>
                  <a:gd name="connsiteY8" fmla="*/ 51955 h 92652"/>
                  <a:gd name="connsiteX9" fmla="*/ 45027 w 45027"/>
                  <a:gd name="connsiteY9" fmla="*/ 92652 h 92652"/>
                  <a:gd name="connsiteX10" fmla="*/ 33770 w 45027"/>
                  <a:gd name="connsiteY10" fmla="*/ 92652 h 92652"/>
                  <a:gd name="connsiteX11" fmla="*/ 13855 w 45027"/>
                  <a:gd name="connsiteY11" fmla="*/ 45027 h 92652"/>
                  <a:gd name="connsiteX12" fmla="*/ 31173 w 45027"/>
                  <a:gd name="connsiteY12" fmla="*/ 25977 h 92652"/>
                  <a:gd name="connsiteX13" fmla="*/ 14721 w 45027"/>
                  <a:gd name="connsiteY13" fmla="*/ 8659 h 92652"/>
                  <a:gd name="connsiteX14" fmla="*/ 11257 w 45027"/>
                  <a:gd name="connsiteY14" fmla="*/ 8659 h 92652"/>
                  <a:gd name="connsiteX15" fmla="*/ 11257 w 45027"/>
                  <a:gd name="connsiteY15" fmla="*/ 45027 h 92652"/>
                  <a:gd name="connsiteX16" fmla="*/ 13855 w 45027"/>
                  <a:gd name="connsiteY16" fmla="*/ 45027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027" h="92652">
                    <a:moveTo>
                      <a:pt x="33770" y="91786"/>
                    </a:moveTo>
                    <a:lnTo>
                      <a:pt x="20782" y="54552"/>
                    </a:lnTo>
                    <a:lnTo>
                      <a:pt x="11257" y="56284"/>
                    </a:lnTo>
                    <a:lnTo>
                      <a:pt x="11257" y="92652"/>
                    </a:lnTo>
                    <a:lnTo>
                      <a:pt x="0" y="92652"/>
                    </a:lnTo>
                    <a:lnTo>
                      <a:pt x="0" y="0"/>
                    </a:lnTo>
                    <a:lnTo>
                      <a:pt x="15587" y="0"/>
                    </a:lnTo>
                    <a:cubicBezTo>
                      <a:pt x="35502" y="0"/>
                      <a:pt x="42429" y="11257"/>
                      <a:pt x="42429" y="26843"/>
                    </a:cubicBezTo>
                    <a:cubicBezTo>
                      <a:pt x="42429" y="38100"/>
                      <a:pt x="37234" y="47625"/>
                      <a:pt x="30307" y="51955"/>
                    </a:cubicBezTo>
                    <a:lnTo>
                      <a:pt x="45027" y="92652"/>
                    </a:lnTo>
                    <a:lnTo>
                      <a:pt x="33770" y="92652"/>
                    </a:lnTo>
                    <a:close/>
                    <a:moveTo>
                      <a:pt x="13855" y="45027"/>
                    </a:moveTo>
                    <a:cubicBezTo>
                      <a:pt x="25977" y="44161"/>
                      <a:pt x="31173" y="38100"/>
                      <a:pt x="31173" y="25977"/>
                    </a:cubicBezTo>
                    <a:cubicBezTo>
                      <a:pt x="31173" y="13855"/>
                      <a:pt x="25977" y="8659"/>
                      <a:pt x="14721" y="8659"/>
                    </a:cubicBezTo>
                    <a:lnTo>
                      <a:pt x="11257" y="8659"/>
                    </a:lnTo>
                    <a:lnTo>
                      <a:pt x="11257" y="45027"/>
                    </a:lnTo>
                    <a:lnTo>
                      <a:pt x="13855" y="45027"/>
                    </a:lnTo>
                    <a:close/>
                  </a:path>
                </a:pathLst>
              </a:custGeom>
              <a:solidFill>
                <a:srgbClr val="203249"/>
              </a:solidFill>
              <a:ln w="8653" cap="flat">
                <a:noFill/>
                <a:prstDash val="solid"/>
                <a:miter/>
              </a:ln>
            </p:spPr>
            <p:txBody>
              <a:bodyPr rtlCol="0" anchor="ctr"/>
              <a:lstStyle/>
              <a:p>
                <a:endParaRPr lang="en-US"/>
              </a:p>
            </p:txBody>
          </p:sp>
          <p:sp>
            <p:nvSpPr>
              <p:cNvPr id="699" name="Freeform 698">
                <a:extLst>
                  <a:ext uri="{FF2B5EF4-FFF2-40B4-BE49-F238E27FC236}">
                    <a16:creationId xmlns:a16="http://schemas.microsoft.com/office/drawing/2014/main" id="{8F15382E-E4A1-319E-B5D5-D73A44071AEF}"/>
                  </a:ext>
                </a:extLst>
              </p:cNvPr>
              <p:cNvSpPr/>
              <p:nvPr/>
            </p:nvSpPr>
            <p:spPr>
              <a:xfrm>
                <a:off x="5263434" y="1408209"/>
                <a:ext cx="46759" cy="92652"/>
              </a:xfrm>
              <a:custGeom>
                <a:avLst/>
                <a:gdLst>
                  <a:gd name="connsiteX0" fmla="*/ 18184 w 46759"/>
                  <a:gd name="connsiteY0" fmla="*/ 92652 h 92652"/>
                  <a:gd name="connsiteX1" fmla="*/ 18184 w 46759"/>
                  <a:gd name="connsiteY1" fmla="*/ 10391 h 92652"/>
                  <a:gd name="connsiteX2" fmla="*/ 0 w 46759"/>
                  <a:gd name="connsiteY2" fmla="*/ 10391 h 92652"/>
                  <a:gd name="connsiteX3" fmla="*/ 0 w 46759"/>
                  <a:gd name="connsiteY3" fmla="*/ 0 h 92652"/>
                  <a:gd name="connsiteX4" fmla="*/ 46759 w 46759"/>
                  <a:gd name="connsiteY4" fmla="*/ 0 h 92652"/>
                  <a:gd name="connsiteX5" fmla="*/ 46759 w 46759"/>
                  <a:gd name="connsiteY5" fmla="*/ 10391 h 92652"/>
                  <a:gd name="connsiteX6" fmla="*/ 28575 w 46759"/>
                  <a:gd name="connsiteY6" fmla="*/ 10391 h 92652"/>
                  <a:gd name="connsiteX7" fmla="*/ 28575 w 46759"/>
                  <a:gd name="connsiteY7" fmla="*/ 92652 h 92652"/>
                  <a:gd name="connsiteX8" fmla="*/ 18184 w 46759"/>
                  <a:gd name="connsiteY8"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59" h="92652">
                    <a:moveTo>
                      <a:pt x="18184" y="92652"/>
                    </a:moveTo>
                    <a:lnTo>
                      <a:pt x="18184" y="10391"/>
                    </a:lnTo>
                    <a:lnTo>
                      <a:pt x="0" y="10391"/>
                    </a:lnTo>
                    <a:lnTo>
                      <a:pt x="0" y="0"/>
                    </a:lnTo>
                    <a:lnTo>
                      <a:pt x="46759" y="0"/>
                    </a:lnTo>
                    <a:lnTo>
                      <a:pt x="46759" y="10391"/>
                    </a:lnTo>
                    <a:lnTo>
                      <a:pt x="28575" y="10391"/>
                    </a:lnTo>
                    <a:lnTo>
                      <a:pt x="28575" y="92652"/>
                    </a:lnTo>
                    <a:lnTo>
                      <a:pt x="18184" y="92652"/>
                    </a:lnTo>
                    <a:close/>
                  </a:path>
                </a:pathLst>
              </a:custGeom>
              <a:solidFill>
                <a:srgbClr val="203249"/>
              </a:solidFill>
              <a:ln w="8653" cap="flat">
                <a:noFill/>
                <a:prstDash val="solid"/>
                <a:miter/>
              </a:ln>
            </p:spPr>
            <p:txBody>
              <a:bodyPr rtlCol="0" anchor="ctr"/>
              <a:lstStyle/>
              <a:p>
                <a:endParaRPr lang="en-US"/>
              </a:p>
            </p:txBody>
          </p:sp>
          <p:sp>
            <p:nvSpPr>
              <p:cNvPr id="700" name="Freeform 699">
                <a:extLst>
                  <a:ext uri="{FF2B5EF4-FFF2-40B4-BE49-F238E27FC236}">
                    <a16:creationId xmlns:a16="http://schemas.microsoft.com/office/drawing/2014/main" id="{A96FF874-C090-2BEF-FB20-6AED6706B176}"/>
                  </a:ext>
                </a:extLst>
              </p:cNvPr>
              <p:cNvSpPr/>
              <p:nvPr/>
            </p:nvSpPr>
            <p:spPr>
              <a:xfrm>
                <a:off x="5333572" y="1408209"/>
                <a:ext cx="50222" cy="92652"/>
              </a:xfrm>
              <a:custGeom>
                <a:avLst/>
                <a:gdLst>
                  <a:gd name="connsiteX0" fmla="*/ 19916 w 50222"/>
                  <a:gd name="connsiteY0" fmla="*/ 92652 h 92652"/>
                  <a:gd name="connsiteX1" fmla="*/ 19916 w 50222"/>
                  <a:gd name="connsiteY1" fmla="*/ 54552 h 92652"/>
                  <a:gd name="connsiteX2" fmla="*/ 0 w 50222"/>
                  <a:gd name="connsiteY2" fmla="*/ 0 h 92652"/>
                  <a:gd name="connsiteX3" fmla="*/ 11257 w 50222"/>
                  <a:gd name="connsiteY3" fmla="*/ 0 h 92652"/>
                  <a:gd name="connsiteX4" fmla="*/ 25112 w 50222"/>
                  <a:gd name="connsiteY4" fmla="*/ 41564 h 92652"/>
                  <a:gd name="connsiteX5" fmla="*/ 38966 w 50222"/>
                  <a:gd name="connsiteY5" fmla="*/ 0 h 92652"/>
                  <a:gd name="connsiteX6" fmla="*/ 50223 w 50222"/>
                  <a:gd name="connsiteY6" fmla="*/ 0 h 92652"/>
                  <a:gd name="connsiteX7" fmla="*/ 30307 w 50222"/>
                  <a:gd name="connsiteY7" fmla="*/ 54552 h 92652"/>
                  <a:gd name="connsiteX8" fmla="*/ 30307 w 50222"/>
                  <a:gd name="connsiteY8" fmla="*/ 92652 h 92652"/>
                  <a:gd name="connsiteX9" fmla="*/ 19916 w 50222"/>
                  <a:gd name="connsiteY9"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222" h="92652">
                    <a:moveTo>
                      <a:pt x="19916" y="92652"/>
                    </a:moveTo>
                    <a:lnTo>
                      <a:pt x="19916" y="54552"/>
                    </a:lnTo>
                    <a:lnTo>
                      <a:pt x="0" y="0"/>
                    </a:lnTo>
                    <a:lnTo>
                      <a:pt x="11257" y="0"/>
                    </a:lnTo>
                    <a:lnTo>
                      <a:pt x="25112" y="41564"/>
                    </a:lnTo>
                    <a:lnTo>
                      <a:pt x="38966" y="0"/>
                    </a:lnTo>
                    <a:lnTo>
                      <a:pt x="50223" y="0"/>
                    </a:lnTo>
                    <a:lnTo>
                      <a:pt x="30307" y="54552"/>
                    </a:lnTo>
                    <a:lnTo>
                      <a:pt x="30307" y="92652"/>
                    </a:lnTo>
                    <a:lnTo>
                      <a:pt x="19916" y="92652"/>
                    </a:lnTo>
                    <a:close/>
                  </a:path>
                </a:pathLst>
              </a:custGeom>
              <a:solidFill>
                <a:srgbClr val="203249"/>
              </a:solidFill>
              <a:ln w="8653" cap="flat">
                <a:noFill/>
                <a:prstDash val="solid"/>
                <a:miter/>
              </a:ln>
            </p:spPr>
            <p:txBody>
              <a:bodyPr rtlCol="0" anchor="ctr"/>
              <a:lstStyle/>
              <a:p>
                <a:endParaRPr lang="en-US"/>
              </a:p>
            </p:txBody>
          </p:sp>
          <p:sp>
            <p:nvSpPr>
              <p:cNvPr id="701" name="Freeform 700">
                <a:extLst>
                  <a:ext uri="{FF2B5EF4-FFF2-40B4-BE49-F238E27FC236}">
                    <a16:creationId xmlns:a16="http://schemas.microsoft.com/office/drawing/2014/main" id="{00378CB0-A478-42AE-0B3C-9F5795BCBF09}"/>
                  </a:ext>
                </a:extLst>
              </p:cNvPr>
              <p:cNvSpPr/>
              <p:nvPr/>
            </p:nvSpPr>
            <p:spPr>
              <a:xfrm>
                <a:off x="5393320" y="1406477"/>
                <a:ext cx="54552" cy="96981"/>
              </a:xfrm>
              <a:custGeom>
                <a:avLst/>
                <a:gdLst>
                  <a:gd name="connsiteX0" fmla="*/ 0 w 54552"/>
                  <a:gd name="connsiteY0" fmla="*/ 48491 h 96981"/>
                  <a:gd name="connsiteX1" fmla="*/ 26843 w 54552"/>
                  <a:gd name="connsiteY1" fmla="*/ 0 h 96981"/>
                  <a:gd name="connsiteX2" fmla="*/ 54552 w 54552"/>
                  <a:gd name="connsiteY2" fmla="*/ 48491 h 96981"/>
                  <a:gd name="connsiteX3" fmla="*/ 26843 w 54552"/>
                  <a:gd name="connsiteY3" fmla="*/ 96982 h 96981"/>
                  <a:gd name="connsiteX4" fmla="*/ 0 w 54552"/>
                  <a:gd name="connsiteY4" fmla="*/ 48491 h 96981"/>
                  <a:gd name="connsiteX5" fmla="*/ 43295 w 54552"/>
                  <a:gd name="connsiteY5" fmla="*/ 48491 h 96981"/>
                  <a:gd name="connsiteX6" fmla="*/ 26843 w 54552"/>
                  <a:gd name="connsiteY6" fmla="*/ 9525 h 96981"/>
                  <a:gd name="connsiteX7" fmla="*/ 11257 w 54552"/>
                  <a:gd name="connsiteY7" fmla="*/ 47625 h 96981"/>
                  <a:gd name="connsiteX8" fmla="*/ 26843 w 54552"/>
                  <a:gd name="connsiteY8" fmla="*/ 86591 h 96981"/>
                  <a:gd name="connsiteX9" fmla="*/ 43295 w 54552"/>
                  <a:gd name="connsiteY9" fmla="*/ 48491 h 96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4552" h="96981">
                    <a:moveTo>
                      <a:pt x="0" y="48491"/>
                    </a:moveTo>
                    <a:cubicBezTo>
                      <a:pt x="0" y="17318"/>
                      <a:pt x="9525" y="0"/>
                      <a:pt x="26843" y="0"/>
                    </a:cubicBezTo>
                    <a:cubicBezTo>
                      <a:pt x="44161" y="0"/>
                      <a:pt x="54552" y="15586"/>
                      <a:pt x="54552" y="48491"/>
                    </a:cubicBezTo>
                    <a:cubicBezTo>
                      <a:pt x="54552" y="79663"/>
                      <a:pt x="45027" y="96982"/>
                      <a:pt x="26843" y="96982"/>
                    </a:cubicBezTo>
                    <a:cubicBezTo>
                      <a:pt x="8659" y="96982"/>
                      <a:pt x="0" y="81395"/>
                      <a:pt x="0" y="48491"/>
                    </a:cubicBezTo>
                    <a:close/>
                    <a:moveTo>
                      <a:pt x="43295" y="48491"/>
                    </a:moveTo>
                    <a:cubicBezTo>
                      <a:pt x="43295" y="23379"/>
                      <a:pt x="38100" y="9525"/>
                      <a:pt x="26843" y="9525"/>
                    </a:cubicBezTo>
                    <a:cubicBezTo>
                      <a:pt x="15586" y="9525"/>
                      <a:pt x="11257" y="23379"/>
                      <a:pt x="11257" y="47625"/>
                    </a:cubicBezTo>
                    <a:cubicBezTo>
                      <a:pt x="11257" y="72736"/>
                      <a:pt x="16452" y="86591"/>
                      <a:pt x="26843" y="86591"/>
                    </a:cubicBezTo>
                    <a:cubicBezTo>
                      <a:pt x="38966" y="86591"/>
                      <a:pt x="43295" y="72736"/>
                      <a:pt x="43295" y="48491"/>
                    </a:cubicBezTo>
                    <a:close/>
                  </a:path>
                </a:pathLst>
              </a:custGeom>
              <a:solidFill>
                <a:srgbClr val="203249"/>
              </a:solidFill>
              <a:ln w="8653" cap="flat">
                <a:noFill/>
                <a:prstDash val="solid"/>
                <a:miter/>
              </a:ln>
            </p:spPr>
            <p:txBody>
              <a:bodyPr rtlCol="0" anchor="ctr"/>
              <a:lstStyle/>
              <a:p>
                <a:endParaRPr lang="en-US"/>
              </a:p>
            </p:txBody>
          </p:sp>
          <p:sp>
            <p:nvSpPr>
              <p:cNvPr id="702" name="Freeform 701">
                <a:extLst>
                  <a:ext uri="{FF2B5EF4-FFF2-40B4-BE49-F238E27FC236}">
                    <a16:creationId xmlns:a16="http://schemas.microsoft.com/office/drawing/2014/main" id="{8B5B02C0-EE6F-DD48-1EE6-444AA7954C9F}"/>
                  </a:ext>
                </a:extLst>
              </p:cNvPr>
              <p:cNvSpPr/>
              <p:nvPr/>
            </p:nvSpPr>
            <p:spPr>
              <a:xfrm>
                <a:off x="5463459" y="1408209"/>
                <a:ext cx="46759" cy="94384"/>
              </a:xfrm>
              <a:custGeom>
                <a:avLst/>
                <a:gdLst>
                  <a:gd name="connsiteX0" fmla="*/ 35502 w 46759"/>
                  <a:gd name="connsiteY0" fmla="*/ 0 h 94384"/>
                  <a:gd name="connsiteX1" fmla="*/ 46759 w 46759"/>
                  <a:gd name="connsiteY1" fmla="*/ 0 h 94384"/>
                  <a:gd name="connsiteX2" fmla="*/ 46759 w 46759"/>
                  <a:gd name="connsiteY2" fmla="*/ 68407 h 94384"/>
                  <a:gd name="connsiteX3" fmla="*/ 23380 w 46759"/>
                  <a:gd name="connsiteY3" fmla="*/ 94384 h 94384"/>
                  <a:gd name="connsiteX4" fmla="*/ 0 w 46759"/>
                  <a:gd name="connsiteY4" fmla="*/ 68407 h 94384"/>
                  <a:gd name="connsiteX5" fmla="*/ 0 w 46759"/>
                  <a:gd name="connsiteY5" fmla="*/ 0 h 94384"/>
                  <a:gd name="connsiteX6" fmla="*/ 11257 w 46759"/>
                  <a:gd name="connsiteY6" fmla="*/ 0 h 94384"/>
                  <a:gd name="connsiteX7" fmla="*/ 11257 w 46759"/>
                  <a:gd name="connsiteY7" fmla="*/ 70139 h 94384"/>
                  <a:gd name="connsiteX8" fmla="*/ 23380 w 46759"/>
                  <a:gd name="connsiteY8" fmla="*/ 84859 h 94384"/>
                  <a:gd name="connsiteX9" fmla="*/ 35502 w 46759"/>
                  <a:gd name="connsiteY9" fmla="*/ 70139 h 94384"/>
                  <a:gd name="connsiteX10" fmla="*/ 35502 w 46759"/>
                  <a:gd name="connsiteY10" fmla="*/ 0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59" h="94384">
                    <a:moveTo>
                      <a:pt x="35502" y="0"/>
                    </a:moveTo>
                    <a:lnTo>
                      <a:pt x="46759" y="0"/>
                    </a:lnTo>
                    <a:lnTo>
                      <a:pt x="46759" y="68407"/>
                    </a:lnTo>
                    <a:cubicBezTo>
                      <a:pt x="46759" y="84859"/>
                      <a:pt x="38100" y="94384"/>
                      <a:pt x="23380" y="94384"/>
                    </a:cubicBezTo>
                    <a:cubicBezTo>
                      <a:pt x="8659" y="94384"/>
                      <a:pt x="0" y="84859"/>
                      <a:pt x="0" y="68407"/>
                    </a:cubicBezTo>
                    <a:lnTo>
                      <a:pt x="0" y="0"/>
                    </a:lnTo>
                    <a:lnTo>
                      <a:pt x="11257" y="0"/>
                    </a:lnTo>
                    <a:lnTo>
                      <a:pt x="11257" y="70139"/>
                    </a:lnTo>
                    <a:cubicBezTo>
                      <a:pt x="11257" y="79664"/>
                      <a:pt x="16452" y="84859"/>
                      <a:pt x="23380" y="84859"/>
                    </a:cubicBezTo>
                    <a:cubicBezTo>
                      <a:pt x="31173" y="84859"/>
                      <a:pt x="35502" y="79664"/>
                      <a:pt x="35502" y="70139"/>
                    </a:cubicBezTo>
                    <a:lnTo>
                      <a:pt x="35502" y="0"/>
                    </a:lnTo>
                    <a:close/>
                  </a:path>
                </a:pathLst>
              </a:custGeom>
              <a:solidFill>
                <a:srgbClr val="203249"/>
              </a:solidFill>
              <a:ln w="8653" cap="flat">
                <a:noFill/>
                <a:prstDash val="solid"/>
                <a:miter/>
              </a:ln>
            </p:spPr>
            <p:txBody>
              <a:bodyPr rtlCol="0" anchor="ctr"/>
              <a:lstStyle/>
              <a:p>
                <a:endParaRPr lang="en-US"/>
              </a:p>
            </p:txBody>
          </p:sp>
          <p:sp>
            <p:nvSpPr>
              <p:cNvPr id="703" name="Freeform 702">
                <a:extLst>
                  <a:ext uri="{FF2B5EF4-FFF2-40B4-BE49-F238E27FC236}">
                    <a16:creationId xmlns:a16="http://schemas.microsoft.com/office/drawing/2014/main" id="{90430D8C-090F-9019-B3C9-0F8FC3054C4B}"/>
                  </a:ext>
                </a:extLst>
              </p:cNvPr>
              <p:cNvSpPr/>
              <p:nvPr/>
            </p:nvSpPr>
            <p:spPr>
              <a:xfrm>
                <a:off x="5528402" y="1409075"/>
                <a:ext cx="45027" cy="92652"/>
              </a:xfrm>
              <a:custGeom>
                <a:avLst/>
                <a:gdLst>
                  <a:gd name="connsiteX0" fmla="*/ 33771 w 45027"/>
                  <a:gd name="connsiteY0" fmla="*/ 91786 h 92652"/>
                  <a:gd name="connsiteX1" fmla="*/ 20782 w 45027"/>
                  <a:gd name="connsiteY1" fmla="*/ 54552 h 92652"/>
                  <a:gd name="connsiteX2" fmla="*/ 11257 w 45027"/>
                  <a:gd name="connsiteY2" fmla="*/ 56284 h 92652"/>
                  <a:gd name="connsiteX3" fmla="*/ 11257 w 45027"/>
                  <a:gd name="connsiteY3" fmla="*/ 92652 h 92652"/>
                  <a:gd name="connsiteX4" fmla="*/ 0 w 45027"/>
                  <a:gd name="connsiteY4" fmla="*/ 92652 h 92652"/>
                  <a:gd name="connsiteX5" fmla="*/ 0 w 45027"/>
                  <a:gd name="connsiteY5" fmla="*/ 0 h 92652"/>
                  <a:gd name="connsiteX6" fmla="*/ 15587 w 45027"/>
                  <a:gd name="connsiteY6" fmla="*/ 0 h 92652"/>
                  <a:gd name="connsiteX7" fmla="*/ 42430 w 45027"/>
                  <a:gd name="connsiteY7" fmla="*/ 26843 h 92652"/>
                  <a:gd name="connsiteX8" fmla="*/ 30307 w 45027"/>
                  <a:gd name="connsiteY8" fmla="*/ 51955 h 92652"/>
                  <a:gd name="connsiteX9" fmla="*/ 45027 w 45027"/>
                  <a:gd name="connsiteY9" fmla="*/ 92652 h 92652"/>
                  <a:gd name="connsiteX10" fmla="*/ 33771 w 45027"/>
                  <a:gd name="connsiteY10" fmla="*/ 92652 h 92652"/>
                  <a:gd name="connsiteX11" fmla="*/ 13855 w 45027"/>
                  <a:gd name="connsiteY11" fmla="*/ 45027 h 92652"/>
                  <a:gd name="connsiteX12" fmla="*/ 31173 w 45027"/>
                  <a:gd name="connsiteY12" fmla="*/ 25977 h 92652"/>
                  <a:gd name="connsiteX13" fmla="*/ 14721 w 45027"/>
                  <a:gd name="connsiteY13" fmla="*/ 8659 h 92652"/>
                  <a:gd name="connsiteX14" fmla="*/ 11257 w 45027"/>
                  <a:gd name="connsiteY14" fmla="*/ 8659 h 92652"/>
                  <a:gd name="connsiteX15" fmla="*/ 11257 w 45027"/>
                  <a:gd name="connsiteY15" fmla="*/ 45027 h 92652"/>
                  <a:gd name="connsiteX16" fmla="*/ 13855 w 45027"/>
                  <a:gd name="connsiteY16" fmla="*/ 45027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027" h="92652">
                    <a:moveTo>
                      <a:pt x="33771" y="91786"/>
                    </a:moveTo>
                    <a:lnTo>
                      <a:pt x="20782" y="54552"/>
                    </a:lnTo>
                    <a:lnTo>
                      <a:pt x="11257" y="56284"/>
                    </a:lnTo>
                    <a:lnTo>
                      <a:pt x="11257" y="92652"/>
                    </a:lnTo>
                    <a:lnTo>
                      <a:pt x="0" y="92652"/>
                    </a:lnTo>
                    <a:lnTo>
                      <a:pt x="0" y="0"/>
                    </a:lnTo>
                    <a:lnTo>
                      <a:pt x="15587" y="0"/>
                    </a:lnTo>
                    <a:cubicBezTo>
                      <a:pt x="35502" y="0"/>
                      <a:pt x="42430" y="11257"/>
                      <a:pt x="42430" y="26843"/>
                    </a:cubicBezTo>
                    <a:cubicBezTo>
                      <a:pt x="42430" y="38100"/>
                      <a:pt x="37234" y="47625"/>
                      <a:pt x="30307" y="51955"/>
                    </a:cubicBezTo>
                    <a:lnTo>
                      <a:pt x="45027" y="92652"/>
                    </a:lnTo>
                    <a:lnTo>
                      <a:pt x="33771" y="92652"/>
                    </a:lnTo>
                    <a:close/>
                    <a:moveTo>
                      <a:pt x="13855" y="45027"/>
                    </a:moveTo>
                    <a:cubicBezTo>
                      <a:pt x="25977" y="44161"/>
                      <a:pt x="31173" y="38100"/>
                      <a:pt x="31173" y="25977"/>
                    </a:cubicBezTo>
                    <a:cubicBezTo>
                      <a:pt x="31173" y="13855"/>
                      <a:pt x="25977" y="8659"/>
                      <a:pt x="14721" y="8659"/>
                    </a:cubicBezTo>
                    <a:lnTo>
                      <a:pt x="11257" y="8659"/>
                    </a:lnTo>
                    <a:lnTo>
                      <a:pt x="11257" y="45027"/>
                    </a:lnTo>
                    <a:lnTo>
                      <a:pt x="13855" y="45027"/>
                    </a:lnTo>
                    <a:close/>
                  </a:path>
                </a:pathLst>
              </a:custGeom>
              <a:solidFill>
                <a:srgbClr val="203249"/>
              </a:solidFill>
              <a:ln w="8653" cap="flat">
                <a:noFill/>
                <a:prstDash val="solid"/>
                <a:miter/>
              </a:ln>
            </p:spPr>
            <p:txBody>
              <a:bodyPr rtlCol="0" anchor="ctr"/>
              <a:lstStyle/>
              <a:p>
                <a:endParaRPr lang="en-US"/>
              </a:p>
            </p:txBody>
          </p:sp>
          <p:sp>
            <p:nvSpPr>
              <p:cNvPr id="704" name="Freeform 703">
                <a:extLst>
                  <a:ext uri="{FF2B5EF4-FFF2-40B4-BE49-F238E27FC236}">
                    <a16:creationId xmlns:a16="http://schemas.microsoft.com/office/drawing/2014/main" id="{C7FA3B63-7E39-27C7-E8F8-A0093B4ECF68}"/>
                  </a:ext>
                </a:extLst>
              </p:cNvPr>
              <p:cNvSpPr/>
              <p:nvPr/>
            </p:nvSpPr>
            <p:spPr>
              <a:xfrm>
                <a:off x="5603736" y="1408209"/>
                <a:ext cx="53686" cy="92652"/>
              </a:xfrm>
              <a:custGeom>
                <a:avLst/>
                <a:gdLst>
                  <a:gd name="connsiteX0" fmla="*/ 42429 w 53686"/>
                  <a:gd name="connsiteY0" fmla="*/ 92652 h 92652"/>
                  <a:gd name="connsiteX1" fmla="*/ 37234 w 53686"/>
                  <a:gd name="connsiteY1" fmla="*/ 68407 h 92652"/>
                  <a:gd name="connsiteX2" fmla="*/ 15586 w 53686"/>
                  <a:gd name="connsiteY2" fmla="*/ 68407 h 92652"/>
                  <a:gd name="connsiteX3" fmla="*/ 10391 w 53686"/>
                  <a:gd name="connsiteY3" fmla="*/ 92652 h 92652"/>
                  <a:gd name="connsiteX4" fmla="*/ 0 w 53686"/>
                  <a:gd name="connsiteY4" fmla="*/ 92652 h 92652"/>
                  <a:gd name="connsiteX5" fmla="*/ 20782 w 53686"/>
                  <a:gd name="connsiteY5" fmla="*/ 0 h 92652"/>
                  <a:gd name="connsiteX6" fmla="*/ 32904 w 53686"/>
                  <a:gd name="connsiteY6" fmla="*/ 0 h 92652"/>
                  <a:gd name="connsiteX7" fmla="*/ 53686 w 53686"/>
                  <a:gd name="connsiteY7" fmla="*/ 92652 h 92652"/>
                  <a:gd name="connsiteX8" fmla="*/ 42429 w 53686"/>
                  <a:gd name="connsiteY8" fmla="*/ 92652 h 92652"/>
                  <a:gd name="connsiteX9" fmla="*/ 26843 w 53686"/>
                  <a:gd name="connsiteY9" fmla="*/ 17318 h 92652"/>
                  <a:gd name="connsiteX10" fmla="*/ 18184 w 53686"/>
                  <a:gd name="connsiteY10" fmla="*/ 58882 h 92652"/>
                  <a:gd name="connsiteX11" fmla="*/ 35502 w 53686"/>
                  <a:gd name="connsiteY11" fmla="*/ 58882 h 92652"/>
                  <a:gd name="connsiteX12" fmla="*/ 26843 w 53686"/>
                  <a:gd name="connsiteY12" fmla="*/ 17318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686" h="92652">
                    <a:moveTo>
                      <a:pt x="42429" y="92652"/>
                    </a:moveTo>
                    <a:lnTo>
                      <a:pt x="37234" y="68407"/>
                    </a:lnTo>
                    <a:lnTo>
                      <a:pt x="15586" y="68407"/>
                    </a:lnTo>
                    <a:lnTo>
                      <a:pt x="10391" y="92652"/>
                    </a:lnTo>
                    <a:lnTo>
                      <a:pt x="0" y="92652"/>
                    </a:lnTo>
                    <a:lnTo>
                      <a:pt x="20782" y="0"/>
                    </a:lnTo>
                    <a:lnTo>
                      <a:pt x="32904" y="0"/>
                    </a:lnTo>
                    <a:lnTo>
                      <a:pt x="53686" y="92652"/>
                    </a:lnTo>
                    <a:lnTo>
                      <a:pt x="42429" y="92652"/>
                    </a:lnTo>
                    <a:close/>
                    <a:moveTo>
                      <a:pt x="26843" y="17318"/>
                    </a:moveTo>
                    <a:lnTo>
                      <a:pt x="18184" y="58882"/>
                    </a:lnTo>
                    <a:lnTo>
                      <a:pt x="35502" y="58882"/>
                    </a:lnTo>
                    <a:lnTo>
                      <a:pt x="26843" y="17318"/>
                    </a:lnTo>
                    <a:close/>
                  </a:path>
                </a:pathLst>
              </a:custGeom>
              <a:solidFill>
                <a:srgbClr val="203249"/>
              </a:solidFill>
              <a:ln w="8653" cap="flat">
                <a:noFill/>
                <a:prstDash val="solid"/>
                <a:miter/>
              </a:ln>
            </p:spPr>
            <p:txBody>
              <a:bodyPr rtlCol="0" anchor="ctr"/>
              <a:lstStyle/>
              <a:p>
                <a:endParaRPr lang="en-US"/>
              </a:p>
            </p:txBody>
          </p:sp>
          <p:sp>
            <p:nvSpPr>
              <p:cNvPr id="705" name="Freeform 704">
                <a:extLst>
                  <a:ext uri="{FF2B5EF4-FFF2-40B4-BE49-F238E27FC236}">
                    <a16:creationId xmlns:a16="http://schemas.microsoft.com/office/drawing/2014/main" id="{B09817F9-9BAA-9904-B94B-9ED7D3D67064}"/>
                  </a:ext>
                </a:extLst>
              </p:cNvPr>
              <p:cNvSpPr/>
              <p:nvPr/>
            </p:nvSpPr>
            <p:spPr>
              <a:xfrm>
                <a:off x="5666082" y="1405612"/>
                <a:ext cx="46759" cy="96981"/>
              </a:xfrm>
              <a:custGeom>
                <a:avLst/>
                <a:gdLst>
                  <a:gd name="connsiteX0" fmla="*/ 37234 w 46759"/>
                  <a:gd name="connsiteY0" fmla="*/ 58016 h 96981"/>
                  <a:gd name="connsiteX1" fmla="*/ 24245 w 46759"/>
                  <a:gd name="connsiteY1" fmla="*/ 58016 h 96981"/>
                  <a:gd name="connsiteX2" fmla="*/ 24245 w 46759"/>
                  <a:gd name="connsiteY2" fmla="*/ 47625 h 96981"/>
                  <a:gd name="connsiteX3" fmla="*/ 46759 w 46759"/>
                  <a:gd name="connsiteY3" fmla="*/ 47625 h 96981"/>
                  <a:gd name="connsiteX4" fmla="*/ 46759 w 46759"/>
                  <a:gd name="connsiteY4" fmla="*/ 88323 h 96981"/>
                  <a:gd name="connsiteX5" fmla="*/ 28575 w 46759"/>
                  <a:gd name="connsiteY5" fmla="*/ 96982 h 96981"/>
                  <a:gd name="connsiteX6" fmla="*/ 0 w 46759"/>
                  <a:gd name="connsiteY6" fmla="*/ 48491 h 96981"/>
                  <a:gd name="connsiteX7" fmla="*/ 27709 w 46759"/>
                  <a:gd name="connsiteY7" fmla="*/ 0 h 96981"/>
                  <a:gd name="connsiteX8" fmla="*/ 45893 w 46759"/>
                  <a:gd name="connsiteY8" fmla="*/ 7793 h 96981"/>
                  <a:gd name="connsiteX9" fmla="*/ 43295 w 46759"/>
                  <a:gd name="connsiteY9" fmla="*/ 18184 h 96981"/>
                  <a:gd name="connsiteX10" fmla="*/ 28575 w 46759"/>
                  <a:gd name="connsiteY10" fmla="*/ 10391 h 96981"/>
                  <a:gd name="connsiteX11" fmla="*/ 12123 w 46759"/>
                  <a:gd name="connsiteY11" fmla="*/ 48491 h 96981"/>
                  <a:gd name="connsiteX12" fmla="*/ 29441 w 46759"/>
                  <a:gd name="connsiteY12" fmla="*/ 87457 h 96981"/>
                  <a:gd name="connsiteX13" fmla="*/ 36368 w 46759"/>
                  <a:gd name="connsiteY13" fmla="*/ 84859 h 96981"/>
                  <a:gd name="connsiteX14" fmla="*/ 36368 w 46759"/>
                  <a:gd name="connsiteY14" fmla="*/ 58016 h 96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759" h="96981">
                    <a:moveTo>
                      <a:pt x="37234" y="58016"/>
                    </a:moveTo>
                    <a:lnTo>
                      <a:pt x="24245" y="58016"/>
                    </a:lnTo>
                    <a:lnTo>
                      <a:pt x="24245" y="47625"/>
                    </a:lnTo>
                    <a:lnTo>
                      <a:pt x="46759" y="47625"/>
                    </a:lnTo>
                    <a:lnTo>
                      <a:pt x="46759" y="88323"/>
                    </a:lnTo>
                    <a:cubicBezTo>
                      <a:pt x="42429" y="94384"/>
                      <a:pt x="35502" y="96982"/>
                      <a:pt x="28575" y="96982"/>
                    </a:cubicBezTo>
                    <a:cubicBezTo>
                      <a:pt x="11257" y="96982"/>
                      <a:pt x="0" y="81395"/>
                      <a:pt x="0" y="48491"/>
                    </a:cubicBezTo>
                    <a:cubicBezTo>
                      <a:pt x="0" y="17318"/>
                      <a:pt x="10391" y="0"/>
                      <a:pt x="27709" y="0"/>
                    </a:cubicBezTo>
                    <a:cubicBezTo>
                      <a:pt x="34636" y="0"/>
                      <a:pt x="40698" y="2598"/>
                      <a:pt x="45893" y="7793"/>
                    </a:cubicBezTo>
                    <a:lnTo>
                      <a:pt x="43295" y="18184"/>
                    </a:lnTo>
                    <a:cubicBezTo>
                      <a:pt x="38966" y="13855"/>
                      <a:pt x="34636" y="10391"/>
                      <a:pt x="28575" y="10391"/>
                    </a:cubicBezTo>
                    <a:cubicBezTo>
                      <a:pt x="16452" y="10391"/>
                      <a:pt x="12123" y="24245"/>
                      <a:pt x="12123" y="48491"/>
                    </a:cubicBezTo>
                    <a:cubicBezTo>
                      <a:pt x="12123" y="73602"/>
                      <a:pt x="18184" y="87457"/>
                      <a:pt x="29441" y="87457"/>
                    </a:cubicBezTo>
                    <a:cubicBezTo>
                      <a:pt x="32038" y="87457"/>
                      <a:pt x="34636" y="86591"/>
                      <a:pt x="36368" y="84859"/>
                    </a:cubicBezTo>
                    <a:lnTo>
                      <a:pt x="36368" y="58016"/>
                    </a:lnTo>
                    <a:close/>
                  </a:path>
                </a:pathLst>
              </a:custGeom>
              <a:solidFill>
                <a:srgbClr val="203249"/>
              </a:solidFill>
              <a:ln w="8653" cap="flat">
                <a:noFill/>
                <a:prstDash val="solid"/>
                <a:miter/>
              </a:ln>
            </p:spPr>
            <p:txBody>
              <a:bodyPr rtlCol="0" anchor="ctr"/>
              <a:lstStyle/>
              <a:p>
                <a:endParaRPr lang="en-US"/>
              </a:p>
            </p:txBody>
          </p:sp>
          <p:sp>
            <p:nvSpPr>
              <p:cNvPr id="706" name="Freeform 705">
                <a:extLst>
                  <a:ext uri="{FF2B5EF4-FFF2-40B4-BE49-F238E27FC236}">
                    <a16:creationId xmlns:a16="http://schemas.microsoft.com/office/drawing/2014/main" id="{A3DF1439-2511-2D77-8A8F-42EA87D20DAB}"/>
                  </a:ext>
                </a:extLst>
              </p:cNvPr>
              <p:cNvSpPr/>
              <p:nvPr/>
            </p:nvSpPr>
            <p:spPr>
              <a:xfrm>
                <a:off x="5731025" y="1408209"/>
                <a:ext cx="11256" cy="92652"/>
              </a:xfrm>
              <a:custGeom>
                <a:avLst/>
                <a:gdLst>
                  <a:gd name="connsiteX0" fmla="*/ 0 w 11256"/>
                  <a:gd name="connsiteY0" fmla="*/ 92652 h 92652"/>
                  <a:gd name="connsiteX1" fmla="*/ 0 w 11256"/>
                  <a:gd name="connsiteY1" fmla="*/ 0 h 92652"/>
                  <a:gd name="connsiteX2" fmla="*/ 11257 w 11256"/>
                  <a:gd name="connsiteY2" fmla="*/ 0 h 92652"/>
                  <a:gd name="connsiteX3" fmla="*/ 11257 w 11256"/>
                  <a:gd name="connsiteY3" fmla="*/ 92652 h 92652"/>
                  <a:gd name="connsiteX4" fmla="*/ 0 w 11256"/>
                  <a:gd name="connsiteY4" fmla="*/ 92652 h 926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56" h="92652">
                    <a:moveTo>
                      <a:pt x="0" y="92652"/>
                    </a:moveTo>
                    <a:lnTo>
                      <a:pt x="0" y="0"/>
                    </a:lnTo>
                    <a:lnTo>
                      <a:pt x="11257" y="0"/>
                    </a:lnTo>
                    <a:lnTo>
                      <a:pt x="11257" y="92652"/>
                    </a:lnTo>
                    <a:lnTo>
                      <a:pt x="0" y="92652"/>
                    </a:lnTo>
                    <a:close/>
                  </a:path>
                </a:pathLst>
              </a:custGeom>
              <a:solidFill>
                <a:srgbClr val="203249"/>
              </a:solidFill>
              <a:ln w="8653" cap="flat">
                <a:noFill/>
                <a:prstDash val="solid"/>
                <a:miter/>
              </a:ln>
            </p:spPr>
            <p:txBody>
              <a:bodyPr rtlCol="0" anchor="ctr"/>
              <a:lstStyle/>
              <a:p>
                <a:endParaRPr lang="en-US"/>
              </a:p>
            </p:txBody>
          </p:sp>
          <p:sp>
            <p:nvSpPr>
              <p:cNvPr id="707" name="Freeform 706">
                <a:extLst>
                  <a:ext uri="{FF2B5EF4-FFF2-40B4-BE49-F238E27FC236}">
                    <a16:creationId xmlns:a16="http://schemas.microsoft.com/office/drawing/2014/main" id="{640F8BAC-70DF-E787-207B-8148D4F25C6A}"/>
                  </a:ext>
                </a:extLst>
              </p:cNvPr>
              <p:cNvSpPr/>
              <p:nvPr/>
            </p:nvSpPr>
            <p:spPr>
              <a:xfrm>
                <a:off x="5761332" y="1408209"/>
                <a:ext cx="35502" cy="92652"/>
              </a:xfrm>
              <a:custGeom>
                <a:avLst/>
                <a:gdLst>
                  <a:gd name="connsiteX0" fmla="*/ 0 w 35502"/>
                  <a:gd name="connsiteY0" fmla="*/ 92652 h 92652"/>
                  <a:gd name="connsiteX1" fmla="*/ 0 w 35502"/>
                  <a:gd name="connsiteY1" fmla="*/ 0 h 92652"/>
                  <a:gd name="connsiteX2" fmla="*/ 11257 w 35502"/>
                  <a:gd name="connsiteY2" fmla="*/ 0 h 92652"/>
                  <a:gd name="connsiteX3" fmla="*/ 11257 w 35502"/>
                  <a:gd name="connsiteY3" fmla="*/ 82261 h 92652"/>
                  <a:gd name="connsiteX4" fmla="*/ 35502 w 35502"/>
                  <a:gd name="connsiteY4" fmla="*/ 82261 h 92652"/>
                  <a:gd name="connsiteX5" fmla="*/ 35502 w 35502"/>
                  <a:gd name="connsiteY5" fmla="*/ 92652 h 92652"/>
                  <a:gd name="connsiteX6" fmla="*/ 0 w 35502"/>
                  <a:gd name="connsiteY6"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502" h="92652">
                    <a:moveTo>
                      <a:pt x="0" y="92652"/>
                    </a:moveTo>
                    <a:lnTo>
                      <a:pt x="0" y="0"/>
                    </a:lnTo>
                    <a:lnTo>
                      <a:pt x="11257" y="0"/>
                    </a:lnTo>
                    <a:lnTo>
                      <a:pt x="11257" y="82261"/>
                    </a:lnTo>
                    <a:lnTo>
                      <a:pt x="35502" y="82261"/>
                    </a:lnTo>
                    <a:lnTo>
                      <a:pt x="35502" y="92652"/>
                    </a:lnTo>
                    <a:lnTo>
                      <a:pt x="0" y="92652"/>
                    </a:lnTo>
                    <a:close/>
                  </a:path>
                </a:pathLst>
              </a:custGeom>
              <a:solidFill>
                <a:srgbClr val="203249"/>
              </a:solidFill>
              <a:ln w="8653" cap="flat">
                <a:noFill/>
                <a:prstDash val="solid"/>
                <a:miter/>
              </a:ln>
            </p:spPr>
            <p:txBody>
              <a:bodyPr rtlCol="0" anchor="ctr"/>
              <a:lstStyle/>
              <a:p>
                <a:endParaRPr lang="en-US"/>
              </a:p>
            </p:txBody>
          </p:sp>
          <p:sp>
            <p:nvSpPr>
              <p:cNvPr id="708" name="Freeform 707">
                <a:extLst>
                  <a:ext uri="{FF2B5EF4-FFF2-40B4-BE49-F238E27FC236}">
                    <a16:creationId xmlns:a16="http://schemas.microsoft.com/office/drawing/2014/main" id="{B8D751E3-1BDE-2B00-20A2-23838EAD2E1C}"/>
                  </a:ext>
                </a:extLst>
              </p:cNvPr>
              <p:cNvSpPr/>
              <p:nvPr/>
            </p:nvSpPr>
            <p:spPr>
              <a:xfrm>
                <a:off x="5809822" y="1408209"/>
                <a:ext cx="37234" cy="92652"/>
              </a:xfrm>
              <a:custGeom>
                <a:avLst/>
                <a:gdLst>
                  <a:gd name="connsiteX0" fmla="*/ 0 w 37234"/>
                  <a:gd name="connsiteY0" fmla="*/ 92652 h 92652"/>
                  <a:gd name="connsiteX1" fmla="*/ 0 w 37234"/>
                  <a:gd name="connsiteY1" fmla="*/ 0 h 92652"/>
                  <a:gd name="connsiteX2" fmla="*/ 37234 w 37234"/>
                  <a:gd name="connsiteY2" fmla="*/ 0 h 92652"/>
                  <a:gd name="connsiteX3" fmla="*/ 37234 w 37234"/>
                  <a:gd name="connsiteY3" fmla="*/ 10391 h 92652"/>
                  <a:gd name="connsiteX4" fmla="*/ 11257 w 37234"/>
                  <a:gd name="connsiteY4" fmla="*/ 10391 h 92652"/>
                  <a:gd name="connsiteX5" fmla="*/ 11257 w 37234"/>
                  <a:gd name="connsiteY5" fmla="*/ 40698 h 92652"/>
                  <a:gd name="connsiteX6" fmla="*/ 32039 w 37234"/>
                  <a:gd name="connsiteY6" fmla="*/ 40698 h 92652"/>
                  <a:gd name="connsiteX7" fmla="*/ 32039 w 37234"/>
                  <a:gd name="connsiteY7" fmla="*/ 51089 h 92652"/>
                  <a:gd name="connsiteX8" fmla="*/ 10391 w 37234"/>
                  <a:gd name="connsiteY8" fmla="*/ 51089 h 92652"/>
                  <a:gd name="connsiteX9" fmla="*/ 10391 w 37234"/>
                  <a:gd name="connsiteY9" fmla="*/ 82261 h 92652"/>
                  <a:gd name="connsiteX10" fmla="*/ 36368 w 37234"/>
                  <a:gd name="connsiteY10" fmla="*/ 82261 h 92652"/>
                  <a:gd name="connsiteX11" fmla="*/ 36368 w 37234"/>
                  <a:gd name="connsiteY11" fmla="*/ 92652 h 92652"/>
                  <a:gd name="connsiteX12" fmla="*/ 0 w 37234"/>
                  <a:gd name="connsiteY12"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7234" h="92652">
                    <a:moveTo>
                      <a:pt x="0" y="92652"/>
                    </a:moveTo>
                    <a:lnTo>
                      <a:pt x="0" y="0"/>
                    </a:lnTo>
                    <a:lnTo>
                      <a:pt x="37234" y="0"/>
                    </a:lnTo>
                    <a:lnTo>
                      <a:pt x="37234" y="10391"/>
                    </a:lnTo>
                    <a:lnTo>
                      <a:pt x="11257" y="10391"/>
                    </a:lnTo>
                    <a:lnTo>
                      <a:pt x="11257" y="40698"/>
                    </a:lnTo>
                    <a:lnTo>
                      <a:pt x="32039" y="40698"/>
                    </a:lnTo>
                    <a:lnTo>
                      <a:pt x="32039" y="51089"/>
                    </a:lnTo>
                    <a:lnTo>
                      <a:pt x="10391" y="51089"/>
                    </a:lnTo>
                    <a:lnTo>
                      <a:pt x="10391" y="82261"/>
                    </a:lnTo>
                    <a:lnTo>
                      <a:pt x="36368" y="82261"/>
                    </a:lnTo>
                    <a:lnTo>
                      <a:pt x="36368" y="92652"/>
                    </a:lnTo>
                    <a:lnTo>
                      <a:pt x="0" y="92652"/>
                    </a:lnTo>
                    <a:close/>
                  </a:path>
                </a:pathLst>
              </a:custGeom>
              <a:solidFill>
                <a:srgbClr val="203249"/>
              </a:solidFill>
              <a:ln w="8653" cap="flat">
                <a:noFill/>
                <a:prstDash val="solid"/>
                <a:miter/>
              </a:ln>
            </p:spPr>
            <p:txBody>
              <a:bodyPr rtlCol="0" anchor="ctr"/>
              <a:lstStyle/>
              <a:p>
                <a:endParaRPr lang="en-US"/>
              </a:p>
            </p:txBody>
          </p:sp>
          <p:sp>
            <p:nvSpPr>
              <p:cNvPr id="709" name="Freeform 708">
                <a:extLst>
                  <a:ext uri="{FF2B5EF4-FFF2-40B4-BE49-F238E27FC236}">
                    <a16:creationId xmlns:a16="http://schemas.microsoft.com/office/drawing/2014/main" id="{CF9B1E11-CF7E-5923-A631-F34B13719B4F}"/>
                  </a:ext>
                </a:extLst>
              </p:cNvPr>
              <p:cNvSpPr/>
              <p:nvPr/>
            </p:nvSpPr>
            <p:spPr>
              <a:xfrm>
                <a:off x="5887754" y="1408209"/>
                <a:ext cx="41563" cy="92652"/>
              </a:xfrm>
              <a:custGeom>
                <a:avLst/>
                <a:gdLst>
                  <a:gd name="connsiteX0" fmla="*/ 0 w 41563"/>
                  <a:gd name="connsiteY0" fmla="*/ 92652 h 92652"/>
                  <a:gd name="connsiteX1" fmla="*/ 0 w 41563"/>
                  <a:gd name="connsiteY1" fmla="*/ 0 h 92652"/>
                  <a:gd name="connsiteX2" fmla="*/ 12123 w 41563"/>
                  <a:gd name="connsiteY2" fmla="*/ 0 h 92652"/>
                  <a:gd name="connsiteX3" fmla="*/ 41564 w 41563"/>
                  <a:gd name="connsiteY3" fmla="*/ 29441 h 92652"/>
                  <a:gd name="connsiteX4" fmla="*/ 12123 w 41563"/>
                  <a:gd name="connsiteY4" fmla="*/ 60614 h 92652"/>
                  <a:gd name="connsiteX5" fmla="*/ 10391 w 41563"/>
                  <a:gd name="connsiteY5" fmla="*/ 60614 h 92652"/>
                  <a:gd name="connsiteX6" fmla="*/ 10391 w 41563"/>
                  <a:gd name="connsiteY6" fmla="*/ 92652 h 92652"/>
                  <a:gd name="connsiteX7" fmla="*/ 0 w 41563"/>
                  <a:gd name="connsiteY7" fmla="*/ 92652 h 92652"/>
                  <a:gd name="connsiteX8" fmla="*/ 12123 w 41563"/>
                  <a:gd name="connsiteY8" fmla="*/ 51089 h 92652"/>
                  <a:gd name="connsiteX9" fmla="*/ 30307 w 41563"/>
                  <a:gd name="connsiteY9" fmla="*/ 30307 h 92652"/>
                  <a:gd name="connsiteX10" fmla="*/ 12123 w 41563"/>
                  <a:gd name="connsiteY10" fmla="*/ 10391 h 92652"/>
                  <a:gd name="connsiteX11" fmla="*/ 10391 w 41563"/>
                  <a:gd name="connsiteY11" fmla="*/ 10391 h 92652"/>
                  <a:gd name="connsiteX12" fmla="*/ 10391 w 41563"/>
                  <a:gd name="connsiteY12" fmla="*/ 51089 h 92652"/>
                  <a:gd name="connsiteX13" fmla="*/ 12123 w 41563"/>
                  <a:gd name="connsiteY13" fmla="*/ 51089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92652">
                    <a:moveTo>
                      <a:pt x="0" y="92652"/>
                    </a:moveTo>
                    <a:lnTo>
                      <a:pt x="0" y="0"/>
                    </a:lnTo>
                    <a:lnTo>
                      <a:pt x="12123" y="0"/>
                    </a:lnTo>
                    <a:cubicBezTo>
                      <a:pt x="32039" y="0"/>
                      <a:pt x="41564" y="10391"/>
                      <a:pt x="41564" y="29441"/>
                    </a:cubicBezTo>
                    <a:cubicBezTo>
                      <a:pt x="41564" y="50223"/>
                      <a:pt x="30307" y="60614"/>
                      <a:pt x="12123" y="60614"/>
                    </a:cubicBezTo>
                    <a:lnTo>
                      <a:pt x="10391" y="60614"/>
                    </a:lnTo>
                    <a:lnTo>
                      <a:pt x="10391" y="92652"/>
                    </a:lnTo>
                    <a:lnTo>
                      <a:pt x="0" y="92652"/>
                    </a:lnTo>
                    <a:close/>
                    <a:moveTo>
                      <a:pt x="12123" y="51089"/>
                    </a:moveTo>
                    <a:cubicBezTo>
                      <a:pt x="25112" y="51089"/>
                      <a:pt x="30307" y="44161"/>
                      <a:pt x="30307" y="30307"/>
                    </a:cubicBezTo>
                    <a:cubicBezTo>
                      <a:pt x="30307" y="17318"/>
                      <a:pt x="25112" y="10391"/>
                      <a:pt x="12123" y="10391"/>
                    </a:cubicBezTo>
                    <a:lnTo>
                      <a:pt x="10391" y="10391"/>
                    </a:lnTo>
                    <a:lnTo>
                      <a:pt x="10391" y="51089"/>
                    </a:lnTo>
                    <a:lnTo>
                      <a:pt x="12123" y="51089"/>
                    </a:lnTo>
                    <a:close/>
                  </a:path>
                </a:pathLst>
              </a:custGeom>
              <a:solidFill>
                <a:srgbClr val="203249"/>
              </a:solidFill>
              <a:ln w="8653" cap="flat">
                <a:noFill/>
                <a:prstDash val="solid"/>
                <a:miter/>
              </a:ln>
            </p:spPr>
            <p:txBody>
              <a:bodyPr rtlCol="0" anchor="ctr"/>
              <a:lstStyle/>
              <a:p>
                <a:endParaRPr lang="en-US"/>
              </a:p>
            </p:txBody>
          </p:sp>
          <p:sp>
            <p:nvSpPr>
              <p:cNvPr id="710" name="Freeform 709">
                <a:extLst>
                  <a:ext uri="{FF2B5EF4-FFF2-40B4-BE49-F238E27FC236}">
                    <a16:creationId xmlns:a16="http://schemas.microsoft.com/office/drawing/2014/main" id="{CE984431-D427-9173-0CDA-C05890B6D72F}"/>
                  </a:ext>
                </a:extLst>
              </p:cNvPr>
              <p:cNvSpPr/>
              <p:nvPr/>
            </p:nvSpPr>
            <p:spPr>
              <a:xfrm>
                <a:off x="5931050" y="1408209"/>
                <a:ext cx="53686" cy="92652"/>
              </a:xfrm>
              <a:custGeom>
                <a:avLst/>
                <a:gdLst>
                  <a:gd name="connsiteX0" fmla="*/ 43295 w 53686"/>
                  <a:gd name="connsiteY0" fmla="*/ 92652 h 92652"/>
                  <a:gd name="connsiteX1" fmla="*/ 38100 w 53686"/>
                  <a:gd name="connsiteY1" fmla="*/ 68407 h 92652"/>
                  <a:gd name="connsiteX2" fmla="*/ 16452 w 53686"/>
                  <a:gd name="connsiteY2" fmla="*/ 68407 h 92652"/>
                  <a:gd name="connsiteX3" fmla="*/ 11257 w 53686"/>
                  <a:gd name="connsiteY3" fmla="*/ 92652 h 92652"/>
                  <a:gd name="connsiteX4" fmla="*/ 0 w 53686"/>
                  <a:gd name="connsiteY4" fmla="*/ 92652 h 92652"/>
                  <a:gd name="connsiteX5" fmla="*/ 20782 w 53686"/>
                  <a:gd name="connsiteY5" fmla="*/ 0 h 92652"/>
                  <a:gd name="connsiteX6" fmla="*/ 32905 w 53686"/>
                  <a:gd name="connsiteY6" fmla="*/ 0 h 92652"/>
                  <a:gd name="connsiteX7" fmla="*/ 53686 w 53686"/>
                  <a:gd name="connsiteY7" fmla="*/ 92652 h 92652"/>
                  <a:gd name="connsiteX8" fmla="*/ 43295 w 53686"/>
                  <a:gd name="connsiteY8" fmla="*/ 92652 h 92652"/>
                  <a:gd name="connsiteX9" fmla="*/ 27709 w 53686"/>
                  <a:gd name="connsiteY9" fmla="*/ 17318 h 92652"/>
                  <a:gd name="connsiteX10" fmla="*/ 19050 w 53686"/>
                  <a:gd name="connsiteY10" fmla="*/ 58882 h 92652"/>
                  <a:gd name="connsiteX11" fmla="*/ 36368 w 53686"/>
                  <a:gd name="connsiteY11" fmla="*/ 58882 h 92652"/>
                  <a:gd name="connsiteX12" fmla="*/ 27709 w 53686"/>
                  <a:gd name="connsiteY12" fmla="*/ 17318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686" h="92652">
                    <a:moveTo>
                      <a:pt x="43295" y="92652"/>
                    </a:moveTo>
                    <a:lnTo>
                      <a:pt x="38100" y="68407"/>
                    </a:lnTo>
                    <a:lnTo>
                      <a:pt x="16452" y="68407"/>
                    </a:lnTo>
                    <a:lnTo>
                      <a:pt x="11257" y="92652"/>
                    </a:lnTo>
                    <a:lnTo>
                      <a:pt x="0" y="92652"/>
                    </a:lnTo>
                    <a:lnTo>
                      <a:pt x="20782" y="0"/>
                    </a:lnTo>
                    <a:lnTo>
                      <a:pt x="32905" y="0"/>
                    </a:lnTo>
                    <a:lnTo>
                      <a:pt x="53686" y="92652"/>
                    </a:lnTo>
                    <a:lnTo>
                      <a:pt x="43295" y="92652"/>
                    </a:lnTo>
                    <a:close/>
                    <a:moveTo>
                      <a:pt x="27709" y="17318"/>
                    </a:moveTo>
                    <a:lnTo>
                      <a:pt x="19050" y="58882"/>
                    </a:lnTo>
                    <a:lnTo>
                      <a:pt x="36368" y="58882"/>
                    </a:lnTo>
                    <a:lnTo>
                      <a:pt x="27709" y="17318"/>
                    </a:lnTo>
                    <a:close/>
                  </a:path>
                </a:pathLst>
              </a:custGeom>
              <a:solidFill>
                <a:srgbClr val="203249"/>
              </a:solidFill>
              <a:ln w="8653" cap="flat">
                <a:noFill/>
                <a:prstDash val="solid"/>
                <a:miter/>
              </a:ln>
            </p:spPr>
            <p:txBody>
              <a:bodyPr rtlCol="0" anchor="ctr"/>
              <a:lstStyle/>
              <a:p>
                <a:endParaRPr lang="en-US"/>
              </a:p>
            </p:txBody>
          </p:sp>
          <p:sp>
            <p:nvSpPr>
              <p:cNvPr id="711" name="Freeform 710">
                <a:extLst>
                  <a:ext uri="{FF2B5EF4-FFF2-40B4-BE49-F238E27FC236}">
                    <a16:creationId xmlns:a16="http://schemas.microsoft.com/office/drawing/2014/main" id="{C116D631-C7F8-8C0D-DCBB-B94D6F795A8A}"/>
                  </a:ext>
                </a:extLst>
              </p:cNvPr>
              <p:cNvSpPr/>
              <p:nvPr/>
            </p:nvSpPr>
            <p:spPr>
              <a:xfrm>
                <a:off x="5984736" y="1408209"/>
                <a:ext cx="46759" cy="92652"/>
              </a:xfrm>
              <a:custGeom>
                <a:avLst/>
                <a:gdLst>
                  <a:gd name="connsiteX0" fmla="*/ 18184 w 46759"/>
                  <a:gd name="connsiteY0" fmla="*/ 92652 h 92652"/>
                  <a:gd name="connsiteX1" fmla="*/ 18184 w 46759"/>
                  <a:gd name="connsiteY1" fmla="*/ 10391 h 92652"/>
                  <a:gd name="connsiteX2" fmla="*/ 0 w 46759"/>
                  <a:gd name="connsiteY2" fmla="*/ 10391 h 92652"/>
                  <a:gd name="connsiteX3" fmla="*/ 0 w 46759"/>
                  <a:gd name="connsiteY3" fmla="*/ 0 h 92652"/>
                  <a:gd name="connsiteX4" fmla="*/ 46759 w 46759"/>
                  <a:gd name="connsiteY4" fmla="*/ 0 h 92652"/>
                  <a:gd name="connsiteX5" fmla="*/ 46759 w 46759"/>
                  <a:gd name="connsiteY5" fmla="*/ 10391 h 92652"/>
                  <a:gd name="connsiteX6" fmla="*/ 28575 w 46759"/>
                  <a:gd name="connsiteY6" fmla="*/ 10391 h 92652"/>
                  <a:gd name="connsiteX7" fmla="*/ 28575 w 46759"/>
                  <a:gd name="connsiteY7" fmla="*/ 92652 h 92652"/>
                  <a:gd name="connsiteX8" fmla="*/ 18184 w 46759"/>
                  <a:gd name="connsiteY8"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59" h="92652">
                    <a:moveTo>
                      <a:pt x="18184" y="92652"/>
                    </a:moveTo>
                    <a:lnTo>
                      <a:pt x="18184" y="10391"/>
                    </a:lnTo>
                    <a:lnTo>
                      <a:pt x="0" y="10391"/>
                    </a:lnTo>
                    <a:lnTo>
                      <a:pt x="0" y="0"/>
                    </a:lnTo>
                    <a:lnTo>
                      <a:pt x="46759" y="0"/>
                    </a:lnTo>
                    <a:lnTo>
                      <a:pt x="46759" y="10391"/>
                    </a:lnTo>
                    <a:lnTo>
                      <a:pt x="28575" y="10391"/>
                    </a:lnTo>
                    <a:lnTo>
                      <a:pt x="28575" y="92652"/>
                    </a:lnTo>
                    <a:lnTo>
                      <a:pt x="18184" y="92652"/>
                    </a:lnTo>
                    <a:close/>
                  </a:path>
                </a:pathLst>
              </a:custGeom>
              <a:solidFill>
                <a:srgbClr val="203249"/>
              </a:solidFill>
              <a:ln w="8653" cap="flat">
                <a:noFill/>
                <a:prstDash val="solid"/>
                <a:miter/>
              </a:ln>
            </p:spPr>
            <p:txBody>
              <a:bodyPr rtlCol="0" anchor="ctr"/>
              <a:lstStyle/>
              <a:p>
                <a:endParaRPr lang="en-US"/>
              </a:p>
            </p:txBody>
          </p:sp>
          <p:sp>
            <p:nvSpPr>
              <p:cNvPr id="712" name="Freeform 711">
                <a:extLst>
                  <a:ext uri="{FF2B5EF4-FFF2-40B4-BE49-F238E27FC236}">
                    <a16:creationId xmlns:a16="http://schemas.microsoft.com/office/drawing/2014/main" id="{446E8311-456D-A472-7360-431208C05012}"/>
                  </a:ext>
                </a:extLst>
              </p:cNvPr>
              <p:cNvSpPr/>
              <p:nvPr/>
            </p:nvSpPr>
            <p:spPr>
              <a:xfrm>
                <a:off x="6043618" y="1408209"/>
                <a:ext cx="47625" cy="92652"/>
              </a:xfrm>
              <a:custGeom>
                <a:avLst/>
                <a:gdLst>
                  <a:gd name="connsiteX0" fmla="*/ 36368 w 47625"/>
                  <a:gd name="connsiteY0" fmla="*/ 92652 h 92652"/>
                  <a:gd name="connsiteX1" fmla="*/ 36368 w 47625"/>
                  <a:gd name="connsiteY1" fmla="*/ 51089 h 92652"/>
                  <a:gd name="connsiteX2" fmla="*/ 11257 w 47625"/>
                  <a:gd name="connsiteY2" fmla="*/ 51089 h 92652"/>
                  <a:gd name="connsiteX3" fmla="*/ 11257 w 47625"/>
                  <a:gd name="connsiteY3" fmla="*/ 92652 h 92652"/>
                  <a:gd name="connsiteX4" fmla="*/ 0 w 47625"/>
                  <a:gd name="connsiteY4" fmla="*/ 92652 h 92652"/>
                  <a:gd name="connsiteX5" fmla="*/ 0 w 47625"/>
                  <a:gd name="connsiteY5" fmla="*/ 0 h 92652"/>
                  <a:gd name="connsiteX6" fmla="*/ 11257 w 47625"/>
                  <a:gd name="connsiteY6" fmla="*/ 0 h 92652"/>
                  <a:gd name="connsiteX7" fmla="*/ 11257 w 47625"/>
                  <a:gd name="connsiteY7" fmla="*/ 40698 h 92652"/>
                  <a:gd name="connsiteX8" fmla="*/ 36368 w 47625"/>
                  <a:gd name="connsiteY8" fmla="*/ 40698 h 92652"/>
                  <a:gd name="connsiteX9" fmla="*/ 36368 w 47625"/>
                  <a:gd name="connsiteY9" fmla="*/ 0 h 92652"/>
                  <a:gd name="connsiteX10" fmla="*/ 47625 w 47625"/>
                  <a:gd name="connsiteY10" fmla="*/ 0 h 92652"/>
                  <a:gd name="connsiteX11" fmla="*/ 47625 w 47625"/>
                  <a:gd name="connsiteY11" fmla="*/ 92652 h 92652"/>
                  <a:gd name="connsiteX12" fmla="*/ 36368 w 47625"/>
                  <a:gd name="connsiteY12"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7625" h="92652">
                    <a:moveTo>
                      <a:pt x="36368" y="92652"/>
                    </a:moveTo>
                    <a:lnTo>
                      <a:pt x="36368" y="51089"/>
                    </a:lnTo>
                    <a:lnTo>
                      <a:pt x="11257" y="51089"/>
                    </a:lnTo>
                    <a:lnTo>
                      <a:pt x="11257" y="92652"/>
                    </a:lnTo>
                    <a:lnTo>
                      <a:pt x="0" y="92652"/>
                    </a:lnTo>
                    <a:lnTo>
                      <a:pt x="0" y="0"/>
                    </a:lnTo>
                    <a:lnTo>
                      <a:pt x="11257" y="0"/>
                    </a:lnTo>
                    <a:lnTo>
                      <a:pt x="11257" y="40698"/>
                    </a:lnTo>
                    <a:lnTo>
                      <a:pt x="36368" y="40698"/>
                    </a:lnTo>
                    <a:lnTo>
                      <a:pt x="36368" y="0"/>
                    </a:lnTo>
                    <a:lnTo>
                      <a:pt x="47625" y="0"/>
                    </a:lnTo>
                    <a:lnTo>
                      <a:pt x="47625" y="92652"/>
                    </a:lnTo>
                    <a:lnTo>
                      <a:pt x="36368" y="92652"/>
                    </a:lnTo>
                    <a:close/>
                  </a:path>
                </a:pathLst>
              </a:custGeom>
              <a:solidFill>
                <a:srgbClr val="203249"/>
              </a:solidFill>
              <a:ln w="8653" cap="flat">
                <a:noFill/>
                <a:prstDash val="solid"/>
                <a:miter/>
              </a:ln>
            </p:spPr>
            <p:txBody>
              <a:bodyPr rtlCol="0" anchor="ctr"/>
              <a:lstStyle/>
              <a:p>
                <a:endParaRPr lang="en-US"/>
              </a:p>
            </p:txBody>
          </p:sp>
          <p:sp>
            <p:nvSpPr>
              <p:cNvPr id="713" name="Freeform 712">
                <a:extLst>
                  <a:ext uri="{FF2B5EF4-FFF2-40B4-BE49-F238E27FC236}">
                    <a16:creationId xmlns:a16="http://schemas.microsoft.com/office/drawing/2014/main" id="{2150A6D6-373E-271A-ECA5-1ED295A55304}"/>
                  </a:ext>
                </a:extLst>
              </p:cNvPr>
              <p:cNvSpPr/>
              <p:nvPr/>
            </p:nvSpPr>
            <p:spPr>
              <a:xfrm>
                <a:off x="6104231" y="1408209"/>
                <a:ext cx="79663" cy="92652"/>
              </a:xfrm>
              <a:custGeom>
                <a:avLst/>
                <a:gdLst>
                  <a:gd name="connsiteX0" fmla="*/ 79664 w 79663"/>
                  <a:gd name="connsiteY0" fmla="*/ 0 h 92652"/>
                  <a:gd name="connsiteX1" fmla="*/ 64077 w 79663"/>
                  <a:gd name="connsiteY1" fmla="*/ 92652 h 92652"/>
                  <a:gd name="connsiteX2" fmla="*/ 51955 w 79663"/>
                  <a:gd name="connsiteY2" fmla="*/ 92652 h 92652"/>
                  <a:gd name="connsiteX3" fmla="*/ 39832 w 79663"/>
                  <a:gd name="connsiteY3" fmla="*/ 12989 h 92652"/>
                  <a:gd name="connsiteX4" fmla="*/ 27709 w 79663"/>
                  <a:gd name="connsiteY4" fmla="*/ 92652 h 92652"/>
                  <a:gd name="connsiteX5" fmla="*/ 15587 w 79663"/>
                  <a:gd name="connsiteY5" fmla="*/ 92652 h 92652"/>
                  <a:gd name="connsiteX6" fmla="*/ 0 w 79663"/>
                  <a:gd name="connsiteY6" fmla="*/ 0 h 92652"/>
                  <a:gd name="connsiteX7" fmla="*/ 11257 w 79663"/>
                  <a:gd name="connsiteY7" fmla="*/ 0 h 92652"/>
                  <a:gd name="connsiteX8" fmla="*/ 20782 w 79663"/>
                  <a:gd name="connsiteY8" fmla="*/ 74468 h 92652"/>
                  <a:gd name="connsiteX9" fmla="*/ 32039 w 79663"/>
                  <a:gd name="connsiteY9" fmla="*/ 0 h 92652"/>
                  <a:gd name="connsiteX10" fmla="*/ 45027 w 79663"/>
                  <a:gd name="connsiteY10" fmla="*/ 0 h 92652"/>
                  <a:gd name="connsiteX11" fmla="*/ 56284 w 79663"/>
                  <a:gd name="connsiteY11" fmla="*/ 74468 h 92652"/>
                  <a:gd name="connsiteX12" fmla="*/ 65809 w 79663"/>
                  <a:gd name="connsiteY12" fmla="*/ 0 h 92652"/>
                  <a:gd name="connsiteX13" fmla="*/ 79664 w 79663"/>
                  <a:gd name="connsiteY13" fmla="*/ 0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9663" h="92652">
                    <a:moveTo>
                      <a:pt x="79664" y="0"/>
                    </a:moveTo>
                    <a:lnTo>
                      <a:pt x="64077" y="92652"/>
                    </a:lnTo>
                    <a:lnTo>
                      <a:pt x="51955" y="92652"/>
                    </a:lnTo>
                    <a:lnTo>
                      <a:pt x="39832" y="12989"/>
                    </a:lnTo>
                    <a:lnTo>
                      <a:pt x="27709" y="92652"/>
                    </a:lnTo>
                    <a:lnTo>
                      <a:pt x="15587" y="92652"/>
                    </a:lnTo>
                    <a:lnTo>
                      <a:pt x="0" y="0"/>
                    </a:lnTo>
                    <a:lnTo>
                      <a:pt x="11257" y="0"/>
                    </a:lnTo>
                    <a:lnTo>
                      <a:pt x="20782" y="74468"/>
                    </a:lnTo>
                    <a:lnTo>
                      <a:pt x="32039" y="0"/>
                    </a:lnTo>
                    <a:lnTo>
                      <a:pt x="45027" y="0"/>
                    </a:lnTo>
                    <a:lnTo>
                      <a:pt x="56284" y="74468"/>
                    </a:lnTo>
                    <a:lnTo>
                      <a:pt x="65809" y="0"/>
                    </a:lnTo>
                    <a:lnTo>
                      <a:pt x="79664" y="0"/>
                    </a:lnTo>
                    <a:close/>
                  </a:path>
                </a:pathLst>
              </a:custGeom>
              <a:solidFill>
                <a:srgbClr val="203249"/>
              </a:solidFill>
              <a:ln w="8653" cap="flat">
                <a:noFill/>
                <a:prstDash val="solid"/>
                <a:miter/>
              </a:ln>
            </p:spPr>
            <p:txBody>
              <a:bodyPr rtlCol="0" anchor="ctr"/>
              <a:lstStyle/>
              <a:p>
                <a:endParaRPr lang="en-US"/>
              </a:p>
            </p:txBody>
          </p:sp>
          <p:sp>
            <p:nvSpPr>
              <p:cNvPr id="714" name="Freeform 713">
                <a:extLst>
                  <a:ext uri="{FF2B5EF4-FFF2-40B4-BE49-F238E27FC236}">
                    <a16:creationId xmlns:a16="http://schemas.microsoft.com/office/drawing/2014/main" id="{7071B9C1-7456-8DDA-9529-7DA528E05FF3}"/>
                  </a:ext>
                </a:extLst>
              </p:cNvPr>
              <p:cNvSpPr/>
              <p:nvPr/>
            </p:nvSpPr>
            <p:spPr>
              <a:xfrm>
                <a:off x="6190822" y="1408209"/>
                <a:ext cx="53686" cy="92652"/>
              </a:xfrm>
              <a:custGeom>
                <a:avLst/>
                <a:gdLst>
                  <a:gd name="connsiteX0" fmla="*/ 43295 w 53686"/>
                  <a:gd name="connsiteY0" fmla="*/ 92652 h 92652"/>
                  <a:gd name="connsiteX1" fmla="*/ 38100 w 53686"/>
                  <a:gd name="connsiteY1" fmla="*/ 68407 h 92652"/>
                  <a:gd name="connsiteX2" fmla="*/ 16452 w 53686"/>
                  <a:gd name="connsiteY2" fmla="*/ 68407 h 92652"/>
                  <a:gd name="connsiteX3" fmla="*/ 11257 w 53686"/>
                  <a:gd name="connsiteY3" fmla="*/ 92652 h 92652"/>
                  <a:gd name="connsiteX4" fmla="*/ 0 w 53686"/>
                  <a:gd name="connsiteY4" fmla="*/ 92652 h 92652"/>
                  <a:gd name="connsiteX5" fmla="*/ 20782 w 53686"/>
                  <a:gd name="connsiteY5" fmla="*/ 0 h 92652"/>
                  <a:gd name="connsiteX6" fmla="*/ 32905 w 53686"/>
                  <a:gd name="connsiteY6" fmla="*/ 0 h 92652"/>
                  <a:gd name="connsiteX7" fmla="*/ 53686 w 53686"/>
                  <a:gd name="connsiteY7" fmla="*/ 92652 h 92652"/>
                  <a:gd name="connsiteX8" fmla="*/ 43295 w 53686"/>
                  <a:gd name="connsiteY8" fmla="*/ 92652 h 92652"/>
                  <a:gd name="connsiteX9" fmla="*/ 27709 w 53686"/>
                  <a:gd name="connsiteY9" fmla="*/ 17318 h 92652"/>
                  <a:gd name="connsiteX10" fmla="*/ 19050 w 53686"/>
                  <a:gd name="connsiteY10" fmla="*/ 58882 h 92652"/>
                  <a:gd name="connsiteX11" fmla="*/ 36368 w 53686"/>
                  <a:gd name="connsiteY11" fmla="*/ 58882 h 92652"/>
                  <a:gd name="connsiteX12" fmla="*/ 27709 w 53686"/>
                  <a:gd name="connsiteY12" fmla="*/ 17318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686" h="92652">
                    <a:moveTo>
                      <a:pt x="43295" y="92652"/>
                    </a:moveTo>
                    <a:lnTo>
                      <a:pt x="38100" y="68407"/>
                    </a:lnTo>
                    <a:lnTo>
                      <a:pt x="16452" y="68407"/>
                    </a:lnTo>
                    <a:lnTo>
                      <a:pt x="11257" y="92652"/>
                    </a:lnTo>
                    <a:lnTo>
                      <a:pt x="0" y="92652"/>
                    </a:lnTo>
                    <a:lnTo>
                      <a:pt x="20782" y="0"/>
                    </a:lnTo>
                    <a:lnTo>
                      <a:pt x="32905" y="0"/>
                    </a:lnTo>
                    <a:lnTo>
                      <a:pt x="53686" y="92652"/>
                    </a:lnTo>
                    <a:lnTo>
                      <a:pt x="43295" y="92652"/>
                    </a:lnTo>
                    <a:close/>
                    <a:moveTo>
                      <a:pt x="27709" y="17318"/>
                    </a:moveTo>
                    <a:lnTo>
                      <a:pt x="19050" y="58882"/>
                    </a:lnTo>
                    <a:lnTo>
                      <a:pt x="36368" y="58882"/>
                    </a:lnTo>
                    <a:lnTo>
                      <a:pt x="27709" y="17318"/>
                    </a:lnTo>
                    <a:close/>
                  </a:path>
                </a:pathLst>
              </a:custGeom>
              <a:solidFill>
                <a:srgbClr val="203249"/>
              </a:solidFill>
              <a:ln w="8653" cap="flat">
                <a:noFill/>
                <a:prstDash val="solid"/>
                <a:miter/>
              </a:ln>
            </p:spPr>
            <p:txBody>
              <a:bodyPr rtlCol="0" anchor="ctr"/>
              <a:lstStyle/>
              <a:p>
                <a:endParaRPr lang="en-US"/>
              </a:p>
            </p:txBody>
          </p:sp>
          <p:sp>
            <p:nvSpPr>
              <p:cNvPr id="715" name="Freeform 714">
                <a:extLst>
                  <a:ext uri="{FF2B5EF4-FFF2-40B4-BE49-F238E27FC236}">
                    <a16:creationId xmlns:a16="http://schemas.microsoft.com/office/drawing/2014/main" id="{C2122EF2-9864-9053-DCCE-DCFD01F16D8C}"/>
                  </a:ext>
                </a:extLst>
              </p:cNvPr>
              <p:cNvSpPr/>
              <p:nvPr/>
            </p:nvSpPr>
            <p:spPr>
              <a:xfrm>
                <a:off x="6244509" y="1408209"/>
                <a:ext cx="50222" cy="92652"/>
              </a:xfrm>
              <a:custGeom>
                <a:avLst/>
                <a:gdLst>
                  <a:gd name="connsiteX0" fmla="*/ 19916 w 50222"/>
                  <a:gd name="connsiteY0" fmla="*/ 92652 h 92652"/>
                  <a:gd name="connsiteX1" fmla="*/ 19916 w 50222"/>
                  <a:gd name="connsiteY1" fmla="*/ 54552 h 92652"/>
                  <a:gd name="connsiteX2" fmla="*/ 0 w 50222"/>
                  <a:gd name="connsiteY2" fmla="*/ 0 h 92652"/>
                  <a:gd name="connsiteX3" fmla="*/ 11257 w 50222"/>
                  <a:gd name="connsiteY3" fmla="*/ 0 h 92652"/>
                  <a:gd name="connsiteX4" fmla="*/ 25111 w 50222"/>
                  <a:gd name="connsiteY4" fmla="*/ 41564 h 92652"/>
                  <a:gd name="connsiteX5" fmla="*/ 38966 w 50222"/>
                  <a:gd name="connsiteY5" fmla="*/ 0 h 92652"/>
                  <a:gd name="connsiteX6" fmla="*/ 50223 w 50222"/>
                  <a:gd name="connsiteY6" fmla="*/ 0 h 92652"/>
                  <a:gd name="connsiteX7" fmla="*/ 30307 w 50222"/>
                  <a:gd name="connsiteY7" fmla="*/ 54552 h 92652"/>
                  <a:gd name="connsiteX8" fmla="*/ 30307 w 50222"/>
                  <a:gd name="connsiteY8" fmla="*/ 92652 h 92652"/>
                  <a:gd name="connsiteX9" fmla="*/ 19916 w 50222"/>
                  <a:gd name="connsiteY9" fmla="*/ 92652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222" h="92652">
                    <a:moveTo>
                      <a:pt x="19916" y="92652"/>
                    </a:moveTo>
                    <a:lnTo>
                      <a:pt x="19916" y="54552"/>
                    </a:lnTo>
                    <a:lnTo>
                      <a:pt x="0" y="0"/>
                    </a:lnTo>
                    <a:lnTo>
                      <a:pt x="11257" y="0"/>
                    </a:lnTo>
                    <a:lnTo>
                      <a:pt x="25111" y="41564"/>
                    </a:lnTo>
                    <a:lnTo>
                      <a:pt x="38966" y="0"/>
                    </a:lnTo>
                    <a:lnTo>
                      <a:pt x="50223" y="0"/>
                    </a:lnTo>
                    <a:lnTo>
                      <a:pt x="30307" y="54552"/>
                    </a:lnTo>
                    <a:lnTo>
                      <a:pt x="30307" y="92652"/>
                    </a:lnTo>
                    <a:lnTo>
                      <a:pt x="19916" y="92652"/>
                    </a:lnTo>
                    <a:close/>
                  </a:path>
                </a:pathLst>
              </a:custGeom>
              <a:solidFill>
                <a:srgbClr val="203249"/>
              </a:solidFill>
              <a:ln w="8653" cap="flat">
                <a:noFill/>
                <a:prstDash val="solid"/>
                <a:miter/>
              </a:ln>
            </p:spPr>
            <p:txBody>
              <a:bodyPr rtlCol="0" anchor="ctr"/>
              <a:lstStyle/>
              <a:p>
                <a:endParaRPr lang="en-US"/>
              </a:p>
            </p:txBody>
          </p:sp>
        </p:grpSp>
      </p:grpSp>
      <p:grpSp>
        <p:nvGrpSpPr>
          <p:cNvPr id="2" name="Group 1">
            <a:extLst>
              <a:ext uri="{FF2B5EF4-FFF2-40B4-BE49-F238E27FC236}">
                <a16:creationId xmlns:a16="http://schemas.microsoft.com/office/drawing/2014/main" id="{224D835F-D4D8-8FB8-67E2-F6793185A25C}"/>
              </a:ext>
            </a:extLst>
          </p:cNvPr>
          <p:cNvGrpSpPr/>
          <p:nvPr/>
        </p:nvGrpSpPr>
        <p:grpSpPr>
          <a:xfrm>
            <a:off x="275919" y="1225558"/>
            <a:ext cx="11594886" cy="4679408"/>
            <a:chOff x="275920" y="1355396"/>
            <a:chExt cx="10065605" cy="4062228"/>
          </a:xfrm>
        </p:grpSpPr>
        <p:grpSp>
          <p:nvGrpSpPr>
            <p:cNvPr id="728" name="Graphic 7">
              <a:extLst>
                <a:ext uri="{FF2B5EF4-FFF2-40B4-BE49-F238E27FC236}">
                  <a16:creationId xmlns:a16="http://schemas.microsoft.com/office/drawing/2014/main" id="{9471303B-29C0-C634-DE5E-C0D61AA9C144}"/>
                </a:ext>
              </a:extLst>
            </p:cNvPr>
            <p:cNvGrpSpPr/>
            <p:nvPr/>
          </p:nvGrpSpPr>
          <p:grpSpPr>
            <a:xfrm>
              <a:off x="896629" y="1719082"/>
              <a:ext cx="1412630" cy="1421037"/>
              <a:chOff x="2248614" y="2006917"/>
              <a:chExt cx="952119" cy="957786"/>
            </a:xfrm>
          </p:grpSpPr>
          <p:sp>
            <p:nvSpPr>
              <p:cNvPr id="729" name="Freeform 728">
                <a:extLst>
                  <a:ext uri="{FF2B5EF4-FFF2-40B4-BE49-F238E27FC236}">
                    <a16:creationId xmlns:a16="http://schemas.microsoft.com/office/drawing/2014/main" id="{16F2CAD0-F64C-A2B9-2AE6-5EF58874EC0B}"/>
                  </a:ext>
                </a:extLst>
              </p:cNvPr>
              <p:cNvSpPr/>
              <p:nvPr/>
            </p:nvSpPr>
            <p:spPr>
              <a:xfrm>
                <a:off x="2248614" y="2006917"/>
                <a:ext cx="47767" cy="351377"/>
              </a:xfrm>
              <a:custGeom>
                <a:avLst/>
                <a:gdLst>
                  <a:gd name="connsiteX0" fmla="*/ 0 w 47767"/>
                  <a:gd name="connsiteY0" fmla="*/ 0 h 351377"/>
                  <a:gd name="connsiteX1" fmla="*/ 47768 w 47767"/>
                  <a:gd name="connsiteY1" fmla="*/ 0 h 351377"/>
                  <a:gd name="connsiteX2" fmla="*/ 47768 w 47767"/>
                  <a:gd name="connsiteY2" fmla="*/ 351377 h 351377"/>
                  <a:gd name="connsiteX3" fmla="*/ 0 w 47767"/>
                  <a:gd name="connsiteY3" fmla="*/ 351377 h 351377"/>
                </a:gdLst>
                <a:ahLst/>
                <a:cxnLst>
                  <a:cxn ang="0">
                    <a:pos x="connsiteX0" y="connsiteY0"/>
                  </a:cxn>
                  <a:cxn ang="0">
                    <a:pos x="connsiteX1" y="connsiteY1"/>
                  </a:cxn>
                  <a:cxn ang="0">
                    <a:pos x="connsiteX2" y="connsiteY2"/>
                  </a:cxn>
                  <a:cxn ang="0">
                    <a:pos x="connsiteX3" y="connsiteY3"/>
                  </a:cxn>
                </a:cxnLst>
                <a:rect l="l" t="t" r="r" b="b"/>
                <a:pathLst>
                  <a:path w="47767" h="351377">
                    <a:moveTo>
                      <a:pt x="0" y="0"/>
                    </a:moveTo>
                    <a:lnTo>
                      <a:pt x="47768" y="0"/>
                    </a:lnTo>
                    <a:lnTo>
                      <a:pt x="47768" y="351377"/>
                    </a:lnTo>
                    <a:lnTo>
                      <a:pt x="0" y="351377"/>
                    </a:lnTo>
                    <a:close/>
                  </a:path>
                </a:pathLst>
              </a:custGeom>
              <a:gradFill>
                <a:gsLst>
                  <a:gs pos="0">
                    <a:srgbClr val="99A038"/>
                  </a:gs>
                  <a:gs pos="30380">
                    <a:srgbClr val="979E39"/>
                  </a:gs>
                  <a:gs pos="46530">
                    <a:srgbClr val="90973D"/>
                  </a:gs>
                  <a:gs pos="59330">
                    <a:srgbClr val="858D43"/>
                  </a:gs>
                  <a:gs pos="70380">
                    <a:srgbClr val="757F4B"/>
                  </a:gs>
                  <a:gs pos="80300">
                    <a:srgbClr val="626E53"/>
                  </a:gs>
                  <a:gs pos="89410">
                    <a:srgbClr val="4C5C59"/>
                  </a:gs>
                  <a:gs pos="97730">
                    <a:srgbClr val="32485A"/>
                  </a:gs>
                  <a:gs pos="100000">
                    <a:srgbClr val="2A425A"/>
                  </a:gs>
                </a:gsLst>
                <a:lin ang="16200000" scaled="1"/>
              </a:gradFill>
              <a:ln w="8096" cap="flat">
                <a:noFill/>
                <a:prstDash val="solid"/>
                <a:miter/>
              </a:ln>
            </p:spPr>
            <p:txBody>
              <a:bodyPr rtlCol="0" anchor="ctr"/>
              <a:lstStyle/>
              <a:p>
                <a:endParaRPr lang="en-US" sz="2000"/>
              </a:p>
            </p:txBody>
          </p:sp>
          <p:sp>
            <p:nvSpPr>
              <p:cNvPr id="730" name="Freeform 729">
                <a:extLst>
                  <a:ext uri="{FF2B5EF4-FFF2-40B4-BE49-F238E27FC236}">
                    <a16:creationId xmlns:a16="http://schemas.microsoft.com/office/drawing/2014/main" id="{5F9B7F6E-2743-2322-7C7C-FE8A94D0455B}"/>
                  </a:ext>
                </a:extLst>
              </p:cNvPr>
              <p:cNvSpPr/>
              <p:nvPr/>
            </p:nvSpPr>
            <p:spPr>
              <a:xfrm>
                <a:off x="2249423" y="2638425"/>
                <a:ext cx="951309" cy="326278"/>
              </a:xfrm>
              <a:custGeom>
                <a:avLst/>
                <a:gdLst>
                  <a:gd name="connsiteX0" fmla="*/ 209693 w 951309"/>
                  <a:gd name="connsiteY0" fmla="*/ 277701 h 326278"/>
                  <a:gd name="connsiteX1" fmla="*/ 119825 w 951309"/>
                  <a:gd name="connsiteY1" fmla="*/ 277701 h 326278"/>
                  <a:gd name="connsiteX2" fmla="*/ 47768 w 951309"/>
                  <a:gd name="connsiteY2" fmla="*/ 205645 h 326278"/>
                  <a:gd name="connsiteX3" fmla="*/ 47768 w 951309"/>
                  <a:gd name="connsiteY3" fmla="*/ 0 h 326278"/>
                  <a:gd name="connsiteX4" fmla="*/ 0 w 951309"/>
                  <a:gd name="connsiteY4" fmla="*/ 0 h 326278"/>
                  <a:gd name="connsiteX5" fmla="*/ 0 w 951309"/>
                  <a:gd name="connsiteY5" fmla="*/ 206454 h 326278"/>
                  <a:gd name="connsiteX6" fmla="*/ 119825 w 951309"/>
                  <a:gd name="connsiteY6" fmla="*/ 326279 h 326278"/>
                  <a:gd name="connsiteX7" fmla="*/ 209693 w 951309"/>
                  <a:gd name="connsiteY7" fmla="*/ 326279 h 326278"/>
                  <a:gd name="connsiteX8" fmla="*/ 951309 w 951309"/>
                  <a:gd name="connsiteY8" fmla="*/ 326279 h 326278"/>
                  <a:gd name="connsiteX9" fmla="*/ 951309 w 951309"/>
                  <a:gd name="connsiteY9" fmla="*/ 278511 h 326278"/>
                  <a:gd name="connsiteX10" fmla="*/ 209693 w 951309"/>
                  <a:gd name="connsiteY10" fmla="*/ 278511 h 326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51309" h="326278">
                    <a:moveTo>
                      <a:pt x="209693" y="277701"/>
                    </a:moveTo>
                    <a:lnTo>
                      <a:pt x="119825" y="277701"/>
                    </a:lnTo>
                    <a:cubicBezTo>
                      <a:pt x="80153" y="277701"/>
                      <a:pt x="47768" y="245316"/>
                      <a:pt x="47768" y="205645"/>
                    </a:cubicBezTo>
                    <a:lnTo>
                      <a:pt x="47768" y="0"/>
                    </a:lnTo>
                    <a:lnTo>
                      <a:pt x="0" y="0"/>
                    </a:lnTo>
                    <a:lnTo>
                      <a:pt x="0" y="206454"/>
                    </a:lnTo>
                    <a:cubicBezTo>
                      <a:pt x="0" y="272844"/>
                      <a:pt x="53435" y="326279"/>
                      <a:pt x="119825" y="326279"/>
                    </a:cubicBezTo>
                    <a:lnTo>
                      <a:pt x="209693" y="326279"/>
                    </a:lnTo>
                    <a:lnTo>
                      <a:pt x="951309" y="326279"/>
                    </a:lnTo>
                    <a:lnTo>
                      <a:pt x="951309" y="278511"/>
                    </a:lnTo>
                    <a:lnTo>
                      <a:pt x="209693" y="278511"/>
                    </a:lnTo>
                    <a:close/>
                  </a:path>
                </a:pathLst>
              </a:custGeom>
              <a:gradFill>
                <a:gsLst>
                  <a:gs pos="0">
                    <a:srgbClr val="99A038"/>
                  </a:gs>
                  <a:gs pos="30380">
                    <a:srgbClr val="979E39"/>
                  </a:gs>
                  <a:gs pos="46530">
                    <a:srgbClr val="90973D"/>
                  </a:gs>
                  <a:gs pos="59330">
                    <a:srgbClr val="858D43"/>
                  </a:gs>
                  <a:gs pos="70380">
                    <a:srgbClr val="757F4B"/>
                  </a:gs>
                  <a:gs pos="80300">
                    <a:srgbClr val="626E53"/>
                  </a:gs>
                  <a:gs pos="89410">
                    <a:srgbClr val="4C5C59"/>
                  </a:gs>
                  <a:gs pos="97730">
                    <a:srgbClr val="32485A"/>
                  </a:gs>
                  <a:gs pos="100000">
                    <a:srgbClr val="2A425A"/>
                  </a:gs>
                </a:gsLst>
                <a:lin ang="16200000" scaled="1"/>
              </a:gradFill>
              <a:ln w="8096" cap="flat">
                <a:noFill/>
                <a:prstDash val="solid"/>
                <a:miter/>
              </a:ln>
            </p:spPr>
            <p:txBody>
              <a:bodyPr rtlCol="0" anchor="ctr"/>
              <a:lstStyle/>
              <a:p>
                <a:endParaRPr lang="en-US" sz="2000"/>
              </a:p>
            </p:txBody>
          </p:sp>
        </p:grpSp>
        <p:sp>
          <p:nvSpPr>
            <p:cNvPr id="732" name="Freeform 731">
              <a:extLst>
                <a:ext uri="{FF2B5EF4-FFF2-40B4-BE49-F238E27FC236}">
                  <a16:creationId xmlns:a16="http://schemas.microsoft.com/office/drawing/2014/main" id="{E6AA49B6-963F-2575-D43A-16B8C1253ADC}"/>
                </a:ext>
              </a:extLst>
            </p:cNvPr>
            <p:cNvSpPr/>
            <p:nvPr/>
          </p:nvSpPr>
          <p:spPr>
            <a:xfrm>
              <a:off x="9081713" y="3068047"/>
              <a:ext cx="755563" cy="663070"/>
            </a:xfrm>
            <a:custGeom>
              <a:avLst/>
              <a:gdLst>
                <a:gd name="connsiteX0" fmla="*/ 461486 w 509253"/>
                <a:gd name="connsiteY0" fmla="*/ 119825 h 446912"/>
                <a:gd name="connsiteX1" fmla="*/ 461486 w 509253"/>
                <a:gd name="connsiteY1" fmla="*/ 446913 h 446912"/>
                <a:gd name="connsiteX2" fmla="*/ 509254 w 509253"/>
                <a:gd name="connsiteY2" fmla="*/ 446913 h 446912"/>
                <a:gd name="connsiteX3" fmla="*/ 509254 w 509253"/>
                <a:gd name="connsiteY3" fmla="*/ 119825 h 446912"/>
                <a:gd name="connsiteX4" fmla="*/ 389429 w 509253"/>
                <a:gd name="connsiteY4" fmla="*/ 0 h 446912"/>
                <a:gd name="connsiteX5" fmla="*/ 0 w 509253"/>
                <a:gd name="connsiteY5" fmla="*/ 0 h 446912"/>
                <a:gd name="connsiteX6" fmla="*/ 0 w 509253"/>
                <a:gd name="connsiteY6" fmla="*/ 47768 h 446912"/>
                <a:gd name="connsiteX7" fmla="*/ 389429 w 509253"/>
                <a:gd name="connsiteY7" fmla="*/ 47768 h 446912"/>
                <a:gd name="connsiteX8" fmla="*/ 461486 w 509253"/>
                <a:gd name="connsiteY8" fmla="*/ 119825 h 446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9253" h="446912">
                  <a:moveTo>
                    <a:pt x="461486" y="119825"/>
                  </a:moveTo>
                  <a:lnTo>
                    <a:pt x="461486" y="446913"/>
                  </a:lnTo>
                  <a:lnTo>
                    <a:pt x="509254" y="446913"/>
                  </a:lnTo>
                  <a:lnTo>
                    <a:pt x="509254" y="119825"/>
                  </a:lnTo>
                  <a:cubicBezTo>
                    <a:pt x="509254" y="53435"/>
                    <a:pt x="455819" y="0"/>
                    <a:pt x="389429" y="0"/>
                  </a:cubicBezTo>
                  <a:lnTo>
                    <a:pt x="0" y="0"/>
                  </a:lnTo>
                  <a:lnTo>
                    <a:pt x="0" y="47768"/>
                  </a:lnTo>
                  <a:lnTo>
                    <a:pt x="389429" y="47768"/>
                  </a:lnTo>
                  <a:cubicBezTo>
                    <a:pt x="429101" y="48577"/>
                    <a:pt x="461486" y="80153"/>
                    <a:pt x="461486" y="119825"/>
                  </a:cubicBezTo>
                  <a:close/>
                </a:path>
              </a:pathLst>
            </a:custGeom>
            <a:gradFill>
              <a:gsLst>
                <a:gs pos="0">
                  <a:srgbClr val="4F6245"/>
                </a:gs>
                <a:gs pos="50000">
                  <a:srgbClr val="62713C"/>
                </a:gs>
                <a:gs pos="100000">
                  <a:srgbClr val="758034"/>
                </a:gs>
              </a:gsLst>
              <a:lin ang="16200000" scaled="1"/>
            </a:gradFill>
            <a:ln w="8096" cap="flat">
              <a:noFill/>
              <a:prstDash val="solid"/>
              <a:miter/>
            </a:ln>
          </p:spPr>
          <p:txBody>
            <a:bodyPr rtlCol="0" anchor="ctr"/>
            <a:lstStyle/>
            <a:p>
              <a:endParaRPr lang="en-US" sz="2000"/>
            </a:p>
          </p:txBody>
        </p:sp>
        <p:sp>
          <p:nvSpPr>
            <p:cNvPr id="733" name="Freeform 732">
              <a:extLst>
                <a:ext uri="{FF2B5EF4-FFF2-40B4-BE49-F238E27FC236}">
                  <a16:creationId xmlns:a16="http://schemas.microsoft.com/office/drawing/2014/main" id="{D2FA586B-4E7D-18AC-4106-B7A1F82E2B51}"/>
                </a:ext>
              </a:extLst>
            </p:cNvPr>
            <p:cNvSpPr/>
            <p:nvPr/>
          </p:nvSpPr>
          <p:spPr>
            <a:xfrm>
              <a:off x="9081713" y="4306500"/>
              <a:ext cx="755563" cy="661869"/>
            </a:xfrm>
            <a:custGeom>
              <a:avLst/>
              <a:gdLst>
                <a:gd name="connsiteX0" fmla="*/ 461486 w 509253"/>
                <a:gd name="connsiteY0" fmla="*/ 0 h 446103"/>
                <a:gd name="connsiteX1" fmla="*/ 461486 w 509253"/>
                <a:gd name="connsiteY1" fmla="*/ 326279 h 446103"/>
                <a:gd name="connsiteX2" fmla="*/ 389429 w 509253"/>
                <a:gd name="connsiteY2" fmla="*/ 398336 h 446103"/>
                <a:gd name="connsiteX3" fmla="*/ 0 w 509253"/>
                <a:gd name="connsiteY3" fmla="*/ 398336 h 446103"/>
                <a:gd name="connsiteX4" fmla="*/ 0 w 509253"/>
                <a:gd name="connsiteY4" fmla="*/ 446103 h 446103"/>
                <a:gd name="connsiteX5" fmla="*/ 389429 w 509253"/>
                <a:gd name="connsiteY5" fmla="*/ 446103 h 446103"/>
                <a:gd name="connsiteX6" fmla="*/ 509254 w 509253"/>
                <a:gd name="connsiteY6" fmla="*/ 326279 h 446103"/>
                <a:gd name="connsiteX7" fmla="*/ 509254 w 509253"/>
                <a:gd name="connsiteY7" fmla="*/ 0 h 446103"/>
                <a:gd name="connsiteX8" fmla="*/ 461486 w 509253"/>
                <a:gd name="connsiteY8" fmla="*/ 0 h 446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9253" h="446103">
                  <a:moveTo>
                    <a:pt x="461486" y="0"/>
                  </a:moveTo>
                  <a:lnTo>
                    <a:pt x="461486" y="326279"/>
                  </a:lnTo>
                  <a:cubicBezTo>
                    <a:pt x="461486" y="365951"/>
                    <a:pt x="429101" y="398336"/>
                    <a:pt x="389429" y="398336"/>
                  </a:cubicBezTo>
                  <a:lnTo>
                    <a:pt x="0" y="398336"/>
                  </a:lnTo>
                  <a:lnTo>
                    <a:pt x="0" y="446103"/>
                  </a:lnTo>
                  <a:lnTo>
                    <a:pt x="389429" y="446103"/>
                  </a:lnTo>
                  <a:cubicBezTo>
                    <a:pt x="455819" y="446103"/>
                    <a:pt x="509254" y="392668"/>
                    <a:pt x="509254" y="326279"/>
                  </a:cubicBezTo>
                  <a:lnTo>
                    <a:pt x="509254" y="0"/>
                  </a:lnTo>
                  <a:lnTo>
                    <a:pt x="461486" y="0"/>
                  </a:lnTo>
                  <a:close/>
                </a:path>
              </a:pathLst>
            </a:custGeom>
            <a:gradFill>
              <a:gsLst>
                <a:gs pos="0">
                  <a:srgbClr val="4F6245"/>
                </a:gs>
                <a:gs pos="50000">
                  <a:srgbClr val="62713C"/>
                </a:gs>
                <a:gs pos="100000">
                  <a:srgbClr val="758034"/>
                </a:gs>
              </a:gsLst>
              <a:lin ang="16200000" scaled="1"/>
            </a:gradFill>
            <a:ln w="8096" cap="flat">
              <a:noFill/>
              <a:prstDash val="solid"/>
              <a:miter/>
            </a:ln>
          </p:spPr>
          <p:txBody>
            <a:bodyPr rtlCol="0" anchor="ctr"/>
            <a:lstStyle/>
            <a:p>
              <a:endParaRPr lang="en-US" sz="2000" dirty="0"/>
            </a:p>
          </p:txBody>
        </p:sp>
        <p:sp>
          <p:nvSpPr>
            <p:cNvPr id="734" name="Freeform 733">
              <a:extLst>
                <a:ext uri="{FF2B5EF4-FFF2-40B4-BE49-F238E27FC236}">
                  <a16:creationId xmlns:a16="http://schemas.microsoft.com/office/drawing/2014/main" id="{994BA3BC-1A4F-D702-4F77-05E6550774E7}"/>
                </a:ext>
              </a:extLst>
            </p:cNvPr>
            <p:cNvSpPr/>
            <p:nvPr/>
          </p:nvSpPr>
          <p:spPr>
            <a:xfrm>
              <a:off x="2309259" y="4450646"/>
              <a:ext cx="2396424" cy="966978"/>
            </a:xfrm>
            <a:custGeom>
              <a:avLst/>
              <a:gdLst>
                <a:gd name="connsiteX0" fmla="*/ 1615202 w 1615201"/>
                <a:gd name="connsiteY0" fmla="*/ 0 h 651748"/>
                <a:gd name="connsiteX1" fmla="*/ 0 w 1615201"/>
                <a:gd name="connsiteY1" fmla="*/ 0 h 651748"/>
                <a:gd name="connsiteX2" fmla="*/ 0 w 1615201"/>
                <a:gd name="connsiteY2" fmla="*/ 651748 h 651748"/>
                <a:gd name="connsiteX3" fmla="*/ 1615202 w 1615201"/>
                <a:gd name="connsiteY3" fmla="*/ 651748 h 651748"/>
                <a:gd name="connsiteX4" fmla="*/ 1615202 w 1615201"/>
                <a:gd name="connsiteY4" fmla="*/ 395907 h 651748"/>
                <a:gd name="connsiteX5" fmla="*/ 1514808 w 1615201"/>
                <a:gd name="connsiteY5" fmla="*/ 326279 h 651748"/>
                <a:gd name="connsiteX6" fmla="*/ 1615202 w 1615201"/>
                <a:gd name="connsiteY6" fmla="*/ 255842 h 651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5201" h="651748">
                  <a:moveTo>
                    <a:pt x="1615202" y="0"/>
                  </a:moveTo>
                  <a:lnTo>
                    <a:pt x="0" y="0"/>
                  </a:lnTo>
                  <a:lnTo>
                    <a:pt x="0" y="651748"/>
                  </a:lnTo>
                  <a:lnTo>
                    <a:pt x="1615202" y="651748"/>
                  </a:lnTo>
                  <a:lnTo>
                    <a:pt x="1615202" y="395907"/>
                  </a:lnTo>
                  <a:lnTo>
                    <a:pt x="1514808" y="326279"/>
                  </a:lnTo>
                  <a:lnTo>
                    <a:pt x="1615202" y="255842"/>
                  </a:lnTo>
                  <a:close/>
                </a:path>
              </a:pathLst>
            </a:custGeom>
            <a:solidFill>
              <a:srgbClr val="2A425A"/>
            </a:solidFill>
            <a:ln w="8096" cap="flat">
              <a:noFill/>
              <a:prstDash val="solid"/>
              <a:miter/>
            </a:ln>
          </p:spPr>
          <p:txBody>
            <a:bodyPr rtlCol="0" anchor="ctr"/>
            <a:lstStyle/>
            <a:p>
              <a:endParaRPr lang="en-US" sz="2000"/>
            </a:p>
          </p:txBody>
        </p:sp>
        <p:sp>
          <p:nvSpPr>
            <p:cNvPr id="735" name="Freeform 734">
              <a:extLst>
                <a:ext uri="{FF2B5EF4-FFF2-40B4-BE49-F238E27FC236}">
                  <a16:creationId xmlns:a16="http://schemas.microsoft.com/office/drawing/2014/main" id="{7E245BBD-9F6A-6C7C-A12A-152A4A519BE9}"/>
                </a:ext>
              </a:extLst>
            </p:cNvPr>
            <p:cNvSpPr/>
            <p:nvPr/>
          </p:nvSpPr>
          <p:spPr>
            <a:xfrm>
              <a:off x="6685288" y="4450646"/>
              <a:ext cx="2396424" cy="966978"/>
            </a:xfrm>
            <a:custGeom>
              <a:avLst/>
              <a:gdLst>
                <a:gd name="connsiteX0" fmla="*/ 1615202 w 1615201"/>
                <a:gd name="connsiteY0" fmla="*/ 0 h 651748"/>
                <a:gd name="connsiteX1" fmla="*/ 0 w 1615201"/>
                <a:gd name="connsiteY1" fmla="*/ 0 h 651748"/>
                <a:gd name="connsiteX2" fmla="*/ 0 w 1615201"/>
                <a:gd name="connsiteY2" fmla="*/ 651748 h 651748"/>
                <a:gd name="connsiteX3" fmla="*/ 1615202 w 1615201"/>
                <a:gd name="connsiteY3" fmla="*/ 651748 h 651748"/>
                <a:gd name="connsiteX4" fmla="*/ 1615202 w 1615201"/>
                <a:gd name="connsiteY4" fmla="*/ 394287 h 651748"/>
                <a:gd name="connsiteX5" fmla="*/ 1515618 w 1615201"/>
                <a:gd name="connsiteY5" fmla="*/ 323850 h 651748"/>
                <a:gd name="connsiteX6" fmla="*/ 1615202 w 1615201"/>
                <a:gd name="connsiteY6" fmla="*/ 254222 h 651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5201" h="651748">
                  <a:moveTo>
                    <a:pt x="1615202" y="0"/>
                  </a:moveTo>
                  <a:lnTo>
                    <a:pt x="0" y="0"/>
                  </a:lnTo>
                  <a:lnTo>
                    <a:pt x="0" y="651748"/>
                  </a:lnTo>
                  <a:lnTo>
                    <a:pt x="1615202" y="651748"/>
                  </a:lnTo>
                  <a:lnTo>
                    <a:pt x="1615202" y="394287"/>
                  </a:lnTo>
                  <a:lnTo>
                    <a:pt x="1515618" y="323850"/>
                  </a:lnTo>
                  <a:lnTo>
                    <a:pt x="1615202" y="254222"/>
                  </a:lnTo>
                  <a:close/>
                </a:path>
              </a:pathLst>
            </a:custGeom>
            <a:solidFill>
              <a:srgbClr val="4F6245"/>
            </a:solidFill>
            <a:ln w="8096" cap="flat">
              <a:noFill/>
              <a:prstDash val="solid"/>
              <a:miter/>
            </a:ln>
          </p:spPr>
          <p:txBody>
            <a:bodyPr rtlCol="0" anchor="ctr"/>
            <a:lstStyle/>
            <a:p>
              <a:endParaRPr lang="en-US" sz="2000"/>
            </a:p>
          </p:txBody>
        </p:sp>
        <p:sp>
          <p:nvSpPr>
            <p:cNvPr id="736" name="Freeform 735">
              <a:extLst>
                <a:ext uri="{FF2B5EF4-FFF2-40B4-BE49-F238E27FC236}">
                  <a16:creationId xmlns:a16="http://schemas.microsoft.com/office/drawing/2014/main" id="{A770F0C4-01C0-EFCF-9CC6-D342294FF395}"/>
                </a:ext>
              </a:extLst>
            </p:cNvPr>
            <p:cNvSpPr/>
            <p:nvPr/>
          </p:nvSpPr>
          <p:spPr>
            <a:xfrm>
              <a:off x="6685288" y="2623598"/>
              <a:ext cx="2396424" cy="966978"/>
            </a:xfrm>
            <a:custGeom>
              <a:avLst/>
              <a:gdLst>
                <a:gd name="connsiteX0" fmla="*/ 0 w 1615201"/>
                <a:gd name="connsiteY0" fmla="*/ 0 h 651748"/>
                <a:gd name="connsiteX1" fmla="*/ 0 w 1615201"/>
                <a:gd name="connsiteY1" fmla="*/ 255841 h 651748"/>
                <a:gd name="connsiteX2" fmla="*/ 99584 w 1615201"/>
                <a:gd name="connsiteY2" fmla="*/ 326279 h 651748"/>
                <a:gd name="connsiteX3" fmla="*/ 0 w 1615201"/>
                <a:gd name="connsiteY3" fmla="*/ 396716 h 651748"/>
                <a:gd name="connsiteX4" fmla="*/ 0 w 1615201"/>
                <a:gd name="connsiteY4" fmla="*/ 651748 h 651748"/>
                <a:gd name="connsiteX5" fmla="*/ 1615202 w 1615201"/>
                <a:gd name="connsiteY5" fmla="*/ 651748 h 651748"/>
                <a:gd name="connsiteX6" fmla="*/ 1615202 w 1615201"/>
                <a:gd name="connsiteY6" fmla="*/ 0 h 651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5201" h="651748">
                  <a:moveTo>
                    <a:pt x="0" y="0"/>
                  </a:moveTo>
                  <a:lnTo>
                    <a:pt x="0" y="255841"/>
                  </a:lnTo>
                  <a:lnTo>
                    <a:pt x="99584" y="326279"/>
                  </a:lnTo>
                  <a:lnTo>
                    <a:pt x="0" y="396716"/>
                  </a:lnTo>
                  <a:lnTo>
                    <a:pt x="0" y="651748"/>
                  </a:lnTo>
                  <a:lnTo>
                    <a:pt x="1615202" y="651748"/>
                  </a:lnTo>
                  <a:lnTo>
                    <a:pt x="1615202" y="0"/>
                  </a:lnTo>
                  <a:close/>
                </a:path>
              </a:pathLst>
            </a:custGeom>
            <a:solidFill>
              <a:srgbClr val="758034"/>
            </a:solidFill>
            <a:ln w="8096" cap="flat">
              <a:noFill/>
              <a:prstDash val="solid"/>
              <a:miter/>
            </a:ln>
          </p:spPr>
          <p:txBody>
            <a:bodyPr rtlCol="0" anchor="ctr"/>
            <a:lstStyle/>
            <a:p>
              <a:endParaRPr lang="en-US" sz="2000"/>
            </a:p>
          </p:txBody>
        </p:sp>
        <p:sp>
          <p:nvSpPr>
            <p:cNvPr id="737" name="Freeform 736">
              <a:extLst>
                <a:ext uri="{FF2B5EF4-FFF2-40B4-BE49-F238E27FC236}">
                  <a16:creationId xmlns:a16="http://schemas.microsoft.com/office/drawing/2014/main" id="{534AFEF1-801D-CBCC-A13B-3472370C9491}"/>
                </a:ext>
              </a:extLst>
            </p:cNvPr>
            <p:cNvSpPr/>
            <p:nvPr/>
          </p:nvSpPr>
          <p:spPr>
            <a:xfrm>
              <a:off x="2309259" y="2623598"/>
              <a:ext cx="2396424" cy="966978"/>
            </a:xfrm>
            <a:custGeom>
              <a:avLst/>
              <a:gdLst>
                <a:gd name="connsiteX0" fmla="*/ 0 w 1615201"/>
                <a:gd name="connsiteY0" fmla="*/ 0 h 651748"/>
                <a:gd name="connsiteX1" fmla="*/ 0 w 1615201"/>
                <a:gd name="connsiteY1" fmla="*/ 255841 h 651748"/>
                <a:gd name="connsiteX2" fmla="*/ 99584 w 1615201"/>
                <a:gd name="connsiteY2" fmla="*/ 325469 h 651748"/>
                <a:gd name="connsiteX3" fmla="*/ 0 w 1615201"/>
                <a:gd name="connsiteY3" fmla="*/ 395907 h 651748"/>
                <a:gd name="connsiteX4" fmla="*/ 0 w 1615201"/>
                <a:gd name="connsiteY4" fmla="*/ 651748 h 651748"/>
                <a:gd name="connsiteX5" fmla="*/ 1615202 w 1615201"/>
                <a:gd name="connsiteY5" fmla="*/ 651748 h 651748"/>
                <a:gd name="connsiteX6" fmla="*/ 1615202 w 1615201"/>
                <a:gd name="connsiteY6" fmla="*/ 0 h 651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5201" h="651748">
                  <a:moveTo>
                    <a:pt x="0" y="0"/>
                  </a:moveTo>
                  <a:lnTo>
                    <a:pt x="0" y="255841"/>
                  </a:lnTo>
                  <a:lnTo>
                    <a:pt x="99584" y="325469"/>
                  </a:lnTo>
                  <a:lnTo>
                    <a:pt x="0" y="395907"/>
                  </a:lnTo>
                  <a:lnTo>
                    <a:pt x="0" y="651748"/>
                  </a:lnTo>
                  <a:lnTo>
                    <a:pt x="1615202" y="651748"/>
                  </a:lnTo>
                  <a:lnTo>
                    <a:pt x="1615202" y="0"/>
                  </a:lnTo>
                  <a:close/>
                </a:path>
              </a:pathLst>
            </a:custGeom>
            <a:solidFill>
              <a:srgbClr val="99A038"/>
            </a:solidFill>
            <a:ln w="8096" cap="flat">
              <a:noFill/>
              <a:prstDash val="solid"/>
              <a:miter/>
            </a:ln>
          </p:spPr>
          <p:txBody>
            <a:bodyPr rtlCol="0" anchor="ctr"/>
            <a:lstStyle/>
            <a:p>
              <a:endParaRPr lang="en-US" sz="2000"/>
            </a:p>
          </p:txBody>
        </p:sp>
        <p:sp>
          <p:nvSpPr>
            <p:cNvPr id="830" name="Freeform 829">
              <a:extLst>
                <a:ext uri="{FF2B5EF4-FFF2-40B4-BE49-F238E27FC236}">
                  <a16:creationId xmlns:a16="http://schemas.microsoft.com/office/drawing/2014/main" id="{9AB25ED0-022D-BE5A-9661-EB68276A5515}"/>
                </a:ext>
              </a:extLst>
            </p:cNvPr>
            <p:cNvSpPr/>
            <p:nvPr/>
          </p:nvSpPr>
          <p:spPr>
            <a:xfrm>
              <a:off x="1366304" y="4898699"/>
              <a:ext cx="942953" cy="70870"/>
            </a:xfrm>
            <a:custGeom>
              <a:avLst/>
              <a:gdLst>
                <a:gd name="connsiteX0" fmla="*/ 0 w 635555"/>
                <a:gd name="connsiteY0" fmla="*/ 0 h 47767"/>
                <a:gd name="connsiteX1" fmla="*/ 635556 w 635555"/>
                <a:gd name="connsiteY1" fmla="*/ 0 h 47767"/>
                <a:gd name="connsiteX2" fmla="*/ 635556 w 635555"/>
                <a:gd name="connsiteY2" fmla="*/ 47768 h 47767"/>
                <a:gd name="connsiteX3" fmla="*/ 0 w 635555"/>
                <a:gd name="connsiteY3" fmla="*/ 47768 h 47767"/>
              </a:gdLst>
              <a:ahLst/>
              <a:cxnLst>
                <a:cxn ang="0">
                  <a:pos x="connsiteX0" y="connsiteY0"/>
                </a:cxn>
                <a:cxn ang="0">
                  <a:pos x="connsiteX1" y="connsiteY1"/>
                </a:cxn>
                <a:cxn ang="0">
                  <a:pos x="connsiteX2" y="connsiteY2"/>
                </a:cxn>
                <a:cxn ang="0">
                  <a:pos x="connsiteX3" y="connsiteY3"/>
                </a:cxn>
              </a:cxnLst>
              <a:rect l="l" t="t" r="r" b="b"/>
              <a:pathLst>
                <a:path w="635555" h="47767">
                  <a:moveTo>
                    <a:pt x="0" y="0"/>
                  </a:moveTo>
                  <a:lnTo>
                    <a:pt x="635556" y="0"/>
                  </a:lnTo>
                  <a:lnTo>
                    <a:pt x="635556" y="47768"/>
                  </a:lnTo>
                  <a:lnTo>
                    <a:pt x="0" y="47768"/>
                  </a:lnTo>
                  <a:close/>
                </a:path>
              </a:pathLst>
            </a:custGeom>
            <a:gradFill>
              <a:gsLst>
                <a:gs pos="0">
                  <a:srgbClr val="2A425A"/>
                </a:gs>
                <a:gs pos="11480">
                  <a:srgbClr val="41566C"/>
                </a:gs>
                <a:gs pos="35610">
                  <a:srgbClr val="7D8B9A"/>
                </a:gs>
                <a:gs pos="70120">
                  <a:srgbClr val="DBDFE3"/>
                </a:gs>
                <a:gs pos="82610">
                  <a:srgbClr val="FFFFFF"/>
                </a:gs>
              </a:gsLst>
              <a:lin ang="10800000" scaled="1"/>
            </a:gradFill>
            <a:ln w="8096" cap="flat">
              <a:noFill/>
              <a:prstDash val="solid"/>
              <a:miter/>
            </a:ln>
          </p:spPr>
          <p:txBody>
            <a:bodyPr rtlCol="0" anchor="ctr"/>
            <a:lstStyle/>
            <a:p>
              <a:endParaRPr lang="en-US" sz="2000"/>
            </a:p>
          </p:txBody>
        </p:sp>
        <p:grpSp>
          <p:nvGrpSpPr>
            <p:cNvPr id="831" name="Graphic 7">
              <a:extLst>
                <a:ext uri="{FF2B5EF4-FFF2-40B4-BE49-F238E27FC236}">
                  <a16:creationId xmlns:a16="http://schemas.microsoft.com/office/drawing/2014/main" id="{71CE19D7-EE03-3182-544F-17BCB99BE032}"/>
                </a:ext>
              </a:extLst>
            </p:cNvPr>
            <p:cNvGrpSpPr/>
            <p:nvPr/>
          </p:nvGrpSpPr>
          <p:grpSpPr>
            <a:xfrm>
              <a:off x="4705684" y="4898699"/>
              <a:ext cx="1979602" cy="70870"/>
              <a:chOff x="4815935" y="4149994"/>
              <a:chExt cx="1334261" cy="47767"/>
            </a:xfrm>
          </p:grpSpPr>
          <p:sp>
            <p:nvSpPr>
              <p:cNvPr id="832" name="Freeform 831">
                <a:extLst>
                  <a:ext uri="{FF2B5EF4-FFF2-40B4-BE49-F238E27FC236}">
                    <a16:creationId xmlns:a16="http://schemas.microsoft.com/office/drawing/2014/main" id="{56B63345-ACD9-C8DC-7EDF-8AC1DF1187F1}"/>
                  </a:ext>
                </a:extLst>
              </p:cNvPr>
              <p:cNvSpPr/>
              <p:nvPr/>
            </p:nvSpPr>
            <p:spPr>
              <a:xfrm>
                <a:off x="4815935" y="4149994"/>
                <a:ext cx="293893" cy="47767"/>
              </a:xfrm>
              <a:custGeom>
                <a:avLst/>
                <a:gdLst>
                  <a:gd name="connsiteX0" fmla="*/ 0 w 293893"/>
                  <a:gd name="connsiteY0" fmla="*/ 0 h 47767"/>
                  <a:gd name="connsiteX1" fmla="*/ 293894 w 293893"/>
                  <a:gd name="connsiteY1" fmla="*/ 0 h 47767"/>
                  <a:gd name="connsiteX2" fmla="*/ 293894 w 293893"/>
                  <a:gd name="connsiteY2" fmla="*/ 47768 h 47767"/>
                  <a:gd name="connsiteX3" fmla="*/ 0 w 293893"/>
                  <a:gd name="connsiteY3" fmla="*/ 47768 h 47767"/>
                </a:gdLst>
                <a:ahLst/>
                <a:cxnLst>
                  <a:cxn ang="0">
                    <a:pos x="connsiteX0" y="connsiteY0"/>
                  </a:cxn>
                  <a:cxn ang="0">
                    <a:pos x="connsiteX1" y="connsiteY1"/>
                  </a:cxn>
                  <a:cxn ang="0">
                    <a:pos x="connsiteX2" y="connsiteY2"/>
                  </a:cxn>
                  <a:cxn ang="0">
                    <a:pos x="connsiteX3" y="connsiteY3"/>
                  </a:cxn>
                </a:cxnLst>
                <a:rect l="l" t="t" r="r" b="b"/>
                <a:pathLst>
                  <a:path w="293893" h="47767">
                    <a:moveTo>
                      <a:pt x="0" y="0"/>
                    </a:moveTo>
                    <a:lnTo>
                      <a:pt x="293894" y="0"/>
                    </a:lnTo>
                    <a:lnTo>
                      <a:pt x="293894" y="47768"/>
                    </a:lnTo>
                    <a:lnTo>
                      <a:pt x="0" y="47768"/>
                    </a:lnTo>
                    <a:close/>
                  </a:path>
                </a:pathLst>
              </a:custGeom>
              <a:gradFill>
                <a:gsLst>
                  <a:gs pos="0">
                    <a:srgbClr val="4F6245"/>
                  </a:gs>
                  <a:gs pos="50000">
                    <a:srgbClr val="3C524F"/>
                  </a:gs>
                  <a:gs pos="100000">
                    <a:srgbClr val="2A425A"/>
                  </a:gs>
                </a:gsLst>
                <a:lin ang="10800000" scaled="1"/>
              </a:gradFill>
              <a:ln w="8096" cap="flat">
                <a:noFill/>
                <a:prstDash val="solid"/>
                <a:miter/>
              </a:ln>
            </p:spPr>
            <p:txBody>
              <a:bodyPr rtlCol="0" anchor="ctr"/>
              <a:lstStyle/>
              <a:p>
                <a:endParaRPr lang="en-US" sz="2000"/>
              </a:p>
            </p:txBody>
          </p:sp>
          <p:sp>
            <p:nvSpPr>
              <p:cNvPr id="833" name="Freeform 832">
                <a:extLst>
                  <a:ext uri="{FF2B5EF4-FFF2-40B4-BE49-F238E27FC236}">
                    <a16:creationId xmlns:a16="http://schemas.microsoft.com/office/drawing/2014/main" id="{A3B15C74-DCD1-51E6-6E56-C21D0E656C3C}"/>
                  </a:ext>
                </a:extLst>
              </p:cNvPr>
              <p:cNvSpPr/>
              <p:nvPr/>
            </p:nvSpPr>
            <p:spPr>
              <a:xfrm>
                <a:off x="5856303" y="4149994"/>
                <a:ext cx="293893" cy="47767"/>
              </a:xfrm>
              <a:custGeom>
                <a:avLst/>
                <a:gdLst>
                  <a:gd name="connsiteX0" fmla="*/ 0 w 293893"/>
                  <a:gd name="connsiteY0" fmla="*/ 0 h 47767"/>
                  <a:gd name="connsiteX1" fmla="*/ 293894 w 293893"/>
                  <a:gd name="connsiteY1" fmla="*/ 0 h 47767"/>
                  <a:gd name="connsiteX2" fmla="*/ 293894 w 293893"/>
                  <a:gd name="connsiteY2" fmla="*/ 47768 h 47767"/>
                  <a:gd name="connsiteX3" fmla="*/ 0 w 293893"/>
                  <a:gd name="connsiteY3" fmla="*/ 47768 h 47767"/>
                </a:gdLst>
                <a:ahLst/>
                <a:cxnLst>
                  <a:cxn ang="0">
                    <a:pos x="connsiteX0" y="connsiteY0"/>
                  </a:cxn>
                  <a:cxn ang="0">
                    <a:pos x="connsiteX1" y="connsiteY1"/>
                  </a:cxn>
                  <a:cxn ang="0">
                    <a:pos x="connsiteX2" y="connsiteY2"/>
                  </a:cxn>
                  <a:cxn ang="0">
                    <a:pos x="connsiteX3" y="connsiteY3"/>
                  </a:cxn>
                </a:cxnLst>
                <a:rect l="l" t="t" r="r" b="b"/>
                <a:pathLst>
                  <a:path w="293893" h="47767">
                    <a:moveTo>
                      <a:pt x="0" y="0"/>
                    </a:moveTo>
                    <a:lnTo>
                      <a:pt x="293894" y="0"/>
                    </a:lnTo>
                    <a:lnTo>
                      <a:pt x="293894" y="47768"/>
                    </a:lnTo>
                    <a:lnTo>
                      <a:pt x="0" y="47768"/>
                    </a:lnTo>
                    <a:close/>
                  </a:path>
                </a:pathLst>
              </a:custGeom>
              <a:gradFill>
                <a:gsLst>
                  <a:gs pos="0">
                    <a:srgbClr val="4F6245"/>
                  </a:gs>
                  <a:gs pos="50000">
                    <a:srgbClr val="3C524F"/>
                  </a:gs>
                  <a:gs pos="100000">
                    <a:srgbClr val="2A425A"/>
                  </a:gs>
                </a:gsLst>
                <a:lin ang="10800000" scaled="1"/>
              </a:gradFill>
              <a:ln w="8096" cap="flat">
                <a:noFill/>
                <a:prstDash val="solid"/>
                <a:miter/>
              </a:ln>
            </p:spPr>
            <p:txBody>
              <a:bodyPr rtlCol="0" anchor="ctr"/>
              <a:lstStyle/>
              <a:p>
                <a:endParaRPr lang="en-US" sz="2000"/>
              </a:p>
            </p:txBody>
          </p:sp>
        </p:grpSp>
        <p:grpSp>
          <p:nvGrpSpPr>
            <p:cNvPr id="861" name="Graphic 7">
              <a:extLst>
                <a:ext uri="{FF2B5EF4-FFF2-40B4-BE49-F238E27FC236}">
                  <a16:creationId xmlns:a16="http://schemas.microsoft.com/office/drawing/2014/main" id="{69BA6857-9446-7BD6-8DF4-8570DB785C54}"/>
                </a:ext>
              </a:extLst>
            </p:cNvPr>
            <p:cNvGrpSpPr/>
            <p:nvPr/>
          </p:nvGrpSpPr>
          <p:grpSpPr>
            <a:xfrm>
              <a:off x="4705684" y="3074053"/>
              <a:ext cx="1979602" cy="70870"/>
              <a:chOff x="4815935" y="2920174"/>
              <a:chExt cx="1334261" cy="47767"/>
            </a:xfrm>
          </p:grpSpPr>
          <p:sp>
            <p:nvSpPr>
              <p:cNvPr id="862" name="Freeform 861">
                <a:extLst>
                  <a:ext uri="{FF2B5EF4-FFF2-40B4-BE49-F238E27FC236}">
                    <a16:creationId xmlns:a16="http://schemas.microsoft.com/office/drawing/2014/main" id="{F63AFD8C-9165-94AB-7F9B-0681FA0E9ECE}"/>
                  </a:ext>
                </a:extLst>
              </p:cNvPr>
              <p:cNvSpPr/>
              <p:nvPr/>
            </p:nvSpPr>
            <p:spPr>
              <a:xfrm>
                <a:off x="4815935" y="2920174"/>
                <a:ext cx="387000" cy="47767"/>
              </a:xfrm>
              <a:custGeom>
                <a:avLst/>
                <a:gdLst>
                  <a:gd name="connsiteX0" fmla="*/ 0 w 387000"/>
                  <a:gd name="connsiteY0" fmla="*/ 0 h 47767"/>
                  <a:gd name="connsiteX1" fmla="*/ 387001 w 387000"/>
                  <a:gd name="connsiteY1" fmla="*/ 0 h 47767"/>
                  <a:gd name="connsiteX2" fmla="*/ 387001 w 387000"/>
                  <a:gd name="connsiteY2" fmla="*/ 47768 h 47767"/>
                  <a:gd name="connsiteX3" fmla="*/ 0 w 387000"/>
                  <a:gd name="connsiteY3" fmla="*/ 47768 h 47767"/>
                </a:gdLst>
                <a:ahLst/>
                <a:cxnLst>
                  <a:cxn ang="0">
                    <a:pos x="connsiteX0" y="connsiteY0"/>
                  </a:cxn>
                  <a:cxn ang="0">
                    <a:pos x="connsiteX1" y="connsiteY1"/>
                  </a:cxn>
                  <a:cxn ang="0">
                    <a:pos x="connsiteX2" y="connsiteY2"/>
                  </a:cxn>
                  <a:cxn ang="0">
                    <a:pos x="connsiteX3" y="connsiteY3"/>
                  </a:cxn>
                </a:cxnLst>
                <a:rect l="l" t="t" r="r" b="b"/>
                <a:pathLst>
                  <a:path w="387000" h="47767">
                    <a:moveTo>
                      <a:pt x="0" y="0"/>
                    </a:moveTo>
                    <a:lnTo>
                      <a:pt x="387001" y="0"/>
                    </a:lnTo>
                    <a:lnTo>
                      <a:pt x="387001" y="47768"/>
                    </a:lnTo>
                    <a:lnTo>
                      <a:pt x="0" y="47768"/>
                    </a:lnTo>
                    <a:close/>
                  </a:path>
                </a:pathLst>
              </a:custGeom>
              <a:gradFill>
                <a:gsLst>
                  <a:gs pos="0">
                    <a:srgbClr val="99A038"/>
                  </a:gs>
                  <a:gs pos="50000">
                    <a:srgbClr val="879036"/>
                  </a:gs>
                  <a:gs pos="100000">
                    <a:srgbClr val="758034"/>
                  </a:gs>
                </a:gsLst>
                <a:lin ang="0" scaled="1"/>
              </a:gradFill>
              <a:ln w="8096" cap="flat">
                <a:noFill/>
                <a:prstDash val="solid"/>
                <a:miter/>
              </a:ln>
            </p:spPr>
            <p:txBody>
              <a:bodyPr rtlCol="0" anchor="ctr"/>
              <a:lstStyle/>
              <a:p>
                <a:endParaRPr lang="en-US" sz="2000"/>
              </a:p>
            </p:txBody>
          </p:sp>
          <p:sp>
            <p:nvSpPr>
              <p:cNvPr id="863" name="Freeform 862">
                <a:extLst>
                  <a:ext uri="{FF2B5EF4-FFF2-40B4-BE49-F238E27FC236}">
                    <a16:creationId xmlns:a16="http://schemas.microsoft.com/office/drawing/2014/main" id="{75C6209C-E4D2-B7E8-FC71-05D89851FBA9}"/>
                  </a:ext>
                </a:extLst>
              </p:cNvPr>
              <p:cNvSpPr/>
              <p:nvPr/>
            </p:nvSpPr>
            <p:spPr>
              <a:xfrm>
                <a:off x="5763196" y="2920174"/>
                <a:ext cx="387000" cy="47767"/>
              </a:xfrm>
              <a:custGeom>
                <a:avLst/>
                <a:gdLst>
                  <a:gd name="connsiteX0" fmla="*/ 0 w 387000"/>
                  <a:gd name="connsiteY0" fmla="*/ 0 h 47767"/>
                  <a:gd name="connsiteX1" fmla="*/ 387000 w 387000"/>
                  <a:gd name="connsiteY1" fmla="*/ 0 h 47767"/>
                  <a:gd name="connsiteX2" fmla="*/ 387000 w 387000"/>
                  <a:gd name="connsiteY2" fmla="*/ 47768 h 47767"/>
                  <a:gd name="connsiteX3" fmla="*/ 0 w 387000"/>
                  <a:gd name="connsiteY3" fmla="*/ 47768 h 47767"/>
                </a:gdLst>
                <a:ahLst/>
                <a:cxnLst>
                  <a:cxn ang="0">
                    <a:pos x="connsiteX0" y="connsiteY0"/>
                  </a:cxn>
                  <a:cxn ang="0">
                    <a:pos x="connsiteX1" y="connsiteY1"/>
                  </a:cxn>
                  <a:cxn ang="0">
                    <a:pos x="connsiteX2" y="connsiteY2"/>
                  </a:cxn>
                  <a:cxn ang="0">
                    <a:pos x="connsiteX3" y="connsiteY3"/>
                  </a:cxn>
                </a:cxnLst>
                <a:rect l="l" t="t" r="r" b="b"/>
                <a:pathLst>
                  <a:path w="387000" h="47767">
                    <a:moveTo>
                      <a:pt x="0" y="0"/>
                    </a:moveTo>
                    <a:lnTo>
                      <a:pt x="387000" y="0"/>
                    </a:lnTo>
                    <a:lnTo>
                      <a:pt x="387000" y="47768"/>
                    </a:lnTo>
                    <a:lnTo>
                      <a:pt x="0" y="47768"/>
                    </a:lnTo>
                    <a:close/>
                  </a:path>
                </a:pathLst>
              </a:custGeom>
              <a:gradFill>
                <a:gsLst>
                  <a:gs pos="0">
                    <a:srgbClr val="99A038"/>
                  </a:gs>
                  <a:gs pos="50000">
                    <a:srgbClr val="879036"/>
                  </a:gs>
                  <a:gs pos="100000">
                    <a:srgbClr val="758034"/>
                  </a:gs>
                </a:gsLst>
                <a:lin ang="0" scaled="1"/>
              </a:gradFill>
              <a:ln w="8096" cap="flat">
                <a:noFill/>
                <a:prstDash val="solid"/>
                <a:miter/>
              </a:ln>
            </p:spPr>
            <p:txBody>
              <a:bodyPr rtlCol="0" anchor="ctr"/>
              <a:lstStyle/>
              <a:p>
                <a:endParaRPr lang="en-US" sz="2000"/>
              </a:p>
            </p:txBody>
          </p:sp>
        </p:grpSp>
        <p:sp>
          <p:nvSpPr>
            <p:cNvPr id="884" name="TextBox 883">
              <a:extLst>
                <a:ext uri="{FF2B5EF4-FFF2-40B4-BE49-F238E27FC236}">
                  <a16:creationId xmlns:a16="http://schemas.microsoft.com/office/drawing/2014/main" id="{EFC95DFB-EF8D-0FC6-F6AC-AEC19CACE0C1}"/>
                </a:ext>
              </a:extLst>
            </p:cNvPr>
            <p:cNvSpPr txBox="1"/>
            <p:nvPr/>
          </p:nvSpPr>
          <p:spPr>
            <a:xfrm>
              <a:off x="275920" y="1355396"/>
              <a:ext cx="1336713" cy="415498"/>
            </a:xfrm>
            <a:prstGeom prst="rect">
              <a:avLst/>
            </a:prstGeom>
            <a:noFill/>
          </p:spPr>
          <p:txBody>
            <a:bodyPr wrap="none" rtlCol="0">
              <a:spAutoFit/>
            </a:bodyPr>
            <a:lstStyle/>
            <a:p>
              <a:pPr algn="ctr"/>
              <a:r>
                <a:rPr lang="en-US" sz="2400" b="1" dirty="0">
                  <a:solidFill>
                    <a:srgbClr val="203249"/>
                  </a:solidFill>
                  <a:latin typeface="Calibri" panose="020F0502020204030204" pitchFamily="34" charset="0"/>
                  <a:cs typeface="Calibri" panose="020F0502020204030204" pitchFamily="34" charset="0"/>
                </a:rPr>
                <a:t>PRE-AGILE</a:t>
              </a:r>
            </a:p>
          </p:txBody>
        </p:sp>
        <p:sp>
          <p:nvSpPr>
            <p:cNvPr id="885" name="TextBox 884">
              <a:extLst>
                <a:ext uri="{FF2B5EF4-FFF2-40B4-BE49-F238E27FC236}">
                  <a16:creationId xmlns:a16="http://schemas.microsoft.com/office/drawing/2014/main" id="{8EB90BC6-7369-81AD-FD1F-22FD8CCA1343}"/>
                </a:ext>
              </a:extLst>
            </p:cNvPr>
            <p:cNvSpPr txBox="1"/>
            <p:nvPr/>
          </p:nvSpPr>
          <p:spPr>
            <a:xfrm>
              <a:off x="671795" y="2217061"/>
              <a:ext cx="522121" cy="267183"/>
            </a:xfrm>
            <a:prstGeom prst="rect">
              <a:avLst/>
            </a:prstGeom>
            <a:noFill/>
          </p:spPr>
          <p:txBody>
            <a:bodyPr wrap="none" rtlCol="0">
              <a:spAutoFit/>
            </a:bodyPr>
            <a:lstStyle/>
            <a:p>
              <a:pPr algn="ctr"/>
              <a:r>
                <a:rPr lang="en-US" sz="1400" b="1" dirty="0">
                  <a:solidFill>
                    <a:srgbClr val="203249"/>
                  </a:solidFill>
                  <a:latin typeface="Calibri" panose="020F0502020204030204" pitchFamily="34" charset="0"/>
                  <a:cs typeface="Calibri" panose="020F0502020204030204" pitchFamily="34" charset="0"/>
                </a:rPr>
                <a:t>SHIFT</a:t>
              </a:r>
            </a:p>
          </p:txBody>
        </p:sp>
        <p:sp>
          <p:nvSpPr>
            <p:cNvPr id="886" name="TextBox 885">
              <a:extLst>
                <a:ext uri="{FF2B5EF4-FFF2-40B4-BE49-F238E27FC236}">
                  <a16:creationId xmlns:a16="http://schemas.microsoft.com/office/drawing/2014/main" id="{827DD37B-4522-DFDD-B82F-3643E911ACC4}"/>
                </a:ext>
              </a:extLst>
            </p:cNvPr>
            <p:cNvSpPr txBox="1"/>
            <p:nvPr/>
          </p:nvSpPr>
          <p:spPr>
            <a:xfrm>
              <a:off x="431475" y="2375884"/>
              <a:ext cx="995981" cy="267183"/>
            </a:xfrm>
            <a:prstGeom prst="rect">
              <a:avLst/>
            </a:prstGeom>
            <a:noFill/>
          </p:spPr>
          <p:txBody>
            <a:bodyPr wrap="none" rtlCol="0">
              <a:spAutoFit/>
            </a:bodyPr>
            <a:lstStyle/>
            <a:p>
              <a:pPr algn="ctr"/>
              <a:r>
                <a:rPr lang="en-US" sz="1400" i="1" dirty="0">
                  <a:solidFill>
                    <a:srgbClr val="203249"/>
                  </a:solidFill>
                  <a:latin typeface="Calibri" panose="020F0502020204030204" pitchFamily="34" charset="0"/>
                  <a:cs typeface="Calibri" panose="020F0502020204030204" pitchFamily="34" charset="0"/>
                </a:rPr>
                <a:t>Team Culture</a:t>
              </a:r>
            </a:p>
          </p:txBody>
        </p:sp>
        <p:sp>
          <p:nvSpPr>
            <p:cNvPr id="887" name="TextBox 886">
              <a:extLst>
                <a:ext uri="{FF2B5EF4-FFF2-40B4-BE49-F238E27FC236}">
                  <a16:creationId xmlns:a16="http://schemas.microsoft.com/office/drawing/2014/main" id="{1B2EE5CC-820C-DFE1-89DF-6DB897A08EAC}"/>
                </a:ext>
              </a:extLst>
            </p:cNvPr>
            <p:cNvSpPr txBox="1"/>
            <p:nvPr/>
          </p:nvSpPr>
          <p:spPr>
            <a:xfrm>
              <a:off x="5436011" y="2885724"/>
              <a:ext cx="522121" cy="267183"/>
            </a:xfrm>
            <a:prstGeom prst="rect">
              <a:avLst/>
            </a:prstGeom>
            <a:noFill/>
          </p:spPr>
          <p:txBody>
            <a:bodyPr wrap="none" rtlCol="0">
              <a:spAutoFit/>
            </a:bodyPr>
            <a:lstStyle/>
            <a:p>
              <a:pPr algn="ctr"/>
              <a:r>
                <a:rPr lang="en-US" sz="1400" b="1" dirty="0">
                  <a:solidFill>
                    <a:srgbClr val="203249"/>
                  </a:solidFill>
                  <a:latin typeface="Calibri" panose="020F0502020204030204" pitchFamily="34" charset="0"/>
                  <a:cs typeface="Calibri" panose="020F0502020204030204" pitchFamily="34" charset="0"/>
                </a:rPr>
                <a:t>SHIFT</a:t>
              </a:r>
            </a:p>
          </p:txBody>
        </p:sp>
        <p:sp>
          <p:nvSpPr>
            <p:cNvPr id="888" name="TextBox 887">
              <a:extLst>
                <a:ext uri="{FF2B5EF4-FFF2-40B4-BE49-F238E27FC236}">
                  <a16:creationId xmlns:a16="http://schemas.microsoft.com/office/drawing/2014/main" id="{10941F46-1521-AB31-8446-48FDBF464F26}"/>
                </a:ext>
              </a:extLst>
            </p:cNvPr>
            <p:cNvSpPr txBox="1"/>
            <p:nvPr/>
          </p:nvSpPr>
          <p:spPr>
            <a:xfrm>
              <a:off x="5269446" y="3044547"/>
              <a:ext cx="848472" cy="267183"/>
            </a:xfrm>
            <a:prstGeom prst="rect">
              <a:avLst/>
            </a:prstGeom>
            <a:noFill/>
          </p:spPr>
          <p:txBody>
            <a:bodyPr wrap="none" rtlCol="0">
              <a:spAutoFit/>
            </a:bodyPr>
            <a:lstStyle/>
            <a:p>
              <a:pPr algn="ctr"/>
              <a:r>
                <a:rPr lang="en-US" sz="1400" i="1" dirty="0">
                  <a:solidFill>
                    <a:srgbClr val="203249"/>
                  </a:solidFill>
                  <a:latin typeface="Calibri" panose="020F0502020204030204" pitchFamily="34" charset="0"/>
                  <a:cs typeface="Calibri" panose="020F0502020204030204" pitchFamily="34" charset="0"/>
                </a:rPr>
                <a:t>Team Skills</a:t>
              </a:r>
            </a:p>
          </p:txBody>
        </p:sp>
        <p:sp>
          <p:nvSpPr>
            <p:cNvPr id="889" name="TextBox 888">
              <a:extLst>
                <a:ext uri="{FF2B5EF4-FFF2-40B4-BE49-F238E27FC236}">
                  <a16:creationId xmlns:a16="http://schemas.microsoft.com/office/drawing/2014/main" id="{125E4778-690C-9CFD-C619-E94D6F503992}"/>
                </a:ext>
              </a:extLst>
            </p:cNvPr>
            <p:cNvSpPr txBox="1"/>
            <p:nvPr/>
          </p:nvSpPr>
          <p:spPr>
            <a:xfrm>
              <a:off x="9534764" y="3708740"/>
              <a:ext cx="522121" cy="267183"/>
            </a:xfrm>
            <a:prstGeom prst="rect">
              <a:avLst/>
            </a:prstGeom>
            <a:noFill/>
          </p:spPr>
          <p:txBody>
            <a:bodyPr wrap="none" rtlCol="0">
              <a:spAutoFit/>
            </a:bodyPr>
            <a:lstStyle/>
            <a:p>
              <a:pPr algn="ctr"/>
              <a:r>
                <a:rPr lang="en-US" sz="1400" b="1" dirty="0">
                  <a:solidFill>
                    <a:srgbClr val="203249"/>
                  </a:solidFill>
                  <a:latin typeface="Calibri" panose="020F0502020204030204" pitchFamily="34" charset="0"/>
                  <a:cs typeface="Calibri" panose="020F0502020204030204" pitchFamily="34" charset="0"/>
                </a:rPr>
                <a:t>SHIFT</a:t>
              </a:r>
            </a:p>
          </p:txBody>
        </p:sp>
        <p:sp>
          <p:nvSpPr>
            <p:cNvPr id="891" name="TextBox 890">
              <a:extLst>
                <a:ext uri="{FF2B5EF4-FFF2-40B4-BE49-F238E27FC236}">
                  <a16:creationId xmlns:a16="http://schemas.microsoft.com/office/drawing/2014/main" id="{9ECA002B-F7BA-C66D-6706-756F2E741B61}"/>
                </a:ext>
              </a:extLst>
            </p:cNvPr>
            <p:cNvSpPr txBox="1"/>
            <p:nvPr/>
          </p:nvSpPr>
          <p:spPr>
            <a:xfrm>
              <a:off x="5431336" y="4620114"/>
              <a:ext cx="522121" cy="267183"/>
            </a:xfrm>
            <a:prstGeom prst="rect">
              <a:avLst/>
            </a:prstGeom>
            <a:noFill/>
          </p:spPr>
          <p:txBody>
            <a:bodyPr wrap="none" rtlCol="0">
              <a:spAutoFit/>
            </a:bodyPr>
            <a:lstStyle/>
            <a:p>
              <a:pPr algn="ctr"/>
              <a:r>
                <a:rPr lang="en-US" sz="1400" b="1" dirty="0">
                  <a:solidFill>
                    <a:srgbClr val="203249"/>
                  </a:solidFill>
                  <a:latin typeface="Calibri" panose="020F0502020204030204" pitchFamily="34" charset="0"/>
                  <a:cs typeface="Calibri" panose="020F0502020204030204" pitchFamily="34" charset="0"/>
                </a:rPr>
                <a:t>SHIFT</a:t>
              </a:r>
            </a:p>
          </p:txBody>
        </p:sp>
        <p:sp>
          <p:nvSpPr>
            <p:cNvPr id="892" name="TextBox 891">
              <a:extLst>
                <a:ext uri="{FF2B5EF4-FFF2-40B4-BE49-F238E27FC236}">
                  <a16:creationId xmlns:a16="http://schemas.microsoft.com/office/drawing/2014/main" id="{E5B25E99-6468-8548-B009-B0D9CA28B7FE}"/>
                </a:ext>
              </a:extLst>
            </p:cNvPr>
            <p:cNvSpPr txBox="1"/>
            <p:nvPr/>
          </p:nvSpPr>
          <p:spPr>
            <a:xfrm>
              <a:off x="5139919" y="4778937"/>
              <a:ext cx="1098178" cy="454211"/>
            </a:xfrm>
            <a:prstGeom prst="rect">
              <a:avLst/>
            </a:prstGeom>
            <a:noFill/>
          </p:spPr>
          <p:txBody>
            <a:bodyPr wrap="none" rtlCol="0">
              <a:spAutoFit/>
            </a:bodyPr>
            <a:lstStyle/>
            <a:p>
              <a:pPr algn="ctr"/>
              <a:r>
                <a:rPr lang="en-US" sz="1400" i="1" dirty="0">
                  <a:solidFill>
                    <a:srgbClr val="203249"/>
                  </a:solidFill>
                  <a:latin typeface="Calibri" panose="020F0502020204030204" pitchFamily="34" charset="0"/>
                  <a:cs typeface="Calibri" panose="020F0502020204030204" pitchFamily="34" charset="0"/>
                </a:rPr>
                <a:t>Organizational</a:t>
              </a:r>
              <a:br>
                <a:rPr lang="en-US" sz="1400" i="1" dirty="0">
                  <a:solidFill>
                    <a:srgbClr val="203249"/>
                  </a:solidFill>
                  <a:latin typeface="Calibri" panose="020F0502020204030204" pitchFamily="34" charset="0"/>
                  <a:cs typeface="Calibri" panose="020F0502020204030204" pitchFamily="34" charset="0"/>
                </a:rPr>
              </a:br>
              <a:r>
                <a:rPr lang="en-US" sz="1400" i="1" dirty="0">
                  <a:solidFill>
                    <a:srgbClr val="203249"/>
                  </a:solidFill>
                  <a:latin typeface="Calibri" panose="020F0502020204030204" pitchFamily="34" charset="0"/>
                  <a:cs typeface="Calibri" panose="020F0502020204030204" pitchFamily="34" charset="0"/>
                </a:rPr>
                <a:t>Culture</a:t>
              </a:r>
            </a:p>
          </p:txBody>
        </p:sp>
        <p:sp>
          <p:nvSpPr>
            <p:cNvPr id="893" name="TextBox 892">
              <a:extLst>
                <a:ext uri="{FF2B5EF4-FFF2-40B4-BE49-F238E27FC236}">
                  <a16:creationId xmlns:a16="http://schemas.microsoft.com/office/drawing/2014/main" id="{24EF464D-E145-F05D-0317-E8A284B14E9C}"/>
                </a:ext>
              </a:extLst>
            </p:cNvPr>
            <p:cNvSpPr txBox="1"/>
            <p:nvPr/>
          </p:nvSpPr>
          <p:spPr>
            <a:xfrm>
              <a:off x="2832727" y="2886998"/>
              <a:ext cx="1356077" cy="415498"/>
            </a:xfrm>
            <a:prstGeom prst="rect">
              <a:avLst/>
            </a:prstGeom>
            <a:noFill/>
          </p:spPr>
          <p:txBody>
            <a:bodyPr wrap="none" rtlCol="0">
              <a:spAutoFit/>
            </a:bodyPr>
            <a:lstStyle/>
            <a:p>
              <a:pPr algn="ctr"/>
              <a:r>
                <a:rPr lang="en-US" sz="2400" b="1" dirty="0">
                  <a:solidFill>
                    <a:schemeClr val="bg1"/>
                  </a:solidFill>
                  <a:latin typeface="Calibri" panose="020F0502020204030204" pitchFamily="34" charset="0"/>
                  <a:cs typeface="Calibri" panose="020F0502020204030204" pitchFamily="34" charset="0"/>
                </a:rPr>
                <a:t>FOCUSING</a:t>
              </a:r>
            </a:p>
          </p:txBody>
        </p:sp>
        <p:sp>
          <p:nvSpPr>
            <p:cNvPr id="894" name="TextBox 893">
              <a:extLst>
                <a:ext uri="{FF2B5EF4-FFF2-40B4-BE49-F238E27FC236}">
                  <a16:creationId xmlns:a16="http://schemas.microsoft.com/office/drawing/2014/main" id="{D169D018-F285-D17C-AF43-1FCE40FD8BA1}"/>
                </a:ext>
              </a:extLst>
            </p:cNvPr>
            <p:cNvSpPr txBox="1"/>
            <p:nvPr/>
          </p:nvSpPr>
          <p:spPr>
            <a:xfrm>
              <a:off x="7122926" y="2886998"/>
              <a:ext cx="1535998" cy="415498"/>
            </a:xfrm>
            <a:prstGeom prst="rect">
              <a:avLst/>
            </a:prstGeom>
            <a:noFill/>
          </p:spPr>
          <p:txBody>
            <a:bodyPr wrap="none" rtlCol="0">
              <a:spAutoFit/>
            </a:bodyPr>
            <a:lstStyle/>
            <a:p>
              <a:pPr algn="ctr"/>
              <a:r>
                <a:rPr lang="en-US" sz="2400" b="1" dirty="0">
                  <a:solidFill>
                    <a:schemeClr val="bg1"/>
                  </a:solidFill>
                  <a:latin typeface="Calibri" panose="020F0502020204030204" pitchFamily="34" charset="0"/>
                  <a:cs typeface="Calibri" panose="020F0502020204030204" pitchFamily="34" charset="0"/>
                </a:rPr>
                <a:t>DELIVERING</a:t>
              </a:r>
            </a:p>
          </p:txBody>
        </p:sp>
        <p:sp>
          <p:nvSpPr>
            <p:cNvPr id="895" name="TextBox 894">
              <a:extLst>
                <a:ext uri="{FF2B5EF4-FFF2-40B4-BE49-F238E27FC236}">
                  <a16:creationId xmlns:a16="http://schemas.microsoft.com/office/drawing/2014/main" id="{EFE319B8-15AE-7434-3352-4E3139D638EC}"/>
                </a:ext>
              </a:extLst>
            </p:cNvPr>
            <p:cNvSpPr txBox="1"/>
            <p:nvPr/>
          </p:nvSpPr>
          <p:spPr>
            <a:xfrm>
              <a:off x="2457016" y="4702026"/>
              <a:ext cx="2107500" cy="415498"/>
            </a:xfrm>
            <a:prstGeom prst="rect">
              <a:avLst/>
            </a:prstGeom>
            <a:noFill/>
          </p:spPr>
          <p:txBody>
            <a:bodyPr wrap="none" rtlCol="0">
              <a:spAutoFit/>
            </a:bodyPr>
            <a:lstStyle/>
            <a:p>
              <a:pPr algn="ctr"/>
              <a:r>
                <a:rPr lang="en-US" sz="2400" b="1" dirty="0">
                  <a:solidFill>
                    <a:schemeClr val="bg1"/>
                  </a:solidFill>
                  <a:latin typeface="Calibri" panose="020F0502020204030204" pitchFamily="34" charset="0"/>
                  <a:cs typeface="Calibri" panose="020F0502020204030204" pitchFamily="34" charset="0"/>
                </a:rPr>
                <a:t>STRENGTHENING</a:t>
              </a:r>
            </a:p>
          </p:txBody>
        </p:sp>
        <p:sp>
          <p:nvSpPr>
            <p:cNvPr id="896" name="TextBox 895">
              <a:extLst>
                <a:ext uri="{FF2B5EF4-FFF2-40B4-BE49-F238E27FC236}">
                  <a16:creationId xmlns:a16="http://schemas.microsoft.com/office/drawing/2014/main" id="{A3B8784F-589F-F119-E88E-A7DAADB55081}"/>
                </a:ext>
              </a:extLst>
            </p:cNvPr>
            <p:cNvSpPr txBox="1"/>
            <p:nvPr/>
          </p:nvSpPr>
          <p:spPr>
            <a:xfrm>
              <a:off x="7104876" y="4702026"/>
              <a:ext cx="1572098" cy="415498"/>
            </a:xfrm>
            <a:prstGeom prst="rect">
              <a:avLst/>
            </a:prstGeom>
            <a:noFill/>
          </p:spPr>
          <p:txBody>
            <a:bodyPr wrap="none" rtlCol="0">
              <a:spAutoFit/>
            </a:bodyPr>
            <a:lstStyle/>
            <a:p>
              <a:pPr algn="ctr"/>
              <a:r>
                <a:rPr lang="en-US" sz="2400" b="1" dirty="0">
                  <a:solidFill>
                    <a:schemeClr val="bg1"/>
                  </a:solidFill>
                  <a:latin typeface="Calibri" panose="020F0502020204030204" pitchFamily="34" charset="0"/>
                  <a:cs typeface="Calibri" panose="020F0502020204030204" pitchFamily="34" charset="0"/>
                </a:rPr>
                <a:t>OPTIMIZING</a:t>
              </a:r>
            </a:p>
          </p:txBody>
        </p:sp>
        <p:sp>
          <p:nvSpPr>
            <p:cNvPr id="897" name="Rectangle 896">
              <a:extLst>
                <a:ext uri="{FF2B5EF4-FFF2-40B4-BE49-F238E27FC236}">
                  <a16:creationId xmlns:a16="http://schemas.microsoft.com/office/drawing/2014/main" id="{612B35B2-5431-9468-8D82-320CD479E3DF}"/>
                </a:ext>
              </a:extLst>
            </p:cNvPr>
            <p:cNvSpPr/>
            <p:nvPr/>
          </p:nvSpPr>
          <p:spPr>
            <a:xfrm>
              <a:off x="9715500" y="4279900"/>
              <a:ext cx="161834" cy="53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90" name="TextBox 889">
              <a:extLst>
                <a:ext uri="{FF2B5EF4-FFF2-40B4-BE49-F238E27FC236}">
                  <a16:creationId xmlns:a16="http://schemas.microsoft.com/office/drawing/2014/main" id="{6670FA82-BBBB-A0B5-F684-70A64D132789}"/>
                </a:ext>
              </a:extLst>
            </p:cNvPr>
            <p:cNvSpPr txBox="1"/>
            <p:nvPr/>
          </p:nvSpPr>
          <p:spPr>
            <a:xfrm>
              <a:off x="9243347" y="3867563"/>
              <a:ext cx="1098178" cy="454211"/>
            </a:xfrm>
            <a:prstGeom prst="rect">
              <a:avLst/>
            </a:prstGeom>
            <a:noFill/>
          </p:spPr>
          <p:txBody>
            <a:bodyPr wrap="none" rtlCol="0">
              <a:spAutoFit/>
            </a:bodyPr>
            <a:lstStyle/>
            <a:p>
              <a:pPr algn="ctr"/>
              <a:r>
                <a:rPr lang="en-US" sz="1400" i="1" dirty="0">
                  <a:solidFill>
                    <a:srgbClr val="203249"/>
                  </a:solidFill>
                  <a:latin typeface="Calibri" panose="020F0502020204030204" pitchFamily="34" charset="0"/>
                  <a:cs typeface="Calibri" panose="020F0502020204030204" pitchFamily="34" charset="0"/>
                </a:rPr>
                <a:t>Organizational</a:t>
              </a:r>
              <a:br>
                <a:rPr lang="en-US" sz="1400" i="1" dirty="0">
                  <a:solidFill>
                    <a:srgbClr val="203249"/>
                  </a:solidFill>
                  <a:latin typeface="Calibri" panose="020F0502020204030204" pitchFamily="34" charset="0"/>
                  <a:cs typeface="Calibri" panose="020F0502020204030204" pitchFamily="34" charset="0"/>
                </a:rPr>
              </a:br>
              <a:r>
                <a:rPr lang="en-US" sz="1400" i="1" dirty="0">
                  <a:solidFill>
                    <a:srgbClr val="203249"/>
                  </a:solidFill>
                  <a:latin typeface="Calibri" panose="020F0502020204030204" pitchFamily="34" charset="0"/>
                  <a:cs typeface="Calibri" panose="020F0502020204030204" pitchFamily="34" charset="0"/>
                </a:rPr>
                <a:t>Structure</a:t>
              </a:r>
            </a:p>
          </p:txBody>
        </p:sp>
      </p:grpSp>
      <p:sp>
        <p:nvSpPr>
          <p:cNvPr id="8" name="TextBox 7">
            <a:extLst>
              <a:ext uri="{FF2B5EF4-FFF2-40B4-BE49-F238E27FC236}">
                <a16:creationId xmlns:a16="http://schemas.microsoft.com/office/drawing/2014/main" id="{5ABD9142-04AF-C3A0-FDBE-7459E781BF3C}"/>
              </a:ext>
            </a:extLst>
          </p:cNvPr>
          <p:cNvSpPr txBox="1"/>
          <p:nvPr/>
        </p:nvSpPr>
        <p:spPr>
          <a:xfrm>
            <a:off x="7595409" y="470259"/>
            <a:ext cx="3172889" cy="1631216"/>
          </a:xfrm>
          <a:prstGeom prst="rect">
            <a:avLst/>
          </a:prstGeom>
          <a:noFill/>
        </p:spPr>
        <p:txBody>
          <a:bodyPr wrap="square" rtlCol="0">
            <a:spAutoFit/>
          </a:bodyPr>
          <a:lstStyle/>
          <a:p>
            <a:pPr>
              <a:spcAft>
                <a:spcPts val="1200"/>
              </a:spcAft>
            </a:pPr>
            <a:r>
              <a:rPr lang="en-US" dirty="0">
                <a:solidFill>
                  <a:srgbClr val="9D3000"/>
                </a:solidFill>
              </a:rPr>
              <a:t>Place the check mark icon on the model to indicate the fluency you are using. </a:t>
            </a:r>
          </a:p>
          <a:p>
            <a:pPr>
              <a:spcAft>
                <a:spcPts val="1200"/>
              </a:spcAft>
            </a:pPr>
            <a:r>
              <a:rPr lang="en-US" dirty="0">
                <a:solidFill>
                  <a:srgbClr val="9D3000"/>
                </a:solidFill>
              </a:rPr>
              <a:t>Select the corresponding slide to enter discussion text. </a:t>
            </a:r>
          </a:p>
        </p:txBody>
      </p:sp>
      <p:grpSp>
        <p:nvGrpSpPr>
          <p:cNvPr id="10" name="Group 9">
            <a:extLst>
              <a:ext uri="{FF2B5EF4-FFF2-40B4-BE49-F238E27FC236}">
                <a16:creationId xmlns:a16="http://schemas.microsoft.com/office/drawing/2014/main" id="{7A892B0C-E80F-DDCF-B355-A88ED0AA2714}"/>
              </a:ext>
            </a:extLst>
          </p:cNvPr>
          <p:cNvGrpSpPr/>
          <p:nvPr/>
        </p:nvGrpSpPr>
        <p:grpSpPr>
          <a:xfrm>
            <a:off x="6226579" y="325471"/>
            <a:ext cx="1205539" cy="1205539"/>
            <a:chOff x="5995997" y="600531"/>
            <a:chExt cx="1467801" cy="1467801"/>
          </a:xfrm>
        </p:grpSpPr>
        <p:sp>
          <p:nvSpPr>
            <p:cNvPr id="9" name="Oval 8">
              <a:extLst>
                <a:ext uri="{FF2B5EF4-FFF2-40B4-BE49-F238E27FC236}">
                  <a16:creationId xmlns:a16="http://schemas.microsoft.com/office/drawing/2014/main" id="{21C620D1-3D73-B3C3-D56A-52DE6963B102}"/>
                </a:ext>
              </a:extLst>
            </p:cNvPr>
            <p:cNvSpPr/>
            <p:nvPr/>
          </p:nvSpPr>
          <p:spPr>
            <a:xfrm>
              <a:off x="5995997" y="600531"/>
              <a:ext cx="1467801" cy="14678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3EFA746E-C7B7-1C5A-5389-B71303819C5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40117" y="644651"/>
              <a:ext cx="1379561" cy="1379561"/>
            </a:xfrm>
            <a:prstGeom prst="rect">
              <a:avLst/>
            </a:prstGeom>
          </p:spPr>
        </p:pic>
      </p:grpSp>
      <p:sp>
        <p:nvSpPr>
          <p:cNvPr id="11" name="Rectangle 10">
            <a:extLst>
              <a:ext uri="{FF2B5EF4-FFF2-40B4-BE49-F238E27FC236}">
                <a16:creationId xmlns:a16="http://schemas.microsoft.com/office/drawing/2014/main" id="{489D0657-407C-304F-AECC-9FBAD5D10FEB}"/>
              </a:ext>
            </a:extLst>
          </p:cNvPr>
          <p:cNvSpPr/>
          <p:nvPr/>
        </p:nvSpPr>
        <p:spPr>
          <a:xfrm>
            <a:off x="0" y="6682325"/>
            <a:ext cx="12192000" cy="175675"/>
          </a:xfrm>
          <a:prstGeom prst="rect">
            <a:avLst/>
          </a:prstGeom>
          <a:gradFill>
            <a:gsLst>
              <a:gs pos="66034">
                <a:srgbClr val="4E6144"/>
              </a:gs>
              <a:gs pos="26000">
                <a:srgbClr val="747F2D"/>
              </a:gs>
              <a:gs pos="0">
                <a:srgbClr val="9AA016"/>
              </a:gs>
              <a:gs pos="100000">
                <a:srgbClr val="29425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39D0F37-31C7-8544-CC56-3D934E51C854}"/>
              </a:ext>
            </a:extLst>
          </p:cNvPr>
          <p:cNvSpPr/>
          <p:nvPr/>
        </p:nvSpPr>
        <p:spPr>
          <a:xfrm rot="10800000">
            <a:off x="0" y="6601456"/>
            <a:ext cx="12192000" cy="87837"/>
          </a:xfrm>
          <a:prstGeom prst="rect">
            <a:avLst/>
          </a:prstGeom>
          <a:gradFill>
            <a:gsLst>
              <a:gs pos="66034">
                <a:srgbClr val="4E6144"/>
              </a:gs>
              <a:gs pos="26000">
                <a:srgbClr val="747F2D"/>
              </a:gs>
              <a:gs pos="0">
                <a:srgbClr val="9AA016"/>
              </a:gs>
              <a:gs pos="100000">
                <a:srgbClr val="29425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18838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AA016"/>
        </a:solidFill>
        <a:effectLst/>
      </p:bgPr>
    </p:bg>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A3DC61D6-B2DB-C294-4928-8BBD4A0B0870}"/>
              </a:ext>
            </a:extLst>
          </p:cNvPr>
          <p:cNvSpPr/>
          <p:nvPr/>
        </p:nvSpPr>
        <p:spPr>
          <a:xfrm flipH="1">
            <a:off x="1472" y="0"/>
            <a:ext cx="521208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Google Shape;246;p17">
            <a:extLst>
              <a:ext uri="{FF2B5EF4-FFF2-40B4-BE49-F238E27FC236}">
                <a16:creationId xmlns:a16="http://schemas.microsoft.com/office/drawing/2014/main" id="{CA798208-8AA0-B271-2D88-37F9FBFACD35}"/>
              </a:ext>
            </a:extLst>
          </p:cNvPr>
          <p:cNvGraphicFramePr/>
          <p:nvPr>
            <p:extLst>
              <p:ext uri="{D42A27DB-BD31-4B8C-83A1-F6EECF244321}">
                <p14:modId xmlns:p14="http://schemas.microsoft.com/office/powerpoint/2010/main" val="825437011"/>
              </p:ext>
            </p:extLst>
          </p:nvPr>
        </p:nvGraphicFramePr>
        <p:xfrm>
          <a:off x="5443733" y="1135434"/>
          <a:ext cx="6316270" cy="2722870"/>
        </p:xfrm>
        <a:graphic>
          <a:graphicData uri="http://schemas.openxmlformats.org/drawingml/2006/table">
            <a:tbl>
              <a:tblPr>
                <a:noFill/>
              </a:tblPr>
              <a:tblGrid>
                <a:gridCol w="6316270">
                  <a:extLst>
                    <a:ext uri="{9D8B030D-6E8A-4147-A177-3AD203B41FA5}">
                      <a16:colId xmlns:a16="http://schemas.microsoft.com/office/drawing/2014/main" val="20000"/>
                    </a:ext>
                  </a:extLst>
                </a:gridCol>
              </a:tblGrid>
              <a:tr h="1635957">
                <a:tc>
                  <a:txBody>
                    <a:bodyPr/>
                    <a:lstStyle/>
                    <a:p>
                      <a:pPr marL="457200" marR="0" lvl="0" indent="-330200" algn="l" rtl="0">
                        <a:lnSpc>
                          <a:spcPct val="100000"/>
                        </a:lnSpc>
                        <a:spcBef>
                          <a:spcPts val="0"/>
                        </a:spcBef>
                        <a:spcAft>
                          <a:spcPts val="1400"/>
                        </a:spcAft>
                        <a:buClr>
                          <a:srgbClr val="E1DFDF"/>
                        </a:buClr>
                        <a:buSzPts val="1600"/>
                        <a:buFont typeface="Century Gothic"/>
                        <a:buChar char="●"/>
                      </a:pPr>
                      <a:r>
                        <a:rPr lang="en-US" sz="2000" dirty="0">
                          <a:solidFill>
                            <a:schemeClr val="bg1"/>
                          </a:solidFill>
                          <a:latin typeface="Century Gothic" panose="020B0502020202020204" pitchFamily="34" charset="0"/>
                        </a:rPr>
                        <a:t>Use this slide to further discuss your </a:t>
                      </a:r>
                      <a:br>
                        <a:rPr lang="en-US" sz="2000" dirty="0">
                          <a:solidFill>
                            <a:schemeClr val="bg1"/>
                          </a:solidFill>
                          <a:latin typeface="Century Gothic" panose="020B0502020202020204" pitchFamily="34" charset="0"/>
                        </a:rPr>
                      </a:br>
                      <a:r>
                        <a:rPr lang="en-US" sz="2000" dirty="0">
                          <a:solidFill>
                            <a:schemeClr val="bg1"/>
                          </a:solidFill>
                          <a:latin typeface="Century Gothic" panose="020B0502020202020204" pitchFamily="34" charset="0"/>
                        </a:rPr>
                        <a:t>chosen fluency. </a:t>
                      </a:r>
                    </a:p>
                    <a:p>
                      <a:pPr marL="457200" marR="0" lvl="0" indent="-330200" algn="l" rtl="0">
                        <a:lnSpc>
                          <a:spcPct val="100000"/>
                        </a:lnSpc>
                        <a:spcBef>
                          <a:spcPts val="0"/>
                        </a:spcBef>
                        <a:spcAft>
                          <a:spcPts val="1400"/>
                        </a:spcAft>
                        <a:buClr>
                          <a:srgbClr val="E1DFDF"/>
                        </a:buClr>
                        <a:buSzPts val="1600"/>
                        <a:buFont typeface="Century Gothic"/>
                        <a:buChar char="●"/>
                      </a:pPr>
                      <a:r>
                        <a:rPr lang="en-US" sz="1600" dirty="0">
                          <a:solidFill>
                            <a:schemeClr val="bg1"/>
                          </a:solidFill>
                          <a:latin typeface="Century Gothic" panose="020B0502020202020204" pitchFamily="34" charset="0"/>
                        </a:rPr>
                        <a:t>…</a:t>
                      </a:r>
                    </a:p>
                    <a:p>
                      <a:pPr marL="457200" marR="0" lvl="0" indent="-330200" algn="l" rtl="0">
                        <a:lnSpc>
                          <a:spcPct val="100000"/>
                        </a:lnSpc>
                        <a:spcBef>
                          <a:spcPts val="0"/>
                        </a:spcBef>
                        <a:spcAft>
                          <a:spcPts val="1400"/>
                        </a:spcAft>
                        <a:buClr>
                          <a:srgbClr val="E1DFDF"/>
                        </a:buClr>
                        <a:buSzPts val="1600"/>
                        <a:buFont typeface="Century Gothic"/>
                        <a:buChar char="●"/>
                      </a:pPr>
                      <a:r>
                        <a:rPr lang="en-US" sz="1600" dirty="0">
                          <a:solidFill>
                            <a:schemeClr val="bg1"/>
                          </a:solidFill>
                          <a:latin typeface="Century Gothic" panose="020B0502020202020204" pitchFamily="34" charset="0"/>
                        </a:rPr>
                        <a:t>…</a:t>
                      </a:r>
                    </a:p>
                    <a:p>
                      <a:pPr marL="457200" marR="0" lvl="0" indent="-330200" algn="l" rtl="0">
                        <a:lnSpc>
                          <a:spcPct val="100000"/>
                        </a:lnSpc>
                        <a:spcBef>
                          <a:spcPts val="0"/>
                        </a:spcBef>
                        <a:spcAft>
                          <a:spcPts val="1400"/>
                        </a:spcAft>
                        <a:buClr>
                          <a:srgbClr val="E1DFDF"/>
                        </a:buClr>
                        <a:buSzPts val="1600"/>
                        <a:buFont typeface="Century Gothic"/>
                        <a:buChar char="●"/>
                      </a:pPr>
                      <a:r>
                        <a:rPr lang="en-US" sz="1600" dirty="0">
                          <a:solidFill>
                            <a:schemeClr val="bg1"/>
                          </a:solidFill>
                          <a:latin typeface="Century Gothic" panose="020B0502020202020204" pitchFamily="34" charset="0"/>
                        </a:rPr>
                        <a:t>…</a:t>
                      </a:r>
                    </a:p>
                    <a:p>
                      <a:pPr marL="457200" marR="0" lvl="0" indent="-330200" algn="l" rtl="0">
                        <a:lnSpc>
                          <a:spcPct val="100000"/>
                        </a:lnSpc>
                        <a:spcBef>
                          <a:spcPts val="0"/>
                        </a:spcBef>
                        <a:spcAft>
                          <a:spcPts val="1400"/>
                        </a:spcAft>
                        <a:buClr>
                          <a:srgbClr val="E1DFDF"/>
                        </a:buClr>
                        <a:buSzPts val="1600"/>
                        <a:buFont typeface="Century Gothic"/>
                        <a:buChar char="●"/>
                      </a:pPr>
                      <a:endParaRPr lang="en-US" sz="2000" dirty="0">
                        <a:solidFill>
                          <a:schemeClr val="bg1"/>
                        </a:solidFill>
                        <a:latin typeface="Century Gothic" panose="020B0502020202020204" pitchFamily="34" charset="0"/>
                      </a:endParaRPr>
                    </a:p>
                  </a:txBody>
                  <a:tcPr marL="274325" marR="274325" marT="182875" marB="1828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
        <p:nvSpPr>
          <p:cNvPr id="2" name="TextBox 1">
            <a:extLst>
              <a:ext uri="{FF2B5EF4-FFF2-40B4-BE49-F238E27FC236}">
                <a16:creationId xmlns:a16="http://schemas.microsoft.com/office/drawing/2014/main" id="{98503480-F1C9-8F2E-07C3-C1CCBAB7B0ED}"/>
              </a:ext>
            </a:extLst>
          </p:cNvPr>
          <p:cNvSpPr txBox="1"/>
          <p:nvPr/>
        </p:nvSpPr>
        <p:spPr>
          <a:xfrm>
            <a:off x="5443733" y="212104"/>
            <a:ext cx="6748266" cy="923330"/>
          </a:xfrm>
          <a:prstGeom prst="rect">
            <a:avLst/>
          </a:prstGeom>
          <a:noFill/>
        </p:spPr>
        <p:txBody>
          <a:bodyPr wrap="square" rtlCol="0">
            <a:spAutoFit/>
          </a:bodyPr>
          <a:lstStyle/>
          <a:p>
            <a:pPr algn="l"/>
            <a:r>
              <a:rPr lang="en-US" sz="5400" i="0" u="none" strike="noStrike" dirty="0">
                <a:solidFill>
                  <a:schemeClr val="bg1"/>
                </a:solidFill>
                <a:effectLst/>
                <a:latin typeface="Century Gothic" panose="020B0502020202020204" pitchFamily="34" charset="0"/>
              </a:rPr>
              <a:t>FOCUSING</a:t>
            </a:r>
          </a:p>
        </p:txBody>
      </p:sp>
      <p:grpSp>
        <p:nvGrpSpPr>
          <p:cNvPr id="3" name="Group 2">
            <a:extLst>
              <a:ext uri="{FF2B5EF4-FFF2-40B4-BE49-F238E27FC236}">
                <a16:creationId xmlns:a16="http://schemas.microsoft.com/office/drawing/2014/main" id="{9601181B-86DD-E771-4615-B69C74246904}"/>
              </a:ext>
            </a:extLst>
          </p:cNvPr>
          <p:cNvGrpSpPr/>
          <p:nvPr/>
        </p:nvGrpSpPr>
        <p:grpSpPr>
          <a:xfrm>
            <a:off x="214648" y="486129"/>
            <a:ext cx="4719531" cy="4690940"/>
            <a:chOff x="4087090" y="1304924"/>
            <a:chExt cx="4002231" cy="3977986"/>
          </a:xfrm>
        </p:grpSpPr>
        <p:grpSp>
          <p:nvGrpSpPr>
            <p:cNvPr id="5" name="Graphic 6">
              <a:extLst>
                <a:ext uri="{FF2B5EF4-FFF2-40B4-BE49-F238E27FC236}">
                  <a16:creationId xmlns:a16="http://schemas.microsoft.com/office/drawing/2014/main" id="{30434384-328C-59F0-E15B-38A813F671D9}"/>
                </a:ext>
              </a:extLst>
            </p:cNvPr>
            <p:cNvGrpSpPr/>
            <p:nvPr/>
          </p:nvGrpSpPr>
          <p:grpSpPr>
            <a:xfrm>
              <a:off x="5714999" y="1304924"/>
              <a:ext cx="764597" cy="109104"/>
              <a:chOff x="5714999" y="1304924"/>
              <a:chExt cx="764597" cy="109104"/>
            </a:xfrm>
            <a:solidFill>
              <a:srgbClr val="29425A"/>
            </a:solidFill>
          </p:grpSpPr>
          <p:sp>
            <p:nvSpPr>
              <p:cNvPr id="202" name="Freeform 201">
                <a:extLst>
                  <a:ext uri="{FF2B5EF4-FFF2-40B4-BE49-F238E27FC236}">
                    <a16:creationId xmlns:a16="http://schemas.microsoft.com/office/drawing/2014/main" id="{4440B1A0-43F1-425D-2A4D-5E990005728B}"/>
                  </a:ext>
                </a:extLst>
              </p:cNvPr>
              <p:cNvSpPr/>
              <p:nvPr/>
            </p:nvSpPr>
            <p:spPr>
              <a:xfrm>
                <a:off x="5714999" y="1305790"/>
                <a:ext cx="77065" cy="106506"/>
              </a:xfrm>
              <a:custGeom>
                <a:avLst/>
                <a:gdLst>
                  <a:gd name="connsiteX0" fmla="*/ 34636 w 77065"/>
                  <a:gd name="connsiteY0" fmla="*/ 0 h 106506"/>
                  <a:gd name="connsiteX1" fmla="*/ 53686 w 77065"/>
                  <a:gd name="connsiteY1" fmla="*/ 2598 h 106506"/>
                  <a:gd name="connsiteX2" fmla="*/ 66675 w 77065"/>
                  <a:gd name="connsiteY2" fmla="*/ 9525 h 106506"/>
                  <a:gd name="connsiteX3" fmla="*/ 74468 w 77065"/>
                  <a:gd name="connsiteY3" fmla="*/ 20782 h 106506"/>
                  <a:gd name="connsiteX4" fmla="*/ 77066 w 77065"/>
                  <a:gd name="connsiteY4" fmla="*/ 34636 h 106506"/>
                  <a:gd name="connsiteX5" fmla="*/ 74468 w 77065"/>
                  <a:gd name="connsiteY5" fmla="*/ 49357 h 106506"/>
                  <a:gd name="connsiteX6" fmla="*/ 66675 w 77065"/>
                  <a:gd name="connsiteY6" fmla="*/ 60614 h 106506"/>
                  <a:gd name="connsiteX7" fmla="*/ 53686 w 77065"/>
                  <a:gd name="connsiteY7" fmla="*/ 67541 h 106506"/>
                  <a:gd name="connsiteX8" fmla="*/ 35502 w 77065"/>
                  <a:gd name="connsiteY8" fmla="*/ 70139 h 106506"/>
                  <a:gd name="connsiteX9" fmla="*/ 21648 w 77065"/>
                  <a:gd name="connsiteY9" fmla="*/ 70139 h 106506"/>
                  <a:gd name="connsiteX10" fmla="*/ 21648 w 77065"/>
                  <a:gd name="connsiteY10" fmla="*/ 106507 h 106506"/>
                  <a:gd name="connsiteX11" fmla="*/ 0 w 77065"/>
                  <a:gd name="connsiteY11" fmla="*/ 106507 h 106506"/>
                  <a:gd name="connsiteX12" fmla="*/ 0 w 77065"/>
                  <a:gd name="connsiteY12" fmla="*/ 0 h 106506"/>
                  <a:gd name="connsiteX13" fmla="*/ 34636 w 77065"/>
                  <a:gd name="connsiteY13" fmla="*/ 0 h 106506"/>
                  <a:gd name="connsiteX14" fmla="*/ 34636 w 77065"/>
                  <a:gd name="connsiteY14" fmla="*/ 52820 h 106506"/>
                  <a:gd name="connsiteX15" fmla="*/ 49357 w 77065"/>
                  <a:gd name="connsiteY15" fmla="*/ 47625 h 106506"/>
                  <a:gd name="connsiteX16" fmla="*/ 54552 w 77065"/>
                  <a:gd name="connsiteY16" fmla="*/ 33770 h 106506"/>
                  <a:gd name="connsiteX17" fmla="*/ 53686 w 77065"/>
                  <a:gd name="connsiteY17" fmla="*/ 26843 h 106506"/>
                  <a:gd name="connsiteX18" fmla="*/ 50223 w 77065"/>
                  <a:gd name="connsiteY18" fmla="*/ 21648 h 106506"/>
                  <a:gd name="connsiteX19" fmla="*/ 44161 w 77065"/>
                  <a:gd name="connsiteY19" fmla="*/ 18184 h 106506"/>
                  <a:gd name="connsiteX20" fmla="*/ 35502 w 77065"/>
                  <a:gd name="connsiteY20" fmla="*/ 17318 h 106506"/>
                  <a:gd name="connsiteX21" fmla="*/ 21648 w 77065"/>
                  <a:gd name="connsiteY21" fmla="*/ 17318 h 106506"/>
                  <a:gd name="connsiteX22" fmla="*/ 21648 w 77065"/>
                  <a:gd name="connsiteY22" fmla="*/ 53686 h 106506"/>
                  <a:gd name="connsiteX23" fmla="*/ 34636 w 77065"/>
                  <a:gd name="connsiteY23" fmla="*/ 53686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7065" h="106506">
                    <a:moveTo>
                      <a:pt x="34636" y="0"/>
                    </a:moveTo>
                    <a:cubicBezTo>
                      <a:pt x="41564" y="0"/>
                      <a:pt x="48491" y="866"/>
                      <a:pt x="53686" y="2598"/>
                    </a:cubicBezTo>
                    <a:cubicBezTo>
                      <a:pt x="58882" y="4330"/>
                      <a:pt x="63211" y="6927"/>
                      <a:pt x="66675" y="9525"/>
                    </a:cubicBezTo>
                    <a:cubicBezTo>
                      <a:pt x="70139" y="12123"/>
                      <a:pt x="72736" y="16452"/>
                      <a:pt x="74468" y="20782"/>
                    </a:cubicBezTo>
                    <a:cubicBezTo>
                      <a:pt x="76200" y="25111"/>
                      <a:pt x="77066" y="29441"/>
                      <a:pt x="77066" y="34636"/>
                    </a:cubicBezTo>
                    <a:cubicBezTo>
                      <a:pt x="77066" y="39832"/>
                      <a:pt x="76200" y="45027"/>
                      <a:pt x="74468" y="49357"/>
                    </a:cubicBezTo>
                    <a:cubicBezTo>
                      <a:pt x="72736" y="53686"/>
                      <a:pt x="70139" y="57150"/>
                      <a:pt x="66675" y="60614"/>
                    </a:cubicBezTo>
                    <a:cubicBezTo>
                      <a:pt x="63211" y="64077"/>
                      <a:pt x="58882" y="65809"/>
                      <a:pt x="53686" y="67541"/>
                    </a:cubicBezTo>
                    <a:cubicBezTo>
                      <a:pt x="48491" y="69273"/>
                      <a:pt x="42429" y="70139"/>
                      <a:pt x="35502" y="70139"/>
                    </a:cubicBezTo>
                    <a:lnTo>
                      <a:pt x="21648" y="70139"/>
                    </a:lnTo>
                    <a:lnTo>
                      <a:pt x="21648" y="106507"/>
                    </a:lnTo>
                    <a:lnTo>
                      <a:pt x="0" y="106507"/>
                    </a:lnTo>
                    <a:lnTo>
                      <a:pt x="0" y="0"/>
                    </a:lnTo>
                    <a:lnTo>
                      <a:pt x="34636" y="0"/>
                    </a:lnTo>
                    <a:close/>
                    <a:moveTo>
                      <a:pt x="34636" y="52820"/>
                    </a:moveTo>
                    <a:cubicBezTo>
                      <a:pt x="41564" y="52820"/>
                      <a:pt x="46759" y="51089"/>
                      <a:pt x="49357" y="47625"/>
                    </a:cubicBezTo>
                    <a:cubicBezTo>
                      <a:pt x="52821" y="44161"/>
                      <a:pt x="54552" y="39832"/>
                      <a:pt x="54552" y="33770"/>
                    </a:cubicBezTo>
                    <a:cubicBezTo>
                      <a:pt x="54552" y="31173"/>
                      <a:pt x="54552" y="28575"/>
                      <a:pt x="53686" y="26843"/>
                    </a:cubicBezTo>
                    <a:cubicBezTo>
                      <a:pt x="52821" y="24245"/>
                      <a:pt x="51955" y="22514"/>
                      <a:pt x="50223" y="21648"/>
                    </a:cubicBezTo>
                    <a:cubicBezTo>
                      <a:pt x="48491" y="19916"/>
                      <a:pt x="46759" y="19050"/>
                      <a:pt x="44161" y="18184"/>
                    </a:cubicBezTo>
                    <a:cubicBezTo>
                      <a:pt x="41564" y="17318"/>
                      <a:pt x="38966" y="17318"/>
                      <a:pt x="35502" y="17318"/>
                    </a:cubicBezTo>
                    <a:lnTo>
                      <a:pt x="21648" y="17318"/>
                    </a:lnTo>
                    <a:lnTo>
                      <a:pt x="21648" y="53686"/>
                    </a:lnTo>
                    <a:lnTo>
                      <a:pt x="34636" y="53686"/>
                    </a:lnTo>
                    <a:close/>
                  </a:path>
                </a:pathLst>
              </a:custGeom>
              <a:solidFill>
                <a:srgbClr val="29425A"/>
              </a:solidFill>
              <a:ln w="8653" cap="flat">
                <a:noFill/>
                <a:prstDash val="solid"/>
                <a:miter/>
              </a:ln>
            </p:spPr>
            <p:txBody>
              <a:bodyPr rtlCol="0" anchor="ctr"/>
              <a:lstStyle/>
              <a:p>
                <a:endParaRPr lang="en-US"/>
              </a:p>
            </p:txBody>
          </p:sp>
          <p:sp>
            <p:nvSpPr>
              <p:cNvPr id="203" name="Freeform 202">
                <a:extLst>
                  <a:ext uri="{FF2B5EF4-FFF2-40B4-BE49-F238E27FC236}">
                    <a16:creationId xmlns:a16="http://schemas.microsoft.com/office/drawing/2014/main" id="{0875FCC2-D68A-D531-1D6D-2B21DB4AF55F}"/>
                  </a:ext>
                </a:extLst>
              </p:cNvPr>
              <p:cNvSpPr/>
              <p:nvPr/>
            </p:nvSpPr>
            <p:spPr>
              <a:xfrm>
                <a:off x="5810249" y="1305790"/>
                <a:ext cx="84858" cy="106506"/>
              </a:xfrm>
              <a:custGeom>
                <a:avLst/>
                <a:gdLst>
                  <a:gd name="connsiteX0" fmla="*/ 84859 w 84858"/>
                  <a:gd name="connsiteY0" fmla="*/ 106507 h 106506"/>
                  <a:gd name="connsiteX1" fmla="*/ 64943 w 84858"/>
                  <a:gd name="connsiteY1" fmla="*/ 106507 h 106506"/>
                  <a:gd name="connsiteX2" fmla="*/ 57150 w 84858"/>
                  <a:gd name="connsiteY2" fmla="*/ 102177 h 106506"/>
                  <a:gd name="connsiteX3" fmla="*/ 37234 w 84858"/>
                  <a:gd name="connsiteY3" fmla="*/ 69273 h 106506"/>
                  <a:gd name="connsiteX4" fmla="*/ 34636 w 84858"/>
                  <a:gd name="connsiteY4" fmla="*/ 66675 h 106506"/>
                  <a:gd name="connsiteX5" fmla="*/ 30307 w 84858"/>
                  <a:gd name="connsiteY5" fmla="*/ 65809 h 106506"/>
                  <a:gd name="connsiteX6" fmla="*/ 22514 w 84858"/>
                  <a:gd name="connsiteY6" fmla="*/ 65809 h 106506"/>
                  <a:gd name="connsiteX7" fmla="*/ 22514 w 84858"/>
                  <a:gd name="connsiteY7" fmla="*/ 106507 h 106506"/>
                  <a:gd name="connsiteX8" fmla="*/ 0 w 84858"/>
                  <a:gd name="connsiteY8" fmla="*/ 106507 h 106506"/>
                  <a:gd name="connsiteX9" fmla="*/ 0 w 84858"/>
                  <a:gd name="connsiteY9" fmla="*/ 0 h 106506"/>
                  <a:gd name="connsiteX10" fmla="*/ 33770 w 84858"/>
                  <a:gd name="connsiteY10" fmla="*/ 0 h 106506"/>
                  <a:gd name="connsiteX11" fmla="*/ 52821 w 84858"/>
                  <a:gd name="connsiteY11" fmla="*/ 2598 h 106506"/>
                  <a:gd name="connsiteX12" fmla="*/ 65809 w 84858"/>
                  <a:gd name="connsiteY12" fmla="*/ 8659 h 106506"/>
                  <a:gd name="connsiteX13" fmla="*/ 73602 w 84858"/>
                  <a:gd name="connsiteY13" fmla="*/ 18184 h 106506"/>
                  <a:gd name="connsiteX14" fmla="*/ 76200 w 84858"/>
                  <a:gd name="connsiteY14" fmla="*/ 30307 h 106506"/>
                  <a:gd name="connsiteX15" fmla="*/ 74468 w 84858"/>
                  <a:gd name="connsiteY15" fmla="*/ 40698 h 106506"/>
                  <a:gd name="connsiteX16" fmla="*/ 70139 w 84858"/>
                  <a:gd name="connsiteY16" fmla="*/ 49357 h 106506"/>
                  <a:gd name="connsiteX17" fmla="*/ 63211 w 84858"/>
                  <a:gd name="connsiteY17" fmla="*/ 56284 h 106506"/>
                  <a:gd name="connsiteX18" fmla="*/ 53686 w 84858"/>
                  <a:gd name="connsiteY18" fmla="*/ 61479 h 106506"/>
                  <a:gd name="connsiteX19" fmla="*/ 58016 w 84858"/>
                  <a:gd name="connsiteY19" fmla="*/ 64077 h 106506"/>
                  <a:gd name="connsiteX20" fmla="*/ 61480 w 84858"/>
                  <a:gd name="connsiteY20" fmla="*/ 68407 h 106506"/>
                  <a:gd name="connsiteX21" fmla="*/ 84859 w 84858"/>
                  <a:gd name="connsiteY21" fmla="*/ 106507 h 106506"/>
                  <a:gd name="connsiteX22" fmla="*/ 33770 w 84858"/>
                  <a:gd name="connsiteY22" fmla="*/ 50223 h 106506"/>
                  <a:gd name="connsiteX23" fmla="*/ 43295 w 84858"/>
                  <a:gd name="connsiteY23" fmla="*/ 48491 h 106506"/>
                  <a:gd name="connsiteX24" fmla="*/ 49357 w 84858"/>
                  <a:gd name="connsiteY24" fmla="*/ 45027 h 106506"/>
                  <a:gd name="connsiteX25" fmla="*/ 52821 w 84858"/>
                  <a:gd name="connsiteY25" fmla="*/ 39832 h 106506"/>
                  <a:gd name="connsiteX26" fmla="*/ 53686 w 84858"/>
                  <a:gd name="connsiteY26" fmla="*/ 32905 h 106506"/>
                  <a:gd name="connsiteX27" fmla="*/ 48491 w 84858"/>
                  <a:gd name="connsiteY27" fmla="*/ 20782 h 106506"/>
                  <a:gd name="connsiteX28" fmla="*/ 32904 w 84858"/>
                  <a:gd name="connsiteY28" fmla="*/ 16452 h 106506"/>
                  <a:gd name="connsiteX29" fmla="*/ 21648 w 84858"/>
                  <a:gd name="connsiteY29" fmla="*/ 16452 h 106506"/>
                  <a:gd name="connsiteX30" fmla="*/ 21648 w 84858"/>
                  <a:gd name="connsiteY30" fmla="*/ 50223 h 106506"/>
                  <a:gd name="connsiteX31" fmla="*/ 33770 w 84858"/>
                  <a:gd name="connsiteY31" fmla="*/ 502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4858" h="106506">
                    <a:moveTo>
                      <a:pt x="84859" y="106507"/>
                    </a:moveTo>
                    <a:lnTo>
                      <a:pt x="64943" y="106507"/>
                    </a:lnTo>
                    <a:cubicBezTo>
                      <a:pt x="61480" y="106507"/>
                      <a:pt x="58882" y="104775"/>
                      <a:pt x="57150" y="102177"/>
                    </a:cubicBezTo>
                    <a:lnTo>
                      <a:pt x="37234" y="69273"/>
                    </a:lnTo>
                    <a:cubicBezTo>
                      <a:pt x="36368" y="68407"/>
                      <a:pt x="35502" y="66675"/>
                      <a:pt x="34636" y="66675"/>
                    </a:cubicBezTo>
                    <a:cubicBezTo>
                      <a:pt x="33770" y="65809"/>
                      <a:pt x="32039" y="65809"/>
                      <a:pt x="30307" y="65809"/>
                    </a:cubicBezTo>
                    <a:lnTo>
                      <a:pt x="22514" y="65809"/>
                    </a:lnTo>
                    <a:lnTo>
                      <a:pt x="22514" y="106507"/>
                    </a:lnTo>
                    <a:lnTo>
                      <a:pt x="0" y="106507"/>
                    </a:lnTo>
                    <a:lnTo>
                      <a:pt x="0" y="0"/>
                    </a:lnTo>
                    <a:lnTo>
                      <a:pt x="33770" y="0"/>
                    </a:lnTo>
                    <a:cubicBezTo>
                      <a:pt x="41564" y="0"/>
                      <a:pt x="47625" y="866"/>
                      <a:pt x="52821" y="2598"/>
                    </a:cubicBezTo>
                    <a:cubicBezTo>
                      <a:pt x="58016" y="4330"/>
                      <a:pt x="62346" y="6061"/>
                      <a:pt x="65809" y="8659"/>
                    </a:cubicBezTo>
                    <a:cubicBezTo>
                      <a:pt x="69273" y="11257"/>
                      <a:pt x="71870" y="14720"/>
                      <a:pt x="73602" y="18184"/>
                    </a:cubicBezTo>
                    <a:cubicBezTo>
                      <a:pt x="75334" y="21648"/>
                      <a:pt x="76200" y="25977"/>
                      <a:pt x="76200" y="30307"/>
                    </a:cubicBezTo>
                    <a:cubicBezTo>
                      <a:pt x="76200" y="33770"/>
                      <a:pt x="75334" y="37234"/>
                      <a:pt x="74468" y="40698"/>
                    </a:cubicBezTo>
                    <a:cubicBezTo>
                      <a:pt x="73602" y="44161"/>
                      <a:pt x="71870" y="46759"/>
                      <a:pt x="70139" y="49357"/>
                    </a:cubicBezTo>
                    <a:cubicBezTo>
                      <a:pt x="68407" y="51955"/>
                      <a:pt x="65809" y="54552"/>
                      <a:pt x="63211" y="56284"/>
                    </a:cubicBezTo>
                    <a:cubicBezTo>
                      <a:pt x="60614" y="58016"/>
                      <a:pt x="57150" y="59748"/>
                      <a:pt x="53686" y="61479"/>
                    </a:cubicBezTo>
                    <a:cubicBezTo>
                      <a:pt x="55418" y="62345"/>
                      <a:pt x="56284" y="63211"/>
                      <a:pt x="58016" y="64077"/>
                    </a:cubicBezTo>
                    <a:cubicBezTo>
                      <a:pt x="58882" y="64943"/>
                      <a:pt x="60614" y="66675"/>
                      <a:pt x="61480" y="68407"/>
                    </a:cubicBezTo>
                    <a:lnTo>
                      <a:pt x="84859" y="106507"/>
                    </a:lnTo>
                    <a:close/>
                    <a:moveTo>
                      <a:pt x="33770" y="50223"/>
                    </a:moveTo>
                    <a:cubicBezTo>
                      <a:pt x="37234" y="50223"/>
                      <a:pt x="40698" y="49357"/>
                      <a:pt x="43295" y="48491"/>
                    </a:cubicBezTo>
                    <a:cubicBezTo>
                      <a:pt x="45893" y="47625"/>
                      <a:pt x="47625" y="46759"/>
                      <a:pt x="49357" y="45027"/>
                    </a:cubicBezTo>
                    <a:cubicBezTo>
                      <a:pt x="51089" y="43295"/>
                      <a:pt x="51955" y="41564"/>
                      <a:pt x="52821" y="39832"/>
                    </a:cubicBezTo>
                    <a:cubicBezTo>
                      <a:pt x="53686" y="38100"/>
                      <a:pt x="53686" y="35502"/>
                      <a:pt x="53686" y="32905"/>
                    </a:cubicBezTo>
                    <a:cubicBezTo>
                      <a:pt x="53686" y="27709"/>
                      <a:pt x="51955" y="24245"/>
                      <a:pt x="48491" y="20782"/>
                    </a:cubicBezTo>
                    <a:cubicBezTo>
                      <a:pt x="45027" y="18184"/>
                      <a:pt x="39832" y="16452"/>
                      <a:pt x="32904" y="16452"/>
                    </a:cubicBezTo>
                    <a:lnTo>
                      <a:pt x="21648" y="16452"/>
                    </a:lnTo>
                    <a:lnTo>
                      <a:pt x="21648" y="50223"/>
                    </a:lnTo>
                    <a:lnTo>
                      <a:pt x="33770" y="50223"/>
                    </a:lnTo>
                    <a:close/>
                  </a:path>
                </a:pathLst>
              </a:custGeom>
              <a:solidFill>
                <a:srgbClr val="29425A"/>
              </a:solidFill>
              <a:ln w="8653" cap="flat">
                <a:noFill/>
                <a:prstDash val="solid"/>
                <a:miter/>
              </a:ln>
            </p:spPr>
            <p:txBody>
              <a:bodyPr rtlCol="0" anchor="ctr"/>
              <a:lstStyle/>
              <a:p>
                <a:endParaRPr lang="en-US"/>
              </a:p>
            </p:txBody>
          </p:sp>
          <p:sp>
            <p:nvSpPr>
              <p:cNvPr id="204" name="Freeform 203">
                <a:extLst>
                  <a:ext uri="{FF2B5EF4-FFF2-40B4-BE49-F238E27FC236}">
                    <a16:creationId xmlns:a16="http://schemas.microsoft.com/office/drawing/2014/main" id="{116DD0FF-EC20-AB82-0DDF-5034CF9B999D}"/>
                  </a:ext>
                </a:extLst>
              </p:cNvPr>
              <p:cNvSpPr/>
              <p:nvPr/>
            </p:nvSpPr>
            <p:spPr>
              <a:xfrm>
                <a:off x="5911561" y="1305790"/>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79 h 106506"/>
                  <a:gd name="connsiteX4" fmla="*/ 21648 w 67540"/>
                  <a:gd name="connsiteY4" fmla="*/ 61479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79"/>
                    </a:lnTo>
                    <a:lnTo>
                      <a:pt x="21648" y="61479"/>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29425A"/>
              </a:solidFill>
              <a:ln w="8653" cap="flat">
                <a:noFill/>
                <a:prstDash val="solid"/>
                <a:miter/>
              </a:ln>
            </p:spPr>
            <p:txBody>
              <a:bodyPr rtlCol="0" anchor="ctr"/>
              <a:lstStyle/>
              <a:p>
                <a:endParaRPr lang="en-US"/>
              </a:p>
            </p:txBody>
          </p:sp>
          <p:sp>
            <p:nvSpPr>
              <p:cNvPr id="205" name="Freeform 204">
                <a:extLst>
                  <a:ext uri="{FF2B5EF4-FFF2-40B4-BE49-F238E27FC236}">
                    <a16:creationId xmlns:a16="http://schemas.microsoft.com/office/drawing/2014/main" id="{771DD983-4865-EA4F-367B-3952AEEFB8E8}"/>
                  </a:ext>
                </a:extLst>
              </p:cNvPr>
              <p:cNvSpPr/>
              <p:nvPr/>
            </p:nvSpPr>
            <p:spPr>
              <a:xfrm>
                <a:off x="5997286" y="1352549"/>
                <a:ext cx="38965" cy="16452"/>
              </a:xfrm>
              <a:custGeom>
                <a:avLst/>
                <a:gdLst>
                  <a:gd name="connsiteX0" fmla="*/ 0 w 38965"/>
                  <a:gd name="connsiteY0" fmla="*/ 0 h 16452"/>
                  <a:gd name="connsiteX1" fmla="*/ 38966 w 38965"/>
                  <a:gd name="connsiteY1" fmla="*/ 0 h 16452"/>
                  <a:gd name="connsiteX2" fmla="*/ 38966 w 38965"/>
                  <a:gd name="connsiteY2" fmla="*/ 16452 h 16452"/>
                  <a:gd name="connsiteX3" fmla="*/ 0 w 38965"/>
                  <a:gd name="connsiteY3" fmla="*/ 16452 h 16452"/>
                  <a:gd name="connsiteX4" fmla="*/ 0 w 38965"/>
                  <a:gd name="connsiteY4" fmla="*/ 0 h 16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65" h="16452">
                    <a:moveTo>
                      <a:pt x="0" y="0"/>
                    </a:moveTo>
                    <a:lnTo>
                      <a:pt x="38966" y="0"/>
                    </a:lnTo>
                    <a:lnTo>
                      <a:pt x="38966" y="16452"/>
                    </a:lnTo>
                    <a:lnTo>
                      <a:pt x="0" y="16452"/>
                    </a:lnTo>
                    <a:lnTo>
                      <a:pt x="0" y="0"/>
                    </a:lnTo>
                    <a:close/>
                  </a:path>
                </a:pathLst>
              </a:custGeom>
              <a:solidFill>
                <a:srgbClr val="29425A"/>
              </a:solidFill>
              <a:ln w="8653" cap="flat">
                <a:noFill/>
                <a:prstDash val="solid"/>
                <a:miter/>
              </a:ln>
            </p:spPr>
            <p:txBody>
              <a:bodyPr rtlCol="0" anchor="ctr"/>
              <a:lstStyle/>
              <a:p>
                <a:endParaRPr lang="en-US"/>
              </a:p>
            </p:txBody>
          </p:sp>
          <p:sp>
            <p:nvSpPr>
              <p:cNvPr id="206" name="Freeform 205">
                <a:extLst>
                  <a:ext uri="{FF2B5EF4-FFF2-40B4-BE49-F238E27FC236}">
                    <a16:creationId xmlns:a16="http://schemas.microsoft.com/office/drawing/2014/main" id="{EACC8428-B4C6-8BD2-EBFC-900FFA3A9FA8}"/>
                  </a:ext>
                </a:extLst>
              </p:cNvPr>
              <p:cNvSpPr/>
              <p:nvPr/>
            </p:nvSpPr>
            <p:spPr>
              <a:xfrm>
                <a:off x="6049240" y="1305790"/>
                <a:ext cx="104775" cy="106506"/>
              </a:xfrm>
              <a:custGeom>
                <a:avLst/>
                <a:gdLst>
                  <a:gd name="connsiteX0" fmla="*/ 104775 w 104775"/>
                  <a:gd name="connsiteY0" fmla="*/ 106507 h 106506"/>
                  <a:gd name="connsiteX1" fmla="*/ 87457 w 104775"/>
                  <a:gd name="connsiteY1" fmla="*/ 106507 h 106506"/>
                  <a:gd name="connsiteX2" fmla="*/ 83127 w 104775"/>
                  <a:gd name="connsiteY2" fmla="*/ 104775 h 106506"/>
                  <a:gd name="connsiteX3" fmla="*/ 80529 w 104775"/>
                  <a:gd name="connsiteY3" fmla="*/ 101311 h 106506"/>
                  <a:gd name="connsiteX4" fmla="*/ 73602 w 104775"/>
                  <a:gd name="connsiteY4" fmla="*/ 81395 h 106506"/>
                  <a:gd name="connsiteX5" fmla="*/ 31173 w 104775"/>
                  <a:gd name="connsiteY5" fmla="*/ 81395 h 106506"/>
                  <a:gd name="connsiteX6" fmla="*/ 24245 w 104775"/>
                  <a:gd name="connsiteY6" fmla="*/ 101311 h 106506"/>
                  <a:gd name="connsiteX7" fmla="*/ 21648 w 104775"/>
                  <a:gd name="connsiteY7" fmla="*/ 104775 h 106506"/>
                  <a:gd name="connsiteX8" fmla="*/ 17318 w 104775"/>
                  <a:gd name="connsiteY8" fmla="*/ 106507 h 106506"/>
                  <a:gd name="connsiteX9" fmla="*/ 0 w 104775"/>
                  <a:gd name="connsiteY9" fmla="*/ 106507 h 106506"/>
                  <a:gd name="connsiteX10" fmla="*/ 41564 w 104775"/>
                  <a:gd name="connsiteY10" fmla="*/ 0 h 106506"/>
                  <a:gd name="connsiteX11" fmla="*/ 64077 w 104775"/>
                  <a:gd name="connsiteY11" fmla="*/ 0 h 106506"/>
                  <a:gd name="connsiteX12" fmla="*/ 104775 w 104775"/>
                  <a:gd name="connsiteY12" fmla="*/ 106507 h 106506"/>
                  <a:gd name="connsiteX13" fmla="*/ 67541 w 104775"/>
                  <a:gd name="connsiteY13" fmla="*/ 65809 h 106506"/>
                  <a:gd name="connsiteX14" fmla="*/ 56284 w 104775"/>
                  <a:gd name="connsiteY14" fmla="*/ 32905 h 106506"/>
                  <a:gd name="connsiteX15" fmla="*/ 54552 w 104775"/>
                  <a:gd name="connsiteY15" fmla="*/ 26843 h 106506"/>
                  <a:gd name="connsiteX16" fmla="*/ 52821 w 104775"/>
                  <a:gd name="connsiteY16" fmla="*/ 19050 h 106506"/>
                  <a:gd name="connsiteX17" fmla="*/ 51089 w 104775"/>
                  <a:gd name="connsiteY17" fmla="*/ 26843 h 106506"/>
                  <a:gd name="connsiteX18" fmla="*/ 49357 w 104775"/>
                  <a:gd name="connsiteY18" fmla="*/ 32905 h 106506"/>
                  <a:gd name="connsiteX19" fmla="*/ 38100 w 104775"/>
                  <a:gd name="connsiteY19" fmla="*/ 64943 h 106506"/>
                  <a:gd name="connsiteX20" fmla="*/ 67541 w 104775"/>
                  <a:gd name="connsiteY20" fmla="*/ 6494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4775" h="106506">
                    <a:moveTo>
                      <a:pt x="104775" y="106507"/>
                    </a:moveTo>
                    <a:lnTo>
                      <a:pt x="87457" y="106507"/>
                    </a:lnTo>
                    <a:cubicBezTo>
                      <a:pt x="85725" y="106507"/>
                      <a:pt x="83993" y="105641"/>
                      <a:pt x="83127" y="104775"/>
                    </a:cubicBezTo>
                    <a:cubicBezTo>
                      <a:pt x="82261" y="103909"/>
                      <a:pt x="81395" y="103043"/>
                      <a:pt x="80529" y="101311"/>
                    </a:cubicBezTo>
                    <a:lnTo>
                      <a:pt x="73602" y="81395"/>
                    </a:lnTo>
                    <a:lnTo>
                      <a:pt x="31173" y="81395"/>
                    </a:lnTo>
                    <a:lnTo>
                      <a:pt x="24245" y="101311"/>
                    </a:lnTo>
                    <a:cubicBezTo>
                      <a:pt x="23379" y="102177"/>
                      <a:pt x="22514" y="103909"/>
                      <a:pt x="21648" y="104775"/>
                    </a:cubicBezTo>
                    <a:cubicBezTo>
                      <a:pt x="20782" y="105641"/>
                      <a:pt x="19050" y="106507"/>
                      <a:pt x="17318" y="106507"/>
                    </a:cubicBezTo>
                    <a:lnTo>
                      <a:pt x="0" y="106507"/>
                    </a:lnTo>
                    <a:lnTo>
                      <a:pt x="41564" y="0"/>
                    </a:lnTo>
                    <a:lnTo>
                      <a:pt x="64077" y="0"/>
                    </a:lnTo>
                    <a:lnTo>
                      <a:pt x="104775" y="106507"/>
                    </a:lnTo>
                    <a:close/>
                    <a:moveTo>
                      <a:pt x="67541" y="65809"/>
                    </a:moveTo>
                    <a:lnTo>
                      <a:pt x="56284" y="32905"/>
                    </a:lnTo>
                    <a:cubicBezTo>
                      <a:pt x="55418" y="31173"/>
                      <a:pt x="54552" y="29441"/>
                      <a:pt x="54552" y="26843"/>
                    </a:cubicBezTo>
                    <a:cubicBezTo>
                      <a:pt x="53686" y="24245"/>
                      <a:pt x="52821" y="21648"/>
                      <a:pt x="52821" y="19050"/>
                    </a:cubicBezTo>
                    <a:cubicBezTo>
                      <a:pt x="51955" y="21648"/>
                      <a:pt x="51089" y="24245"/>
                      <a:pt x="51089" y="26843"/>
                    </a:cubicBezTo>
                    <a:cubicBezTo>
                      <a:pt x="50223" y="29441"/>
                      <a:pt x="49357" y="31173"/>
                      <a:pt x="49357" y="32905"/>
                    </a:cubicBezTo>
                    <a:lnTo>
                      <a:pt x="38100" y="64943"/>
                    </a:lnTo>
                    <a:lnTo>
                      <a:pt x="67541" y="64943"/>
                    </a:lnTo>
                    <a:close/>
                  </a:path>
                </a:pathLst>
              </a:custGeom>
              <a:solidFill>
                <a:srgbClr val="29425A"/>
              </a:solidFill>
              <a:ln w="8653" cap="flat">
                <a:noFill/>
                <a:prstDash val="solid"/>
                <a:miter/>
              </a:ln>
            </p:spPr>
            <p:txBody>
              <a:bodyPr rtlCol="0" anchor="ctr"/>
              <a:lstStyle/>
              <a:p>
                <a:endParaRPr lang="en-US"/>
              </a:p>
            </p:txBody>
          </p:sp>
          <p:sp>
            <p:nvSpPr>
              <p:cNvPr id="207" name="Freeform 206">
                <a:extLst>
                  <a:ext uri="{FF2B5EF4-FFF2-40B4-BE49-F238E27FC236}">
                    <a16:creationId xmlns:a16="http://schemas.microsoft.com/office/drawing/2014/main" id="{AB0119A3-6695-DA74-BBEF-789F2EBD5EFC}"/>
                  </a:ext>
                </a:extLst>
              </p:cNvPr>
              <p:cNvSpPr/>
              <p:nvPr/>
            </p:nvSpPr>
            <p:spPr>
              <a:xfrm>
                <a:off x="6163540" y="1304924"/>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5 h 109104"/>
                  <a:gd name="connsiteX10" fmla="*/ 15587 w 94384"/>
                  <a:gd name="connsiteY10" fmla="*/ 15586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80530 h 109104"/>
                  <a:gd name="connsiteX30" fmla="*/ 44161 w 94384"/>
                  <a:gd name="connsiteY30" fmla="*/ 87457 h 109104"/>
                  <a:gd name="connsiteX31" fmla="*/ 58016 w 94384"/>
                  <a:gd name="connsiteY31" fmla="*/ 90055 h 109104"/>
                  <a:gd name="connsiteX32" fmla="*/ 67541 w 94384"/>
                  <a:gd name="connsiteY32" fmla="*/ 89189 h 109104"/>
                  <a:gd name="connsiteX33" fmla="*/ 75334 w 94384"/>
                  <a:gd name="connsiteY33" fmla="*/ 86591 h 109104"/>
                  <a:gd name="connsiteX34" fmla="*/ 75334 w 94384"/>
                  <a:gd name="connsiteY34" fmla="*/ 68407 h 109104"/>
                  <a:gd name="connsiteX35" fmla="*/ 63212 w 94384"/>
                  <a:gd name="connsiteY35" fmla="*/ 68407 h 109104"/>
                  <a:gd name="connsiteX36" fmla="*/ 59748 w 94384"/>
                  <a:gd name="connsiteY36" fmla="*/ 67541 h 109104"/>
                  <a:gd name="connsiteX37" fmla="*/ 58882 w 94384"/>
                  <a:gd name="connsiteY37" fmla="*/ 64943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5"/>
                      <a:pt x="0" y="54552"/>
                    </a:cubicBezTo>
                    <a:cubicBezTo>
                      <a:pt x="0" y="46759"/>
                      <a:pt x="1732" y="38966"/>
                      <a:pt x="4330" y="32905"/>
                    </a:cubicBezTo>
                    <a:cubicBezTo>
                      <a:pt x="6927" y="25977"/>
                      <a:pt x="10391" y="20782"/>
                      <a:pt x="15587" y="15586"/>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993" y="25977"/>
                      <a:pt x="81396" y="25977"/>
                      <a:pt x="79664" y="25111"/>
                    </a:cubicBezTo>
                    <a:cubicBezTo>
                      <a:pt x="77932" y="24245"/>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5"/>
                      <a:pt x="32039" y="26843"/>
                    </a:cubicBezTo>
                    <a:cubicBezTo>
                      <a:pt x="29441" y="30307"/>
                      <a:pt x="26843" y="33771"/>
                      <a:pt x="25977" y="38100"/>
                    </a:cubicBezTo>
                    <a:cubicBezTo>
                      <a:pt x="24246" y="42430"/>
                      <a:pt x="23380" y="47625"/>
                      <a:pt x="23380" y="52821"/>
                    </a:cubicBezTo>
                    <a:cubicBezTo>
                      <a:pt x="23380" y="58882"/>
                      <a:pt x="24246" y="64077"/>
                      <a:pt x="25977" y="68407"/>
                    </a:cubicBezTo>
                    <a:cubicBezTo>
                      <a:pt x="27709" y="72736"/>
                      <a:pt x="30307" y="77066"/>
                      <a:pt x="32905" y="80530"/>
                    </a:cubicBezTo>
                    <a:cubicBezTo>
                      <a:pt x="36368" y="83993"/>
                      <a:pt x="39832" y="85725"/>
                      <a:pt x="44161" y="87457"/>
                    </a:cubicBezTo>
                    <a:cubicBezTo>
                      <a:pt x="48491" y="89189"/>
                      <a:pt x="52821" y="90055"/>
                      <a:pt x="58016" y="90055"/>
                    </a:cubicBezTo>
                    <a:cubicBezTo>
                      <a:pt x="61480" y="90055"/>
                      <a:pt x="64943" y="90055"/>
                      <a:pt x="67541" y="89189"/>
                    </a:cubicBezTo>
                    <a:cubicBezTo>
                      <a:pt x="70139" y="88323"/>
                      <a:pt x="72737" y="87457"/>
                      <a:pt x="75334" y="86591"/>
                    </a:cubicBezTo>
                    <a:lnTo>
                      <a:pt x="75334" y="68407"/>
                    </a:lnTo>
                    <a:lnTo>
                      <a:pt x="63212" y="68407"/>
                    </a:lnTo>
                    <a:cubicBezTo>
                      <a:pt x="61480" y="68407"/>
                      <a:pt x="60614" y="68407"/>
                      <a:pt x="59748" y="67541"/>
                    </a:cubicBezTo>
                    <a:cubicBezTo>
                      <a:pt x="58882" y="66675"/>
                      <a:pt x="58882" y="65809"/>
                      <a:pt x="58882" y="64943"/>
                    </a:cubicBezTo>
                    <a:lnTo>
                      <a:pt x="58882" y="53686"/>
                    </a:lnTo>
                    <a:close/>
                  </a:path>
                </a:pathLst>
              </a:custGeom>
              <a:solidFill>
                <a:srgbClr val="29425A"/>
              </a:solidFill>
              <a:ln w="8653" cap="flat">
                <a:noFill/>
                <a:prstDash val="solid"/>
                <a:miter/>
              </a:ln>
            </p:spPr>
            <p:txBody>
              <a:bodyPr rtlCol="0" anchor="ctr"/>
              <a:lstStyle/>
              <a:p>
                <a:endParaRPr lang="en-US"/>
              </a:p>
            </p:txBody>
          </p:sp>
          <p:sp>
            <p:nvSpPr>
              <p:cNvPr id="208" name="Freeform 207">
                <a:extLst>
                  <a:ext uri="{FF2B5EF4-FFF2-40B4-BE49-F238E27FC236}">
                    <a16:creationId xmlns:a16="http://schemas.microsoft.com/office/drawing/2014/main" id="{CEB6101E-215B-064D-CC1A-72CB1444A97F}"/>
                  </a:ext>
                </a:extLst>
              </p:cNvPr>
              <p:cNvSpPr/>
              <p:nvPr/>
            </p:nvSpPr>
            <p:spPr>
              <a:xfrm>
                <a:off x="6279572" y="1305790"/>
                <a:ext cx="22513" cy="106506"/>
              </a:xfrm>
              <a:custGeom>
                <a:avLst/>
                <a:gdLst>
                  <a:gd name="connsiteX0" fmla="*/ 22513 w 22513"/>
                  <a:gd name="connsiteY0" fmla="*/ 106507 h 106506"/>
                  <a:gd name="connsiteX1" fmla="*/ 0 w 22513"/>
                  <a:gd name="connsiteY1" fmla="*/ 106507 h 106506"/>
                  <a:gd name="connsiteX2" fmla="*/ 0 w 22513"/>
                  <a:gd name="connsiteY2" fmla="*/ 0 h 106506"/>
                  <a:gd name="connsiteX3" fmla="*/ 22513 w 22513"/>
                  <a:gd name="connsiteY3" fmla="*/ 0 h 106506"/>
                  <a:gd name="connsiteX4" fmla="*/ 22513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3" y="106507"/>
                    </a:moveTo>
                    <a:lnTo>
                      <a:pt x="0" y="106507"/>
                    </a:lnTo>
                    <a:lnTo>
                      <a:pt x="0" y="0"/>
                    </a:lnTo>
                    <a:lnTo>
                      <a:pt x="22513" y="0"/>
                    </a:lnTo>
                    <a:lnTo>
                      <a:pt x="22513" y="106507"/>
                    </a:lnTo>
                    <a:close/>
                  </a:path>
                </a:pathLst>
              </a:custGeom>
              <a:solidFill>
                <a:srgbClr val="29425A"/>
              </a:solidFill>
              <a:ln w="8653" cap="flat">
                <a:noFill/>
                <a:prstDash val="solid"/>
                <a:miter/>
              </a:ln>
            </p:spPr>
            <p:txBody>
              <a:bodyPr rtlCol="0" anchor="ctr"/>
              <a:lstStyle/>
              <a:p>
                <a:endParaRPr lang="en-US"/>
              </a:p>
            </p:txBody>
          </p:sp>
          <p:sp>
            <p:nvSpPr>
              <p:cNvPr id="209" name="Freeform 208">
                <a:extLst>
                  <a:ext uri="{FF2B5EF4-FFF2-40B4-BE49-F238E27FC236}">
                    <a16:creationId xmlns:a16="http://schemas.microsoft.com/office/drawing/2014/main" id="{BC0A8D0E-4C6E-85A0-E045-202B1845D864}"/>
                  </a:ext>
                </a:extLst>
              </p:cNvPr>
              <p:cNvSpPr/>
              <p:nvPr/>
            </p:nvSpPr>
            <p:spPr>
              <a:xfrm>
                <a:off x="6329795" y="1305790"/>
                <a:ext cx="63211" cy="106506"/>
              </a:xfrm>
              <a:custGeom>
                <a:avLst/>
                <a:gdLst>
                  <a:gd name="connsiteX0" fmla="*/ 63211 w 63211"/>
                  <a:gd name="connsiteY0" fmla="*/ 88323 h 106506"/>
                  <a:gd name="connsiteX1" fmla="*/ 63211 w 63211"/>
                  <a:gd name="connsiteY1" fmla="*/ 106507 h 106506"/>
                  <a:gd name="connsiteX2" fmla="*/ 0 w 63211"/>
                  <a:gd name="connsiteY2" fmla="*/ 106507 h 106506"/>
                  <a:gd name="connsiteX3" fmla="*/ 0 w 63211"/>
                  <a:gd name="connsiteY3" fmla="*/ 0 h 106506"/>
                  <a:gd name="connsiteX4" fmla="*/ 21648 w 63211"/>
                  <a:gd name="connsiteY4" fmla="*/ 0 h 106506"/>
                  <a:gd name="connsiteX5" fmla="*/ 21648 w 63211"/>
                  <a:gd name="connsiteY5" fmla="*/ 88323 h 106506"/>
                  <a:gd name="connsiteX6" fmla="*/ 63211 w 63211"/>
                  <a:gd name="connsiteY6" fmla="*/ 883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211" h="106506">
                    <a:moveTo>
                      <a:pt x="63211" y="88323"/>
                    </a:moveTo>
                    <a:lnTo>
                      <a:pt x="63211" y="106507"/>
                    </a:lnTo>
                    <a:lnTo>
                      <a:pt x="0" y="106507"/>
                    </a:lnTo>
                    <a:lnTo>
                      <a:pt x="0" y="0"/>
                    </a:lnTo>
                    <a:lnTo>
                      <a:pt x="21648" y="0"/>
                    </a:lnTo>
                    <a:lnTo>
                      <a:pt x="21648" y="88323"/>
                    </a:lnTo>
                    <a:lnTo>
                      <a:pt x="63211" y="88323"/>
                    </a:lnTo>
                    <a:close/>
                  </a:path>
                </a:pathLst>
              </a:custGeom>
              <a:solidFill>
                <a:srgbClr val="29425A"/>
              </a:solidFill>
              <a:ln w="8653" cap="flat">
                <a:noFill/>
                <a:prstDash val="solid"/>
                <a:miter/>
              </a:ln>
            </p:spPr>
            <p:txBody>
              <a:bodyPr rtlCol="0" anchor="ctr"/>
              <a:lstStyle/>
              <a:p>
                <a:endParaRPr lang="en-US"/>
              </a:p>
            </p:txBody>
          </p:sp>
          <p:sp>
            <p:nvSpPr>
              <p:cNvPr id="210" name="Freeform 209">
                <a:extLst>
                  <a:ext uri="{FF2B5EF4-FFF2-40B4-BE49-F238E27FC236}">
                    <a16:creationId xmlns:a16="http://schemas.microsoft.com/office/drawing/2014/main" id="{9263FFB3-3694-2FA4-8C40-5499D6959EEE}"/>
                  </a:ext>
                </a:extLst>
              </p:cNvPr>
              <p:cNvSpPr/>
              <p:nvPr/>
            </p:nvSpPr>
            <p:spPr>
              <a:xfrm>
                <a:off x="6412056" y="1305790"/>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79 h 106506"/>
                  <a:gd name="connsiteX4" fmla="*/ 21648 w 67540"/>
                  <a:gd name="connsiteY4" fmla="*/ 61479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79"/>
                    </a:lnTo>
                    <a:lnTo>
                      <a:pt x="21648" y="61479"/>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29425A"/>
              </a:solidFill>
              <a:ln w="8653" cap="flat">
                <a:noFill/>
                <a:prstDash val="solid"/>
                <a:miter/>
              </a:ln>
            </p:spPr>
            <p:txBody>
              <a:bodyPr rtlCol="0" anchor="ctr"/>
              <a:lstStyle/>
              <a:p>
                <a:endParaRPr lang="en-US"/>
              </a:p>
            </p:txBody>
          </p:sp>
        </p:grpSp>
        <p:grpSp>
          <p:nvGrpSpPr>
            <p:cNvPr id="6" name="Graphic 6">
              <a:extLst>
                <a:ext uri="{FF2B5EF4-FFF2-40B4-BE49-F238E27FC236}">
                  <a16:creationId xmlns:a16="http://schemas.microsoft.com/office/drawing/2014/main" id="{C3885125-D41E-91D1-34E6-2536B0257A97}"/>
                </a:ext>
              </a:extLst>
            </p:cNvPr>
            <p:cNvGrpSpPr/>
            <p:nvPr/>
          </p:nvGrpSpPr>
          <p:grpSpPr>
            <a:xfrm>
              <a:off x="4437783" y="2215861"/>
              <a:ext cx="691861" cy="941243"/>
              <a:chOff x="4437783" y="2215861"/>
              <a:chExt cx="691861" cy="941243"/>
            </a:xfrm>
          </p:grpSpPr>
          <p:sp>
            <p:nvSpPr>
              <p:cNvPr id="200" name="Freeform 199">
                <a:extLst>
                  <a:ext uri="{FF2B5EF4-FFF2-40B4-BE49-F238E27FC236}">
                    <a16:creationId xmlns:a16="http://schemas.microsoft.com/office/drawing/2014/main" id="{63CF6DB0-08A4-9DC0-475E-A1E06DEAACB3}"/>
                  </a:ext>
                </a:extLst>
              </p:cNvPr>
              <p:cNvSpPr/>
              <p:nvPr/>
            </p:nvSpPr>
            <p:spPr>
              <a:xfrm>
                <a:off x="4437783" y="2849706"/>
                <a:ext cx="690995" cy="307397"/>
              </a:xfrm>
              <a:custGeom>
                <a:avLst/>
                <a:gdLst>
                  <a:gd name="connsiteX0" fmla="*/ 57150 w 690995"/>
                  <a:gd name="connsiteY0" fmla="*/ 165389 h 307397"/>
                  <a:gd name="connsiteX1" fmla="*/ 57150 w 690995"/>
                  <a:gd name="connsiteY1" fmla="*/ 0 h 307397"/>
                  <a:gd name="connsiteX2" fmla="*/ 0 w 690995"/>
                  <a:gd name="connsiteY2" fmla="*/ 0 h 307397"/>
                  <a:gd name="connsiteX3" fmla="*/ 0 w 690995"/>
                  <a:gd name="connsiteY3" fmla="*/ 165389 h 307397"/>
                  <a:gd name="connsiteX4" fmla="*/ 142009 w 690995"/>
                  <a:gd name="connsiteY4" fmla="*/ 307398 h 307397"/>
                  <a:gd name="connsiteX5" fmla="*/ 690996 w 690995"/>
                  <a:gd name="connsiteY5" fmla="*/ 307398 h 307397"/>
                  <a:gd name="connsiteX6" fmla="*/ 690996 w 690995"/>
                  <a:gd name="connsiteY6" fmla="*/ 250248 h 307397"/>
                  <a:gd name="connsiteX7" fmla="*/ 142875 w 690995"/>
                  <a:gd name="connsiteY7" fmla="*/ 250248 h 307397"/>
                  <a:gd name="connsiteX8" fmla="*/ 57150 w 690995"/>
                  <a:gd name="connsiteY8" fmla="*/ 165389 h 307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307397">
                    <a:moveTo>
                      <a:pt x="57150" y="165389"/>
                    </a:moveTo>
                    <a:lnTo>
                      <a:pt x="57150" y="0"/>
                    </a:lnTo>
                    <a:lnTo>
                      <a:pt x="0" y="0"/>
                    </a:lnTo>
                    <a:lnTo>
                      <a:pt x="0" y="165389"/>
                    </a:lnTo>
                    <a:cubicBezTo>
                      <a:pt x="0" y="244186"/>
                      <a:pt x="63211" y="307398"/>
                      <a:pt x="142009" y="307398"/>
                    </a:cubicBezTo>
                    <a:lnTo>
                      <a:pt x="690996" y="307398"/>
                    </a:lnTo>
                    <a:lnTo>
                      <a:pt x="690996" y="250248"/>
                    </a:lnTo>
                    <a:lnTo>
                      <a:pt x="142875" y="250248"/>
                    </a:lnTo>
                    <a:cubicBezTo>
                      <a:pt x="95250" y="251114"/>
                      <a:pt x="57150" y="213014"/>
                      <a:pt x="57150" y="165389"/>
                    </a:cubicBezTo>
                    <a:close/>
                  </a:path>
                </a:pathLst>
              </a:custGeom>
              <a:gradFill>
                <a:gsLst>
                  <a:gs pos="0">
                    <a:srgbClr val="9A9F16"/>
                  </a:gs>
                  <a:gs pos="50000">
                    <a:srgbClr val="878F21"/>
                  </a:gs>
                  <a:gs pos="100000">
                    <a:srgbClr val="747F2D"/>
                  </a:gs>
                </a:gsLst>
                <a:lin ang="5400000" scaled="1"/>
              </a:gradFill>
              <a:ln w="8653" cap="flat">
                <a:noFill/>
                <a:prstDash val="solid"/>
                <a:miter/>
              </a:ln>
            </p:spPr>
            <p:txBody>
              <a:bodyPr rtlCol="0" anchor="ctr"/>
              <a:lstStyle/>
              <a:p>
                <a:endParaRPr lang="en-US"/>
              </a:p>
            </p:txBody>
          </p:sp>
          <p:sp>
            <p:nvSpPr>
              <p:cNvPr id="201" name="Freeform 200">
                <a:extLst>
                  <a:ext uri="{FF2B5EF4-FFF2-40B4-BE49-F238E27FC236}">
                    <a16:creationId xmlns:a16="http://schemas.microsoft.com/office/drawing/2014/main" id="{60D8A906-FEF2-A85E-C986-6D22B49E4222}"/>
                  </a:ext>
                </a:extLst>
              </p:cNvPr>
              <p:cNvSpPr/>
              <p:nvPr/>
            </p:nvSpPr>
            <p:spPr>
              <a:xfrm>
                <a:off x="4438649" y="2215861"/>
                <a:ext cx="690995" cy="303068"/>
              </a:xfrm>
              <a:custGeom>
                <a:avLst/>
                <a:gdLst>
                  <a:gd name="connsiteX0" fmla="*/ 142009 w 690995"/>
                  <a:gd name="connsiteY0" fmla="*/ 0 h 303068"/>
                  <a:gd name="connsiteX1" fmla="*/ 0 w 690995"/>
                  <a:gd name="connsiteY1" fmla="*/ 142009 h 303068"/>
                  <a:gd name="connsiteX2" fmla="*/ 0 w 690995"/>
                  <a:gd name="connsiteY2" fmla="*/ 303068 h 303068"/>
                  <a:gd name="connsiteX3" fmla="*/ 57150 w 690995"/>
                  <a:gd name="connsiteY3" fmla="*/ 303068 h 303068"/>
                  <a:gd name="connsiteX4" fmla="*/ 57150 w 690995"/>
                  <a:gd name="connsiteY4" fmla="*/ 142009 h 303068"/>
                  <a:gd name="connsiteX5" fmla="*/ 142009 w 690995"/>
                  <a:gd name="connsiteY5" fmla="*/ 57150 h 303068"/>
                  <a:gd name="connsiteX6" fmla="*/ 690995 w 690995"/>
                  <a:gd name="connsiteY6" fmla="*/ 57150 h 303068"/>
                  <a:gd name="connsiteX7" fmla="*/ 690995 w 690995"/>
                  <a:gd name="connsiteY7" fmla="*/ 0 h 303068"/>
                  <a:gd name="connsiteX8" fmla="*/ 142009 w 690995"/>
                  <a:gd name="connsiteY8" fmla="*/ 0 h 303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303068">
                    <a:moveTo>
                      <a:pt x="142009" y="0"/>
                    </a:moveTo>
                    <a:cubicBezTo>
                      <a:pt x="63211" y="0"/>
                      <a:pt x="0" y="63212"/>
                      <a:pt x="0" y="142009"/>
                    </a:cubicBezTo>
                    <a:lnTo>
                      <a:pt x="0" y="303068"/>
                    </a:lnTo>
                    <a:lnTo>
                      <a:pt x="57150" y="303068"/>
                    </a:lnTo>
                    <a:lnTo>
                      <a:pt x="57150" y="142009"/>
                    </a:lnTo>
                    <a:cubicBezTo>
                      <a:pt x="57150" y="95250"/>
                      <a:pt x="95250" y="57150"/>
                      <a:pt x="142009" y="57150"/>
                    </a:cubicBezTo>
                    <a:lnTo>
                      <a:pt x="690995" y="57150"/>
                    </a:lnTo>
                    <a:lnTo>
                      <a:pt x="690995" y="0"/>
                    </a:lnTo>
                    <a:lnTo>
                      <a:pt x="142009" y="0"/>
                    </a:lnTo>
                    <a:close/>
                  </a:path>
                </a:pathLst>
              </a:custGeom>
              <a:gradFill>
                <a:gsLst>
                  <a:gs pos="0">
                    <a:srgbClr val="9A9F16"/>
                  </a:gs>
                  <a:gs pos="50000">
                    <a:srgbClr val="878F21"/>
                  </a:gs>
                  <a:gs pos="100000">
                    <a:srgbClr val="747F2D"/>
                  </a:gs>
                </a:gsLst>
                <a:lin ang="5400000" scaled="1"/>
              </a:gradFill>
              <a:ln w="8653" cap="flat">
                <a:noFill/>
                <a:prstDash val="solid"/>
                <a:miter/>
              </a:ln>
            </p:spPr>
            <p:txBody>
              <a:bodyPr rtlCol="0" anchor="ctr"/>
              <a:lstStyle/>
              <a:p>
                <a:endParaRPr lang="en-US"/>
              </a:p>
            </p:txBody>
          </p:sp>
        </p:grpSp>
        <p:grpSp>
          <p:nvGrpSpPr>
            <p:cNvPr id="7" name="Graphic 6">
              <a:extLst>
                <a:ext uri="{FF2B5EF4-FFF2-40B4-BE49-F238E27FC236}">
                  <a16:creationId xmlns:a16="http://schemas.microsoft.com/office/drawing/2014/main" id="{D057F16E-D944-A753-45C6-E5182B2A457A}"/>
                </a:ext>
              </a:extLst>
            </p:cNvPr>
            <p:cNvGrpSpPr/>
            <p:nvPr/>
          </p:nvGrpSpPr>
          <p:grpSpPr>
            <a:xfrm>
              <a:off x="4437783" y="3985779"/>
              <a:ext cx="691861" cy="942108"/>
              <a:chOff x="4437783" y="3985779"/>
              <a:chExt cx="691861" cy="942108"/>
            </a:xfrm>
          </p:grpSpPr>
          <p:sp>
            <p:nvSpPr>
              <p:cNvPr id="198" name="Freeform 197">
                <a:extLst>
                  <a:ext uri="{FF2B5EF4-FFF2-40B4-BE49-F238E27FC236}">
                    <a16:creationId xmlns:a16="http://schemas.microsoft.com/office/drawing/2014/main" id="{8E605989-E673-71EF-44A0-725E788B449C}"/>
                  </a:ext>
                </a:extLst>
              </p:cNvPr>
              <p:cNvSpPr/>
              <p:nvPr/>
            </p:nvSpPr>
            <p:spPr>
              <a:xfrm>
                <a:off x="4438649" y="3985779"/>
                <a:ext cx="690995" cy="241588"/>
              </a:xfrm>
              <a:custGeom>
                <a:avLst/>
                <a:gdLst>
                  <a:gd name="connsiteX0" fmla="*/ 142009 w 690995"/>
                  <a:gd name="connsiteY0" fmla="*/ 0 h 241588"/>
                  <a:gd name="connsiteX1" fmla="*/ 0 w 690995"/>
                  <a:gd name="connsiteY1" fmla="*/ 142009 h 241588"/>
                  <a:gd name="connsiteX2" fmla="*/ 0 w 690995"/>
                  <a:gd name="connsiteY2" fmla="*/ 241589 h 241588"/>
                  <a:gd name="connsiteX3" fmla="*/ 57150 w 690995"/>
                  <a:gd name="connsiteY3" fmla="*/ 241589 h 241588"/>
                  <a:gd name="connsiteX4" fmla="*/ 57150 w 690995"/>
                  <a:gd name="connsiteY4" fmla="*/ 142009 h 241588"/>
                  <a:gd name="connsiteX5" fmla="*/ 142009 w 690995"/>
                  <a:gd name="connsiteY5" fmla="*/ 57150 h 241588"/>
                  <a:gd name="connsiteX6" fmla="*/ 690995 w 690995"/>
                  <a:gd name="connsiteY6" fmla="*/ 57150 h 241588"/>
                  <a:gd name="connsiteX7" fmla="*/ 690995 w 690995"/>
                  <a:gd name="connsiteY7" fmla="*/ 0 h 241588"/>
                  <a:gd name="connsiteX8" fmla="*/ 142009 w 690995"/>
                  <a:gd name="connsiteY8" fmla="*/ 0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41588">
                    <a:moveTo>
                      <a:pt x="142009" y="0"/>
                    </a:moveTo>
                    <a:cubicBezTo>
                      <a:pt x="63211" y="0"/>
                      <a:pt x="0" y="63212"/>
                      <a:pt x="0" y="142009"/>
                    </a:cubicBezTo>
                    <a:lnTo>
                      <a:pt x="0" y="241589"/>
                    </a:lnTo>
                    <a:lnTo>
                      <a:pt x="57150" y="241589"/>
                    </a:lnTo>
                    <a:lnTo>
                      <a:pt x="57150" y="142009"/>
                    </a:lnTo>
                    <a:cubicBezTo>
                      <a:pt x="57150" y="95250"/>
                      <a:pt x="95250" y="57150"/>
                      <a:pt x="142009" y="57150"/>
                    </a:cubicBezTo>
                    <a:lnTo>
                      <a:pt x="690995" y="57150"/>
                    </a:lnTo>
                    <a:lnTo>
                      <a:pt x="690995" y="0"/>
                    </a:lnTo>
                    <a:lnTo>
                      <a:pt x="142009" y="0"/>
                    </a:lnTo>
                    <a:close/>
                  </a:path>
                </a:pathLst>
              </a:custGeom>
              <a:gradFill>
                <a:gsLst>
                  <a:gs pos="0">
                    <a:srgbClr val="4E6144"/>
                  </a:gs>
                  <a:gs pos="50000">
                    <a:srgbClr val="3B514F"/>
                  </a:gs>
                  <a:gs pos="100000">
                    <a:srgbClr val="29425A"/>
                  </a:gs>
                </a:gsLst>
                <a:lin ang="5400000" scaled="1"/>
              </a:gradFill>
              <a:ln w="8653" cap="flat">
                <a:noFill/>
                <a:prstDash val="solid"/>
                <a:miter/>
              </a:ln>
            </p:spPr>
            <p:txBody>
              <a:bodyPr rtlCol="0" anchor="ctr"/>
              <a:lstStyle/>
              <a:p>
                <a:endParaRPr lang="en-US"/>
              </a:p>
            </p:txBody>
          </p:sp>
          <p:sp>
            <p:nvSpPr>
              <p:cNvPr id="199" name="Freeform 198">
                <a:extLst>
                  <a:ext uri="{FF2B5EF4-FFF2-40B4-BE49-F238E27FC236}">
                    <a16:creationId xmlns:a16="http://schemas.microsoft.com/office/drawing/2014/main" id="{550A5672-75AF-650B-E610-64BA314CFD45}"/>
                  </a:ext>
                </a:extLst>
              </p:cNvPr>
              <p:cNvSpPr/>
              <p:nvPr/>
            </p:nvSpPr>
            <p:spPr>
              <a:xfrm>
                <a:off x="4437783" y="4686300"/>
                <a:ext cx="690995" cy="241588"/>
              </a:xfrm>
              <a:custGeom>
                <a:avLst/>
                <a:gdLst>
                  <a:gd name="connsiteX0" fmla="*/ 57150 w 690995"/>
                  <a:gd name="connsiteY0" fmla="*/ 99580 h 241588"/>
                  <a:gd name="connsiteX1" fmla="*/ 57150 w 690995"/>
                  <a:gd name="connsiteY1" fmla="*/ 0 h 241588"/>
                  <a:gd name="connsiteX2" fmla="*/ 0 w 690995"/>
                  <a:gd name="connsiteY2" fmla="*/ 0 h 241588"/>
                  <a:gd name="connsiteX3" fmla="*/ 0 w 690995"/>
                  <a:gd name="connsiteY3" fmla="*/ 99580 h 241588"/>
                  <a:gd name="connsiteX4" fmla="*/ 142009 w 690995"/>
                  <a:gd name="connsiteY4" fmla="*/ 241588 h 241588"/>
                  <a:gd name="connsiteX5" fmla="*/ 690996 w 690995"/>
                  <a:gd name="connsiteY5" fmla="*/ 241588 h 241588"/>
                  <a:gd name="connsiteX6" fmla="*/ 690996 w 690995"/>
                  <a:gd name="connsiteY6" fmla="*/ 184439 h 241588"/>
                  <a:gd name="connsiteX7" fmla="*/ 142875 w 690995"/>
                  <a:gd name="connsiteY7" fmla="*/ 184439 h 241588"/>
                  <a:gd name="connsiteX8" fmla="*/ 57150 w 690995"/>
                  <a:gd name="connsiteY8" fmla="*/ 99580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41588">
                    <a:moveTo>
                      <a:pt x="57150" y="99580"/>
                    </a:moveTo>
                    <a:lnTo>
                      <a:pt x="57150" y="0"/>
                    </a:lnTo>
                    <a:lnTo>
                      <a:pt x="0" y="0"/>
                    </a:lnTo>
                    <a:lnTo>
                      <a:pt x="0" y="99580"/>
                    </a:lnTo>
                    <a:cubicBezTo>
                      <a:pt x="0" y="178377"/>
                      <a:pt x="63211" y="241588"/>
                      <a:pt x="142009" y="241588"/>
                    </a:cubicBezTo>
                    <a:lnTo>
                      <a:pt x="690996" y="241588"/>
                    </a:lnTo>
                    <a:lnTo>
                      <a:pt x="690996" y="184439"/>
                    </a:lnTo>
                    <a:lnTo>
                      <a:pt x="142875" y="184439"/>
                    </a:lnTo>
                    <a:cubicBezTo>
                      <a:pt x="95250" y="185304"/>
                      <a:pt x="57150" y="147205"/>
                      <a:pt x="57150" y="99580"/>
                    </a:cubicBezTo>
                    <a:close/>
                  </a:path>
                </a:pathLst>
              </a:custGeom>
              <a:gradFill>
                <a:gsLst>
                  <a:gs pos="0">
                    <a:srgbClr val="4E6144"/>
                  </a:gs>
                  <a:gs pos="50000">
                    <a:srgbClr val="3B514F"/>
                  </a:gs>
                  <a:gs pos="100000">
                    <a:srgbClr val="29425A"/>
                  </a:gs>
                </a:gsLst>
                <a:lin ang="5400000" scaled="1"/>
              </a:gradFill>
              <a:ln w="8653" cap="flat">
                <a:noFill/>
                <a:prstDash val="solid"/>
                <a:miter/>
              </a:ln>
            </p:spPr>
            <p:txBody>
              <a:bodyPr rtlCol="0" anchor="ctr"/>
              <a:lstStyle/>
              <a:p>
                <a:endParaRPr lang="en-US"/>
              </a:p>
            </p:txBody>
          </p:sp>
        </p:grpSp>
        <p:grpSp>
          <p:nvGrpSpPr>
            <p:cNvPr id="8" name="Graphic 6">
              <a:extLst>
                <a:ext uri="{FF2B5EF4-FFF2-40B4-BE49-F238E27FC236}">
                  <a16:creationId xmlns:a16="http://schemas.microsoft.com/office/drawing/2014/main" id="{496F3B87-EAAB-CD78-E731-D19C0C524995}"/>
                </a:ext>
              </a:extLst>
            </p:cNvPr>
            <p:cNvGrpSpPr/>
            <p:nvPr/>
          </p:nvGrpSpPr>
          <p:grpSpPr>
            <a:xfrm>
              <a:off x="6543675" y="1325706"/>
              <a:ext cx="1189759" cy="941243"/>
              <a:chOff x="6543675" y="1325706"/>
              <a:chExt cx="1189759" cy="941243"/>
            </a:xfrm>
          </p:grpSpPr>
          <p:sp>
            <p:nvSpPr>
              <p:cNvPr id="196" name="Freeform 195">
                <a:extLst>
                  <a:ext uri="{FF2B5EF4-FFF2-40B4-BE49-F238E27FC236}">
                    <a16:creationId xmlns:a16="http://schemas.microsoft.com/office/drawing/2014/main" id="{15F10BC4-EEB2-B532-6265-00997B9EE2FE}"/>
                  </a:ext>
                </a:extLst>
              </p:cNvPr>
              <p:cNvSpPr/>
              <p:nvPr/>
            </p:nvSpPr>
            <p:spPr>
              <a:xfrm>
                <a:off x="6543675" y="1325706"/>
                <a:ext cx="1189759" cy="312593"/>
              </a:xfrm>
              <a:custGeom>
                <a:avLst/>
                <a:gdLst>
                  <a:gd name="connsiteX0" fmla="*/ 1132609 w 1189759"/>
                  <a:gd name="connsiteY0" fmla="*/ 142009 h 312593"/>
                  <a:gd name="connsiteX1" fmla="*/ 1132609 w 1189759"/>
                  <a:gd name="connsiteY1" fmla="*/ 312593 h 312593"/>
                  <a:gd name="connsiteX2" fmla="*/ 1189759 w 1189759"/>
                  <a:gd name="connsiteY2" fmla="*/ 312593 h 312593"/>
                  <a:gd name="connsiteX3" fmla="*/ 1189759 w 1189759"/>
                  <a:gd name="connsiteY3" fmla="*/ 142009 h 312593"/>
                  <a:gd name="connsiteX4" fmla="*/ 1047750 w 1189759"/>
                  <a:gd name="connsiteY4" fmla="*/ 0 h 312593"/>
                  <a:gd name="connsiteX5" fmla="*/ 0 w 1189759"/>
                  <a:gd name="connsiteY5" fmla="*/ 0 h 312593"/>
                  <a:gd name="connsiteX6" fmla="*/ 0 w 1189759"/>
                  <a:gd name="connsiteY6" fmla="*/ 57150 h 312593"/>
                  <a:gd name="connsiteX7" fmla="*/ 1047750 w 1189759"/>
                  <a:gd name="connsiteY7" fmla="*/ 57150 h 312593"/>
                  <a:gd name="connsiteX8" fmla="*/ 1132609 w 1189759"/>
                  <a:gd name="connsiteY8" fmla="*/ 142009 h 31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9759" h="312593">
                    <a:moveTo>
                      <a:pt x="1132609" y="142009"/>
                    </a:moveTo>
                    <a:lnTo>
                      <a:pt x="1132609" y="312593"/>
                    </a:lnTo>
                    <a:lnTo>
                      <a:pt x="1189759" y="312593"/>
                    </a:lnTo>
                    <a:lnTo>
                      <a:pt x="1189759" y="142009"/>
                    </a:lnTo>
                    <a:cubicBezTo>
                      <a:pt x="1189759" y="63211"/>
                      <a:pt x="1126548" y="0"/>
                      <a:pt x="1047750" y="0"/>
                    </a:cubicBezTo>
                    <a:lnTo>
                      <a:pt x="0" y="0"/>
                    </a:lnTo>
                    <a:lnTo>
                      <a:pt x="0" y="57150"/>
                    </a:lnTo>
                    <a:lnTo>
                      <a:pt x="1047750" y="57150"/>
                    </a:lnTo>
                    <a:cubicBezTo>
                      <a:pt x="1094509" y="56284"/>
                      <a:pt x="1132609" y="94384"/>
                      <a:pt x="1132609" y="142009"/>
                    </a:cubicBezTo>
                    <a:close/>
                  </a:path>
                </a:pathLst>
              </a:custGeom>
              <a:gradFill>
                <a:gsLst>
                  <a:gs pos="0">
                    <a:srgbClr val="9A9F16"/>
                  </a:gs>
                  <a:gs pos="32670">
                    <a:srgbClr val="989D17"/>
                  </a:gs>
                  <a:gs pos="50040">
                    <a:srgbClr val="90971C"/>
                  </a:gs>
                  <a:gs pos="63810">
                    <a:srgbClr val="828B24"/>
                  </a:gs>
                  <a:gs pos="75690">
                    <a:srgbClr val="6F7C30"/>
                  </a:gs>
                  <a:gs pos="86350">
                    <a:srgbClr val="56673F"/>
                  </a:gs>
                  <a:gs pos="95990">
                    <a:srgbClr val="384E51"/>
                  </a:gs>
                  <a:gs pos="100000">
                    <a:srgbClr val="29425A"/>
                  </a:gs>
                </a:gsLst>
                <a:lin ang="15571994" scaled="1"/>
              </a:gradFill>
              <a:ln w="8653" cap="flat">
                <a:noFill/>
                <a:prstDash val="solid"/>
                <a:miter/>
              </a:ln>
            </p:spPr>
            <p:txBody>
              <a:bodyPr rtlCol="0" anchor="ctr"/>
              <a:lstStyle/>
              <a:p>
                <a:endParaRPr lang="en-US"/>
              </a:p>
            </p:txBody>
          </p:sp>
          <p:sp>
            <p:nvSpPr>
              <p:cNvPr id="197" name="Freeform 196">
                <a:extLst>
                  <a:ext uri="{FF2B5EF4-FFF2-40B4-BE49-F238E27FC236}">
                    <a16:creationId xmlns:a16="http://schemas.microsoft.com/office/drawing/2014/main" id="{66684F23-9355-9851-F583-EFDB1E357F34}"/>
                  </a:ext>
                </a:extLst>
              </p:cNvPr>
              <p:cNvSpPr/>
              <p:nvPr/>
            </p:nvSpPr>
            <p:spPr>
              <a:xfrm>
                <a:off x="7042438" y="1969077"/>
                <a:ext cx="690995" cy="297872"/>
              </a:xfrm>
              <a:custGeom>
                <a:avLst/>
                <a:gdLst>
                  <a:gd name="connsiteX0" fmla="*/ 633846 w 690995"/>
                  <a:gd name="connsiteY0" fmla="*/ 0 h 297872"/>
                  <a:gd name="connsiteX1" fmla="*/ 633846 w 690995"/>
                  <a:gd name="connsiteY1" fmla="*/ 155864 h 297872"/>
                  <a:gd name="connsiteX2" fmla="*/ 548987 w 690995"/>
                  <a:gd name="connsiteY2" fmla="*/ 240723 h 297872"/>
                  <a:gd name="connsiteX3" fmla="*/ 442480 w 690995"/>
                  <a:gd name="connsiteY3" fmla="*/ 240723 h 297872"/>
                  <a:gd name="connsiteX4" fmla="*/ 0 w 690995"/>
                  <a:gd name="connsiteY4" fmla="*/ 240723 h 297872"/>
                  <a:gd name="connsiteX5" fmla="*/ 0 w 690995"/>
                  <a:gd name="connsiteY5" fmla="*/ 297873 h 297872"/>
                  <a:gd name="connsiteX6" fmla="*/ 442480 w 690995"/>
                  <a:gd name="connsiteY6" fmla="*/ 297873 h 297872"/>
                  <a:gd name="connsiteX7" fmla="*/ 548987 w 690995"/>
                  <a:gd name="connsiteY7" fmla="*/ 297873 h 297872"/>
                  <a:gd name="connsiteX8" fmla="*/ 690996 w 690995"/>
                  <a:gd name="connsiteY8" fmla="*/ 155864 h 297872"/>
                  <a:gd name="connsiteX9" fmla="*/ 690996 w 690995"/>
                  <a:gd name="connsiteY9" fmla="*/ 0 h 297872"/>
                  <a:gd name="connsiteX10" fmla="*/ 633846 w 690995"/>
                  <a:gd name="connsiteY10" fmla="*/ 0 h 297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0995" h="297872">
                    <a:moveTo>
                      <a:pt x="633846" y="0"/>
                    </a:moveTo>
                    <a:lnTo>
                      <a:pt x="633846" y="155864"/>
                    </a:lnTo>
                    <a:cubicBezTo>
                      <a:pt x="633846" y="202623"/>
                      <a:pt x="595746" y="240723"/>
                      <a:pt x="548987" y="240723"/>
                    </a:cubicBezTo>
                    <a:lnTo>
                      <a:pt x="442480" y="240723"/>
                    </a:lnTo>
                    <a:lnTo>
                      <a:pt x="0" y="240723"/>
                    </a:lnTo>
                    <a:lnTo>
                      <a:pt x="0" y="297873"/>
                    </a:lnTo>
                    <a:lnTo>
                      <a:pt x="442480" y="297873"/>
                    </a:lnTo>
                    <a:lnTo>
                      <a:pt x="548987" y="297873"/>
                    </a:lnTo>
                    <a:cubicBezTo>
                      <a:pt x="627784" y="297873"/>
                      <a:pt x="690996" y="234661"/>
                      <a:pt x="690996" y="155864"/>
                    </a:cubicBezTo>
                    <a:lnTo>
                      <a:pt x="690996" y="0"/>
                    </a:lnTo>
                    <a:lnTo>
                      <a:pt x="633846" y="0"/>
                    </a:lnTo>
                    <a:close/>
                  </a:path>
                </a:pathLst>
              </a:custGeom>
              <a:gradFill>
                <a:gsLst>
                  <a:gs pos="0">
                    <a:srgbClr val="9A9F16"/>
                  </a:gs>
                  <a:gs pos="32670">
                    <a:srgbClr val="989D17"/>
                  </a:gs>
                  <a:gs pos="50040">
                    <a:srgbClr val="90971C"/>
                  </a:gs>
                  <a:gs pos="63810">
                    <a:srgbClr val="828B24"/>
                  </a:gs>
                  <a:gs pos="75690">
                    <a:srgbClr val="6F7C30"/>
                  </a:gs>
                  <a:gs pos="86350">
                    <a:srgbClr val="56673F"/>
                  </a:gs>
                  <a:gs pos="95990">
                    <a:srgbClr val="384E51"/>
                  </a:gs>
                  <a:gs pos="100000">
                    <a:srgbClr val="29425A"/>
                  </a:gs>
                </a:gsLst>
                <a:lin ang="15571994" scaled="1"/>
              </a:gradFill>
              <a:ln w="8653" cap="flat">
                <a:noFill/>
                <a:prstDash val="solid"/>
                <a:miter/>
              </a:ln>
            </p:spPr>
            <p:txBody>
              <a:bodyPr rtlCol="0" anchor="ctr"/>
              <a:lstStyle/>
              <a:p>
                <a:endParaRPr lang="en-US"/>
              </a:p>
            </p:txBody>
          </p:sp>
        </p:grpSp>
        <p:grpSp>
          <p:nvGrpSpPr>
            <p:cNvPr id="9" name="Graphic 6">
              <a:extLst>
                <a:ext uri="{FF2B5EF4-FFF2-40B4-BE49-F238E27FC236}">
                  <a16:creationId xmlns:a16="http://schemas.microsoft.com/office/drawing/2014/main" id="{99C3D869-1D2C-21E2-56B6-5CB0EC73BE8D}"/>
                </a:ext>
              </a:extLst>
            </p:cNvPr>
            <p:cNvGrpSpPr/>
            <p:nvPr/>
          </p:nvGrpSpPr>
          <p:grpSpPr>
            <a:xfrm>
              <a:off x="7042438" y="3095625"/>
              <a:ext cx="690995" cy="942108"/>
              <a:chOff x="7042438" y="3095625"/>
              <a:chExt cx="690995" cy="942108"/>
            </a:xfrm>
          </p:grpSpPr>
          <p:sp>
            <p:nvSpPr>
              <p:cNvPr id="194" name="Freeform 193">
                <a:extLst>
                  <a:ext uri="{FF2B5EF4-FFF2-40B4-BE49-F238E27FC236}">
                    <a16:creationId xmlns:a16="http://schemas.microsoft.com/office/drawing/2014/main" id="{E4496A25-52BA-F885-2E5E-462E88C436E2}"/>
                  </a:ext>
                </a:extLst>
              </p:cNvPr>
              <p:cNvSpPr/>
              <p:nvPr/>
            </p:nvSpPr>
            <p:spPr>
              <a:xfrm>
                <a:off x="7042438" y="3095625"/>
                <a:ext cx="690995" cy="245918"/>
              </a:xfrm>
              <a:custGeom>
                <a:avLst/>
                <a:gdLst>
                  <a:gd name="connsiteX0" fmla="*/ 633846 w 690995"/>
                  <a:gd name="connsiteY0" fmla="*/ 142009 h 245918"/>
                  <a:gd name="connsiteX1" fmla="*/ 633846 w 690995"/>
                  <a:gd name="connsiteY1" fmla="*/ 245918 h 245918"/>
                  <a:gd name="connsiteX2" fmla="*/ 690996 w 690995"/>
                  <a:gd name="connsiteY2" fmla="*/ 245918 h 245918"/>
                  <a:gd name="connsiteX3" fmla="*/ 690996 w 690995"/>
                  <a:gd name="connsiteY3" fmla="*/ 142009 h 245918"/>
                  <a:gd name="connsiteX4" fmla="*/ 548987 w 690995"/>
                  <a:gd name="connsiteY4" fmla="*/ 0 h 245918"/>
                  <a:gd name="connsiteX5" fmla="*/ 0 w 690995"/>
                  <a:gd name="connsiteY5" fmla="*/ 0 h 245918"/>
                  <a:gd name="connsiteX6" fmla="*/ 0 w 690995"/>
                  <a:gd name="connsiteY6" fmla="*/ 57150 h 245918"/>
                  <a:gd name="connsiteX7" fmla="*/ 548987 w 690995"/>
                  <a:gd name="connsiteY7" fmla="*/ 57150 h 245918"/>
                  <a:gd name="connsiteX8" fmla="*/ 633846 w 690995"/>
                  <a:gd name="connsiteY8" fmla="*/ 142009 h 24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45918">
                    <a:moveTo>
                      <a:pt x="633846" y="142009"/>
                    </a:moveTo>
                    <a:lnTo>
                      <a:pt x="633846" y="245918"/>
                    </a:lnTo>
                    <a:lnTo>
                      <a:pt x="690996" y="245918"/>
                    </a:lnTo>
                    <a:lnTo>
                      <a:pt x="690996" y="142009"/>
                    </a:lnTo>
                    <a:cubicBezTo>
                      <a:pt x="690996" y="63211"/>
                      <a:pt x="627784" y="0"/>
                      <a:pt x="548987" y="0"/>
                    </a:cubicBezTo>
                    <a:lnTo>
                      <a:pt x="0" y="0"/>
                    </a:lnTo>
                    <a:lnTo>
                      <a:pt x="0" y="57150"/>
                    </a:lnTo>
                    <a:lnTo>
                      <a:pt x="548987" y="57150"/>
                    </a:lnTo>
                    <a:cubicBezTo>
                      <a:pt x="595746" y="57150"/>
                      <a:pt x="633846" y="95250"/>
                      <a:pt x="633846" y="142009"/>
                    </a:cubicBezTo>
                    <a:close/>
                  </a:path>
                </a:pathLst>
              </a:custGeom>
              <a:gradFill>
                <a:gsLst>
                  <a:gs pos="0">
                    <a:srgbClr val="4E6144"/>
                  </a:gs>
                  <a:gs pos="50000">
                    <a:srgbClr val="617038"/>
                  </a:gs>
                  <a:gs pos="100000">
                    <a:srgbClr val="747F2D"/>
                  </a:gs>
                </a:gsLst>
                <a:lin ang="16200000" scaled="1"/>
              </a:gradFill>
              <a:ln w="8653" cap="flat">
                <a:noFill/>
                <a:prstDash val="solid"/>
                <a:miter/>
              </a:ln>
            </p:spPr>
            <p:txBody>
              <a:bodyPr rtlCol="0" anchor="ctr"/>
              <a:lstStyle/>
              <a:p>
                <a:endParaRPr lang="en-US"/>
              </a:p>
            </p:txBody>
          </p:sp>
          <p:sp>
            <p:nvSpPr>
              <p:cNvPr id="195" name="Freeform 194">
                <a:extLst>
                  <a:ext uri="{FF2B5EF4-FFF2-40B4-BE49-F238E27FC236}">
                    <a16:creationId xmlns:a16="http://schemas.microsoft.com/office/drawing/2014/main" id="{B64FAF9C-5EE5-C32F-1AA4-83F2E18364BE}"/>
                  </a:ext>
                </a:extLst>
              </p:cNvPr>
              <p:cNvSpPr/>
              <p:nvPr/>
            </p:nvSpPr>
            <p:spPr>
              <a:xfrm>
                <a:off x="7042438" y="3801340"/>
                <a:ext cx="690995" cy="236393"/>
              </a:xfrm>
              <a:custGeom>
                <a:avLst/>
                <a:gdLst>
                  <a:gd name="connsiteX0" fmla="*/ 633846 w 690995"/>
                  <a:gd name="connsiteY0" fmla="*/ 0 h 236393"/>
                  <a:gd name="connsiteX1" fmla="*/ 633846 w 690995"/>
                  <a:gd name="connsiteY1" fmla="*/ 94384 h 236393"/>
                  <a:gd name="connsiteX2" fmla="*/ 548987 w 690995"/>
                  <a:gd name="connsiteY2" fmla="*/ 179243 h 236393"/>
                  <a:gd name="connsiteX3" fmla="*/ 0 w 690995"/>
                  <a:gd name="connsiteY3" fmla="*/ 179243 h 236393"/>
                  <a:gd name="connsiteX4" fmla="*/ 0 w 690995"/>
                  <a:gd name="connsiteY4" fmla="*/ 236393 h 236393"/>
                  <a:gd name="connsiteX5" fmla="*/ 548987 w 690995"/>
                  <a:gd name="connsiteY5" fmla="*/ 236393 h 236393"/>
                  <a:gd name="connsiteX6" fmla="*/ 690996 w 690995"/>
                  <a:gd name="connsiteY6" fmla="*/ 94384 h 236393"/>
                  <a:gd name="connsiteX7" fmla="*/ 690996 w 690995"/>
                  <a:gd name="connsiteY7" fmla="*/ 0 h 236393"/>
                  <a:gd name="connsiteX8" fmla="*/ 633846 w 690995"/>
                  <a:gd name="connsiteY8" fmla="*/ 0 h 23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36393">
                    <a:moveTo>
                      <a:pt x="633846" y="0"/>
                    </a:moveTo>
                    <a:lnTo>
                      <a:pt x="633846" y="94384"/>
                    </a:lnTo>
                    <a:cubicBezTo>
                      <a:pt x="633846" y="141143"/>
                      <a:pt x="595746" y="179243"/>
                      <a:pt x="548987" y="179243"/>
                    </a:cubicBezTo>
                    <a:lnTo>
                      <a:pt x="0" y="179243"/>
                    </a:lnTo>
                    <a:lnTo>
                      <a:pt x="0" y="236393"/>
                    </a:lnTo>
                    <a:lnTo>
                      <a:pt x="548987" y="236393"/>
                    </a:lnTo>
                    <a:cubicBezTo>
                      <a:pt x="627784" y="236393"/>
                      <a:pt x="690996" y="173182"/>
                      <a:pt x="690996" y="94384"/>
                    </a:cubicBezTo>
                    <a:lnTo>
                      <a:pt x="690996" y="0"/>
                    </a:lnTo>
                    <a:lnTo>
                      <a:pt x="633846" y="0"/>
                    </a:lnTo>
                    <a:close/>
                  </a:path>
                </a:pathLst>
              </a:custGeom>
              <a:gradFill>
                <a:gsLst>
                  <a:gs pos="0">
                    <a:srgbClr val="4E6144"/>
                  </a:gs>
                  <a:gs pos="50000">
                    <a:srgbClr val="617038"/>
                  </a:gs>
                  <a:gs pos="100000">
                    <a:srgbClr val="747F2D"/>
                  </a:gs>
                </a:gsLst>
                <a:lin ang="16200000" scaled="1"/>
              </a:gradFill>
              <a:ln w="8653" cap="flat">
                <a:noFill/>
                <a:prstDash val="solid"/>
                <a:miter/>
              </a:ln>
            </p:spPr>
            <p:txBody>
              <a:bodyPr rtlCol="0" anchor="ctr"/>
              <a:lstStyle/>
              <a:p>
                <a:endParaRPr lang="en-US"/>
              </a:p>
            </p:txBody>
          </p:sp>
        </p:grpSp>
        <p:sp>
          <p:nvSpPr>
            <p:cNvPr id="11" name="Freeform 10">
              <a:extLst>
                <a:ext uri="{FF2B5EF4-FFF2-40B4-BE49-F238E27FC236}">
                  <a16:creationId xmlns:a16="http://schemas.microsoft.com/office/drawing/2014/main" id="{1B2D6DF0-68FE-C2B1-D20B-0E8464F657D0}"/>
                </a:ext>
              </a:extLst>
            </p:cNvPr>
            <p:cNvSpPr/>
            <p:nvPr/>
          </p:nvSpPr>
          <p:spPr>
            <a:xfrm>
              <a:off x="5129645" y="4511386"/>
              <a:ext cx="1912793" cy="771524"/>
            </a:xfrm>
            <a:custGeom>
              <a:avLst/>
              <a:gdLst>
                <a:gd name="connsiteX0" fmla="*/ 0 w 1912793"/>
                <a:gd name="connsiteY0" fmla="*/ 0 h 771524"/>
                <a:gd name="connsiteX1" fmla="*/ 0 w 1912793"/>
                <a:gd name="connsiteY1" fmla="*/ 303068 h 771524"/>
                <a:gd name="connsiteX2" fmla="*/ 118630 w 1912793"/>
                <a:gd name="connsiteY2" fmla="*/ 386195 h 771524"/>
                <a:gd name="connsiteX3" fmla="*/ 0 w 1912793"/>
                <a:gd name="connsiteY3" fmla="*/ 468457 h 771524"/>
                <a:gd name="connsiteX4" fmla="*/ 0 w 1912793"/>
                <a:gd name="connsiteY4" fmla="*/ 771525 h 771524"/>
                <a:gd name="connsiteX5" fmla="*/ 1912793 w 1912793"/>
                <a:gd name="connsiteY5" fmla="*/ 771525 h 771524"/>
                <a:gd name="connsiteX6" fmla="*/ 1912793 w 1912793"/>
                <a:gd name="connsiteY6" fmla="*/ 0 h 771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1524">
                  <a:moveTo>
                    <a:pt x="0" y="0"/>
                  </a:moveTo>
                  <a:lnTo>
                    <a:pt x="0" y="303068"/>
                  </a:lnTo>
                  <a:lnTo>
                    <a:pt x="118630" y="386195"/>
                  </a:lnTo>
                  <a:lnTo>
                    <a:pt x="0" y="468457"/>
                  </a:lnTo>
                  <a:lnTo>
                    <a:pt x="0" y="771525"/>
                  </a:lnTo>
                  <a:lnTo>
                    <a:pt x="1912793" y="771525"/>
                  </a:lnTo>
                  <a:lnTo>
                    <a:pt x="1912793" y="0"/>
                  </a:lnTo>
                  <a:close/>
                </a:path>
              </a:pathLst>
            </a:custGeom>
            <a:solidFill>
              <a:srgbClr val="29425A"/>
            </a:solid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F0C93985-E60E-62F9-6262-9DD7AA894291}"/>
                </a:ext>
              </a:extLst>
            </p:cNvPr>
            <p:cNvSpPr/>
            <p:nvPr/>
          </p:nvSpPr>
          <p:spPr>
            <a:xfrm>
              <a:off x="5129645" y="3626427"/>
              <a:ext cx="1912793" cy="771525"/>
            </a:xfrm>
            <a:custGeom>
              <a:avLst/>
              <a:gdLst>
                <a:gd name="connsiteX0" fmla="*/ 1912793 w 1912793"/>
                <a:gd name="connsiteY0" fmla="*/ 0 h 771525"/>
                <a:gd name="connsiteX1" fmla="*/ 0 w 1912793"/>
                <a:gd name="connsiteY1" fmla="*/ 0 h 771525"/>
                <a:gd name="connsiteX2" fmla="*/ 0 w 1912793"/>
                <a:gd name="connsiteY2" fmla="*/ 771525 h 771525"/>
                <a:gd name="connsiteX3" fmla="*/ 1912793 w 1912793"/>
                <a:gd name="connsiteY3" fmla="*/ 771525 h 771525"/>
                <a:gd name="connsiteX4" fmla="*/ 1912793 w 1912793"/>
                <a:gd name="connsiteY4" fmla="*/ 468457 h 771525"/>
                <a:gd name="connsiteX5" fmla="*/ 1794164 w 1912793"/>
                <a:gd name="connsiteY5" fmla="*/ 385330 h 771525"/>
                <a:gd name="connsiteX6" fmla="*/ 1912793 w 1912793"/>
                <a:gd name="connsiteY6" fmla="*/ 303068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1525">
                  <a:moveTo>
                    <a:pt x="1912793" y="0"/>
                  </a:moveTo>
                  <a:lnTo>
                    <a:pt x="0" y="0"/>
                  </a:lnTo>
                  <a:lnTo>
                    <a:pt x="0" y="771525"/>
                  </a:lnTo>
                  <a:lnTo>
                    <a:pt x="1912793" y="771525"/>
                  </a:lnTo>
                  <a:lnTo>
                    <a:pt x="1912793" y="468457"/>
                  </a:lnTo>
                  <a:lnTo>
                    <a:pt x="1794164" y="385330"/>
                  </a:lnTo>
                  <a:lnTo>
                    <a:pt x="1912793" y="303068"/>
                  </a:lnTo>
                  <a:close/>
                </a:path>
              </a:pathLst>
            </a:custGeom>
            <a:solidFill>
              <a:srgbClr val="4E6144"/>
            </a:solid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805F878-1289-72C5-0E30-9338164C1E5D}"/>
                </a:ext>
              </a:extLst>
            </p:cNvPr>
            <p:cNvSpPr/>
            <p:nvPr/>
          </p:nvSpPr>
          <p:spPr>
            <a:xfrm>
              <a:off x="5129645" y="2740602"/>
              <a:ext cx="1912793" cy="772391"/>
            </a:xfrm>
            <a:custGeom>
              <a:avLst/>
              <a:gdLst>
                <a:gd name="connsiteX0" fmla="*/ 0 w 1912793"/>
                <a:gd name="connsiteY0" fmla="*/ 0 h 772391"/>
                <a:gd name="connsiteX1" fmla="*/ 0 w 1912793"/>
                <a:gd name="connsiteY1" fmla="*/ 303068 h 772391"/>
                <a:gd name="connsiteX2" fmla="*/ 118630 w 1912793"/>
                <a:gd name="connsiteY2" fmla="*/ 387061 h 772391"/>
                <a:gd name="connsiteX3" fmla="*/ 0 w 1912793"/>
                <a:gd name="connsiteY3" fmla="*/ 470189 h 772391"/>
                <a:gd name="connsiteX4" fmla="*/ 0 w 1912793"/>
                <a:gd name="connsiteY4" fmla="*/ 772391 h 772391"/>
                <a:gd name="connsiteX5" fmla="*/ 1912793 w 1912793"/>
                <a:gd name="connsiteY5" fmla="*/ 772391 h 772391"/>
                <a:gd name="connsiteX6" fmla="*/ 1912793 w 1912793"/>
                <a:gd name="connsiteY6" fmla="*/ 0 h 772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2391">
                  <a:moveTo>
                    <a:pt x="0" y="0"/>
                  </a:moveTo>
                  <a:lnTo>
                    <a:pt x="0" y="303068"/>
                  </a:lnTo>
                  <a:lnTo>
                    <a:pt x="118630" y="387061"/>
                  </a:lnTo>
                  <a:lnTo>
                    <a:pt x="0" y="470189"/>
                  </a:lnTo>
                  <a:lnTo>
                    <a:pt x="0" y="772391"/>
                  </a:lnTo>
                  <a:lnTo>
                    <a:pt x="1912793" y="772391"/>
                  </a:lnTo>
                  <a:lnTo>
                    <a:pt x="1912793" y="0"/>
                  </a:lnTo>
                  <a:close/>
                </a:path>
              </a:pathLst>
            </a:custGeom>
            <a:solidFill>
              <a:srgbClr val="747F2D"/>
            </a:solid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7C10665A-E720-4385-2DD4-C3F4696E8463}"/>
                </a:ext>
              </a:extLst>
            </p:cNvPr>
            <p:cNvSpPr/>
            <p:nvPr/>
          </p:nvSpPr>
          <p:spPr>
            <a:xfrm>
              <a:off x="5129645" y="1855643"/>
              <a:ext cx="1912793" cy="771524"/>
            </a:xfrm>
            <a:custGeom>
              <a:avLst/>
              <a:gdLst>
                <a:gd name="connsiteX0" fmla="*/ 1912793 w 1912793"/>
                <a:gd name="connsiteY0" fmla="*/ 0 h 771524"/>
                <a:gd name="connsiteX1" fmla="*/ 0 w 1912793"/>
                <a:gd name="connsiteY1" fmla="*/ 0 h 771524"/>
                <a:gd name="connsiteX2" fmla="*/ 0 w 1912793"/>
                <a:gd name="connsiteY2" fmla="*/ 771525 h 771524"/>
                <a:gd name="connsiteX3" fmla="*/ 1912793 w 1912793"/>
                <a:gd name="connsiteY3" fmla="*/ 771525 h 771524"/>
                <a:gd name="connsiteX4" fmla="*/ 1912793 w 1912793"/>
                <a:gd name="connsiteY4" fmla="*/ 468457 h 771524"/>
                <a:gd name="connsiteX5" fmla="*/ 1794164 w 1912793"/>
                <a:gd name="connsiteY5" fmla="*/ 386195 h 771524"/>
                <a:gd name="connsiteX6" fmla="*/ 1912793 w 1912793"/>
                <a:gd name="connsiteY6" fmla="*/ 303068 h 771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1524">
                  <a:moveTo>
                    <a:pt x="1912793" y="0"/>
                  </a:moveTo>
                  <a:lnTo>
                    <a:pt x="0" y="0"/>
                  </a:lnTo>
                  <a:lnTo>
                    <a:pt x="0" y="771525"/>
                  </a:lnTo>
                  <a:lnTo>
                    <a:pt x="1912793" y="771525"/>
                  </a:lnTo>
                  <a:lnTo>
                    <a:pt x="1912793" y="468457"/>
                  </a:lnTo>
                  <a:lnTo>
                    <a:pt x="1794164" y="386195"/>
                  </a:lnTo>
                  <a:lnTo>
                    <a:pt x="1912793" y="303068"/>
                  </a:lnTo>
                  <a:close/>
                </a:path>
              </a:pathLst>
            </a:custGeom>
            <a:solidFill>
              <a:srgbClr val="9A9F16"/>
            </a:solidFill>
            <a:ln w="8653" cap="flat">
              <a:noFill/>
              <a:prstDash val="solid"/>
              <a:miter/>
            </a:ln>
          </p:spPr>
          <p:txBody>
            <a:bodyPr rtlCol="0" anchor="ctr"/>
            <a:lstStyle/>
            <a:p>
              <a:endParaRPr lang="en-US"/>
            </a:p>
          </p:txBody>
        </p:sp>
        <p:grpSp>
          <p:nvGrpSpPr>
            <p:cNvPr id="17" name="Graphic 6">
              <a:extLst>
                <a:ext uri="{FF2B5EF4-FFF2-40B4-BE49-F238E27FC236}">
                  <a16:creationId xmlns:a16="http://schemas.microsoft.com/office/drawing/2014/main" id="{2ED9A1C0-0085-478B-0D4E-FD7DAD0E1619}"/>
                </a:ext>
              </a:extLst>
            </p:cNvPr>
            <p:cNvGrpSpPr/>
            <p:nvPr/>
          </p:nvGrpSpPr>
          <p:grpSpPr>
            <a:xfrm>
              <a:off x="5684693" y="2199409"/>
              <a:ext cx="802697" cy="110836"/>
              <a:chOff x="5684693" y="2199409"/>
              <a:chExt cx="802697" cy="110836"/>
            </a:xfrm>
            <a:solidFill>
              <a:srgbClr val="FFFFFF"/>
            </a:solidFill>
          </p:grpSpPr>
          <p:sp>
            <p:nvSpPr>
              <p:cNvPr id="186" name="Freeform 185">
                <a:extLst>
                  <a:ext uri="{FF2B5EF4-FFF2-40B4-BE49-F238E27FC236}">
                    <a16:creationId xmlns:a16="http://schemas.microsoft.com/office/drawing/2014/main" id="{53F69F30-5AB7-67B7-F554-90A1DF135686}"/>
                  </a:ext>
                </a:extLst>
              </p:cNvPr>
              <p:cNvSpPr/>
              <p:nvPr/>
            </p:nvSpPr>
            <p:spPr>
              <a:xfrm>
                <a:off x="5684693" y="2201140"/>
                <a:ext cx="67540" cy="106506"/>
              </a:xfrm>
              <a:custGeom>
                <a:avLst/>
                <a:gdLst>
                  <a:gd name="connsiteX0" fmla="*/ 22514 w 67540"/>
                  <a:gd name="connsiteY0" fmla="*/ 17318 h 106506"/>
                  <a:gd name="connsiteX1" fmla="*/ 22514 w 67540"/>
                  <a:gd name="connsiteY1" fmla="*/ 46759 h 106506"/>
                  <a:gd name="connsiteX2" fmla="*/ 60614 w 67540"/>
                  <a:gd name="connsiteY2" fmla="*/ 46759 h 106506"/>
                  <a:gd name="connsiteX3" fmla="*/ 60614 w 67540"/>
                  <a:gd name="connsiteY3" fmla="*/ 64077 h 106506"/>
                  <a:gd name="connsiteX4" fmla="*/ 22514 w 67540"/>
                  <a:gd name="connsiteY4" fmla="*/ 64077 h 106506"/>
                  <a:gd name="connsiteX5" fmla="*/ 22514 w 67540"/>
                  <a:gd name="connsiteY5" fmla="*/ 106507 h 106506"/>
                  <a:gd name="connsiteX6" fmla="*/ 0 w 67540"/>
                  <a:gd name="connsiteY6" fmla="*/ 106507 h 106506"/>
                  <a:gd name="connsiteX7" fmla="*/ 0 w 67540"/>
                  <a:gd name="connsiteY7" fmla="*/ 0 h 106506"/>
                  <a:gd name="connsiteX8" fmla="*/ 67541 w 67540"/>
                  <a:gd name="connsiteY8" fmla="*/ 0 h 106506"/>
                  <a:gd name="connsiteX9" fmla="*/ 67541 w 67540"/>
                  <a:gd name="connsiteY9" fmla="*/ 17318 h 106506"/>
                  <a:gd name="connsiteX10" fmla="*/ 22514 w 67540"/>
                  <a:gd name="connsiteY10"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540" h="106506">
                    <a:moveTo>
                      <a:pt x="22514" y="17318"/>
                    </a:moveTo>
                    <a:lnTo>
                      <a:pt x="22514" y="46759"/>
                    </a:lnTo>
                    <a:lnTo>
                      <a:pt x="60614" y="46759"/>
                    </a:lnTo>
                    <a:lnTo>
                      <a:pt x="60614" y="64077"/>
                    </a:lnTo>
                    <a:lnTo>
                      <a:pt x="22514" y="64077"/>
                    </a:lnTo>
                    <a:lnTo>
                      <a:pt x="22514" y="106507"/>
                    </a:lnTo>
                    <a:lnTo>
                      <a:pt x="0" y="106507"/>
                    </a:lnTo>
                    <a:lnTo>
                      <a:pt x="0" y="0"/>
                    </a:lnTo>
                    <a:lnTo>
                      <a:pt x="67541" y="0"/>
                    </a:lnTo>
                    <a:lnTo>
                      <a:pt x="67541" y="17318"/>
                    </a:lnTo>
                    <a:lnTo>
                      <a:pt x="22514" y="17318"/>
                    </a:lnTo>
                    <a:close/>
                  </a:path>
                </a:pathLst>
              </a:custGeom>
              <a:solidFill>
                <a:srgbClr val="FFFFFF"/>
              </a:solidFill>
              <a:ln w="8653"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DC49BF91-7DA6-166C-B5B3-3D00A2795AF7}"/>
                  </a:ext>
                </a:extLst>
              </p:cNvPr>
              <p:cNvSpPr/>
              <p:nvPr/>
            </p:nvSpPr>
            <p:spPr>
              <a:xfrm>
                <a:off x="5769552" y="2200275"/>
                <a:ext cx="110836" cy="109104"/>
              </a:xfrm>
              <a:custGeom>
                <a:avLst/>
                <a:gdLst>
                  <a:gd name="connsiteX0" fmla="*/ 110837 w 110836"/>
                  <a:gd name="connsiteY0" fmla="*/ 54552 h 109104"/>
                  <a:gd name="connsiteX1" fmla="*/ 106507 w 110836"/>
                  <a:gd name="connsiteY1" fmla="*/ 76200 h 109104"/>
                  <a:gd name="connsiteX2" fmla="*/ 95250 w 110836"/>
                  <a:gd name="connsiteY2" fmla="*/ 93518 h 109104"/>
                  <a:gd name="connsiteX3" fmla="*/ 77932 w 110836"/>
                  <a:gd name="connsiteY3" fmla="*/ 104775 h 109104"/>
                  <a:gd name="connsiteX4" fmla="*/ 55418 w 110836"/>
                  <a:gd name="connsiteY4" fmla="*/ 109105 h 109104"/>
                  <a:gd name="connsiteX5" fmla="*/ 32905 w 110836"/>
                  <a:gd name="connsiteY5" fmla="*/ 104775 h 109104"/>
                  <a:gd name="connsiteX6" fmla="*/ 15587 w 110836"/>
                  <a:gd name="connsiteY6" fmla="*/ 93518 h 109104"/>
                  <a:gd name="connsiteX7" fmla="*/ 4330 w 110836"/>
                  <a:gd name="connsiteY7" fmla="*/ 76200 h 109104"/>
                  <a:gd name="connsiteX8" fmla="*/ 0 w 110836"/>
                  <a:gd name="connsiteY8" fmla="*/ 54552 h 109104"/>
                  <a:gd name="connsiteX9" fmla="*/ 4330 w 110836"/>
                  <a:gd name="connsiteY9" fmla="*/ 32904 h 109104"/>
                  <a:gd name="connsiteX10" fmla="*/ 15587 w 110836"/>
                  <a:gd name="connsiteY10" fmla="*/ 15586 h 109104"/>
                  <a:gd name="connsiteX11" fmla="*/ 32905 w 110836"/>
                  <a:gd name="connsiteY11" fmla="*/ 4330 h 109104"/>
                  <a:gd name="connsiteX12" fmla="*/ 55418 w 110836"/>
                  <a:gd name="connsiteY12" fmla="*/ 0 h 109104"/>
                  <a:gd name="connsiteX13" fmla="*/ 77932 w 110836"/>
                  <a:gd name="connsiteY13" fmla="*/ 4330 h 109104"/>
                  <a:gd name="connsiteX14" fmla="*/ 95250 w 110836"/>
                  <a:gd name="connsiteY14" fmla="*/ 15586 h 109104"/>
                  <a:gd name="connsiteX15" fmla="*/ 106507 w 110836"/>
                  <a:gd name="connsiteY15" fmla="*/ 32904 h 109104"/>
                  <a:gd name="connsiteX16" fmla="*/ 110837 w 110836"/>
                  <a:gd name="connsiteY16" fmla="*/ 54552 h 109104"/>
                  <a:gd name="connsiteX17" fmla="*/ 88323 w 110836"/>
                  <a:gd name="connsiteY17" fmla="*/ 54552 h 109104"/>
                  <a:gd name="connsiteX18" fmla="*/ 85725 w 110836"/>
                  <a:gd name="connsiteY18" fmla="*/ 39832 h 109104"/>
                  <a:gd name="connsiteX19" fmla="*/ 79664 w 110836"/>
                  <a:gd name="connsiteY19" fmla="*/ 28575 h 109104"/>
                  <a:gd name="connsiteX20" fmla="*/ 69273 w 110836"/>
                  <a:gd name="connsiteY20" fmla="*/ 21648 h 109104"/>
                  <a:gd name="connsiteX21" fmla="*/ 56284 w 110836"/>
                  <a:gd name="connsiteY21" fmla="*/ 19050 h 109104"/>
                  <a:gd name="connsiteX22" fmla="*/ 43295 w 110836"/>
                  <a:gd name="connsiteY22" fmla="*/ 21648 h 109104"/>
                  <a:gd name="connsiteX23" fmla="*/ 32905 w 110836"/>
                  <a:gd name="connsiteY23" fmla="*/ 28575 h 109104"/>
                  <a:gd name="connsiteX24" fmla="*/ 26843 w 110836"/>
                  <a:gd name="connsiteY24" fmla="*/ 39832 h 109104"/>
                  <a:gd name="connsiteX25" fmla="*/ 24246 w 110836"/>
                  <a:gd name="connsiteY25" fmla="*/ 54552 h 109104"/>
                  <a:gd name="connsiteX26" fmla="*/ 26843 w 110836"/>
                  <a:gd name="connsiteY26" fmla="*/ 69273 h 109104"/>
                  <a:gd name="connsiteX27" fmla="*/ 32905 w 110836"/>
                  <a:gd name="connsiteY27" fmla="*/ 80529 h 109104"/>
                  <a:gd name="connsiteX28" fmla="*/ 43295 w 110836"/>
                  <a:gd name="connsiteY28" fmla="*/ 87457 h 109104"/>
                  <a:gd name="connsiteX29" fmla="*/ 56284 w 110836"/>
                  <a:gd name="connsiteY29" fmla="*/ 90054 h 109104"/>
                  <a:gd name="connsiteX30" fmla="*/ 69273 w 110836"/>
                  <a:gd name="connsiteY30" fmla="*/ 87457 h 109104"/>
                  <a:gd name="connsiteX31" fmla="*/ 79664 w 110836"/>
                  <a:gd name="connsiteY31" fmla="*/ 80529 h 109104"/>
                  <a:gd name="connsiteX32" fmla="*/ 85725 w 110836"/>
                  <a:gd name="connsiteY32" fmla="*/ 69273 h 109104"/>
                  <a:gd name="connsiteX33" fmla="*/ 88323 w 110836"/>
                  <a:gd name="connsiteY33" fmla="*/ 54552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10836" h="109104">
                    <a:moveTo>
                      <a:pt x="110837" y="54552"/>
                    </a:moveTo>
                    <a:cubicBezTo>
                      <a:pt x="110837" y="62345"/>
                      <a:pt x="109105" y="69273"/>
                      <a:pt x="106507" y="76200"/>
                    </a:cubicBezTo>
                    <a:cubicBezTo>
                      <a:pt x="103909" y="83127"/>
                      <a:pt x="100446" y="88323"/>
                      <a:pt x="95250" y="93518"/>
                    </a:cubicBezTo>
                    <a:cubicBezTo>
                      <a:pt x="90920" y="98714"/>
                      <a:pt x="84859" y="102177"/>
                      <a:pt x="77932" y="104775"/>
                    </a:cubicBezTo>
                    <a:cubicBezTo>
                      <a:pt x="71005" y="107373"/>
                      <a:pt x="64077" y="109105"/>
                      <a:pt x="55418" y="109105"/>
                    </a:cubicBezTo>
                    <a:cubicBezTo>
                      <a:pt x="46759" y="109105"/>
                      <a:pt x="39832" y="107373"/>
                      <a:pt x="32905" y="104775"/>
                    </a:cubicBezTo>
                    <a:cubicBezTo>
                      <a:pt x="25977" y="102177"/>
                      <a:pt x="20782" y="97848"/>
                      <a:pt x="15587" y="93518"/>
                    </a:cubicBezTo>
                    <a:cubicBezTo>
                      <a:pt x="10391" y="88323"/>
                      <a:pt x="6927" y="83127"/>
                      <a:pt x="4330" y="76200"/>
                    </a:cubicBezTo>
                    <a:cubicBezTo>
                      <a:pt x="1732" y="69273"/>
                      <a:pt x="0" y="62345"/>
                      <a:pt x="0" y="54552"/>
                    </a:cubicBezTo>
                    <a:cubicBezTo>
                      <a:pt x="0" y="46759"/>
                      <a:pt x="1732" y="39832"/>
                      <a:pt x="4330" y="32904"/>
                    </a:cubicBezTo>
                    <a:cubicBezTo>
                      <a:pt x="6927" y="25977"/>
                      <a:pt x="10391" y="20782"/>
                      <a:pt x="15587" y="15586"/>
                    </a:cubicBezTo>
                    <a:cubicBezTo>
                      <a:pt x="20782" y="10391"/>
                      <a:pt x="25977" y="6927"/>
                      <a:pt x="32905" y="4330"/>
                    </a:cubicBezTo>
                    <a:cubicBezTo>
                      <a:pt x="39832" y="1732"/>
                      <a:pt x="46759" y="0"/>
                      <a:pt x="55418" y="0"/>
                    </a:cubicBezTo>
                    <a:cubicBezTo>
                      <a:pt x="64077" y="0"/>
                      <a:pt x="71005" y="1732"/>
                      <a:pt x="77932" y="4330"/>
                    </a:cubicBezTo>
                    <a:cubicBezTo>
                      <a:pt x="84859" y="6927"/>
                      <a:pt x="90055" y="11257"/>
                      <a:pt x="95250" y="15586"/>
                    </a:cubicBezTo>
                    <a:cubicBezTo>
                      <a:pt x="100446" y="20782"/>
                      <a:pt x="103909" y="25977"/>
                      <a:pt x="106507" y="32904"/>
                    </a:cubicBezTo>
                    <a:cubicBezTo>
                      <a:pt x="109971" y="38966"/>
                      <a:pt x="110837" y="46759"/>
                      <a:pt x="110837" y="54552"/>
                    </a:cubicBezTo>
                    <a:close/>
                    <a:moveTo>
                      <a:pt x="88323" y="54552"/>
                    </a:moveTo>
                    <a:cubicBezTo>
                      <a:pt x="88323" y="49357"/>
                      <a:pt x="87457" y="44161"/>
                      <a:pt x="85725" y="39832"/>
                    </a:cubicBezTo>
                    <a:cubicBezTo>
                      <a:pt x="83993" y="35502"/>
                      <a:pt x="82261" y="32038"/>
                      <a:pt x="79664" y="28575"/>
                    </a:cubicBezTo>
                    <a:cubicBezTo>
                      <a:pt x="77066" y="25111"/>
                      <a:pt x="73602" y="23379"/>
                      <a:pt x="69273" y="21648"/>
                    </a:cubicBezTo>
                    <a:cubicBezTo>
                      <a:pt x="64943" y="19916"/>
                      <a:pt x="60614" y="19050"/>
                      <a:pt x="56284" y="19050"/>
                    </a:cubicBezTo>
                    <a:cubicBezTo>
                      <a:pt x="51089" y="19050"/>
                      <a:pt x="46759" y="19916"/>
                      <a:pt x="43295" y="21648"/>
                    </a:cubicBezTo>
                    <a:cubicBezTo>
                      <a:pt x="38966" y="23379"/>
                      <a:pt x="36368" y="25977"/>
                      <a:pt x="32905" y="28575"/>
                    </a:cubicBezTo>
                    <a:cubicBezTo>
                      <a:pt x="29441" y="31173"/>
                      <a:pt x="27709" y="35502"/>
                      <a:pt x="26843" y="39832"/>
                    </a:cubicBezTo>
                    <a:cubicBezTo>
                      <a:pt x="25112" y="44161"/>
                      <a:pt x="24246" y="49357"/>
                      <a:pt x="24246" y="54552"/>
                    </a:cubicBezTo>
                    <a:cubicBezTo>
                      <a:pt x="24246" y="59748"/>
                      <a:pt x="25112" y="64943"/>
                      <a:pt x="26843" y="69273"/>
                    </a:cubicBezTo>
                    <a:cubicBezTo>
                      <a:pt x="28575" y="73602"/>
                      <a:pt x="30307" y="77066"/>
                      <a:pt x="32905" y="80529"/>
                    </a:cubicBezTo>
                    <a:cubicBezTo>
                      <a:pt x="35502" y="83993"/>
                      <a:pt x="38966" y="85725"/>
                      <a:pt x="43295" y="87457"/>
                    </a:cubicBezTo>
                    <a:cubicBezTo>
                      <a:pt x="47625" y="89189"/>
                      <a:pt x="51955" y="90054"/>
                      <a:pt x="56284" y="90054"/>
                    </a:cubicBezTo>
                    <a:cubicBezTo>
                      <a:pt x="61480" y="90054"/>
                      <a:pt x="65809" y="89189"/>
                      <a:pt x="69273" y="87457"/>
                    </a:cubicBezTo>
                    <a:cubicBezTo>
                      <a:pt x="73602" y="85725"/>
                      <a:pt x="76200" y="83127"/>
                      <a:pt x="79664" y="80529"/>
                    </a:cubicBezTo>
                    <a:cubicBezTo>
                      <a:pt x="82261" y="77066"/>
                      <a:pt x="84859" y="73602"/>
                      <a:pt x="85725" y="69273"/>
                    </a:cubicBezTo>
                    <a:cubicBezTo>
                      <a:pt x="88323" y="64943"/>
                      <a:pt x="88323" y="59748"/>
                      <a:pt x="88323" y="54552"/>
                    </a:cubicBezTo>
                    <a:close/>
                  </a:path>
                </a:pathLst>
              </a:custGeom>
              <a:solidFill>
                <a:srgbClr val="FFFFFF"/>
              </a:solidFill>
              <a:ln w="8653" cap="flat">
                <a:noFill/>
                <a:prstDash val="solid"/>
                <a:miter/>
              </a:ln>
            </p:spPr>
            <p:txBody>
              <a:bodyPr rtlCol="0" anchor="ctr"/>
              <a:lstStyle/>
              <a:p>
                <a:endParaRPr lang="en-US"/>
              </a:p>
            </p:txBody>
          </p:sp>
          <p:sp>
            <p:nvSpPr>
              <p:cNvPr id="188" name="Freeform 187">
                <a:extLst>
                  <a:ext uri="{FF2B5EF4-FFF2-40B4-BE49-F238E27FC236}">
                    <a16:creationId xmlns:a16="http://schemas.microsoft.com/office/drawing/2014/main" id="{ADBB294C-8425-CBDA-26F0-AF1D9EF65EE3}"/>
                  </a:ext>
                </a:extLst>
              </p:cNvPr>
              <p:cNvSpPr/>
              <p:nvPr/>
            </p:nvSpPr>
            <p:spPr>
              <a:xfrm>
                <a:off x="5901170" y="2200275"/>
                <a:ext cx="90054" cy="109104"/>
              </a:xfrm>
              <a:custGeom>
                <a:avLst/>
                <a:gdLst>
                  <a:gd name="connsiteX0" fmla="*/ 77932 w 90054"/>
                  <a:gd name="connsiteY0" fmla="*/ 81395 h 109104"/>
                  <a:gd name="connsiteX1" fmla="*/ 81395 w 90054"/>
                  <a:gd name="connsiteY1" fmla="*/ 83127 h 109104"/>
                  <a:gd name="connsiteX2" fmla="*/ 90055 w 90054"/>
                  <a:gd name="connsiteY2" fmla="*/ 92652 h 109104"/>
                  <a:gd name="connsiteX3" fmla="*/ 74468 w 90054"/>
                  <a:gd name="connsiteY3" fmla="*/ 104775 h 109104"/>
                  <a:gd name="connsiteX4" fmla="*/ 51955 w 90054"/>
                  <a:gd name="connsiteY4" fmla="*/ 109105 h 109104"/>
                  <a:gd name="connsiteX5" fmla="*/ 30307 w 90054"/>
                  <a:gd name="connsiteY5" fmla="*/ 104775 h 109104"/>
                  <a:gd name="connsiteX6" fmla="*/ 13855 w 90054"/>
                  <a:gd name="connsiteY6" fmla="*/ 93518 h 109104"/>
                  <a:gd name="connsiteX7" fmla="*/ 3464 w 90054"/>
                  <a:gd name="connsiteY7" fmla="*/ 76200 h 109104"/>
                  <a:gd name="connsiteX8" fmla="*/ 0 w 90054"/>
                  <a:gd name="connsiteY8" fmla="*/ 54552 h 109104"/>
                  <a:gd name="connsiteX9" fmla="*/ 1732 w 90054"/>
                  <a:gd name="connsiteY9" fmla="*/ 39832 h 109104"/>
                  <a:gd name="connsiteX10" fmla="*/ 6927 w 90054"/>
                  <a:gd name="connsiteY10" fmla="*/ 26843 h 109104"/>
                  <a:gd name="connsiteX11" fmla="*/ 14721 w 90054"/>
                  <a:gd name="connsiteY11" fmla="*/ 15586 h 109104"/>
                  <a:gd name="connsiteX12" fmla="*/ 25111 w 90054"/>
                  <a:gd name="connsiteY12" fmla="*/ 6927 h 109104"/>
                  <a:gd name="connsiteX13" fmla="*/ 38100 w 90054"/>
                  <a:gd name="connsiteY13" fmla="*/ 1732 h 109104"/>
                  <a:gd name="connsiteX14" fmla="*/ 52821 w 90054"/>
                  <a:gd name="connsiteY14" fmla="*/ 0 h 109104"/>
                  <a:gd name="connsiteX15" fmla="*/ 64077 w 90054"/>
                  <a:gd name="connsiteY15" fmla="*/ 866 h 109104"/>
                  <a:gd name="connsiteX16" fmla="*/ 73602 w 90054"/>
                  <a:gd name="connsiteY16" fmla="*/ 3464 h 109104"/>
                  <a:gd name="connsiteX17" fmla="*/ 82261 w 90054"/>
                  <a:gd name="connsiteY17" fmla="*/ 7793 h 109104"/>
                  <a:gd name="connsiteX18" fmla="*/ 89189 w 90054"/>
                  <a:gd name="connsiteY18" fmla="*/ 13854 h 109104"/>
                  <a:gd name="connsiteX19" fmla="*/ 81395 w 90054"/>
                  <a:gd name="connsiteY19" fmla="*/ 24245 h 109104"/>
                  <a:gd name="connsiteX20" fmla="*/ 79664 w 90054"/>
                  <a:gd name="connsiteY20" fmla="*/ 25977 h 109104"/>
                  <a:gd name="connsiteX21" fmla="*/ 77066 w 90054"/>
                  <a:gd name="connsiteY21" fmla="*/ 26843 h 109104"/>
                  <a:gd name="connsiteX22" fmla="*/ 73602 w 90054"/>
                  <a:gd name="connsiteY22" fmla="*/ 25977 h 109104"/>
                  <a:gd name="connsiteX23" fmla="*/ 69273 w 90054"/>
                  <a:gd name="connsiteY23" fmla="*/ 23379 h 109104"/>
                  <a:gd name="connsiteX24" fmla="*/ 62346 w 90054"/>
                  <a:gd name="connsiteY24" fmla="*/ 20782 h 109104"/>
                  <a:gd name="connsiteX25" fmla="*/ 52821 w 90054"/>
                  <a:gd name="connsiteY25" fmla="*/ 19916 h 109104"/>
                  <a:gd name="connsiteX26" fmla="*/ 40698 w 90054"/>
                  <a:gd name="connsiteY26" fmla="*/ 22514 h 109104"/>
                  <a:gd name="connsiteX27" fmla="*/ 31173 w 90054"/>
                  <a:gd name="connsiteY27" fmla="*/ 29441 h 109104"/>
                  <a:gd name="connsiteX28" fmla="*/ 25111 w 90054"/>
                  <a:gd name="connsiteY28" fmla="*/ 40698 h 109104"/>
                  <a:gd name="connsiteX29" fmla="*/ 22514 w 90054"/>
                  <a:gd name="connsiteY29" fmla="*/ 56284 h 109104"/>
                  <a:gd name="connsiteX30" fmla="*/ 25111 w 90054"/>
                  <a:gd name="connsiteY30" fmla="*/ 71870 h 109104"/>
                  <a:gd name="connsiteX31" fmla="*/ 32039 w 90054"/>
                  <a:gd name="connsiteY31" fmla="*/ 83127 h 109104"/>
                  <a:gd name="connsiteX32" fmla="*/ 41564 w 90054"/>
                  <a:gd name="connsiteY32" fmla="*/ 90054 h 109104"/>
                  <a:gd name="connsiteX33" fmla="*/ 53686 w 90054"/>
                  <a:gd name="connsiteY33" fmla="*/ 92652 h 109104"/>
                  <a:gd name="connsiteX34" fmla="*/ 60614 w 90054"/>
                  <a:gd name="connsiteY34" fmla="*/ 92652 h 109104"/>
                  <a:gd name="connsiteX35" fmla="*/ 66675 w 90054"/>
                  <a:gd name="connsiteY35" fmla="*/ 91786 h 109104"/>
                  <a:gd name="connsiteX36" fmla="*/ 71870 w 90054"/>
                  <a:gd name="connsiteY36" fmla="*/ 89189 h 109104"/>
                  <a:gd name="connsiteX37" fmla="*/ 76200 w 90054"/>
                  <a:gd name="connsiteY37" fmla="*/ 85725 h 109104"/>
                  <a:gd name="connsiteX38" fmla="*/ 77932 w 90054"/>
                  <a:gd name="connsiteY38" fmla="*/ 84859 h 109104"/>
                  <a:gd name="connsiteX39" fmla="*/ 77932 w 90054"/>
                  <a:gd name="connsiteY39" fmla="*/ 81395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0054" h="109104">
                    <a:moveTo>
                      <a:pt x="77932" y="81395"/>
                    </a:moveTo>
                    <a:cubicBezTo>
                      <a:pt x="78798" y="81395"/>
                      <a:pt x="80529" y="82261"/>
                      <a:pt x="81395" y="83127"/>
                    </a:cubicBezTo>
                    <a:lnTo>
                      <a:pt x="90055" y="92652"/>
                    </a:lnTo>
                    <a:cubicBezTo>
                      <a:pt x="85725" y="97848"/>
                      <a:pt x="80529" y="102177"/>
                      <a:pt x="74468" y="104775"/>
                    </a:cubicBezTo>
                    <a:cubicBezTo>
                      <a:pt x="68407" y="107373"/>
                      <a:pt x="60614" y="109105"/>
                      <a:pt x="51955" y="109105"/>
                    </a:cubicBezTo>
                    <a:cubicBezTo>
                      <a:pt x="44161" y="109105"/>
                      <a:pt x="37234" y="107373"/>
                      <a:pt x="30307" y="104775"/>
                    </a:cubicBezTo>
                    <a:cubicBezTo>
                      <a:pt x="24245" y="102177"/>
                      <a:pt x="18184" y="98714"/>
                      <a:pt x="13855" y="93518"/>
                    </a:cubicBezTo>
                    <a:cubicBezTo>
                      <a:pt x="9525" y="88323"/>
                      <a:pt x="6061" y="83127"/>
                      <a:pt x="3464" y="76200"/>
                    </a:cubicBezTo>
                    <a:cubicBezTo>
                      <a:pt x="866" y="69273"/>
                      <a:pt x="0" y="62345"/>
                      <a:pt x="0" y="54552"/>
                    </a:cubicBezTo>
                    <a:cubicBezTo>
                      <a:pt x="0" y="49357"/>
                      <a:pt x="866" y="44161"/>
                      <a:pt x="1732" y="39832"/>
                    </a:cubicBezTo>
                    <a:cubicBezTo>
                      <a:pt x="2598" y="34636"/>
                      <a:pt x="4330" y="30307"/>
                      <a:pt x="6927" y="26843"/>
                    </a:cubicBezTo>
                    <a:cubicBezTo>
                      <a:pt x="9525" y="22514"/>
                      <a:pt x="12123" y="19050"/>
                      <a:pt x="14721" y="15586"/>
                    </a:cubicBezTo>
                    <a:cubicBezTo>
                      <a:pt x="18184" y="12123"/>
                      <a:pt x="21648" y="9525"/>
                      <a:pt x="25111" y="6927"/>
                    </a:cubicBezTo>
                    <a:cubicBezTo>
                      <a:pt x="29441" y="4330"/>
                      <a:pt x="32904" y="2598"/>
                      <a:pt x="38100" y="1732"/>
                    </a:cubicBezTo>
                    <a:cubicBezTo>
                      <a:pt x="42429" y="866"/>
                      <a:pt x="47625" y="0"/>
                      <a:pt x="52821" y="0"/>
                    </a:cubicBezTo>
                    <a:cubicBezTo>
                      <a:pt x="57150" y="0"/>
                      <a:pt x="60614" y="0"/>
                      <a:pt x="64077" y="866"/>
                    </a:cubicBezTo>
                    <a:cubicBezTo>
                      <a:pt x="67541" y="1732"/>
                      <a:pt x="71005" y="2598"/>
                      <a:pt x="73602" y="3464"/>
                    </a:cubicBezTo>
                    <a:cubicBezTo>
                      <a:pt x="76200" y="4330"/>
                      <a:pt x="79664" y="6061"/>
                      <a:pt x="82261" y="7793"/>
                    </a:cubicBezTo>
                    <a:cubicBezTo>
                      <a:pt x="84859" y="9525"/>
                      <a:pt x="87457" y="11257"/>
                      <a:pt x="89189" y="13854"/>
                    </a:cubicBezTo>
                    <a:lnTo>
                      <a:pt x="81395" y="24245"/>
                    </a:lnTo>
                    <a:cubicBezTo>
                      <a:pt x="80529" y="25111"/>
                      <a:pt x="80529" y="25111"/>
                      <a:pt x="79664" y="25977"/>
                    </a:cubicBezTo>
                    <a:cubicBezTo>
                      <a:pt x="78798" y="26843"/>
                      <a:pt x="77932" y="26843"/>
                      <a:pt x="77066" y="26843"/>
                    </a:cubicBezTo>
                    <a:cubicBezTo>
                      <a:pt x="76200" y="26843"/>
                      <a:pt x="74468" y="26843"/>
                      <a:pt x="73602" y="25977"/>
                    </a:cubicBezTo>
                    <a:cubicBezTo>
                      <a:pt x="72736" y="25111"/>
                      <a:pt x="71005" y="24245"/>
                      <a:pt x="69273" y="23379"/>
                    </a:cubicBezTo>
                    <a:cubicBezTo>
                      <a:pt x="67541" y="22514"/>
                      <a:pt x="64943" y="21648"/>
                      <a:pt x="62346" y="20782"/>
                    </a:cubicBezTo>
                    <a:cubicBezTo>
                      <a:pt x="59748" y="19916"/>
                      <a:pt x="56284" y="19916"/>
                      <a:pt x="52821" y="19916"/>
                    </a:cubicBezTo>
                    <a:cubicBezTo>
                      <a:pt x="48491" y="19916"/>
                      <a:pt x="44161" y="20782"/>
                      <a:pt x="40698" y="22514"/>
                    </a:cubicBezTo>
                    <a:cubicBezTo>
                      <a:pt x="37234" y="24245"/>
                      <a:pt x="33770" y="26843"/>
                      <a:pt x="31173" y="29441"/>
                    </a:cubicBezTo>
                    <a:cubicBezTo>
                      <a:pt x="28575" y="32904"/>
                      <a:pt x="26843" y="36368"/>
                      <a:pt x="25111" y="40698"/>
                    </a:cubicBezTo>
                    <a:cubicBezTo>
                      <a:pt x="23380" y="45027"/>
                      <a:pt x="22514" y="50223"/>
                      <a:pt x="22514" y="56284"/>
                    </a:cubicBezTo>
                    <a:cubicBezTo>
                      <a:pt x="22514" y="62345"/>
                      <a:pt x="23380" y="66675"/>
                      <a:pt x="25111" y="71870"/>
                    </a:cubicBezTo>
                    <a:cubicBezTo>
                      <a:pt x="26843" y="76200"/>
                      <a:pt x="28575" y="80529"/>
                      <a:pt x="32039" y="83127"/>
                    </a:cubicBezTo>
                    <a:cubicBezTo>
                      <a:pt x="34636" y="86591"/>
                      <a:pt x="38100" y="88323"/>
                      <a:pt x="41564" y="90054"/>
                    </a:cubicBezTo>
                    <a:cubicBezTo>
                      <a:pt x="45027" y="91786"/>
                      <a:pt x="49357" y="92652"/>
                      <a:pt x="53686" y="92652"/>
                    </a:cubicBezTo>
                    <a:cubicBezTo>
                      <a:pt x="56284" y="92652"/>
                      <a:pt x="58016" y="92652"/>
                      <a:pt x="60614" y="92652"/>
                    </a:cubicBezTo>
                    <a:cubicBezTo>
                      <a:pt x="62346" y="92652"/>
                      <a:pt x="64943" y="91786"/>
                      <a:pt x="66675" y="91786"/>
                    </a:cubicBezTo>
                    <a:cubicBezTo>
                      <a:pt x="68407" y="90920"/>
                      <a:pt x="70139" y="90054"/>
                      <a:pt x="71870" y="89189"/>
                    </a:cubicBezTo>
                    <a:cubicBezTo>
                      <a:pt x="73602" y="88323"/>
                      <a:pt x="75334" y="87457"/>
                      <a:pt x="76200" y="85725"/>
                    </a:cubicBezTo>
                    <a:cubicBezTo>
                      <a:pt x="77066" y="84859"/>
                      <a:pt x="77066" y="84859"/>
                      <a:pt x="77932" y="84859"/>
                    </a:cubicBezTo>
                    <a:cubicBezTo>
                      <a:pt x="76200" y="81395"/>
                      <a:pt x="77066" y="81395"/>
                      <a:pt x="77932" y="81395"/>
                    </a:cubicBezTo>
                    <a:close/>
                  </a:path>
                </a:pathLst>
              </a:custGeom>
              <a:solidFill>
                <a:srgbClr val="FFFFFF"/>
              </a:solidFill>
              <a:ln w="8653" cap="flat">
                <a:noFill/>
                <a:prstDash val="solid"/>
                <a:miter/>
              </a:ln>
            </p:spPr>
            <p:txBody>
              <a:bodyPr rtlCol="0" anchor="ctr"/>
              <a:lstStyle/>
              <a:p>
                <a:endParaRPr lang="en-US"/>
              </a:p>
            </p:txBody>
          </p:sp>
          <p:sp>
            <p:nvSpPr>
              <p:cNvPr id="189" name="Freeform 188">
                <a:extLst>
                  <a:ext uri="{FF2B5EF4-FFF2-40B4-BE49-F238E27FC236}">
                    <a16:creationId xmlns:a16="http://schemas.microsoft.com/office/drawing/2014/main" id="{05699A5F-2179-B75A-D4D2-11AEEC99EFCB}"/>
                  </a:ext>
                </a:extLst>
              </p:cNvPr>
              <p:cNvSpPr/>
              <p:nvPr/>
            </p:nvSpPr>
            <p:spPr>
              <a:xfrm>
                <a:off x="6010275" y="2202006"/>
                <a:ext cx="90054" cy="108238"/>
              </a:xfrm>
              <a:custGeom>
                <a:avLst/>
                <a:gdLst>
                  <a:gd name="connsiteX0" fmla="*/ 45893 w 90054"/>
                  <a:gd name="connsiteY0" fmla="*/ 88323 h 108238"/>
                  <a:gd name="connsiteX1" fmla="*/ 55418 w 90054"/>
                  <a:gd name="connsiteY1" fmla="*/ 86591 h 108238"/>
                  <a:gd name="connsiteX2" fmla="*/ 62345 w 90054"/>
                  <a:gd name="connsiteY2" fmla="*/ 81396 h 108238"/>
                  <a:gd name="connsiteX3" fmla="*/ 66675 w 90054"/>
                  <a:gd name="connsiteY3" fmla="*/ 73602 h 108238"/>
                  <a:gd name="connsiteX4" fmla="*/ 68407 w 90054"/>
                  <a:gd name="connsiteY4" fmla="*/ 63211 h 108238"/>
                  <a:gd name="connsiteX5" fmla="*/ 68407 w 90054"/>
                  <a:gd name="connsiteY5" fmla="*/ 0 h 108238"/>
                  <a:gd name="connsiteX6" fmla="*/ 90055 w 90054"/>
                  <a:gd name="connsiteY6" fmla="*/ 0 h 108238"/>
                  <a:gd name="connsiteX7" fmla="*/ 90055 w 90054"/>
                  <a:gd name="connsiteY7" fmla="*/ 63211 h 108238"/>
                  <a:gd name="connsiteX8" fmla="*/ 86591 w 90054"/>
                  <a:gd name="connsiteY8" fmla="*/ 81396 h 108238"/>
                  <a:gd name="connsiteX9" fmla="*/ 77932 w 90054"/>
                  <a:gd name="connsiteY9" fmla="*/ 95250 h 108238"/>
                  <a:gd name="connsiteX10" fmla="*/ 64077 w 90054"/>
                  <a:gd name="connsiteY10" fmla="*/ 104775 h 108238"/>
                  <a:gd name="connsiteX11" fmla="*/ 45027 w 90054"/>
                  <a:gd name="connsiteY11" fmla="*/ 108239 h 108238"/>
                  <a:gd name="connsiteX12" fmla="*/ 25977 w 90054"/>
                  <a:gd name="connsiteY12" fmla="*/ 104775 h 108238"/>
                  <a:gd name="connsiteX13" fmla="*/ 12123 w 90054"/>
                  <a:gd name="connsiteY13" fmla="*/ 95250 h 108238"/>
                  <a:gd name="connsiteX14" fmla="*/ 3464 w 90054"/>
                  <a:gd name="connsiteY14" fmla="*/ 81396 h 108238"/>
                  <a:gd name="connsiteX15" fmla="*/ 0 w 90054"/>
                  <a:gd name="connsiteY15" fmla="*/ 63211 h 108238"/>
                  <a:gd name="connsiteX16" fmla="*/ 0 w 90054"/>
                  <a:gd name="connsiteY16" fmla="*/ 0 h 108238"/>
                  <a:gd name="connsiteX17" fmla="*/ 21648 w 90054"/>
                  <a:gd name="connsiteY17" fmla="*/ 0 h 108238"/>
                  <a:gd name="connsiteX18" fmla="*/ 21648 w 90054"/>
                  <a:gd name="connsiteY18" fmla="*/ 63211 h 108238"/>
                  <a:gd name="connsiteX19" fmla="*/ 23379 w 90054"/>
                  <a:gd name="connsiteY19" fmla="*/ 73602 h 108238"/>
                  <a:gd name="connsiteX20" fmla="*/ 27709 w 90054"/>
                  <a:gd name="connsiteY20" fmla="*/ 81396 h 108238"/>
                  <a:gd name="connsiteX21" fmla="*/ 34636 w 90054"/>
                  <a:gd name="connsiteY21" fmla="*/ 86591 h 108238"/>
                  <a:gd name="connsiteX22" fmla="*/ 45893 w 90054"/>
                  <a:gd name="connsiteY22" fmla="*/ 88323 h 10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0054" h="108238">
                    <a:moveTo>
                      <a:pt x="45893" y="88323"/>
                    </a:moveTo>
                    <a:cubicBezTo>
                      <a:pt x="49357" y="88323"/>
                      <a:pt x="52821" y="87457"/>
                      <a:pt x="55418" y="86591"/>
                    </a:cubicBezTo>
                    <a:cubicBezTo>
                      <a:pt x="58016" y="85725"/>
                      <a:pt x="60614" y="83993"/>
                      <a:pt x="62345" y="81396"/>
                    </a:cubicBezTo>
                    <a:cubicBezTo>
                      <a:pt x="64077" y="78798"/>
                      <a:pt x="65809" y="76200"/>
                      <a:pt x="66675" y="73602"/>
                    </a:cubicBezTo>
                    <a:cubicBezTo>
                      <a:pt x="67541" y="70139"/>
                      <a:pt x="68407" y="66675"/>
                      <a:pt x="68407" y="63211"/>
                    </a:cubicBezTo>
                    <a:lnTo>
                      <a:pt x="68407" y="0"/>
                    </a:lnTo>
                    <a:lnTo>
                      <a:pt x="90055" y="0"/>
                    </a:lnTo>
                    <a:lnTo>
                      <a:pt x="90055" y="63211"/>
                    </a:lnTo>
                    <a:cubicBezTo>
                      <a:pt x="90055" y="69273"/>
                      <a:pt x="89189" y="75334"/>
                      <a:pt x="86591" y="81396"/>
                    </a:cubicBezTo>
                    <a:cubicBezTo>
                      <a:pt x="84859" y="86591"/>
                      <a:pt x="81395" y="91786"/>
                      <a:pt x="77932" y="95250"/>
                    </a:cubicBezTo>
                    <a:cubicBezTo>
                      <a:pt x="74468" y="99579"/>
                      <a:pt x="69273" y="102177"/>
                      <a:pt x="64077" y="104775"/>
                    </a:cubicBezTo>
                    <a:cubicBezTo>
                      <a:pt x="58882" y="107373"/>
                      <a:pt x="51955" y="108239"/>
                      <a:pt x="45027" y="108239"/>
                    </a:cubicBezTo>
                    <a:cubicBezTo>
                      <a:pt x="38100" y="108239"/>
                      <a:pt x="32038" y="107373"/>
                      <a:pt x="25977" y="104775"/>
                    </a:cubicBezTo>
                    <a:cubicBezTo>
                      <a:pt x="20782" y="102177"/>
                      <a:pt x="15586" y="99579"/>
                      <a:pt x="12123" y="95250"/>
                    </a:cubicBezTo>
                    <a:cubicBezTo>
                      <a:pt x="8659" y="90920"/>
                      <a:pt x="5196" y="86591"/>
                      <a:pt x="3464" y="81396"/>
                    </a:cubicBezTo>
                    <a:cubicBezTo>
                      <a:pt x="1732" y="76200"/>
                      <a:pt x="0" y="70139"/>
                      <a:pt x="0" y="63211"/>
                    </a:cubicBezTo>
                    <a:lnTo>
                      <a:pt x="0" y="0"/>
                    </a:lnTo>
                    <a:lnTo>
                      <a:pt x="21648" y="0"/>
                    </a:lnTo>
                    <a:lnTo>
                      <a:pt x="21648" y="63211"/>
                    </a:lnTo>
                    <a:cubicBezTo>
                      <a:pt x="21648" y="67541"/>
                      <a:pt x="22514" y="71005"/>
                      <a:pt x="23379" y="73602"/>
                    </a:cubicBezTo>
                    <a:cubicBezTo>
                      <a:pt x="24245" y="77066"/>
                      <a:pt x="25977" y="79664"/>
                      <a:pt x="27709" y="81396"/>
                    </a:cubicBezTo>
                    <a:cubicBezTo>
                      <a:pt x="29441" y="83993"/>
                      <a:pt x="32038" y="84859"/>
                      <a:pt x="34636" y="86591"/>
                    </a:cubicBezTo>
                    <a:cubicBezTo>
                      <a:pt x="38966" y="87457"/>
                      <a:pt x="42429" y="88323"/>
                      <a:pt x="45893" y="88323"/>
                    </a:cubicBezTo>
                    <a:close/>
                  </a:path>
                </a:pathLst>
              </a:custGeom>
              <a:solidFill>
                <a:srgbClr val="FFFFFF"/>
              </a:solidFill>
              <a:ln w="8653" cap="flat">
                <a:noFill/>
                <a:prstDash val="solid"/>
                <a:miter/>
              </a:ln>
            </p:spPr>
            <p:txBody>
              <a:bodyPr rtlCol="0" anchor="ctr"/>
              <a:lstStyle/>
              <a:p>
                <a:endParaRPr lang="en-US"/>
              </a:p>
            </p:txBody>
          </p:sp>
          <p:sp>
            <p:nvSpPr>
              <p:cNvPr id="190" name="Freeform 189">
                <a:extLst>
                  <a:ext uri="{FF2B5EF4-FFF2-40B4-BE49-F238E27FC236}">
                    <a16:creationId xmlns:a16="http://schemas.microsoft.com/office/drawing/2014/main" id="{8A5F583F-117F-73CC-8EA4-BEF53BFE97DE}"/>
                  </a:ext>
                </a:extLst>
              </p:cNvPr>
              <p:cNvSpPr/>
              <p:nvPr/>
            </p:nvSpPr>
            <p:spPr>
              <a:xfrm>
                <a:off x="6121977" y="2202872"/>
                <a:ext cx="73602" cy="106506"/>
              </a:xfrm>
              <a:custGeom>
                <a:avLst/>
                <a:gdLst>
                  <a:gd name="connsiteX0" fmla="*/ 66675 w 73602"/>
                  <a:gd name="connsiteY0" fmla="*/ 19050 h 106506"/>
                  <a:gd name="connsiteX1" fmla="*/ 64943 w 73602"/>
                  <a:gd name="connsiteY1" fmla="*/ 21648 h 106506"/>
                  <a:gd name="connsiteX2" fmla="*/ 62346 w 73602"/>
                  <a:gd name="connsiteY2" fmla="*/ 22514 h 106506"/>
                  <a:gd name="connsiteX3" fmla="*/ 58882 w 73602"/>
                  <a:gd name="connsiteY3" fmla="*/ 21648 h 106506"/>
                  <a:gd name="connsiteX4" fmla="*/ 54552 w 73602"/>
                  <a:gd name="connsiteY4" fmla="*/ 19050 h 106506"/>
                  <a:gd name="connsiteX5" fmla="*/ 48491 w 73602"/>
                  <a:gd name="connsiteY5" fmla="*/ 16452 h 106506"/>
                  <a:gd name="connsiteX6" fmla="*/ 40698 w 73602"/>
                  <a:gd name="connsiteY6" fmla="*/ 15587 h 106506"/>
                  <a:gd name="connsiteX7" fmla="*/ 29441 w 73602"/>
                  <a:gd name="connsiteY7" fmla="*/ 19050 h 106506"/>
                  <a:gd name="connsiteX8" fmla="*/ 25977 w 73602"/>
                  <a:gd name="connsiteY8" fmla="*/ 27709 h 106506"/>
                  <a:gd name="connsiteX9" fmla="*/ 27709 w 73602"/>
                  <a:gd name="connsiteY9" fmla="*/ 33770 h 106506"/>
                  <a:gd name="connsiteX10" fmla="*/ 32904 w 73602"/>
                  <a:gd name="connsiteY10" fmla="*/ 38100 h 106506"/>
                  <a:gd name="connsiteX11" fmla="*/ 40698 w 73602"/>
                  <a:gd name="connsiteY11" fmla="*/ 40698 h 106506"/>
                  <a:gd name="connsiteX12" fmla="*/ 49357 w 73602"/>
                  <a:gd name="connsiteY12" fmla="*/ 43295 h 106506"/>
                  <a:gd name="connsiteX13" fmla="*/ 58016 w 73602"/>
                  <a:gd name="connsiteY13" fmla="*/ 46759 h 106506"/>
                  <a:gd name="connsiteX14" fmla="*/ 65809 w 73602"/>
                  <a:gd name="connsiteY14" fmla="*/ 51955 h 106506"/>
                  <a:gd name="connsiteX15" fmla="*/ 71005 w 73602"/>
                  <a:gd name="connsiteY15" fmla="*/ 59748 h 106506"/>
                  <a:gd name="connsiteX16" fmla="*/ 72736 w 73602"/>
                  <a:gd name="connsiteY16" fmla="*/ 71005 h 106506"/>
                  <a:gd name="connsiteX17" fmla="*/ 70139 w 73602"/>
                  <a:gd name="connsiteY17" fmla="*/ 84859 h 106506"/>
                  <a:gd name="connsiteX18" fmla="*/ 63211 w 73602"/>
                  <a:gd name="connsiteY18" fmla="*/ 96116 h 106506"/>
                  <a:gd name="connsiteX19" fmla="*/ 51089 w 73602"/>
                  <a:gd name="connsiteY19" fmla="*/ 103909 h 106506"/>
                  <a:gd name="connsiteX20" fmla="*/ 35502 w 73602"/>
                  <a:gd name="connsiteY20" fmla="*/ 106507 h 106506"/>
                  <a:gd name="connsiteX21" fmla="*/ 25111 w 73602"/>
                  <a:gd name="connsiteY21" fmla="*/ 105641 h 106506"/>
                  <a:gd name="connsiteX22" fmla="*/ 15586 w 73602"/>
                  <a:gd name="connsiteY22" fmla="*/ 103043 h 106506"/>
                  <a:gd name="connsiteX23" fmla="*/ 6927 w 73602"/>
                  <a:gd name="connsiteY23" fmla="*/ 98714 h 106506"/>
                  <a:gd name="connsiteX24" fmla="*/ 0 w 73602"/>
                  <a:gd name="connsiteY24" fmla="*/ 92652 h 106506"/>
                  <a:gd name="connsiteX25" fmla="*/ 6061 w 73602"/>
                  <a:gd name="connsiteY25" fmla="*/ 82261 h 106506"/>
                  <a:gd name="connsiteX26" fmla="*/ 7793 w 73602"/>
                  <a:gd name="connsiteY26" fmla="*/ 80530 h 106506"/>
                  <a:gd name="connsiteX27" fmla="*/ 10391 w 73602"/>
                  <a:gd name="connsiteY27" fmla="*/ 79664 h 106506"/>
                  <a:gd name="connsiteX28" fmla="*/ 14721 w 73602"/>
                  <a:gd name="connsiteY28" fmla="*/ 81395 h 106506"/>
                  <a:gd name="connsiteX29" fmla="*/ 19916 w 73602"/>
                  <a:gd name="connsiteY29" fmla="*/ 84859 h 106506"/>
                  <a:gd name="connsiteX30" fmla="*/ 26843 w 73602"/>
                  <a:gd name="connsiteY30" fmla="*/ 88323 h 106506"/>
                  <a:gd name="connsiteX31" fmla="*/ 35502 w 73602"/>
                  <a:gd name="connsiteY31" fmla="*/ 90054 h 106506"/>
                  <a:gd name="connsiteX32" fmla="*/ 47625 w 73602"/>
                  <a:gd name="connsiteY32" fmla="*/ 86591 h 106506"/>
                  <a:gd name="connsiteX33" fmla="*/ 51955 w 73602"/>
                  <a:gd name="connsiteY33" fmla="*/ 76200 h 106506"/>
                  <a:gd name="connsiteX34" fmla="*/ 50223 w 73602"/>
                  <a:gd name="connsiteY34" fmla="*/ 69273 h 106506"/>
                  <a:gd name="connsiteX35" fmla="*/ 45027 w 73602"/>
                  <a:gd name="connsiteY35" fmla="*/ 64943 h 106506"/>
                  <a:gd name="connsiteX36" fmla="*/ 37234 w 73602"/>
                  <a:gd name="connsiteY36" fmla="*/ 62346 h 106506"/>
                  <a:gd name="connsiteX37" fmla="*/ 28575 w 73602"/>
                  <a:gd name="connsiteY37" fmla="*/ 59748 h 106506"/>
                  <a:gd name="connsiteX38" fmla="*/ 19916 w 73602"/>
                  <a:gd name="connsiteY38" fmla="*/ 56284 h 106506"/>
                  <a:gd name="connsiteX39" fmla="*/ 12123 w 73602"/>
                  <a:gd name="connsiteY39" fmla="*/ 51089 h 106506"/>
                  <a:gd name="connsiteX40" fmla="*/ 6927 w 73602"/>
                  <a:gd name="connsiteY40" fmla="*/ 42429 h 106506"/>
                  <a:gd name="connsiteX41" fmla="*/ 5196 w 73602"/>
                  <a:gd name="connsiteY41" fmla="*/ 30307 h 106506"/>
                  <a:gd name="connsiteX42" fmla="*/ 7793 w 73602"/>
                  <a:gd name="connsiteY42" fmla="*/ 19050 h 106506"/>
                  <a:gd name="connsiteX43" fmla="*/ 14721 w 73602"/>
                  <a:gd name="connsiteY43" fmla="*/ 9525 h 106506"/>
                  <a:gd name="connsiteX44" fmla="*/ 25977 w 73602"/>
                  <a:gd name="connsiteY44" fmla="*/ 2598 h 106506"/>
                  <a:gd name="connsiteX45" fmla="*/ 41564 w 73602"/>
                  <a:gd name="connsiteY45" fmla="*/ 0 h 106506"/>
                  <a:gd name="connsiteX46" fmla="*/ 59748 w 73602"/>
                  <a:gd name="connsiteY46" fmla="*/ 2598 h 106506"/>
                  <a:gd name="connsiteX47" fmla="*/ 73602 w 73602"/>
                  <a:gd name="connsiteY47" fmla="*/ 11257 h 106506"/>
                  <a:gd name="connsiteX48" fmla="*/ 66675 w 73602"/>
                  <a:gd name="connsiteY48" fmla="*/ 1905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3602" h="106506">
                    <a:moveTo>
                      <a:pt x="66675" y="19050"/>
                    </a:moveTo>
                    <a:cubicBezTo>
                      <a:pt x="65809" y="19916"/>
                      <a:pt x="64943" y="20782"/>
                      <a:pt x="64943" y="21648"/>
                    </a:cubicBezTo>
                    <a:cubicBezTo>
                      <a:pt x="64077" y="22514"/>
                      <a:pt x="63211" y="22514"/>
                      <a:pt x="62346" y="22514"/>
                    </a:cubicBezTo>
                    <a:cubicBezTo>
                      <a:pt x="61480" y="22514"/>
                      <a:pt x="59748" y="22514"/>
                      <a:pt x="58882" y="21648"/>
                    </a:cubicBezTo>
                    <a:cubicBezTo>
                      <a:pt x="58016" y="20782"/>
                      <a:pt x="56284" y="19916"/>
                      <a:pt x="54552" y="19050"/>
                    </a:cubicBezTo>
                    <a:cubicBezTo>
                      <a:pt x="52821" y="18184"/>
                      <a:pt x="51089" y="17318"/>
                      <a:pt x="48491" y="16452"/>
                    </a:cubicBezTo>
                    <a:cubicBezTo>
                      <a:pt x="46759" y="15587"/>
                      <a:pt x="44161" y="15587"/>
                      <a:pt x="40698" y="15587"/>
                    </a:cubicBezTo>
                    <a:cubicBezTo>
                      <a:pt x="35502" y="15587"/>
                      <a:pt x="32039" y="16452"/>
                      <a:pt x="29441" y="19050"/>
                    </a:cubicBezTo>
                    <a:cubicBezTo>
                      <a:pt x="26843" y="21648"/>
                      <a:pt x="25977" y="24246"/>
                      <a:pt x="25977" y="27709"/>
                    </a:cubicBezTo>
                    <a:cubicBezTo>
                      <a:pt x="25977" y="30307"/>
                      <a:pt x="26843" y="32039"/>
                      <a:pt x="27709" y="33770"/>
                    </a:cubicBezTo>
                    <a:cubicBezTo>
                      <a:pt x="29441" y="35502"/>
                      <a:pt x="31173" y="36368"/>
                      <a:pt x="32904" y="38100"/>
                    </a:cubicBezTo>
                    <a:cubicBezTo>
                      <a:pt x="35502" y="38966"/>
                      <a:pt x="38100" y="39832"/>
                      <a:pt x="40698" y="40698"/>
                    </a:cubicBezTo>
                    <a:cubicBezTo>
                      <a:pt x="43295" y="41564"/>
                      <a:pt x="46759" y="42429"/>
                      <a:pt x="49357" y="43295"/>
                    </a:cubicBezTo>
                    <a:cubicBezTo>
                      <a:pt x="52821" y="44161"/>
                      <a:pt x="55418" y="45893"/>
                      <a:pt x="58016" y="46759"/>
                    </a:cubicBezTo>
                    <a:cubicBezTo>
                      <a:pt x="60614" y="48491"/>
                      <a:pt x="63211" y="50223"/>
                      <a:pt x="65809" y="51955"/>
                    </a:cubicBezTo>
                    <a:cubicBezTo>
                      <a:pt x="68407" y="53686"/>
                      <a:pt x="70139" y="57150"/>
                      <a:pt x="71005" y="59748"/>
                    </a:cubicBezTo>
                    <a:cubicBezTo>
                      <a:pt x="72736" y="63212"/>
                      <a:pt x="72736" y="66675"/>
                      <a:pt x="72736" y="71005"/>
                    </a:cubicBezTo>
                    <a:cubicBezTo>
                      <a:pt x="72736" y="76200"/>
                      <a:pt x="71870" y="80530"/>
                      <a:pt x="70139" y="84859"/>
                    </a:cubicBezTo>
                    <a:cubicBezTo>
                      <a:pt x="68407" y="89189"/>
                      <a:pt x="65809" y="92652"/>
                      <a:pt x="63211" y="96116"/>
                    </a:cubicBezTo>
                    <a:cubicBezTo>
                      <a:pt x="59748" y="99580"/>
                      <a:pt x="56284" y="102177"/>
                      <a:pt x="51089" y="103909"/>
                    </a:cubicBezTo>
                    <a:cubicBezTo>
                      <a:pt x="46759" y="105641"/>
                      <a:pt x="41564" y="106507"/>
                      <a:pt x="35502" y="106507"/>
                    </a:cubicBezTo>
                    <a:cubicBezTo>
                      <a:pt x="32039" y="106507"/>
                      <a:pt x="28575" y="106507"/>
                      <a:pt x="25111" y="105641"/>
                    </a:cubicBezTo>
                    <a:cubicBezTo>
                      <a:pt x="21648" y="104775"/>
                      <a:pt x="18184" y="103909"/>
                      <a:pt x="15586" y="103043"/>
                    </a:cubicBezTo>
                    <a:cubicBezTo>
                      <a:pt x="12123" y="102177"/>
                      <a:pt x="9525" y="100446"/>
                      <a:pt x="6927" y="98714"/>
                    </a:cubicBezTo>
                    <a:cubicBezTo>
                      <a:pt x="4330" y="96982"/>
                      <a:pt x="1732" y="95250"/>
                      <a:pt x="0" y="92652"/>
                    </a:cubicBezTo>
                    <a:lnTo>
                      <a:pt x="6061" y="82261"/>
                    </a:lnTo>
                    <a:cubicBezTo>
                      <a:pt x="6927" y="81395"/>
                      <a:pt x="6927" y="80530"/>
                      <a:pt x="7793" y="80530"/>
                    </a:cubicBezTo>
                    <a:cubicBezTo>
                      <a:pt x="8659" y="79664"/>
                      <a:pt x="9525" y="79664"/>
                      <a:pt x="10391" y="79664"/>
                    </a:cubicBezTo>
                    <a:cubicBezTo>
                      <a:pt x="12123" y="79664"/>
                      <a:pt x="12989" y="80530"/>
                      <a:pt x="14721" y="81395"/>
                    </a:cubicBezTo>
                    <a:cubicBezTo>
                      <a:pt x="16452" y="82261"/>
                      <a:pt x="18184" y="83127"/>
                      <a:pt x="19916" y="84859"/>
                    </a:cubicBezTo>
                    <a:cubicBezTo>
                      <a:pt x="21648" y="85725"/>
                      <a:pt x="24245" y="87457"/>
                      <a:pt x="26843" y="88323"/>
                    </a:cubicBezTo>
                    <a:cubicBezTo>
                      <a:pt x="29441" y="89189"/>
                      <a:pt x="32039" y="90054"/>
                      <a:pt x="35502" y="90054"/>
                    </a:cubicBezTo>
                    <a:cubicBezTo>
                      <a:pt x="40698" y="90054"/>
                      <a:pt x="45027" y="89189"/>
                      <a:pt x="47625" y="86591"/>
                    </a:cubicBezTo>
                    <a:cubicBezTo>
                      <a:pt x="50223" y="83993"/>
                      <a:pt x="51955" y="80530"/>
                      <a:pt x="51955" y="76200"/>
                    </a:cubicBezTo>
                    <a:cubicBezTo>
                      <a:pt x="51955" y="73602"/>
                      <a:pt x="51089" y="71005"/>
                      <a:pt x="50223" y="69273"/>
                    </a:cubicBezTo>
                    <a:cubicBezTo>
                      <a:pt x="48491" y="67541"/>
                      <a:pt x="46759" y="65809"/>
                      <a:pt x="45027" y="64943"/>
                    </a:cubicBezTo>
                    <a:cubicBezTo>
                      <a:pt x="42429" y="64077"/>
                      <a:pt x="39832" y="63212"/>
                      <a:pt x="37234" y="62346"/>
                    </a:cubicBezTo>
                    <a:cubicBezTo>
                      <a:pt x="34636" y="61480"/>
                      <a:pt x="31173" y="60614"/>
                      <a:pt x="28575" y="59748"/>
                    </a:cubicBezTo>
                    <a:cubicBezTo>
                      <a:pt x="25977" y="58882"/>
                      <a:pt x="22514" y="58016"/>
                      <a:pt x="19916" y="56284"/>
                    </a:cubicBezTo>
                    <a:cubicBezTo>
                      <a:pt x="17318" y="54552"/>
                      <a:pt x="14721" y="52821"/>
                      <a:pt x="12123" y="51089"/>
                    </a:cubicBezTo>
                    <a:cubicBezTo>
                      <a:pt x="9525" y="48491"/>
                      <a:pt x="7793" y="45893"/>
                      <a:pt x="6927" y="42429"/>
                    </a:cubicBezTo>
                    <a:cubicBezTo>
                      <a:pt x="5196" y="38966"/>
                      <a:pt x="5196" y="34636"/>
                      <a:pt x="5196" y="30307"/>
                    </a:cubicBezTo>
                    <a:cubicBezTo>
                      <a:pt x="5196" y="25977"/>
                      <a:pt x="6061" y="22514"/>
                      <a:pt x="7793" y="19050"/>
                    </a:cubicBezTo>
                    <a:cubicBezTo>
                      <a:pt x="9525" y="15587"/>
                      <a:pt x="11257" y="12123"/>
                      <a:pt x="14721" y="9525"/>
                    </a:cubicBezTo>
                    <a:cubicBezTo>
                      <a:pt x="18184" y="6927"/>
                      <a:pt x="21648" y="4330"/>
                      <a:pt x="25977" y="2598"/>
                    </a:cubicBezTo>
                    <a:cubicBezTo>
                      <a:pt x="30307" y="866"/>
                      <a:pt x="35502" y="0"/>
                      <a:pt x="41564" y="0"/>
                    </a:cubicBezTo>
                    <a:cubicBezTo>
                      <a:pt x="47625" y="0"/>
                      <a:pt x="53686" y="866"/>
                      <a:pt x="59748" y="2598"/>
                    </a:cubicBezTo>
                    <a:cubicBezTo>
                      <a:pt x="64943" y="4330"/>
                      <a:pt x="70139" y="6927"/>
                      <a:pt x="73602" y="11257"/>
                    </a:cubicBezTo>
                    <a:lnTo>
                      <a:pt x="66675" y="19050"/>
                    </a:lnTo>
                    <a:close/>
                  </a:path>
                </a:pathLst>
              </a:custGeom>
              <a:solidFill>
                <a:srgbClr val="FFFFFF"/>
              </a:solidFill>
              <a:ln w="8653" cap="flat">
                <a:noFill/>
                <a:prstDash val="solid"/>
                <a:miter/>
              </a:ln>
            </p:spPr>
            <p:txBody>
              <a:bodyPr rtlCol="0" anchor="ctr"/>
              <a:lstStyle/>
              <a:p>
                <a:endParaRPr lang="en-US"/>
              </a:p>
            </p:txBody>
          </p:sp>
          <p:sp>
            <p:nvSpPr>
              <p:cNvPr id="191" name="Freeform 190">
                <a:extLst>
                  <a:ext uri="{FF2B5EF4-FFF2-40B4-BE49-F238E27FC236}">
                    <a16:creationId xmlns:a16="http://schemas.microsoft.com/office/drawing/2014/main" id="{BF1959EB-4535-BED3-81DE-C0450F0073D0}"/>
                  </a:ext>
                </a:extLst>
              </p:cNvPr>
              <p:cNvSpPr/>
              <p:nvPr/>
            </p:nvSpPr>
            <p:spPr>
              <a:xfrm>
                <a:off x="6221556" y="2201140"/>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92" name="Freeform 191">
                <a:extLst>
                  <a:ext uri="{FF2B5EF4-FFF2-40B4-BE49-F238E27FC236}">
                    <a16:creationId xmlns:a16="http://schemas.microsoft.com/office/drawing/2014/main" id="{D0D2411C-F999-F8C2-3B5D-87FA9DC9B222}"/>
                  </a:ext>
                </a:extLst>
              </p:cNvPr>
              <p:cNvSpPr/>
              <p:nvPr/>
            </p:nvSpPr>
            <p:spPr>
              <a:xfrm>
                <a:off x="6276108" y="2201140"/>
                <a:ext cx="90920" cy="106506"/>
              </a:xfrm>
              <a:custGeom>
                <a:avLst/>
                <a:gdLst>
                  <a:gd name="connsiteX0" fmla="*/ 90920 w 90920"/>
                  <a:gd name="connsiteY0" fmla="*/ 0 h 106506"/>
                  <a:gd name="connsiteX1" fmla="*/ 90920 w 90920"/>
                  <a:gd name="connsiteY1" fmla="*/ 106507 h 106506"/>
                  <a:gd name="connsiteX2" fmla="*/ 79664 w 90920"/>
                  <a:gd name="connsiteY2" fmla="*/ 106507 h 106506"/>
                  <a:gd name="connsiteX3" fmla="*/ 75334 w 90920"/>
                  <a:gd name="connsiteY3" fmla="*/ 105641 h 106506"/>
                  <a:gd name="connsiteX4" fmla="*/ 71871 w 90920"/>
                  <a:gd name="connsiteY4" fmla="*/ 103043 h 106506"/>
                  <a:gd name="connsiteX5" fmla="*/ 19050 w 90920"/>
                  <a:gd name="connsiteY5" fmla="*/ 35502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5 w 90920"/>
                  <a:gd name="connsiteY12" fmla="*/ 0 h 106506"/>
                  <a:gd name="connsiteX13" fmla="*/ 15587 w 90920"/>
                  <a:gd name="connsiteY13" fmla="*/ 866 h 106506"/>
                  <a:gd name="connsiteX14" fmla="*/ 17318 w 90920"/>
                  <a:gd name="connsiteY14" fmla="*/ 1732 h 106506"/>
                  <a:gd name="connsiteX15" fmla="*/ 19050 w 90920"/>
                  <a:gd name="connsiteY15" fmla="*/ 3464 h 106506"/>
                  <a:gd name="connsiteX16" fmla="*/ 72737 w 90920"/>
                  <a:gd name="connsiteY16" fmla="*/ 71005 h 106506"/>
                  <a:gd name="connsiteX17" fmla="*/ 71871 w 90920"/>
                  <a:gd name="connsiteY17" fmla="*/ 65809 h 106506"/>
                  <a:gd name="connsiteX18" fmla="*/ 71871 w 90920"/>
                  <a:gd name="connsiteY18" fmla="*/ 60614 h 106506"/>
                  <a:gd name="connsiteX19" fmla="*/ 71871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4" y="106507"/>
                    </a:lnTo>
                    <a:cubicBezTo>
                      <a:pt x="77932" y="106507"/>
                      <a:pt x="76200" y="106507"/>
                      <a:pt x="75334" y="105641"/>
                    </a:cubicBezTo>
                    <a:cubicBezTo>
                      <a:pt x="74468" y="104775"/>
                      <a:pt x="72737" y="103909"/>
                      <a:pt x="71871" y="103043"/>
                    </a:cubicBezTo>
                    <a:lnTo>
                      <a:pt x="19050" y="35502"/>
                    </a:lnTo>
                    <a:cubicBezTo>
                      <a:pt x="19050" y="37234"/>
                      <a:pt x="19050" y="38966"/>
                      <a:pt x="19050" y="40698"/>
                    </a:cubicBezTo>
                    <a:cubicBezTo>
                      <a:pt x="19050" y="42430"/>
                      <a:pt x="19050" y="44161"/>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866"/>
                      <a:pt x="16452" y="1732"/>
                      <a:pt x="17318" y="1732"/>
                    </a:cubicBezTo>
                    <a:cubicBezTo>
                      <a:pt x="18184" y="2598"/>
                      <a:pt x="18184" y="2598"/>
                      <a:pt x="19050" y="3464"/>
                    </a:cubicBezTo>
                    <a:lnTo>
                      <a:pt x="72737" y="71005"/>
                    </a:lnTo>
                    <a:cubicBezTo>
                      <a:pt x="72737" y="69273"/>
                      <a:pt x="72737" y="67541"/>
                      <a:pt x="71871" y="65809"/>
                    </a:cubicBezTo>
                    <a:cubicBezTo>
                      <a:pt x="71871" y="64077"/>
                      <a:pt x="71871" y="62345"/>
                      <a:pt x="71871" y="60614"/>
                    </a:cubicBezTo>
                    <a:lnTo>
                      <a:pt x="71871" y="0"/>
                    </a:lnTo>
                    <a:lnTo>
                      <a:pt x="90920" y="0"/>
                    </a:lnTo>
                    <a:close/>
                  </a:path>
                </a:pathLst>
              </a:custGeom>
              <a:solidFill>
                <a:srgbClr val="FFFFFF"/>
              </a:solidFill>
              <a:ln w="8653" cap="flat">
                <a:noFill/>
                <a:prstDash val="solid"/>
                <a:miter/>
              </a:ln>
            </p:spPr>
            <p:txBody>
              <a:bodyPr rtlCol="0" anchor="ctr"/>
              <a:lstStyle/>
              <a:p>
                <a:endParaRPr lang="en-US"/>
              </a:p>
            </p:txBody>
          </p:sp>
          <p:sp>
            <p:nvSpPr>
              <p:cNvPr id="193" name="Freeform 192">
                <a:extLst>
                  <a:ext uri="{FF2B5EF4-FFF2-40B4-BE49-F238E27FC236}">
                    <a16:creationId xmlns:a16="http://schemas.microsoft.com/office/drawing/2014/main" id="{00FF75B6-A15C-55E1-14C6-033106A62A4B}"/>
                  </a:ext>
                </a:extLst>
              </p:cNvPr>
              <p:cNvSpPr/>
              <p:nvPr/>
            </p:nvSpPr>
            <p:spPr>
              <a:xfrm>
                <a:off x="6393006" y="2199409"/>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4 h 109104"/>
                  <a:gd name="connsiteX10" fmla="*/ 15587 w 94384"/>
                  <a:gd name="connsiteY10" fmla="*/ 15586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80529 h 109104"/>
                  <a:gd name="connsiteX30" fmla="*/ 44161 w 94384"/>
                  <a:gd name="connsiteY30" fmla="*/ 87457 h 109104"/>
                  <a:gd name="connsiteX31" fmla="*/ 58016 w 94384"/>
                  <a:gd name="connsiteY31" fmla="*/ 90054 h 109104"/>
                  <a:gd name="connsiteX32" fmla="*/ 67541 w 94384"/>
                  <a:gd name="connsiteY32" fmla="*/ 89189 h 109104"/>
                  <a:gd name="connsiteX33" fmla="*/ 75334 w 94384"/>
                  <a:gd name="connsiteY33" fmla="*/ 86591 h 109104"/>
                  <a:gd name="connsiteX34" fmla="*/ 75334 w 94384"/>
                  <a:gd name="connsiteY34" fmla="*/ 68407 h 109104"/>
                  <a:gd name="connsiteX35" fmla="*/ 63212 w 94384"/>
                  <a:gd name="connsiteY35" fmla="*/ 68407 h 109104"/>
                  <a:gd name="connsiteX36" fmla="*/ 59748 w 94384"/>
                  <a:gd name="connsiteY36" fmla="*/ 67541 h 109104"/>
                  <a:gd name="connsiteX37" fmla="*/ 58882 w 94384"/>
                  <a:gd name="connsiteY37" fmla="*/ 64943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6"/>
                      <a:pt x="0" y="54552"/>
                    </a:cubicBezTo>
                    <a:cubicBezTo>
                      <a:pt x="0" y="46759"/>
                      <a:pt x="1732" y="38966"/>
                      <a:pt x="4330" y="32904"/>
                    </a:cubicBezTo>
                    <a:cubicBezTo>
                      <a:pt x="6927" y="25977"/>
                      <a:pt x="10391" y="20782"/>
                      <a:pt x="15587" y="15586"/>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993" y="25977"/>
                      <a:pt x="81396" y="25977"/>
                      <a:pt x="79664" y="25111"/>
                    </a:cubicBezTo>
                    <a:cubicBezTo>
                      <a:pt x="77932" y="24245"/>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5"/>
                      <a:pt x="32039" y="26843"/>
                    </a:cubicBezTo>
                    <a:cubicBezTo>
                      <a:pt x="29441" y="30307"/>
                      <a:pt x="26843" y="33770"/>
                      <a:pt x="25977" y="38100"/>
                    </a:cubicBezTo>
                    <a:cubicBezTo>
                      <a:pt x="24246" y="42429"/>
                      <a:pt x="23380" y="47625"/>
                      <a:pt x="23380" y="52821"/>
                    </a:cubicBezTo>
                    <a:cubicBezTo>
                      <a:pt x="23380" y="58882"/>
                      <a:pt x="24246" y="64077"/>
                      <a:pt x="25977" y="68407"/>
                    </a:cubicBezTo>
                    <a:cubicBezTo>
                      <a:pt x="27709" y="72736"/>
                      <a:pt x="30307" y="77066"/>
                      <a:pt x="32905" y="80529"/>
                    </a:cubicBezTo>
                    <a:cubicBezTo>
                      <a:pt x="36368" y="83993"/>
                      <a:pt x="39832" y="85725"/>
                      <a:pt x="44161" y="87457"/>
                    </a:cubicBezTo>
                    <a:cubicBezTo>
                      <a:pt x="48491" y="89189"/>
                      <a:pt x="52821" y="90054"/>
                      <a:pt x="58016" y="90054"/>
                    </a:cubicBezTo>
                    <a:cubicBezTo>
                      <a:pt x="61480" y="90054"/>
                      <a:pt x="64943" y="90054"/>
                      <a:pt x="67541" y="89189"/>
                    </a:cubicBezTo>
                    <a:cubicBezTo>
                      <a:pt x="70139" y="88323"/>
                      <a:pt x="72737" y="87457"/>
                      <a:pt x="75334" y="86591"/>
                    </a:cubicBezTo>
                    <a:lnTo>
                      <a:pt x="75334" y="68407"/>
                    </a:lnTo>
                    <a:lnTo>
                      <a:pt x="63212" y="68407"/>
                    </a:lnTo>
                    <a:cubicBezTo>
                      <a:pt x="61480" y="68407"/>
                      <a:pt x="60614" y="68407"/>
                      <a:pt x="59748" y="67541"/>
                    </a:cubicBezTo>
                    <a:cubicBezTo>
                      <a:pt x="58882" y="66675"/>
                      <a:pt x="58882" y="65809"/>
                      <a:pt x="58882" y="64943"/>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18" name="Graphic 6">
              <a:extLst>
                <a:ext uri="{FF2B5EF4-FFF2-40B4-BE49-F238E27FC236}">
                  <a16:creationId xmlns:a16="http://schemas.microsoft.com/office/drawing/2014/main" id="{1443F3DF-FDA1-82F4-6626-E720A314991C}"/>
                </a:ext>
              </a:extLst>
            </p:cNvPr>
            <p:cNvGrpSpPr/>
            <p:nvPr/>
          </p:nvGrpSpPr>
          <p:grpSpPr>
            <a:xfrm>
              <a:off x="5619749" y="3073111"/>
              <a:ext cx="932584" cy="109104"/>
              <a:chOff x="5619749" y="3073111"/>
              <a:chExt cx="932584" cy="109104"/>
            </a:xfrm>
            <a:solidFill>
              <a:srgbClr val="FFFFFF"/>
            </a:solidFill>
          </p:grpSpPr>
          <p:sp>
            <p:nvSpPr>
              <p:cNvPr id="176" name="Freeform 175">
                <a:extLst>
                  <a:ext uri="{FF2B5EF4-FFF2-40B4-BE49-F238E27FC236}">
                    <a16:creationId xmlns:a16="http://schemas.microsoft.com/office/drawing/2014/main" id="{BBA15A85-87F2-6CEB-4609-A24B41E8244E}"/>
                  </a:ext>
                </a:extLst>
              </p:cNvPr>
              <p:cNvSpPr/>
              <p:nvPr/>
            </p:nvSpPr>
            <p:spPr>
              <a:xfrm>
                <a:off x="5619749" y="3073977"/>
                <a:ext cx="96115" cy="107372"/>
              </a:xfrm>
              <a:custGeom>
                <a:avLst/>
                <a:gdLst>
                  <a:gd name="connsiteX0" fmla="*/ 96116 w 96115"/>
                  <a:gd name="connsiteY0" fmla="*/ 53686 h 107372"/>
                  <a:gd name="connsiteX1" fmla="*/ 91786 w 96115"/>
                  <a:gd name="connsiteY1" fmla="*/ 75334 h 107372"/>
                  <a:gd name="connsiteX2" fmla="*/ 80529 w 96115"/>
                  <a:gd name="connsiteY2" fmla="*/ 91786 h 107372"/>
                  <a:gd name="connsiteX3" fmla="*/ 63211 w 96115"/>
                  <a:gd name="connsiteY3" fmla="*/ 103043 h 107372"/>
                  <a:gd name="connsiteX4" fmla="*/ 40698 w 96115"/>
                  <a:gd name="connsiteY4" fmla="*/ 107373 h 107372"/>
                  <a:gd name="connsiteX5" fmla="*/ 0 w 96115"/>
                  <a:gd name="connsiteY5" fmla="*/ 107373 h 107372"/>
                  <a:gd name="connsiteX6" fmla="*/ 0 w 96115"/>
                  <a:gd name="connsiteY6" fmla="*/ 0 h 107372"/>
                  <a:gd name="connsiteX7" fmla="*/ 40698 w 96115"/>
                  <a:gd name="connsiteY7" fmla="*/ 0 h 107372"/>
                  <a:gd name="connsiteX8" fmla="*/ 63211 w 96115"/>
                  <a:gd name="connsiteY8" fmla="*/ 4330 h 107372"/>
                  <a:gd name="connsiteX9" fmla="*/ 80529 w 96115"/>
                  <a:gd name="connsiteY9" fmla="*/ 15586 h 107372"/>
                  <a:gd name="connsiteX10" fmla="*/ 91786 w 96115"/>
                  <a:gd name="connsiteY10" fmla="*/ 32039 h 107372"/>
                  <a:gd name="connsiteX11" fmla="*/ 96116 w 96115"/>
                  <a:gd name="connsiteY11" fmla="*/ 53686 h 107372"/>
                  <a:gd name="connsiteX12" fmla="*/ 73602 w 96115"/>
                  <a:gd name="connsiteY12" fmla="*/ 53686 h 107372"/>
                  <a:gd name="connsiteX13" fmla="*/ 71005 w 96115"/>
                  <a:gd name="connsiteY13" fmla="*/ 38966 h 107372"/>
                  <a:gd name="connsiteX14" fmla="*/ 64943 w 96115"/>
                  <a:gd name="connsiteY14" fmla="*/ 27709 h 107372"/>
                  <a:gd name="connsiteX15" fmla="*/ 54552 w 96115"/>
                  <a:gd name="connsiteY15" fmla="*/ 20782 h 107372"/>
                  <a:gd name="connsiteX16" fmla="*/ 41564 w 96115"/>
                  <a:gd name="connsiteY16" fmla="*/ 18184 h 107372"/>
                  <a:gd name="connsiteX17" fmla="*/ 22514 w 96115"/>
                  <a:gd name="connsiteY17" fmla="*/ 18184 h 107372"/>
                  <a:gd name="connsiteX18" fmla="*/ 22514 w 96115"/>
                  <a:gd name="connsiteY18" fmla="*/ 90054 h 107372"/>
                  <a:gd name="connsiteX19" fmla="*/ 41564 w 96115"/>
                  <a:gd name="connsiteY19" fmla="*/ 90054 h 107372"/>
                  <a:gd name="connsiteX20" fmla="*/ 54552 w 96115"/>
                  <a:gd name="connsiteY20" fmla="*/ 87457 h 107372"/>
                  <a:gd name="connsiteX21" fmla="*/ 64943 w 96115"/>
                  <a:gd name="connsiteY21" fmla="*/ 80529 h 107372"/>
                  <a:gd name="connsiteX22" fmla="*/ 71005 w 96115"/>
                  <a:gd name="connsiteY22" fmla="*/ 69273 h 107372"/>
                  <a:gd name="connsiteX23" fmla="*/ 73602 w 96115"/>
                  <a:gd name="connsiteY23" fmla="*/ 53686 h 107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6115" h="107372">
                    <a:moveTo>
                      <a:pt x="96116" y="53686"/>
                    </a:moveTo>
                    <a:cubicBezTo>
                      <a:pt x="96116" y="61480"/>
                      <a:pt x="94384" y="68407"/>
                      <a:pt x="91786" y="75334"/>
                    </a:cubicBezTo>
                    <a:cubicBezTo>
                      <a:pt x="89189" y="82261"/>
                      <a:pt x="85725" y="87457"/>
                      <a:pt x="80529" y="91786"/>
                    </a:cubicBezTo>
                    <a:cubicBezTo>
                      <a:pt x="76200" y="96116"/>
                      <a:pt x="70139" y="100446"/>
                      <a:pt x="63211" y="103043"/>
                    </a:cubicBezTo>
                    <a:cubicBezTo>
                      <a:pt x="56284" y="105641"/>
                      <a:pt x="49357" y="107373"/>
                      <a:pt x="40698" y="107373"/>
                    </a:cubicBezTo>
                    <a:lnTo>
                      <a:pt x="0" y="107373"/>
                    </a:lnTo>
                    <a:lnTo>
                      <a:pt x="0" y="0"/>
                    </a:lnTo>
                    <a:lnTo>
                      <a:pt x="40698" y="0"/>
                    </a:lnTo>
                    <a:cubicBezTo>
                      <a:pt x="48491" y="0"/>
                      <a:pt x="56284" y="1732"/>
                      <a:pt x="63211" y="4330"/>
                    </a:cubicBezTo>
                    <a:cubicBezTo>
                      <a:pt x="70139" y="6927"/>
                      <a:pt x="75334" y="10391"/>
                      <a:pt x="80529" y="15586"/>
                    </a:cubicBezTo>
                    <a:cubicBezTo>
                      <a:pt x="85725" y="19916"/>
                      <a:pt x="89189" y="25977"/>
                      <a:pt x="91786" y="32039"/>
                    </a:cubicBezTo>
                    <a:cubicBezTo>
                      <a:pt x="95250" y="38966"/>
                      <a:pt x="96116" y="45893"/>
                      <a:pt x="96116" y="53686"/>
                    </a:cubicBezTo>
                    <a:close/>
                    <a:moveTo>
                      <a:pt x="73602" y="53686"/>
                    </a:moveTo>
                    <a:cubicBezTo>
                      <a:pt x="73602" y="48491"/>
                      <a:pt x="72736" y="43295"/>
                      <a:pt x="71005" y="38966"/>
                    </a:cubicBezTo>
                    <a:cubicBezTo>
                      <a:pt x="69273" y="34636"/>
                      <a:pt x="67541" y="31173"/>
                      <a:pt x="64943" y="27709"/>
                    </a:cubicBezTo>
                    <a:cubicBezTo>
                      <a:pt x="62346" y="24245"/>
                      <a:pt x="58882" y="22514"/>
                      <a:pt x="54552" y="20782"/>
                    </a:cubicBezTo>
                    <a:cubicBezTo>
                      <a:pt x="50223" y="19050"/>
                      <a:pt x="45893" y="18184"/>
                      <a:pt x="41564" y="18184"/>
                    </a:cubicBezTo>
                    <a:lnTo>
                      <a:pt x="22514" y="18184"/>
                    </a:lnTo>
                    <a:lnTo>
                      <a:pt x="22514" y="90054"/>
                    </a:lnTo>
                    <a:lnTo>
                      <a:pt x="41564" y="90054"/>
                    </a:lnTo>
                    <a:cubicBezTo>
                      <a:pt x="46759" y="90054"/>
                      <a:pt x="51089" y="89189"/>
                      <a:pt x="54552" y="87457"/>
                    </a:cubicBezTo>
                    <a:cubicBezTo>
                      <a:pt x="58882" y="85725"/>
                      <a:pt x="61480" y="83127"/>
                      <a:pt x="64943" y="80529"/>
                    </a:cubicBezTo>
                    <a:cubicBezTo>
                      <a:pt x="67541" y="77066"/>
                      <a:pt x="70139" y="73602"/>
                      <a:pt x="71005" y="69273"/>
                    </a:cubicBezTo>
                    <a:cubicBezTo>
                      <a:pt x="72736" y="64077"/>
                      <a:pt x="73602" y="58882"/>
                      <a:pt x="73602" y="53686"/>
                    </a:cubicBezTo>
                    <a:close/>
                  </a:path>
                </a:pathLst>
              </a:custGeom>
              <a:solidFill>
                <a:srgbClr val="FFFFFF"/>
              </a:solidFill>
              <a:ln w="8653" cap="flat">
                <a:noFill/>
                <a:prstDash val="solid"/>
                <a:miter/>
              </a:ln>
            </p:spPr>
            <p:txBody>
              <a:bodyPr rtlCol="0" anchor="ctr"/>
              <a:lstStyle/>
              <a:p>
                <a:endParaRPr lang="en-US"/>
              </a:p>
            </p:txBody>
          </p:sp>
          <p:sp>
            <p:nvSpPr>
              <p:cNvPr id="177" name="Freeform 176">
                <a:extLst>
                  <a:ext uri="{FF2B5EF4-FFF2-40B4-BE49-F238E27FC236}">
                    <a16:creationId xmlns:a16="http://schemas.microsoft.com/office/drawing/2014/main" id="{5987677A-FDA0-68B4-3F92-ACDAF8B34BE2}"/>
                  </a:ext>
                </a:extLst>
              </p:cNvPr>
              <p:cNvSpPr/>
              <p:nvPr/>
            </p:nvSpPr>
            <p:spPr>
              <a:xfrm>
                <a:off x="5742709" y="3073977"/>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80 h 106506"/>
                  <a:gd name="connsiteX4" fmla="*/ 21648 w 67540"/>
                  <a:gd name="connsiteY4" fmla="*/ 61480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80"/>
                    </a:lnTo>
                    <a:lnTo>
                      <a:pt x="21648" y="61480"/>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FFFFFF"/>
              </a:solidFill>
              <a:ln w="8653" cap="flat">
                <a:noFill/>
                <a:prstDash val="solid"/>
                <a:miter/>
              </a:ln>
            </p:spPr>
            <p:txBody>
              <a:bodyPr rtlCol="0" anchor="ctr"/>
              <a:lstStyle/>
              <a:p>
                <a:endParaRPr lang="en-US"/>
              </a:p>
            </p:txBody>
          </p:sp>
          <p:sp>
            <p:nvSpPr>
              <p:cNvPr id="178" name="Freeform 177">
                <a:extLst>
                  <a:ext uri="{FF2B5EF4-FFF2-40B4-BE49-F238E27FC236}">
                    <a16:creationId xmlns:a16="http://schemas.microsoft.com/office/drawing/2014/main" id="{9D82398C-D736-4A34-EC7C-A36F26B51E99}"/>
                  </a:ext>
                </a:extLst>
              </p:cNvPr>
              <p:cNvSpPr/>
              <p:nvPr/>
            </p:nvSpPr>
            <p:spPr>
              <a:xfrm>
                <a:off x="5835361" y="3073977"/>
                <a:ext cx="63211" cy="107372"/>
              </a:xfrm>
              <a:custGeom>
                <a:avLst/>
                <a:gdLst>
                  <a:gd name="connsiteX0" fmla="*/ 63212 w 63211"/>
                  <a:gd name="connsiteY0" fmla="*/ 89189 h 107372"/>
                  <a:gd name="connsiteX1" fmla="*/ 63212 w 63211"/>
                  <a:gd name="connsiteY1" fmla="*/ 107373 h 107372"/>
                  <a:gd name="connsiteX2" fmla="*/ 0 w 63211"/>
                  <a:gd name="connsiteY2" fmla="*/ 107373 h 107372"/>
                  <a:gd name="connsiteX3" fmla="*/ 0 w 63211"/>
                  <a:gd name="connsiteY3" fmla="*/ 0 h 107372"/>
                  <a:gd name="connsiteX4" fmla="*/ 21648 w 63211"/>
                  <a:gd name="connsiteY4" fmla="*/ 0 h 107372"/>
                  <a:gd name="connsiteX5" fmla="*/ 21648 w 63211"/>
                  <a:gd name="connsiteY5" fmla="*/ 88323 h 107372"/>
                  <a:gd name="connsiteX6" fmla="*/ 63212 w 63211"/>
                  <a:gd name="connsiteY6" fmla="*/ 88323 h 107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211" h="107372">
                    <a:moveTo>
                      <a:pt x="63212" y="89189"/>
                    </a:moveTo>
                    <a:lnTo>
                      <a:pt x="63212" y="107373"/>
                    </a:lnTo>
                    <a:lnTo>
                      <a:pt x="0" y="107373"/>
                    </a:lnTo>
                    <a:lnTo>
                      <a:pt x="0" y="0"/>
                    </a:lnTo>
                    <a:lnTo>
                      <a:pt x="21648" y="0"/>
                    </a:lnTo>
                    <a:lnTo>
                      <a:pt x="21648" y="88323"/>
                    </a:lnTo>
                    <a:lnTo>
                      <a:pt x="63212" y="88323"/>
                    </a:lnTo>
                    <a:close/>
                  </a:path>
                </a:pathLst>
              </a:custGeom>
              <a:solidFill>
                <a:srgbClr val="FFFFFF"/>
              </a:solidFill>
              <a:ln w="8653"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F9CB08E5-2AD4-E950-B300-97B12075D187}"/>
                  </a:ext>
                </a:extLst>
              </p:cNvPr>
              <p:cNvSpPr/>
              <p:nvPr/>
            </p:nvSpPr>
            <p:spPr>
              <a:xfrm>
                <a:off x="5921086" y="3073977"/>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4EC8CE20-93D9-7AC5-3525-38A960B582AC}"/>
                  </a:ext>
                </a:extLst>
              </p:cNvPr>
              <p:cNvSpPr/>
              <p:nvPr/>
            </p:nvSpPr>
            <p:spPr>
              <a:xfrm>
                <a:off x="5963516" y="3073977"/>
                <a:ext cx="104774" cy="106506"/>
              </a:xfrm>
              <a:custGeom>
                <a:avLst/>
                <a:gdLst>
                  <a:gd name="connsiteX0" fmla="*/ 104775 w 104774"/>
                  <a:gd name="connsiteY0" fmla="*/ 0 h 106506"/>
                  <a:gd name="connsiteX1" fmla="*/ 62345 w 104774"/>
                  <a:gd name="connsiteY1" fmla="*/ 106507 h 106506"/>
                  <a:gd name="connsiteX2" fmla="*/ 42429 w 104774"/>
                  <a:gd name="connsiteY2" fmla="*/ 106507 h 106506"/>
                  <a:gd name="connsiteX3" fmla="*/ 0 w 104774"/>
                  <a:gd name="connsiteY3" fmla="*/ 0 h 106506"/>
                  <a:gd name="connsiteX4" fmla="*/ 17318 w 104774"/>
                  <a:gd name="connsiteY4" fmla="*/ 0 h 106506"/>
                  <a:gd name="connsiteX5" fmla="*/ 21648 w 104774"/>
                  <a:gd name="connsiteY5" fmla="*/ 1732 h 106506"/>
                  <a:gd name="connsiteX6" fmla="*/ 24245 w 104774"/>
                  <a:gd name="connsiteY6" fmla="*/ 5196 h 106506"/>
                  <a:gd name="connsiteX7" fmla="*/ 47625 w 104774"/>
                  <a:gd name="connsiteY7" fmla="*/ 66675 h 106506"/>
                  <a:gd name="connsiteX8" fmla="*/ 50223 w 104774"/>
                  <a:gd name="connsiteY8" fmla="*/ 74468 h 106506"/>
                  <a:gd name="connsiteX9" fmla="*/ 52820 w 104774"/>
                  <a:gd name="connsiteY9" fmla="*/ 83127 h 106506"/>
                  <a:gd name="connsiteX10" fmla="*/ 54552 w 104774"/>
                  <a:gd name="connsiteY10" fmla="*/ 74468 h 106506"/>
                  <a:gd name="connsiteX11" fmla="*/ 57150 w 104774"/>
                  <a:gd name="connsiteY11" fmla="*/ 66675 h 106506"/>
                  <a:gd name="connsiteX12" fmla="*/ 79663 w 104774"/>
                  <a:gd name="connsiteY12" fmla="*/ 5196 h 106506"/>
                  <a:gd name="connsiteX13" fmla="*/ 82261 w 104774"/>
                  <a:gd name="connsiteY13" fmla="*/ 1732 h 106506"/>
                  <a:gd name="connsiteX14" fmla="*/ 86591 w 104774"/>
                  <a:gd name="connsiteY14" fmla="*/ 0 h 106506"/>
                  <a:gd name="connsiteX15" fmla="*/ 104775 w 104774"/>
                  <a:gd name="connsiteY15"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4774" h="106506">
                    <a:moveTo>
                      <a:pt x="104775" y="0"/>
                    </a:moveTo>
                    <a:lnTo>
                      <a:pt x="62345" y="106507"/>
                    </a:lnTo>
                    <a:lnTo>
                      <a:pt x="42429" y="106507"/>
                    </a:lnTo>
                    <a:lnTo>
                      <a:pt x="0" y="0"/>
                    </a:lnTo>
                    <a:lnTo>
                      <a:pt x="17318" y="0"/>
                    </a:lnTo>
                    <a:cubicBezTo>
                      <a:pt x="19050" y="0"/>
                      <a:pt x="20782" y="866"/>
                      <a:pt x="21648" y="1732"/>
                    </a:cubicBezTo>
                    <a:cubicBezTo>
                      <a:pt x="22513" y="2598"/>
                      <a:pt x="23379" y="3464"/>
                      <a:pt x="24245" y="5196"/>
                    </a:cubicBezTo>
                    <a:lnTo>
                      <a:pt x="47625" y="66675"/>
                    </a:lnTo>
                    <a:cubicBezTo>
                      <a:pt x="48491" y="69273"/>
                      <a:pt x="49357" y="71870"/>
                      <a:pt x="50223" y="74468"/>
                    </a:cubicBezTo>
                    <a:cubicBezTo>
                      <a:pt x="51089" y="77066"/>
                      <a:pt x="51955" y="79664"/>
                      <a:pt x="52820" y="83127"/>
                    </a:cubicBezTo>
                    <a:cubicBezTo>
                      <a:pt x="53686" y="80529"/>
                      <a:pt x="54552" y="77066"/>
                      <a:pt x="54552" y="74468"/>
                    </a:cubicBezTo>
                    <a:cubicBezTo>
                      <a:pt x="55418" y="71870"/>
                      <a:pt x="56284" y="69273"/>
                      <a:pt x="57150" y="66675"/>
                    </a:cubicBezTo>
                    <a:lnTo>
                      <a:pt x="79663" y="5196"/>
                    </a:lnTo>
                    <a:cubicBezTo>
                      <a:pt x="80529" y="4330"/>
                      <a:pt x="81395" y="2598"/>
                      <a:pt x="82261" y="1732"/>
                    </a:cubicBezTo>
                    <a:cubicBezTo>
                      <a:pt x="83127" y="866"/>
                      <a:pt x="84859" y="0"/>
                      <a:pt x="86591" y="0"/>
                    </a:cubicBezTo>
                    <a:lnTo>
                      <a:pt x="104775" y="0"/>
                    </a:lnTo>
                    <a:close/>
                  </a:path>
                </a:pathLst>
              </a:custGeom>
              <a:solidFill>
                <a:srgbClr val="FFFFFF"/>
              </a:solidFill>
              <a:ln w="8653" cap="flat">
                <a:noFill/>
                <a:prstDash val="solid"/>
                <a:miter/>
              </a:ln>
            </p:spPr>
            <p:txBody>
              <a:bodyPr rtlCol="0" anchor="ctr"/>
              <a:lstStyle/>
              <a:p>
                <a:endParaRPr lang="en-US"/>
              </a:p>
            </p:txBody>
          </p:sp>
          <p:sp>
            <p:nvSpPr>
              <p:cNvPr id="181" name="Freeform 180">
                <a:extLst>
                  <a:ext uri="{FF2B5EF4-FFF2-40B4-BE49-F238E27FC236}">
                    <a16:creationId xmlns:a16="http://schemas.microsoft.com/office/drawing/2014/main" id="{FA6A09E9-513D-F2CE-5FEA-F0B530C240CF}"/>
                  </a:ext>
                </a:extLst>
              </p:cNvPr>
              <p:cNvSpPr/>
              <p:nvPr/>
            </p:nvSpPr>
            <p:spPr>
              <a:xfrm>
                <a:off x="6088206" y="3073977"/>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80 h 106506"/>
                  <a:gd name="connsiteX4" fmla="*/ 21648 w 67540"/>
                  <a:gd name="connsiteY4" fmla="*/ 61480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80"/>
                    </a:lnTo>
                    <a:lnTo>
                      <a:pt x="21648" y="61480"/>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FFFFFF"/>
              </a:solidFill>
              <a:ln w="8653"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DD0FA87D-55C4-E497-DEFF-6E4FB505E543}"/>
                  </a:ext>
                </a:extLst>
              </p:cNvPr>
              <p:cNvSpPr/>
              <p:nvPr/>
            </p:nvSpPr>
            <p:spPr>
              <a:xfrm>
                <a:off x="6182590" y="3073977"/>
                <a:ext cx="83993" cy="106506"/>
              </a:xfrm>
              <a:custGeom>
                <a:avLst/>
                <a:gdLst>
                  <a:gd name="connsiteX0" fmla="*/ 83993 w 83993"/>
                  <a:gd name="connsiteY0" fmla="*/ 106507 h 106506"/>
                  <a:gd name="connsiteX1" fmla="*/ 64077 w 83993"/>
                  <a:gd name="connsiteY1" fmla="*/ 106507 h 106506"/>
                  <a:gd name="connsiteX2" fmla="*/ 56284 w 83993"/>
                  <a:gd name="connsiteY2" fmla="*/ 102177 h 106506"/>
                  <a:gd name="connsiteX3" fmla="*/ 36368 w 83993"/>
                  <a:gd name="connsiteY3" fmla="*/ 69273 h 106506"/>
                  <a:gd name="connsiteX4" fmla="*/ 33770 w 83993"/>
                  <a:gd name="connsiteY4" fmla="*/ 66675 h 106506"/>
                  <a:gd name="connsiteX5" fmla="*/ 29441 w 83993"/>
                  <a:gd name="connsiteY5" fmla="*/ 65809 h 106506"/>
                  <a:gd name="connsiteX6" fmla="*/ 21648 w 83993"/>
                  <a:gd name="connsiteY6" fmla="*/ 65809 h 106506"/>
                  <a:gd name="connsiteX7" fmla="*/ 21648 w 83993"/>
                  <a:gd name="connsiteY7" fmla="*/ 106507 h 106506"/>
                  <a:gd name="connsiteX8" fmla="*/ 0 w 83993"/>
                  <a:gd name="connsiteY8" fmla="*/ 106507 h 106506"/>
                  <a:gd name="connsiteX9" fmla="*/ 0 w 83993"/>
                  <a:gd name="connsiteY9" fmla="*/ 0 h 106506"/>
                  <a:gd name="connsiteX10" fmla="*/ 33770 w 83993"/>
                  <a:gd name="connsiteY10" fmla="*/ 0 h 106506"/>
                  <a:gd name="connsiteX11" fmla="*/ 52821 w 83993"/>
                  <a:gd name="connsiteY11" fmla="*/ 2598 h 106506"/>
                  <a:gd name="connsiteX12" fmla="*/ 65809 w 83993"/>
                  <a:gd name="connsiteY12" fmla="*/ 8659 h 106506"/>
                  <a:gd name="connsiteX13" fmla="*/ 73602 w 83993"/>
                  <a:gd name="connsiteY13" fmla="*/ 18184 h 106506"/>
                  <a:gd name="connsiteX14" fmla="*/ 76200 w 83993"/>
                  <a:gd name="connsiteY14" fmla="*/ 30307 h 106506"/>
                  <a:gd name="connsiteX15" fmla="*/ 74468 w 83993"/>
                  <a:gd name="connsiteY15" fmla="*/ 40698 h 106506"/>
                  <a:gd name="connsiteX16" fmla="*/ 70139 w 83993"/>
                  <a:gd name="connsiteY16" fmla="*/ 49357 h 106506"/>
                  <a:gd name="connsiteX17" fmla="*/ 63211 w 83993"/>
                  <a:gd name="connsiteY17" fmla="*/ 56284 h 106506"/>
                  <a:gd name="connsiteX18" fmla="*/ 53686 w 83993"/>
                  <a:gd name="connsiteY18" fmla="*/ 61480 h 106506"/>
                  <a:gd name="connsiteX19" fmla="*/ 58016 w 83993"/>
                  <a:gd name="connsiteY19" fmla="*/ 64077 h 106506"/>
                  <a:gd name="connsiteX20" fmla="*/ 61480 w 83993"/>
                  <a:gd name="connsiteY20" fmla="*/ 68407 h 106506"/>
                  <a:gd name="connsiteX21" fmla="*/ 83993 w 83993"/>
                  <a:gd name="connsiteY21" fmla="*/ 106507 h 106506"/>
                  <a:gd name="connsiteX22" fmla="*/ 32039 w 83993"/>
                  <a:gd name="connsiteY22" fmla="*/ 50223 h 106506"/>
                  <a:gd name="connsiteX23" fmla="*/ 41564 w 83993"/>
                  <a:gd name="connsiteY23" fmla="*/ 48491 h 106506"/>
                  <a:gd name="connsiteX24" fmla="*/ 47625 w 83993"/>
                  <a:gd name="connsiteY24" fmla="*/ 45027 h 106506"/>
                  <a:gd name="connsiteX25" fmla="*/ 51089 w 83993"/>
                  <a:gd name="connsiteY25" fmla="*/ 39832 h 106506"/>
                  <a:gd name="connsiteX26" fmla="*/ 51955 w 83993"/>
                  <a:gd name="connsiteY26" fmla="*/ 32904 h 106506"/>
                  <a:gd name="connsiteX27" fmla="*/ 46759 w 83993"/>
                  <a:gd name="connsiteY27" fmla="*/ 20782 h 106506"/>
                  <a:gd name="connsiteX28" fmla="*/ 31173 w 83993"/>
                  <a:gd name="connsiteY28" fmla="*/ 16452 h 106506"/>
                  <a:gd name="connsiteX29" fmla="*/ 19916 w 83993"/>
                  <a:gd name="connsiteY29" fmla="*/ 16452 h 106506"/>
                  <a:gd name="connsiteX30" fmla="*/ 19916 w 83993"/>
                  <a:gd name="connsiteY30" fmla="*/ 50223 h 106506"/>
                  <a:gd name="connsiteX31" fmla="*/ 32039 w 83993"/>
                  <a:gd name="connsiteY31" fmla="*/ 502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3993" h="106506">
                    <a:moveTo>
                      <a:pt x="83993" y="106507"/>
                    </a:moveTo>
                    <a:lnTo>
                      <a:pt x="64077" y="106507"/>
                    </a:lnTo>
                    <a:cubicBezTo>
                      <a:pt x="60614" y="106507"/>
                      <a:pt x="58016" y="104775"/>
                      <a:pt x="56284" y="102177"/>
                    </a:cubicBezTo>
                    <a:lnTo>
                      <a:pt x="36368" y="69273"/>
                    </a:lnTo>
                    <a:cubicBezTo>
                      <a:pt x="35502" y="68407"/>
                      <a:pt x="34636" y="66675"/>
                      <a:pt x="33770" y="66675"/>
                    </a:cubicBezTo>
                    <a:cubicBezTo>
                      <a:pt x="32904" y="65809"/>
                      <a:pt x="31173" y="65809"/>
                      <a:pt x="29441" y="65809"/>
                    </a:cubicBezTo>
                    <a:lnTo>
                      <a:pt x="21648" y="65809"/>
                    </a:lnTo>
                    <a:lnTo>
                      <a:pt x="21648" y="106507"/>
                    </a:lnTo>
                    <a:lnTo>
                      <a:pt x="0" y="106507"/>
                    </a:lnTo>
                    <a:lnTo>
                      <a:pt x="0" y="0"/>
                    </a:lnTo>
                    <a:lnTo>
                      <a:pt x="33770" y="0"/>
                    </a:lnTo>
                    <a:cubicBezTo>
                      <a:pt x="41564" y="0"/>
                      <a:pt x="47625" y="866"/>
                      <a:pt x="52821" y="2598"/>
                    </a:cubicBezTo>
                    <a:cubicBezTo>
                      <a:pt x="58016" y="4330"/>
                      <a:pt x="62346" y="6061"/>
                      <a:pt x="65809" y="8659"/>
                    </a:cubicBezTo>
                    <a:cubicBezTo>
                      <a:pt x="69273" y="11257"/>
                      <a:pt x="71870" y="14721"/>
                      <a:pt x="73602" y="18184"/>
                    </a:cubicBezTo>
                    <a:cubicBezTo>
                      <a:pt x="75334" y="21648"/>
                      <a:pt x="76200" y="25977"/>
                      <a:pt x="76200" y="30307"/>
                    </a:cubicBezTo>
                    <a:cubicBezTo>
                      <a:pt x="76200" y="33770"/>
                      <a:pt x="75334" y="37234"/>
                      <a:pt x="74468" y="40698"/>
                    </a:cubicBezTo>
                    <a:cubicBezTo>
                      <a:pt x="73602" y="44161"/>
                      <a:pt x="71870" y="46759"/>
                      <a:pt x="70139" y="49357"/>
                    </a:cubicBezTo>
                    <a:cubicBezTo>
                      <a:pt x="68407" y="51955"/>
                      <a:pt x="65809" y="54552"/>
                      <a:pt x="63211" y="56284"/>
                    </a:cubicBezTo>
                    <a:cubicBezTo>
                      <a:pt x="60614" y="58016"/>
                      <a:pt x="57150" y="59748"/>
                      <a:pt x="53686" y="61480"/>
                    </a:cubicBezTo>
                    <a:cubicBezTo>
                      <a:pt x="55418" y="62346"/>
                      <a:pt x="56284" y="63211"/>
                      <a:pt x="58016" y="64077"/>
                    </a:cubicBezTo>
                    <a:cubicBezTo>
                      <a:pt x="58882" y="64943"/>
                      <a:pt x="60614" y="66675"/>
                      <a:pt x="61480" y="68407"/>
                    </a:cubicBezTo>
                    <a:lnTo>
                      <a:pt x="83993" y="106507"/>
                    </a:lnTo>
                    <a:close/>
                    <a:moveTo>
                      <a:pt x="32039" y="50223"/>
                    </a:moveTo>
                    <a:cubicBezTo>
                      <a:pt x="35502" y="50223"/>
                      <a:pt x="38966" y="49357"/>
                      <a:pt x="41564" y="48491"/>
                    </a:cubicBezTo>
                    <a:cubicBezTo>
                      <a:pt x="44161" y="47625"/>
                      <a:pt x="45893" y="46759"/>
                      <a:pt x="47625" y="45027"/>
                    </a:cubicBezTo>
                    <a:cubicBezTo>
                      <a:pt x="49357" y="43295"/>
                      <a:pt x="50223" y="41564"/>
                      <a:pt x="51089" y="39832"/>
                    </a:cubicBezTo>
                    <a:cubicBezTo>
                      <a:pt x="51955" y="38100"/>
                      <a:pt x="51955" y="35502"/>
                      <a:pt x="51955" y="32904"/>
                    </a:cubicBezTo>
                    <a:cubicBezTo>
                      <a:pt x="51955" y="27709"/>
                      <a:pt x="50223" y="24245"/>
                      <a:pt x="46759" y="20782"/>
                    </a:cubicBezTo>
                    <a:cubicBezTo>
                      <a:pt x="43295" y="18184"/>
                      <a:pt x="38100" y="16452"/>
                      <a:pt x="31173" y="16452"/>
                    </a:cubicBezTo>
                    <a:lnTo>
                      <a:pt x="19916" y="16452"/>
                    </a:lnTo>
                    <a:lnTo>
                      <a:pt x="19916" y="50223"/>
                    </a:lnTo>
                    <a:lnTo>
                      <a:pt x="32039" y="50223"/>
                    </a:lnTo>
                    <a:close/>
                  </a:path>
                </a:pathLst>
              </a:custGeom>
              <a:solidFill>
                <a:srgbClr val="FFFFFF"/>
              </a:solidFill>
              <a:ln w="8653"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36E3D6AF-1062-B1B1-4060-919A7FC4E77A}"/>
                  </a:ext>
                </a:extLst>
              </p:cNvPr>
              <p:cNvSpPr/>
              <p:nvPr/>
            </p:nvSpPr>
            <p:spPr>
              <a:xfrm>
                <a:off x="6286500" y="3073977"/>
                <a:ext cx="22513" cy="106506"/>
              </a:xfrm>
              <a:custGeom>
                <a:avLst/>
                <a:gdLst>
                  <a:gd name="connsiteX0" fmla="*/ 21648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1648"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30976D8D-848D-1044-42A9-DC85B0F0285A}"/>
                  </a:ext>
                </a:extLst>
              </p:cNvPr>
              <p:cNvSpPr/>
              <p:nvPr/>
            </p:nvSpPr>
            <p:spPr>
              <a:xfrm>
                <a:off x="6340186" y="3073977"/>
                <a:ext cx="90920" cy="106506"/>
              </a:xfrm>
              <a:custGeom>
                <a:avLst/>
                <a:gdLst>
                  <a:gd name="connsiteX0" fmla="*/ 90920 w 90920"/>
                  <a:gd name="connsiteY0" fmla="*/ 0 h 106506"/>
                  <a:gd name="connsiteX1" fmla="*/ 90920 w 90920"/>
                  <a:gd name="connsiteY1" fmla="*/ 106507 h 106506"/>
                  <a:gd name="connsiteX2" fmla="*/ 79663 w 90920"/>
                  <a:gd name="connsiteY2" fmla="*/ 106507 h 106506"/>
                  <a:gd name="connsiteX3" fmla="*/ 75334 w 90920"/>
                  <a:gd name="connsiteY3" fmla="*/ 105641 h 106506"/>
                  <a:gd name="connsiteX4" fmla="*/ 71870 w 90920"/>
                  <a:gd name="connsiteY4" fmla="*/ 103043 h 106506"/>
                  <a:gd name="connsiteX5" fmla="*/ 19050 w 90920"/>
                  <a:gd name="connsiteY5" fmla="*/ 35502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4 w 90920"/>
                  <a:gd name="connsiteY12" fmla="*/ 0 h 106506"/>
                  <a:gd name="connsiteX13" fmla="*/ 15586 w 90920"/>
                  <a:gd name="connsiteY13" fmla="*/ 866 h 106506"/>
                  <a:gd name="connsiteX14" fmla="*/ 17318 w 90920"/>
                  <a:gd name="connsiteY14" fmla="*/ 1732 h 106506"/>
                  <a:gd name="connsiteX15" fmla="*/ 19050 w 90920"/>
                  <a:gd name="connsiteY15" fmla="*/ 3464 h 106506"/>
                  <a:gd name="connsiteX16" fmla="*/ 72736 w 90920"/>
                  <a:gd name="connsiteY16" fmla="*/ 71005 h 106506"/>
                  <a:gd name="connsiteX17" fmla="*/ 71870 w 90920"/>
                  <a:gd name="connsiteY17" fmla="*/ 65809 h 106506"/>
                  <a:gd name="connsiteX18" fmla="*/ 71870 w 90920"/>
                  <a:gd name="connsiteY18" fmla="*/ 60614 h 106506"/>
                  <a:gd name="connsiteX19" fmla="*/ 71870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3" y="106507"/>
                    </a:lnTo>
                    <a:cubicBezTo>
                      <a:pt x="77932" y="106507"/>
                      <a:pt x="76200" y="106507"/>
                      <a:pt x="75334" y="105641"/>
                    </a:cubicBezTo>
                    <a:cubicBezTo>
                      <a:pt x="74468" y="104775"/>
                      <a:pt x="72736" y="103909"/>
                      <a:pt x="71870" y="103043"/>
                    </a:cubicBezTo>
                    <a:lnTo>
                      <a:pt x="19050" y="35502"/>
                    </a:lnTo>
                    <a:cubicBezTo>
                      <a:pt x="19050" y="37234"/>
                      <a:pt x="19050" y="38966"/>
                      <a:pt x="19050" y="40698"/>
                    </a:cubicBezTo>
                    <a:cubicBezTo>
                      <a:pt x="19050" y="42429"/>
                      <a:pt x="19050" y="44161"/>
                      <a:pt x="19050" y="45027"/>
                    </a:cubicBezTo>
                    <a:lnTo>
                      <a:pt x="19050" y="106507"/>
                    </a:lnTo>
                    <a:lnTo>
                      <a:pt x="0" y="106507"/>
                    </a:lnTo>
                    <a:lnTo>
                      <a:pt x="0" y="0"/>
                    </a:lnTo>
                    <a:lnTo>
                      <a:pt x="11257" y="0"/>
                    </a:lnTo>
                    <a:cubicBezTo>
                      <a:pt x="12123" y="0"/>
                      <a:pt x="12989" y="0"/>
                      <a:pt x="13854" y="0"/>
                    </a:cubicBezTo>
                    <a:cubicBezTo>
                      <a:pt x="14720" y="0"/>
                      <a:pt x="14720" y="0"/>
                      <a:pt x="15586" y="866"/>
                    </a:cubicBezTo>
                    <a:cubicBezTo>
                      <a:pt x="16452" y="866"/>
                      <a:pt x="16452" y="1732"/>
                      <a:pt x="17318" y="1732"/>
                    </a:cubicBezTo>
                    <a:cubicBezTo>
                      <a:pt x="18184" y="2598"/>
                      <a:pt x="18184" y="2598"/>
                      <a:pt x="19050" y="3464"/>
                    </a:cubicBezTo>
                    <a:lnTo>
                      <a:pt x="72736" y="71005"/>
                    </a:lnTo>
                    <a:cubicBezTo>
                      <a:pt x="72736" y="69273"/>
                      <a:pt x="72736" y="67541"/>
                      <a:pt x="71870" y="65809"/>
                    </a:cubicBezTo>
                    <a:cubicBezTo>
                      <a:pt x="71870" y="64077"/>
                      <a:pt x="71870" y="62346"/>
                      <a:pt x="71870" y="60614"/>
                    </a:cubicBezTo>
                    <a:lnTo>
                      <a:pt x="71870" y="0"/>
                    </a:lnTo>
                    <a:lnTo>
                      <a:pt x="90920" y="0"/>
                    </a:lnTo>
                    <a:close/>
                  </a:path>
                </a:pathLst>
              </a:custGeom>
              <a:solidFill>
                <a:srgbClr val="FFFFFF"/>
              </a:solidFill>
              <a:ln w="8653"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175036CF-8198-8645-2B62-00DAC03ABD3C}"/>
                  </a:ext>
                </a:extLst>
              </p:cNvPr>
              <p:cNvSpPr/>
              <p:nvPr/>
            </p:nvSpPr>
            <p:spPr>
              <a:xfrm>
                <a:off x="6457949" y="3073111"/>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5 h 109104"/>
                  <a:gd name="connsiteX10" fmla="*/ 15587 w 94384"/>
                  <a:gd name="connsiteY10" fmla="*/ 15587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2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6"/>
                      <a:pt x="0" y="54552"/>
                    </a:cubicBezTo>
                    <a:cubicBezTo>
                      <a:pt x="0" y="46759"/>
                      <a:pt x="1732" y="38966"/>
                      <a:pt x="4330" y="32905"/>
                    </a:cubicBezTo>
                    <a:cubicBezTo>
                      <a:pt x="6927" y="25977"/>
                      <a:pt x="10391" y="20782"/>
                      <a:pt x="15587" y="15587"/>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127" y="25977"/>
                      <a:pt x="81396" y="25977"/>
                      <a:pt x="79664" y="25111"/>
                    </a:cubicBezTo>
                    <a:cubicBezTo>
                      <a:pt x="77932" y="24246"/>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6"/>
                      <a:pt x="32039" y="26843"/>
                    </a:cubicBezTo>
                    <a:cubicBezTo>
                      <a:pt x="29441" y="30307"/>
                      <a:pt x="26843" y="33770"/>
                      <a:pt x="25977" y="38100"/>
                    </a:cubicBezTo>
                    <a:cubicBezTo>
                      <a:pt x="24246" y="42429"/>
                      <a:pt x="23380" y="47625"/>
                      <a:pt x="23380" y="52821"/>
                    </a:cubicBezTo>
                    <a:cubicBezTo>
                      <a:pt x="23380" y="58882"/>
                      <a:pt x="24246" y="64077"/>
                      <a:pt x="25977" y="68407"/>
                    </a:cubicBezTo>
                    <a:cubicBezTo>
                      <a:pt x="27709" y="72736"/>
                      <a:pt x="30307" y="77066"/>
                      <a:pt x="32905" y="79664"/>
                    </a:cubicBezTo>
                    <a:cubicBezTo>
                      <a:pt x="36368" y="83127"/>
                      <a:pt x="39832" y="84859"/>
                      <a:pt x="44161" y="86591"/>
                    </a:cubicBezTo>
                    <a:cubicBezTo>
                      <a:pt x="48491" y="88323"/>
                      <a:pt x="52821" y="89189"/>
                      <a:pt x="58016" y="89189"/>
                    </a:cubicBezTo>
                    <a:cubicBezTo>
                      <a:pt x="61480" y="89189"/>
                      <a:pt x="64943" y="89189"/>
                      <a:pt x="67541" y="88323"/>
                    </a:cubicBezTo>
                    <a:cubicBezTo>
                      <a:pt x="70139" y="87457"/>
                      <a:pt x="72737" y="86591"/>
                      <a:pt x="75334" y="85725"/>
                    </a:cubicBezTo>
                    <a:lnTo>
                      <a:pt x="75334" y="67541"/>
                    </a:lnTo>
                    <a:lnTo>
                      <a:pt x="63212" y="67541"/>
                    </a:lnTo>
                    <a:cubicBezTo>
                      <a:pt x="61480"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19" name="Graphic 6">
              <a:extLst>
                <a:ext uri="{FF2B5EF4-FFF2-40B4-BE49-F238E27FC236}">
                  <a16:creationId xmlns:a16="http://schemas.microsoft.com/office/drawing/2014/main" id="{F4313779-B0AB-A813-A432-19DBBCF5D916}"/>
                </a:ext>
              </a:extLst>
            </p:cNvPr>
            <p:cNvGrpSpPr/>
            <p:nvPr/>
          </p:nvGrpSpPr>
          <p:grpSpPr>
            <a:xfrm>
              <a:off x="5604163" y="3965863"/>
              <a:ext cx="956829" cy="109970"/>
              <a:chOff x="5604163" y="3965863"/>
              <a:chExt cx="956829" cy="109970"/>
            </a:xfrm>
            <a:solidFill>
              <a:srgbClr val="FFFFFF"/>
            </a:solidFill>
          </p:grpSpPr>
          <p:sp>
            <p:nvSpPr>
              <p:cNvPr id="166" name="Freeform 165">
                <a:extLst>
                  <a:ext uri="{FF2B5EF4-FFF2-40B4-BE49-F238E27FC236}">
                    <a16:creationId xmlns:a16="http://schemas.microsoft.com/office/drawing/2014/main" id="{1A59BA43-FAF9-8387-103A-FA2667DA7627}"/>
                  </a:ext>
                </a:extLst>
              </p:cNvPr>
              <p:cNvSpPr/>
              <p:nvPr/>
            </p:nvSpPr>
            <p:spPr>
              <a:xfrm>
                <a:off x="5604163" y="3966729"/>
                <a:ext cx="110836" cy="109104"/>
              </a:xfrm>
              <a:custGeom>
                <a:avLst/>
                <a:gdLst>
                  <a:gd name="connsiteX0" fmla="*/ 110836 w 110836"/>
                  <a:gd name="connsiteY0" fmla="*/ 54552 h 109104"/>
                  <a:gd name="connsiteX1" fmla="*/ 106507 w 110836"/>
                  <a:gd name="connsiteY1" fmla="*/ 76200 h 109104"/>
                  <a:gd name="connsiteX2" fmla="*/ 95250 w 110836"/>
                  <a:gd name="connsiteY2" fmla="*/ 93518 h 109104"/>
                  <a:gd name="connsiteX3" fmla="*/ 77932 w 110836"/>
                  <a:gd name="connsiteY3" fmla="*/ 104775 h 109104"/>
                  <a:gd name="connsiteX4" fmla="*/ 55418 w 110836"/>
                  <a:gd name="connsiteY4" fmla="*/ 109105 h 109104"/>
                  <a:gd name="connsiteX5" fmla="*/ 32905 w 110836"/>
                  <a:gd name="connsiteY5" fmla="*/ 104775 h 109104"/>
                  <a:gd name="connsiteX6" fmla="*/ 15586 w 110836"/>
                  <a:gd name="connsiteY6" fmla="*/ 93518 h 109104"/>
                  <a:gd name="connsiteX7" fmla="*/ 4330 w 110836"/>
                  <a:gd name="connsiteY7" fmla="*/ 76200 h 109104"/>
                  <a:gd name="connsiteX8" fmla="*/ 0 w 110836"/>
                  <a:gd name="connsiteY8" fmla="*/ 54552 h 109104"/>
                  <a:gd name="connsiteX9" fmla="*/ 4330 w 110836"/>
                  <a:gd name="connsiteY9" fmla="*/ 32904 h 109104"/>
                  <a:gd name="connsiteX10" fmla="*/ 15586 w 110836"/>
                  <a:gd name="connsiteY10" fmla="*/ 15586 h 109104"/>
                  <a:gd name="connsiteX11" fmla="*/ 32905 w 110836"/>
                  <a:gd name="connsiteY11" fmla="*/ 4330 h 109104"/>
                  <a:gd name="connsiteX12" fmla="*/ 55418 w 110836"/>
                  <a:gd name="connsiteY12" fmla="*/ 0 h 109104"/>
                  <a:gd name="connsiteX13" fmla="*/ 77932 w 110836"/>
                  <a:gd name="connsiteY13" fmla="*/ 4330 h 109104"/>
                  <a:gd name="connsiteX14" fmla="*/ 95250 w 110836"/>
                  <a:gd name="connsiteY14" fmla="*/ 15586 h 109104"/>
                  <a:gd name="connsiteX15" fmla="*/ 106507 w 110836"/>
                  <a:gd name="connsiteY15" fmla="*/ 32904 h 109104"/>
                  <a:gd name="connsiteX16" fmla="*/ 110836 w 110836"/>
                  <a:gd name="connsiteY16" fmla="*/ 54552 h 109104"/>
                  <a:gd name="connsiteX17" fmla="*/ 88323 w 110836"/>
                  <a:gd name="connsiteY17" fmla="*/ 54552 h 109104"/>
                  <a:gd name="connsiteX18" fmla="*/ 85725 w 110836"/>
                  <a:gd name="connsiteY18" fmla="*/ 39832 h 109104"/>
                  <a:gd name="connsiteX19" fmla="*/ 79664 w 110836"/>
                  <a:gd name="connsiteY19" fmla="*/ 28575 h 109104"/>
                  <a:gd name="connsiteX20" fmla="*/ 69273 w 110836"/>
                  <a:gd name="connsiteY20" fmla="*/ 21648 h 109104"/>
                  <a:gd name="connsiteX21" fmla="*/ 56284 w 110836"/>
                  <a:gd name="connsiteY21" fmla="*/ 19050 h 109104"/>
                  <a:gd name="connsiteX22" fmla="*/ 43295 w 110836"/>
                  <a:gd name="connsiteY22" fmla="*/ 21648 h 109104"/>
                  <a:gd name="connsiteX23" fmla="*/ 32905 w 110836"/>
                  <a:gd name="connsiteY23" fmla="*/ 28575 h 109104"/>
                  <a:gd name="connsiteX24" fmla="*/ 26843 w 110836"/>
                  <a:gd name="connsiteY24" fmla="*/ 39832 h 109104"/>
                  <a:gd name="connsiteX25" fmla="*/ 24245 w 110836"/>
                  <a:gd name="connsiteY25" fmla="*/ 54552 h 109104"/>
                  <a:gd name="connsiteX26" fmla="*/ 26843 w 110836"/>
                  <a:gd name="connsiteY26" fmla="*/ 69273 h 109104"/>
                  <a:gd name="connsiteX27" fmla="*/ 32905 w 110836"/>
                  <a:gd name="connsiteY27" fmla="*/ 80529 h 109104"/>
                  <a:gd name="connsiteX28" fmla="*/ 43295 w 110836"/>
                  <a:gd name="connsiteY28" fmla="*/ 87457 h 109104"/>
                  <a:gd name="connsiteX29" fmla="*/ 56284 w 110836"/>
                  <a:gd name="connsiteY29" fmla="*/ 90054 h 109104"/>
                  <a:gd name="connsiteX30" fmla="*/ 69273 w 110836"/>
                  <a:gd name="connsiteY30" fmla="*/ 87457 h 109104"/>
                  <a:gd name="connsiteX31" fmla="*/ 79664 w 110836"/>
                  <a:gd name="connsiteY31" fmla="*/ 80529 h 109104"/>
                  <a:gd name="connsiteX32" fmla="*/ 85725 w 110836"/>
                  <a:gd name="connsiteY32" fmla="*/ 69273 h 109104"/>
                  <a:gd name="connsiteX33" fmla="*/ 88323 w 110836"/>
                  <a:gd name="connsiteY33" fmla="*/ 54552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10836" h="109104">
                    <a:moveTo>
                      <a:pt x="110836" y="54552"/>
                    </a:moveTo>
                    <a:cubicBezTo>
                      <a:pt x="110836" y="62345"/>
                      <a:pt x="109104" y="69273"/>
                      <a:pt x="106507" y="76200"/>
                    </a:cubicBezTo>
                    <a:cubicBezTo>
                      <a:pt x="103909" y="83127"/>
                      <a:pt x="100445" y="88323"/>
                      <a:pt x="95250" y="93518"/>
                    </a:cubicBezTo>
                    <a:cubicBezTo>
                      <a:pt x="90921" y="98714"/>
                      <a:pt x="84859" y="102177"/>
                      <a:pt x="77932" y="104775"/>
                    </a:cubicBezTo>
                    <a:cubicBezTo>
                      <a:pt x="71005" y="107373"/>
                      <a:pt x="64077" y="109105"/>
                      <a:pt x="55418" y="109105"/>
                    </a:cubicBezTo>
                    <a:cubicBezTo>
                      <a:pt x="46759" y="109105"/>
                      <a:pt x="39832" y="107373"/>
                      <a:pt x="32905" y="104775"/>
                    </a:cubicBezTo>
                    <a:cubicBezTo>
                      <a:pt x="25977" y="102177"/>
                      <a:pt x="20782" y="97848"/>
                      <a:pt x="15586" y="93518"/>
                    </a:cubicBezTo>
                    <a:cubicBezTo>
                      <a:pt x="10391" y="88323"/>
                      <a:pt x="6927" y="83127"/>
                      <a:pt x="4330" y="76200"/>
                    </a:cubicBezTo>
                    <a:cubicBezTo>
                      <a:pt x="1732" y="69273"/>
                      <a:pt x="0" y="62345"/>
                      <a:pt x="0" y="54552"/>
                    </a:cubicBezTo>
                    <a:cubicBezTo>
                      <a:pt x="0" y="46759"/>
                      <a:pt x="1732" y="39832"/>
                      <a:pt x="4330" y="32904"/>
                    </a:cubicBezTo>
                    <a:cubicBezTo>
                      <a:pt x="6927" y="25977"/>
                      <a:pt x="10391" y="20782"/>
                      <a:pt x="15586" y="15586"/>
                    </a:cubicBezTo>
                    <a:cubicBezTo>
                      <a:pt x="20782" y="10391"/>
                      <a:pt x="25977" y="6927"/>
                      <a:pt x="32905" y="4330"/>
                    </a:cubicBezTo>
                    <a:cubicBezTo>
                      <a:pt x="39832" y="1732"/>
                      <a:pt x="46759" y="0"/>
                      <a:pt x="55418" y="0"/>
                    </a:cubicBezTo>
                    <a:cubicBezTo>
                      <a:pt x="64077" y="0"/>
                      <a:pt x="71005" y="1732"/>
                      <a:pt x="77932" y="4330"/>
                    </a:cubicBezTo>
                    <a:cubicBezTo>
                      <a:pt x="84859" y="6927"/>
                      <a:pt x="90055" y="11257"/>
                      <a:pt x="95250" y="15586"/>
                    </a:cubicBezTo>
                    <a:cubicBezTo>
                      <a:pt x="100445" y="20782"/>
                      <a:pt x="103909" y="25977"/>
                      <a:pt x="106507" y="32904"/>
                    </a:cubicBezTo>
                    <a:cubicBezTo>
                      <a:pt x="109104" y="38966"/>
                      <a:pt x="110836" y="46759"/>
                      <a:pt x="110836" y="54552"/>
                    </a:cubicBezTo>
                    <a:close/>
                    <a:moveTo>
                      <a:pt x="88323" y="54552"/>
                    </a:moveTo>
                    <a:cubicBezTo>
                      <a:pt x="88323" y="49357"/>
                      <a:pt x="87457" y="44161"/>
                      <a:pt x="85725" y="39832"/>
                    </a:cubicBezTo>
                    <a:cubicBezTo>
                      <a:pt x="83993" y="35502"/>
                      <a:pt x="82262" y="32038"/>
                      <a:pt x="79664" y="28575"/>
                    </a:cubicBezTo>
                    <a:cubicBezTo>
                      <a:pt x="77066" y="25111"/>
                      <a:pt x="73602" y="23379"/>
                      <a:pt x="69273" y="21648"/>
                    </a:cubicBezTo>
                    <a:cubicBezTo>
                      <a:pt x="64943" y="19916"/>
                      <a:pt x="60614" y="19050"/>
                      <a:pt x="56284" y="19050"/>
                    </a:cubicBezTo>
                    <a:cubicBezTo>
                      <a:pt x="51089" y="19050"/>
                      <a:pt x="46759" y="19916"/>
                      <a:pt x="43295" y="21648"/>
                    </a:cubicBezTo>
                    <a:cubicBezTo>
                      <a:pt x="38966" y="23379"/>
                      <a:pt x="36368" y="25977"/>
                      <a:pt x="32905" y="28575"/>
                    </a:cubicBezTo>
                    <a:cubicBezTo>
                      <a:pt x="30307" y="32038"/>
                      <a:pt x="27709" y="35502"/>
                      <a:pt x="26843" y="39832"/>
                    </a:cubicBezTo>
                    <a:cubicBezTo>
                      <a:pt x="25111" y="44161"/>
                      <a:pt x="24245" y="49357"/>
                      <a:pt x="24245" y="54552"/>
                    </a:cubicBezTo>
                    <a:cubicBezTo>
                      <a:pt x="24245" y="59748"/>
                      <a:pt x="25111" y="64943"/>
                      <a:pt x="26843" y="69273"/>
                    </a:cubicBezTo>
                    <a:cubicBezTo>
                      <a:pt x="28575" y="73602"/>
                      <a:pt x="30307" y="77066"/>
                      <a:pt x="32905" y="80529"/>
                    </a:cubicBezTo>
                    <a:cubicBezTo>
                      <a:pt x="35502" y="83993"/>
                      <a:pt x="38966" y="85725"/>
                      <a:pt x="43295" y="87457"/>
                    </a:cubicBezTo>
                    <a:cubicBezTo>
                      <a:pt x="47625" y="89189"/>
                      <a:pt x="51955" y="90054"/>
                      <a:pt x="56284" y="90054"/>
                    </a:cubicBezTo>
                    <a:cubicBezTo>
                      <a:pt x="61479" y="90054"/>
                      <a:pt x="65809" y="89189"/>
                      <a:pt x="69273" y="87457"/>
                    </a:cubicBezTo>
                    <a:cubicBezTo>
                      <a:pt x="73602" y="85725"/>
                      <a:pt x="76200" y="83127"/>
                      <a:pt x="79664" y="80529"/>
                    </a:cubicBezTo>
                    <a:cubicBezTo>
                      <a:pt x="82262" y="77066"/>
                      <a:pt x="84859" y="73602"/>
                      <a:pt x="85725" y="69273"/>
                    </a:cubicBezTo>
                    <a:cubicBezTo>
                      <a:pt x="87457" y="64943"/>
                      <a:pt x="88323" y="59748"/>
                      <a:pt x="88323" y="54552"/>
                    </a:cubicBezTo>
                    <a:close/>
                  </a:path>
                </a:pathLst>
              </a:custGeom>
              <a:solidFill>
                <a:srgbClr val="FFFFFF"/>
              </a:solid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45A042E5-54FF-C3DF-C241-964F0655657B}"/>
                  </a:ext>
                </a:extLst>
              </p:cNvPr>
              <p:cNvSpPr/>
              <p:nvPr/>
            </p:nvSpPr>
            <p:spPr>
              <a:xfrm>
                <a:off x="5741843" y="3967595"/>
                <a:ext cx="77065" cy="106506"/>
              </a:xfrm>
              <a:custGeom>
                <a:avLst/>
                <a:gdLst>
                  <a:gd name="connsiteX0" fmla="*/ 34636 w 77065"/>
                  <a:gd name="connsiteY0" fmla="*/ 0 h 106506"/>
                  <a:gd name="connsiteX1" fmla="*/ 53686 w 77065"/>
                  <a:gd name="connsiteY1" fmla="*/ 2598 h 106506"/>
                  <a:gd name="connsiteX2" fmla="*/ 66675 w 77065"/>
                  <a:gd name="connsiteY2" fmla="*/ 9525 h 106506"/>
                  <a:gd name="connsiteX3" fmla="*/ 74468 w 77065"/>
                  <a:gd name="connsiteY3" fmla="*/ 20782 h 106506"/>
                  <a:gd name="connsiteX4" fmla="*/ 77066 w 77065"/>
                  <a:gd name="connsiteY4" fmla="*/ 34636 h 106506"/>
                  <a:gd name="connsiteX5" fmla="*/ 74468 w 77065"/>
                  <a:gd name="connsiteY5" fmla="*/ 49357 h 106506"/>
                  <a:gd name="connsiteX6" fmla="*/ 66675 w 77065"/>
                  <a:gd name="connsiteY6" fmla="*/ 60614 h 106506"/>
                  <a:gd name="connsiteX7" fmla="*/ 53686 w 77065"/>
                  <a:gd name="connsiteY7" fmla="*/ 67541 h 106506"/>
                  <a:gd name="connsiteX8" fmla="*/ 35502 w 77065"/>
                  <a:gd name="connsiteY8" fmla="*/ 70138 h 106506"/>
                  <a:gd name="connsiteX9" fmla="*/ 21648 w 77065"/>
                  <a:gd name="connsiteY9" fmla="*/ 70138 h 106506"/>
                  <a:gd name="connsiteX10" fmla="*/ 21648 w 77065"/>
                  <a:gd name="connsiteY10" fmla="*/ 106507 h 106506"/>
                  <a:gd name="connsiteX11" fmla="*/ 0 w 77065"/>
                  <a:gd name="connsiteY11" fmla="*/ 106507 h 106506"/>
                  <a:gd name="connsiteX12" fmla="*/ 0 w 77065"/>
                  <a:gd name="connsiteY12" fmla="*/ 0 h 106506"/>
                  <a:gd name="connsiteX13" fmla="*/ 34636 w 77065"/>
                  <a:gd name="connsiteY13" fmla="*/ 0 h 106506"/>
                  <a:gd name="connsiteX14" fmla="*/ 34636 w 77065"/>
                  <a:gd name="connsiteY14" fmla="*/ 52820 h 106506"/>
                  <a:gd name="connsiteX15" fmla="*/ 49357 w 77065"/>
                  <a:gd name="connsiteY15" fmla="*/ 47625 h 106506"/>
                  <a:gd name="connsiteX16" fmla="*/ 54552 w 77065"/>
                  <a:gd name="connsiteY16" fmla="*/ 33770 h 106506"/>
                  <a:gd name="connsiteX17" fmla="*/ 53686 w 77065"/>
                  <a:gd name="connsiteY17" fmla="*/ 26843 h 106506"/>
                  <a:gd name="connsiteX18" fmla="*/ 50223 w 77065"/>
                  <a:gd name="connsiteY18" fmla="*/ 21648 h 106506"/>
                  <a:gd name="connsiteX19" fmla="*/ 44161 w 77065"/>
                  <a:gd name="connsiteY19" fmla="*/ 18184 h 106506"/>
                  <a:gd name="connsiteX20" fmla="*/ 35502 w 77065"/>
                  <a:gd name="connsiteY20" fmla="*/ 17318 h 106506"/>
                  <a:gd name="connsiteX21" fmla="*/ 21648 w 77065"/>
                  <a:gd name="connsiteY21" fmla="*/ 17318 h 106506"/>
                  <a:gd name="connsiteX22" fmla="*/ 21648 w 77065"/>
                  <a:gd name="connsiteY22" fmla="*/ 53686 h 106506"/>
                  <a:gd name="connsiteX23" fmla="*/ 34636 w 77065"/>
                  <a:gd name="connsiteY23" fmla="*/ 53686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7065" h="106506">
                    <a:moveTo>
                      <a:pt x="34636" y="0"/>
                    </a:moveTo>
                    <a:cubicBezTo>
                      <a:pt x="41564" y="0"/>
                      <a:pt x="48491" y="866"/>
                      <a:pt x="53686" y="2598"/>
                    </a:cubicBezTo>
                    <a:cubicBezTo>
                      <a:pt x="58882" y="4330"/>
                      <a:pt x="63211" y="6927"/>
                      <a:pt x="66675" y="9525"/>
                    </a:cubicBezTo>
                    <a:cubicBezTo>
                      <a:pt x="70139" y="12123"/>
                      <a:pt x="72736" y="16452"/>
                      <a:pt x="74468" y="20782"/>
                    </a:cubicBezTo>
                    <a:cubicBezTo>
                      <a:pt x="76200" y="25111"/>
                      <a:pt x="77066" y="29441"/>
                      <a:pt x="77066" y="34636"/>
                    </a:cubicBezTo>
                    <a:cubicBezTo>
                      <a:pt x="77066" y="39832"/>
                      <a:pt x="76200" y="45027"/>
                      <a:pt x="74468" y="49357"/>
                    </a:cubicBezTo>
                    <a:cubicBezTo>
                      <a:pt x="72736" y="53686"/>
                      <a:pt x="70139" y="57150"/>
                      <a:pt x="66675" y="60614"/>
                    </a:cubicBezTo>
                    <a:cubicBezTo>
                      <a:pt x="63211" y="64077"/>
                      <a:pt x="58882" y="65809"/>
                      <a:pt x="53686" y="67541"/>
                    </a:cubicBezTo>
                    <a:cubicBezTo>
                      <a:pt x="48491" y="69273"/>
                      <a:pt x="42429" y="70138"/>
                      <a:pt x="35502" y="70138"/>
                    </a:cubicBezTo>
                    <a:lnTo>
                      <a:pt x="21648" y="70138"/>
                    </a:lnTo>
                    <a:lnTo>
                      <a:pt x="21648" y="106507"/>
                    </a:lnTo>
                    <a:lnTo>
                      <a:pt x="0" y="106507"/>
                    </a:lnTo>
                    <a:lnTo>
                      <a:pt x="0" y="0"/>
                    </a:lnTo>
                    <a:lnTo>
                      <a:pt x="34636" y="0"/>
                    </a:lnTo>
                    <a:close/>
                    <a:moveTo>
                      <a:pt x="34636" y="52820"/>
                    </a:moveTo>
                    <a:cubicBezTo>
                      <a:pt x="41564" y="52820"/>
                      <a:pt x="46759" y="51089"/>
                      <a:pt x="49357" y="47625"/>
                    </a:cubicBezTo>
                    <a:cubicBezTo>
                      <a:pt x="52821" y="44161"/>
                      <a:pt x="54552" y="39832"/>
                      <a:pt x="54552" y="33770"/>
                    </a:cubicBezTo>
                    <a:cubicBezTo>
                      <a:pt x="54552" y="31173"/>
                      <a:pt x="54552" y="28575"/>
                      <a:pt x="53686" y="26843"/>
                    </a:cubicBezTo>
                    <a:cubicBezTo>
                      <a:pt x="52821" y="24245"/>
                      <a:pt x="51955" y="22513"/>
                      <a:pt x="50223" y="21648"/>
                    </a:cubicBezTo>
                    <a:cubicBezTo>
                      <a:pt x="48491" y="19916"/>
                      <a:pt x="46759" y="19050"/>
                      <a:pt x="44161" y="18184"/>
                    </a:cubicBezTo>
                    <a:cubicBezTo>
                      <a:pt x="41564" y="17318"/>
                      <a:pt x="38966" y="17318"/>
                      <a:pt x="35502" y="17318"/>
                    </a:cubicBezTo>
                    <a:lnTo>
                      <a:pt x="21648" y="17318"/>
                    </a:lnTo>
                    <a:lnTo>
                      <a:pt x="21648" y="53686"/>
                    </a:lnTo>
                    <a:lnTo>
                      <a:pt x="34636" y="53686"/>
                    </a:lnTo>
                    <a:close/>
                  </a:path>
                </a:pathLst>
              </a:custGeom>
              <a:solidFill>
                <a:srgbClr val="FFFFFF"/>
              </a:solidFill>
              <a:ln w="8653"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6360B480-355B-7674-C823-DCA79EC8D9F6}"/>
                  </a:ext>
                </a:extLst>
              </p:cNvPr>
              <p:cNvSpPr/>
              <p:nvPr/>
            </p:nvSpPr>
            <p:spPr>
              <a:xfrm>
                <a:off x="5832763" y="3968461"/>
                <a:ext cx="83993" cy="105641"/>
              </a:xfrm>
              <a:custGeom>
                <a:avLst/>
                <a:gdLst>
                  <a:gd name="connsiteX0" fmla="*/ 83993 w 83993"/>
                  <a:gd name="connsiteY0" fmla="*/ 17318 h 105641"/>
                  <a:gd name="connsiteX1" fmla="*/ 52821 w 83993"/>
                  <a:gd name="connsiteY1" fmla="*/ 17318 h 105641"/>
                  <a:gd name="connsiteX2" fmla="*/ 52821 w 83993"/>
                  <a:gd name="connsiteY2" fmla="*/ 105641 h 105641"/>
                  <a:gd name="connsiteX3" fmla="*/ 31173 w 83993"/>
                  <a:gd name="connsiteY3" fmla="*/ 105641 h 105641"/>
                  <a:gd name="connsiteX4" fmla="*/ 31173 w 83993"/>
                  <a:gd name="connsiteY4" fmla="*/ 17318 h 105641"/>
                  <a:gd name="connsiteX5" fmla="*/ 0 w 83993"/>
                  <a:gd name="connsiteY5" fmla="*/ 17318 h 105641"/>
                  <a:gd name="connsiteX6" fmla="*/ 0 w 83993"/>
                  <a:gd name="connsiteY6" fmla="*/ 0 h 105641"/>
                  <a:gd name="connsiteX7" fmla="*/ 83993 w 83993"/>
                  <a:gd name="connsiteY7" fmla="*/ 0 h 105641"/>
                  <a:gd name="connsiteX8" fmla="*/ 83993 w 83993"/>
                  <a:gd name="connsiteY8" fmla="*/ 17318 h 105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93" h="105641">
                    <a:moveTo>
                      <a:pt x="83993" y="17318"/>
                    </a:moveTo>
                    <a:lnTo>
                      <a:pt x="52821" y="17318"/>
                    </a:lnTo>
                    <a:lnTo>
                      <a:pt x="52821" y="105641"/>
                    </a:lnTo>
                    <a:lnTo>
                      <a:pt x="31173" y="105641"/>
                    </a:lnTo>
                    <a:lnTo>
                      <a:pt x="31173" y="17318"/>
                    </a:lnTo>
                    <a:lnTo>
                      <a:pt x="0" y="17318"/>
                    </a:lnTo>
                    <a:lnTo>
                      <a:pt x="0" y="0"/>
                    </a:lnTo>
                    <a:lnTo>
                      <a:pt x="83993" y="0"/>
                    </a:lnTo>
                    <a:lnTo>
                      <a:pt x="83993" y="17318"/>
                    </a:lnTo>
                    <a:close/>
                  </a:path>
                </a:pathLst>
              </a:custGeom>
              <a:solidFill>
                <a:srgbClr val="FFFFFF"/>
              </a:solidFill>
              <a:ln w="8653"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82875172-AC74-2C20-2A35-1095B11FC05C}"/>
                  </a:ext>
                </a:extLst>
              </p:cNvPr>
              <p:cNvSpPr/>
              <p:nvPr/>
            </p:nvSpPr>
            <p:spPr>
              <a:xfrm>
                <a:off x="5940136" y="3967595"/>
                <a:ext cx="22513" cy="106506"/>
              </a:xfrm>
              <a:custGeom>
                <a:avLst/>
                <a:gdLst>
                  <a:gd name="connsiteX0" fmla="*/ 21648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1648"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70" name="Freeform 169">
                <a:extLst>
                  <a:ext uri="{FF2B5EF4-FFF2-40B4-BE49-F238E27FC236}">
                    <a16:creationId xmlns:a16="http://schemas.microsoft.com/office/drawing/2014/main" id="{7959676A-7979-902A-8A65-C2F1050B3000}"/>
                  </a:ext>
                </a:extLst>
              </p:cNvPr>
              <p:cNvSpPr/>
              <p:nvPr/>
            </p:nvSpPr>
            <p:spPr>
              <a:xfrm>
                <a:off x="5992956" y="3967595"/>
                <a:ext cx="117763" cy="106506"/>
              </a:xfrm>
              <a:custGeom>
                <a:avLst/>
                <a:gdLst>
                  <a:gd name="connsiteX0" fmla="*/ 117764 w 117763"/>
                  <a:gd name="connsiteY0" fmla="*/ 0 h 106506"/>
                  <a:gd name="connsiteX1" fmla="*/ 117764 w 117763"/>
                  <a:gd name="connsiteY1" fmla="*/ 106507 h 106506"/>
                  <a:gd name="connsiteX2" fmla="*/ 98714 w 117763"/>
                  <a:gd name="connsiteY2" fmla="*/ 106507 h 106506"/>
                  <a:gd name="connsiteX3" fmla="*/ 98714 w 117763"/>
                  <a:gd name="connsiteY3" fmla="*/ 41564 h 106506"/>
                  <a:gd name="connsiteX4" fmla="*/ 98714 w 117763"/>
                  <a:gd name="connsiteY4" fmla="*/ 37234 h 106506"/>
                  <a:gd name="connsiteX5" fmla="*/ 98714 w 117763"/>
                  <a:gd name="connsiteY5" fmla="*/ 32038 h 106506"/>
                  <a:gd name="connsiteX6" fmla="*/ 68407 w 117763"/>
                  <a:gd name="connsiteY6" fmla="*/ 90054 h 106506"/>
                  <a:gd name="connsiteX7" fmla="*/ 60614 w 117763"/>
                  <a:gd name="connsiteY7" fmla="*/ 94384 h 106506"/>
                  <a:gd name="connsiteX8" fmla="*/ 57150 w 117763"/>
                  <a:gd name="connsiteY8" fmla="*/ 94384 h 106506"/>
                  <a:gd name="connsiteX9" fmla="*/ 52821 w 117763"/>
                  <a:gd name="connsiteY9" fmla="*/ 93518 h 106506"/>
                  <a:gd name="connsiteX10" fmla="*/ 49357 w 117763"/>
                  <a:gd name="connsiteY10" fmla="*/ 90054 h 106506"/>
                  <a:gd name="connsiteX11" fmla="*/ 19050 w 117763"/>
                  <a:gd name="connsiteY11" fmla="*/ 32038 h 106506"/>
                  <a:gd name="connsiteX12" fmla="*/ 19050 w 117763"/>
                  <a:gd name="connsiteY12" fmla="*/ 37234 h 106506"/>
                  <a:gd name="connsiteX13" fmla="*/ 19050 w 117763"/>
                  <a:gd name="connsiteY13" fmla="*/ 41564 h 106506"/>
                  <a:gd name="connsiteX14" fmla="*/ 19050 w 117763"/>
                  <a:gd name="connsiteY14" fmla="*/ 106507 h 106506"/>
                  <a:gd name="connsiteX15" fmla="*/ 0 w 117763"/>
                  <a:gd name="connsiteY15" fmla="*/ 106507 h 106506"/>
                  <a:gd name="connsiteX16" fmla="*/ 0 w 117763"/>
                  <a:gd name="connsiteY16" fmla="*/ 0 h 106506"/>
                  <a:gd name="connsiteX17" fmla="*/ 16452 w 117763"/>
                  <a:gd name="connsiteY17" fmla="*/ 0 h 106506"/>
                  <a:gd name="connsiteX18" fmla="*/ 19050 w 117763"/>
                  <a:gd name="connsiteY18" fmla="*/ 0 h 106506"/>
                  <a:gd name="connsiteX19" fmla="*/ 20782 w 117763"/>
                  <a:gd name="connsiteY19" fmla="*/ 0 h 106506"/>
                  <a:gd name="connsiteX20" fmla="*/ 22514 w 117763"/>
                  <a:gd name="connsiteY20" fmla="*/ 866 h 106506"/>
                  <a:gd name="connsiteX21" fmla="*/ 24245 w 117763"/>
                  <a:gd name="connsiteY21" fmla="*/ 2598 h 106506"/>
                  <a:gd name="connsiteX22" fmla="*/ 53686 w 117763"/>
                  <a:gd name="connsiteY22" fmla="*/ 59748 h 106506"/>
                  <a:gd name="connsiteX23" fmla="*/ 56284 w 117763"/>
                  <a:gd name="connsiteY23" fmla="*/ 64943 h 106506"/>
                  <a:gd name="connsiteX24" fmla="*/ 58882 w 117763"/>
                  <a:gd name="connsiteY24" fmla="*/ 70138 h 106506"/>
                  <a:gd name="connsiteX25" fmla="*/ 61480 w 117763"/>
                  <a:gd name="connsiteY25" fmla="*/ 64077 h 106506"/>
                  <a:gd name="connsiteX26" fmla="*/ 64077 w 117763"/>
                  <a:gd name="connsiteY26" fmla="*/ 58882 h 106506"/>
                  <a:gd name="connsiteX27" fmla="*/ 93518 w 117763"/>
                  <a:gd name="connsiteY27" fmla="*/ 2598 h 106506"/>
                  <a:gd name="connsiteX28" fmla="*/ 95250 w 117763"/>
                  <a:gd name="connsiteY28" fmla="*/ 866 h 106506"/>
                  <a:gd name="connsiteX29" fmla="*/ 96982 w 117763"/>
                  <a:gd name="connsiteY29" fmla="*/ 0 h 106506"/>
                  <a:gd name="connsiteX30" fmla="*/ 98714 w 117763"/>
                  <a:gd name="connsiteY30" fmla="*/ 0 h 106506"/>
                  <a:gd name="connsiteX31" fmla="*/ 101311 w 117763"/>
                  <a:gd name="connsiteY31" fmla="*/ 0 h 106506"/>
                  <a:gd name="connsiteX32" fmla="*/ 117764 w 117763"/>
                  <a:gd name="connsiteY32"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17763" h="106506">
                    <a:moveTo>
                      <a:pt x="117764" y="0"/>
                    </a:moveTo>
                    <a:lnTo>
                      <a:pt x="117764" y="106507"/>
                    </a:lnTo>
                    <a:lnTo>
                      <a:pt x="98714" y="106507"/>
                    </a:lnTo>
                    <a:lnTo>
                      <a:pt x="98714" y="41564"/>
                    </a:lnTo>
                    <a:cubicBezTo>
                      <a:pt x="98714" y="39832"/>
                      <a:pt x="98714" y="38966"/>
                      <a:pt x="98714" y="37234"/>
                    </a:cubicBezTo>
                    <a:cubicBezTo>
                      <a:pt x="98714" y="35502"/>
                      <a:pt x="98714" y="33770"/>
                      <a:pt x="98714" y="32038"/>
                    </a:cubicBezTo>
                    <a:lnTo>
                      <a:pt x="68407" y="90054"/>
                    </a:lnTo>
                    <a:cubicBezTo>
                      <a:pt x="66675" y="93518"/>
                      <a:pt x="64077" y="94384"/>
                      <a:pt x="60614" y="94384"/>
                    </a:cubicBezTo>
                    <a:lnTo>
                      <a:pt x="57150" y="94384"/>
                    </a:lnTo>
                    <a:cubicBezTo>
                      <a:pt x="55418" y="94384"/>
                      <a:pt x="53686" y="94384"/>
                      <a:pt x="52821" y="93518"/>
                    </a:cubicBezTo>
                    <a:cubicBezTo>
                      <a:pt x="51089" y="92652"/>
                      <a:pt x="50223" y="91786"/>
                      <a:pt x="49357" y="90054"/>
                    </a:cubicBezTo>
                    <a:lnTo>
                      <a:pt x="19050" y="32038"/>
                    </a:lnTo>
                    <a:cubicBezTo>
                      <a:pt x="19050" y="33770"/>
                      <a:pt x="19050" y="35502"/>
                      <a:pt x="19050" y="37234"/>
                    </a:cubicBezTo>
                    <a:cubicBezTo>
                      <a:pt x="19050" y="38966"/>
                      <a:pt x="19050" y="40698"/>
                      <a:pt x="19050" y="41564"/>
                    </a:cubicBezTo>
                    <a:lnTo>
                      <a:pt x="19050" y="106507"/>
                    </a:lnTo>
                    <a:lnTo>
                      <a:pt x="0" y="106507"/>
                    </a:lnTo>
                    <a:lnTo>
                      <a:pt x="0" y="0"/>
                    </a:lnTo>
                    <a:lnTo>
                      <a:pt x="16452" y="0"/>
                    </a:lnTo>
                    <a:cubicBezTo>
                      <a:pt x="17318" y="0"/>
                      <a:pt x="18184" y="0"/>
                      <a:pt x="19050" y="0"/>
                    </a:cubicBezTo>
                    <a:cubicBezTo>
                      <a:pt x="19916" y="0"/>
                      <a:pt x="20782" y="0"/>
                      <a:pt x="20782" y="0"/>
                    </a:cubicBezTo>
                    <a:cubicBezTo>
                      <a:pt x="21648" y="0"/>
                      <a:pt x="21648" y="866"/>
                      <a:pt x="22514" y="866"/>
                    </a:cubicBezTo>
                    <a:cubicBezTo>
                      <a:pt x="23379" y="1732"/>
                      <a:pt x="23379" y="1732"/>
                      <a:pt x="24245" y="2598"/>
                    </a:cubicBezTo>
                    <a:lnTo>
                      <a:pt x="53686" y="59748"/>
                    </a:lnTo>
                    <a:cubicBezTo>
                      <a:pt x="54552" y="61479"/>
                      <a:pt x="55418" y="63211"/>
                      <a:pt x="56284" y="64943"/>
                    </a:cubicBezTo>
                    <a:cubicBezTo>
                      <a:pt x="57150" y="66675"/>
                      <a:pt x="58016" y="68407"/>
                      <a:pt x="58882" y="70138"/>
                    </a:cubicBezTo>
                    <a:cubicBezTo>
                      <a:pt x="59748" y="68407"/>
                      <a:pt x="60614" y="66675"/>
                      <a:pt x="61480" y="64077"/>
                    </a:cubicBezTo>
                    <a:cubicBezTo>
                      <a:pt x="62345" y="62345"/>
                      <a:pt x="63211" y="60614"/>
                      <a:pt x="64077" y="58882"/>
                    </a:cubicBezTo>
                    <a:lnTo>
                      <a:pt x="93518" y="2598"/>
                    </a:lnTo>
                    <a:cubicBezTo>
                      <a:pt x="94384" y="1732"/>
                      <a:pt x="94384" y="866"/>
                      <a:pt x="95250" y="866"/>
                    </a:cubicBezTo>
                    <a:cubicBezTo>
                      <a:pt x="96116" y="0"/>
                      <a:pt x="96116" y="0"/>
                      <a:pt x="96982" y="0"/>
                    </a:cubicBezTo>
                    <a:cubicBezTo>
                      <a:pt x="97848" y="0"/>
                      <a:pt x="97848" y="0"/>
                      <a:pt x="98714" y="0"/>
                    </a:cubicBezTo>
                    <a:cubicBezTo>
                      <a:pt x="99580" y="0"/>
                      <a:pt x="100446" y="0"/>
                      <a:pt x="101311" y="0"/>
                    </a:cubicBezTo>
                    <a:lnTo>
                      <a:pt x="117764" y="0"/>
                    </a:lnTo>
                    <a:close/>
                  </a:path>
                </a:pathLst>
              </a:custGeom>
              <a:solidFill>
                <a:srgbClr val="FFFFFF"/>
              </a:solidFill>
              <a:ln w="8653" cap="flat">
                <a:noFill/>
                <a:prstDash val="solid"/>
                <a:miter/>
              </a:ln>
            </p:spPr>
            <p:txBody>
              <a:bodyPr rtlCol="0" anchor="ctr"/>
              <a:lstStyle/>
              <a:p>
                <a:endParaRPr lang="en-US"/>
              </a:p>
            </p:txBody>
          </p:sp>
          <p:sp>
            <p:nvSpPr>
              <p:cNvPr id="171" name="Freeform 170">
                <a:extLst>
                  <a:ext uri="{FF2B5EF4-FFF2-40B4-BE49-F238E27FC236}">
                    <a16:creationId xmlns:a16="http://schemas.microsoft.com/office/drawing/2014/main" id="{8404EB11-9E48-4490-44FF-A3B405FE6EE8}"/>
                  </a:ext>
                </a:extLst>
              </p:cNvPr>
              <p:cNvSpPr/>
              <p:nvPr/>
            </p:nvSpPr>
            <p:spPr>
              <a:xfrm>
                <a:off x="6142759" y="3967595"/>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3194F672-E19B-77FF-3511-E10D0DB2090D}"/>
                  </a:ext>
                </a:extLst>
              </p:cNvPr>
              <p:cNvSpPr/>
              <p:nvPr/>
            </p:nvSpPr>
            <p:spPr>
              <a:xfrm>
                <a:off x="6186920" y="3967595"/>
                <a:ext cx="83993" cy="106506"/>
              </a:xfrm>
              <a:custGeom>
                <a:avLst/>
                <a:gdLst>
                  <a:gd name="connsiteX0" fmla="*/ 83993 w 83993"/>
                  <a:gd name="connsiteY0" fmla="*/ 7793 h 106506"/>
                  <a:gd name="connsiteX1" fmla="*/ 83127 w 83993"/>
                  <a:gd name="connsiteY1" fmla="*/ 11257 h 106506"/>
                  <a:gd name="connsiteX2" fmla="*/ 81395 w 83993"/>
                  <a:gd name="connsiteY2" fmla="*/ 14720 h 106506"/>
                  <a:gd name="connsiteX3" fmla="*/ 28575 w 83993"/>
                  <a:gd name="connsiteY3" fmla="*/ 89189 h 106506"/>
                  <a:gd name="connsiteX4" fmla="*/ 81395 w 83993"/>
                  <a:gd name="connsiteY4" fmla="*/ 89189 h 106506"/>
                  <a:gd name="connsiteX5" fmla="*/ 81395 w 83993"/>
                  <a:gd name="connsiteY5" fmla="*/ 106507 h 106506"/>
                  <a:gd name="connsiteX6" fmla="*/ 0 w 83993"/>
                  <a:gd name="connsiteY6" fmla="*/ 106507 h 106506"/>
                  <a:gd name="connsiteX7" fmla="*/ 0 w 83993"/>
                  <a:gd name="connsiteY7" fmla="*/ 97848 h 106506"/>
                  <a:gd name="connsiteX8" fmla="*/ 866 w 83993"/>
                  <a:gd name="connsiteY8" fmla="*/ 94384 h 106506"/>
                  <a:gd name="connsiteX9" fmla="*/ 2598 w 83993"/>
                  <a:gd name="connsiteY9" fmla="*/ 91786 h 106506"/>
                  <a:gd name="connsiteX10" fmla="*/ 55418 w 83993"/>
                  <a:gd name="connsiteY10" fmla="*/ 17318 h 106506"/>
                  <a:gd name="connsiteX11" fmla="*/ 4330 w 83993"/>
                  <a:gd name="connsiteY11" fmla="*/ 17318 h 106506"/>
                  <a:gd name="connsiteX12" fmla="*/ 4330 w 83993"/>
                  <a:gd name="connsiteY12" fmla="*/ 0 h 106506"/>
                  <a:gd name="connsiteX13" fmla="*/ 83127 w 83993"/>
                  <a:gd name="connsiteY13" fmla="*/ 0 h 106506"/>
                  <a:gd name="connsiteX14" fmla="*/ 83127 w 83993"/>
                  <a:gd name="connsiteY14" fmla="*/ 779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3993" h="106506">
                    <a:moveTo>
                      <a:pt x="83993" y="7793"/>
                    </a:moveTo>
                    <a:cubicBezTo>
                      <a:pt x="83993" y="8659"/>
                      <a:pt x="83993" y="10391"/>
                      <a:pt x="83127" y="11257"/>
                    </a:cubicBezTo>
                    <a:cubicBezTo>
                      <a:pt x="82261" y="12123"/>
                      <a:pt x="82261" y="13854"/>
                      <a:pt x="81395" y="14720"/>
                    </a:cubicBezTo>
                    <a:lnTo>
                      <a:pt x="28575" y="89189"/>
                    </a:lnTo>
                    <a:lnTo>
                      <a:pt x="81395" y="89189"/>
                    </a:lnTo>
                    <a:lnTo>
                      <a:pt x="81395" y="106507"/>
                    </a:lnTo>
                    <a:lnTo>
                      <a:pt x="0" y="106507"/>
                    </a:lnTo>
                    <a:lnTo>
                      <a:pt x="0" y="97848"/>
                    </a:lnTo>
                    <a:cubicBezTo>
                      <a:pt x="0" y="96982"/>
                      <a:pt x="0" y="96116"/>
                      <a:pt x="866" y="94384"/>
                    </a:cubicBezTo>
                    <a:cubicBezTo>
                      <a:pt x="866" y="93518"/>
                      <a:pt x="1732" y="92652"/>
                      <a:pt x="2598" y="91786"/>
                    </a:cubicBezTo>
                    <a:lnTo>
                      <a:pt x="55418" y="17318"/>
                    </a:lnTo>
                    <a:lnTo>
                      <a:pt x="4330" y="17318"/>
                    </a:lnTo>
                    <a:lnTo>
                      <a:pt x="4330" y="0"/>
                    </a:lnTo>
                    <a:lnTo>
                      <a:pt x="83127" y="0"/>
                    </a:lnTo>
                    <a:lnTo>
                      <a:pt x="83127" y="7793"/>
                    </a:lnTo>
                    <a:close/>
                  </a:path>
                </a:pathLst>
              </a:custGeom>
              <a:solidFill>
                <a:srgbClr val="FFFFFF"/>
              </a:solidFill>
              <a:ln w="8653" cap="flat">
                <a:noFill/>
                <a:prstDash val="solid"/>
                <a:miter/>
              </a:ln>
            </p:spPr>
            <p:txBody>
              <a:bodyPr rtlCol="0" anchor="ctr"/>
              <a:lstStyle/>
              <a:p>
                <a:endParaRPr lang="en-US"/>
              </a:p>
            </p:txBody>
          </p:sp>
          <p:sp>
            <p:nvSpPr>
              <p:cNvPr id="173" name="Freeform 172">
                <a:extLst>
                  <a:ext uri="{FF2B5EF4-FFF2-40B4-BE49-F238E27FC236}">
                    <a16:creationId xmlns:a16="http://schemas.microsoft.com/office/drawing/2014/main" id="{75BC1649-BFDD-A9E0-F0DB-05CA3A354AE0}"/>
                  </a:ext>
                </a:extLst>
              </p:cNvPr>
              <p:cNvSpPr/>
              <p:nvPr/>
            </p:nvSpPr>
            <p:spPr>
              <a:xfrm>
                <a:off x="6295159" y="3967595"/>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B8F05F8E-F33B-C66C-4837-B2752D3ACD32}"/>
                  </a:ext>
                </a:extLst>
              </p:cNvPr>
              <p:cNvSpPr/>
              <p:nvPr/>
            </p:nvSpPr>
            <p:spPr>
              <a:xfrm>
                <a:off x="6349711" y="3967595"/>
                <a:ext cx="90920" cy="106506"/>
              </a:xfrm>
              <a:custGeom>
                <a:avLst/>
                <a:gdLst>
                  <a:gd name="connsiteX0" fmla="*/ 90920 w 90920"/>
                  <a:gd name="connsiteY0" fmla="*/ 0 h 106506"/>
                  <a:gd name="connsiteX1" fmla="*/ 90920 w 90920"/>
                  <a:gd name="connsiteY1" fmla="*/ 106507 h 106506"/>
                  <a:gd name="connsiteX2" fmla="*/ 79664 w 90920"/>
                  <a:gd name="connsiteY2" fmla="*/ 106507 h 106506"/>
                  <a:gd name="connsiteX3" fmla="*/ 75334 w 90920"/>
                  <a:gd name="connsiteY3" fmla="*/ 105641 h 106506"/>
                  <a:gd name="connsiteX4" fmla="*/ 71871 w 90920"/>
                  <a:gd name="connsiteY4" fmla="*/ 103043 h 106506"/>
                  <a:gd name="connsiteX5" fmla="*/ 19050 w 90920"/>
                  <a:gd name="connsiteY5" fmla="*/ 35502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5 w 90920"/>
                  <a:gd name="connsiteY12" fmla="*/ 0 h 106506"/>
                  <a:gd name="connsiteX13" fmla="*/ 15587 w 90920"/>
                  <a:gd name="connsiteY13" fmla="*/ 866 h 106506"/>
                  <a:gd name="connsiteX14" fmla="*/ 17318 w 90920"/>
                  <a:gd name="connsiteY14" fmla="*/ 1732 h 106506"/>
                  <a:gd name="connsiteX15" fmla="*/ 19050 w 90920"/>
                  <a:gd name="connsiteY15" fmla="*/ 3464 h 106506"/>
                  <a:gd name="connsiteX16" fmla="*/ 72737 w 90920"/>
                  <a:gd name="connsiteY16" fmla="*/ 71004 h 106506"/>
                  <a:gd name="connsiteX17" fmla="*/ 71871 w 90920"/>
                  <a:gd name="connsiteY17" fmla="*/ 65809 h 106506"/>
                  <a:gd name="connsiteX18" fmla="*/ 71871 w 90920"/>
                  <a:gd name="connsiteY18" fmla="*/ 60614 h 106506"/>
                  <a:gd name="connsiteX19" fmla="*/ 71871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4" y="106507"/>
                    </a:lnTo>
                    <a:cubicBezTo>
                      <a:pt x="77932" y="106507"/>
                      <a:pt x="76200" y="106507"/>
                      <a:pt x="75334" y="105641"/>
                    </a:cubicBezTo>
                    <a:cubicBezTo>
                      <a:pt x="74468" y="104775"/>
                      <a:pt x="72737" y="103909"/>
                      <a:pt x="71871" y="103043"/>
                    </a:cubicBezTo>
                    <a:lnTo>
                      <a:pt x="19050" y="35502"/>
                    </a:lnTo>
                    <a:cubicBezTo>
                      <a:pt x="19050" y="37234"/>
                      <a:pt x="19050" y="38966"/>
                      <a:pt x="19050" y="40698"/>
                    </a:cubicBezTo>
                    <a:cubicBezTo>
                      <a:pt x="19050" y="42429"/>
                      <a:pt x="19050" y="44161"/>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1732"/>
                      <a:pt x="16452" y="1732"/>
                      <a:pt x="17318" y="1732"/>
                    </a:cubicBezTo>
                    <a:cubicBezTo>
                      <a:pt x="18184" y="2598"/>
                      <a:pt x="18184" y="2598"/>
                      <a:pt x="19050" y="3464"/>
                    </a:cubicBezTo>
                    <a:lnTo>
                      <a:pt x="72737" y="71004"/>
                    </a:lnTo>
                    <a:cubicBezTo>
                      <a:pt x="72737" y="69273"/>
                      <a:pt x="72737" y="67541"/>
                      <a:pt x="71871" y="65809"/>
                    </a:cubicBezTo>
                    <a:cubicBezTo>
                      <a:pt x="71871" y="64077"/>
                      <a:pt x="71871" y="62345"/>
                      <a:pt x="71871" y="60614"/>
                    </a:cubicBezTo>
                    <a:lnTo>
                      <a:pt x="71871" y="0"/>
                    </a:lnTo>
                    <a:lnTo>
                      <a:pt x="90920" y="0"/>
                    </a:lnTo>
                    <a:close/>
                  </a:path>
                </a:pathLst>
              </a:custGeom>
              <a:solidFill>
                <a:srgbClr val="FFFFFF"/>
              </a:solidFill>
              <a:ln w="8653"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C8D2834F-446A-2557-BEEF-AEA52920113B}"/>
                  </a:ext>
                </a:extLst>
              </p:cNvPr>
              <p:cNvSpPr/>
              <p:nvPr/>
            </p:nvSpPr>
            <p:spPr>
              <a:xfrm>
                <a:off x="6466609" y="3965863"/>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4 h 109104"/>
                  <a:gd name="connsiteX10" fmla="*/ 15587 w 94384"/>
                  <a:gd name="connsiteY10" fmla="*/ 15586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2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6"/>
                      <a:pt x="0" y="54552"/>
                    </a:cubicBezTo>
                    <a:cubicBezTo>
                      <a:pt x="0" y="46759"/>
                      <a:pt x="1732" y="38966"/>
                      <a:pt x="4330" y="32904"/>
                    </a:cubicBezTo>
                    <a:cubicBezTo>
                      <a:pt x="6927" y="25977"/>
                      <a:pt x="10391" y="20782"/>
                      <a:pt x="15587" y="15586"/>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127" y="25977"/>
                      <a:pt x="81396" y="25977"/>
                      <a:pt x="79664" y="25111"/>
                    </a:cubicBezTo>
                    <a:cubicBezTo>
                      <a:pt x="77932" y="24245"/>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5"/>
                      <a:pt x="32039" y="26843"/>
                    </a:cubicBezTo>
                    <a:cubicBezTo>
                      <a:pt x="29441" y="30307"/>
                      <a:pt x="26843" y="33770"/>
                      <a:pt x="25977" y="38100"/>
                    </a:cubicBezTo>
                    <a:cubicBezTo>
                      <a:pt x="24246" y="42429"/>
                      <a:pt x="23380" y="47625"/>
                      <a:pt x="23380" y="52821"/>
                    </a:cubicBezTo>
                    <a:cubicBezTo>
                      <a:pt x="23380" y="58882"/>
                      <a:pt x="24246" y="64077"/>
                      <a:pt x="25977" y="68407"/>
                    </a:cubicBezTo>
                    <a:cubicBezTo>
                      <a:pt x="27709" y="72736"/>
                      <a:pt x="30307" y="77066"/>
                      <a:pt x="32905" y="79664"/>
                    </a:cubicBezTo>
                    <a:cubicBezTo>
                      <a:pt x="36368" y="83127"/>
                      <a:pt x="39832" y="84859"/>
                      <a:pt x="44161" y="86591"/>
                    </a:cubicBezTo>
                    <a:cubicBezTo>
                      <a:pt x="48491" y="88323"/>
                      <a:pt x="52821" y="89189"/>
                      <a:pt x="58016" y="89189"/>
                    </a:cubicBezTo>
                    <a:cubicBezTo>
                      <a:pt x="61480" y="89189"/>
                      <a:pt x="64943" y="89189"/>
                      <a:pt x="67541" y="88323"/>
                    </a:cubicBezTo>
                    <a:cubicBezTo>
                      <a:pt x="70139" y="87457"/>
                      <a:pt x="72737" y="86591"/>
                      <a:pt x="75334" y="85725"/>
                    </a:cubicBezTo>
                    <a:lnTo>
                      <a:pt x="75334" y="67541"/>
                    </a:lnTo>
                    <a:lnTo>
                      <a:pt x="63212" y="67541"/>
                    </a:lnTo>
                    <a:cubicBezTo>
                      <a:pt x="61480"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20" name="Graphic 6">
              <a:extLst>
                <a:ext uri="{FF2B5EF4-FFF2-40B4-BE49-F238E27FC236}">
                  <a16:creationId xmlns:a16="http://schemas.microsoft.com/office/drawing/2014/main" id="{01143859-2E54-BBFA-164F-37BC7A394A0A}"/>
                </a:ext>
              </a:extLst>
            </p:cNvPr>
            <p:cNvGrpSpPr/>
            <p:nvPr/>
          </p:nvGrpSpPr>
          <p:grpSpPr>
            <a:xfrm>
              <a:off x="5412797" y="4836967"/>
              <a:ext cx="1337829" cy="109104"/>
              <a:chOff x="5412797" y="4836967"/>
              <a:chExt cx="1337829" cy="109104"/>
            </a:xfrm>
            <a:solidFill>
              <a:srgbClr val="FFFFFF"/>
            </a:solidFill>
          </p:grpSpPr>
          <p:sp>
            <p:nvSpPr>
              <p:cNvPr id="153" name="Freeform 152">
                <a:extLst>
                  <a:ext uri="{FF2B5EF4-FFF2-40B4-BE49-F238E27FC236}">
                    <a16:creationId xmlns:a16="http://schemas.microsoft.com/office/drawing/2014/main" id="{920B81F1-9EA7-C1F0-A89A-4A530BEC3410}"/>
                  </a:ext>
                </a:extLst>
              </p:cNvPr>
              <p:cNvSpPr/>
              <p:nvPr/>
            </p:nvSpPr>
            <p:spPr>
              <a:xfrm>
                <a:off x="5412797" y="4839566"/>
                <a:ext cx="73602" cy="106506"/>
              </a:xfrm>
              <a:custGeom>
                <a:avLst/>
                <a:gdLst>
                  <a:gd name="connsiteX0" fmla="*/ 66675 w 73602"/>
                  <a:gd name="connsiteY0" fmla="*/ 19050 h 106506"/>
                  <a:gd name="connsiteX1" fmla="*/ 64943 w 73602"/>
                  <a:gd name="connsiteY1" fmla="*/ 21648 h 106506"/>
                  <a:gd name="connsiteX2" fmla="*/ 62345 w 73602"/>
                  <a:gd name="connsiteY2" fmla="*/ 22513 h 106506"/>
                  <a:gd name="connsiteX3" fmla="*/ 58882 w 73602"/>
                  <a:gd name="connsiteY3" fmla="*/ 21648 h 106506"/>
                  <a:gd name="connsiteX4" fmla="*/ 54552 w 73602"/>
                  <a:gd name="connsiteY4" fmla="*/ 19050 h 106506"/>
                  <a:gd name="connsiteX5" fmla="*/ 48491 w 73602"/>
                  <a:gd name="connsiteY5" fmla="*/ 16452 h 106506"/>
                  <a:gd name="connsiteX6" fmla="*/ 40698 w 73602"/>
                  <a:gd name="connsiteY6" fmla="*/ 15586 h 106506"/>
                  <a:gd name="connsiteX7" fmla="*/ 29441 w 73602"/>
                  <a:gd name="connsiteY7" fmla="*/ 19050 h 106506"/>
                  <a:gd name="connsiteX8" fmla="*/ 25977 w 73602"/>
                  <a:gd name="connsiteY8" fmla="*/ 27709 h 106506"/>
                  <a:gd name="connsiteX9" fmla="*/ 27709 w 73602"/>
                  <a:gd name="connsiteY9" fmla="*/ 33770 h 106506"/>
                  <a:gd name="connsiteX10" fmla="*/ 32904 w 73602"/>
                  <a:gd name="connsiteY10" fmla="*/ 38100 h 106506"/>
                  <a:gd name="connsiteX11" fmla="*/ 40698 w 73602"/>
                  <a:gd name="connsiteY11" fmla="*/ 40697 h 106506"/>
                  <a:gd name="connsiteX12" fmla="*/ 49357 w 73602"/>
                  <a:gd name="connsiteY12" fmla="*/ 43295 h 106506"/>
                  <a:gd name="connsiteX13" fmla="*/ 58016 w 73602"/>
                  <a:gd name="connsiteY13" fmla="*/ 46759 h 106506"/>
                  <a:gd name="connsiteX14" fmla="*/ 65809 w 73602"/>
                  <a:gd name="connsiteY14" fmla="*/ 51955 h 106506"/>
                  <a:gd name="connsiteX15" fmla="*/ 71005 w 73602"/>
                  <a:gd name="connsiteY15" fmla="*/ 59747 h 106506"/>
                  <a:gd name="connsiteX16" fmla="*/ 72736 w 73602"/>
                  <a:gd name="connsiteY16" fmla="*/ 71004 h 106506"/>
                  <a:gd name="connsiteX17" fmla="*/ 70139 w 73602"/>
                  <a:gd name="connsiteY17" fmla="*/ 84859 h 106506"/>
                  <a:gd name="connsiteX18" fmla="*/ 63211 w 73602"/>
                  <a:gd name="connsiteY18" fmla="*/ 96116 h 106506"/>
                  <a:gd name="connsiteX19" fmla="*/ 51089 w 73602"/>
                  <a:gd name="connsiteY19" fmla="*/ 103909 h 106506"/>
                  <a:gd name="connsiteX20" fmla="*/ 35502 w 73602"/>
                  <a:gd name="connsiteY20" fmla="*/ 106507 h 106506"/>
                  <a:gd name="connsiteX21" fmla="*/ 25111 w 73602"/>
                  <a:gd name="connsiteY21" fmla="*/ 105640 h 106506"/>
                  <a:gd name="connsiteX22" fmla="*/ 15586 w 73602"/>
                  <a:gd name="connsiteY22" fmla="*/ 103043 h 106506"/>
                  <a:gd name="connsiteX23" fmla="*/ 6927 w 73602"/>
                  <a:gd name="connsiteY23" fmla="*/ 98713 h 106506"/>
                  <a:gd name="connsiteX24" fmla="*/ 0 w 73602"/>
                  <a:gd name="connsiteY24" fmla="*/ 92652 h 106506"/>
                  <a:gd name="connsiteX25" fmla="*/ 6061 w 73602"/>
                  <a:gd name="connsiteY25" fmla="*/ 82261 h 106506"/>
                  <a:gd name="connsiteX26" fmla="*/ 7793 w 73602"/>
                  <a:gd name="connsiteY26" fmla="*/ 80529 h 106506"/>
                  <a:gd name="connsiteX27" fmla="*/ 10391 w 73602"/>
                  <a:gd name="connsiteY27" fmla="*/ 79663 h 106506"/>
                  <a:gd name="connsiteX28" fmla="*/ 14720 w 73602"/>
                  <a:gd name="connsiteY28" fmla="*/ 81395 h 106506"/>
                  <a:gd name="connsiteX29" fmla="*/ 19916 w 73602"/>
                  <a:gd name="connsiteY29" fmla="*/ 84859 h 106506"/>
                  <a:gd name="connsiteX30" fmla="*/ 26843 w 73602"/>
                  <a:gd name="connsiteY30" fmla="*/ 88322 h 106506"/>
                  <a:gd name="connsiteX31" fmla="*/ 35502 w 73602"/>
                  <a:gd name="connsiteY31" fmla="*/ 90054 h 106506"/>
                  <a:gd name="connsiteX32" fmla="*/ 47625 w 73602"/>
                  <a:gd name="connsiteY32" fmla="*/ 86591 h 106506"/>
                  <a:gd name="connsiteX33" fmla="*/ 51955 w 73602"/>
                  <a:gd name="connsiteY33" fmla="*/ 76200 h 106506"/>
                  <a:gd name="connsiteX34" fmla="*/ 50223 w 73602"/>
                  <a:gd name="connsiteY34" fmla="*/ 69273 h 106506"/>
                  <a:gd name="connsiteX35" fmla="*/ 45027 w 73602"/>
                  <a:gd name="connsiteY35" fmla="*/ 64943 h 106506"/>
                  <a:gd name="connsiteX36" fmla="*/ 37234 w 73602"/>
                  <a:gd name="connsiteY36" fmla="*/ 62345 h 106506"/>
                  <a:gd name="connsiteX37" fmla="*/ 28575 w 73602"/>
                  <a:gd name="connsiteY37" fmla="*/ 59747 h 106506"/>
                  <a:gd name="connsiteX38" fmla="*/ 19916 w 73602"/>
                  <a:gd name="connsiteY38" fmla="*/ 56284 h 106506"/>
                  <a:gd name="connsiteX39" fmla="*/ 12123 w 73602"/>
                  <a:gd name="connsiteY39" fmla="*/ 51088 h 106506"/>
                  <a:gd name="connsiteX40" fmla="*/ 6927 w 73602"/>
                  <a:gd name="connsiteY40" fmla="*/ 42429 h 106506"/>
                  <a:gd name="connsiteX41" fmla="*/ 5195 w 73602"/>
                  <a:gd name="connsiteY41" fmla="*/ 30307 h 106506"/>
                  <a:gd name="connsiteX42" fmla="*/ 7793 w 73602"/>
                  <a:gd name="connsiteY42" fmla="*/ 19050 h 106506"/>
                  <a:gd name="connsiteX43" fmla="*/ 14720 w 73602"/>
                  <a:gd name="connsiteY43" fmla="*/ 9525 h 106506"/>
                  <a:gd name="connsiteX44" fmla="*/ 25977 w 73602"/>
                  <a:gd name="connsiteY44" fmla="*/ 2598 h 106506"/>
                  <a:gd name="connsiteX45" fmla="*/ 41564 w 73602"/>
                  <a:gd name="connsiteY45" fmla="*/ 0 h 106506"/>
                  <a:gd name="connsiteX46" fmla="*/ 59748 w 73602"/>
                  <a:gd name="connsiteY46" fmla="*/ 2598 h 106506"/>
                  <a:gd name="connsiteX47" fmla="*/ 73602 w 73602"/>
                  <a:gd name="connsiteY47" fmla="*/ 11257 h 106506"/>
                  <a:gd name="connsiteX48" fmla="*/ 66675 w 73602"/>
                  <a:gd name="connsiteY48" fmla="*/ 1905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3602" h="106506">
                    <a:moveTo>
                      <a:pt x="66675" y="19050"/>
                    </a:moveTo>
                    <a:cubicBezTo>
                      <a:pt x="65809" y="19916"/>
                      <a:pt x="64943" y="20782"/>
                      <a:pt x="64943" y="21648"/>
                    </a:cubicBezTo>
                    <a:cubicBezTo>
                      <a:pt x="64077" y="22513"/>
                      <a:pt x="63211" y="22513"/>
                      <a:pt x="62345" y="22513"/>
                    </a:cubicBezTo>
                    <a:cubicBezTo>
                      <a:pt x="61479" y="22513"/>
                      <a:pt x="59748" y="22513"/>
                      <a:pt x="58882" y="21648"/>
                    </a:cubicBezTo>
                    <a:cubicBezTo>
                      <a:pt x="58016" y="20782"/>
                      <a:pt x="56284" y="19916"/>
                      <a:pt x="54552" y="19050"/>
                    </a:cubicBezTo>
                    <a:cubicBezTo>
                      <a:pt x="52820" y="18184"/>
                      <a:pt x="51089" y="17318"/>
                      <a:pt x="48491" y="16452"/>
                    </a:cubicBezTo>
                    <a:cubicBezTo>
                      <a:pt x="46759" y="15586"/>
                      <a:pt x="44161" y="15586"/>
                      <a:pt x="40698" y="15586"/>
                    </a:cubicBezTo>
                    <a:cubicBezTo>
                      <a:pt x="35502" y="15586"/>
                      <a:pt x="32039" y="16452"/>
                      <a:pt x="29441" y="19050"/>
                    </a:cubicBezTo>
                    <a:cubicBezTo>
                      <a:pt x="26843" y="21648"/>
                      <a:pt x="25977" y="24245"/>
                      <a:pt x="25977" y="27709"/>
                    </a:cubicBezTo>
                    <a:cubicBezTo>
                      <a:pt x="25977" y="30307"/>
                      <a:pt x="26843" y="32038"/>
                      <a:pt x="27709" y="33770"/>
                    </a:cubicBezTo>
                    <a:cubicBezTo>
                      <a:pt x="29441" y="35502"/>
                      <a:pt x="31173" y="36368"/>
                      <a:pt x="32904" y="38100"/>
                    </a:cubicBezTo>
                    <a:cubicBezTo>
                      <a:pt x="35502" y="38966"/>
                      <a:pt x="38100" y="39832"/>
                      <a:pt x="40698" y="40697"/>
                    </a:cubicBezTo>
                    <a:cubicBezTo>
                      <a:pt x="43295" y="41564"/>
                      <a:pt x="46759" y="42429"/>
                      <a:pt x="49357" y="43295"/>
                    </a:cubicBezTo>
                    <a:cubicBezTo>
                      <a:pt x="52820" y="44161"/>
                      <a:pt x="55418" y="45893"/>
                      <a:pt x="58016" y="46759"/>
                    </a:cubicBezTo>
                    <a:cubicBezTo>
                      <a:pt x="60614" y="48491"/>
                      <a:pt x="63211" y="50223"/>
                      <a:pt x="65809" y="51955"/>
                    </a:cubicBezTo>
                    <a:cubicBezTo>
                      <a:pt x="68407" y="53686"/>
                      <a:pt x="70139" y="57150"/>
                      <a:pt x="71005" y="59747"/>
                    </a:cubicBezTo>
                    <a:cubicBezTo>
                      <a:pt x="72736" y="63211"/>
                      <a:pt x="72736" y="66675"/>
                      <a:pt x="72736" y="71004"/>
                    </a:cubicBezTo>
                    <a:cubicBezTo>
                      <a:pt x="72736" y="76200"/>
                      <a:pt x="71870" y="80529"/>
                      <a:pt x="70139" y="84859"/>
                    </a:cubicBezTo>
                    <a:cubicBezTo>
                      <a:pt x="68407" y="89189"/>
                      <a:pt x="65809" y="92652"/>
                      <a:pt x="63211" y="96116"/>
                    </a:cubicBezTo>
                    <a:cubicBezTo>
                      <a:pt x="59748" y="99580"/>
                      <a:pt x="56284" y="102177"/>
                      <a:pt x="51089" y="103909"/>
                    </a:cubicBezTo>
                    <a:cubicBezTo>
                      <a:pt x="46759" y="105640"/>
                      <a:pt x="41564" y="106507"/>
                      <a:pt x="35502" y="106507"/>
                    </a:cubicBezTo>
                    <a:cubicBezTo>
                      <a:pt x="32039" y="106507"/>
                      <a:pt x="28575" y="106507"/>
                      <a:pt x="25111" y="105640"/>
                    </a:cubicBezTo>
                    <a:cubicBezTo>
                      <a:pt x="21648" y="104775"/>
                      <a:pt x="18184" y="103909"/>
                      <a:pt x="15586" y="103043"/>
                    </a:cubicBezTo>
                    <a:cubicBezTo>
                      <a:pt x="12123" y="102177"/>
                      <a:pt x="9525" y="100445"/>
                      <a:pt x="6927" y="98713"/>
                    </a:cubicBezTo>
                    <a:cubicBezTo>
                      <a:pt x="4330" y="96981"/>
                      <a:pt x="1732" y="95250"/>
                      <a:pt x="0" y="92652"/>
                    </a:cubicBezTo>
                    <a:lnTo>
                      <a:pt x="6061" y="82261"/>
                    </a:lnTo>
                    <a:cubicBezTo>
                      <a:pt x="6927" y="81395"/>
                      <a:pt x="6927" y="80529"/>
                      <a:pt x="7793" y="80529"/>
                    </a:cubicBezTo>
                    <a:cubicBezTo>
                      <a:pt x="8659" y="80529"/>
                      <a:pt x="9525" y="79663"/>
                      <a:pt x="10391" y="79663"/>
                    </a:cubicBezTo>
                    <a:cubicBezTo>
                      <a:pt x="12123" y="79663"/>
                      <a:pt x="12989" y="80529"/>
                      <a:pt x="14720" y="81395"/>
                    </a:cubicBezTo>
                    <a:cubicBezTo>
                      <a:pt x="16452" y="82261"/>
                      <a:pt x="18184" y="83127"/>
                      <a:pt x="19916" y="84859"/>
                    </a:cubicBezTo>
                    <a:cubicBezTo>
                      <a:pt x="21648" y="85725"/>
                      <a:pt x="24245" y="87457"/>
                      <a:pt x="26843" y="88322"/>
                    </a:cubicBezTo>
                    <a:cubicBezTo>
                      <a:pt x="29441" y="89189"/>
                      <a:pt x="32039" y="90054"/>
                      <a:pt x="35502" y="90054"/>
                    </a:cubicBezTo>
                    <a:cubicBezTo>
                      <a:pt x="40698" y="90054"/>
                      <a:pt x="45027" y="89189"/>
                      <a:pt x="47625" y="86591"/>
                    </a:cubicBezTo>
                    <a:cubicBezTo>
                      <a:pt x="50223" y="83993"/>
                      <a:pt x="51955" y="80529"/>
                      <a:pt x="51955" y="76200"/>
                    </a:cubicBezTo>
                    <a:cubicBezTo>
                      <a:pt x="51955" y="73602"/>
                      <a:pt x="51089" y="71004"/>
                      <a:pt x="50223" y="69273"/>
                    </a:cubicBezTo>
                    <a:cubicBezTo>
                      <a:pt x="48491" y="67541"/>
                      <a:pt x="46759" y="65809"/>
                      <a:pt x="45027" y="64943"/>
                    </a:cubicBezTo>
                    <a:cubicBezTo>
                      <a:pt x="42429" y="64077"/>
                      <a:pt x="39832" y="63211"/>
                      <a:pt x="37234" y="62345"/>
                    </a:cubicBezTo>
                    <a:cubicBezTo>
                      <a:pt x="34636" y="61479"/>
                      <a:pt x="31173" y="60614"/>
                      <a:pt x="28575" y="59747"/>
                    </a:cubicBezTo>
                    <a:cubicBezTo>
                      <a:pt x="25977" y="58882"/>
                      <a:pt x="22514" y="58015"/>
                      <a:pt x="19916" y="56284"/>
                    </a:cubicBezTo>
                    <a:cubicBezTo>
                      <a:pt x="17318" y="54552"/>
                      <a:pt x="14720" y="52820"/>
                      <a:pt x="12123" y="51088"/>
                    </a:cubicBezTo>
                    <a:cubicBezTo>
                      <a:pt x="9525" y="48491"/>
                      <a:pt x="7793" y="45893"/>
                      <a:pt x="6927" y="42429"/>
                    </a:cubicBezTo>
                    <a:cubicBezTo>
                      <a:pt x="5195" y="38966"/>
                      <a:pt x="5195" y="34636"/>
                      <a:pt x="5195" y="30307"/>
                    </a:cubicBezTo>
                    <a:cubicBezTo>
                      <a:pt x="5195" y="25977"/>
                      <a:pt x="6061" y="22513"/>
                      <a:pt x="7793" y="19050"/>
                    </a:cubicBezTo>
                    <a:cubicBezTo>
                      <a:pt x="9525" y="15586"/>
                      <a:pt x="11257" y="12122"/>
                      <a:pt x="14720" y="9525"/>
                    </a:cubicBezTo>
                    <a:cubicBezTo>
                      <a:pt x="18184" y="6927"/>
                      <a:pt x="21648" y="4330"/>
                      <a:pt x="25977" y="2598"/>
                    </a:cubicBezTo>
                    <a:cubicBezTo>
                      <a:pt x="30307" y="866"/>
                      <a:pt x="35502" y="0"/>
                      <a:pt x="41564" y="0"/>
                    </a:cubicBezTo>
                    <a:cubicBezTo>
                      <a:pt x="47625" y="0"/>
                      <a:pt x="53686" y="866"/>
                      <a:pt x="59748" y="2598"/>
                    </a:cubicBezTo>
                    <a:cubicBezTo>
                      <a:pt x="64943" y="4330"/>
                      <a:pt x="70139" y="6927"/>
                      <a:pt x="73602" y="11257"/>
                    </a:cubicBezTo>
                    <a:lnTo>
                      <a:pt x="66675" y="19050"/>
                    </a:lnTo>
                    <a:close/>
                  </a:path>
                </a:pathLst>
              </a:custGeom>
              <a:solidFill>
                <a:srgbClr val="FFFFFF"/>
              </a:solid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838A9292-7694-C618-2C1B-66949FEF7764}"/>
                  </a:ext>
                </a:extLst>
              </p:cNvPr>
              <p:cNvSpPr/>
              <p:nvPr/>
            </p:nvSpPr>
            <p:spPr>
              <a:xfrm>
                <a:off x="5503718" y="4838699"/>
                <a:ext cx="83993" cy="105641"/>
              </a:xfrm>
              <a:custGeom>
                <a:avLst/>
                <a:gdLst>
                  <a:gd name="connsiteX0" fmla="*/ 83993 w 83993"/>
                  <a:gd name="connsiteY0" fmla="*/ 17318 h 105641"/>
                  <a:gd name="connsiteX1" fmla="*/ 52820 w 83993"/>
                  <a:gd name="connsiteY1" fmla="*/ 17318 h 105641"/>
                  <a:gd name="connsiteX2" fmla="*/ 52820 w 83993"/>
                  <a:gd name="connsiteY2" fmla="*/ 105641 h 105641"/>
                  <a:gd name="connsiteX3" fmla="*/ 31173 w 83993"/>
                  <a:gd name="connsiteY3" fmla="*/ 105641 h 105641"/>
                  <a:gd name="connsiteX4" fmla="*/ 31173 w 83993"/>
                  <a:gd name="connsiteY4" fmla="*/ 17318 h 105641"/>
                  <a:gd name="connsiteX5" fmla="*/ 0 w 83993"/>
                  <a:gd name="connsiteY5" fmla="*/ 17318 h 105641"/>
                  <a:gd name="connsiteX6" fmla="*/ 0 w 83993"/>
                  <a:gd name="connsiteY6" fmla="*/ 0 h 105641"/>
                  <a:gd name="connsiteX7" fmla="*/ 83993 w 83993"/>
                  <a:gd name="connsiteY7" fmla="*/ 0 h 105641"/>
                  <a:gd name="connsiteX8" fmla="*/ 83993 w 83993"/>
                  <a:gd name="connsiteY8" fmla="*/ 17318 h 105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93" h="105641">
                    <a:moveTo>
                      <a:pt x="83993" y="17318"/>
                    </a:moveTo>
                    <a:lnTo>
                      <a:pt x="52820" y="17318"/>
                    </a:lnTo>
                    <a:lnTo>
                      <a:pt x="52820" y="105641"/>
                    </a:lnTo>
                    <a:lnTo>
                      <a:pt x="31173" y="105641"/>
                    </a:lnTo>
                    <a:lnTo>
                      <a:pt x="31173" y="17318"/>
                    </a:lnTo>
                    <a:lnTo>
                      <a:pt x="0" y="17318"/>
                    </a:lnTo>
                    <a:lnTo>
                      <a:pt x="0" y="0"/>
                    </a:lnTo>
                    <a:lnTo>
                      <a:pt x="83993" y="0"/>
                    </a:lnTo>
                    <a:lnTo>
                      <a:pt x="83993" y="17318"/>
                    </a:lnTo>
                    <a:close/>
                  </a:path>
                </a:pathLst>
              </a:custGeom>
              <a:solidFill>
                <a:srgbClr val="FFFFFF"/>
              </a:solidFill>
              <a:ln w="8653"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E0FD2071-2B7F-80F1-12B9-11E86BAF1C40}"/>
                  </a:ext>
                </a:extLst>
              </p:cNvPr>
              <p:cNvSpPr/>
              <p:nvPr/>
            </p:nvSpPr>
            <p:spPr>
              <a:xfrm>
                <a:off x="5611090" y="4838699"/>
                <a:ext cx="83993" cy="106506"/>
              </a:xfrm>
              <a:custGeom>
                <a:avLst/>
                <a:gdLst>
                  <a:gd name="connsiteX0" fmla="*/ 83993 w 83993"/>
                  <a:gd name="connsiteY0" fmla="*/ 106507 h 106506"/>
                  <a:gd name="connsiteX1" fmla="*/ 64077 w 83993"/>
                  <a:gd name="connsiteY1" fmla="*/ 106507 h 106506"/>
                  <a:gd name="connsiteX2" fmla="*/ 56284 w 83993"/>
                  <a:gd name="connsiteY2" fmla="*/ 102177 h 106506"/>
                  <a:gd name="connsiteX3" fmla="*/ 36368 w 83993"/>
                  <a:gd name="connsiteY3" fmla="*/ 69273 h 106506"/>
                  <a:gd name="connsiteX4" fmla="*/ 33770 w 83993"/>
                  <a:gd name="connsiteY4" fmla="*/ 66675 h 106506"/>
                  <a:gd name="connsiteX5" fmla="*/ 29441 w 83993"/>
                  <a:gd name="connsiteY5" fmla="*/ 65809 h 106506"/>
                  <a:gd name="connsiteX6" fmla="*/ 21648 w 83993"/>
                  <a:gd name="connsiteY6" fmla="*/ 65809 h 106506"/>
                  <a:gd name="connsiteX7" fmla="*/ 21648 w 83993"/>
                  <a:gd name="connsiteY7" fmla="*/ 106507 h 106506"/>
                  <a:gd name="connsiteX8" fmla="*/ 0 w 83993"/>
                  <a:gd name="connsiteY8" fmla="*/ 106507 h 106506"/>
                  <a:gd name="connsiteX9" fmla="*/ 0 w 83993"/>
                  <a:gd name="connsiteY9" fmla="*/ 0 h 106506"/>
                  <a:gd name="connsiteX10" fmla="*/ 33770 w 83993"/>
                  <a:gd name="connsiteY10" fmla="*/ 0 h 106506"/>
                  <a:gd name="connsiteX11" fmla="*/ 52821 w 83993"/>
                  <a:gd name="connsiteY11" fmla="*/ 2598 h 106506"/>
                  <a:gd name="connsiteX12" fmla="*/ 65809 w 83993"/>
                  <a:gd name="connsiteY12" fmla="*/ 8659 h 106506"/>
                  <a:gd name="connsiteX13" fmla="*/ 73602 w 83993"/>
                  <a:gd name="connsiteY13" fmla="*/ 18184 h 106506"/>
                  <a:gd name="connsiteX14" fmla="*/ 76200 w 83993"/>
                  <a:gd name="connsiteY14" fmla="*/ 30307 h 106506"/>
                  <a:gd name="connsiteX15" fmla="*/ 74468 w 83993"/>
                  <a:gd name="connsiteY15" fmla="*/ 40698 h 106506"/>
                  <a:gd name="connsiteX16" fmla="*/ 70139 w 83993"/>
                  <a:gd name="connsiteY16" fmla="*/ 49357 h 106506"/>
                  <a:gd name="connsiteX17" fmla="*/ 63211 w 83993"/>
                  <a:gd name="connsiteY17" fmla="*/ 56284 h 106506"/>
                  <a:gd name="connsiteX18" fmla="*/ 53686 w 83993"/>
                  <a:gd name="connsiteY18" fmla="*/ 61480 h 106506"/>
                  <a:gd name="connsiteX19" fmla="*/ 58016 w 83993"/>
                  <a:gd name="connsiteY19" fmla="*/ 64077 h 106506"/>
                  <a:gd name="connsiteX20" fmla="*/ 61480 w 83993"/>
                  <a:gd name="connsiteY20" fmla="*/ 68407 h 106506"/>
                  <a:gd name="connsiteX21" fmla="*/ 83993 w 83993"/>
                  <a:gd name="connsiteY21" fmla="*/ 106507 h 106506"/>
                  <a:gd name="connsiteX22" fmla="*/ 32905 w 83993"/>
                  <a:gd name="connsiteY22" fmla="*/ 50223 h 106506"/>
                  <a:gd name="connsiteX23" fmla="*/ 42429 w 83993"/>
                  <a:gd name="connsiteY23" fmla="*/ 48491 h 106506"/>
                  <a:gd name="connsiteX24" fmla="*/ 48491 w 83993"/>
                  <a:gd name="connsiteY24" fmla="*/ 45027 h 106506"/>
                  <a:gd name="connsiteX25" fmla="*/ 51955 w 83993"/>
                  <a:gd name="connsiteY25" fmla="*/ 39832 h 106506"/>
                  <a:gd name="connsiteX26" fmla="*/ 52821 w 83993"/>
                  <a:gd name="connsiteY26" fmla="*/ 32904 h 106506"/>
                  <a:gd name="connsiteX27" fmla="*/ 47625 w 83993"/>
                  <a:gd name="connsiteY27" fmla="*/ 20782 h 106506"/>
                  <a:gd name="connsiteX28" fmla="*/ 32039 w 83993"/>
                  <a:gd name="connsiteY28" fmla="*/ 16452 h 106506"/>
                  <a:gd name="connsiteX29" fmla="*/ 20782 w 83993"/>
                  <a:gd name="connsiteY29" fmla="*/ 16452 h 106506"/>
                  <a:gd name="connsiteX30" fmla="*/ 20782 w 83993"/>
                  <a:gd name="connsiteY30" fmla="*/ 50223 h 106506"/>
                  <a:gd name="connsiteX31" fmla="*/ 32905 w 83993"/>
                  <a:gd name="connsiteY31" fmla="*/ 502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3993" h="106506">
                    <a:moveTo>
                      <a:pt x="83993" y="106507"/>
                    </a:moveTo>
                    <a:lnTo>
                      <a:pt x="64077" y="106507"/>
                    </a:lnTo>
                    <a:cubicBezTo>
                      <a:pt x="60614" y="106507"/>
                      <a:pt x="58016" y="104775"/>
                      <a:pt x="56284" y="102177"/>
                    </a:cubicBezTo>
                    <a:lnTo>
                      <a:pt x="36368" y="69273"/>
                    </a:lnTo>
                    <a:cubicBezTo>
                      <a:pt x="35502" y="68407"/>
                      <a:pt x="34636" y="66675"/>
                      <a:pt x="33770" y="66675"/>
                    </a:cubicBezTo>
                    <a:cubicBezTo>
                      <a:pt x="32905" y="66675"/>
                      <a:pt x="31173" y="65809"/>
                      <a:pt x="29441" y="65809"/>
                    </a:cubicBezTo>
                    <a:lnTo>
                      <a:pt x="21648" y="65809"/>
                    </a:lnTo>
                    <a:lnTo>
                      <a:pt x="21648" y="106507"/>
                    </a:lnTo>
                    <a:lnTo>
                      <a:pt x="0" y="106507"/>
                    </a:lnTo>
                    <a:lnTo>
                      <a:pt x="0" y="0"/>
                    </a:lnTo>
                    <a:lnTo>
                      <a:pt x="33770" y="0"/>
                    </a:lnTo>
                    <a:cubicBezTo>
                      <a:pt x="41564" y="0"/>
                      <a:pt x="47625" y="866"/>
                      <a:pt x="52821" y="2598"/>
                    </a:cubicBezTo>
                    <a:cubicBezTo>
                      <a:pt x="58016" y="4330"/>
                      <a:pt x="62346" y="6061"/>
                      <a:pt x="65809" y="8659"/>
                    </a:cubicBezTo>
                    <a:cubicBezTo>
                      <a:pt x="69273" y="11257"/>
                      <a:pt x="71870" y="14721"/>
                      <a:pt x="73602" y="18184"/>
                    </a:cubicBezTo>
                    <a:cubicBezTo>
                      <a:pt x="75334" y="21648"/>
                      <a:pt x="76200" y="25977"/>
                      <a:pt x="76200" y="30307"/>
                    </a:cubicBezTo>
                    <a:cubicBezTo>
                      <a:pt x="76200" y="33771"/>
                      <a:pt x="75334" y="37234"/>
                      <a:pt x="74468" y="40698"/>
                    </a:cubicBezTo>
                    <a:cubicBezTo>
                      <a:pt x="73602" y="44162"/>
                      <a:pt x="71870" y="46759"/>
                      <a:pt x="70139" y="49357"/>
                    </a:cubicBezTo>
                    <a:cubicBezTo>
                      <a:pt x="68407" y="51955"/>
                      <a:pt x="65809" y="54552"/>
                      <a:pt x="63211" y="56284"/>
                    </a:cubicBezTo>
                    <a:cubicBezTo>
                      <a:pt x="60614" y="58016"/>
                      <a:pt x="57150" y="59748"/>
                      <a:pt x="53686" y="61480"/>
                    </a:cubicBezTo>
                    <a:cubicBezTo>
                      <a:pt x="55418" y="62346"/>
                      <a:pt x="56284" y="63211"/>
                      <a:pt x="58016" y="64077"/>
                    </a:cubicBezTo>
                    <a:cubicBezTo>
                      <a:pt x="58882" y="64943"/>
                      <a:pt x="60614" y="66675"/>
                      <a:pt x="61480" y="68407"/>
                    </a:cubicBezTo>
                    <a:lnTo>
                      <a:pt x="83993" y="106507"/>
                    </a:lnTo>
                    <a:close/>
                    <a:moveTo>
                      <a:pt x="32905" y="50223"/>
                    </a:moveTo>
                    <a:cubicBezTo>
                      <a:pt x="36368" y="50223"/>
                      <a:pt x="39832" y="49357"/>
                      <a:pt x="42429" y="48491"/>
                    </a:cubicBezTo>
                    <a:cubicBezTo>
                      <a:pt x="45027" y="47625"/>
                      <a:pt x="46759" y="46759"/>
                      <a:pt x="48491" y="45027"/>
                    </a:cubicBezTo>
                    <a:cubicBezTo>
                      <a:pt x="50223" y="43295"/>
                      <a:pt x="51089" y="41564"/>
                      <a:pt x="51955" y="39832"/>
                    </a:cubicBezTo>
                    <a:cubicBezTo>
                      <a:pt x="52821" y="38100"/>
                      <a:pt x="52821" y="35503"/>
                      <a:pt x="52821" y="32904"/>
                    </a:cubicBezTo>
                    <a:cubicBezTo>
                      <a:pt x="52821" y="27709"/>
                      <a:pt x="51089" y="24245"/>
                      <a:pt x="47625" y="20782"/>
                    </a:cubicBezTo>
                    <a:cubicBezTo>
                      <a:pt x="44161" y="18184"/>
                      <a:pt x="38966" y="16452"/>
                      <a:pt x="32039" y="16452"/>
                    </a:cubicBezTo>
                    <a:lnTo>
                      <a:pt x="20782" y="16452"/>
                    </a:lnTo>
                    <a:lnTo>
                      <a:pt x="20782" y="50223"/>
                    </a:lnTo>
                    <a:lnTo>
                      <a:pt x="32905" y="50223"/>
                    </a:lnTo>
                    <a:close/>
                  </a:path>
                </a:pathLst>
              </a:custGeom>
              <a:solidFill>
                <a:srgbClr val="FFFFFF"/>
              </a:solid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2DAEBE4E-745E-69C7-42E9-4CEAAC05B8A9}"/>
                  </a:ext>
                </a:extLst>
              </p:cNvPr>
              <p:cNvSpPr/>
              <p:nvPr/>
            </p:nvSpPr>
            <p:spPr>
              <a:xfrm>
                <a:off x="5714999" y="4838699"/>
                <a:ext cx="68406" cy="106506"/>
              </a:xfrm>
              <a:custGeom>
                <a:avLst/>
                <a:gdLst>
                  <a:gd name="connsiteX0" fmla="*/ 22514 w 68406"/>
                  <a:gd name="connsiteY0" fmla="*/ 17318 h 106506"/>
                  <a:gd name="connsiteX1" fmla="*/ 22514 w 68406"/>
                  <a:gd name="connsiteY1" fmla="*/ 45027 h 106506"/>
                  <a:gd name="connsiteX2" fmla="*/ 58016 w 68406"/>
                  <a:gd name="connsiteY2" fmla="*/ 45027 h 106506"/>
                  <a:gd name="connsiteX3" fmla="*/ 58016 w 68406"/>
                  <a:gd name="connsiteY3" fmla="*/ 61480 h 106506"/>
                  <a:gd name="connsiteX4" fmla="*/ 22514 w 68406"/>
                  <a:gd name="connsiteY4" fmla="*/ 61480 h 106506"/>
                  <a:gd name="connsiteX5" fmla="*/ 22514 w 68406"/>
                  <a:gd name="connsiteY5" fmla="*/ 89189 h 106506"/>
                  <a:gd name="connsiteX6" fmla="*/ 68407 w 68406"/>
                  <a:gd name="connsiteY6" fmla="*/ 89189 h 106506"/>
                  <a:gd name="connsiteX7" fmla="*/ 68407 w 68406"/>
                  <a:gd name="connsiteY7" fmla="*/ 106507 h 106506"/>
                  <a:gd name="connsiteX8" fmla="*/ 0 w 68406"/>
                  <a:gd name="connsiteY8" fmla="*/ 106507 h 106506"/>
                  <a:gd name="connsiteX9" fmla="*/ 0 w 68406"/>
                  <a:gd name="connsiteY9" fmla="*/ 0 h 106506"/>
                  <a:gd name="connsiteX10" fmla="*/ 67541 w 68406"/>
                  <a:gd name="connsiteY10" fmla="*/ 0 h 106506"/>
                  <a:gd name="connsiteX11" fmla="*/ 67541 w 68406"/>
                  <a:gd name="connsiteY11" fmla="*/ 17318 h 106506"/>
                  <a:gd name="connsiteX12" fmla="*/ 22514 w 68406"/>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406" h="106506">
                    <a:moveTo>
                      <a:pt x="22514" y="17318"/>
                    </a:moveTo>
                    <a:lnTo>
                      <a:pt x="22514" y="45027"/>
                    </a:lnTo>
                    <a:lnTo>
                      <a:pt x="58016" y="45027"/>
                    </a:lnTo>
                    <a:lnTo>
                      <a:pt x="58016" y="61480"/>
                    </a:lnTo>
                    <a:lnTo>
                      <a:pt x="22514" y="61480"/>
                    </a:lnTo>
                    <a:lnTo>
                      <a:pt x="22514" y="89189"/>
                    </a:lnTo>
                    <a:lnTo>
                      <a:pt x="68407" y="89189"/>
                    </a:lnTo>
                    <a:lnTo>
                      <a:pt x="68407" y="106507"/>
                    </a:lnTo>
                    <a:lnTo>
                      <a:pt x="0" y="106507"/>
                    </a:lnTo>
                    <a:lnTo>
                      <a:pt x="0" y="0"/>
                    </a:lnTo>
                    <a:lnTo>
                      <a:pt x="67541" y="0"/>
                    </a:lnTo>
                    <a:lnTo>
                      <a:pt x="67541" y="17318"/>
                    </a:lnTo>
                    <a:lnTo>
                      <a:pt x="22514" y="17318"/>
                    </a:lnTo>
                    <a:close/>
                  </a:path>
                </a:pathLst>
              </a:custGeom>
              <a:solidFill>
                <a:srgbClr val="FFFFFF"/>
              </a:solid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77396AD2-E730-E6D5-D8AA-16DB8D287BA5}"/>
                  </a:ext>
                </a:extLst>
              </p:cNvPr>
              <p:cNvSpPr/>
              <p:nvPr/>
            </p:nvSpPr>
            <p:spPr>
              <a:xfrm>
                <a:off x="5808518" y="4838699"/>
                <a:ext cx="91786" cy="106506"/>
              </a:xfrm>
              <a:custGeom>
                <a:avLst/>
                <a:gdLst>
                  <a:gd name="connsiteX0" fmla="*/ 91786 w 91786"/>
                  <a:gd name="connsiteY0" fmla="*/ 0 h 106506"/>
                  <a:gd name="connsiteX1" fmla="*/ 91786 w 91786"/>
                  <a:gd name="connsiteY1" fmla="*/ 106507 h 106506"/>
                  <a:gd name="connsiteX2" fmla="*/ 79664 w 91786"/>
                  <a:gd name="connsiteY2" fmla="*/ 106507 h 106506"/>
                  <a:gd name="connsiteX3" fmla="*/ 75334 w 91786"/>
                  <a:gd name="connsiteY3" fmla="*/ 105641 h 106506"/>
                  <a:gd name="connsiteX4" fmla="*/ 71871 w 91786"/>
                  <a:gd name="connsiteY4" fmla="*/ 103043 h 106506"/>
                  <a:gd name="connsiteX5" fmla="*/ 19050 w 91786"/>
                  <a:gd name="connsiteY5" fmla="*/ 35503 h 106506"/>
                  <a:gd name="connsiteX6" fmla="*/ 19050 w 91786"/>
                  <a:gd name="connsiteY6" fmla="*/ 40698 h 106506"/>
                  <a:gd name="connsiteX7" fmla="*/ 19050 w 91786"/>
                  <a:gd name="connsiteY7" fmla="*/ 45027 h 106506"/>
                  <a:gd name="connsiteX8" fmla="*/ 19050 w 91786"/>
                  <a:gd name="connsiteY8" fmla="*/ 106507 h 106506"/>
                  <a:gd name="connsiteX9" fmla="*/ 0 w 91786"/>
                  <a:gd name="connsiteY9" fmla="*/ 106507 h 106506"/>
                  <a:gd name="connsiteX10" fmla="*/ 0 w 91786"/>
                  <a:gd name="connsiteY10" fmla="*/ 0 h 106506"/>
                  <a:gd name="connsiteX11" fmla="*/ 11257 w 91786"/>
                  <a:gd name="connsiteY11" fmla="*/ 0 h 106506"/>
                  <a:gd name="connsiteX12" fmla="*/ 13855 w 91786"/>
                  <a:gd name="connsiteY12" fmla="*/ 0 h 106506"/>
                  <a:gd name="connsiteX13" fmla="*/ 15587 w 91786"/>
                  <a:gd name="connsiteY13" fmla="*/ 866 h 106506"/>
                  <a:gd name="connsiteX14" fmla="*/ 17318 w 91786"/>
                  <a:gd name="connsiteY14" fmla="*/ 1732 h 106506"/>
                  <a:gd name="connsiteX15" fmla="*/ 19050 w 91786"/>
                  <a:gd name="connsiteY15" fmla="*/ 3464 h 106506"/>
                  <a:gd name="connsiteX16" fmla="*/ 72737 w 91786"/>
                  <a:gd name="connsiteY16" fmla="*/ 71005 h 106506"/>
                  <a:gd name="connsiteX17" fmla="*/ 71871 w 91786"/>
                  <a:gd name="connsiteY17" fmla="*/ 65809 h 106506"/>
                  <a:gd name="connsiteX18" fmla="*/ 71871 w 91786"/>
                  <a:gd name="connsiteY18" fmla="*/ 60614 h 106506"/>
                  <a:gd name="connsiteX19" fmla="*/ 71871 w 91786"/>
                  <a:gd name="connsiteY19" fmla="*/ 0 h 106506"/>
                  <a:gd name="connsiteX20" fmla="*/ 91786 w 91786"/>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1786" h="106506">
                    <a:moveTo>
                      <a:pt x="91786" y="0"/>
                    </a:moveTo>
                    <a:lnTo>
                      <a:pt x="91786" y="106507"/>
                    </a:lnTo>
                    <a:lnTo>
                      <a:pt x="79664" y="106507"/>
                    </a:lnTo>
                    <a:cubicBezTo>
                      <a:pt x="77932" y="106507"/>
                      <a:pt x="76200" y="106507"/>
                      <a:pt x="75334" y="105641"/>
                    </a:cubicBezTo>
                    <a:cubicBezTo>
                      <a:pt x="74468" y="104775"/>
                      <a:pt x="72737" y="103909"/>
                      <a:pt x="71871" y="103043"/>
                    </a:cubicBezTo>
                    <a:lnTo>
                      <a:pt x="19050" y="35503"/>
                    </a:lnTo>
                    <a:cubicBezTo>
                      <a:pt x="19050" y="37234"/>
                      <a:pt x="19050" y="38966"/>
                      <a:pt x="19050" y="40698"/>
                    </a:cubicBezTo>
                    <a:cubicBezTo>
                      <a:pt x="19050" y="42430"/>
                      <a:pt x="19050" y="44162"/>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1732"/>
                      <a:pt x="16452" y="1732"/>
                      <a:pt x="17318" y="1732"/>
                    </a:cubicBezTo>
                    <a:cubicBezTo>
                      <a:pt x="18184" y="2598"/>
                      <a:pt x="18184" y="2598"/>
                      <a:pt x="19050" y="3464"/>
                    </a:cubicBezTo>
                    <a:lnTo>
                      <a:pt x="72737" y="71005"/>
                    </a:lnTo>
                    <a:cubicBezTo>
                      <a:pt x="72737" y="69273"/>
                      <a:pt x="72737" y="67541"/>
                      <a:pt x="71871" y="65809"/>
                    </a:cubicBezTo>
                    <a:cubicBezTo>
                      <a:pt x="71871" y="64077"/>
                      <a:pt x="71871" y="62346"/>
                      <a:pt x="71871" y="60614"/>
                    </a:cubicBezTo>
                    <a:lnTo>
                      <a:pt x="71871" y="0"/>
                    </a:lnTo>
                    <a:lnTo>
                      <a:pt x="91786" y="0"/>
                    </a:lnTo>
                    <a:close/>
                  </a:path>
                </a:pathLst>
              </a:custGeom>
              <a:solidFill>
                <a:srgbClr val="FFFFFF"/>
              </a:solidFill>
              <a:ln w="8653"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5BC75BC5-4FE9-579B-6249-E0F3FFF19FD9}"/>
                  </a:ext>
                </a:extLst>
              </p:cNvPr>
              <p:cNvSpPr/>
              <p:nvPr/>
            </p:nvSpPr>
            <p:spPr>
              <a:xfrm>
                <a:off x="5926281" y="4836967"/>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0 w 94384"/>
                  <a:gd name="connsiteY5" fmla="*/ 104775 h 109104"/>
                  <a:gd name="connsiteX6" fmla="*/ 15587 w 94384"/>
                  <a:gd name="connsiteY6" fmla="*/ 93519 h 109104"/>
                  <a:gd name="connsiteX7" fmla="*/ 4330 w 94384"/>
                  <a:gd name="connsiteY7" fmla="*/ 76200 h 109104"/>
                  <a:gd name="connsiteX8" fmla="*/ 0 w 94384"/>
                  <a:gd name="connsiteY8" fmla="*/ 54553 h 109104"/>
                  <a:gd name="connsiteX9" fmla="*/ 4330 w 94384"/>
                  <a:gd name="connsiteY9" fmla="*/ 32905 h 109104"/>
                  <a:gd name="connsiteX10" fmla="*/ 15587 w 94384"/>
                  <a:gd name="connsiteY10" fmla="*/ 15587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2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29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2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8"/>
                      <a:pt x="82261" y="104775"/>
                      <a:pt x="76200" y="106507"/>
                    </a:cubicBezTo>
                    <a:cubicBezTo>
                      <a:pt x="70139" y="108239"/>
                      <a:pt x="63212" y="109105"/>
                      <a:pt x="57150" y="109105"/>
                    </a:cubicBezTo>
                    <a:cubicBezTo>
                      <a:pt x="48491" y="109105"/>
                      <a:pt x="40698" y="107373"/>
                      <a:pt x="33770" y="104775"/>
                    </a:cubicBezTo>
                    <a:cubicBezTo>
                      <a:pt x="26843" y="102178"/>
                      <a:pt x="20782" y="98714"/>
                      <a:pt x="15587" y="93519"/>
                    </a:cubicBezTo>
                    <a:cubicBezTo>
                      <a:pt x="10391" y="88323"/>
                      <a:pt x="6927" y="83128"/>
                      <a:pt x="4330" y="76200"/>
                    </a:cubicBezTo>
                    <a:cubicBezTo>
                      <a:pt x="1732" y="69273"/>
                      <a:pt x="0" y="62346"/>
                      <a:pt x="0" y="54553"/>
                    </a:cubicBezTo>
                    <a:cubicBezTo>
                      <a:pt x="0" y="46759"/>
                      <a:pt x="1732" y="38966"/>
                      <a:pt x="4330" y="32905"/>
                    </a:cubicBezTo>
                    <a:cubicBezTo>
                      <a:pt x="6927" y="25977"/>
                      <a:pt x="10391" y="20782"/>
                      <a:pt x="15587" y="15587"/>
                    </a:cubicBezTo>
                    <a:cubicBezTo>
                      <a:pt x="20782" y="10391"/>
                      <a:pt x="25977" y="6928"/>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2"/>
                      <a:pt x="85725" y="25977"/>
                      <a:pt x="84859" y="25977"/>
                    </a:cubicBezTo>
                    <a:cubicBezTo>
                      <a:pt x="83127" y="25977"/>
                      <a:pt x="81395" y="25977"/>
                      <a:pt x="79664" y="25112"/>
                    </a:cubicBezTo>
                    <a:cubicBezTo>
                      <a:pt x="77932" y="24246"/>
                      <a:pt x="76200" y="23380"/>
                      <a:pt x="74468" y="22514"/>
                    </a:cubicBezTo>
                    <a:cubicBezTo>
                      <a:pt x="72736" y="21648"/>
                      <a:pt x="71005" y="20782"/>
                      <a:pt x="69273" y="19916"/>
                    </a:cubicBezTo>
                    <a:cubicBezTo>
                      <a:pt x="67541" y="19050"/>
                      <a:pt x="64943" y="19050"/>
                      <a:pt x="63212" y="18184"/>
                    </a:cubicBezTo>
                    <a:cubicBezTo>
                      <a:pt x="60614" y="18184"/>
                      <a:pt x="58016" y="17318"/>
                      <a:pt x="55418" y="17318"/>
                    </a:cubicBezTo>
                    <a:cubicBezTo>
                      <a:pt x="50223" y="17318"/>
                      <a:pt x="45893" y="18184"/>
                      <a:pt x="42429" y="19916"/>
                    </a:cubicBezTo>
                    <a:cubicBezTo>
                      <a:pt x="38100" y="21648"/>
                      <a:pt x="34636" y="24246"/>
                      <a:pt x="32039" y="26843"/>
                    </a:cubicBezTo>
                    <a:cubicBezTo>
                      <a:pt x="29441" y="30307"/>
                      <a:pt x="26843" y="33771"/>
                      <a:pt x="25977" y="38100"/>
                    </a:cubicBezTo>
                    <a:cubicBezTo>
                      <a:pt x="24246" y="42430"/>
                      <a:pt x="23380" y="47625"/>
                      <a:pt x="23380" y="52821"/>
                    </a:cubicBezTo>
                    <a:cubicBezTo>
                      <a:pt x="23380" y="58882"/>
                      <a:pt x="24246" y="64077"/>
                      <a:pt x="25977" y="68407"/>
                    </a:cubicBezTo>
                    <a:cubicBezTo>
                      <a:pt x="27709" y="72737"/>
                      <a:pt x="30307" y="77066"/>
                      <a:pt x="32905" y="79664"/>
                    </a:cubicBezTo>
                    <a:cubicBezTo>
                      <a:pt x="36368" y="83128"/>
                      <a:pt x="39832" y="84860"/>
                      <a:pt x="44161" y="86591"/>
                    </a:cubicBezTo>
                    <a:cubicBezTo>
                      <a:pt x="48491" y="88323"/>
                      <a:pt x="52821" y="89189"/>
                      <a:pt x="58016" y="89189"/>
                    </a:cubicBezTo>
                    <a:cubicBezTo>
                      <a:pt x="61480" y="89189"/>
                      <a:pt x="64943" y="89189"/>
                      <a:pt x="67541" y="88323"/>
                    </a:cubicBezTo>
                    <a:cubicBezTo>
                      <a:pt x="70139" y="87457"/>
                      <a:pt x="72736" y="86591"/>
                      <a:pt x="75334" y="85725"/>
                    </a:cubicBezTo>
                    <a:lnTo>
                      <a:pt x="75334" y="67541"/>
                    </a:lnTo>
                    <a:lnTo>
                      <a:pt x="63212" y="67541"/>
                    </a:lnTo>
                    <a:cubicBezTo>
                      <a:pt x="61480"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8895AE6B-B98F-03EE-F295-115314485485}"/>
                  </a:ext>
                </a:extLst>
              </p:cNvPr>
              <p:cNvSpPr/>
              <p:nvPr/>
            </p:nvSpPr>
            <p:spPr>
              <a:xfrm>
                <a:off x="6038849" y="4838699"/>
                <a:ext cx="83993" cy="105641"/>
              </a:xfrm>
              <a:custGeom>
                <a:avLst/>
                <a:gdLst>
                  <a:gd name="connsiteX0" fmla="*/ 83993 w 83993"/>
                  <a:gd name="connsiteY0" fmla="*/ 17318 h 105641"/>
                  <a:gd name="connsiteX1" fmla="*/ 52821 w 83993"/>
                  <a:gd name="connsiteY1" fmla="*/ 17318 h 105641"/>
                  <a:gd name="connsiteX2" fmla="*/ 52821 w 83993"/>
                  <a:gd name="connsiteY2" fmla="*/ 105641 h 105641"/>
                  <a:gd name="connsiteX3" fmla="*/ 31173 w 83993"/>
                  <a:gd name="connsiteY3" fmla="*/ 105641 h 105641"/>
                  <a:gd name="connsiteX4" fmla="*/ 31173 w 83993"/>
                  <a:gd name="connsiteY4" fmla="*/ 17318 h 105641"/>
                  <a:gd name="connsiteX5" fmla="*/ 0 w 83993"/>
                  <a:gd name="connsiteY5" fmla="*/ 17318 h 105641"/>
                  <a:gd name="connsiteX6" fmla="*/ 0 w 83993"/>
                  <a:gd name="connsiteY6" fmla="*/ 0 h 105641"/>
                  <a:gd name="connsiteX7" fmla="*/ 83993 w 83993"/>
                  <a:gd name="connsiteY7" fmla="*/ 0 h 105641"/>
                  <a:gd name="connsiteX8" fmla="*/ 83993 w 83993"/>
                  <a:gd name="connsiteY8" fmla="*/ 17318 h 105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93" h="105641">
                    <a:moveTo>
                      <a:pt x="83993" y="17318"/>
                    </a:moveTo>
                    <a:lnTo>
                      <a:pt x="52821" y="17318"/>
                    </a:lnTo>
                    <a:lnTo>
                      <a:pt x="52821" y="105641"/>
                    </a:lnTo>
                    <a:lnTo>
                      <a:pt x="31173" y="105641"/>
                    </a:lnTo>
                    <a:lnTo>
                      <a:pt x="31173" y="17318"/>
                    </a:lnTo>
                    <a:lnTo>
                      <a:pt x="0" y="17318"/>
                    </a:lnTo>
                    <a:lnTo>
                      <a:pt x="0" y="0"/>
                    </a:lnTo>
                    <a:lnTo>
                      <a:pt x="83993" y="0"/>
                    </a:lnTo>
                    <a:lnTo>
                      <a:pt x="83993" y="17318"/>
                    </a:lnTo>
                    <a:close/>
                  </a:path>
                </a:pathLst>
              </a:custGeom>
              <a:solidFill>
                <a:srgbClr val="FFFFFF"/>
              </a:solid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DD1478BE-0531-E09B-4E65-DC5C0E46EACC}"/>
                  </a:ext>
                </a:extLst>
              </p:cNvPr>
              <p:cNvSpPr/>
              <p:nvPr/>
            </p:nvSpPr>
            <p:spPr>
              <a:xfrm>
                <a:off x="6144490" y="4838699"/>
                <a:ext cx="91786" cy="106506"/>
              </a:xfrm>
              <a:custGeom>
                <a:avLst/>
                <a:gdLst>
                  <a:gd name="connsiteX0" fmla="*/ 91786 w 91786"/>
                  <a:gd name="connsiteY0" fmla="*/ 0 h 106506"/>
                  <a:gd name="connsiteX1" fmla="*/ 91786 w 91786"/>
                  <a:gd name="connsiteY1" fmla="*/ 106507 h 106506"/>
                  <a:gd name="connsiteX2" fmla="*/ 69273 w 91786"/>
                  <a:gd name="connsiteY2" fmla="*/ 106507 h 106506"/>
                  <a:gd name="connsiteX3" fmla="*/ 69273 w 91786"/>
                  <a:gd name="connsiteY3" fmla="*/ 60614 h 106506"/>
                  <a:gd name="connsiteX4" fmla="*/ 22514 w 91786"/>
                  <a:gd name="connsiteY4" fmla="*/ 60614 h 106506"/>
                  <a:gd name="connsiteX5" fmla="*/ 22514 w 91786"/>
                  <a:gd name="connsiteY5" fmla="*/ 106507 h 106506"/>
                  <a:gd name="connsiteX6" fmla="*/ 0 w 91786"/>
                  <a:gd name="connsiteY6" fmla="*/ 106507 h 106506"/>
                  <a:gd name="connsiteX7" fmla="*/ 0 w 91786"/>
                  <a:gd name="connsiteY7" fmla="*/ 0 h 106506"/>
                  <a:gd name="connsiteX8" fmla="*/ 22514 w 91786"/>
                  <a:gd name="connsiteY8" fmla="*/ 0 h 106506"/>
                  <a:gd name="connsiteX9" fmla="*/ 22514 w 91786"/>
                  <a:gd name="connsiteY9" fmla="*/ 45027 h 106506"/>
                  <a:gd name="connsiteX10" fmla="*/ 69273 w 91786"/>
                  <a:gd name="connsiteY10" fmla="*/ 45027 h 106506"/>
                  <a:gd name="connsiteX11" fmla="*/ 69273 w 91786"/>
                  <a:gd name="connsiteY11" fmla="*/ 0 h 106506"/>
                  <a:gd name="connsiteX12" fmla="*/ 91786 w 91786"/>
                  <a:gd name="connsiteY12"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1786" h="106506">
                    <a:moveTo>
                      <a:pt x="91786" y="0"/>
                    </a:moveTo>
                    <a:lnTo>
                      <a:pt x="91786" y="106507"/>
                    </a:lnTo>
                    <a:lnTo>
                      <a:pt x="69273" y="106507"/>
                    </a:lnTo>
                    <a:lnTo>
                      <a:pt x="69273" y="60614"/>
                    </a:lnTo>
                    <a:lnTo>
                      <a:pt x="22514" y="60614"/>
                    </a:lnTo>
                    <a:lnTo>
                      <a:pt x="22514" y="106507"/>
                    </a:lnTo>
                    <a:lnTo>
                      <a:pt x="0" y="106507"/>
                    </a:lnTo>
                    <a:lnTo>
                      <a:pt x="0" y="0"/>
                    </a:lnTo>
                    <a:lnTo>
                      <a:pt x="22514" y="0"/>
                    </a:lnTo>
                    <a:lnTo>
                      <a:pt x="22514" y="45027"/>
                    </a:lnTo>
                    <a:lnTo>
                      <a:pt x="69273" y="45027"/>
                    </a:lnTo>
                    <a:lnTo>
                      <a:pt x="69273" y="0"/>
                    </a:lnTo>
                    <a:lnTo>
                      <a:pt x="91786" y="0"/>
                    </a:lnTo>
                    <a:close/>
                  </a:path>
                </a:pathLst>
              </a:custGeom>
              <a:solidFill>
                <a:srgbClr val="FFFFFF"/>
              </a:solid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0E11E830-C049-24CD-B831-C774FE7038F6}"/>
                  </a:ext>
                </a:extLst>
              </p:cNvPr>
              <p:cNvSpPr/>
              <p:nvPr/>
            </p:nvSpPr>
            <p:spPr>
              <a:xfrm>
                <a:off x="6269181" y="4838699"/>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80 h 106506"/>
                  <a:gd name="connsiteX4" fmla="*/ 21648 w 67540"/>
                  <a:gd name="connsiteY4" fmla="*/ 61480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80"/>
                    </a:lnTo>
                    <a:lnTo>
                      <a:pt x="21648" y="61480"/>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FFFFFF"/>
              </a:solid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4B5EDBD0-454C-5A8C-B347-40D1DCCB60C4}"/>
                  </a:ext>
                </a:extLst>
              </p:cNvPr>
              <p:cNvSpPr/>
              <p:nvPr/>
            </p:nvSpPr>
            <p:spPr>
              <a:xfrm>
                <a:off x="6362699" y="4838699"/>
                <a:ext cx="90920" cy="106506"/>
              </a:xfrm>
              <a:custGeom>
                <a:avLst/>
                <a:gdLst>
                  <a:gd name="connsiteX0" fmla="*/ 90920 w 90920"/>
                  <a:gd name="connsiteY0" fmla="*/ 0 h 106506"/>
                  <a:gd name="connsiteX1" fmla="*/ 90920 w 90920"/>
                  <a:gd name="connsiteY1" fmla="*/ 106507 h 106506"/>
                  <a:gd name="connsiteX2" fmla="*/ 79664 w 90920"/>
                  <a:gd name="connsiteY2" fmla="*/ 106507 h 106506"/>
                  <a:gd name="connsiteX3" fmla="*/ 75334 w 90920"/>
                  <a:gd name="connsiteY3" fmla="*/ 105641 h 106506"/>
                  <a:gd name="connsiteX4" fmla="*/ 71871 w 90920"/>
                  <a:gd name="connsiteY4" fmla="*/ 103043 h 106506"/>
                  <a:gd name="connsiteX5" fmla="*/ 19050 w 90920"/>
                  <a:gd name="connsiteY5" fmla="*/ 35503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5 w 90920"/>
                  <a:gd name="connsiteY12" fmla="*/ 0 h 106506"/>
                  <a:gd name="connsiteX13" fmla="*/ 15587 w 90920"/>
                  <a:gd name="connsiteY13" fmla="*/ 866 h 106506"/>
                  <a:gd name="connsiteX14" fmla="*/ 17318 w 90920"/>
                  <a:gd name="connsiteY14" fmla="*/ 1732 h 106506"/>
                  <a:gd name="connsiteX15" fmla="*/ 19050 w 90920"/>
                  <a:gd name="connsiteY15" fmla="*/ 3464 h 106506"/>
                  <a:gd name="connsiteX16" fmla="*/ 72737 w 90920"/>
                  <a:gd name="connsiteY16" fmla="*/ 71005 h 106506"/>
                  <a:gd name="connsiteX17" fmla="*/ 71871 w 90920"/>
                  <a:gd name="connsiteY17" fmla="*/ 65809 h 106506"/>
                  <a:gd name="connsiteX18" fmla="*/ 71871 w 90920"/>
                  <a:gd name="connsiteY18" fmla="*/ 60614 h 106506"/>
                  <a:gd name="connsiteX19" fmla="*/ 71871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4" y="106507"/>
                    </a:lnTo>
                    <a:cubicBezTo>
                      <a:pt x="77932" y="106507"/>
                      <a:pt x="76200" y="106507"/>
                      <a:pt x="75334" y="105641"/>
                    </a:cubicBezTo>
                    <a:cubicBezTo>
                      <a:pt x="74468" y="104775"/>
                      <a:pt x="72737" y="103909"/>
                      <a:pt x="71871" y="103043"/>
                    </a:cubicBezTo>
                    <a:lnTo>
                      <a:pt x="19050" y="35503"/>
                    </a:lnTo>
                    <a:cubicBezTo>
                      <a:pt x="19050" y="37234"/>
                      <a:pt x="19050" y="38966"/>
                      <a:pt x="19050" y="40698"/>
                    </a:cubicBezTo>
                    <a:cubicBezTo>
                      <a:pt x="19050" y="42430"/>
                      <a:pt x="19050" y="44162"/>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1732"/>
                      <a:pt x="16452" y="1732"/>
                      <a:pt x="17318" y="1732"/>
                    </a:cubicBezTo>
                    <a:cubicBezTo>
                      <a:pt x="18184" y="2598"/>
                      <a:pt x="18184" y="2598"/>
                      <a:pt x="19050" y="3464"/>
                    </a:cubicBezTo>
                    <a:lnTo>
                      <a:pt x="72737" y="71005"/>
                    </a:lnTo>
                    <a:cubicBezTo>
                      <a:pt x="72737" y="69273"/>
                      <a:pt x="72737" y="67541"/>
                      <a:pt x="71871" y="65809"/>
                    </a:cubicBezTo>
                    <a:cubicBezTo>
                      <a:pt x="71871" y="64077"/>
                      <a:pt x="71871" y="62346"/>
                      <a:pt x="71871" y="60614"/>
                    </a:cubicBezTo>
                    <a:lnTo>
                      <a:pt x="71871" y="0"/>
                    </a:lnTo>
                    <a:lnTo>
                      <a:pt x="90920" y="0"/>
                    </a:lnTo>
                    <a:close/>
                  </a:path>
                </a:pathLst>
              </a:custGeom>
              <a:solidFill>
                <a:srgbClr val="FFFFFF"/>
              </a:solid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B549B4EF-84E3-1A3A-4356-ABF63F352C06}"/>
                  </a:ext>
                </a:extLst>
              </p:cNvPr>
              <p:cNvSpPr/>
              <p:nvPr/>
            </p:nvSpPr>
            <p:spPr>
              <a:xfrm>
                <a:off x="6484793" y="4838699"/>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64" name="Freeform 163">
                <a:extLst>
                  <a:ext uri="{FF2B5EF4-FFF2-40B4-BE49-F238E27FC236}">
                    <a16:creationId xmlns:a16="http://schemas.microsoft.com/office/drawing/2014/main" id="{7043AF2C-EA3D-2BE3-2162-CFDF67CFB258}"/>
                  </a:ext>
                </a:extLst>
              </p:cNvPr>
              <p:cNvSpPr/>
              <p:nvPr/>
            </p:nvSpPr>
            <p:spPr>
              <a:xfrm>
                <a:off x="6539345" y="4838699"/>
                <a:ext cx="90920" cy="106506"/>
              </a:xfrm>
              <a:custGeom>
                <a:avLst/>
                <a:gdLst>
                  <a:gd name="connsiteX0" fmla="*/ 90920 w 90920"/>
                  <a:gd name="connsiteY0" fmla="*/ 0 h 106506"/>
                  <a:gd name="connsiteX1" fmla="*/ 90920 w 90920"/>
                  <a:gd name="connsiteY1" fmla="*/ 106507 h 106506"/>
                  <a:gd name="connsiteX2" fmla="*/ 79663 w 90920"/>
                  <a:gd name="connsiteY2" fmla="*/ 106507 h 106506"/>
                  <a:gd name="connsiteX3" fmla="*/ 75334 w 90920"/>
                  <a:gd name="connsiteY3" fmla="*/ 105641 h 106506"/>
                  <a:gd name="connsiteX4" fmla="*/ 71870 w 90920"/>
                  <a:gd name="connsiteY4" fmla="*/ 103043 h 106506"/>
                  <a:gd name="connsiteX5" fmla="*/ 19050 w 90920"/>
                  <a:gd name="connsiteY5" fmla="*/ 35503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4 w 90920"/>
                  <a:gd name="connsiteY12" fmla="*/ 0 h 106506"/>
                  <a:gd name="connsiteX13" fmla="*/ 15586 w 90920"/>
                  <a:gd name="connsiteY13" fmla="*/ 866 h 106506"/>
                  <a:gd name="connsiteX14" fmla="*/ 17318 w 90920"/>
                  <a:gd name="connsiteY14" fmla="*/ 1732 h 106506"/>
                  <a:gd name="connsiteX15" fmla="*/ 19050 w 90920"/>
                  <a:gd name="connsiteY15" fmla="*/ 3464 h 106506"/>
                  <a:gd name="connsiteX16" fmla="*/ 72736 w 90920"/>
                  <a:gd name="connsiteY16" fmla="*/ 71005 h 106506"/>
                  <a:gd name="connsiteX17" fmla="*/ 71870 w 90920"/>
                  <a:gd name="connsiteY17" fmla="*/ 65809 h 106506"/>
                  <a:gd name="connsiteX18" fmla="*/ 71870 w 90920"/>
                  <a:gd name="connsiteY18" fmla="*/ 60614 h 106506"/>
                  <a:gd name="connsiteX19" fmla="*/ 71870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3" y="106507"/>
                    </a:lnTo>
                    <a:cubicBezTo>
                      <a:pt x="77932" y="106507"/>
                      <a:pt x="76200" y="106507"/>
                      <a:pt x="75334" y="105641"/>
                    </a:cubicBezTo>
                    <a:cubicBezTo>
                      <a:pt x="74468" y="104775"/>
                      <a:pt x="72736" y="103909"/>
                      <a:pt x="71870" y="103043"/>
                    </a:cubicBezTo>
                    <a:lnTo>
                      <a:pt x="19050" y="35503"/>
                    </a:lnTo>
                    <a:cubicBezTo>
                      <a:pt x="19050" y="37234"/>
                      <a:pt x="19050" y="38966"/>
                      <a:pt x="19050" y="40698"/>
                    </a:cubicBezTo>
                    <a:cubicBezTo>
                      <a:pt x="19050" y="42430"/>
                      <a:pt x="19050" y="44162"/>
                      <a:pt x="19050" y="45027"/>
                    </a:cubicBezTo>
                    <a:lnTo>
                      <a:pt x="19050" y="106507"/>
                    </a:lnTo>
                    <a:lnTo>
                      <a:pt x="0" y="106507"/>
                    </a:lnTo>
                    <a:lnTo>
                      <a:pt x="0" y="0"/>
                    </a:lnTo>
                    <a:lnTo>
                      <a:pt x="11257" y="0"/>
                    </a:lnTo>
                    <a:cubicBezTo>
                      <a:pt x="12123" y="0"/>
                      <a:pt x="12989" y="0"/>
                      <a:pt x="13854" y="0"/>
                    </a:cubicBezTo>
                    <a:cubicBezTo>
                      <a:pt x="14720" y="0"/>
                      <a:pt x="14720" y="0"/>
                      <a:pt x="15586" y="866"/>
                    </a:cubicBezTo>
                    <a:cubicBezTo>
                      <a:pt x="16452" y="866"/>
                      <a:pt x="16452" y="1732"/>
                      <a:pt x="17318" y="1732"/>
                    </a:cubicBezTo>
                    <a:cubicBezTo>
                      <a:pt x="18184" y="2598"/>
                      <a:pt x="18184" y="2598"/>
                      <a:pt x="19050" y="3464"/>
                    </a:cubicBezTo>
                    <a:lnTo>
                      <a:pt x="72736" y="71005"/>
                    </a:lnTo>
                    <a:cubicBezTo>
                      <a:pt x="72736" y="69273"/>
                      <a:pt x="72736" y="67541"/>
                      <a:pt x="71870" y="65809"/>
                    </a:cubicBezTo>
                    <a:cubicBezTo>
                      <a:pt x="71870" y="64077"/>
                      <a:pt x="71870" y="62346"/>
                      <a:pt x="71870" y="60614"/>
                    </a:cubicBezTo>
                    <a:lnTo>
                      <a:pt x="71870" y="0"/>
                    </a:lnTo>
                    <a:lnTo>
                      <a:pt x="90920" y="0"/>
                    </a:lnTo>
                    <a:close/>
                  </a:path>
                </a:pathLst>
              </a:custGeom>
              <a:solidFill>
                <a:srgbClr val="FFFFFF"/>
              </a:solidFill>
              <a:ln w="8653"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A949C3F2-24E0-7337-2EAB-C837ED4A21E1}"/>
                  </a:ext>
                </a:extLst>
              </p:cNvPr>
              <p:cNvSpPr/>
              <p:nvPr/>
            </p:nvSpPr>
            <p:spPr>
              <a:xfrm>
                <a:off x="6656243" y="4836967"/>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0 w 94384"/>
                  <a:gd name="connsiteY5" fmla="*/ 104775 h 109104"/>
                  <a:gd name="connsiteX6" fmla="*/ 15586 w 94384"/>
                  <a:gd name="connsiteY6" fmla="*/ 93519 h 109104"/>
                  <a:gd name="connsiteX7" fmla="*/ 4330 w 94384"/>
                  <a:gd name="connsiteY7" fmla="*/ 76200 h 109104"/>
                  <a:gd name="connsiteX8" fmla="*/ 0 w 94384"/>
                  <a:gd name="connsiteY8" fmla="*/ 54553 h 109104"/>
                  <a:gd name="connsiteX9" fmla="*/ 4330 w 94384"/>
                  <a:gd name="connsiteY9" fmla="*/ 32905 h 109104"/>
                  <a:gd name="connsiteX10" fmla="*/ 15586 w 94384"/>
                  <a:gd name="connsiteY10" fmla="*/ 15587 h 109104"/>
                  <a:gd name="connsiteX11" fmla="*/ 32904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3 w 94384"/>
                  <a:gd name="connsiteY19" fmla="*/ 25112 h 109104"/>
                  <a:gd name="connsiteX20" fmla="*/ 74468 w 94384"/>
                  <a:gd name="connsiteY20" fmla="*/ 22514 h 109104"/>
                  <a:gd name="connsiteX21" fmla="*/ 69273 w 94384"/>
                  <a:gd name="connsiteY21" fmla="*/ 19916 h 109104"/>
                  <a:gd name="connsiteX22" fmla="*/ 63211 w 94384"/>
                  <a:gd name="connsiteY22" fmla="*/ 18184 h 109104"/>
                  <a:gd name="connsiteX23" fmla="*/ 55418 w 94384"/>
                  <a:gd name="connsiteY23" fmla="*/ 17318 h 109104"/>
                  <a:gd name="connsiteX24" fmla="*/ 42429 w 94384"/>
                  <a:gd name="connsiteY24" fmla="*/ 19916 h 109104"/>
                  <a:gd name="connsiteX25" fmla="*/ 32038 w 94384"/>
                  <a:gd name="connsiteY25" fmla="*/ 26843 h 109104"/>
                  <a:gd name="connsiteX26" fmla="*/ 25977 w 94384"/>
                  <a:gd name="connsiteY26" fmla="*/ 38100 h 109104"/>
                  <a:gd name="connsiteX27" fmla="*/ 23379 w 94384"/>
                  <a:gd name="connsiteY27" fmla="*/ 52821 h 109104"/>
                  <a:gd name="connsiteX28" fmla="*/ 25977 w 94384"/>
                  <a:gd name="connsiteY28" fmla="*/ 68407 h 109104"/>
                  <a:gd name="connsiteX29" fmla="*/ 32904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1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8"/>
                      <a:pt x="82261" y="104775"/>
                      <a:pt x="76200" y="106507"/>
                    </a:cubicBezTo>
                    <a:cubicBezTo>
                      <a:pt x="70138" y="108239"/>
                      <a:pt x="63211" y="109105"/>
                      <a:pt x="57150" y="109105"/>
                    </a:cubicBezTo>
                    <a:cubicBezTo>
                      <a:pt x="48491" y="109105"/>
                      <a:pt x="40698" y="107373"/>
                      <a:pt x="33770" y="104775"/>
                    </a:cubicBezTo>
                    <a:cubicBezTo>
                      <a:pt x="26843" y="102178"/>
                      <a:pt x="20782" y="98714"/>
                      <a:pt x="15586" y="93519"/>
                    </a:cubicBezTo>
                    <a:cubicBezTo>
                      <a:pt x="10391" y="88323"/>
                      <a:pt x="6927" y="83128"/>
                      <a:pt x="4330" y="76200"/>
                    </a:cubicBezTo>
                    <a:cubicBezTo>
                      <a:pt x="1732" y="69273"/>
                      <a:pt x="0" y="62346"/>
                      <a:pt x="0" y="54553"/>
                    </a:cubicBezTo>
                    <a:cubicBezTo>
                      <a:pt x="0" y="46759"/>
                      <a:pt x="1732" y="38966"/>
                      <a:pt x="4330" y="32905"/>
                    </a:cubicBezTo>
                    <a:cubicBezTo>
                      <a:pt x="6927" y="25977"/>
                      <a:pt x="10391" y="20782"/>
                      <a:pt x="15586" y="15587"/>
                    </a:cubicBezTo>
                    <a:cubicBezTo>
                      <a:pt x="20782" y="10391"/>
                      <a:pt x="25977" y="6928"/>
                      <a:pt x="32904" y="4330"/>
                    </a:cubicBezTo>
                    <a:cubicBezTo>
                      <a:pt x="39832" y="1732"/>
                      <a:pt x="47625" y="0"/>
                      <a:pt x="56284" y="0"/>
                    </a:cubicBezTo>
                    <a:cubicBezTo>
                      <a:pt x="60614" y="0"/>
                      <a:pt x="64943" y="0"/>
                      <a:pt x="68407" y="866"/>
                    </a:cubicBezTo>
                    <a:cubicBezTo>
                      <a:pt x="71870" y="1732"/>
                      <a:pt x="75334" y="2598"/>
                      <a:pt x="78798" y="3464"/>
                    </a:cubicBezTo>
                    <a:cubicBezTo>
                      <a:pt x="82261" y="4330"/>
                      <a:pt x="84859" y="6061"/>
                      <a:pt x="87457" y="7793"/>
                    </a:cubicBezTo>
                    <a:cubicBezTo>
                      <a:pt x="90055" y="9525"/>
                      <a:pt x="92652" y="11257"/>
                      <a:pt x="94384" y="13855"/>
                    </a:cubicBezTo>
                    <a:lnTo>
                      <a:pt x="88323" y="23380"/>
                    </a:lnTo>
                    <a:cubicBezTo>
                      <a:pt x="87457" y="25112"/>
                      <a:pt x="85725" y="25977"/>
                      <a:pt x="84859" y="25977"/>
                    </a:cubicBezTo>
                    <a:cubicBezTo>
                      <a:pt x="83127" y="25977"/>
                      <a:pt x="81395" y="25977"/>
                      <a:pt x="79663" y="25112"/>
                    </a:cubicBezTo>
                    <a:cubicBezTo>
                      <a:pt x="77932" y="24246"/>
                      <a:pt x="76200" y="23380"/>
                      <a:pt x="74468" y="22514"/>
                    </a:cubicBezTo>
                    <a:cubicBezTo>
                      <a:pt x="72736" y="21648"/>
                      <a:pt x="71004" y="20782"/>
                      <a:pt x="69273" y="19916"/>
                    </a:cubicBezTo>
                    <a:cubicBezTo>
                      <a:pt x="67541" y="19050"/>
                      <a:pt x="64943" y="19050"/>
                      <a:pt x="63211" y="18184"/>
                    </a:cubicBezTo>
                    <a:cubicBezTo>
                      <a:pt x="60614" y="18184"/>
                      <a:pt x="58016" y="17318"/>
                      <a:pt x="55418" y="17318"/>
                    </a:cubicBezTo>
                    <a:cubicBezTo>
                      <a:pt x="50223" y="17318"/>
                      <a:pt x="45893" y="18184"/>
                      <a:pt x="42429" y="19916"/>
                    </a:cubicBezTo>
                    <a:cubicBezTo>
                      <a:pt x="38100" y="21648"/>
                      <a:pt x="34636" y="24246"/>
                      <a:pt x="32038" y="26843"/>
                    </a:cubicBezTo>
                    <a:cubicBezTo>
                      <a:pt x="29441" y="30307"/>
                      <a:pt x="26843" y="33771"/>
                      <a:pt x="25977" y="38100"/>
                    </a:cubicBezTo>
                    <a:cubicBezTo>
                      <a:pt x="24245" y="42430"/>
                      <a:pt x="23379" y="47625"/>
                      <a:pt x="23379" y="52821"/>
                    </a:cubicBezTo>
                    <a:cubicBezTo>
                      <a:pt x="23379" y="58882"/>
                      <a:pt x="24245" y="64077"/>
                      <a:pt x="25977" y="68407"/>
                    </a:cubicBezTo>
                    <a:cubicBezTo>
                      <a:pt x="27709" y="72737"/>
                      <a:pt x="30307" y="77066"/>
                      <a:pt x="32904" y="79664"/>
                    </a:cubicBezTo>
                    <a:cubicBezTo>
                      <a:pt x="36368" y="83128"/>
                      <a:pt x="39832" y="84860"/>
                      <a:pt x="44161" y="86591"/>
                    </a:cubicBezTo>
                    <a:cubicBezTo>
                      <a:pt x="48491" y="88323"/>
                      <a:pt x="52820" y="89189"/>
                      <a:pt x="58016" y="89189"/>
                    </a:cubicBezTo>
                    <a:cubicBezTo>
                      <a:pt x="61479" y="89189"/>
                      <a:pt x="64943" y="89189"/>
                      <a:pt x="67541" y="88323"/>
                    </a:cubicBezTo>
                    <a:cubicBezTo>
                      <a:pt x="70138" y="87457"/>
                      <a:pt x="72736" y="86591"/>
                      <a:pt x="75334" y="85725"/>
                    </a:cubicBezTo>
                    <a:lnTo>
                      <a:pt x="75334" y="67541"/>
                    </a:lnTo>
                    <a:lnTo>
                      <a:pt x="63211" y="67541"/>
                    </a:lnTo>
                    <a:cubicBezTo>
                      <a:pt x="61479"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21" name="Graphic 6">
              <a:extLst>
                <a:ext uri="{FF2B5EF4-FFF2-40B4-BE49-F238E27FC236}">
                  <a16:creationId xmlns:a16="http://schemas.microsoft.com/office/drawing/2014/main" id="{2640C280-9DAD-AD73-865E-DB2F39600F66}"/>
                </a:ext>
              </a:extLst>
            </p:cNvPr>
            <p:cNvGrpSpPr/>
            <p:nvPr/>
          </p:nvGrpSpPr>
          <p:grpSpPr>
            <a:xfrm>
              <a:off x="7568045" y="1697181"/>
              <a:ext cx="273627" cy="69272"/>
              <a:chOff x="7568045" y="1697181"/>
              <a:chExt cx="273627" cy="69272"/>
            </a:xfrm>
            <a:solidFill>
              <a:srgbClr val="203249"/>
            </a:solidFill>
          </p:grpSpPr>
          <p:sp>
            <p:nvSpPr>
              <p:cNvPr id="148" name="Freeform 147">
                <a:extLst>
                  <a:ext uri="{FF2B5EF4-FFF2-40B4-BE49-F238E27FC236}">
                    <a16:creationId xmlns:a16="http://schemas.microsoft.com/office/drawing/2014/main" id="{75C0EBD3-D4DA-A987-54E3-97394BB539B4}"/>
                  </a:ext>
                </a:extLst>
              </p:cNvPr>
              <p:cNvSpPr/>
              <p:nvPr/>
            </p:nvSpPr>
            <p:spPr>
              <a:xfrm>
                <a:off x="7568045" y="1697181"/>
                <a:ext cx="45027" cy="69272"/>
              </a:xfrm>
              <a:custGeom>
                <a:avLst/>
                <a:gdLst>
                  <a:gd name="connsiteX0" fmla="*/ 40698 w 45027"/>
                  <a:gd name="connsiteY0" fmla="*/ 13855 h 69272"/>
                  <a:gd name="connsiteX1" fmla="*/ 39832 w 45027"/>
                  <a:gd name="connsiteY1" fmla="*/ 15586 h 69272"/>
                  <a:gd name="connsiteX2" fmla="*/ 38100 w 45027"/>
                  <a:gd name="connsiteY2" fmla="*/ 16452 h 69272"/>
                  <a:gd name="connsiteX3" fmla="*/ 36368 w 45027"/>
                  <a:gd name="connsiteY3" fmla="*/ 15586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1 w 45027"/>
                  <a:gd name="connsiteY10" fmla="*/ 19916 h 69272"/>
                  <a:gd name="connsiteX11" fmla="*/ 15586 w 45027"/>
                  <a:gd name="connsiteY11" fmla="*/ 23380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9 h 69272"/>
                  <a:gd name="connsiteX16" fmla="*/ 39832 w 45027"/>
                  <a:gd name="connsiteY16" fmla="*/ 35502 h 69272"/>
                  <a:gd name="connsiteX17" fmla="*/ 43295 w 45027"/>
                  <a:gd name="connsiteY17" fmla="*/ 40698 h 69272"/>
                  <a:gd name="connsiteX18" fmla="*/ 44161 w 45027"/>
                  <a:gd name="connsiteY18" fmla="*/ 47625 h 69272"/>
                  <a:gd name="connsiteX19" fmla="*/ 42429 w 45027"/>
                  <a:gd name="connsiteY19" fmla="*/ 56284 h 69272"/>
                  <a:gd name="connsiteX20" fmla="*/ 38100 w 45027"/>
                  <a:gd name="connsiteY20" fmla="*/ 63211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4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9 h 69272"/>
                  <a:gd name="connsiteX42" fmla="*/ 4330 w 45027"/>
                  <a:gd name="connsiteY42" fmla="*/ 26843 h 69272"/>
                  <a:gd name="connsiteX43" fmla="*/ 3464 w 45027"/>
                  <a:gd name="connsiteY43" fmla="*/ 19050 h 69272"/>
                  <a:gd name="connsiteX44" fmla="*/ 5196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3855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3855"/>
                    </a:moveTo>
                    <a:cubicBezTo>
                      <a:pt x="40698" y="14720"/>
                      <a:pt x="39832" y="14720"/>
                      <a:pt x="39832" y="15586"/>
                    </a:cubicBezTo>
                    <a:cubicBezTo>
                      <a:pt x="39832" y="15586"/>
                      <a:pt x="38966" y="16452"/>
                      <a:pt x="38100" y="16452"/>
                    </a:cubicBezTo>
                    <a:cubicBezTo>
                      <a:pt x="37234" y="16452"/>
                      <a:pt x="36368" y="16452"/>
                      <a:pt x="36368" y="15586"/>
                    </a:cubicBezTo>
                    <a:cubicBezTo>
                      <a:pt x="35502" y="14720"/>
                      <a:pt x="34636" y="14720"/>
                      <a:pt x="33770" y="13855"/>
                    </a:cubicBezTo>
                    <a:cubicBezTo>
                      <a:pt x="32904"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0"/>
                      <a:pt x="15586" y="15586"/>
                      <a:pt x="15586" y="16452"/>
                    </a:cubicBezTo>
                    <a:cubicBezTo>
                      <a:pt x="15586" y="17318"/>
                      <a:pt x="14721" y="18184"/>
                      <a:pt x="14721" y="19916"/>
                    </a:cubicBezTo>
                    <a:cubicBezTo>
                      <a:pt x="14721" y="21648"/>
                      <a:pt x="15586" y="22514"/>
                      <a:pt x="15586" y="23380"/>
                    </a:cubicBezTo>
                    <a:cubicBezTo>
                      <a:pt x="16452" y="24245"/>
                      <a:pt x="17318" y="25111"/>
                      <a:pt x="19050" y="25977"/>
                    </a:cubicBezTo>
                    <a:cubicBezTo>
                      <a:pt x="20782" y="26843"/>
                      <a:pt x="22514" y="27709"/>
                      <a:pt x="24245" y="27709"/>
                    </a:cubicBezTo>
                    <a:cubicBezTo>
                      <a:pt x="25977" y="28575"/>
                      <a:pt x="27709" y="28575"/>
                      <a:pt x="29441" y="29441"/>
                    </a:cubicBezTo>
                    <a:cubicBezTo>
                      <a:pt x="31173" y="30307"/>
                      <a:pt x="32904" y="31173"/>
                      <a:pt x="34636" y="32039"/>
                    </a:cubicBezTo>
                    <a:cubicBezTo>
                      <a:pt x="36368" y="32905"/>
                      <a:pt x="38100" y="33770"/>
                      <a:pt x="39832" y="35502"/>
                    </a:cubicBezTo>
                    <a:cubicBezTo>
                      <a:pt x="41564" y="37234"/>
                      <a:pt x="42429" y="38100"/>
                      <a:pt x="43295" y="40698"/>
                    </a:cubicBezTo>
                    <a:cubicBezTo>
                      <a:pt x="44161" y="42429"/>
                      <a:pt x="44161" y="45027"/>
                      <a:pt x="44161" y="47625"/>
                    </a:cubicBezTo>
                    <a:cubicBezTo>
                      <a:pt x="44161" y="50223"/>
                      <a:pt x="43295" y="53686"/>
                      <a:pt x="42429" y="56284"/>
                    </a:cubicBezTo>
                    <a:cubicBezTo>
                      <a:pt x="41564" y="58882"/>
                      <a:pt x="39832" y="61480"/>
                      <a:pt x="38100" y="63211"/>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1"/>
                      <a:pt x="866" y="61480"/>
                      <a:pt x="0" y="60614"/>
                    </a:cubicBezTo>
                    <a:lnTo>
                      <a:pt x="3464" y="54552"/>
                    </a:lnTo>
                    <a:cubicBezTo>
                      <a:pt x="3464" y="54552"/>
                      <a:pt x="4330" y="53686"/>
                      <a:pt x="4330" y="53686"/>
                    </a:cubicBezTo>
                    <a:cubicBezTo>
                      <a:pt x="5196" y="53686"/>
                      <a:pt x="5196" y="52821"/>
                      <a:pt x="6061" y="52821"/>
                    </a:cubicBezTo>
                    <a:cubicBezTo>
                      <a:pt x="6927" y="52821"/>
                      <a:pt x="7793" y="52821"/>
                      <a:pt x="8659" y="53686"/>
                    </a:cubicBezTo>
                    <a:cubicBezTo>
                      <a:pt x="9525" y="54552"/>
                      <a:pt x="10391" y="55418"/>
                      <a:pt x="12123" y="55418"/>
                    </a:cubicBezTo>
                    <a:cubicBezTo>
                      <a:pt x="12989" y="56284"/>
                      <a:pt x="14721" y="57150"/>
                      <a:pt x="16452" y="57150"/>
                    </a:cubicBezTo>
                    <a:cubicBezTo>
                      <a:pt x="18184" y="58016"/>
                      <a:pt x="19916" y="58016"/>
                      <a:pt x="22514" y="58016"/>
                    </a:cubicBezTo>
                    <a:cubicBezTo>
                      <a:pt x="25977" y="58016"/>
                      <a:pt x="28575" y="57150"/>
                      <a:pt x="30307" y="55418"/>
                    </a:cubicBezTo>
                    <a:cubicBezTo>
                      <a:pt x="32039" y="53686"/>
                      <a:pt x="32904" y="51089"/>
                      <a:pt x="32904" y="48491"/>
                    </a:cubicBezTo>
                    <a:cubicBezTo>
                      <a:pt x="32904" y="46759"/>
                      <a:pt x="32904" y="45027"/>
                      <a:pt x="32039" y="44161"/>
                    </a:cubicBezTo>
                    <a:cubicBezTo>
                      <a:pt x="31173" y="43295"/>
                      <a:pt x="30307" y="42429"/>
                      <a:pt x="28575" y="41564"/>
                    </a:cubicBezTo>
                    <a:cubicBezTo>
                      <a:pt x="26843" y="40698"/>
                      <a:pt x="25111" y="39832"/>
                      <a:pt x="23380" y="39832"/>
                    </a:cubicBezTo>
                    <a:cubicBezTo>
                      <a:pt x="21648" y="38966"/>
                      <a:pt x="19916" y="38966"/>
                      <a:pt x="18184" y="38100"/>
                    </a:cubicBezTo>
                    <a:cubicBezTo>
                      <a:pt x="16452" y="37234"/>
                      <a:pt x="14721" y="36368"/>
                      <a:pt x="12989" y="35502"/>
                    </a:cubicBezTo>
                    <a:cubicBezTo>
                      <a:pt x="11257" y="34636"/>
                      <a:pt x="9525" y="33770"/>
                      <a:pt x="7793" y="32039"/>
                    </a:cubicBezTo>
                    <a:cubicBezTo>
                      <a:pt x="6061" y="30307"/>
                      <a:pt x="5196" y="28575"/>
                      <a:pt x="4330" y="26843"/>
                    </a:cubicBezTo>
                    <a:cubicBezTo>
                      <a:pt x="3464" y="25111"/>
                      <a:pt x="3464" y="22514"/>
                      <a:pt x="3464" y="19050"/>
                    </a:cubicBezTo>
                    <a:cubicBezTo>
                      <a:pt x="3464" y="16452"/>
                      <a:pt x="4330" y="14720"/>
                      <a:pt x="5196"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29" y="4330"/>
                      <a:pt x="45027" y="6927"/>
                    </a:cubicBezTo>
                    <a:lnTo>
                      <a:pt x="40698" y="13855"/>
                    </a:lnTo>
                    <a:close/>
                  </a:path>
                </a:pathLst>
              </a:custGeom>
              <a:solidFill>
                <a:srgbClr val="203249"/>
              </a:solidFill>
              <a:ln w="8653"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A92ECD95-A6A7-3939-9295-B972C2CBF259}"/>
                  </a:ext>
                </a:extLst>
              </p:cNvPr>
              <p:cNvSpPr/>
              <p:nvPr/>
            </p:nvSpPr>
            <p:spPr>
              <a:xfrm>
                <a:off x="7629525" y="1698913"/>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7ECCEE39-2FEC-5995-D8CC-535750FD12D1}"/>
                  </a:ext>
                </a:extLst>
              </p:cNvPr>
              <p:cNvSpPr/>
              <p:nvPr/>
            </p:nvSpPr>
            <p:spPr>
              <a:xfrm>
                <a:off x="7705725" y="1699779"/>
                <a:ext cx="12122" cy="65809"/>
              </a:xfrm>
              <a:custGeom>
                <a:avLst/>
                <a:gdLst>
                  <a:gd name="connsiteX0" fmla="*/ 12123 w 12122"/>
                  <a:gd name="connsiteY0" fmla="*/ 65809 h 65809"/>
                  <a:gd name="connsiteX1" fmla="*/ 0 w 12122"/>
                  <a:gd name="connsiteY1" fmla="*/ 65809 h 65809"/>
                  <a:gd name="connsiteX2" fmla="*/ 0 w 12122"/>
                  <a:gd name="connsiteY2" fmla="*/ 0 h 65809"/>
                  <a:gd name="connsiteX3" fmla="*/ 12123 w 12122"/>
                  <a:gd name="connsiteY3" fmla="*/ 0 h 65809"/>
                  <a:gd name="connsiteX4" fmla="*/ 12123 w 12122"/>
                  <a:gd name="connsiteY4" fmla="*/ 65809 h 6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9">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25589EA7-ADCE-95AF-B21B-7EC599D39D35}"/>
                  </a:ext>
                </a:extLst>
              </p:cNvPr>
              <p:cNvSpPr/>
              <p:nvPr/>
            </p:nvSpPr>
            <p:spPr>
              <a:xfrm>
                <a:off x="7738629" y="1699779"/>
                <a:ext cx="41563" cy="65809"/>
              </a:xfrm>
              <a:custGeom>
                <a:avLst/>
                <a:gdLst>
                  <a:gd name="connsiteX0" fmla="*/ 12123 w 41563"/>
                  <a:gd name="connsiteY0" fmla="*/ 9525 h 65809"/>
                  <a:gd name="connsiteX1" fmla="*/ 12123 w 41563"/>
                  <a:gd name="connsiteY1" fmla="*/ 29441 h 65809"/>
                  <a:gd name="connsiteX2" fmla="*/ 37234 w 41563"/>
                  <a:gd name="connsiteY2" fmla="*/ 29441 h 65809"/>
                  <a:gd name="connsiteX3" fmla="*/ 37234 w 41563"/>
                  <a:gd name="connsiteY3" fmla="*/ 38966 h 65809"/>
                  <a:gd name="connsiteX4" fmla="*/ 12123 w 41563"/>
                  <a:gd name="connsiteY4" fmla="*/ 38966 h 65809"/>
                  <a:gd name="connsiteX5" fmla="*/ 12123 w 41563"/>
                  <a:gd name="connsiteY5" fmla="*/ 65809 h 65809"/>
                  <a:gd name="connsiteX6" fmla="*/ 0 w 41563"/>
                  <a:gd name="connsiteY6" fmla="*/ 65809 h 65809"/>
                  <a:gd name="connsiteX7" fmla="*/ 0 w 41563"/>
                  <a:gd name="connsiteY7" fmla="*/ 0 h 65809"/>
                  <a:gd name="connsiteX8" fmla="*/ 41564 w 41563"/>
                  <a:gd name="connsiteY8" fmla="*/ 0 h 65809"/>
                  <a:gd name="connsiteX9" fmla="*/ 41564 w 41563"/>
                  <a:gd name="connsiteY9" fmla="*/ 9525 h 65809"/>
                  <a:gd name="connsiteX10" fmla="*/ 12123 w 41563"/>
                  <a:gd name="connsiteY10" fmla="*/ 9525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9">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4AEA0D08-116C-FD06-E0DB-9C7681C2F2C2}"/>
                  </a:ext>
                </a:extLst>
              </p:cNvPr>
              <p:cNvSpPr/>
              <p:nvPr/>
            </p:nvSpPr>
            <p:spPr>
              <a:xfrm>
                <a:off x="7789718" y="1698913"/>
                <a:ext cx="51954" cy="66674"/>
              </a:xfrm>
              <a:custGeom>
                <a:avLst/>
                <a:gdLst>
                  <a:gd name="connsiteX0" fmla="*/ 51955 w 51954"/>
                  <a:gd name="connsiteY0" fmla="*/ 10391 h 66674"/>
                  <a:gd name="connsiteX1" fmla="*/ 32038 w 51954"/>
                  <a:gd name="connsiteY1" fmla="*/ 10391 h 66674"/>
                  <a:gd name="connsiteX2" fmla="*/ 32038 w 51954"/>
                  <a:gd name="connsiteY2" fmla="*/ 66675 h 66674"/>
                  <a:gd name="connsiteX3" fmla="*/ 19916 w 51954"/>
                  <a:gd name="connsiteY3" fmla="*/ 66675 h 66674"/>
                  <a:gd name="connsiteX4" fmla="*/ 19916 w 51954"/>
                  <a:gd name="connsiteY4" fmla="*/ 10391 h 66674"/>
                  <a:gd name="connsiteX5" fmla="*/ 0 w 51954"/>
                  <a:gd name="connsiteY5" fmla="*/ 10391 h 66674"/>
                  <a:gd name="connsiteX6" fmla="*/ 0 w 51954"/>
                  <a:gd name="connsiteY6" fmla="*/ 0 h 66674"/>
                  <a:gd name="connsiteX7" fmla="*/ 51955 w 51954"/>
                  <a:gd name="connsiteY7" fmla="*/ 0 h 66674"/>
                  <a:gd name="connsiteX8" fmla="*/ 51955 w 51954"/>
                  <a:gd name="connsiteY8" fmla="*/ 10391 h 66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4">
                    <a:moveTo>
                      <a:pt x="51955" y="10391"/>
                    </a:moveTo>
                    <a:lnTo>
                      <a:pt x="32038" y="10391"/>
                    </a:lnTo>
                    <a:lnTo>
                      <a:pt x="32038"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22" name="Graphic 6">
              <a:extLst>
                <a:ext uri="{FF2B5EF4-FFF2-40B4-BE49-F238E27FC236}">
                  <a16:creationId xmlns:a16="http://schemas.microsoft.com/office/drawing/2014/main" id="{918C27A9-7D6E-828D-5408-C4AC308CD2B0}"/>
                </a:ext>
              </a:extLst>
            </p:cNvPr>
            <p:cNvGrpSpPr/>
            <p:nvPr/>
          </p:nvGrpSpPr>
          <p:grpSpPr>
            <a:xfrm>
              <a:off x="7358495" y="1808018"/>
              <a:ext cx="696191" cy="93518"/>
              <a:chOff x="7358495" y="1808018"/>
              <a:chExt cx="696191" cy="93518"/>
            </a:xfrm>
            <a:solidFill>
              <a:srgbClr val="203249"/>
            </a:solidFill>
          </p:grpSpPr>
          <p:sp>
            <p:nvSpPr>
              <p:cNvPr id="137" name="Freeform 136">
                <a:extLst>
                  <a:ext uri="{FF2B5EF4-FFF2-40B4-BE49-F238E27FC236}">
                    <a16:creationId xmlns:a16="http://schemas.microsoft.com/office/drawing/2014/main" id="{48D0B88E-A9CA-E6A5-A22D-B9B8F2D65DA3}"/>
                  </a:ext>
                </a:extLst>
              </p:cNvPr>
              <p:cNvSpPr/>
              <p:nvPr/>
            </p:nvSpPr>
            <p:spPr>
              <a:xfrm>
                <a:off x="7358495" y="1811481"/>
                <a:ext cx="64943" cy="89188"/>
              </a:xfrm>
              <a:custGeom>
                <a:avLst/>
                <a:gdLst>
                  <a:gd name="connsiteX0" fmla="*/ 63212 w 64943"/>
                  <a:gd name="connsiteY0" fmla="*/ 9525 h 89188"/>
                  <a:gd name="connsiteX1" fmla="*/ 37234 w 64943"/>
                  <a:gd name="connsiteY1" fmla="*/ 9525 h 89188"/>
                  <a:gd name="connsiteX2" fmla="*/ 27709 w 64943"/>
                  <a:gd name="connsiteY2" fmla="*/ 89189 h 89188"/>
                  <a:gd name="connsiteX3" fmla="*/ 16452 w 64943"/>
                  <a:gd name="connsiteY3" fmla="*/ 89189 h 89188"/>
                  <a:gd name="connsiteX4" fmla="*/ 25977 w 64943"/>
                  <a:gd name="connsiteY4" fmla="*/ 9525 h 89188"/>
                  <a:gd name="connsiteX5" fmla="*/ 0 w 64943"/>
                  <a:gd name="connsiteY5" fmla="*/ 9525 h 89188"/>
                  <a:gd name="connsiteX6" fmla="*/ 866 w 64943"/>
                  <a:gd name="connsiteY6" fmla="*/ 0 h 89188"/>
                  <a:gd name="connsiteX7" fmla="*/ 64943 w 64943"/>
                  <a:gd name="connsiteY7" fmla="*/ 0 h 89188"/>
                  <a:gd name="connsiteX8" fmla="*/ 63212 w 64943"/>
                  <a:gd name="connsiteY8" fmla="*/ 9525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43" h="89188">
                    <a:moveTo>
                      <a:pt x="63212" y="9525"/>
                    </a:moveTo>
                    <a:lnTo>
                      <a:pt x="37234" y="9525"/>
                    </a:lnTo>
                    <a:lnTo>
                      <a:pt x="27709" y="89189"/>
                    </a:lnTo>
                    <a:lnTo>
                      <a:pt x="16452" y="89189"/>
                    </a:lnTo>
                    <a:lnTo>
                      <a:pt x="25977" y="9525"/>
                    </a:lnTo>
                    <a:lnTo>
                      <a:pt x="0" y="9525"/>
                    </a:lnTo>
                    <a:lnTo>
                      <a:pt x="866" y="0"/>
                    </a:lnTo>
                    <a:lnTo>
                      <a:pt x="64943" y="0"/>
                    </a:lnTo>
                    <a:lnTo>
                      <a:pt x="63212" y="9525"/>
                    </a:lnTo>
                    <a:close/>
                  </a:path>
                </a:pathLst>
              </a:custGeom>
              <a:solidFill>
                <a:srgbClr val="203249"/>
              </a:solidFill>
              <a:ln w="8653"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F3C5CC00-AA51-4BA9-F40E-A64A4EB7EF38}"/>
                  </a:ext>
                </a:extLst>
              </p:cNvPr>
              <p:cNvSpPr/>
              <p:nvPr/>
            </p:nvSpPr>
            <p:spPr>
              <a:xfrm>
                <a:off x="7422572" y="1837459"/>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1 h 64077"/>
                  <a:gd name="connsiteX4" fmla="*/ 22513 w 51088"/>
                  <a:gd name="connsiteY4" fmla="*/ 64077 h 64077"/>
                  <a:gd name="connsiteX5" fmla="*/ 12989 w 51088"/>
                  <a:gd name="connsiteY5" fmla="*/ 62345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4 w 51088"/>
                  <a:gd name="connsiteY10" fmla="*/ 19916 h 64077"/>
                  <a:gd name="connsiteX11" fmla="*/ 8659 w 51088"/>
                  <a:gd name="connsiteY11" fmla="*/ 12123 h 64077"/>
                  <a:gd name="connsiteX12" fmla="*/ 14720 w 51088"/>
                  <a:gd name="connsiteY12" fmla="*/ 6061 h 64077"/>
                  <a:gd name="connsiteX13" fmla="*/ 22513 w 51088"/>
                  <a:gd name="connsiteY13" fmla="*/ 1732 h 64077"/>
                  <a:gd name="connsiteX14" fmla="*/ 32038 w 51088"/>
                  <a:gd name="connsiteY14" fmla="*/ 0 h 64077"/>
                  <a:gd name="connsiteX15" fmla="*/ 40698 w 51088"/>
                  <a:gd name="connsiteY15" fmla="*/ 1732 h 64077"/>
                  <a:gd name="connsiteX16" fmla="*/ 46759 w 51088"/>
                  <a:gd name="connsiteY16" fmla="*/ 5196 h 64077"/>
                  <a:gd name="connsiteX17" fmla="*/ 50223 w 51088"/>
                  <a:gd name="connsiteY17" fmla="*/ 9525 h 64077"/>
                  <a:gd name="connsiteX18" fmla="*/ 51089 w 51088"/>
                  <a:gd name="connsiteY18" fmla="*/ 14720 h 64077"/>
                  <a:gd name="connsiteX19" fmla="*/ 49357 w 51088"/>
                  <a:gd name="connsiteY19" fmla="*/ 22514 h 64077"/>
                  <a:gd name="connsiteX20" fmla="*/ 43295 w 51088"/>
                  <a:gd name="connsiteY20" fmla="*/ 28575 h 64077"/>
                  <a:gd name="connsiteX21" fmla="*/ 31173 w 51088"/>
                  <a:gd name="connsiteY21" fmla="*/ 33771 h 64077"/>
                  <a:gd name="connsiteX22" fmla="*/ 11257 w 51088"/>
                  <a:gd name="connsiteY22" fmla="*/ 37234 h 64077"/>
                  <a:gd name="connsiteX23" fmla="*/ 11257 w 51088"/>
                  <a:gd name="connsiteY23" fmla="*/ 38966 h 64077"/>
                  <a:gd name="connsiteX24" fmla="*/ 11257 w 51088"/>
                  <a:gd name="connsiteY24" fmla="*/ 40698 h 64077"/>
                  <a:gd name="connsiteX25" fmla="*/ 14720 w 51088"/>
                  <a:gd name="connsiteY25" fmla="*/ 53686 h 64077"/>
                  <a:gd name="connsiteX26" fmla="*/ 25977 w 51088"/>
                  <a:gd name="connsiteY26" fmla="*/ 58016 h 64077"/>
                  <a:gd name="connsiteX27" fmla="*/ 31173 w 51088"/>
                  <a:gd name="connsiteY27" fmla="*/ 57150 h 64077"/>
                  <a:gd name="connsiteX28" fmla="*/ 35502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2038 w 51088"/>
                  <a:gd name="connsiteY35" fmla="*/ 6927 h 64077"/>
                  <a:gd name="connsiteX36" fmla="*/ 25111 w 51088"/>
                  <a:gd name="connsiteY36" fmla="*/ 8659 h 64077"/>
                  <a:gd name="connsiteX37" fmla="*/ 19050 w 51088"/>
                  <a:gd name="connsiteY37" fmla="*/ 12989 h 64077"/>
                  <a:gd name="connsiteX38" fmla="*/ 14720 w 51088"/>
                  <a:gd name="connsiteY38" fmla="*/ 19916 h 64077"/>
                  <a:gd name="connsiteX39" fmla="*/ 12123 w 51088"/>
                  <a:gd name="connsiteY39" fmla="*/ 28575 h 64077"/>
                  <a:gd name="connsiteX40" fmla="*/ 27709 w 51088"/>
                  <a:gd name="connsiteY40" fmla="*/ 25977 h 64077"/>
                  <a:gd name="connsiteX41" fmla="*/ 36368 w 51088"/>
                  <a:gd name="connsiteY41" fmla="*/ 22514 h 64077"/>
                  <a:gd name="connsiteX42" fmla="*/ 40698 w 51088"/>
                  <a:gd name="connsiteY42" fmla="*/ 19050 h 64077"/>
                  <a:gd name="connsiteX43" fmla="*/ 41564 w 51088"/>
                  <a:gd name="connsiteY43" fmla="*/ 14720 h 64077"/>
                  <a:gd name="connsiteX44" fmla="*/ 40698 w 51088"/>
                  <a:gd name="connsiteY44" fmla="*/ 12123 h 64077"/>
                  <a:gd name="connsiteX45" fmla="*/ 38966 w 51088"/>
                  <a:gd name="connsiteY45" fmla="*/ 9525 h 64077"/>
                  <a:gd name="connsiteX46" fmla="*/ 36368 w 51088"/>
                  <a:gd name="connsiteY46" fmla="*/ 7793 h 64077"/>
                  <a:gd name="connsiteX47" fmla="*/ 32038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2" y="61480"/>
                      <a:pt x="32904" y="62345"/>
                      <a:pt x="30307" y="63211"/>
                    </a:cubicBezTo>
                    <a:cubicBezTo>
                      <a:pt x="27709" y="64077"/>
                      <a:pt x="25111" y="64077"/>
                      <a:pt x="22513" y="64077"/>
                    </a:cubicBezTo>
                    <a:cubicBezTo>
                      <a:pt x="19050" y="64077"/>
                      <a:pt x="15586" y="63211"/>
                      <a:pt x="12989" y="62345"/>
                    </a:cubicBezTo>
                    <a:cubicBezTo>
                      <a:pt x="10391" y="61480"/>
                      <a:pt x="7793" y="59748"/>
                      <a:pt x="6061" y="57150"/>
                    </a:cubicBezTo>
                    <a:cubicBezTo>
                      <a:pt x="4330" y="54552"/>
                      <a:pt x="2598" y="51955"/>
                      <a:pt x="1732" y="49357"/>
                    </a:cubicBezTo>
                    <a:cubicBezTo>
                      <a:pt x="866" y="46759"/>
                      <a:pt x="0" y="42430"/>
                      <a:pt x="0" y="38966"/>
                    </a:cubicBezTo>
                    <a:cubicBezTo>
                      <a:pt x="0" y="35502"/>
                      <a:pt x="0" y="32905"/>
                      <a:pt x="866" y="29441"/>
                    </a:cubicBezTo>
                    <a:cubicBezTo>
                      <a:pt x="1732" y="25977"/>
                      <a:pt x="2598" y="23380"/>
                      <a:pt x="3464" y="19916"/>
                    </a:cubicBezTo>
                    <a:cubicBezTo>
                      <a:pt x="5195" y="17318"/>
                      <a:pt x="6061" y="14720"/>
                      <a:pt x="8659" y="12123"/>
                    </a:cubicBezTo>
                    <a:cubicBezTo>
                      <a:pt x="10391" y="9525"/>
                      <a:pt x="12989" y="7793"/>
                      <a:pt x="14720" y="6061"/>
                    </a:cubicBezTo>
                    <a:cubicBezTo>
                      <a:pt x="17318" y="4330"/>
                      <a:pt x="19916" y="2598"/>
                      <a:pt x="22513" y="1732"/>
                    </a:cubicBezTo>
                    <a:cubicBezTo>
                      <a:pt x="25111" y="866"/>
                      <a:pt x="28575" y="0"/>
                      <a:pt x="32038" y="0"/>
                    </a:cubicBezTo>
                    <a:cubicBezTo>
                      <a:pt x="35502" y="0"/>
                      <a:pt x="38100" y="866"/>
                      <a:pt x="40698" y="1732"/>
                    </a:cubicBezTo>
                    <a:cubicBezTo>
                      <a:pt x="43295" y="2598"/>
                      <a:pt x="45027" y="3464"/>
                      <a:pt x="46759" y="5196"/>
                    </a:cubicBezTo>
                    <a:cubicBezTo>
                      <a:pt x="48491" y="6927"/>
                      <a:pt x="49357" y="7793"/>
                      <a:pt x="50223" y="9525"/>
                    </a:cubicBezTo>
                    <a:cubicBezTo>
                      <a:pt x="51089" y="11257"/>
                      <a:pt x="51089" y="12989"/>
                      <a:pt x="51089" y="14720"/>
                    </a:cubicBezTo>
                    <a:cubicBezTo>
                      <a:pt x="51089" y="17318"/>
                      <a:pt x="50223" y="19916"/>
                      <a:pt x="49357" y="22514"/>
                    </a:cubicBezTo>
                    <a:cubicBezTo>
                      <a:pt x="48491" y="25111"/>
                      <a:pt x="45893" y="26843"/>
                      <a:pt x="43295" y="28575"/>
                    </a:cubicBezTo>
                    <a:cubicBezTo>
                      <a:pt x="40698" y="30307"/>
                      <a:pt x="36368" y="32039"/>
                      <a:pt x="31173" y="33771"/>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3" y="50223"/>
                      <a:pt x="14720" y="53686"/>
                    </a:cubicBezTo>
                    <a:cubicBezTo>
                      <a:pt x="17318" y="56284"/>
                      <a:pt x="20782" y="58016"/>
                      <a:pt x="25977" y="58016"/>
                    </a:cubicBezTo>
                    <a:cubicBezTo>
                      <a:pt x="27709" y="58016"/>
                      <a:pt x="29441" y="58016"/>
                      <a:pt x="31173" y="57150"/>
                    </a:cubicBezTo>
                    <a:cubicBezTo>
                      <a:pt x="32904" y="57150"/>
                      <a:pt x="33770" y="56284"/>
                      <a:pt x="35502" y="55418"/>
                    </a:cubicBezTo>
                    <a:cubicBezTo>
                      <a:pt x="36368" y="54552"/>
                      <a:pt x="38100" y="54552"/>
                      <a:pt x="38966" y="53686"/>
                    </a:cubicBezTo>
                    <a:cubicBezTo>
                      <a:pt x="39832" y="52821"/>
                      <a:pt x="40698" y="51955"/>
                      <a:pt x="41564" y="51955"/>
                    </a:cubicBezTo>
                    <a:cubicBezTo>
                      <a:pt x="42429" y="51089"/>
                      <a:pt x="43295" y="51089"/>
                      <a:pt x="43295" y="50223"/>
                    </a:cubicBezTo>
                    <a:cubicBezTo>
                      <a:pt x="44161" y="50223"/>
                      <a:pt x="45027" y="49357"/>
                      <a:pt x="45027" y="49357"/>
                    </a:cubicBezTo>
                    <a:cubicBezTo>
                      <a:pt x="45893" y="49357"/>
                      <a:pt x="46759" y="49357"/>
                      <a:pt x="46759" y="50223"/>
                    </a:cubicBezTo>
                    <a:lnTo>
                      <a:pt x="49357" y="51089"/>
                    </a:lnTo>
                    <a:close/>
                    <a:moveTo>
                      <a:pt x="32038" y="6927"/>
                    </a:moveTo>
                    <a:cubicBezTo>
                      <a:pt x="29441" y="6927"/>
                      <a:pt x="26843" y="7793"/>
                      <a:pt x="25111" y="8659"/>
                    </a:cubicBezTo>
                    <a:cubicBezTo>
                      <a:pt x="22513" y="9525"/>
                      <a:pt x="20782" y="11257"/>
                      <a:pt x="19050" y="12989"/>
                    </a:cubicBezTo>
                    <a:cubicBezTo>
                      <a:pt x="17318" y="14720"/>
                      <a:pt x="15586" y="17318"/>
                      <a:pt x="14720" y="19916"/>
                    </a:cubicBezTo>
                    <a:cubicBezTo>
                      <a:pt x="13854" y="22514"/>
                      <a:pt x="12989" y="25111"/>
                      <a:pt x="12123" y="28575"/>
                    </a:cubicBezTo>
                    <a:cubicBezTo>
                      <a:pt x="18184" y="27709"/>
                      <a:pt x="23379" y="26843"/>
                      <a:pt x="27709" y="25977"/>
                    </a:cubicBezTo>
                    <a:cubicBezTo>
                      <a:pt x="31173" y="25111"/>
                      <a:pt x="34636" y="24245"/>
                      <a:pt x="36368" y="22514"/>
                    </a:cubicBezTo>
                    <a:cubicBezTo>
                      <a:pt x="38100" y="21648"/>
                      <a:pt x="39832" y="19916"/>
                      <a:pt x="40698" y="19050"/>
                    </a:cubicBezTo>
                    <a:cubicBezTo>
                      <a:pt x="41564" y="17318"/>
                      <a:pt x="41564" y="16452"/>
                      <a:pt x="41564" y="14720"/>
                    </a:cubicBezTo>
                    <a:cubicBezTo>
                      <a:pt x="41564" y="13855"/>
                      <a:pt x="41564" y="12989"/>
                      <a:pt x="40698" y="12123"/>
                    </a:cubicBezTo>
                    <a:cubicBezTo>
                      <a:pt x="40698" y="11257"/>
                      <a:pt x="39832" y="10391"/>
                      <a:pt x="38966" y="9525"/>
                    </a:cubicBezTo>
                    <a:cubicBezTo>
                      <a:pt x="38100" y="8659"/>
                      <a:pt x="37234" y="8659"/>
                      <a:pt x="36368" y="7793"/>
                    </a:cubicBezTo>
                    <a:cubicBezTo>
                      <a:pt x="35502" y="6927"/>
                      <a:pt x="33770" y="6927"/>
                      <a:pt x="32038" y="6927"/>
                    </a:cubicBezTo>
                    <a:close/>
                  </a:path>
                </a:pathLst>
              </a:custGeom>
              <a:solidFill>
                <a:srgbClr val="203249"/>
              </a:solidFill>
              <a:ln w="8653"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7CA0EB38-E711-5B6F-BD0C-B9DED952F70B}"/>
                  </a:ext>
                </a:extLst>
              </p:cNvPr>
              <p:cNvSpPr/>
              <p:nvPr/>
            </p:nvSpPr>
            <p:spPr>
              <a:xfrm>
                <a:off x="7482320" y="1833995"/>
                <a:ext cx="55418" cy="65809"/>
              </a:xfrm>
              <a:custGeom>
                <a:avLst/>
                <a:gdLst>
                  <a:gd name="connsiteX0" fmla="*/ 39832 w 55418"/>
                  <a:gd name="connsiteY0" fmla="*/ 49357 h 65809"/>
                  <a:gd name="connsiteX1" fmla="*/ 34636 w 55418"/>
                  <a:gd name="connsiteY1" fmla="*/ 56284 h 65809"/>
                  <a:gd name="connsiteX2" fmla="*/ 29441 w 55418"/>
                  <a:gd name="connsiteY2" fmla="*/ 61479 h 65809"/>
                  <a:gd name="connsiteX3" fmla="*/ 23379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0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3295 w 55418"/>
                  <a:gd name="connsiteY22" fmla="*/ 10391 h 65809"/>
                  <a:gd name="connsiteX23" fmla="*/ 40698 w 55418"/>
                  <a:gd name="connsiteY23" fmla="*/ 10391 h 65809"/>
                  <a:gd name="connsiteX24" fmla="*/ 38100 w 55418"/>
                  <a:gd name="connsiteY24" fmla="*/ 10391 h 65809"/>
                  <a:gd name="connsiteX25" fmla="*/ 31173 w 55418"/>
                  <a:gd name="connsiteY25" fmla="*/ 11257 h 65809"/>
                  <a:gd name="connsiteX26" fmla="*/ 24245 w 55418"/>
                  <a:gd name="connsiteY26" fmla="*/ 14720 h 65809"/>
                  <a:gd name="connsiteX27" fmla="*/ 19050 w 55418"/>
                  <a:gd name="connsiteY27" fmla="*/ 19916 h 65809"/>
                  <a:gd name="connsiteX28" fmla="*/ 14720 w 55418"/>
                  <a:gd name="connsiteY28" fmla="*/ 26843 h 65809"/>
                  <a:gd name="connsiteX29" fmla="*/ 12123 w 55418"/>
                  <a:gd name="connsiteY29" fmla="*/ 34636 h 65809"/>
                  <a:gd name="connsiteX30" fmla="*/ 11257 w 55418"/>
                  <a:gd name="connsiteY30" fmla="*/ 43295 h 65809"/>
                  <a:gd name="connsiteX31" fmla="*/ 20782 w 55418"/>
                  <a:gd name="connsiteY31" fmla="*/ 58016 h 65809"/>
                  <a:gd name="connsiteX32" fmla="*/ 26843 w 55418"/>
                  <a:gd name="connsiteY32" fmla="*/ 56284 h 65809"/>
                  <a:gd name="connsiteX33" fmla="*/ 32038 w 55418"/>
                  <a:gd name="connsiteY33" fmla="*/ 51089 h 65809"/>
                  <a:gd name="connsiteX34" fmla="*/ 37234 w 55418"/>
                  <a:gd name="connsiteY34" fmla="*/ 43295 h 65809"/>
                  <a:gd name="connsiteX35" fmla="*/ 41564 w 55418"/>
                  <a:gd name="connsiteY35" fmla="*/ 32905 h 65809"/>
                  <a:gd name="connsiteX36" fmla="*/ 43295 w 55418"/>
                  <a:gd name="connsiteY36" fmla="*/ 10391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4" y="58016"/>
                      <a:pt x="31173" y="60614"/>
                      <a:pt x="29441" y="61479"/>
                    </a:cubicBezTo>
                    <a:cubicBezTo>
                      <a:pt x="27709" y="63211"/>
                      <a:pt x="25111" y="64077"/>
                      <a:pt x="23379" y="64943"/>
                    </a:cubicBezTo>
                    <a:cubicBezTo>
                      <a:pt x="21648" y="65809"/>
                      <a:pt x="19050" y="65809"/>
                      <a:pt x="16452" y="65809"/>
                    </a:cubicBezTo>
                    <a:cubicBezTo>
                      <a:pt x="13855" y="65809"/>
                      <a:pt x="12123" y="64943"/>
                      <a:pt x="9525" y="64077"/>
                    </a:cubicBezTo>
                    <a:cubicBezTo>
                      <a:pt x="7793" y="63211"/>
                      <a:pt x="6061" y="61479"/>
                      <a:pt x="4330" y="59748"/>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4" y="866"/>
                      <a:pt x="36368" y="0"/>
                      <a:pt x="39832" y="0"/>
                    </a:cubicBezTo>
                    <a:cubicBezTo>
                      <a:pt x="42429" y="0"/>
                      <a:pt x="45027" y="0"/>
                      <a:pt x="47625" y="866"/>
                    </a:cubicBezTo>
                    <a:cubicBezTo>
                      <a:pt x="50223" y="1732"/>
                      <a:pt x="52821" y="1732"/>
                      <a:pt x="55418" y="3464"/>
                    </a:cubicBezTo>
                    <a:lnTo>
                      <a:pt x="47625" y="64077"/>
                    </a:lnTo>
                    <a:lnTo>
                      <a:pt x="41564" y="64077"/>
                    </a:lnTo>
                    <a:cubicBezTo>
                      <a:pt x="39832" y="64077"/>
                      <a:pt x="38966" y="64077"/>
                      <a:pt x="38966" y="63211"/>
                    </a:cubicBezTo>
                    <a:cubicBezTo>
                      <a:pt x="38100" y="62345"/>
                      <a:pt x="38100" y="61479"/>
                      <a:pt x="38100" y="60614"/>
                    </a:cubicBezTo>
                    <a:lnTo>
                      <a:pt x="39832" y="49357"/>
                    </a:lnTo>
                    <a:close/>
                    <a:moveTo>
                      <a:pt x="43295" y="10391"/>
                    </a:moveTo>
                    <a:cubicBezTo>
                      <a:pt x="42429" y="10391"/>
                      <a:pt x="41564" y="10391"/>
                      <a:pt x="40698" y="10391"/>
                    </a:cubicBezTo>
                    <a:cubicBezTo>
                      <a:pt x="39832" y="10391"/>
                      <a:pt x="38966" y="10391"/>
                      <a:pt x="38100" y="10391"/>
                    </a:cubicBezTo>
                    <a:cubicBezTo>
                      <a:pt x="35502" y="10391"/>
                      <a:pt x="32904" y="10391"/>
                      <a:pt x="31173" y="11257"/>
                    </a:cubicBezTo>
                    <a:cubicBezTo>
                      <a:pt x="28575" y="12123"/>
                      <a:pt x="26843" y="12989"/>
                      <a:pt x="24245" y="14720"/>
                    </a:cubicBezTo>
                    <a:cubicBezTo>
                      <a:pt x="22514" y="16452"/>
                      <a:pt x="20782" y="18184"/>
                      <a:pt x="19050" y="19916"/>
                    </a:cubicBezTo>
                    <a:cubicBezTo>
                      <a:pt x="17318" y="21648"/>
                      <a:pt x="15586" y="24245"/>
                      <a:pt x="14720" y="26843"/>
                    </a:cubicBezTo>
                    <a:cubicBezTo>
                      <a:pt x="13855" y="29441"/>
                      <a:pt x="12989" y="32039"/>
                      <a:pt x="12123" y="34636"/>
                    </a:cubicBezTo>
                    <a:cubicBezTo>
                      <a:pt x="11257" y="37234"/>
                      <a:pt x="11257" y="39832"/>
                      <a:pt x="11257" y="43295"/>
                    </a:cubicBezTo>
                    <a:cubicBezTo>
                      <a:pt x="11257" y="53686"/>
                      <a:pt x="14720" y="58016"/>
                      <a:pt x="20782" y="58016"/>
                    </a:cubicBezTo>
                    <a:cubicBezTo>
                      <a:pt x="22514" y="58016"/>
                      <a:pt x="25111" y="57150"/>
                      <a:pt x="26843" y="56284"/>
                    </a:cubicBezTo>
                    <a:cubicBezTo>
                      <a:pt x="28575" y="55418"/>
                      <a:pt x="30307" y="53686"/>
                      <a:pt x="32038" y="51089"/>
                    </a:cubicBezTo>
                    <a:cubicBezTo>
                      <a:pt x="33770" y="48491"/>
                      <a:pt x="35502" y="45893"/>
                      <a:pt x="37234" y="43295"/>
                    </a:cubicBezTo>
                    <a:cubicBezTo>
                      <a:pt x="38966" y="40698"/>
                      <a:pt x="39832" y="37234"/>
                      <a:pt x="41564" y="32905"/>
                    </a:cubicBezTo>
                    <a:lnTo>
                      <a:pt x="43295" y="10391"/>
                    </a:lnTo>
                    <a:close/>
                  </a:path>
                </a:pathLst>
              </a:custGeom>
              <a:solidFill>
                <a:srgbClr val="203249"/>
              </a:solidFill>
              <a:ln w="8653"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8C360E63-1BB4-FCD7-6481-215AF2B34FAD}"/>
                  </a:ext>
                </a:extLst>
              </p:cNvPr>
              <p:cNvSpPr/>
              <p:nvPr/>
            </p:nvSpPr>
            <p:spPr>
              <a:xfrm>
                <a:off x="7547263" y="1833995"/>
                <a:ext cx="86242" cy="65809"/>
              </a:xfrm>
              <a:custGeom>
                <a:avLst/>
                <a:gdLst>
                  <a:gd name="connsiteX0" fmla="*/ 0 w 86242"/>
                  <a:gd name="connsiteY0" fmla="*/ 65809 h 65809"/>
                  <a:gd name="connsiteX1" fmla="*/ 7793 w 86242"/>
                  <a:gd name="connsiteY1" fmla="*/ 2598 h 65809"/>
                  <a:gd name="connsiteX2" fmla="*/ 12989 w 86242"/>
                  <a:gd name="connsiteY2" fmla="*/ 2598 h 65809"/>
                  <a:gd name="connsiteX3" fmla="*/ 16452 w 86242"/>
                  <a:gd name="connsiteY3" fmla="*/ 6061 h 65809"/>
                  <a:gd name="connsiteX4" fmla="*/ 15586 w 86242"/>
                  <a:gd name="connsiteY4" fmla="*/ 17318 h 65809"/>
                  <a:gd name="connsiteX5" fmla="*/ 25977 w 86242"/>
                  <a:gd name="connsiteY5" fmla="*/ 5195 h 65809"/>
                  <a:gd name="connsiteX6" fmla="*/ 37234 w 86242"/>
                  <a:gd name="connsiteY6" fmla="*/ 866 h 65809"/>
                  <a:gd name="connsiteX7" fmla="*/ 46759 w 86242"/>
                  <a:gd name="connsiteY7" fmla="*/ 5195 h 65809"/>
                  <a:gd name="connsiteX8" fmla="*/ 50223 w 86242"/>
                  <a:gd name="connsiteY8" fmla="*/ 17318 h 65809"/>
                  <a:gd name="connsiteX9" fmla="*/ 60614 w 86242"/>
                  <a:gd name="connsiteY9" fmla="*/ 4330 h 65809"/>
                  <a:gd name="connsiteX10" fmla="*/ 72736 w 86242"/>
                  <a:gd name="connsiteY10" fmla="*/ 0 h 65809"/>
                  <a:gd name="connsiteX11" fmla="*/ 83993 w 86242"/>
                  <a:gd name="connsiteY11" fmla="*/ 6061 h 65809"/>
                  <a:gd name="connsiteX12" fmla="*/ 85725 w 86242"/>
                  <a:gd name="connsiteY12" fmla="*/ 23380 h 65809"/>
                  <a:gd name="connsiteX13" fmla="*/ 81395 w 86242"/>
                  <a:gd name="connsiteY13" fmla="*/ 63211 h 65809"/>
                  <a:gd name="connsiteX14" fmla="*/ 70139 w 86242"/>
                  <a:gd name="connsiteY14" fmla="*/ 63211 h 65809"/>
                  <a:gd name="connsiteX15" fmla="*/ 75334 w 86242"/>
                  <a:gd name="connsiteY15" fmla="*/ 23380 h 65809"/>
                  <a:gd name="connsiteX16" fmla="*/ 74468 w 86242"/>
                  <a:gd name="connsiteY16" fmla="*/ 12123 h 65809"/>
                  <a:gd name="connsiteX17" fmla="*/ 68407 w 86242"/>
                  <a:gd name="connsiteY17" fmla="*/ 8659 h 65809"/>
                  <a:gd name="connsiteX18" fmla="*/ 63211 w 86242"/>
                  <a:gd name="connsiteY18" fmla="*/ 10391 h 65809"/>
                  <a:gd name="connsiteX19" fmla="*/ 58016 w 86242"/>
                  <a:gd name="connsiteY19" fmla="*/ 14720 h 65809"/>
                  <a:gd name="connsiteX20" fmla="*/ 53686 w 86242"/>
                  <a:gd name="connsiteY20" fmla="*/ 20782 h 65809"/>
                  <a:gd name="connsiteX21" fmla="*/ 50223 w 86242"/>
                  <a:gd name="connsiteY21" fmla="*/ 29441 h 65809"/>
                  <a:gd name="connsiteX22" fmla="*/ 50223 w 86242"/>
                  <a:gd name="connsiteY22" fmla="*/ 29441 h 65809"/>
                  <a:gd name="connsiteX23" fmla="*/ 45893 w 86242"/>
                  <a:gd name="connsiteY23" fmla="*/ 64077 h 65809"/>
                  <a:gd name="connsiteX24" fmla="*/ 34636 w 86242"/>
                  <a:gd name="connsiteY24" fmla="*/ 64077 h 65809"/>
                  <a:gd name="connsiteX25" fmla="*/ 38966 w 86242"/>
                  <a:gd name="connsiteY25" fmla="*/ 24245 h 65809"/>
                  <a:gd name="connsiteX26" fmla="*/ 38966 w 86242"/>
                  <a:gd name="connsiteY26" fmla="*/ 12989 h 65809"/>
                  <a:gd name="connsiteX27" fmla="*/ 32904 w 86242"/>
                  <a:gd name="connsiteY27" fmla="*/ 9525 h 65809"/>
                  <a:gd name="connsiteX28" fmla="*/ 26843 w 86242"/>
                  <a:gd name="connsiteY28" fmla="*/ 11257 h 65809"/>
                  <a:gd name="connsiteX29" fmla="*/ 21648 w 86242"/>
                  <a:gd name="connsiteY29" fmla="*/ 15586 h 65809"/>
                  <a:gd name="connsiteX30" fmla="*/ 17318 w 86242"/>
                  <a:gd name="connsiteY30" fmla="*/ 22514 h 65809"/>
                  <a:gd name="connsiteX31" fmla="*/ 13855 w 86242"/>
                  <a:gd name="connsiteY31" fmla="*/ 32039 h 65809"/>
                  <a:gd name="connsiteX32" fmla="*/ 9525 w 86242"/>
                  <a:gd name="connsiteY32" fmla="*/ 64943 h 65809"/>
                  <a:gd name="connsiteX33" fmla="*/ 0 w 86242"/>
                  <a:gd name="connsiteY33" fmla="*/ 64943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6242" h="65809">
                    <a:moveTo>
                      <a:pt x="0" y="65809"/>
                    </a:moveTo>
                    <a:lnTo>
                      <a:pt x="7793" y="2598"/>
                    </a:lnTo>
                    <a:lnTo>
                      <a:pt x="12989" y="2598"/>
                    </a:lnTo>
                    <a:cubicBezTo>
                      <a:pt x="15586" y="2598"/>
                      <a:pt x="16452" y="3464"/>
                      <a:pt x="16452" y="6061"/>
                    </a:cubicBezTo>
                    <a:lnTo>
                      <a:pt x="15586" y="17318"/>
                    </a:lnTo>
                    <a:cubicBezTo>
                      <a:pt x="19050" y="12123"/>
                      <a:pt x="22514" y="7793"/>
                      <a:pt x="25977" y="5195"/>
                    </a:cubicBezTo>
                    <a:cubicBezTo>
                      <a:pt x="29441" y="2598"/>
                      <a:pt x="33770" y="866"/>
                      <a:pt x="37234" y="866"/>
                    </a:cubicBezTo>
                    <a:cubicBezTo>
                      <a:pt x="41564" y="866"/>
                      <a:pt x="45027" y="2598"/>
                      <a:pt x="46759" y="5195"/>
                    </a:cubicBezTo>
                    <a:cubicBezTo>
                      <a:pt x="48491" y="7793"/>
                      <a:pt x="50223" y="12123"/>
                      <a:pt x="50223" y="17318"/>
                    </a:cubicBezTo>
                    <a:cubicBezTo>
                      <a:pt x="53686" y="11257"/>
                      <a:pt x="57150" y="6927"/>
                      <a:pt x="60614" y="4330"/>
                    </a:cubicBezTo>
                    <a:cubicBezTo>
                      <a:pt x="64943" y="1732"/>
                      <a:pt x="68407" y="0"/>
                      <a:pt x="72736" y="0"/>
                    </a:cubicBezTo>
                    <a:cubicBezTo>
                      <a:pt x="77932" y="0"/>
                      <a:pt x="82261" y="1732"/>
                      <a:pt x="83993" y="6061"/>
                    </a:cubicBezTo>
                    <a:cubicBezTo>
                      <a:pt x="86591" y="10391"/>
                      <a:pt x="86591" y="16452"/>
                      <a:pt x="85725" y="23380"/>
                    </a:cubicBezTo>
                    <a:lnTo>
                      <a:pt x="81395" y="63211"/>
                    </a:lnTo>
                    <a:lnTo>
                      <a:pt x="70139" y="63211"/>
                    </a:lnTo>
                    <a:lnTo>
                      <a:pt x="75334" y="23380"/>
                    </a:lnTo>
                    <a:cubicBezTo>
                      <a:pt x="76200" y="18184"/>
                      <a:pt x="75334" y="14720"/>
                      <a:pt x="74468" y="12123"/>
                    </a:cubicBezTo>
                    <a:cubicBezTo>
                      <a:pt x="73602" y="9525"/>
                      <a:pt x="71870" y="8659"/>
                      <a:pt x="68407" y="8659"/>
                    </a:cubicBezTo>
                    <a:cubicBezTo>
                      <a:pt x="66675" y="8659"/>
                      <a:pt x="64943" y="9525"/>
                      <a:pt x="63211" y="10391"/>
                    </a:cubicBezTo>
                    <a:cubicBezTo>
                      <a:pt x="61480" y="11257"/>
                      <a:pt x="59748" y="12989"/>
                      <a:pt x="58016" y="14720"/>
                    </a:cubicBezTo>
                    <a:cubicBezTo>
                      <a:pt x="56284" y="16452"/>
                      <a:pt x="54552" y="18184"/>
                      <a:pt x="53686" y="20782"/>
                    </a:cubicBezTo>
                    <a:cubicBezTo>
                      <a:pt x="51955" y="23380"/>
                      <a:pt x="51089" y="25977"/>
                      <a:pt x="50223" y="29441"/>
                    </a:cubicBezTo>
                    <a:lnTo>
                      <a:pt x="50223" y="29441"/>
                    </a:lnTo>
                    <a:lnTo>
                      <a:pt x="45893" y="64077"/>
                    </a:lnTo>
                    <a:lnTo>
                      <a:pt x="34636" y="64077"/>
                    </a:lnTo>
                    <a:lnTo>
                      <a:pt x="38966" y="24245"/>
                    </a:lnTo>
                    <a:cubicBezTo>
                      <a:pt x="39832" y="19050"/>
                      <a:pt x="39832" y="15586"/>
                      <a:pt x="38966" y="12989"/>
                    </a:cubicBezTo>
                    <a:cubicBezTo>
                      <a:pt x="38100" y="10391"/>
                      <a:pt x="36368" y="9525"/>
                      <a:pt x="32904" y="9525"/>
                    </a:cubicBezTo>
                    <a:cubicBezTo>
                      <a:pt x="31173" y="9525"/>
                      <a:pt x="28575" y="10391"/>
                      <a:pt x="26843" y="11257"/>
                    </a:cubicBezTo>
                    <a:cubicBezTo>
                      <a:pt x="25111" y="12123"/>
                      <a:pt x="23379" y="13854"/>
                      <a:pt x="21648" y="15586"/>
                    </a:cubicBezTo>
                    <a:cubicBezTo>
                      <a:pt x="19916" y="17318"/>
                      <a:pt x="18184" y="19916"/>
                      <a:pt x="17318" y="22514"/>
                    </a:cubicBezTo>
                    <a:cubicBezTo>
                      <a:pt x="15586" y="25111"/>
                      <a:pt x="14720" y="28575"/>
                      <a:pt x="13855" y="32039"/>
                    </a:cubicBezTo>
                    <a:lnTo>
                      <a:pt x="9525" y="64943"/>
                    </a:lnTo>
                    <a:lnTo>
                      <a:pt x="0" y="64943"/>
                    </a:lnTo>
                    <a:close/>
                  </a:path>
                </a:pathLst>
              </a:custGeom>
              <a:solidFill>
                <a:srgbClr val="203249"/>
              </a:solidFill>
              <a:ln w="8653"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C2A96CAA-7DAF-BC88-BBDA-CE97A97F117D}"/>
                  </a:ext>
                </a:extLst>
              </p:cNvPr>
              <p:cNvSpPr/>
              <p:nvPr/>
            </p:nvSpPr>
            <p:spPr>
              <a:xfrm>
                <a:off x="7675418" y="1809750"/>
                <a:ext cx="72736" cy="90054"/>
              </a:xfrm>
              <a:custGeom>
                <a:avLst/>
                <a:gdLst>
                  <a:gd name="connsiteX0" fmla="*/ 38100 w 72736"/>
                  <a:gd name="connsiteY0" fmla="*/ 81395 h 90054"/>
                  <a:gd name="connsiteX1" fmla="*/ 45027 w 72736"/>
                  <a:gd name="connsiteY1" fmla="*/ 80530 h 90054"/>
                  <a:gd name="connsiteX2" fmla="*/ 50223 w 72736"/>
                  <a:gd name="connsiteY2" fmla="*/ 78798 h 90054"/>
                  <a:gd name="connsiteX3" fmla="*/ 54552 w 72736"/>
                  <a:gd name="connsiteY3" fmla="*/ 76200 h 90054"/>
                  <a:gd name="connsiteX4" fmla="*/ 57150 w 72736"/>
                  <a:gd name="connsiteY4" fmla="*/ 73602 h 90054"/>
                  <a:gd name="connsiteX5" fmla="*/ 58882 w 72736"/>
                  <a:gd name="connsiteY5" fmla="*/ 71870 h 90054"/>
                  <a:gd name="connsiteX6" fmla="*/ 60614 w 72736"/>
                  <a:gd name="connsiteY6" fmla="*/ 71005 h 90054"/>
                  <a:gd name="connsiteX7" fmla="*/ 61480 w 72736"/>
                  <a:gd name="connsiteY7" fmla="*/ 71005 h 90054"/>
                  <a:gd name="connsiteX8" fmla="*/ 62346 w 72736"/>
                  <a:gd name="connsiteY8" fmla="*/ 71870 h 90054"/>
                  <a:gd name="connsiteX9" fmla="*/ 66675 w 72736"/>
                  <a:gd name="connsiteY9" fmla="*/ 77066 h 90054"/>
                  <a:gd name="connsiteX10" fmla="*/ 52821 w 72736"/>
                  <a:gd name="connsiteY10" fmla="*/ 86591 h 90054"/>
                  <a:gd name="connsiteX11" fmla="*/ 34636 w 72736"/>
                  <a:gd name="connsiteY11" fmla="*/ 90054 h 90054"/>
                  <a:gd name="connsiteX12" fmla="*/ 19916 w 72736"/>
                  <a:gd name="connsiteY12" fmla="*/ 87457 h 90054"/>
                  <a:gd name="connsiteX13" fmla="*/ 9525 w 72736"/>
                  <a:gd name="connsiteY13" fmla="*/ 79664 h 90054"/>
                  <a:gd name="connsiteX14" fmla="*/ 2598 w 72736"/>
                  <a:gd name="connsiteY14" fmla="*/ 67541 h 90054"/>
                  <a:gd name="connsiteX15" fmla="*/ 0 w 72736"/>
                  <a:gd name="connsiteY15" fmla="*/ 51955 h 90054"/>
                  <a:gd name="connsiteX16" fmla="*/ 3464 w 72736"/>
                  <a:gd name="connsiteY16" fmla="*/ 30307 h 90054"/>
                  <a:gd name="connsiteX17" fmla="*/ 12989 w 72736"/>
                  <a:gd name="connsiteY17" fmla="*/ 13855 h 90054"/>
                  <a:gd name="connsiteX18" fmla="*/ 27709 w 72736"/>
                  <a:gd name="connsiteY18" fmla="*/ 3464 h 90054"/>
                  <a:gd name="connsiteX19" fmla="*/ 45893 w 72736"/>
                  <a:gd name="connsiteY19" fmla="*/ 0 h 90054"/>
                  <a:gd name="connsiteX20" fmla="*/ 54552 w 72736"/>
                  <a:gd name="connsiteY20" fmla="*/ 866 h 90054"/>
                  <a:gd name="connsiteX21" fmla="*/ 61480 w 72736"/>
                  <a:gd name="connsiteY21" fmla="*/ 3464 h 90054"/>
                  <a:gd name="connsiteX22" fmla="*/ 67541 w 72736"/>
                  <a:gd name="connsiteY22" fmla="*/ 6927 h 90054"/>
                  <a:gd name="connsiteX23" fmla="*/ 72736 w 72736"/>
                  <a:gd name="connsiteY23" fmla="*/ 12123 h 90054"/>
                  <a:gd name="connsiteX24" fmla="*/ 68407 w 72736"/>
                  <a:gd name="connsiteY24" fmla="*/ 17318 h 90054"/>
                  <a:gd name="connsiteX25" fmla="*/ 67541 w 72736"/>
                  <a:gd name="connsiteY25" fmla="*/ 18184 h 90054"/>
                  <a:gd name="connsiteX26" fmla="*/ 65809 w 72736"/>
                  <a:gd name="connsiteY26" fmla="*/ 18184 h 90054"/>
                  <a:gd name="connsiteX27" fmla="*/ 63212 w 72736"/>
                  <a:gd name="connsiteY27" fmla="*/ 17318 h 90054"/>
                  <a:gd name="connsiteX28" fmla="*/ 59748 w 72736"/>
                  <a:gd name="connsiteY28" fmla="*/ 14720 h 90054"/>
                  <a:gd name="connsiteX29" fmla="*/ 54552 w 72736"/>
                  <a:gd name="connsiteY29" fmla="*/ 12123 h 90054"/>
                  <a:gd name="connsiteX30" fmla="*/ 45893 w 72736"/>
                  <a:gd name="connsiteY30" fmla="*/ 11257 h 90054"/>
                  <a:gd name="connsiteX31" fmla="*/ 32039 w 72736"/>
                  <a:gd name="connsiteY31" fmla="*/ 13855 h 90054"/>
                  <a:gd name="connsiteX32" fmla="*/ 20782 w 72736"/>
                  <a:gd name="connsiteY32" fmla="*/ 22514 h 90054"/>
                  <a:gd name="connsiteX33" fmla="*/ 13855 w 72736"/>
                  <a:gd name="connsiteY33" fmla="*/ 35502 h 90054"/>
                  <a:gd name="connsiteX34" fmla="*/ 11257 w 72736"/>
                  <a:gd name="connsiteY34" fmla="*/ 52821 h 90054"/>
                  <a:gd name="connsiteX35" fmla="*/ 12989 w 72736"/>
                  <a:gd name="connsiteY35" fmla="*/ 64943 h 90054"/>
                  <a:gd name="connsiteX36" fmla="*/ 18184 w 72736"/>
                  <a:gd name="connsiteY36" fmla="*/ 74468 h 90054"/>
                  <a:gd name="connsiteX37" fmla="*/ 25977 w 72736"/>
                  <a:gd name="connsiteY37" fmla="*/ 80530 h 90054"/>
                  <a:gd name="connsiteX38" fmla="*/ 38100 w 72736"/>
                  <a:gd name="connsiteY38" fmla="*/ 81395 h 90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2736" h="90054">
                    <a:moveTo>
                      <a:pt x="38100" y="81395"/>
                    </a:moveTo>
                    <a:cubicBezTo>
                      <a:pt x="40698" y="81395"/>
                      <a:pt x="43295" y="81395"/>
                      <a:pt x="45027" y="80530"/>
                    </a:cubicBezTo>
                    <a:cubicBezTo>
                      <a:pt x="46759" y="79664"/>
                      <a:pt x="49357" y="79664"/>
                      <a:pt x="50223" y="78798"/>
                    </a:cubicBezTo>
                    <a:cubicBezTo>
                      <a:pt x="51955" y="77932"/>
                      <a:pt x="52821" y="77066"/>
                      <a:pt x="54552" y="76200"/>
                    </a:cubicBezTo>
                    <a:cubicBezTo>
                      <a:pt x="55418" y="75334"/>
                      <a:pt x="56284" y="74468"/>
                      <a:pt x="57150" y="73602"/>
                    </a:cubicBezTo>
                    <a:cubicBezTo>
                      <a:pt x="58016" y="72736"/>
                      <a:pt x="58882" y="72736"/>
                      <a:pt x="58882" y="71870"/>
                    </a:cubicBezTo>
                    <a:cubicBezTo>
                      <a:pt x="59748" y="71005"/>
                      <a:pt x="59748" y="71005"/>
                      <a:pt x="60614" y="71005"/>
                    </a:cubicBezTo>
                    <a:cubicBezTo>
                      <a:pt x="60614" y="71005"/>
                      <a:pt x="61480" y="71005"/>
                      <a:pt x="61480" y="71005"/>
                    </a:cubicBezTo>
                    <a:cubicBezTo>
                      <a:pt x="61480" y="71005"/>
                      <a:pt x="62346" y="71005"/>
                      <a:pt x="62346" y="71870"/>
                    </a:cubicBezTo>
                    <a:lnTo>
                      <a:pt x="66675" y="77066"/>
                    </a:lnTo>
                    <a:cubicBezTo>
                      <a:pt x="62346" y="81395"/>
                      <a:pt x="58016" y="84859"/>
                      <a:pt x="52821" y="86591"/>
                    </a:cubicBezTo>
                    <a:cubicBezTo>
                      <a:pt x="47625" y="89189"/>
                      <a:pt x="41564" y="90054"/>
                      <a:pt x="34636" y="90054"/>
                    </a:cubicBezTo>
                    <a:cubicBezTo>
                      <a:pt x="29441" y="90054"/>
                      <a:pt x="24246" y="89189"/>
                      <a:pt x="19916" y="87457"/>
                    </a:cubicBezTo>
                    <a:cubicBezTo>
                      <a:pt x="15587" y="85725"/>
                      <a:pt x="12123" y="83127"/>
                      <a:pt x="9525" y="79664"/>
                    </a:cubicBezTo>
                    <a:cubicBezTo>
                      <a:pt x="6927" y="76200"/>
                      <a:pt x="4330" y="71870"/>
                      <a:pt x="2598" y="67541"/>
                    </a:cubicBezTo>
                    <a:cubicBezTo>
                      <a:pt x="866" y="63211"/>
                      <a:pt x="0" y="58016"/>
                      <a:pt x="0" y="51955"/>
                    </a:cubicBezTo>
                    <a:cubicBezTo>
                      <a:pt x="0" y="44161"/>
                      <a:pt x="866" y="37234"/>
                      <a:pt x="3464" y="30307"/>
                    </a:cubicBezTo>
                    <a:cubicBezTo>
                      <a:pt x="6061" y="24245"/>
                      <a:pt x="9525" y="18184"/>
                      <a:pt x="12989" y="13855"/>
                    </a:cubicBezTo>
                    <a:cubicBezTo>
                      <a:pt x="17318" y="9525"/>
                      <a:pt x="22514" y="6061"/>
                      <a:pt x="27709" y="3464"/>
                    </a:cubicBezTo>
                    <a:cubicBezTo>
                      <a:pt x="33770" y="866"/>
                      <a:pt x="39832" y="0"/>
                      <a:pt x="45893" y="0"/>
                    </a:cubicBezTo>
                    <a:cubicBezTo>
                      <a:pt x="49357" y="0"/>
                      <a:pt x="51955" y="0"/>
                      <a:pt x="54552" y="866"/>
                    </a:cubicBezTo>
                    <a:cubicBezTo>
                      <a:pt x="57150" y="1732"/>
                      <a:pt x="59748" y="2598"/>
                      <a:pt x="61480" y="3464"/>
                    </a:cubicBezTo>
                    <a:cubicBezTo>
                      <a:pt x="63212" y="4330"/>
                      <a:pt x="65809" y="6061"/>
                      <a:pt x="67541" y="6927"/>
                    </a:cubicBezTo>
                    <a:cubicBezTo>
                      <a:pt x="69273" y="8659"/>
                      <a:pt x="71005" y="10391"/>
                      <a:pt x="72736" y="12123"/>
                    </a:cubicBezTo>
                    <a:lnTo>
                      <a:pt x="68407" y="17318"/>
                    </a:lnTo>
                    <a:cubicBezTo>
                      <a:pt x="68407" y="17318"/>
                      <a:pt x="67541" y="18184"/>
                      <a:pt x="67541" y="18184"/>
                    </a:cubicBezTo>
                    <a:cubicBezTo>
                      <a:pt x="67541" y="18184"/>
                      <a:pt x="66675" y="18184"/>
                      <a:pt x="65809" y="18184"/>
                    </a:cubicBezTo>
                    <a:cubicBezTo>
                      <a:pt x="64943" y="18184"/>
                      <a:pt x="64077" y="18184"/>
                      <a:pt x="63212" y="17318"/>
                    </a:cubicBezTo>
                    <a:cubicBezTo>
                      <a:pt x="62346" y="16452"/>
                      <a:pt x="61480" y="15586"/>
                      <a:pt x="59748" y="14720"/>
                    </a:cubicBezTo>
                    <a:cubicBezTo>
                      <a:pt x="58016" y="13855"/>
                      <a:pt x="56284" y="12989"/>
                      <a:pt x="54552" y="12123"/>
                    </a:cubicBezTo>
                    <a:cubicBezTo>
                      <a:pt x="51955" y="11257"/>
                      <a:pt x="49357" y="11257"/>
                      <a:pt x="45893" y="11257"/>
                    </a:cubicBezTo>
                    <a:cubicBezTo>
                      <a:pt x="40698" y="11257"/>
                      <a:pt x="36368" y="12123"/>
                      <a:pt x="32039" y="13855"/>
                    </a:cubicBezTo>
                    <a:cubicBezTo>
                      <a:pt x="27709" y="15586"/>
                      <a:pt x="24246" y="18184"/>
                      <a:pt x="20782" y="22514"/>
                    </a:cubicBezTo>
                    <a:cubicBezTo>
                      <a:pt x="17318" y="25977"/>
                      <a:pt x="15587" y="30307"/>
                      <a:pt x="13855" y="35502"/>
                    </a:cubicBezTo>
                    <a:cubicBezTo>
                      <a:pt x="12123" y="40698"/>
                      <a:pt x="11257" y="46759"/>
                      <a:pt x="11257" y="52821"/>
                    </a:cubicBezTo>
                    <a:cubicBezTo>
                      <a:pt x="11257" y="57150"/>
                      <a:pt x="12123" y="61480"/>
                      <a:pt x="12989" y="64943"/>
                    </a:cubicBezTo>
                    <a:cubicBezTo>
                      <a:pt x="13855" y="68407"/>
                      <a:pt x="15587" y="71870"/>
                      <a:pt x="18184" y="74468"/>
                    </a:cubicBezTo>
                    <a:cubicBezTo>
                      <a:pt x="19916" y="77066"/>
                      <a:pt x="22514" y="78798"/>
                      <a:pt x="25977" y="80530"/>
                    </a:cubicBezTo>
                    <a:cubicBezTo>
                      <a:pt x="32039" y="80530"/>
                      <a:pt x="34636" y="81395"/>
                      <a:pt x="38100" y="81395"/>
                    </a:cubicBezTo>
                    <a:close/>
                  </a:path>
                </a:pathLst>
              </a:custGeom>
              <a:solidFill>
                <a:srgbClr val="203249"/>
              </a:solidFill>
              <a:ln w="8653"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FF1681F0-AFA0-7C73-311C-C2F9B0590218}"/>
                  </a:ext>
                </a:extLst>
              </p:cNvPr>
              <p:cNvSpPr/>
              <p:nvPr/>
            </p:nvSpPr>
            <p:spPr>
              <a:xfrm>
                <a:off x="7754697" y="1836593"/>
                <a:ext cx="55803" cy="64077"/>
              </a:xfrm>
              <a:custGeom>
                <a:avLst/>
                <a:gdLst>
                  <a:gd name="connsiteX0" fmla="*/ 55803 w 55803"/>
                  <a:gd name="connsiteY0" fmla="*/ 0 h 64077"/>
                  <a:gd name="connsiteX1" fmla="*/ 48010 w 55803"/>
                  <a:gd name="connsiteY1" fmla="*/ 63211 h 64077"/>
                  <a:gd name="connsiteX2" fmla="*/ 42814 w 55803"/>
                  <a:gd name="connsiteY2" fmla="*/ 63211 h 64077"/>
                  <a:gd name="connsiteX3" fmla="*/ 38485 w 55803"/>
                  <a:gd name="connsiteY3" fmla="*/ 58882 h 64077"/>
                  <a:gd name="connsiteX4" fmla="*/ 39351 w 55803"/>
                  <a:gd name="connsiteY4" fmla="*/ 47625 h 64077"/>
                  <a:gd name="connsiteX5" fmla="*/ 28094 w 55803"/>
                  <a:gd name="connsiteY5" fmla="*/ 59748 h 64077"/>
                  <a:gd name="connsiteX6" fmla="*/ 15105 w 55803"/>
                  <a:gd name="connsiteY6" fmla="*/ 64077 h 64077"/>
                  <a:gd name="connsiteX7" fmla="*/ 8178 w 55803"/>
                  <a:gd name="connsiteY7" fmla="*/ 62345 h 64077"/>
                  <a:gd name="connsiteX8" fmla="*/ 2982 w 55803"/>
                  <a:gd name="connsiteY8" fmla="*/ 58016 h 64077"/>
                  <a:gd name="connsiteX9" fmla="*/ 385 w 55803"/>
                  <a:gd name="connsiteY9" fmla="*/ 50223 h 64077"/>
                  <a:gd name="connsiteX10" fmla="*/ 385 w 55803"/>
                  <a:gd name="connsiteY10" fmla="*/ 39832 h 64077"/>
                  <a:gd name="connsiteX11" fmla="*/ 4714 w 55803"/>
                  <a:gd name="connsiteY11" fmla="*/ 0 h 64077"/>
                  <a:gd name="connsiteX12" fmla="*/ 15971 w 55803"/>
                  <a:gd name="connsiteY12" fmla="*/ 0 h 64077"/>
                  <a:gd name="connsiteX13" fmla="*/ 11642 w 55803"/>
                  <a:gd name="connsiteY13" fmla="*/ 39832 h 64077"/>
                  <a:gd name="connsiteX14" fmla="*/ 12508 w 55803"/>
                  <a:gd name="connsiteY14" fmla="*/ 51089 h 64077"/>
                  <a:gd name="connsiteX15" fmla="*/ 19435 w 55803"/>
                  <a:gd name="connsiteY15" fmla="*/ 54552 h 64077"/>
                  <a:gd name="connsiteX16" fmla="*/ 25496 w 55803"/>
                  <a:gd name="connsiteY16" fmla="*/ 52820 h 64077"/>
                  <a:gd name="connsiteX17" fmla="*/ 31558 w 55803"/>
                  <a:gd name="connsiteY17" fmla="*/ 48491 h 64077"/>
                  <a:gd name="connsiteX18" fmla="*/ 36753 w 55803"/>
                  <a:gd name="connsiteY18" fmla="*/ 41564 h 64077"/>
                  <a:gd name="connsiteX19" fmla="*/ 41082 w 55803"/>
                  <a:gd name="connsiteY19" fmla="*/ 32904 h 64077"/>
                  <a:gd name="connsiteX20" fmla="*/ 45412 w 55803"/>
                  <a:gd name="connsiteY20" fmla="*/ 0 h 64077"/>
                  <a:gd name="connsiteX21" fmla="*/ 55803 w 55803"/>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803" h="64077">
                    <a:moveTo>
                      <a:pt x="55803" y="0"/>
                    </a:moveTo>
                    <a:lnTo>
                      <a:pt x="48010" y="63211"/>
                    </a:lnTo>
                    <a:lnTo>
                      <a:pt x="42814" y="63211"/>
                    </a:lnTo>
                    <a:cubicBezTo>
                      <a:pt x="40217" y="63211"/>
                      <a:pt x="38485" y="61479"/>
                      <a:pt x="38485" y="58882"/>
                    </a:cubicBezTo>
                    <a:lnTo>
                      <a:pt x="39351" y="47625"/>
                    </a:lnTo>
                    <a:cubicBezTo>
                      <a:pt x="35887" y="52820"/>
                      <a:pt x="32423" y="57150"/>
                      <a:pt x="28094" y="59748"/>
                    </a:cubicBezTo>
                    <a:cubicBezTo>
                      <a:pt x="23764" y="62345"/>
                      <a:pt x="19435" y="64077"/>
                      <a:pt x="15105" y="64077"/>
                    </a:cubicBezTo>
                    <a:cubicBezTo>
                      <a:pt x="12508" y="64077"/>
                      <a:pt x="9910" y="63211"/>
                      <a:pt x="8178" y="62345"/>
                    </a:cubicBezTo>
                    <a:cubicBezTo>
                      <a:pt x="6446" y="61479"/>
                      <a:pt x="4714" y="59748"/>
                      <a:pt x="2982" y="58016"/>
                    </a:cubicBezTo>
                    <a:cubicBezTo>
                      <a:pt x="2117" y="56284"/>
                      <a:pt x="1251" y="53686"/>
                      <a:pt x="385" y="50223"/>
                    </a:cubicBezTo>
                    <a:cubicBezTo>
                      <a:pt x="-481" y="47625"/>
                      <a:pt x="385" y="44161"/>
                      <a:pt x="385" y="39832"/>
                    </a:cubicBezTo>
                    <a:lnTo>
                      <a:pt x="4714" y="0"/>
                    </a:lnTo>
                    <a:lnTo>
                      <a:pt x="15971" y="0"/>
                    </a:lnTo>
                    <a:lnTo>
                      <a:pt x="11642" y="39832"/>
                    </a:lnTo>
                    <a:cubicBezTo>
                      <a:pt x="10776" y="45027"/>
                      <a:pt x="11642" y="48491"/>
                      <a:pt x="12508" y="51089"/>
                    </a:cubicBezTo>
                    <a:cubicBezTo>
                      <a:pt x="13374" y="53686"/>
                      <a:pt x="15971" y="54552"/>
                      <a:pt x="19435" y="54552"/>
                    </a:cubicBezTo>
                    <a:cubicBezTo>
                      <a:pt x="21167" y="54552"/>
                      <a:pt x="22899" y="53686"/>
                      <a:pt x="25496" y="52820"/>
                    </a:cubicBezTo>
                    <a:cubicBezTo>
                      <a:pt x="27228" y="51955"/>
                      <a:pt x="29826" y="50223"/>
                      <a:pt x="31558" y="48491"/>
                    </a:cubicBezTo>
                    <a:cubicBezTo>
                      <a:pt x="33289" y="46759"/>
                      <a:pt x="35021" y="44161"/>
                      <a:pt x="36753" y="41564"/>
                    </a:cubicBezTo>
                    <a:cubicBezTo>
                      <a:pt x="38485" y="38966"/>
                      <a:pt x="40217" y="35502"/>
                      <a:pt x="41082" y="32904"/>
                    </a:cubicBezTo>
                    <a:lnTo>
                      <a:pt x="45412" y="0"/>
                    </a:lnTo>
                    <a:lnTo>
                      <a:pt x="55803" y="0"/>
                    </a:lnTo>
                    <a:close/>
                  </a:path>
                </a:pathLst>
              </a:custGeom>
              <a:solidFill>
                <a:srgbClr val="203249"/>
              </a:solidFill>
              <a:ln w="8653"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1DF9A981-0888-8FE8-66BF-85F0BEF352C6}"/>
                  </a:ext>
                </a:extLst>
              </p:cNvPr>
              <p:cNvSpPr/>
              <p:nvPr/>
            </p:nvSpPr>
            <p:spPr>
              <a:xfrm>
                <a:off x="7820891" y="1808018"/>
                <a:ext cx="22513" cy="91786"/>
              </a:xfrm>
              <a:custGeom>
                <a:avLst/>
                <a:gdLst>
                  <a:gd name="connsiteX0" fmla="*/ 0 w 22513"/>
                  <a:gd name="connsiteY0" fmla="*/ 91786 h 91786"/>
                  <a:gd name="connsiteX1" fmla="*/ 11257 w 22513"/>
                  <a:gd name="connsiteY1" fmla="*/ 0 h 91786"/>
                  <a:gd name="connsiteX2" fmla="*/ 22513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3"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F1C93FBE-4197-8369-4852-A4AF1C1BCCDD}"/>
                  </a:ext>
                </a:extLst>
              </p:cNvPr>
              <p:cNvSpPr/>
              <p:nvPr/>
            </p:nvSpPr>
            <p:spPr>
              <a:xfrm>
                <a:off x="7849081" y="1816677"/>
                <a:ext cx="37618" cy="84859"/>
              </a:xfrm>
              <a:custGeom>
                <a:avLst/>
                <a:gdLst>
                  <a:gd name="connsiteX0" fmla="*/ 4714 w 37618"/>
                  <a:gd name="connsiteY0" fmla="*/ 71870 h 84859"/>
                  <a:gd name="connsiteX1" fmla="*/ 4714 w 37618"/>
                  <a:gd name="connsiteY1" fmla="*/ 71005 h 84859"/>
                  <a:gd name="connsiteX2" fmla="*/ 4714 w 37618"/>
                  <a:gd name="connsiteY2" fmla="*/ 69273 h 84859"/>
                  <a:gd name="connsiteX3" fmla="*/ 4714 w 37618"/>
                  <a:gd name="connsiteY3" fmla="*/ 66675 h 84859"/>
                  <a:gd name="connsiteX4" fmla="*/ 5580 w 37618"/>
                  <a:gd name="connsiteY4" fmla="*/ 62345 h 84859"/>
                  <a:gd name="connsiteX5" fmla="*/ 9044 w 37618"/>
                  <a:gd name="connsiteY5" fmla="*/ 31173 h 84859"/>
                  <a:gd name="connsiteX6" fmla="*/ 2117 w 37618"/>
                  <a:gd name="connsiteY6" fmla="*/ 31173 h 84859"/>
                  <a:gd name="connsiteX7" fmla="*/ 385 w 37618"/>
                  <a:gd name="connsiteY7" fmla="*/ 30307 h 84859"/>
                  <a:gd name="connsiteX8" fmla="*/ 385 w 37618"/>
                  <a:gd name="connsiteY8" fmla="*/ 28575 h 84859"/>
                  <a:gd name="connsiteX9" fmla="*/ 1251 w 37618"/>
                  <a:gd name="connsiteY9" fmla="*/ 24245 h 84859"/>
                  <a:gd name="connsiteX10" fmla="*/ 10776 w 37618"/>
                  <a:gd name="connsiteY10" fmla="*/ 22514 h 84859"/>
                  <a:gd name="connsiteX11" fmla="*/ 15105 w 37618"/>
                  <a:gd name="connsiteY11" fmla="*/ 2598 h 84859"/>
                  <a:gd name="connsiteX12" fmla="*/ 15971 w 37618"/>
                  <a:gd name="connsiteY12" fmla="*/ 866 h 84859"/>
                  <a:gd name="connsiteX13" fmla="*/ 17703 w 37618"/>
                  <a:gd name="connsiteY13" fmla="*/ 0 h 84859"/>
                  <a:gd name="connsiteX14" fmla="*/ 23765 w 37618"/>
                  <a:gd name="connsiteY14" fmla="*/ 0 h 84859"/>
                  <a:gd name="connsiteX15" fmla="*/ 21167 w 37618"/>
                  <a:gd name="connsiteY15" fmla="*/ 21648 h 84859"/>
                  <a:gd name="connsiteX16" fmla="*/ 37619 w 37618"/>
                  <a:gd name="connsiteY16" fmla="*/ 21648 h 84859"/>
                  <a:gd name="connsiteX17" fmla="*/ 36753 w 37618"/>
                  <a:gd name="connsiteY17" fmla="*/ 29441 h 84859"/>
                  <a:gd name="connsiteX18" fmla="*/ 20301 w 37618"/>
                  <a:gd name="connsiteY18" fmla="*/ 29441 h 84859"/>
                  <a:gd name="connsiteX19" fmla="*/ 16837 w 37618"/>
                  <a:gd name="connsiteY19" fmla="*/ 60614 h 84859"/>
                  <a:gd name="connsiteX20" fmla="*/ 15971 w 37618"/>
                  <a:gd name="connsiteY20" fmla="*/ 64943 h 84859"/>
                  <a:gd name="connsiteX21" fmla="*/ 15971 w 37618"/>
                  <a:gd name="connsiteY21" fmla="*/ 67541 h 84859"/>
                  <a:gd name="connsiteX22" fmla="*/ 15971 w 37618"/>
                  <a:gd name="connsiteY22" fmla="*/ 69273 h 84859"/>
                  <a:gd name="connsiteX23" fmla="*/ 15971 w 37618"/>
                  <a:gd name="connsiteY23" fmla="*/ 70139 h 84859"/>
                  <a:gd name="connsiteX24" fmla="*/ 17703 w 37618"/>
                  <a:gd name="connsiteY24" fmla="*/ 74468 h 84859"/>
                  <a:gd name="connsiteX25" fmla="*/ 22033 w 37618"/>
                  <a:gd name="connsiteY25" fmla="*/ 76200 h 84859"/>
                  <a:gd name="connsiteX26" fmla="*/ 24630 w 37618"/>
                  <a:gd name="connsiteY26" fmla="*/ 75334 h 84859"/>
                  <a:gd name="connsiteX27" fmla="*/ 26362 w 37618"/>
                  <a:gd name="connsiteY27" fmla="*/ 74468 h 84859"/>
                  <a:gd name="connsiteX28" fmla="*/ 28094 w 37618"/>
                  <a:gd name="connsiteY28" fmla="*/ 73602 h 84859"/>
                  <a:gd name="connsiteX29" fmla="*/ 28960 w 37618"/>
                  <a:gd name="connsiteY29" fmla="*/ 72736 h 84859"/>
                  <a:gd name="connsiteX30" fmla="*/ 29826 w 37618"/>
                  <a:gd name="connsiteY30" fmla="*/ 72736 h 84859"/>
                  <a:gd name="connsiteX31" fmla="*/ 30692 w 37618"/>
                  <a:gd name="connsiteY31" fmla="*/ 73602 h 84859"/>
                  <a:gd name="connsiteX32" fmla="*/ 33289 w 37618"/>
                  <a:gd name="connsiteY32" fmla="*/ 78798 h 84859"/>
                  <a:gd name="connsiteX33" fmla="*/ 26362 w 37618"/>
                  <a:gd name="connsiteY33" fmla="*/ 83127 h 84859"/>
                  <a:gd name="connsiteX34" fmla="*/ 18569 w 37618"/>
                  <a:gd name="connsiteY34" fmla="*/ 84859 h 84859"/>
                  <a:gd name="connsiteX35" fmla="*/ 9044 w 37618"/>
                  <a:gd name="connsiteY35" fmla="*/ 81395 h 84859"/>
                  <a:gd name="connsiteX36" fmla="*/ 4714 w 37618"/>
                  <a:gd name="connsiteY36" fmla="*/ 71870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8" h="84859">
                    <a:moveTo>
                      <a:pt x="4714" y="71870"/>
                    </a:moveTo>
                    <a:cubicBezTo>
                      <a:pt x="4714" y="71870"/>
                      <a:pt x="4714" y="71005"/>
                      <a:pt x="4714" y="71005"/>
                    </a:cubicBezTo>
                    <a:cubicBezTo>
                      <a:pt x="4714" y="71005"/>
                      <a:pt x="4714" y="70139"/>
                      <a:pt x="4714" y="69273"/>
                    </a:cubicBezTo>
                    <a:cubicBezTo>
                      <a:pt x="4714" y="68407"/>
                      <a:pt x="4714" y="67541"/>
                      <a:pt x="4714" y="66675"/>
                    </a:cubicBezTo>
                    <a:cubicBezTo>
                      <a:pt x="4714" y="65809"/>
                      <a:pt x="4714" y="64077"/>
                      <a:pt x="5580" y="62345"/>
                    </a:cubicBezTo>
                    <a:lnTo>
                      <a:pt x="9044" y="31173"/>
                    </a:lnTo>
                    <a:lnTo>
                      <a:pt x="2117" y="31173"/>
                    </a:lnTo>
                    <a:cubicBezTo>
                      <a:pt x="1251" y="31173"/>
                      <a:pt x="1251" y="31173"/>
                      <a:pt x="385" y="30307"/>
                    </a:cubicBezTo>
                    <a:cubicBezTo>
                      <a:pt x="385" y="30307"/>
                      <a:pt x="-481" y="29441"/>
                      <a:pt x="385" y="28575"/>
                    </a:cubicBezTo>
                    <a:lnTo>
                      <a:pt x="1251" y="24245"/>
                    </a:lnTo>
                    <a:lnTo>
                      <a:pt x="10776" y="22514"/>
                    </a:lnTo>
                    <a:lnTo>
                      <a:pt x="15105" y="2598"/>
                    </a:lnTo>
                    <a:cubicBezTo>
                      <a:pt x="15105" y="1732"/>
                      <a:pt x="15971" y="1732"/>
                      <a:pt x="15971" y="866"/>
                    </a:cubicBezTo>
                    <a:cubicBezTo>
                      <a:pt x="15971" y="866"/>
                      <a:pt x="16837" y="0"/>
                      <a:pt x="17703" y="0"/>
                    </a:cubicBezTo>
                    <a:lnTo>
                      <a:pt x="23765" y="0"/>
                    </a:lnTo>
                    <a:lnTo>
                      <a:pt x="21167" y="21648"/>
                    </a:lnTo>
                    <a:lnTo>
                      <a:pt x="37619" y="21648"/>
                    </a:lnTo>
                    <a:lnTo>
                      <a:pt x="36753" y="29441"/>
                    </a:lnTo>
                    <a:lnTo>
                      <a:pt x="20301" y="29441"/>
                    </a:lnTo>
                    <a:lnTo>
                      <a:pt x="16837" y="60614"/>
                    </a:lnTo>
                    <a:cubicBezTo>
                      <a:pt x="16837" y="62345"/>
                      <a:pt x="16837" y="64077"/>
                      <a:pt x="15971" y="64943"/>
                    </a:cubicBezTo>
                    <a:cubicBezTo>
                      <a:pt x="15105" y="65809"/>
                      <a:pt x="15971" y="66675"/>
                      <a:pt x="15971" y="67541"/>
                    </a:cubicBezTo>
                    <a:cubicBezTo>
                      <a:pt x="15971" y="68407"/>
                      <a:pt x="15971" y="68407"/>
                      <a:pt x="15971" y="69273"/>
                    </a:cubicBezTo>
                    <a:cubicBezTo>
                      <a:pt x="15971" y="69273"/>
                      <a:pt x="15971" y="70139"/>
                      <a:pt x="15971" y="70139"/>
                    </a:cubicBezTo>
                    <a:cubicBezTo>
                      <a:pt x="15971" y="71870"/>
                      <a:pt x="16837" y="73602"/>
                      <a:pt x="17703" y="74468"/>
                    </a:cubicBezTo>
                    <a:cubicBezTo>
                      <a:pt x="18569" y="75334"/>
                      <a:pt x="20301" y="76200"/>
                      <a:pt x="22033" y="76200"/>
                    </a:cubicBezTo>
                    <a:cubicBezTo>
                      <a:pt x="22899" y="76200"/>
                      <a:pt x="23765" y="76200"/>
                      <a:pt x="24630" y="75334"/>
                    </a:cubicBezTo>
                    <a:cubicBezTo>
                      <a:pt x="25496" y="75334"/>
                      <a:pt x="26362" y="74468"/>
                      <a:pt x="26362" y="74468"/>
                    </a:cubicBezTo>
                    <a:cubicBezTo>
                      <a:pt x="27228" y="74468"/>
                      <a:pt x="27228" y="73602"/>
                      <a:pt x="28094" y="73602"/>
                    </a:cubicBezTo>
                    <a:cubicBezTo>
                      <a:pt x="28094" y="73602"/>
                      <a:pt x="28960" y="72736"/>
                      <a:pt x="28960" y="72736"/>
                    </a:cubicBezTo>
                    <a:cubicBezTo>
                      <a:pt x="28960" y="72736"/>
                      <a:pt x="29826" y="72736"/>
                      <a:pt x="29826" y="72736"/>
                    </a:cubicBezTo>
                    <a:cubicBezTo>
                      <a:pt x="29826" y="72736"/>
                      <a:pt x="29826" y="73602"/>
                      <a:pt x="30692" y="73602"/>
                    </a:cubicBezTo>
                    <a:lnTo>
                      <a:pt x="33289" y="78798"/>
                    </a:lnTo>
                    <a:cubicBezTo>
                      <a:pt x="31557" y="80530"/>
                      <a:pt x="28960" y="82261"/>
                      <a:pt x="26362" y="83127"/>
                    </a:cubicBezTo>
                    <a:cubicBezTo>
                      <a:pt x="23765" y="83993"/>
                      <a:pt x="21167" y="84859"/>
                      <a:pt x="18569" y="84859"/>
                    </a:cubicBezTo>
                    <a:cubicBezTo>
                      <a:pt x="14239" y="84859"/>
                      <a:pt x="11642" y="83993"/>
                      <a:pt x="9044" y="81395"/>
                    </a:cubicBezTo>
                    <a:cubicBezTo>
                      <a:pt x="6446" y="78798"/>
                      <a:pt x="4714" y="75334"/>
                      <a:pt x="4714" y="71870"/>
                    </a:cubicBezTo>
                    <a:close/>
                  </a:path>
                </a:pathLst>
              </a:custGeom>
              <a:solidFill>
                <a:srgbClr val="203249"/>
              </a:solidFill>
              <a:ln w="8653"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C7BA2978-49C3-6714-EC99-4C6445DC1A80}"/>
                  </a:ext>
                </a:extLst>
              </p:cNvPr>
              <p:cNvSpPr/>
              <p:nvPr/>
            </p:nvSpPr>
            <p:spPr>
              <a:xfrm>
                <a:off x="7894974" y="1836593"/>
                <a:ext cx="55803" cy="64077"/>
              </a:xfrm>
              <a:custGeom>
                <a:avLst/>
                <a:gdLst>
                  <a:gd name="connsiteX0" fmla="*/ 55803 w 55803"/>
                  <a:gd name="connsiteY0" fmla="*/ 0 h 64077"/>
                  <a:gd name="connsiteX1" fmla="*/ 48010 w 55803"/>
                  <a:gd name="connsiteY1" fmla="*/ 63211 h 64077"/>
                  <a:gd name="connsiteX2" fmla="*/ 42815 w 55803"/>
                  <a:gd name="connsiteY2" fmla="*/ 63211 h 64077"/>
                  <a:gd name="connsiteX3" fmla="*/ 38485 w 55803"/>
                  <a:gd name="connsiteY3" fmla="*/ 58882 h 64077"/>
                  <a:gd name="connsiteX4" fmla="*/ 39351 w 55803"/>
                  <a:gd name="connsiteY4" fmla="*/ 47625 h 64077"/>
                  <a:gd name="connsiteX5" fmla="*/ 28094 w 55803"/>
                  <a:gd name="connsiteY5" fmla="*/ 59748 h 64077"/>
                  <a:gd name="connsiteX6" fmla="*/ 15105 w 55803"/>
                  <a:gd name="connsiteY6" fmla="*/ 64077 h 64077"/>
                  <a:gd name="connsiteX7" fmla="*/ 8178 w 55803"/>
                  <a:gd name="connsiteY7" fmla="*/ 62345 h 64077"/>
                  <a:gd name="connsiteX8" fmla="*/ 2982 w 55803"/>
                  <a:gd name="connsiteY8" fmla="*/ 58016 h 64077"/>
                  <a:gd name="connsiteX9" fmla="*/ 385 w 55803"/>
                  <a:gd name="connsiteY9" fmla="*/ 50223 h 64077"/>
                  <a:gd name="connsiteX10" fmla="*/ 385 w 55803"/>
                  <a:gd name="connsiteY10" fmla="*/ 39832 h 64077"/>
                  <a:gd name="connsiteX11" fmla="*/ 4714 w 55803"/>
                  <a:gd name="connsiteY11" fmla="*/ 0 h 64077"/>
                  <a:gd name="connsiteX12" fmla="*/ 15971 w 55803"/>
                  <a:gd name="connsiteY12" fmla="*/ 0 h 64077"/>
                  <a:gd name="connsiteX13" fmla="*/ 11641 w 55803"/>
                  <a:gd name="connsiteY13" fmla="*/ 39832 h 64077"/>
                  <a:gd name="connsiteX14" fmla="*/ 12508 w 55803"/>
                  <a:gd name="connsiteY14" fmla="*/ 51089 h 64077"/>
                  <a:gd name="connsiteX15" fmla="*/ 19435 w 55803"/>
                  <a:gd name="connsiteY15" fmla="*/ 54552 h 64077"/>
                  <a:gd name="connsiteX16" fmla="*/ 25496 w 55803"/>
                  <a:gd name="connsiteY16" fmla="*/ 52820 h 64077"/>
                  <a:gd name="connsiteX17" fmla="*/ 31558 w 55803"/>
                  <a:gd name="connsiteY17" fmla="*/ 48491 h 64077"/>
                  <a:gd name="connsiteX18" fmla="*/ 36753 w 55803"/>
                  <a:gd name="connsiteY18" fmla="*/ 41564 h 64077"/>
                  <a:gd name="connsiteX19" fmla="*/ 41083 w 55803"/>
                  <a:gd name="connsiteY19" fmla="*/ 32904 h 64077"/>
                  <a:gd name="connsiteX20" fmla="*/ 45412 w 55803"/>
                  <a:gd name="connsiteY20" fmla="*/ 0 h 64077"/>
                  <a:gd name="connsiteX21" fmla="*/ 55803 w 55803"/>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803" h="64077">
                    <a:moveTo>
                      <a:pt x="55803" y="0"/>
                    </a:moveTo>
                    <a:lnTo>
                      <a:pt x="48010" y="63211"/>
                    </a:lnTo>
                    <a:lnTo>
                      <a:pt x="42815" y="63211"/>
                    </a:lnTo>
                    <a:cubicBezTo>
                      <a:pt x="40217" y="63211"/>
                      <a:pt x="38485" y="61479"/>
                      <a:pt x="38485" y="58882"/>
                    </a:cubicBezTo>
                    <a:lnTo>
                      <a:pt x="39351" y="47625"/>
                    </a:lnTo>
                    <a:cubicBezTo>
                      <a:pt x="35887" y="52820"/>
                      <a:pt x="32423" y="57150"/>
                      <a:pt x="28094" y="59748"/>
                    </a:cubicBezTo>
                    <a:cubicBezTo>
                      <a:pt x="23764" y="62345"/>
                      <a:pt x="19435" y="64077"/>
                      <a:pt x="15105" y="64077"/>
                    </a:cubicBezTo>
                    <a:cubicBezTo>
                      <a:pt x="12508" y="64077"/>
                      <a:pt x="9910" y="63211"/>
                      <a:pt x="8178" y="62345"/>
                    </a:cubicBezTo>
                    <a:cubicBezTo>
                      <a:pt x="6446" y="61479"/>
                      <a:pt x="4714" y="59748"/>
                      <a:pt x="2982" y="58016"/>
                    </a:cubicBezTo>
                    <a:cubicBezTo>
                      <a:pt x="2117" y="56284"/>
                      <a:pt x="1251" y="53686"/>
                      <a:pt x="385" y="50223"/>
                    </a:cubicBezTo>
                    <a:cubicBezTo>
                      <a:pt x="-481" y="47625"/>
                      <a:pt x="385" y="44161"/>
                      <a:pt x="385" y="39832"/>
                    </a:cubicBezTo>
                    <a:lnTo>
                      <a:pt x="4714" y="0"/>
                    </a:lnTo>
                    <a:lnTo>
                      <a:pt x="15971" y="0"/>
                    </a:lnTo>
                    <a:lnTo>
                      <a:pt x="11641" y="39832"/>
                    </a:lnTo>
                    <a:cubicBezTo>
                      <a:pt x="10776" y="45027"/>
                      <a:pt x="11641" y="48491"/>
                      <a:pt x="12508" y="51089"/>
                    </a:cubicBezTo>
                    <a:cubicBezTo>
                      <a:pt x="13373" y="53686"/>
                      <a:pt x="15971" y="54552"/>
                      <a:pt x="19435" y="54552"/>
                    </a:cubicBezTo>
                    <a:cubicBezTo>
                      <a:pt x="21167" y="54552"/>
                      <a:pt x="22899" y="53686"/>
                      <a:pt x="25496" y="52820"/>
                    </a:cubicBezTo>
                    <a:cubicBezTo>
                      <a:pt x="27228" y="51955"/>
                      <a:pt x="29826" y="50223"/>
                      <a:pt x="31558" y="48491"/>
                    </a:cubicBezTo>
                    <a:cubicBezTo>
                      <a:pt x="33289" y="46759"/>
                      <a:pt x="35021" y="44161"/>
                      <a:pt x="36753" y="41564"/>
                    </a:cubicBezTo>
                    <a:cubicBezTo>
                      <a:pt x="38485" y="38966"/>
                      <a:pt x="40217" y="35502"/>
                      <a:pt x="41083" y="32904"/>
                    </a:cubicBezTo>
                    <a:lnTo>
                      <a:pt x="45412" y="0"/>
                    </a:lnTo>
                    <a:lnTo>
                      <a:pt x="55803" y="0"/>
                    </a:lnTo>
                    <a:close/>
                  </a:path>
                </a:pathLst>
              </a:custGeom>
              <a:solidFill>
                <a:srgbClr val="203249"/>
              </a:solidFill>
              <a:ln w="8653"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47749F59-F2B6-A90E-218D-769CCDF4A8F5}"/>
                  </a:ext>
                </a:extLst>
              </p:cNvPr>
              <p:cNvSpPr/>
              <p:nvPr/>
            </p:nvSpPr>
            <p:spPr>
              <a:xfrm>
                <a:off x="7959436" y="1836593"/>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4 h 63211"/>
                  <a:gd name="connsiteX7" fmla="*/ 14721 w 41563"/>
                  <a:gd name="connsiteY7" fmla="*/ 33770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0"/>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4"/>
                    </a:cubicBezTo>
                    <a:cubicBezTo>
                      <a:pt x="20782" y="17318"/>
                      <a:pt x="17318" y="24245"/>
                      <a:pt x="14721" y="33770"/>
                    </a:cubicBezTo>
                    <a:lnTo>
                      <a:pt x="11257" y="63211"/>
                    </a:lnTo>
                    <a:lnTo>
                      <a:pt x="0" y="63211"/>
                    </a:lnTo>
                    <a:lnTo>
                      <a:pt x="7793" y="0"/>
                    </a:lnTo>
                    <a:lnTo>
                      <a:pt x="12989" y="0"/>
                    </a:lnTo>
                    <a:cubicBezTo>
                      <a:pt x="15586"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95CED87C-1D5B-2CE7-A062-2C5B48764A38}"/>
                  </a:ext>
                </a:extLst>
              </p:cNvPr>
              <p:cNvSpPr/>
              <p:nvPr/>
            </p:nvSpPr>
            <p:spPr>
              <a:xfrm>
                <a:off x="8003597" y="1837459"/>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1 h 64077"/>
                  <a:gd name="connsiteX4" fmla="*/ 22514 w 51088"/>
                  <a:gd name="connsiteY4" fmla="*/ 64077 h 64077"/>
                  <a:gd name="connsiteX5" fmla="*/ 12989 w 51088"/>
                  <a:gd name="connsiteY5" fmla="*/ 62345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4 w 51088"/>
                  <a:gd name="connsiteY10" fmla="*/ 19916 h 64077"/>
                  <a:gd name="connsiteX11" fmla="*/ 8659 w 51088"/>
                  <a:gd name="connsiteY11" fmla="*/ 12123 h 64077"/>
                  <a:gd name="connsiteX12" fmla="*/ 14721 w 51088"/>
                  <a:gd name="connsiteY12" fmla="*/ 6061 h 64077"/>
                  <a:gd name="connsiteX13" fmla="*/ 22514 w 51088"/>
                  <a:gd name="connsiteY13" fmla="*/ 1732 h 64077"/>
                  <a:gd name="connsiteX14" fmla="*/ 32039 w 51088"/>
                  <a:gd name="connsiteY14" fmla="*/ 0 h 64077"/>
                  <a:gd name="connsiteX15" fmla="*/ 40698 w 51088"/>
                  <a:gd name="connsiteY15" fmla="*/ 1732 h 64077"/>
                  <a:gd name="connsiteX16" fmla="*/ 46759 w 51088"/>
                  <a:gd name="connsiteY16" fmla="*/ 5196 h 64077"/>
                  <a:gd name="connsiteX17" fmla="*/ 50223 w 51088"/>
                  <a:gd name="connsiteY17" fmla="*/ 9525 h 64077"/>
                  <a:gd name="connsiteX18" fmla="*/ 51089 w 51088"/>
                  <a:gd name="connsiteY18" fmla="*/ 14720 h 64077"/>
                  <a:gd name="connsiteX19" fmla="*/ 49357 w 51088"/>
                  <a:gd name="connsiteY19" fmla="*/ 22514 h 64077"/>
                  <a:gd name="connsiteX20" fmla="*/ 43295 w 51088"/>
                  <a:gd name="connsiteY20" fmla="*/ 28575 h 64077"/>
                  <a:gd name="connsiteX21" fmla="*/ 31173 w 51088"/>
                  <a:gd name="connsiteY21" fmla="*/ 33771 h 64077"/>
                  <a:gd name="connsiteX22" fmla="*/ 11257 w 51088"/>
                  <a:gd name="connsiteY22" fmla="*/ 37234 h 64077"/>
                  <a:gd name="connsiteX23" fmla="*/ 11257 w 51088"/>
                  <a:gd name="connsiteY23" fmla="*/ 38966 h 64077"/>
                  <a:gd name="connsiteX24" fmla="*/ 11257 w 51088"/>
                  <a:gd name="connsiteY24" fmla="*/ 40698 h 64077"/>
                  <a:gd name="connsiteX25" fmla="*/ 14721 w 51088"/>
                  <a:gd name="connsiteY25" fmla="*/ 53686 h 64077"/>
                  <a:gd name="connsiteX26" fmla="*/ 25977 w 51088"/>
                  <a:gd name="connsiteY26" fmla="*/ 58016 h 64077"/>
                  <a:gd name="connsiteX27" fmla="*/ 31173 w 51088"/>
                  <a:gd name="connsiteY27" fmla="*/ 57150 h 64077"/>
                  <a:gd name="connsiteX28" fmla="*/ 35503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2039 w 51088"/>
                  <a:gd name="connsiteY35" fmla="*/ 6927 h 64077"/>
                  <a:gd name="connsiteX36" fmla="*/ 25112 w 51088"/>
                  <a:gd name="connsiteY36" fmla="*/ 8659 h 64077"/>
                  <a:gd name="connsiteX37" fmla="*/ 19050 w 51088"/>
                  <a:gd name="connsiteY37" fmla="*/ 12989 h 64077"/>
                  <a:gd name="connsiteX38" fmla="*/ 14721 w 51088"/>
                  <a:gd name="connsiteY38" fmla="*/ 19916 h 64077"/>
                  <a:gd name="connsiteX39" fmla="*/ 12123 w 51088"/>
                  <a:gd name="connsiteY39" fmla="*/ 28575 h 64077"/>
                  <a:gd name="connsiteX40" fmla="*/ 27709 w 51088"/>
                  <a:gd name="connsiteY40" fmla="*/ 25977 h 64077"/>
                  <a:gd name="connsiteX41" fmla="*/ 36368 w 51088"/>
                  <a:gd name="connsiteY41" fmla="*/ 22514 h 64077"/>
                  <a:gd name="connsiteX42" fmla="*/ 40698 w 51088"/>
                  <a:gd name="connsiteY42" fmla="*/ 19050 h 64077"/>
                  <a:gd name="connsiteX43" fmla="*/ 41564 w 51088"/>
                  <a:gd name="connsiteY43" fmla="*/ 14720 h 64077"/>
                  <a:gd name="connsiteX44" fmla="*/ 40698 w 51088"/>
                  <a:gd name="connsiteY44" fmla="*/ 12123 h 64077"/>
                  <a:gd name="connsiteX45" fmla="*/ 38966 w 51088"/>
                  <a:gd name="connsiteY45" fmla="*/ 9525 h 64077"/>
                  <a:gd name="connsiteX46" fmla="*/ 36368 w 51088"/>
                  <a:gd name="connsiteY46" fmla="*/ 7793 h 64077"/>
                  <a:gd name="connsiteX47" fmla="*/ 32039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3" y="61480"/>
                      <a:pt x="32904" y="62345"/>
                      <a:pt x="30307" y="63211"/>
                    </a:cubicBezTo>
                    <a:cubicBezTo>
                      <a:pt x="27709" y="64077"/>
                      <a:pt x="25112" y="64077"/>
                      <a:pt x="22514" y="64077"/>
                    </a:cubicBezTo>
                    <a:cubicBezTo>
                      <a:pt x="19050" y="64077"/>
                      <a:pt x="15586" y="63211"/>
                      <a:pt x="12989" y="62345"/>
                    </a:cubicBezTo>
                    <a:cubicBezTo>
                      <a:pt x="10391" y="61480"/>
                      <a:pt x="7793" y="59748"/>
                      <a:pt x="6061" y="57150"/>
                    </a:cubicBezTo>
                    <a:cubicBezTo>
                      <a:pt x="4330" y="54552"/>
                      <a:pt x="2598" y="51955"/>
                      <a:pt x="1732" y="49357"/>
                    </a:cubicBezTo>
                    <a:cubicBezTo>
                      <a:pt x="866" y="45893"/>
                      <a:pt x="0" y="42430"/>
                      <a:pt x="0" y="38966"/>
                    </a:cubicBezTo>
                    <a:cubicBezTo>
                      <a:pt x="0" y="35502"/>
                      <a:pt x="0" y="32905"/>
                      <a:pt x="866" y="29441"/>
                    </a:cubicBezTo>
                    <a:cubicBezTo>
                      <a:pt x="1732" y="25977"/>
                      <a:pt x="2598" y="23380"/>
                      <a:pt x="3464" y="19916"/>
                    </a:cubicBezTo>
                    <a:cubicBezTo>
                      <a:pt x="5196" y="17318"/>
                      <a:pt x="6061" y="14720"/>
                      <a:pt x="8659" y="12123"/>
                    </a:cubicBezTo>
                    <a:cubicBezTo>
                      <a:pt x="10391" y="9525"/>
                      <a:pt x="12989" y="7793"/>
                      <a:pt x="14721" y="6061"/>
                    </a:cubicBezTo>
                    <a:cubicBezTo>
                      <a:pt x="17318" y="4330"/>
                      <a:pt x="19916" y="2598"/>
                      <a:pt x="22514" y="1732"/>
                    </a:cubicBezTo>
                    <a:cubicBezTo>
                      <a:pt x="25112" y="866"/>
                      <a:pt x="28575" y="0"/>
                      <a:pt x="32039" y="0"/>
                    </a:cubicBezTo>
                    <a:cubicBezTo>
                      <a:pt x="35503" y="0"/>
                      <a:pt x="38100" y="866"/>
                      <a:pt x="40698" y="1732"/>
                    </a:cubicBezTo>
                    <a:cubicBezTo>
                      <a:pt x="43295" y="2598"/>
                      <a:pt x="45027" y="3464"/>
                      <a:pt x="46759" y="5196"/>
                    </a:cubicBezTo>
                    <a:cubicBezTo>
                      <a:pt x="48491" y="6927"/>
                      <a:pt x="49357" y="7793"/>
                      <a:pt x="50223" y="9525"/>
                    </a:cubicBezTo>
                    <a:cubicBezTo>
                      <a:pt x="51089" y="11257"/>
                      <a:pt x="51089" y="12989"/>
                      <a:pt x="51089" y="14720"/>
                    </a:cubicBezTo>
                    <a:cubicBezTo>
                      <a:pt x="51089" y="17318"/>
                      <a:pt x="50223" y="19916"/>
                      <a:pt x="49357" y="22514"/>
                    </a:cubicBezTo>
                    <a:cubicBezTo>
                      <a:pt x="48491" y="25111"/>
                      <a:pt x="45893" y="26843"/>
                      <a:pt x="43295" y="28575"/>
                    </a:cubicBezTo>
                    <a:cubicBezTo>
                      <a:pt x="40698" y="30307"/>
                      <a:pt x="36368" y="32039"/>
                      <a:pt x="31173" y="33771"/>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3" y="50223"/>
                      <a:pt x="14721" y="53686"/>
                    </a:cubicBezTo>
                    <a:cubicBezTo>
                      <a:pt x="17318" y="56284"/>
                      <a:pt x="20782" y="58016"/>
                      <a:pt x="25977" y="58016"/>
                    </a:cubicBezTo>
                    <a:cubicBezTo>
                      <a:pt x="27709" y="58016"/>
                      <a:pt x="29441" y="58016"/>
                      <a:pt x="31173" y="57150"/>
                    </a:cubicBezTo>
                    <a:cubicBezTo>
                      <a:pt x="32904" y="57150"/>
                      <a:pt x="33771" y="56284"/>
                      <a:pt x="35503" y="55418"/>
                    </a:cubicBezTo>
                    <a:cubicBezTo>
                      <a:pt x="36368" y="54552"/>
                      <a:pt x="38100" y="54552"/>
                      <a:pt x="38966" y="53686"/>
                    </a:cubicBezTo>
                    <a:cubicBezTo>
                      <a:pt x="39832" y="52821"/>
                      <a:pt x="40698" y="51955"/>
                      <a:pt x="41564" y="51955"/>
                    </a:cubicBezTo>
                    <a:cubicBezTo>
                      <a:pt x="42430" y="51089"/>
                      <a:pt x="43295" y="51089"/>
                      <a:pt x="43295" y="50223"/>
                    </a:cubicBezTo>
                    <a:cubicBezTo>
                      <a:pt x="44162" y="50223"/>
                      <a:pt x="45027" y="49357"/>
                      <a:pt x="45027" y="49357"/>
                    </a:cubicBezTo>
                    <a:cubicBezTo>
                      <a:pt x="45893" y="49357"/>
                      <a:pt x="46759" y="49357"/>
                      <a:pt x="46759" y="50223"/>
                    </a:cubicBezTo>
                    <a:lnTo>
                      <a:pt x="49357" y="51089"/>
                    </a:lnTo>
                    <a:close/>
                    <a:moveTo>
                      <a:pt x="32039" y="6927"/>
                    </a:moveTo>
                    <a:cubicBezTo>
                      <a:pt x="29441" y="6927"/>
                      <a:pt x="26844" y="7793"/>
                      <a:pt x="25112" y="8659"/>
                    </a:cubicBezTo>
                    <a:cubicBezTo>
                      <a:pt x="22514" y="9525"/>
                      <a:pt x="20782" y="11257"/>
                      <a:pt x="19050" y="12989"/>
                    </a:cubicBezTo>
                    <a:cubicBezTo>
                      <a:pt x="17318" y="14720"/>
                      <a:pt x="15586" y="17318"/>
                      <a:pt x="14721" y="19916"/>
                    </a:cubicBezTo>
                    <a:cubicBezTo>
                      <a:pt x="13855" y="22514"/>
                      <a:pt x="12989" y="25111"/>
                      <a:pt x="12123" y="28575"/>
                    </a:cubicBezTo>
                    <a:cubicBezTo>
                      <a:pt x="18184" y="27709"/>
                      <a:pt x="23380" y="26843"/>
                      <a:pt x="27709" y="25977"/>
                    </a:cubicBezTo>
                    <a:cubicBezTo>
                      <a:pt x="31173" y="25111"/>
                      <a:pt x="34636" y="24245"/>
                      <a:pt x="36368" y="22514"/>
                    </a:cubicBezTo>
                    <a:cubicBezTo>
                      <a:pt x="38100" y="21648"/>
                      <a:pt x="39832" y="19916"/>
                      <a:pt x="40698" y="19050"/>
                    </a:cubicBezTo>
                    <a:cubicBezTo>
                      <a:pt x="41564" y="17318"/>
                      <a:pt x="41564" y="16452"/>
                      <a:pt x="41564" y="14720"/>
                    </a:cubicBezTo>
                    <a:cubicBezTo>
                      <a:pt x="41564" y="13855"/>
                      <a:pt x="41564" y="12989"/>
                      <a:pt x="40698" y="12123"/>
                    </a:cubicBezTo>
                    <a:cubicBezTo>
                      <a:pt x="40698" y="11257"/>
                      <a:pt x="39832" y="10391"/>
                      <a:pt x="38966" y="9525"/>
                    </a:cubicBezTo>
                    <a:cubicBezTo>
                      <a:pt x="38100" y="8659"/>
                      <a:pt x="37234" y="8659"/>
                      <a:pt x="36368" y="7793"/>
                    </a:cubicBezTo>
                    <a:cubicBezTo>
                      <a:pt x="35503" y="6927"/>
                      <a:pt x="33771" y="6927"/>
                      <a:pt x="32039" y="6927"/>
                    </a:cubicBezTo>
                    <a:close/>
                  </a:path>
                </a:pathLst>
              </a:custGeom>
              <a:solidFill>
                <a:srgbClr val="203249"/>
              </a:solidFill>
              <a:ln w="8653" cap="flat">
                <a:noFill/>
                <a:prstDash val="solid"/>
                <a:miter/>
              </a:ln>
            </p:spPr>
            <p:txBody>
              <a:bodyPr rtlCol="0" anchor="ctr"/>
              <a:lstStyle/>
              <a:p>
                <a:endParaRPr lang="en-US"/>
              </a:p>
            </p:txBody>
          </p:sp>
        </p:grpSp>
        <p:grpSp>
          <p:nvGrpSpPr>
            <p:cNvPr id="23" name="Graphic 6">
              <a:extLst>
                <a:ext uri="{FF2B5EF4-FFF2-40B4-BE49-F238E27FC236}">
                  <a16:creationId xmlns:a16="http://schemas.microsoft.com/office/drawing/2014/main" id="{CBF64BED-0454-12E0-4C93-7099438E78EE}"/>
                </a:ext>
              </a:extLst>
            </p:cNvPr>
            <p:cNvGrpSpPr/>
            <p:nvPr/>
          </p:nvGrpSpPr>
          <p:grpSpPr>
            <a:xfrm>
              <a:off x="4330411" y="2583006"/>
              <a:ext cx="273627" cy="69272"/>
              <a:chOff x="4330411" y="2583006"/>
              <a:chExt cx="273627" cy="69272"/>
            </a:xfrm>
            <a:solidFill>
              <a:srgbClr val="203249"/>
            </a:solidFill>
          </p:grpSpPr>
          <p:sp>
            <p:nvSpPr>
              <p:cNvPr id="132" name="Freeform 131">
                <a:extLst>
                  <a:ext uri="{FF2B5EF4-FFF2-40B4-BE49-F238E27FC236}">
                    <a16:creationId xmlns:a16="http://schemas.microsoft.com/office/drawing/2014/main" id="{18B3EC95-51A0-1646-0F83-9020DAC2C8F8}"/>
                  </a:ext>
                </a:extLst>
              </p:cNvPr>
              <p:cNvSpPr/>
              <p:nvPr/>
            </p:nvSpPr>
            <p:spPr>
              <a:xfrm>
                <a:off x="4330411" y="2583006"/>
                <a:ext cx="45027" cy="69272"/>
              </a:xfrm>
              <a:custGeom>
                <a:avLst/>
                <a:gdLst>
                  <a:gd name="connsiteX0" fmla="*/ 40698 w 45027"/>
                  <a:gd name="connsiteY0" fmla="*/ 13855 h 69272"/>
                  <a:gd name="connsiteX1" fmla="*/ 39832 w 45027"/>
                  <a:gd name="connsiteY1" fmla="*/ 15587 h 69272"/>
                  <a:gd name="connsiteX2" fmla="*/ 38100 w 45027"/>
                  <a:gd name="connsiteY2" fmla="*/ 16452 h 69272"/>
                  <a:gd name="connsiteX3" fmla="*/ 36368 w 45027"/>
                  <a:gd name="connsiteY3" fmla="*/ 15587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0 w 45027"/>
                  <a:gd name="connsiteY10" fmla="*/ 19916 h 69272"/>
                  <a:gd name="connsiteX11" fmla="*/ 15586 w 45027"/>
                  <a:gd name="connsiteY11" fmla="*/ 23380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9 h 69272"/>
                  <a:gd name="connsiteX16" fmla="*/ 39832 w 45027"/>
                  <a:gd name="connsiteY16" fmla="*/ 35502 h 69272"/>
                  <a:gd name="connsiteX17" fmla="*/ 43295 w 45027"/>
                  <a:gd name="connsiteY17" fmla="*/ 40698 h 69272"/>
                  <a:gd name="connsiteX18" fmla="*/ 44161 w 45027"/>
                  <a:gd name="connsiteY18" fmla="*/ 47625 h 69272"/>
                  <a:gd name="connsiteX19" fmla="*/ 42430 w 45027"/>
                  <a:gd name="connsiteY19" fmla="*/ 56284 h 69272"/>
                  <a:gd name="connsiteX20" fmla="*/ 38100 w 45027"/>
                  <a:gd name="connsiteY20" fmla="*/ 63212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5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9 h 69272"/>
                  <a:gd name="connsiteX42" fmla="*/ 4330 w 45027"/>
                  <a:gd name="connsiteY42" fmla="*/ 26843 h 69272"/>
                  <a:gd name="connsiteX43" fmla="*/ 3464 w 45027"/>
                  <a:gd name="connsiteY43" fmla="*/ 19050 h 69272"/>
                  <a:gd name="connsiteX44" fmla="*/ 5195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3855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3855"/>
                    </a:moveTo>
                    <a:cubicBezTo>
                      <a:pt x="40698" y="14721"/>
                      <a:pt x="39832" y="14721"/>
                      <a:pt x="39832" y="15587"/>
                    </a:cubicBezTo>
                    <a:cubicBezTo>
                      <a:pt x="39832" y="15587"/>
                      <a:pt x="38966" y="16452"/>
                      <a:pt x="38100" y="16452"/>
                    </a:cubicBezTo>
                    <a:cubicBezTo>
                      <a:pt x="37234" y="16452"/>
                      <a:pt x="36368" y="16452"/>
                      <a:pt x="36368" y="15587"/>
                    </a:cubicBezTo>
                    <a:cubicBezTo>
                      <a:pt x="35502" y="14721"/>
                      <a:pt x="34636" y="14721"/>
                      <a:pt x="33770" y="13855"/>
                    </a:cubicBezTo>
                    <a:cubicBezTo>
                      <a:pt x="32905"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1"/>
                      <a:pt x="15586" y="15587"/>
                      <a:pt x="15586" y="16452"/>
                    </a:cubicBezTo>
                    <a:cubicBezTo>
                      <a:pt x="15586" y="17318"/>
                      <a:pt x="14720" y="18184"/>
                      <a:pt x="14720" y="19916"/>
                    </a:cubicBezTo>
                    <a:cubicBezTo>
                      <a:pt x="14720" y="21648"/>
                      <a:pt x="15586" y="22514"/>
                      <a:pt x="15586" y="23380"/>
                    </a:cubicBezTo>
                    <a:cubicBezTo>
                      <a:pt x="16452" y="24246"/>
                      <a:pt x="17318" y="25112"/>
                      <a:pt x="19050" y="25977"/>
                    </a:cubicBezTo>
                    <a:cubicBezTo>
                      <a:pt x="20782" y="26843"/>
                      <a:pt x="22514" y="27709"/>
                      <a:pt x="24245" y="27709"/>
                    </a:cubicBezTo>
                    <a:cubicBezTo>
                      <a:pt x="25977" y="28575"/>
                      <a:pt x="27709" y="28575"/>
                      <a:pt x="29441" y="29441"/>
                    </a:cubicBezTo>
                    <a:cubicBezTo>
                      <a:pt x="31173" y="30307"/>
                      <a:pt x="32905" y="31173"/>
                      <a:pt x="34636" y="32039"/>
                    </a:cubicBezTo>
                    <a:cubicBezTo>
                      <a:pt x="36368" y="32905"/>
                      <a:pt x="38100" y="33771"/>
                      <a:pt x="39832" y="35502"/>
                    </a:cubicBezTo>
                    <a:cubicBezTo>
                      <a:pt x="41564" y="37234"/>
                      <a:pt x="42430" y="38100"/>
                      <a:pt x="43295" y="40698"/>
                    </a:cubicBezTo>
                    <a:cubicBezTo>
                      <a:pt x="44161" y="42430"/>
                      <a:pt x="44161" y="45027"/>
                      <a:pt x="44161" y="47625"/>
                    </a:cubicBezTo>
                    <a:cubicBezTo>
                      <a:pt x="44161" y="50223"/>
                      <a:pt x="43295" y="53686"/>
                      <a:pt x="42430" y="56284"/>
                    </a:cubicBezTo>
                    <a:cubicBezTo>
                      <a:pt x="41564" y="58882"/>
                      <a:pt x="39832" y="61480"/>
                      <a:pt x="38100" y="63212"/>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2"/>
                      <a:pt x="866" y="61480"/>
                      <a:pt x="0" y="60614"/>
                    </a:cubicBezTo>
                    <a:lnTo>
                      <a:pt x="3464" y="54552"/>
                    </a:lnTo>
                    <a:cubicBezTo>
                      <a:pt x="3464" y="54552"/>
                      <a:pt x="4330" y="53686"/>
                      <a:pt x="4330" y="53686"/>
                    </a:cubicBezTo>
                    <a:cubicBezTo>
                      <a:pt x="5195" y="53686"/>
                      <a:pt x="5195" y="52821"/>
                      <a:pt x="6061" y="52821"/>
                    </a:cubicBezTo>
                    <a:cubicBezTo>
                      <a:pt x="6927" y="52821"/>
                      <a:pt x="7793" y="52821"/>
                      <a:pt x="8659" y="53686"/>
                    </a:cubicBezTo>
                    <a:cubicBezTo>
                      <a:pt x="9525" y="54552"/>
                      <a:pt x="10391" y="55418"/>
                      <a:pt x="12123" y="55418"/>
                    </a:cubicBezTo>
                    <a:cubicBezTo>
                      <a:pt x="12989" y="56284"/>
                      <a:pt x="14720" y="57150"/>
                      <a:pt x="16452" y="57150"/>
                    </a:cubicBezTo>
                    <a:cubicBezTo>
                      <a:pt x="18184" y="58016"/>
                      <a:pt x="19916" y="58016"/>
                      <a:pt x="22514" y="58016"/>
                    </a:cubicBezTo>
                    <a:cubicBezTo>
                      <a:pt x="25977" y="58016"/>
                      <a:pt x="28575" y="57150"/>
                      <a:pt x="30307" y="55418"/>
                    </a:cubicBezTo>
                    <a:cubicBezTo>
                      <a:pt x="32039" y="53686"/>
                      <a:pt x="32905" y="51089"/>
                      <a:pt x="32905" y="48491"/>
                    </a:cubicBezTo>
                    <a:cubicBezTo>
                      <a:pt x="32905" y="46759"/>
                      <a:pt x="32905" y="45027"/>
                      <a:pt x="32039" y="44161"/>
                    </a:cubicBezTo>
                    <a:cubicBezTo>
                      <a:pt x="31173" y="43295"/>
                      <a:pt x="30307" y="42430"/>
                      <a:pt x="28575" y="41564"/>
                    </a:cubicBezTo>
                    <a:cubicBezTo>
                      <a:pt x="26843" y="40698"/>
                      <a:pt x="25111" y="39832"/>
                      <a:pt x="23380" y="39832"/>
                    </a:cubicBezTo>
                    <a:cubicBezTo>
                      <a:pt x="21648" y="38966"/>
                      <a:pt x="19916" y="38966"/>
                      <a:pt x="18184" y="38100"/>
                    </a:cubicBezTo>
                    <a:cubicBezTo>
                      <a:pt x="16452" y="37234"/>
                      <a:pt x="14720" y="36368"/>
                      <a:pt x="12989" y="35502"/>
                    </a:cubicBezTo>
                    <a:cubicBezTo>
                      <a:pt x="11257" y="34636"/>
                      <a:pt x="9525" y="33771"/>
                      <a:pt x="7793" y="32039"/>
                    </a:cubicBezTo>
                    <a:cubicBezTo>
                      <a:pt x="6061" y="30307"/>
                      <a:pt x="5195" y="28575"/>
                      <a:pt x="4330" y="26843"/>
                    </a:cubicBezTo>
                    <a:cubicBezTo>
                      <a:pt x="3464" y="25112"/>
                      <a:pt x="3464" y="22514"/>
                      <a:pt x="3464" y="19050"/>
                    </a:cubicBezTo>
                    <a:cubicBezTo>
                      <a:pt x="3464" y="16452"/>
                      <a:pt x="4330" y="14721"/>
                      <a:pt x="5195"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30" y="4330"/>
                      <a:pt x="45027" y="6927"/>
                    </a:cubicBezTo>
                    <a:lnTo>
                      <a:pt x="40698" y="13855"/>
                    </a:lnTo>
                    <a:close/>
                  </a:path>
                </a:pathLst>
              </a:custGeom>
              <a:solidFill>
                <a:srgbClr val="203249"/>
              </a:solidFill>
              <a:ln w="8653"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CB1CA811-A7C4-61C1-194D-348421941E0D}"/>
                  </a:ext>
                </a:extLst>
              </p:cNvPr>
              <p:cNvSpPr/>
              <p:nvPr/>
            </p:nvSpPr>
            <p:spPr>
              <a:xfrm>
                <a:off x="4391890" y="2584738"/>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FB13158E-E6F4-106B-E502-0B12F29355CA}"/>
                  </a:ext>
                </a:extLst>
              </p:cNvPr>
              <p:cNvSpPr/>
              <p:nvPr/>
            </p:nvSpPr>
            <p:spPr>
              <a:xfrm>
                <a:off x="4468090" y="2584738"/>
                <a:ext cx="12122" cy="65809"/>
              </a:xfrm>
              <a:custGeom>
                <a:avLst/>
                <a:gdLst>
                  <a:gd name="connsiteX0" fmla="*/ 12123 w 12122"/>
                  <a:gd name="connsiteY0" fmla="*/ 65809 h 65809"/>
                  <a:gd name="connsiteX1" fmla="*/ 0 w 12122"/>
                  <a:gd name="connsiteY1" fmla="*/ 65809 h 65809"/>
                  <a:gd name="connsiteX2" fmla="*/ 0 w 12122"/>
                  <a:gd name="connsiteY2" fmla="*/ 0 h 65809"/>
                  <a:gd name="connsiteX3" fmla="*/ 12123 w 12122"/>
                  <a:gd name="connsiteY3" fmla="*/ 0 h 65809"/>
                  <a:gd name="connsiteX4" fmla="*/ 12123 w 12122"/>
                  <a:gd name="connsiteY4" fmla="*/ 65809 h 6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9">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446872C7-AEAB-90EF-442C-1C6355E3E094}"/>
                  </a:ext>
                </a:extLst>
              </p:cNvPr>
              <p:cNvSpPr/>
              <p:nvPr/>
            </p:nvSpPr>
            <p:spPr>
              <a:xfrm>
                <a:off x="4500995" y="2584738"/>
                <a:ext cx="41563" cy="65809"/>
              </a:xfrm>
              <a:custGeom>
                <a:avLst/>
                <a:gdLst>
                  <a:gd name="connsiteX0" fmla="*/ 12123 w 41563"/>
                  <a:gd name="connsiteY0" fmla="*/ 9525 h 65809"/>
                  <a:gd name="connsiteX1" fmla="*/ 12123 w 41563"/>
                  <a:gd name="connsiteY1" fmla="*/ 29441 h 65809"/>
                  <a:gd name="connsiteX2" fmla="*/ 37234 w 41563"/>
                  <a:gd name="connsiteY2" fmla="*/ 29441 h 65809"/>
                  <a:gd name="connsiteX3" fmla="*/ 37234 w 41563"/>
                  <a:gd name="connsiteY3" fmla="*/ 38966 h 65809"/>
                  <a:gd name="connsiteX4" fmla="*/ 12123 w 41563"/>
                  <a:gd name="connsiteY4" fmla="*/ 38966 h 65809"/>
                  <a:gd name="connsiteX5" fmla="*/ 12123 w 41563"/>
                  <a:gd name="connsiteY5" fmla="*/ 65809 h 65809"/>
                  <a:gd name="connsiteX6" fmla="*/ 0 w 41563"/>
                  <a:gd name="connsiteY6" fmla="*/ 65809 h 65809"/>
                  <a:gd name="connsiteX7" fmla="*/ 0 w 41563"/>
                  <a:gd name="connsiteY7" fmla="*/ 0 h 65809"/>
                  <a:gd name="connsiteX8" fmla="*/ 41564 w 41563"/>
                  <a:gd name="connsiteY8" fmla="*/ 0 h 65809"/>
                  <a:gd name="connsiteX9" fmla="*/ 41564 w 41563"/>
                  <a:gd name="connsiteY9" fmla="*/ 9525 h 65809"/>
                  <a:gd name="connsiteX10" fmla="*/ 12123 w 41563"/>
                  <a:gd name="connsiteY10" fmla="*/ 9525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9">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673F69CF-AD8D-4581-971C-7B34B98BC23A}"/>
                  </a:ext>
                </a:extLst>
              </p:cNvPr>
              <p:cNvSpPr/>
              <p:nvPr/>
            </p:nvSpPr>
            <p:spPr>
              <a:xfrm>
                <a:off x="4552083" y="2583872"/>
                <a:ext cx="51954" cy="66675"/>
              </a:xfrm>
              <a:custGeom>
                <a:avLst/>
                <a:gdLst>
                  <a:gd name="connsiteX0" fmla="*/ 51955 w 51954"/>
                  <a:gd name="connsiteY0" fmla="*/ 10391 h 66675"/>
                  <a:gd name="connsiteX1" fmla="*/ 32039 w 51954"/>
                  <a:gd name="connsiteY1" fmla="*/ 10391 h 66675"/>
                  <a:gd name="connsiteX2" fmla="*/ 32039 w 51954"/>
                  <a:gd name="connsiteY2" fmla="*/ 66675 h 66675"/>
                  <a:gd name="connsiteX3" fmla="*/ 19916 w 51954"/>
                  <a:gd name="connsiteY3" fmla="*/ 66675 h 66675"/>
                  <a:gd name="connsiteX4" fmla="*/ 19916 w 51954"/>
                  <a:gd name="connsiteY4" fmla="*/ 10391 h 66675"/>
                  <a:gd name="connsiteX5" fmla="*/ 0 w 51954"/>
                  <a:gd name="connsiteY5" fmla="*/ 10391 h 66675"/>
                  <a:gd name="connsiteX6" fmla="*/ 0 w 51954"/>
                  <a:gd name="connsiteY6" fmla="*/ 0 h 66675"/>
                  <a:gd name="connsiteX7" fmla="*/ 51955 w 51954"/>
                  <a:gd name="connsiteY7" fmla="*/ 0 h 66675"/>
                  <a:gd name="connsiteX8" fmla="*/ 51955 w 51954"/>
                  <a:gd name="connsiteY8" fmla="*/ 10391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5">
                    <a:moveTo>
                      <a:pt x="51955" y="10391"/>
                    </a:moveTo>
                    <a:lnTo>
                      <a:pt x="32039" y="10391"/>
                    </a:lnTo>
                    <a:lnTo>
                      <a:pt x="32039"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24" name="Graphic 6">
              <a:extLst>
                <a:ext uri="{FF2B5EF4-FFF2-40B4-BE49-F238E27FC236}">
                  <a16:creationId xmlns:a16="http://schemas.microsoft.com/office/drawing/2014/main" id="{B0E083E2-BFD2-ADB9-2805-B154AE25B684}"/>
                </a:ext>
              </a:extLst>
            </p:cNvPr>
            <p:cNvGrpSpPr/>
            <p:nvPr/>
          </p:nvGrpSpPr>
          <p:grpSpPr>
            <a:xfrm>
              <a:off x="4183206" y="2693843"/>
              <a:ext cx="570634" cy="92652"/>
              <a:chOff x="4183206" y="2693843"/>
              <a:chExt cx="570634" cy="92652"/>
            </a:xfrm>
            <a:solidFill>
              <a:srgbClr val="203249"/>
            </a:solidFill>
          </p:grpSpPr>
          <p:sp>
            <p:nvSpPr>
              <p:cNvPr id="122" name="Freeform 121">
                <a:extLst>
                  <a:ext uri="{FF2B5EF4-FFF2-40B4-BE49-F238E27FC236}">
                    <a16:creationId xmlns:a16="http://schemas.microsoft.com/office/drawing/2014/main" id="{45EC31BB-A6AB-7605-A931-7E48D24C4C21}"/>
                  </a:ext>
                </a:extLst>
              </p:cNvPr>
              <p:cNvSpPr/>
              <p:nvPr/>
            </p:nvSpPr>
            <p:spPr>
              <a:xfrm>
                <a:off x="4183206" y="2696440"/>
                <a:ext cx="64943" cy="89188"/>
              </a:xfrm>
              <a:custGeom>
                <a:avLst/>
                <a:gdLst>
                  <a:gd name="connsiteX0" fmla="*/ 64077 w 64943"/>
                  <a:gd name="connsiteY0" fmla="*/ 9525 h 89188"/>
                  <a:gd name="connsiteX1" fmla="*/ 38100 w 64943"/>
                  <a:gd name="connsiteY1" fmla="*/ 9525 h 89188"/>
                  <a:gd name="connsiteX2" fmla="*/ 28575 w 64943"/>
                  <a:gd name="connsiteY2" fmla="*/ 89189 h 89188"/>
                  <a:gd name="connsiteX3" fmla="*/ 16452 w 64943"/>
                  <a:gd name="connsiteY3" fmla="*/ 89189 h 89188"/>
                  <a:gd name="connsiteX4" fmla="*/ 25977 w 64943"/>
                  <a:gd name="connsiteY4" fmla="*/ 9525 h 89188"/>
                  <a:gd name="connsiteX5" fmla="*/ 0 w 64943"/>
                  <a:gd name="connsiteY5" fmla="*/ 9525 h 89188"/>
                  <a:gd name="connsiteX6" fmla="*/ 866 w 64943"/>
                  <a:gd name="connsiteY6" fmla="*/ 0 h 89188"/>
                  <a:gd name="connsiteX7" fmla="*/ 64943 w 64943"/>
                  <a:gd name="connsiteY7" fmla="*/ 0 h 89188"/>
                  <a:gd name="connsiteX8" fmla="*/ 64077 w 64943"/>
                  <a:gd name="connsiteY8" fmla="*/ 9525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43" h="89188">
                    <a:moveTo>
                      <a:pt x="64077" y="9525"/>
                    </a:moveTo>
                    <a:lnTo>
                      <a:pt x="38100" y="9525"/>
                    </a:lnTo>
                    <a:lnTo>
                      <a:pt x="28575" y="89189"/>
                    </a:lnTo>
                    <a:lnTo>
                      <a:pt x="16452" y="89189"/>
                    </a:lnTo>
                    <a:lnTo>
                      <a:pt x="25977" y="9525"/>
                    </a:lnTo>
                    <a:lnTo>
                      <a:pt x="0" y="9525"/>
                    </a:lnTo>
                    <a:lnTo>
                      <a:pt x="866" y="0"/>
                    </a:lnTo>
                    <a:lnTo>
                      <a:pt x="64943" y="0"/>
                    </a:lnTo>
                    <a:lnTo>
                      <a:pt x="64077" y="9525"/>
                    </a:lnTo>
                    <a:close/>
                  </a:path>
                </a:pathLst>
              </a:custGeom>
              <a:solidFill>
                <a:srgbClr val="203249"/>
              </a:solidFill>
              <a:ln w="8653" cap="flat">
                <a:noFill/>
                <a:prstDash val="solid"/>
                <a:miter/>
              </a:ln>
            </p:spPr>
            <p:txBody>
              <a:bodyPr rtlCol="0" anchor="ctr"/>
              <a:lstStyle/>
              <a:p>
                <a:endParaRPr lang="en-US"/>
              </a:p>
            </p:txBody>
          </p:sp>
          <p:sp>
            <p:nvSpPr>
              <p:cNvPr id="123" name="Freeform 122">
                <a:extLst>
                  <a:ext uri="{FF2B5EF4-FFF2-40B4-BE49-F238E27FC236}">
                    <a16:creationId xmlns:a16="http://schemas.microsoft.com/office/drawing/2014/main" id="{3F4B7129-6B44-3F86-3E26-5231C033BC94}"/>
                  </a:ext>
                </a:extLst>
              </p:cNvPr>
              <p:cNvSpPr/>
              <p:nvPr/>
            </p:nvSpPr>
            <p:spPr>
              <a:xfrm>
                <a:off x="4249015" y="2722418"/>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2 h 64077"/>
                  <a:gd name="connsiteX4" fmla="*/ 22514 w 51088"/>
                  <a:gd name="connsiteY4" fmla="*/ 64077 h 64077"/>
                  <a:gd name="connsiteX5" fmla="*/ 12989 w 51088"/>
                  <a:gd name="connsiteY5" fmla="*/ 62346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4 w 51088"/>
                  <a:gd name="connsiteY10" fmla="*/ 19916 h 64077"/>
                  <a:gd name="connsiteX11" fmla="*/ 8659 w 51088"/>
                  <a:gd name="connsiteY11" fmla="*/ 12123 h 64077"/>
                  <a:gd name="connsiteX12" fmla="*/ 14720 w 51088"/>
                  <a:gd name="connsiteY12" fmla="*/ 6061 h 64077"/>
                  <a:gd name="connsiteX13" fmla="*/ 22514 w 51088"/>
                  <a:gd name="connsiteY13" fmla="*/ 1732 h 64077"/>
                  <a:gd name="connsiteX14" fmla="*/ 32039 w 51088"/>
                  <a:gd name="connsiteY14" fmla="*/ 0 h 64077"/>
                  <a:gd name="connsiteX15" fmla="*/ 40698 w 51088"/>
                  <a:gd name="connsiteY15" fmla="*/ 1732 h 64077"/>
                  <a:gd name="connsiteX16" fmla="*/ 46759 w 51088"/>
                  <a:gd name="connsiteY16" fmla="*/ 5196 h 64077"/>
                  <a:gd name="connsiteX17" fmla="*/ 50223 w 51088"/>
                  <a:gd name="connsiteY17" fmla="*/ 9525 h 64077"/>
                  <a:gd name="connsiteX18" fmla="*/ 51089 w 51088"/>
                  <a:gd name="connsiteY18" fmla="*/ 14721 h 64077"/>
                  <a:gd name="connsiteX19" fmla="*/ 49357 w 51088"/>
                  <a:gd name="connsiteY19" fmla="*/ 22514 h 64077"/>
                  <a:gd name="connsiteX20" fmla="*/ 43295 w 51088"/>
                  <a:gd name="connsiteY20" fmla="*/ 28575 h 64077"/>
                  <a:gd name="connsiteX21" fmla="*/ 31173 w 51088"/>
                  <a:gd name="connsiteY21" fmla="*/ 33770 h 64077"/>
                  <a:gd name="connsiteX22" fmla="*/ 11257 w 51088"/>
                  <a:gd name="connsiteY22" fmla="*/ 37234 h 64077"/>
                  <a:gd name="connsiteX23" fmla="*/ 11257 w 51088"/>
                  <a:gd name="connsiteY23" fmla="*/ 38966 h 64077"/>
                  <a:gd name="connsiteX24" fmla="*/ 11257 w 51088"/>
                  <a:gd name="connsiteY24" fmla="*/ 40698 h 64077"/>
                  <a:gd name="connsiteX25" fmla="*/ 14720 w 51088"/>
                  <a:gd name="connsiteY25" fmla="*/ 53686 h 64077"/>
                  <a:gd name="connsiteX26" fmla="*/ 25977 w 51088"/>
                  <a:gd name="connsiteY26" fmla="*/ 58016 h 64077"/>
                  <a:gd name="connsiteX27" fmla="*/ 31173 w 51088"/>
                  <a:gd name="connsiteY27" fmla="*/ 57150 h 64077"/>
                  <a:gd name="connsiteX28" fmla="*/ 35502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1173 w 51088"/>
                  <a:gd name="connsiteY35" fmla="*/ 6927 h 64077"/>
                  <a:gd name="connsiteX36" fmla="*/ 24245 w 51088"/>
                  <a:gd name="connsiteY36" fmla="*/ 8659 h 64077"/>
                  <a:gd name="connsiteX37" fmla="*/ 18184 w 51088"/>
                  <a:gd name="connsiteY37" fmla="*/ 12989 h 64077"/>
                  <a:gd name="connsiteX38" fmla="*/ 13855 w 51088"/>
                  <a:gd name="connsiteY38" fmla="*/ 19916 h 64077"/>
                  <a:gd name="connsiteX39" fmla="*/ 11257 w 51088"/>
                  <a:gd name="connsiteY39" fmla="*/ 28575 h 64077"/>
                  <a:gd name="connsiteX40" fmla="*/ 26843 w 51088"/>
                  <a:gd name="connsiteY40" fmla="*/ 25977 h 64077"/>
                  <a:gd name="connsiteX41" fmla="*/ 35502 w 51088"/>
                  <a:gd name="connsiteY41" fmla="*/ 22514 h 64077"/>
                  <a:gd name="connsiteX42" fmla="*/ 39832 w 51088"/>
                  <a:gd name="connsiteY42" fmla="*/ 19050 h 64077"/>
                  <a:gd name="connsiteX43" fmla="*/ 40698 w 51088"/>
                  <a:gd name="connsiteY43" fmla="*/ 14721 h 64077"/>
                  <a:gd name="connsiteX44" fmla="*/ 39832 w 51088"/>
                  <a:gd name="connsiteY44" fmla="*/ 12123 h 64077"/>
                  <a:gd name="connsiteX45" fmla="*/ 38100 w 51088"/>
                  <a:gd name="connsiteY45" fmla="*/ 9525 h 64077"/>
                  <a:gd name="connsiteX46" fmla="*/ 35502 w 51088"/>
                  <a:gd name="connsiteY46" fmla="*/ 7793 h 64077"/>
                  <a:gd name="connsiteX47" fmla="*/ 31173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2" y="61480"/>
                      <a:pt x="32905" y="62346"/>
                      <a:pt x="30307" y="63212"/>
                    </a:cubicBezTo>
                    <a:cubicBezTo>
                      <a:pt x="27709" y="64077"/>
                      <a:pt x="25111" y="64077"/>
                      <a:pt x="22514" y="64077"/>
                    </a:cubicBezTo>
                    <a:cubicBezTo>
                      <a:pt x="19050" y="64077"/>
                      <a:pt x="15586" y="63212"/>
                      <a:pt x="12989" y="62346"/>
                    </a:cubicBezTo>
                    <a:cubicBezTo>
                      <a:pt x="10391" y="61480"/>
                      <a:pt x="7793" y="59748"/>
                      <a:pt x="6061" y="57150"/>
                    </a:cubicBezTo>
                    <a:cubicBezTo>
                      <a:pt x="4330" y="54552"/>
                      <a:pt x="2598" y="51955"/>
                      <a:pt x="1732" y="49357"/>
                    </a:cubicBezTo>
                    <a:cubicBezTo>
                      <a:pt x="866" y="45893"/>
                      <a:pt x="0" y="42429"/>
                      <a:pt x="0" y="38966"/>
                    </a:cubicBezTo>
                    <a:cubicBezTo>
                      <a:pt x="0" y="35502"/>
                      <a:pt x="0" y="32905"/>
                      <a:pt x="866" y="29441"/>
                    </a:cubicBezTo>
                    <a:cubicBezTo>
                      <a:pt x="1732" y="25977"/>
                      <a:pt x="2598" y="23380"/>
                      <a:pt x="3464" y="19916"/>
                    </a:cubicBezTo>
                    <a:cubicBezTo>
                      <a:pt x="5196" y="17318"/>
                      <a:pt x="6061" y="14721"/>
                      <a:pt x="8659" y="12123"/>
                    </a:cubicBezTo>
                    <a:cubicBezTo>
                      <a:pt x="10391" y="9525"/>
                      <a:pt x="12989" y="7793"/>
                      <a:pt x="14720" y="6061"/>
                    </a:cubicBezTo>
                    <a:cubicBezTo>
                      <a:pt x="17318" y="4330"/>
                      <a:pt x="19916" y="2598"/>
                      <a:pt x="22514" y="1732"/>
                    </a:cubicBezTo>
                    <a:cubicBezTo>
                      <a:pt x="25111" y="866"/>
                      <a:pt x="28575" y="0"/>
                      <a:pt x="32039" y="0"/>
                    </a:cubicBezTo>
                    <a:cubicBezTo>
                      <a:pt x="35502" y="0"/>
                      <a:pt x="38100" y="866"/>
                      <a:pt x="40698" y="1732"/>
                    </a:cubicBezTo>
                    <a:cubicBezTo>
                      <a:pt x="43295" y="2598"/>
                      <a:pt x="45027" y="3464"/>
                      <a:pt x="46759" y="5196"/>
                    </a:cubicBezTo>
                    <a:cubicBezTo>
                      <a:pt x="48491" y="6927"/>
                      <a:pt x="49357" y="7793"/>
                      <a:pt x="50223" y="9525"/>
                    </a:cubicBezTo>
                    <a:cubicBezTo>
                      <a:pt x="51089" y="11257"/>
                      <a:pt x="51089" y="12989"/>
                      <a:pt x="51089" y="14721"/>
                    </a:cubicBezTo>
                    <a:cubicBezTo>
                      <a:pt x="51089" y="17318"/>
                      <a:pt x="50223" y="19916"/>
                      <a:pt x="49357" y="22514"/>
                    </a:cubicBezTo>
                    <a:cubicBezTo>
                      <a:pt x="48491" y="25111"/>
                      <a:pt x="45893" y="26843"/>
                      <a:pt x="43295" y="28575"/>
                    </a:cubicBezTo>
                    <a:cubicBezTo>
                      <a:pt x="40698" y="30307"/>
                      <a:pt x="36368" y="32039"/>
                      <a:pt x="31173" y="33770"/>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3" y="50223"/>
                      <a:pt x="14720" y="53686"/>
                    </a:cubicBezTo>
                    <a:cubicBezTo>
                      <a:pt x="17318" y="56284"/>
                      <a:pt x="20782" y="58016"/>
                      <a:pt x="25977" y="58016"/>
                    </a:cubicBezTo>
                    <a:cubicBezTo>
                      <a:pt x="27709" y="58016"/>
                      <a:pt x="29441" y="58016"/>
                      <a:pt x="31173" y="57150"/>
                    </a:cubicBezTo>
                    <a:cubicBezTo>
                      <a:pt x="32905" y="57150"/>
                      <a:pt x="33770" y="56284"/>
                      <a:pt x="35502" y="55418"/>
                    </a:cubicBezTo>
                    <a:cubicBezTo>
                      <a:pt x="36368" y="54552"/>
                      <a:pt x="38100" y="54552"/>
                      <a:pt x="38966" y="53686"/>
                    </a:cubicBezTo>
                    <a:cubicBezTo>
                      <a:pt x="39832" y="52821"/>
                      <a:pt x="40698" y="51955"/>
                      <a:pt x="41564" y="51955"/>
                    </a:cubicBezTo>
                    <a:cubicBezTo>
                      <a:pt x="42430" y="51089"/>
                      <a:pt x="43295" y="51089"/>
                      <a:pt x="43295" y="50223"/>
                    </a:cubicBezTo>
                    <a:cubicBezTo>
                      <a:pt x="44161" y="50223"/>
                      <a:pt x="45027" y="49357"/>
                      <a:pt x="45027" y="49357"/>
                    </a:cubicBezTo>
                    <a:cubicBezTo>
                      <a:pt x="45893" y="49357"/>
                      <a:pt x="46759" y="49357"/>
                      <a:pt x="46759" y="50223"/>
                    </a:cubicBezTo>
                    <a:lnTo>
                      <a:pt x="49357" y="51089"/>
                    </a:lnTo>
                    <a:close/>
                    <a:moveTo>
                      <a:pt x="31173" y="6927"/>
                    </a:moveTo>
                    <a:cubicBezTo>
                      <a:pt x="28575" y="6927"/>
                      <a:pt x="25977" y="7793"/>
                      <a:pt x="24245" y="8659"/>
                    </a:cubicBezTo>
                    <a:cubicBezTo>
                      <a:pt x="21648" y="9525"/>
                      <a:pt x="19916" y="11257"/>
                      <a:pt x="18184" y="12989"/>
                    </a:cubicBezTo>
                    <a:cubicBezTo>
                      <a:pt x="16452" y="14721"/>
                      <a:pt x="14720" y="17318"/>
                      <a:pt x="13855" y="19916"/>
                    </a:cubicBezTo>
                    <a:cubicBezTo>
                      <a:pt x="12989" y="22514"/>
                      <a:pt x="12123" y="25111"/>
                      <a:pt x="11257" y="28575"/>
                    </a:cubicBezTo>
                    <a:cubicBezTo>
                      <a:pt x="17318" y="27709"/>
                      <a:pt x="22514" y="26843"/>
                      <a:pt x="26843" y="25977"/>
                    </a:cubicBezTo>
                    <a:cubicBezTo>
                      <a:pt x="30307" y="25111"/>
                      <a:pt x="33770" y="24246"/>
                      <a:pt x="35502" y="22514"/>
                    </a:cubicBezTo>
                    <a:cubicBezTo>
                      <a:pt x="37234" y="21648"/>
                      <a:pt x="38966" y="19916"/>
                      <a:pt x="39832" y="19050"/>
                    </a:cubicBezTo>
                    <a:cubicBezTo>
                      <a:pt x="40698" y="17318"/>
                      <a:pt x="40698" y="16452"/>
                      <a:pt x="40698" y="14721"/>
                    </a:cubicBezTo>
                    <a:cubicBezTo>
                      <a:pt x="40698" y="13855"/>
                      <a:pt x="40698" y="12989"/>
                      <a:pt x="39832" y="12123"/>
                    </a:cubicBezTo>
                    <a:cubicBezTo>
                      <a:pt x="39832" y="11257"/>
                      <a:pt x="38966" y="10391"/>
                      <a:pt x="38100" y="9525"/>
                    </a:cubicBezTo>
                    <a:cubicBezTo>
                      <a:pt x="37234" y="8659"/>
                      <a:pt x="36368" y="8659"/>
                      <a:pt x="35502" y="7793"/>
                    </a:cubicBezTo>
                    <a:cubicBezTo>
                      <a:pt x="34636" y="7793"/>
                      <a:pt x="32905" y="6927"/>
                      <a:pt x="31173" y="6927"/>
                    </a:cubicBezTo>
                    <a:close/>
                  </a:path>
                </a:pathLst>
              </a:custGeom>
              <a:solidFill>
                <a:srgbClr val="203249"/>
              </a:solidFill>
              <a:ln w="8653" cap="flat">
                <a:noFill/>
                <a:prstDash val="solid"/>
                <a:miter/>
              </a:ln>
            </p:spPr>
            <p:txBody>
              <a:bodyPr rtlCol="0" anchor="ctr"/>
              <a:lstStyle/>
              <a:p>
                <a:endParaRPr lang="en-US"/>
              </a:p>
            </p:txBody>
          </p:sp>
          <p:sp>
            <p:nvSpPr>
              <p:cNvPr id="124" name="Freeform 123">
                <a:extLst>
                  <a:ext uri="{FF2B5EF4-FFF2-40B4-BE49-F238E27FC236}">
                    <a16:creationId xmlns:a16="http://schemas.microsoft.com/office/drawing/2014/main" id="{CC4B614A-AA34-CE58-6A30-585650D03E33}"/>
                  </a:ext>
                </a:extLst>
              </p:cNvPr>
              <p:cNvSpPr/>
              <p:nvPr/>
            </p:nvSpPr>
            <p:spPr>
              <a:xfrm>
                <a:off x="4307897" y="2719820"/>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80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8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4161 w 55418"/>
                  <a:gd name="connsiteY22" fmla="*/ 10391 h 65809"/>
                  <a:gd name="connsiteX23" fmla="*/ 41564 w 55418"/>
                  <a:gd name="connsiteY23" fmla="*/ 10391 h 65809"/>
                  <a:gd name="connsiteX24" fmla="*/ 38966 w 55418"/>
                  <a:gd name="connsiteY24" fmla="*/ 10391 h 65809"/>
                  <a:gd name="connsiteX25" fmla="*/ 32039 w 55418"/>
                  <a:gd name="connsiteY25" fmla="*/ 11257 h 65809"/>
                  <a:gd name="connsiteX26" fmla="*/ 25111 w 55418"/>
                  <a:gd name="connsiteY26" fmla="*/ 14720 h 65809"/>
                  <a:gd name="connsiteX27" fmla="*/ 19916 w 55418"/>
                  <a:gd name="connsiteY27" fmla="*/ 19916 h 65809"/>
                  <a:gd name="connsiteX28" fmla="*/ 15586 w 55418"/>
                  <a:gd name="connsiteY28" fmla="*/ 26843 h 65809"/>
                  <a:gd name="connsiteX29" fmla="*/ 12989 w 55418"/>
                  <a:gd name="connsiteY29" fmla="*/ 34636 h 65809"/>
                  <a:gd name="connsiteX30" fmla="*/ 12123 w 55418"/>
                  <a:gd name="connsiteY30" fmla="*/ 43295 h 65809"/>
                  <a:gd name="connsiteX31" fmla="*/ 21648 w 55418"/>
                  <a:gd name="connsiteY31" fmla="*/ 58016 h 65809"/>
                  <a:gd name="connsiteX32" fmla="*/ 27709 w 55418"/>
                  <a:gd name="connsiteY32" fmla="*/ 56284 h 65809"/>
                  <a:gd name="connsiteX33" fmla="*/ 32905 w 55418"/>
                  <a:gd name="connsiteY33" fmla="*/ 51089 h 65809"/>
                  <a:gd name="connsiteX34" fmla="*/ 38100 w 55418"/>
                  <a:gd name="connsiteY34" fmla="*/ 43295 h 65809"/>
                  <a:gd name="connsiteX35" fmla="*/ 42430 w 55418"/>
                  <a:gd name="connsiteY35" fmla="*/ 32904 h 65809"/>
                  <a:gd name="connsiteX36" fmla="*/ 44161 w 55418"/>
                  <a:gd name="connsiteY36" fmla="*/ 10391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5" y="58016"/>
                      <a:pt x="31173" y="60614"/>
                      <a:pt x="29441" y="61480"/>
                    </a:cubicBezTo>
                    <a:cubicBezTo>
                      <a:pt x="27709" y="63211"/>
                      <a:pt x="25111" y="64077"/>
                      <a:pt x="23380" y="64943"/>
                    </a:cubicBezTo>
                    <a:cubicBezTo>
                      <a:pt x="21648" y="65809"/>
                      <a:pt x="19050" y="65809"/>
                      <a:pt x="16452" y="65809"/>
                    </a:cubicBezTo>
                    <a:cubicBezTo>
                      <a:pt x="13855"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8"/>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5" y="866"/>
                      <a:pt x="36368" y="0"/>
                      <a:pt x="39832" y="0"/>
                    </a:cubicBezTo>
                    <a:cubicBezTo>
                      <a:pt x="42430" y="0"/>
                      <a:pt x="45027" y="0"/>
                      <a:pt x="47625" y="866"/>
                    </a:cubicBezTo>
                    <a:cubicBezTo>
                      <a:pt x="50223" y="1732"/>
                      <a:pt x="52820" y="1732"/>
                      <a:pt x="55418" y="3464"/>
                    </a:cubicBezTo>
                    <a:lnTo>
                      <a:pt x="47625" y="64077"/>
                    </a:lnTo>
                    <a:lnTo>
                      <a:pt x="41564" y="64077"/>
                    </a:lnTo>
                    <a:cubicBezTo>
                      <a:pt x="39832" y="64077"/>
                      <a:pt x="38966" y="64077"/>
                      <a:pt x="38966" y="63211"/>
                    </a:cubicBezTo>
                    <a:cubicBezTo>
                      <a:pt x="38100" y="62345"/>
                      <a:pt x="38100" y="61480"/>
                      <a:pt x="38100" y="60614"/>
                    </a:cubicBezTo>
                    <a:lnTo>
                      <a:pt x="39832" y="49357"/>
                    </a:lnTo>
                    <a:close/>
                    <a:moveTo>
                      <a:pt x="44161" y="10391"/>
                    </a:moveTo>
                    <a:cubicBezTo>
                      <a:pt x="43295" y="10391"/>
                      <a:pt x="42430" y="10391"/>
                      <a:pt x="41564" y="10391"/>
                    </a:cubicBezTo>
                    <a:cubicBezTo>
                      <a:pt x="40698" y="10391"/>
                      <a:pt x="39832" y="10391"/>
                      <a:pt x="38966" y="10391"/>
                    </a:cubicBezTo>
                    <a:cubicBezTo>
                      <a:pt x="36368" y="10391"/>
                      <a:pt x="33770" y="10391"/>
                      <a:pt x="32039" y="11257"/>
                    </a:cubicBezTo>
                    <a:cubicBezTo>
                      <a:pt x="29441" y="12123"/>
                      <a:pt x="27709" y="12989"/>
                      <a:pt x="25111" y="14720"/>
                    </a:cubicBezTo>
                    <a:cubicBezTo>
                      <a:pt x="23380" y="16452"/>
                      <a:pt x="21648" y="18184"/>
                      <a:pt x="19916" y="19916"/>
                    </a:cubicBezTo>
                    <a:cubicBezTo>
                      <a:pt x="18184" y="21648"/>
                      <a:pt x="16452" y="24245"/>
                      <a:pt x="15586" y="26843"/>
                    </a:cubicBezTo>
                    <a:cubicBezTo>
                      <a:pt x="14720" y="29441"/>
                      <a:pt x="13855" y="32038"/>
                      <a:pt x="12989" y="34636"/>
                    </a:cubicBezTo>
                    <a:cubicBezTo>
                      <a:pt x="12123" y="37234"/>
                      <a:pt x="12123" y="39832"/>
                      <a:pt x="12123" y="43295"/>
                    </a:cubicBezTo>
                    <a:cubicBezTo>
                      <a:pt x="12123" y="53686"/>
                      <a:pt x="15586" y="58016"/>
                      <a:pt x="21648" y="58016"/>
                    </a:cubicBezTo>
                    <a:cubicBezTo>
                      <a:pt x="23380" y="58016"/>
                      <a:pt x="25977" y="57150"/>
                      <a:pt x="27709" y="56284"/>
                    </a:cubicBezTo>
                    <a:cubicBezTo>
                      <a:pt x="29441" y="55418"/>
                      <a:pt x="31173" y="53686"/>
                      <a:pt x="32905" y="51089"/>
                    </a:cubicBezTo>
                    <a:cubicBezTo>
                      <a:pt x="34636" y="48491"/>
                      <a:pt x="36368" y="45893"/>
                      <a:pt x="38100" y="43295"/>
                    </a:cubicBezTo>
                    <a:cubicBezTo>
                      <a:pt x="39832" y="40698"/>
                      <a:pt x="40698" y="37234"/>
                      <a:pt x="42430" y="32904"/>
                    </a:cubicBezTo>
                    <a:lnTo>
                      <a:pt x="44161" y="10391"/>
                    </a:lnTo>
                    <a:close/>
                  </a:path>
                </a:pathLst>
              </a:custGeom>
              <a:solidFill>
                <a:srgbClr val="203249"/>
              </a:solidFill>
              <a:ln w="8653"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B36125D7-6F2D-D9E3-62D9-9A181292561A}"/>
                  </a:ext>
                </a:extLst>
              </p:cNvPr>
              <p:cNvSpPr/>
              <p:nvPr/>
            </p:nvSpPr>
            <p:spPr>
              <a:xfrm>
                <a:off x="4372840" y="2719820"/>
                <a:ext cx="86242" cy="65809"/>
              </a:xfrm>
              <a:custGeom>
                <a:avLst/>
                <a:gdLst>
                  <a:gd name="connsiteX0" fmla="*/ 0 w 86242"/>
                  <a:gd name="connsiteY0" fmla="*/ 65809 h 65809"/>
                  <a:gd name="connsiteX1" fmla="*/ 7793 w 86242"/>
                  <a:gd name="connsiteY1" fmla="*/ 2598 h 65809"/>
                  <a:gd name="connsiteX2" fmla="*/ 12989 w 86242"/>
                  <a:gd name="connsiteY2" fmla="*/ 2598 h 65809"/>
                  <a:gd name="connsiteX3" fmla="*/ 16452 w 86242"/>
                  <a:gd name="connsiteY3" fmla="*/ 6061 h 65809"/>
                  <a:gd name="connsiteX4" fmla="*/ 15586 w 86242"/>
                  <a:gd name="connsiteY4" fmla="*/ 17318 h 65809"/>
                  <a:gd name="connsiteX5" fmla="*/ 25977 w 86242"/>
                  <a:gd name="connsiteY5" fmla="*/ 5196 h 65809"/>
                  <a:gd name="connsiteX6" fmla="*/ 37234 w 86242"/>
                  <a:gd name="connsiteY6" fmla="*/ 866 h 65809"/>
                  <a:gd name="connsiteX7" fmla="*/ 46759 w 86242"/>
                  <a:gd name="connsiteY7" fmla="*/ 5196 h 65809"/>
                  <a:gd name="connsiteX8" fmla="*/ 50223 w 86242"/>
                  <a:gd name="connsiteY8" fmla="*/ 17318 h 65809"/>
                  <a:gd name="connsiteX9" fmla="*/ 60614 w 86242"/>
                  <a:gd name="connsiteY9" fmla="*/ 4330 h 65809"/>
                  <a:gd name="connsiteX10" fmla="*/ 72736 w 86242"/>
                  <a:gd name="connsiteY10" fmla="*/ 0 h 65809"/>
                  <a:gd name="connsiteX11" fmla="*/ 83993 w 86242"/>
                  <a:gd name="connsiteY11" fmla="*/ 6061 h 65809"/>
                  <a:gd name="connsiteX12" fmla="*/ 85725 w 86242"/>
                  <a:gd name="connsiteY12" fmla="*/ 23379 h 65809"/>
                  <a:gd name="connsiteX13" fmla="*/ 81395 w 86242"/>
                  <a:gd name="connsiteY13" fmla="*/ 63211 h 65809"/>
                  <a:gd name="connsiteX14" fmla="*/ 70139 w 86242"/>
                  <a:gd name="connsiteY14" fmla="*/ 63211 h 65809"/>
                  <a:gd name="connsiteX15" fmla="*/ 75334 w 86242"/>
                  <a:gd name="connsiteY15" fmla="*/ 23379 h 65809"/>
                  <a:gd name="connsiteX16" fmla="*/ 74468 w 86242"/>
                  <a:gd name="connsiteY16" fmla="*/ 12123 h 65809"/>
                  <a:gd name="connsiteX17" fmla="*/ 68407 w 86242"/>
                  <a:gd name="connsiteY17" fmla="*/ 8659 h 65809"/>
                  <a:gd name="connsiteX18" fmla="*/ 63211 w 86242"/>
                  <a:gd name="connsiteY18" fmla="*/ 10391 h 65809"/>
                  <a:gd name="connsiteX19" fmla="*/ 58016 w 86242"/>
                  <a:gd name="connsiteY19" fmla="*/ 14720 h 65809"/>
                  <a:gd name="connsiteX20" fmla="*/ 53686 w 86242"/>
                  <a:gd name="connsiteY20" fmla="*/ 20782 h 65809"/>
                  <a:gd name="connsiteX21" fmla="*/ 50223 w 86242"/>
                  <a:gd name="connsiteY21" fmla="*/ 29441 h 65809"/>
                  <a:gd name="connsiteX22" fmla="*/ 50223 w 86242"/>
                  <a:gd name="connsiteY22" fmla="*/ 29441 h 65809"/>
                  <a:gd name="connsiteX23" fmla="*/ 45893 w 86242"/>
                  <a:gd name="connsiteY23" fmla="*/ 64077 h 65809"/>
                  <a:gd name="connsiteX24" fmla="*/ 34636 w 86242"/>
                  <a:gd name="connsiteY24" fmla="*/ 64077 h 65809"/>
                  <a:gd name="connsiteX25" fmla="*/ 38966 w 86242"/>
                  <a:gd name="connsiteY25" fmla="*/ 24245 h 65809"/>
                  <a:gd name="connsiteX26" fmla="*/ 38966 w 86242"/>
                  <a:gd name="connsiteY26" fmla="*/ 12989 h 65809"/>
                  <a:gd name="connsiteX27" fmla="*/ 32905 w 86242"/>
                  <a:gd name="connsiteY27" fmla="*/ 9525 h 65809"/>
                  <a:gd name="connsiteX28" fmla="*/ 26843 w 86242"/>
                  <a:gd name="connsiteY28" fmla="*/ 11257 h 65809"/>
                  <a:gd name="connsiteX29" fmla="*/ 21648 w 86242"/>
                  <a:gd name="connsiteY29" fmla="*/ 15586 h 65809"/>
                  <a:gd name="connsiteX30" fmla="*/ 17318 w 86242"/>
                  <a:gd name="connsiteY30" fmla="*/ 22514 h 65809"/>
                  <a:gd name="connsiteX31" fmla="*/ 13855 w 86242"/>
                  <a:gd name="connsiteY31" fmla="*/ 32038 h 65809"/>
                  <a:gd name="connsiteX32" fmla="*/ 9525 w 86242"/>
                  <a:gd name="connsiteY32" fmla="*/ 64943 h 65809"/>
                  <a:gd name="connsiteX33" fmla="*/ 0 w 86242"/>
                  <a:gd name="connsiteY33" fmla="*/ 64943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6242" h="65809">
                    <a:moveTo>
                      <a:pt x="0" y="65809"/>
                    </a:moveTo>
                    <a:lnTo>
                      <a:pt x="7793" y="2598"/>
                    </a:lnTo>
                    <a:lnTo>
                      <a:pt x="12989" y="2598"/>
                    </a:lnTo>
                    <a:cubicBezTo>
                      <a:pt x="15586" y="2598"/>
                      <a:pt x="16452" y="3464"/>
                      <a:pt x="16452" y="6061"/>
                    </a:cubicBezTo>
                    <a:lnTo>
                      <a:pt x="15586" y="17318"/>
                    </a:lnTo>
                    <a:cubicBezTo>
                      <a:pt x="19050" y="12123"/>
                      <a:pt x="22514" y="7793"/>
                      <a:pt x="25977" y="5196"/>
                    </a:cubicBezTo>
                    <a:cubicBezTo>
                      <a:pt x="29441" y="2598"/>
                      <a:pt x="33770" y="866"/>
                      <a:pt x="37234" y="866"/>
                    </a:cubicBezTo>
                    <a:cubicBezTo>
                      <a:pt x="41564" y="866"/>
                      <a:pt x="45027" y="2598"/>
                      <a:pt x="46759" y="5196"/>
                    </a:cubicBezTo>
                    <a:cubicBezTo>
                      <a:pt x="48491" y="7793"/>
                      <a:pt x="50223" y="12123"/>
                      <a:pt x="50223" y="17318"/>
                    </a:cubicBezTo>
                    <a:cubicBezTo>
                      <a:pt x="53686" y="11257"/>
                      <a:pt x="57150" y="6927"/>
                      <a:pt x="60614" y="4330"/>
                    </a:cubicBezTo>
                    <a:cubicBezTo>
                      <a:pt x="64943" y="1732"/>
                      <a:pt x="68407" y="0"/>
                      <a:pt x="72736" y="0"/>
                    </a:cubicBezTo>
                    <a:cubicBezTo>
                      <a:pt x="77932" y="0"/>
                      <a:pt x="82261" y="1732"/>
                      <a:pt x="83993" y="6061"/>
                    </a:cubicBezTo>
                    <a:cubicBezTo>
                      <a:pt x="86591" y="10391"/>
                      <a:pt x="86591" y="16452"/>
                      <a:pt x="85725" y="23379"/>
                    </a:cubicBezTo>
                    <a:lnTo>
                      <a:pt x="81395" y="63211"/>
                    </a:lnTo>
                    <a:lnTo>
                      <a:pt x="70139" y="63211"/>
                    </a:lnTo>
                    <a:lnTo>
                      <a:pt x="75334" y="23379"/>
                    </a:lnTo>
                    <a:cubicBezTo>
                      <a:pt x="76200" y="18184"/>
                      <a:pt x="75334" y="14720"/>
                      <a:pt x="74468" y="12123"/>
                    </a:cubicBezTo>
                    <a:cubicBezTo>
                      <a:pt x="73602" y="9525"/>
                      <a:pt x="71870" y="8659"/>
                      <a:pt x="68407" y="8659"/>
                    </a:cubicBezTo>
                    <a:cubicBezTo>
                      <a:pt x="66675" y="8659"/>
                      <a:pt x="64943" y="9525"/>
                      <a:pt x="63211" y="10391"/>
                    </a:cubicBezTo>
                    <a:cubicBezTo>
                      <a:pt x="61480" y="11257"/>
                      <a:pt x="59748" y="12989"/>
                      <a:pt x="58016" y="14720"/>
                    </a:cubicBezTo>
                    <a:cubicBezTo>
                      <a:pt x="56284" y="16452"/>
                      <a:pt x="54552" y="18184"/>
                      <a:pt x="53686" y="20782"/>
                    </a:cubicBezTo>
                    <a:cubicBezTo>
                      <a:pt x="51955" y="23379"/>
                      <a:pt x="51089" y="25977"/>
                      <a:pt x="50223" y="29441"/>
                    </a:cubicBezTo>
                    <a:lnTo>
                      <a:pt x="50223" y="29441"/>
                    </a:lnTo>
                    <a:lnTo>
                      <a:pt x="45893" y="64077"/>
                    </a:lnTo>
                    <a:lnTo>
                      <a:pt x="34636" y="64077"/>
                    </a:lnTo>
                    <a:lnTo>
                      <a:pt x="38966" y="24245"/>
                    </a:lnTo>
                    <a:cubicBezTo>
                      <a:pt x="39832" y="19050"/>
                      <a:pt x="39832" y="15586"/>
                      <a:pt x="38966" y="12989"/>
                    </a:cubicBezTo>
                    <a:cubicBezTo>
                      <a:pt x="38100" y="10391"/>
                      <a:pt x="36368" y="9525"/>
                      <a:pt x="32905" y="9525"/>
                    </a:cubicBezTo>
                    <a:cubicBezTo>
                      <a:pt x="31173" y="9525"/>
                      <a:pt x="28575" y="10391"/>
                      <a:pt x="26843" y="11257"/>
                    </a:cubicBezTo>
                    <a:cubicBezTo>
                      <a:pt x="25111" y="12123"/>
                      <a:pt x="23380" y="13855"/>
                      <a:pt x="21648" y="15586"/>
                    </a:cubicBezTo>
                    <a:cubicBezTo>
                      <a:pt x="19916" y="17318"/>
                      <a:pt x="18184" y="19916"/>
                      <a:pt x="17318" y="22514"/>
                    </a:cubicBezTo>
                    <a:cubicBezTo>
                      <a:pt x="15586" y="25111"/>
                      <a:pt x="14720" y="28575"/>
                      <a:pt x="13855" y="32038"/>
                    </a:cubicBezTo>
                    <a:lnTo>
                      <a:pt x="9525" y="64943"/>
                    </a:lnTo>
                    <a:lnTo>
                      <a:pt x="0" y="64943"/>
                    </a:lnTo>
                    <a:close/>
                  </a:path>
                </a:pathLst>
              </a:custGeom>
              <a:solidFill>
                <a:srgbClr val="203249"/>
              </a:solidFill>
              <a:ln w="8653"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A5CDC03D-8032-3E86-4BC9-98A808C2584F}"/>
                  </a:ext>
                </a:extLst>
              </p:cNvPr>
              <p:cNvSpPr/>
              <p:nvPr/>
            </p:nvSpPr>
            <p:spPr>
              <a:xfrm>
                <a:off x="4498397" y="2694709"/>
                <a:ext cx="60613" cy="90920"/>
              </a:xfrm>
              <a:custGeom>
                <a:avLst/>
                <a:gdLst>
                  <a:gd name="connsiteX0" fmla="*/ 57150 w 60613"/>
                  <a:gd name="connsiteY0" fmla="*/ 15586 h 90920"/>
                  <a:gd name="connsiteX1" fmla="*/ 55418 w 60613"/>
                  <a:gd name="connsiteY1" fmla="*/ 17318 h 90920"/>
                  <a:gd name="connsiteX2" fmla="*/ 53686 w 60613"/>
                  <a:gd name="connsiteY2" fmla="*/ 18184 h 90920"/>
                  <a:gd name="connsiteX3" fmla="*/ 51089 w 60613"/>
                  <a:gd name="connsiteY3" fmla="*/ 17318 h 90920"/>
                  <a:gd name="connsiteX4" fmla="*/ 48491 w 60613"/>
                  <a:gd name="connsiteY4" fmla="*/ 14720 h 90920"/>
                  <a:gd name="connsiteX5" fmla="*/ 44161 w 60613"/>
                  <a:gd name="connsiteY5" fmla="*/ 12123 h 90920"/>
                  <a:gd name="connsiteX6" fmla="*/ 37234 w 60613"/>
                  <a:gd name="connsiteY6" fmla="*/ 11257 h 90920"/>
                  <a:gd name="connsiteX7" fmla="*/ 30307 w 60613"/>
                  <a:gd name="connsiteY7" fmla="*/ 12123 h 90920"/>
                  <a:gd name="connsiteX8" fmla="*/ 25111 w 60613"/>
                  <a:gd name="connsiteY8" fmla="*/ 15586 h 90920"/>
                  <a:gd name="connsiteX9" fmla="*/ 21648 w 60613"/>
                  <a:gd name="connsiteY9" fmla="*/ 20782 h 90920"/>
                  <a:gd name="connsiteX10" fmla="*/ 20782 w 60613"/>
                  <a:gd name="connsiteY10" fmla="*/ 26843 h 90920"/>
                  <a:gd name="connsiteX11" fmla="*/ 22514 w 60613"/>
                  <a:gd name="connsiteY11" fmla="*/ 32038 h 90920"/>
                  <a:gd name="connsiteX12" fmla="*/ 26843 w 60613"/>
                  <a:gd name="connsiteY12" fmla="*/ 35502 h 90920"/>
                  <a:gd name="connsiteX13" fmla="*/ 32039 w 60613"/>
                  <a:gd name="connsiteY13" fmla="*/ 38100 h 90920"/>
                  <a:gd name="connsiteX14" fmla="*/ 38100 w 60613"/>
                  <a:gd name="connsiteY14" fmla="*/ 40698 h 90920"/>
                  <a:gd name="connsiteX15" fmla="*/ 44161 w 60613"/>
                  <a:gd name="connsiteY15" fmla="*/ 43295 h 90920"/>
                  <a:gd name="connsiteX16" fmla="*/ 49357 w 60613"/>
                  <a:gd name="connsiteY16" fmla="*/ 46759 h 90920"/>
                  <a:gd name="connsiteX17" fmla="*/ 53686 w 60613"/>
                  <a:gd name="connsiteY17" fmla="*/ 51955 h 90920"/>
                  <a:gd name="connsiteX18" fmla="*/ 55418 w 60613"/>
                  <a:gd name="connsiteY18" fmla="*/ 59748 h 90920"/>
                  <a:gd name="connsiteX19" fmla="*/ 52820 w 60613"/>
                  <a:gd name="connsiteY19" fmla="*/ 71870 h 90920"/>
                  <a:gd name="connsiteX20" fmla="*/ 46759 w 60613"/>
                  <a:gd name="connsiteY20" fmla="*/ 81395 h 90920"/>
                  <a:gd name="connsiteX21" fmla="*/ 37234 w 60613"/>
                  <a:gd name="connsiteY21" fmla="*/ 88323 h 90920"/>
                  <a:gd name="connsiteX22" fmla="*/ 24245 w 60613"/>
                  <a:gd name="connsiteY22" fmla="*/ 90920 h 90920"/>
                  <a:gd name="connsiteX23" fmla="*/ 10391 w 60613"/>
                  <a:gd name="connsiteY23" fmla="*/ 87457 h 90920"/>
                  <a:gd name="connsiteX24" fmla="*/ 0 w 60613"/>
                  <a:gd name="connsiteY24" fmla="*/ 78798 h 90920"/>
                  <a:gd name="connsiteX25" fmla="*/ 4330 w 60613"/>
                  <a:gd name="connsiteY25" fmla="*/ 73602 h 90920"/>
                  <a:gd name="connsiteX26" fmla="*/ 5195 w 60613"/>
                  <a:gd name="connsiteY26" fmla="*/ 72736 h 90920"/>
                  <a:gd name="connsiteX27" fmla="*/ 6927 w 60613"/>
                  <a:gd name="connsiteY27" fmla="*/ 71870 h 90920"/>
                  <a:gd name="connsiteX28" fmla="*/ 9525 w 60613"/>
                  <a:gd name="connsiteY28" fmla="*/ 73602 h 90920"/>
                  <a:gd name="connsiteX29" fmla="*/ 12989 w 60613"/>
                  <a:gd name="connsiteY29" fmla="*/ 77066 h 90920"/>
                  <a:gd name="connsiteX30" fmla="*/ 18184 w 60613"/>
                  <a:gd name="connsiteY30" fmla="*/ 80529 h 90920"/>
                  <a:gd name="connsiteX31" fmla="*/ 25977 w 60613"/>
                  <a:gd name="connsiteY31" fmla="*/ 82261 h 90920"/>
                  <a:gd name="connsiteX32" fmla="*/ 33770 w 60613"/>
                  <a:gd name="connsiteY32" fmla="*/ 80529 h 90920"/>
                  <a:gd name="connsiteX33" fmla="*/ 39832 w 60613"/>
                  <a:gd name="connsiteY33" fmla="*/ 77066 h 90920"/>
                  <a:gd name="connsiteX34" fmla="*/ 43295 w 60613"/>
                  <a:gd name="connsiteY34" fmla="*/ 71004 h 90920"/>
                  <a:gd name="connsiteX35" fmla="*/ 45027 w 60613"/>
                  <a:gd name="connsiteY35" fmla="*/ 63211 h 90920"/>
                  <a:gd name="connsiteX36" fmla="*/ 43295 w 60613"/>
                  <a:gd name="connsiteY36" fmla="*/ 57150 h 90920"/>
                  <a:gd name="connsiteX37" fmla="*/ 38966 w 60613"/>
                  <a:gd name="connsiteY37" fmla="*/ 53686 h 90920"/>
                  <a:gd name="connsiteX38" fmla="*/ 33770 w 60613"/>
                  <a:gd name="connsiteY38" fmla="*/ 51089 h 90920"/>
                  <a:gd name="connsiteX39" fmla="*/ 27709 w 60613"/>
                  <a:gd name="connsiteY39" fmla="*/ 48491 h 90920"/>
                  <a:gd name="connsiteX40" fmla="*/ 21648 w 60613"/>
                  <a:gd name="connsiteY40" fmla="*/ 45893 h 90920"/>
                  <a:gd name="connsiteX41" fmla="*/ 16452 w 60613"/>
                  <a:gd name="connsiteY41" fmla="*/ 42429 h 90920"/>
                  <a:gd name="connsiteX42" fmla="*/ 12123 w 60613"/>
                  <a:gd name="connsiteY42" fmla="*/ 36368 h 90920"/>
                  <a:gd name="connsiteX43" fmla="*/ 10391 w 60613"/>
                  <a:gd name="connsiteY43" fmla="*/ 27709 h 90920"/>
                  <a:gd name="connsiteX44" fmla="*/ 12123 w 60613"/>
                  <a:gd name="connsiteY44" fmla="*/ 17318 h 90920"/>
                  <a:gd name="connsiteX45" fmla="*/ 18184 w 60613"/>
                  <a:gd name="connsiteY45" fmla="*/ 8659 h 90920"/>
                  <a:gd name="connsiteX46" fmla="*/ 27709 w 60613"/>
                  <a:gd name="connsiteY46" fmla="*/ 2598 h 90920"/>
                  <a:gd name="connsiteX47" fmla="*/ 39832 w 60613"/>
                  <a:gd name="connsiteY47" fmla="*/ 0 h 90920"/>
                  <a:gd name="connsiteX48" fmla="*/ 51955 w 60613"/>
                  <a:gd name="connsiteY48" fmla="*/ 2598 h 90920"/>
                  <a:gd name="connsiteX49" fmla="*/ 60614 w 60613"/>
                  <a:gd name="connsiteY49" fmla="*/ 9525 h 90920"/>
                  <a:gd name="connsiteX50" fmla="*/ 57150 w 60613"/>
                  <a:gd name="connsiteY50" fmla="*/ 15586 h 90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60613" h="90920">
                    <a:moveTo>
                      <a:pt x="57150" y="15586"/>
                    </a:moveTo>
                    <a:cubicBezTo>
                      <a:pt x="56284" y="16452"/>
                      <a:pt x="56284" y="16452"/>
                      <a:pt x="55418" y="17318"/>
                    </a:cubicBezTo>
                    <a:cubicBezTo>
                      <a:pt x="55418" y="17318"/>
                      <a:pt x="54552" y="18184"/>
                      <a:pt x="53686" y="18184"/>
                    </a:cubicBezTo>
                    <a:cubicBezTo>
                      <a:pt x="52820" y="18184"/>
                      <a:pt x="51955" y="18184"/>
                      <a:pt x="51089" y="17318"/>
                    </a:cubicBezTo>
                    <a:cubicBezTo>
                      <a:pt x="50223" y="16452"/>
                      <a:pt x="49357" y="15586"/>
                      <a:pt x="48491" y="14720"/>
                    </a:cubicBezTo>
                    <a:cubicBezTo>
                      <a:pt x="47625" y="13854"/>
                      <a:pt x="45893" y="12989"/>
                      <a:pt x="44161" y="12123"/>
                    </a:cubicBezTo>
                    <a:cubicBezTo>
                      <a:pt x="42430" y="11257"/>
                      <a:pt x="39832" y="11257"/>
                      <a:pt x="37234" y="11257"/>
                    </a:cubicBezTo>
                    <a:cubicBezTo>
                      <a:pt x="34636" y="11257"/>
                      <a:pt x="32039" y="11257"/>
                      <a:pt x="30307" y="12123"/>
                    </a:cubicBezTo>
                    <a:cubicBezTo>
                      <a:pt x="28575" y="12989"/>
                      <a:pt x="26843" y="13854"/>
                      <a:pt x="25111" y="15586"/>
                    </a:cubicBezTo>
                    <a:cubicBezTo>
                      <a:pt x="23380" y="17318"/>
                      <a:pt x="22514" y="19050"/>
                      <a:pt x="21648" y="20782"/>
                    </a:cubicBezTo>
                    <a:cubicBezTo>
                      <a:pt x="20782" y="22513"/>
                      <a:pt x="20782" y="25111"/>
                      <a:pt x="20782" y="26843"/>
                    </a:cubicBezTo>
                    <a:cubicBezTo>
                      <a:pt x="20782" y="28575"/>
                      <a:pt x="21648" y="31173"/>
                      <a:pt x="22514" y="32038"/>
                    </a:cubicBezTo>
                    <a:cubicBezTo>
                      <a:pt x="23380" y="33770"/>
                      <a:pt x="25111" y="34636"/>
                      <a:pt x="26843" y="35502"/>
                    </a:cubicBezTo>
                    <a:cubicBezTo>
                      <a:pt x="28575" y="36368"/>
                      <a:pt x="30307" y="37234"/>
                      <a:pt x="32039" y="38100"/>
                    </a:cubicBezTo>
                    <a:cubicBezTo>
                      <a:pt x="33770" y="38966"/>
                      <a:pt x="36368" y="39832"/>
                      <a:pt x="38100" y="40698"/>
                    </a:cubicBezTo>
                    <a:cubicBezTo>
                      <a:pt x="39832" y="41564"/>
                      <a:pt x="42430" y="42429"/>
                      <a:pt x="44161" y="43295"/>
                    </a:cubicBezTo>
                    <a:cubicBezTo>
                      <a:pt x="45893" y="44161"/>
                      <a:pt x="48491" y="45893"/>
                      <a:pt x="49357" y="46759"/>
                    </a:cubicBezTo>
                    <a:cubicBezTo>
                      <a:pt x="51089" y="48491"/>
                      <a:pt x="51955" y="50223"/>
                      <a:pt x="53686" y="51955"/>
                    </a:cubicBezTo>
                    <a:cubicBezTo>
                      <a:pt x="54552" y="53686"/>
                      <a:pt x="55418" y="57150"/>
                      <a:pt x="55418" y="59748"/>
                    </a:cubicBezTo>
                    <a:cubicBezTo>
                      <a:pt x="55418" y="64077"/>
                      <a:pt x="54552" y="68407"/>
                      <a:pt x="52820" y="71870"/>
                    </a:cubicBezTo>
                    <a:cubicBezTo>
                      <a:pt x="51089" y="75334"/>
                      <a:pt x="49357" y="78798"/>
                      <a:pt x="46759" y="81395"/>
                    </a:cubicBezTo>
                    <a:cubicBezTo>
                      <a:pt x="44161" y="83993"/>
                      <a:pt x="40698" y="86591"/>
                      <a:pt x="37234" y="88323"/>
                    </a:cubicBezTo>
                    <a:cubicBezTo>
                      <a:pt x="33770" y="90054"/>
                      <a:pt x="29441" y="90920"/>
                      <a:pt x="24245" y="90920"/>
                    </a:cubicBezTo>
                    <a:cubicBezTo>
                      <a:pt x="19050" y="90920"/>
                      <a:pt x="13855" y="90054"/>
                      <a:pt x="10391" y="87457"/>
                    </a:cubicBezTo>
                    <a:cubicBezTo>
                      <a:pt x="6061" y="85725"/>
                      <a:pt x="2598" y="82261"/>
                      <a:pt x="0" y="78798"/>
                    </a:cubicBezTo>
                    <a:lnTo>
                      <a:pt x="4330" y="73602"/>
                    </a:lnTo>
                    <a:cubicBezTo>
                      <a:pt x="4330" y="72736"/>
                      <a:pt x="5195" y="72736"/>
                      <a:pt x="5195" y="72736"/>
                    </a:cubicBezTo>
                    <a:cubicBezTo>
                      <a:pt x="6061" y="72736"/>
                      <a:pt x="6061" y="71870"/>
                      <a:pt x="6927" y="71870"/>
                    </a:cubicBezTo>
                    <a:cubicBezTo>
                      <a:pt x="7793" y="71870"/>
                      <a:pt x="8659" y="72736"/>
                      <a:pt x="9525" y="73602"/>
                    </a:cubicBezTo>
                    <a:cubicBezTo>
                      <a:pt x="10391" y="74468"/>
                      <a:pt x="11257" y="75334"/>
                      <a:pt x="12989" y="77066"/>
                    </a:cubicBezTo>
                    <a:cubicBezTo>
                      <a:pt x="14720" y="77932"/>
                      <a:pt x="16452" y="79663"/>
                      <a:pt x="18184" y="80529"/>
                    </a:cubicBezTo>
                    <a:cubicBezTo>
                      <a:pt x="19916" y="81395"/>
                      <a:pt x="22514" y="82261"/>
                      <a:pt x="25977" y="82261"/>
                    </a:cubicBezTo>
                    <a:cubicBezTo>
                      <a:pt x="28575" y="82261"/>
                      <a:pt x="31173" y="81395"/>
                      <a:pt x="33770" y="80529"/>
                    </a:cubicBezTo>
                    <a:cubicBezTo>
                      <a:pt x="36368" y="79663"/>
                      <a:pt x="38100" y="77932"/>
                      <a:pt x="39832" y="77066"/>
                    </a:cubicBezTo>
                    <a:cubicBezTo>
                      <a:pt x="41564" y="75334"/>
                      <a:pt x="42430" y="73602"/>
                      <a:pt x="43295" y="71004"/>
                    </a:cubicBezTo>
                    <a:cubicBezTo>
                      <a:pt x="44161" y="68407"/>
                      <a:pt x="45027" y="65809"/>
                      <a:pt x="45027" y="63211"/>
                    </a:cubicBezTo>
                    <a:cubicBezTo>
                      <a:pt x="45027" y="60614"/>
                      <a:pt x="44161" y="58882"/>
                      <a:pt x="43295" y="57150"/>
                    </a:cubicBezTo>
                    <a:cubicBezTo>
                      <a:pt x="42430" y="55418"/>
                      <a:pt x="40698" y="54552"/>
                      <a:pt x="38966" y="53686"/>
                    </a:cubicBezTo>
                    <a:cubicBezTo>
                      <a:pt x="37234" y="52820"/>
                      <a:pt x="35502" y="51955"/>
                      <a:pt x="33770" y="51089"/>
                    </a:cubicBezTo>
                    <a:cubicBezTo>
                      <a:pt x="32039" y="50223"/>
                      <a:pt x="29441" y="49357"/>
                      <a:pt x="27709" y="48491"/>
                    </a:cubicBezTo>
                    <a:cubicBezTo>
                      <a:pt x="25977" y="47625"/>
                      <a:pt x="23380" y="46759"/>
                      <a:pt x="21648" y="45893"/>
                    </a:cubicBezTo>
                    <a:cubicBezTo>
                      <a:pt x="19916" y="45027"/>
                      <a:pt x="17318" y="43295"/>
                      <a:pt x="16452" y="42429"/>
                    </a:cubicBezTo>
                    <a:cubicBezTo>
                      <a:pt x="14720" y="40698"/>
                      <a:pt x="13855" y="38966"/>
                      <a:pt x="12123" y="36368"/>
                    </a:cubicBezTo>
                    <a:cubicBezTo>
                      <a:pt x="11257" y="33770"/>
                      <a:pt x="10391" y="31173"/>
                      <a:pt x="10391" y="27709"/>
                    </a:cubicBezTo>
                    <a:cubicBezTo>
                      <a:pt x="10391" y="24245"/>
                      <a:pt x="11257" y="20782"/>
                      <a:pt x="12123" y="17318"/>
                    </a:cubicBezTo>
                    <a:cubicBezTo>
                      <a:pt x="13855" y="13854"/>
                      <a:pt x="15586" y="11257"/>
                      <a:pt x="18184" y="8659"/>
                    </a:cubicBezTo>
                    <a:cubicBezTo>
                      <a:pt x="20782" y="6061"/>
                      <a:pt x="23380" y="4330"/>
                      <a:pt x="27709" y="2598"/>
                    </a:cubicBezTo>
                    <a:cubicBezTo>
                      <a:pt x="31173" y="866"/>
                      <a:pt x="35502" y="0"/>
                      <a:pt x="39832" y="0"/>
                    </a:cubicBezTo>
                    <a:cubicBezTo>
                      <a:pt x="44161" y="0"/>
                      <a:pt x="48491" y="866"/>
                      <a:pt x="51955" y="2598"/>
                    </a:cubicBezTo>
                    <a:cubicBezTo>
                      <a:pt x="55418" y="4330"/>
                      <a:pt x="58882" y="6927"/>
                      <a:pt x="60614" y="9525"/>
                    </a:cubicBezTo>
                    <a:lnTo>
                      <a:pt x="57150" y="15586"/>
                    </a:lnTo>
                    <a:close/>
                  </a:path>
                </a:pathLst>
              </a:custGeom>
              <a:solidFill>
                <a:srgbClr val="203249"/>
              </a:solidFill>
              <a:ln w="8653"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1915459B-5173-DFA9-4C5B-94F04E6EBC55}"/>
                  </a:ext>
                </a:extLst>
              </p:cNvPr>
              <p:cNvSpPr/>
              <p:nvPr/>
            </p:nvSpPr>
            <p:spPr>
              <a:xfrm>
                <a:off x="4563340" y="2693843"/>
                <a:ext cx="56284" cy="91786"/>
              </a:xfrm>
              <a:custGeom>
                <a:avLst/>
                <a:gdLst>
                  <a:gd name="connsiteX0" fmla="*/ 23380 w 56284"/>
                  <a:gd name="connsiteY0" fmla="*/ 0 h 91786"/>
                  <a:gd name="connsiteX1" fmla="*/ 16452 w 56284"/>
                  <a:gd name="connsiteY1" fmla="*/ 53686 h 91786"/>
                  <a:gd name="connsiteX2" fmla="*/ 18184 w 56284"/>
                  <a:gd name="connsiteY2" fmla="*/ 53686 h 91786"/>
                  <a:gd name="connsiteX3" fmla="*/ 19916 w 56284"/>
                  <a:gd name="connsiteY3" fmla="*/ 53686 h 91786"/>
                  <a:gd name="connsiteX4" fmla="*/ 21648 w 56284"/>
                  <a:gd name="connsiteY4" fmla="*/ 51955 h 91786"/>
                  <a:gd name="connsiteX5" fmla="*/ 42429 w 56284"/>
                  <a:gd name="connsiteY5" fmla="*/ 30307 h 91786"/>
                  <a:gd name="connsiteX6" fmla="*/ 44161 w 56284"/>
                  <a:gd name="connsiteY6" fmla="*/ 28575 h 91786"/>
                  <a:gd name="connsiteX7" fmla="*/ 46759 w 56284"/>
                  <a:gd name="connsiteY7" fmla="*/ 27709 h 91786"/>
                  <a:gd name="connsiteX8" fmla="*/ 56284 w 56284"/>
                  <a:gd name="connsiteY8" fmla="*/ 27709 h 91786"/>
                  <a:gd name="connsiteX9" fmla="*/ 32039 w 56284"/>
                  <a:gd name="connsiteY9" fmla="*/ 52821 h 91786"/>
                  <a:gd name="connsiteX10" fmla="*/ 28575 w 56284"/>
                  <a:gd name="connsiteY10" fmla="*/ 56284 h 91786"/>
                  <a:gd name="connsiteX11" fmla="*/ 30307 w 56284"/>
                  <a:gd name="connsiteY11" fmla="*/ 58016 h 91786"/>
                  <a:gd name="connsiteX12" fmla="*/ 32039 w 56284"/>
                  <a:gd name="connsiteY12" fmla="*/ 60614 h 91786"/>
                  <a:gd name="connsiteX13" fmla="*/ 51089 w 56284"/>
                  <a:gd name="connsiteY13" fmla="*/ 91786 h 91786"/>
                  <a:gd name="connsiteX14" fmla="*/ 41564 w 56284"/>
                  <a:gd name="connsiteY14" fmla="*/ 91786 h 91786"/>
                  <a:gd name="connsiteX15" fmla="*/ 38966 w 56284"/>
                  <a:gd name="connsiteY15" fmla="*/ 90920 h 91786"/>
                  <a:gd name="connsiteX16" fmla="*/ 37234 w 56284"/>
                  <a:gd name="connsiteY16" fmla="*/ 89189 h 91786"/>
                  <a:gd name="connsiteX17" fmla="*/ 20782 w 56284"/>
                  <a:gd name="connsiteY17" fmla="*/ 63211 h 91786"/>
                  <a:gd name="connsiteX18" fmla="*/ 19050 w 56284"/>
                  <a:gd name="connsiteY18" fmla="*/ 61480 h 91786"/>
                  <a:gd name="connsiteX19" fmla="*/ 16452 w 56284"/>
                  <a:gd name="connsiteY19" fmla="*/ 61480 h 91786"/>
                  <a:gd name="connsiteX20" fmla="*/ 14720 w 56284"/>
                  <a:gd name="connsiteY20" fmla="*/ 61480 h 91786"/>
                  <a:gd name="connsiteX21" fmla="*/ 11257 w 56284"/>
                  <a:gd name="connsiteY21" fmla="*/ 91786 h 91786"/>
                  <a:gd name="connsiteX22" fmla="*/ 0 w 56284"/>
                  <a:gd name="connsiteY22" fmla="*/ 91786 h 91786"/>
                  <a:gd name="connsiteX23" fmla="*/ 11257 w 56284"/>
                  <a:gd name="connsiteY23" fmla="*/ 0 h 91786"/>
                  <a:gd name="connsiteX24" fmla="*/ 23380 w 56284"/>
                  <a:gd name="connsiteY24" fmla="*/ 0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6284" h="91786">
                    <a:moveTo>
                      <a:pt x="23380" y="0"/>
                    </a:moveTo>
                    <a:lnTo>
                      <a:pt x="16452" y="53686"/>
                    </a:lnTo>
                    <a:lnTo>
                      <a:pt x="18184" y="53686"/>
                    </a:lnTo>
                    <a:cubicBezTo>
                      <a:pt x="19050" y="53686"/>
                      <a:pt x="19916" y="53686"/>
                      <a:pt x="19916" y="53686"/>
                    </a:cubicBezTo>
                    <a:cubicBezTo>
                      <a:pt x="20782" y="53686"/>
                      <a:pt x="20782" y="52821"/>
                      <a:pt x="21648" y="51955"/>
                    </a:cubicBezTo>
                    <a:lnTo>
                      <a:pt x="42429" y="30307"/>
                    </a:lnTo>
                    <a:cubicBezTo>
                      <a:pt x="43295" y="29441"/>
                      <a:pt x="43295" y="29441"/>
                      <a:pt x="44161" y="28575"/>
                    </a:cubicBezTo>
                    <a:cubicBezTo>
                      <a:pt x="45027" y="27709"/>
                      <a:pt x="45893" y="27709"/>
                      <a:pt x="46759" y="27709"/>
                    </a:cubicBezTo>
                    <a:lnTo>
                      <a:pt x="56284" y="27709"/>
                    </a:lnTo>
                    <a:lnTo>
                      <a:pt x="32039" y="52821"/>
                    </a:lnTo>
                    <a:cubicBezTo>
                      <a:pt x="31173" y="54552"/>
                      <a:pt x="29441" y="55418"/>
                      <a:pt x="28575" y="56284"/>
                    </a:cubicBezTo>
                    <a:cubicBezTo>
                      <a:pt x="29441" y="57150"/>
                      <a:pt x="29441" y="57150"/>
                      <a:pt x="30307" y="58016"/>
                    </a:cubicBezTo>
                    <a:cubicBezTo>
                      <a:pt x="31173" y="58882"/>
                      <a:pt x="31173" y="59748"/>
                      <a:pt x="32039" y="60614"/>
                    </a:cubicBezTo>
                    <a:lnTo>
                      <a:pt x="51089" y="91786"/>
                    </a:lnTo>
                    <a:lnTo>
                      <a:pt x="41564" y="91786"/>
                    </a:lnTo>
                    <a:cubicBezTo>
                      <a:pt x="40698" y="91786"/>
                      <a:pt x="39832" y="91786"/>
                      <a:pt x="38966" y="90920"/>
                    </a:cubicBezTo>
                    <a:cubicBezTo>
                      <a:pt x="38100" y="90920"/>
                      <a:pt x="38100" y="90054"/>
                      <a:pt x="37234" y="89189"/>
                    </a:cubicBezTo>
                    <a:lnTo>
                      <a:pt x="20782" y="63211"/>
                    </a:lnTo>
                    <a:cubicBezTo>
                      <a:pt x="19916" y="62345"/>
                      <a:pt x="19916" y="61480"/>
                      <a:pt x="19050" y="61480"/>
                    </a:cubicBezTo>
                    <a:cubicBezTo>
                      <a:pt x="18184" y="61480"/>
                      <a:pt x="17318" y="61480"/>
                      <a:pt x="16452" y="61480"/>
                    </a:cubicBezTo>
                    <a:lnTo>
                      <a:pt x="14720" y="61480"/>
                    </a:lnTo>
                    <a:lnTo>
                      <a:pt x="11257" y="91786"/>
                    </a:lnTo>
                    <a:lnTo>
                      <a:pt x="0" y="91786"/>
                    </a:lnTo>
                    <a:lnTo>
                      <a:pt x="11257" y="0"/>
                    </a:lnTo>
                    <a:lnTo>
                      <a:pt x="23380" y="0"/>
                    </a:lnTo>
                    <a:close/>
                  </a:path>
                </a:pathLst>
              </a:custGeom>
              <a:solidFill>
                <a:srgbClr val="203249"/>
              </a:solidFill>
              <a:ln w="8653"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31D59EFC-CDB9-7F48-79AA-F7E2FDCF1654}"/>
                  </a:ext>
                </a:extLst>
              </p:cNvPr>
              <p:cNvSpPr/>
              <p:nvPr/>
            </p:nvSpPr>
            <p:spPr>
              <a:xfrm>
                <a:off x="4624820" y="2693843"/>
                <a:ext cx="23379" cy="91786"/>
              </a:xfrm>
              <a:custGeom>
                <a:avLst/>
                <a:gdLst>
                  <a:gd name="connsiteX0" fmla="*/ 19050 w 23379"/>
                  <a:gd name="connsiteY0" fmla="*/ 28575 h 91786"/>
                  <a:gd name="connsiteX1" fmla="*/ 11257 w 23379"/>
                  <a:gd name="connsiteY1" fmla="*/ 91786 h 91786"/>
                  <a:gd name="connsiteX2" fmla="*/ 0 w 23379"/>
                  <a:gd name="connsiteY2" fmla="*/ 91786 h 91786"/>
                  <a:gd name="connsiteX3" fmla="*/ 7793 w 23379"/>
                  <a:gd name="connsiteY3" fmla="*/ 28575 h 91786"/>
                  <a:gd name="connsiteX4" fmla="*/ 19050 w 23379"/>
                  <a:gd name="connsiteY4" fmla="*/ 28575 h 91786"/>
                  <a:gd name="connsiteX5" fmla="*/ 23380 w 23379"/>
                  <a:gd name="connsiteY5" fmla="*/ 8659 h 91786"/>
                  <a:gd name="connsiteX6" fmla="*/ 22514 w 23379"/>
                  <a:gd name="connsiteY6" fmla="*/ 11257 h 91786"/>
                  <a:gd name="connsiteX7" fmla="*/ 20782 w 23379"/>
                  <a:gd name="connsiteY7" fmla="*/ 13855 h 91786"/>
                  <a:gd name="connsiteX8" fmla="*/ 18184 w 23379"/>
                  <a:gd name="connsiteY8" fmla="*/ 15586 h 91786"/>
                  <a:gd name="connsiteX9" fmla="*/ 15586 w 23379"/>
                  <a:gd name="connsiteY9" fmla="*/ 16452 h 91786"/>
                  <a:gd name="connsiteX10" fmla="*/ 12989 w 23379"/>
                  <a:gd name="connsiteY10" fmla="*/ 15586 h 91786"/>
                  <a:gd name="connsiteX11" fmla="*/ 10391 w 23379"/>
                  <a:gd name="connsiteY11" fmla="*/ 13855 h 91786"/>
                  <a:gd name="connsiteX12" fmla="*/ 8659 w 23379"/>
                  <a:gd name="connsiteY12" fmla="*/ 11257 h 91786"/>
                  <a:gd name="connsiteX13" fmla="*/ 7793 w 23379"/>
                  <a:gd name="connsiteY13" fmla="*/ 8659 h 91786"/>
                  <a:gd name="connsiteX14" fmla="*/ 8659 w 23379"/>
                  <a:gd name="connsiteY14" fmla="*/ 5196 h 91786"/>
                  <a:gd name="connsiteX15" fmla="*/ 10391 w 23379"/>
                  <a:gd name="connsiteY15" fmla="*/ 2598 h 91786"/>
                  <a:gd name="connsiteX16" fmla="*/ 12989 w 23379"/>
                  <a:gd name="connsiteY16" fmla="*/ 866 h 91786"/>
                  <a:gd name="connsiteX17" fmla="*/ 15586 w 23379"/>
                  <a:gd name="connsiteY17" fmla="*/ 0 h 91786"/>
                  <a:gd name="connsiteX18" fmla="*/ 18184 w 23379"/>
                  <a:gd name="connsiteY18" fmla="*/ 866 h 91786"/>
                  <a:gd name="connsiteX19" fmla="*/ 20782 w 23379"/>
                  <a:gd name="connsiteY19" fmla="*/ 2598 h 91786"/>
                  <a:gd name="connsiteX20" fmla="*/ 22514 w 23379"/>
                  <a:gd name="connsiteY20" fmla="*/ 5196 h 91786"/>
                  <a:gd name="connsiteX21" fmla="*/ 23380 w 23379"/>
                  <a:gd name="connsiteY21" fmla="*/ 8659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379" h="91786">
                    <a:moveTo>
                      <a:pt x="19050" y="28575"/>
                    </a:moveTo>
                    <a:lnTo>
                      <a:pt x="11257" y="91786"/>
                    </a:lnTo>
                    <a:lnTo>
                      <a:pt x="0" y="91786"/>
                    </a:lnTo>
                    <a:lnTo>
                      <a:pt x="7793" y="28575"/>
                    </a:lnTo>
                    <a:lnTo>
                      <a:pt x="19050" y="28575"/>
                    </a:lnTo>
                    <a:close/>
                    <a:moveTo>
                      <a:pt x="23380" y="8659"/>
                    </a:moveTo>
                    <a:cubicBezTo>
                      <a:pt x="23380" y="9525"/>
                      <a:pt x="23380" y="10391"/>
                      <a:pt x="22514" y="11257"/>
                    </a:cubicBezTo>
                    <a:cubicBezTo>
                      <a:pt x="21648" y="12123"/>
                      <a:pt x="21648" y="12989"/>
                      <a:pt x="20782" y="13855"/>
                    </a:cubicBezTo>
                    <a:cubicBezTo>
                      <a:pt x="19916" y="14720"/>
                      <a:pt x="19050" y="14720"/>
                      <a:pt x="18184" y="15586"/>
                    </a:cubicBezTo>
                    <a:cubicBezTo>
                      <a:pt x="17318" y="15586"/>
                      <a:pt x="16452" y="16452"/>
                      <a:pt x="15586" y="16452"/>
                    </a:cubicBezTo>
                    <a:cubicBezTo>
                      <a:pt x="14720" y="16452"/>
                      <a:pt x="13854" y="16452"/>
                      <a:pt x="12989" y="15586"/>
                    </a:cubicBezTo>
                    <a:cubicBezTo>
                      <a:pt x="12123" y="15586"/>
                      <a:pt x="11257" y="14720"/>
                      <a:pt x="10391" y="13855"/>
                    </a:cubicBezTo>
                    <a:cubicBezTo>
                      <a:pt x="9525" y="12989"/>
                      <a:pt x="9525" y="12123"/>
                      <a:pt x="8659" y="11257"/>
                    </a:cubicBezTo>
                    <a:cubicBezTo>
                      <a:pt x="8659" y="10391"/>
                      <a:pt x="7793" y="9525"/>
                      <a:pt x="7793" y="8659"/>
                    </a:cubicBezTo>
                    <a:cubicBezTo>
                      <a:pt x="7793" y="7793"/>
                      <a:pt x="7793" y="6927"/>
                      <a:pt x="8659" y="5196"/>
                    </a:cubicBezTo>
                    <a:cubicBezTo>
                      <a:pt x="8659" y="4330"/>
                      <a:pt x="9525" y="3464"/>
                      <a:pt x="10391" y="2598"/>
                    </a:cubicBezTo>
                    <a:cubicBezTo>
                      <a:pt x="11257" y="1732"/>
                      <a:pt x="12123" y="866"/>
                      <a:pt x="12989" y="866"/>
                    </a:cubicBezTo>
                    <a:cubicBezTo>
                      <a:pt x="13854" y="0"/>
                      <a:pt x="14720" y="0"/>
                      <a:pt x="15586" y="0"/>
                    </a:cubicBezTo>
                    <a:cubicBezTo>
                      <a:pt x="16452" y="0"/>
                      <a:pt x="17318" y="0"/>
                      <a:pt x="18184" y="866"/>
                    </a:cubicBezTo>
                    <a:cubicBezTo>
                      <a:pt x="19050" y="866"/>
                      <a:pt x="19916" y="1732"/>
                      <a:pt x="20782" y="2598"/>
                    </a:cubicBezTo>
                    <a:cubicBezTo>
                      <a:pt x="21648" y="3464"/>
                      <a:pt x="21648" y="4330"/>
                      <a:pt x="22514" y="5196"/>
                    </a:cubicBezTo>
                    <a:cubicBezTo>
                      <a:pt x="23380" y="6927"/>
                      <a:pt x="23380" y="7793"/>
                      <a:pt x="23380" y="8659"/>
                    </a:cubicBezTo>
                    <a:close/>
                  </a:path>
                </a:pathLst>
              </a:custGeom>
              <a:solidFill>
                <a:srgbClr val="203249"/>
              </a:solidFill>
              <a:ln w="8653"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991E45C3-4689-9653-DB00-6EF4E5DABBD6}"/>
                  </a:ext>
                </a:extLst>
              </p:cNvPr>
              <p:cNvSpPr/>
              <p:nvPr/>
            </p:nvSpPr>
            <p:spPr>
              <a:xfrm>
                <a:off x="4654261" y="2693843"/>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E6BE05E9-CC5E-6C97-A7D7-951A7A4D5D5D}"/>
                  </a:ext>
                </a:extLst>
              </p:cNvPr>
              <p:cNvSpPr/>
              <p:nvPr/>
            </p:nvSpPr>
            <p:spPr>
              <a:xfrm>
                <a:off x="4682836" y="2693843"/>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C2CC96A3-A366-6173-1D04-7E9A59DA6C9D}"/>
                  </a:ext>
                </a:extLst>
              </p:cNvPr>
              <p:cNvSpPr/>
              <p:nvPr/>
            </p:nvSpPr>
            <p:spPr>
              <a:xfrm>
                <a:off x="4707081" y="2718954"/>
                <a:ext cx="46759" cy="64943"/>
              </a:xfrm>
              <a:custGeom>
                <a:avLst/>
                <a:gdLst>
                  <a:gd name="connsiteX0" fmla="*/ 45027 w 46759"/>
                  <a:gd name="connsiteY0" fmla="*/ 13855 h 64943"/>
                  <a:gd name="connsiteX1" fmla="*/ 44161 w 46759"/>
                  <a:gd name="connsiteY1" fmla="*/ 14721 h 64943"/>
                  <a:gd name="connsiteX2" fmla="*/ 43295 w 46759"/>
                  <a:gd name="connsiteY2" fmla="*/ 14721 h 64943"/>
                  <a:gd name="connsiteX3" fmla="*/ 41564 w 46759"/>
                  <a:gd name="connsiteY3" fmla="*/ 13855 h 64943"/>
                  <a:gd name="connsiteX4" fmla="*/ 38966 w 46759"/>
                  <a:gd name="connsiteY4" fmla="*/ 12123 h 64943"/>
                  <a:gd name="connsiteX5" fmla="*/ 35502 w 46759"/>
                  <a:gd name="connsiteY5" fmla="*/ 10391 h 64943"/>
                  <a:gd name="connsiteX6" fmla="*/ 30307 w 46759"/>
                  <a:gd name="connsiteY6" fmla="*/ 9525 h 64943"/>
                  <a:gd name="connsiteX7" fmla="*/ 25111 w 46759"/>
                  <a:gd name="connsiteY7" fmla="*/ 10391 h 64943"/>
                  <a:gd name="connsiteX8" fmla="*/ 20782 w 46759"/>
                  <a:gd name="connsiteY8" fmla="*/ 12123 h 64943"/>
                  <a:gd name="connsiteX9" fmla="*/ 18184 w 46759"/>
                  <a:gd name="connsiteY9" fmla="*/ 15586 h 64943"/>
                  <a:gd name="connsiteX10" fmla="*/ 17318 w 46759"/>
                  <a:gd name="connsiteY10" fmla="*/ 19050 h 64943"/>
                  <a:gd name="connsiteX11" fmla="*/ 19050 w 46759"/>
                  <a:gd name="connsiteY11" fmla="*/ 23380 h 64943"/>
                  <a:gd name="connsiteX12" fmla="*/ 24245 w 46759"/>
                  <a:gd name="connsiteY12" fmla="*/ 25977 h 64943"/>
                  <a:gd name="connsiteX13" fmla="*/ 30307 w 46759"/>
                  <a:gd name="connsiteY13" fmla="*/ 28575 h 64943"/>
                  <a:gd name="connsiteX14" fmla="*/ 36368 w 46759"/>
                  <a:gd name="connsiteY14" fmla="*/ 31173 h 64943"/>
                  <a:gd name="connsiteX15" fmla="*/ 41564 w 46759"/>
                  <a:gd name="connsiteY15" fmla="*/ 35502 h 64943"/>
                  <a:gd name="connsiteX16" fmla="*/ 43295 w 46759"/>
                  <a:gd name="connsiteY16" fmla="*/ 42429 h 64943"/>
                  <a:gd name="connsiteX17" fmla="*/ 41564 w 46759"/>
                  <a:gd name="connsiteY17" fmla="*/ 51089 h 64943"/>
                  <a:gd name="connsiteX18" fmla="*/ 36368 w 46759"/>
                  <a:gd name="connsiteY18" fmla="*/ 58016 h 64943"/>
                  <a:gd name="connsiteX19" fmla="*/ 28575 w 46759"/>
                  <a:gd name="connsiteY19" fmla="*/ 63211 h 64943"/>
                  <a:gd name="connsiteX20" fmla="*/ 18184 w 46759"/>
                  <a:gd name="connsiteY20" fmla="*/ 64943 h 64943"/>
                  <a:gd name="connsiteX21" fmla="*/ 7793 w 46759"/>
                  <a:gd name="connsiteY21" fmla="*/ 63211 h 64943"/>
                  <a:gd name="connsiteX22" fmla="*/ 0 w 46759"/>
                  <a:gd name="connsiteY22" fmla="*/ 58016 h 64943"/>
                  <a:gd name="connsiteX23" fmla="*/ 2598 w 46759"/>
                  <a:gd name="connsiteY23" fmla="*/ 53686 h 64943"/>
                  <a:gd name="connsiteX24" fmla="*/ 3464 w 46759"/>
                  <a:gd name="connsiteY24" fmla="*/ 52821 h 64943"/>
                  <a:gd name="connsiteX25" fmla="*/ 5195 w 46759"/>
                  <a:gd name="connsiteY25" fmla="*/ 51955 h 64943"/>
                  <a:gd name="connsiteX26" fmla="*/ 6927 w 46759"/>
                  <a:gd name="connsiteY26" fmla="*/ 52821 h 64943"/>
                  <a:gd name="connsiteX27" fmla="*/ 9525 w 46759"/>
                  <a:gd name="connsiteY27" fmla="*/ 54552 h 64943"/>
                  <a:gd name="connsiteX28" fmla="*/ 12989 w 46759"/>
                  <a:gd name="connsiteY28" fmla="*/ 56284 h 64943"/>
                  <a:gd name="connsiteX29" fmla="*/ 19050 w 46759"/>
                  <a:gd name="connsiteY29" fmla="*/ 57150 h 64943"/>
                  <a:gd name="connsiteX30" fmla="*/ 24245 w 46759"/>
                  <a:gd name="connsiteY30" fmla="*/ 56284 h 64943"/>
                  <a:gd name="connsiteX31" fmla="*/ 28575 w 46759"/>
                  <a:gd name="connsiteY31" fmla="*/ 53686 h 64943"/>
                  <a:gd name="connsiteX32" fmla="*/ 31173 w 46759"/>
                  <a:gd name="connsiteY32" fmla="*/ 50223 h 64943"/>
                  <a:gd name="connsiteX33" fmla="*/ 32039 w 46759"/>
                  <a:gd name="connsiteY33" fmla="*/ 45893 h 64943"/>
                  <a:gd name="connsiteX34" fmla="*/ 30307 w 46759"/>
                  <a:gd name="connsiteY34" fmla="*/ 40698 h 64943"/>
                  <a:gd name="connsiteX35" fmla="*/ 25111 w 46759"/>
                  <a:gd name="connsiteY35" fmla="*/ 37234 h 64943"/>
                  <a:gd name="connsiteX36" fmla="*/ 19050 w 46759"/>
                  <a:gd name="connsiteY36" fmla="*/ 34636 h 64943"/>
                  <a:gd name="connsiteX37" fmla="*/ 12989 w 46759"/>
                  <a:gd name="connsiteY37" fmla="*/ 32039 h 64943"/>
                  <a:gd name="connsiteX38" fmla="*/ 7793 w 46759"/>
                  <a:gd name="connsiteY38" fmla="*/ 27709 h 64943"/>
                  <a:gd name="connsiteX39" fmla="*/ 6061 w 46759"/>
                  <a:gd name="connsiteY39" fmla="*/ 20782 h 64943"/>
                  <a:gd name="connsiteX40" fmla="*/ 7793 w 46759"/>
                  <a:gd name="connsiteY40" fmla="*/ 12989 h 64943"/>
                  <a:gd name="connsiteX41" fmla="*/ 12123 w 46759"/>
                  <a:gd name="connsiteY41" fmla="*/ 6061 h 64943"/>
                  <a:gd name="connsiteX42" fmla="*/ 19050 w 46759"/>
                  <a:gd name="connsiteY42" fmla="*/ 1732 h 64943"/>
                  <a:gd name="connsiteX43" fmla="*/ 28575 w 46759"/>
                  <a:gd name="connsiteY43" fmla="*/ 0 h 64943"/>
                  <a:gd name="connsiteX44" fmla="*/ 38966 w 46759"/>
                  <a:gd name="connsiteY44" fmla="*/ 1732 h 64943"/>
                  <a:gd name="connsiteX45" fmla="*/ 46759 w 46759"/>
                  <a:gd name="connsiteY45" fmla="*/ 6927 h 64943"/>
                  <a:gd name="connsiteX46" fmla="*/ 45027 w 46759"/>
                  <a:gd name="connsiteY46" fmla="*/ 13855 h 64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6759" h="64943">
                    <a:moveTo>
                      <a:pt x="45027" y="13855"/>
                    </a:moveTo>
                    <a:cubicBezTo>
                      <a:pt x="45027" y="14721"/>
                      <a:pt x="44161" y="14721"/>
                      <a:pt x="44161" y="14721"/>
                    </a:cubicBezTo>
                    <a:cubicBezTo>
                      <a:pt x="44161" y="14721"/>
                      <a:pt x="43295" y="14721"/>
                      <a:pt x="43295" y="14721"/>
                    </a:cubicBezTo>
                    <a:cubicBezTo>
                      <a:pt x="42429" y="14721"/>
                      <a:pt x="42429" y="14721"/>
                      <a:pt x="41564" y="13855"/>
                    </a:cubicBezTo>
                    <a:cubicBezTo>
                      <a:pt x="40698" y="12989"/>
                      <a:pt x="39832" y="12989"/>
                      <a:pt x="38966" y="12123"/>
                    </a:cubicBezTo>
                    <a:cubicBezTo>
                      <a:pt x="38100" y="11257"/>
                      <a:pt x="36368" y="11257"/>
                      <a:pt x="35502" y="10391"/>
                    </a:cubicBezTo>
                    <a:cubicBezTo>
                      <a:pt x="33770" y="9525"/>
                      <a:pt x="32039" y="9525"/>
                      <a:pt x="30307" y="9525"/>
                    </a:cubicBezTo>
                    <a:cubicBezTo>
                      <a:pt x="28575" y="9525"/>
                      <a:pt x="26843" y="9525"/>
                      <a:pt x="25111" y="10391"/>
                    </a:cubicBezTo>
                    <a:cubicBezTo>
                      <a:pt x="23380" y="11257"/>
                      <a:pt x="22514" y="11257"/>
                      <a:pt x="20782" y="12123"/>
                    </a:cubicBezTo>
                    <a:cubicBezTo>
                      <a:pt x="19916" y="12989"/>
                      <a:pt x="19050" y="13855"/>
                      <a:pt x="18184" y="15586"/>
                    </a:cubicBezTo>
                    <a:cubicBezTo>
                      <a:pt x="17318" y="16452"/>
                      <a:pt x="17318" y="18184"/>
                      <a:pt x="17318" y="19050"/>
                    </a:cubicBezTo>
                    <a:cubicBezTo>
                      <a:pt x="17318" y="20782"/>
                      <a:pt x="18184" y="22514"/>
                      <a:pt x="19050" y="23380"/>
                    </a:cubicBezTo>
                    <a:cubicBezTo>
                      <a:pt x="19916" y="24245"/>
                      <a:pt x="21648" y="25977"/>
                      <a:pt x="24245" y="25977"/>
                    </a:cubicBezTo>
                    <a:cubicBezTo>
                      <a:pt x="25977" y="26843"/>
                      <a:pt x="28575" y="27709"/>
                      <a:pt x="30307" y="28575"/>
                    </a:cubicBezTo>
                    <a:cubicBezTo>
                      <a:pt x="32904" y="29441"/>
                      <a:pt x="34636" y="30307"/>
                      <a:pt x="36368" y="31173"/>
                    </a:cubicBezTo>
                    <a:cubicBezTo>
                      <a:pt x="38100" y="32039"/>
                      <a:pt x="39832" y="33770"/>
                      <a:pt x="41564" y="35502"/>
                    </a:cubicBezTo>
                    <a:cubicBezTo>
                      <a:pt x="42429" y="37234"/>
                      <a:pt x="43295" y="39832"/>
                      <a:pt x="43295" y="42429"/>
                    </a:cubicBezTo>
                    <a:cubicBezTo>
                      <a:pt x="43295" y="45027"/>
                      <a:pt x="42429" y="48491"/>
                      <a:pt x="41564" y="51089"/>
                    </a:cubicBezTo>
                    <a:cubicBezTo>
                      <a:pt x="40698" y="53686"/>
                      <a:pt x="38966" y="56284"/>
                      <a:pt x="36368" y="58016"/>
                    </a:cubicBezTo>
                    <a:cubicBezTo>
                      <a:pt x="34636" y="59748"/>
                      <a:pt x="32039" y="61480"/>
                      <a:pt x="28575" y="63211"/>
                    </a:cubicBezTo>
                    <a:cubicBezTo>
                      <a:pt x="25977" y="64077"/>
                      <a:pt x="22514" y="64943"/>
                      <a:pt x="18184" y="64943"/>
                    </a:cubicBezTo>
                    <a:cubicBezTo>
                      <a:pt x="13854" y="64943"/>
                      <a:pt x="10391" y="64077"/>
                      <a:pt x="7793" y="63211"/>
                    </a:cubicBezTo>
                    <a:cubicBezTo>
                      <a:pt x="4330" y="61480"/>
                      <a:pt x="2598" y="59748"/>
                      <a:pt x="0" y="58016"/>
                    </a:cubicBezTo>
                    <a:lnTo>
                      <a:pt x="2598" y="53686"/>
                    </a:lnTo>
                    <a:cubicBezTo>
                      <a:pt x="2598" y="52821"/>
                      <a:pt x="3464" y="52821"/>
                      <a:pt x="3464" y="52821"/>
                    </a:cubicBezTo>
                    <a:cubicBezTo>
                      <a:pt x="3464" y="52821"/>
                      <a:pt x="4330" y="51955"/>
                      <a:pt x="5195" y="51955"/>
                    </a:cubicBezTo>
                    <a:cubicBezTo>
                      <a:pt x="6061" y="51955"/>
                      <a:pt x="6927" y="51955"/>
                      <a:pt x="6927" y="52821"/>
                    </a:cubicBezTo>
                    <a:cubicBezTo>
                      <a:pt x="7793" y="53686"/>
                      <a:pt x="8659" y="53686"/>
                      <a:pt x="9525" y="54552"/>
                    </a:cubicBezTo>
                    <a:cubicBezTo>
                      <a:pt x="10391" y="55418"/>
                      <a:pt x="12123" y="56284"/>
                      <a:pt x="12989" y="56284"/>
                    </a:cubicBezTo>
                    <a:cubicBezTo>
                      <a:pt x="14720" y="57150"/>
                      <a:pt x="16452" y="57150"/>
                      <a:pt x="19050" y="57150"/>
                    </a:cubicBezTo>
                    <a:cubicBezTo>
                      <a:pt x="20782" y="57150"/>
                      <a:pt x="22514" y="57150"/>
                      <a:pt x="24245" y="56284"/>
                    </a:cubicBezTo>
                    <a:cubicBezTo>
                      <a:pt x="25977" y="55418"/>
                      <a:pt x="26843" y="54552"/>
                      <a:pt x="28575" y="53686"/>
                    </a:cubicBezTo>
                    <a:cubicBezTo>
                      <a:pt x="29441" y="52821"/>
                      <a:pt x="30307" y="51089"/>
                      <a:pt x="31173" y="50223"/>
                    </a:cubicBezTo>
                    <a:cubicBezTo>
                      <a:pt x="32039" y="48491"/>
                      <a:pt x="32039" y="47625"/>
                      <a:pt x="32039" y="45893"/>
                    </a:cubicBezTo>
                    <a:cubicBezTo>
                      <a:pt x="32039" y="44161"/>
                      <a:pt x="31173" y="42429"/>
                      <a:pt x="30307" y="40698"/>
                    </a:cubicBezTo>
                    <a:cubicBezTo>
                      <a:pt x="29441" y="39832"/>
                      <a:pt x="27709" y="38100"/>
                      <a:pt x="25111" y="37234"/>
                    </a:cubicBezTo>
                    <a:cubicBezTo>
                      <a:pt x="23380" y="36368"/>
                      <a:pt x="20782" y="35502"/>
                      <a:pt x="19050" y="34636"/>
                    </a:cubicBezTo>
                    <a:cubicBezTo>
                      <a:pt x="16452" y="33770"/>
                      <a:pt x="14720" y="32904"/>
                      <a:pt x="12989" y="32039"/>
                    </a:cubicBezTo>
                    <a:cubicBezTo>
                      <a:pt x="11257" y="31173"/>
                      <a:pt x="9525" y="29441"/>
                      <a:pt x="7793" y="27709"/>
                    </a:cubicBezTo>
                    <a:cubicBezTo>
                      <a:pt x="6927" y="25977"/>
                      <a:pt x="6061" y="23380"/>
                      <a:pt x="6061" y="20782"/>
                    </a:cubicBezTo>
                    <a:cubicBezTo>
                      <a:pt x="6061" y="18184"/>
                      <a:pt x="6927" y="15586"/>
                      <a:pt x="7793" y="12989"/>
                    </a:cubicBezTo>
                    <a:cubicBezTo>
                      <a:pt x="8659" y="10391"/>
                      <a:pt x="10391" y="8659"/>
                      <a:pt x="12123" y="6061"/>
                    </a:cubicBezTo>
                    <a:cubicBezTo>
                      <a:pt x="13854" y="4330"/>
                      <a:pt x="16452" y="2598"/>
                      <a:pt x="19050" y="1732"/>
                    </a:cubicBezTo>
                    <a:cubicBezTo>
                      <a:pt x="21648" y="866"/>
                      <a:pt x="25111" y="0"/>
                      <a:pt x="28575" y="0"/>
                    </a:cubicBezTo>
                    <a:cubicBezTo>
                      <a:pt x="32039" y="0"/>
                      <a:pt x="35502" y="866"/>
                      <a:pt x="38966" y="1732"/>
                    </a:cubicBezTo>
                    <a:cubicBezTo>
                      <a:pt x="41564" y="2598"/>
                      <a:pt x="44161" y="4330"/>
                      <a:pt x="46759" y="6927"/>
                    </a:cubicBezTo>
                    <a:lnTo>
                      <a:pt x="45027" y="13855"/>
                    </a:lnTo>
                    <a:close/>
                  </a:path>
                </a:pathLst>
              </a:custGeom>
              <a:solidFill>
                <a:srgbClr val="203249"/>
              </a:solidFill>
              <a:ln w="8653" cap="flat">
                <a:noFill/>
                <a:prstDash val="solid"/>
                <a:miter/>
              </a:ln>
            </p:spPr>
            <p:txBody>
              <a:bodyPr rtlCol="0" anchor="ctr"/>
              <a:lstStyle/>
              <a:p>
                <a:endParaRPr lang="en-US"/>
              </a:p>
            </p:txBody>
          </p:sp>
        </p:grpSp>
        <p:grpSp>
          <p:nvGrpSpPr>
            <p:cNvPr id="25" name="Graphic 6">
              <a:extLst>
                <a:ext uri="{FF2B5EF4-FFF2-40B4-BE49-F238E27FC236}">
                  <a16:creationId xmlns:a16="http://schemas.microsoft.com/office/drawing/2014/main" id="{EDB2E558-4225-C103-E8AA-59016B3CDEE3}"/>
                </a:ext>
              </a:extLst>
            </p:cNvPr>
            <p:cNvGrpSpPr/>
            <p:nvPr/>
          </p:nvGrpSpPr>
          <p:grpSpPr>
            <a:xfrm>
              <a:off x="7568045" y="3395229"/>
              <a:ext cx="273627" cy="69272"/>
              <a:chOff x="7568045" y="3395229"/>
              <a:chExt cx="273627" cy="69272"/>
            </a:xfrm>
            <a:solidFill>
              <a:srgbClr val="203249"/>
            </a:solidFill>
          </p:grpSpPr>
          <p:sp>
            <p:nvSpPr>
              <p:cNvPr id="117" name="Freeform 116">
                <a:extLst>
                  <a:ext uri="{FF2B5EF4-FFF2-40B4-BE49-F238E27FC236}">
                    <a16:creationId xmlns:a16="http://schemas.microsoft.com/office/drawing/2014/main" id="{C675A280-2A71-032E-80D3-5ABF6607F9A7}"/>
                  </a:ext>
                </a:extLst>
              </p:cNvPr>
              <p:cNvSpPr/>
              <p:nvPr/>
            </p:nvSpPr>
            <p:spPr>
              <a:xfrm>
                <a:off x="7568045" y="3395229"/>
                <a:ext cx="45027" cy="69272"/>
              </a:xfrm>
              <a:custGeom>
                <a:avLst/>
                <a:gdLst>
                  <a:gd name="connsiteX0" fmla="*/ 40698 w 45027"/>
                  <a:gd name="connsiteY0" fmla="*/ 14720 h 69272"/>
                  <a:gd name="connsiteX1" fmla="*/ 39832 w 45027"/>
                  <a:gd name="connsiteY1" fmla="*/ 16452 h 69272"/>
                  <a:gd name="connsiteX2" fmla="*/ 38100 w 45027"/>
                  <a:gd name="connsiteY2" fmla="*/ 16452 h 69272"/>
                  <a:gd name="connsiteX3" fmla="*/ 36368 w 45027"/>
                  <a:gd name="connsiteY3" fmla="*/ 15586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1 w 45027"/>
                  <a:gd name="connsiteY10" fmla="*/ 19916 h 69272"/>
                  <a:gd name="connsiteX11" fmla="*/ 15586 w 45027"/>
                  <a:gd name="connsiteY11" fmla="*/ 23379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8 h 69272"/>
                  <a:gd name="connsiteX16" fmla="*/ 39832 w 45027"/>
                  <a:gd name="connsiteY16" fmla="*/ 35502 h 69272"/>
                  <a:gd name="connsiteX17" fmla="*/ 43295 w 45027"/>
                  <a:gd name="connsiteY17" fmla="*/ 40698 h 69272"/>
                  <a:gd name="connsiteX18" fmla="*/ 44161 w 45027"/>
                  <a:gd name="connsiteY18" fmla="*/ 47625 h 69272"/>
                  <a:gd name="connsiteX19" fmla="*/ 42429 w 45027"/>
                  <a:gd name="connsiteY19" fmla="*/ 56284 h 69272"/>
                  <a:gd name="connsiteX20" fmla="*/ 38100 w 45027"/>
                  <a:gd name="connsiteY20" fmla="*/ 63211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4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8 h 69272"/>
                  <a:gd name="connsiteX42" fmla="*/ 4330 w 45027"/>
                  <a:gd name="connsiteY42" fmla="*/ 26843 h 69272"/>
                  <a:gd name="connsiteX43" fmla="*/ 3464 w 45027"/>
                  <a:gd name="connsiteY43" fmla="*/ 19050 h 69272"/>
                  <a:gd name="connsiteX44" fmla="*/ 5196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4720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4720"/>
                    </a:moveTo>
                    <a:cubicBezTo>
                      <a:pt x="40698" y="15586"/>
                      <a:pt x="39832" y="15586"/>
                      <a:pt x="39832" y="16452"/>
                    </a:cubicBezTo>
                    <a:cubicBezTo>
                      <a:pt x="39832" y="16452"/>
                      <a:pt x="38966" y="16452"/>
                      <a:pt x="38100" y="16452"/>
                    </a:cubicBezTo>
                    <a:cubicBezTo>
                      <a:pt x="37234" y="16452"/>
                      <a:pt x="36368" y="16452"/>
                      <a:pt x="36368" y="15586"/>
                    </a:cubicBezTo>
                    <a:cubicBezTo>
                      <a:pt x="36368" y="14720"/>
                      <a:pt x="34636" y="14720"/>
                      <a:pt x="33770" y="13855"/>
                    </a:cubicBezTo>
                    <a:cubicBezTo>
                      <a:pt x="32904"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0"/>
                      <a:pt x="15586" y="15586"/>
                      <a:pt x="15586" y="16452"/>
                    </a:cubicBezTo>
                    <a:cubicBezTo>
                      <a:pt x="15586" y="17318"/>
                      <a:pt x="14721" y="18184"/>
                      <a:pt x="14721" y="19916"/>
                    </a:cubicBezTo>
                    <a:cubicBezTo>
                      <a:pt x="14721" y="21648"/>
                      <a:pt x="15586" y="22514"/>
                      <a:pt x="15586" y="23379"/>
                    </a:cubicBezTo>
                    <a:cubicBezTo>
                      <a:pt x="16452" y="24245"/>
                      <a:pt x="17318" y="25111"/>
                      <a:pt x="19050" y="25977"/>
                    </a:cubicBezTo>
                    <a:cubicBezTo>
                      <a:pt x="20782" y="26843"/>
                      <a:pt x="22514" y="27709"/>
                      <a:pt x="24245" y="27709"/>
                    </a:cubicBezTo>
                    <a:cubicBezTo>
                      <a:pt x="25977" y="28575"/>
                      <a:pt x="27709" y="28575"/>
                      <a:pt x="29441" y="29441"/>
                    </a:cubicBezTo>
                    <a:cubicBezTo>
                      <a:pt x="31173" y="30307"/>
                      <a:pt x="32904" y="31173"/>
                      <a:pt x="34636" y="32038"/>
                    </a:cubicBezTo>
                    <a:cubicBezTo>
                      <a:pt x="36368" y="32904"/>
                      <a:pt x="38100" y="33770"/>
                      <a:pt x="39832" y="35502"/>
                    </a:cubicBezTo>
                    <a:cubicBezTo>
                      <a:pt x="41564" y="37234"/>
                      <a:pt x="42429" y="38100"/>
                      <a:pt x="43295" y="40698"/>
                    </a:cubicBezTo>
                    <a:cubicBezTo>
                      <a:pt x="44161" y="42429"/>
                      <a:pt x="44161" y="45027"/>
                      <a:pt x="44161" y="47625"/>
                    </a:cubicBezTo>
                    <a:cubicBezTo>
                      <a:pt x="44161" y="50223"/>
                      <a:pt x="43295" y="53686"/>
                      <a:pt x="42429" y="56284"/>
                    </a:cubicBezTo>
                    <a:cubicBezTo>
                      <a:pt x="41564" y="58882"/>
                      <a:pt x="39832" y="61480"/>
                      <a:pt x="38100" y="63211"/>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1"/>
                      <a:pt x="866" y="61480"/>
                      <a:pt x="0" y="60614"/>
                    </a:cubicBezTo>
                    <a:lnTo>
                      <a:pt x="3464" y="54552"/>
                    </a:lnTo>
                    <a:cubicBezTo>
                      <a:pt x="3464" y="54552"/>
                      <a:pt x="4330" y="53686"/>
                      <a:pt x="4330" y="53686"/>
                    </a:cubicBezTo>
                    <a:cubicBezTo>
                      <a:pt x="5196" y="53686"/>
                      <a:pt x="5196" y="52821"/>
                      <a:pt x="6061" y="52821"/>
                    </a:cubicBezTo>
                    <a:cubicBezTo>
                      <a:pt x="6927" y="52821"/>
                      <a:pt x="7793" y="52821"/>
                      <a:pt x="8659" y="53686"/>
                    </a:cubicBezTo>
                    <a:cubicBezTo>
                      <a:pt x="9525" y="54552"/>
                      <a:pt x="10391" y="55418"/>
                      <a:pt x="12123" y="55418"/>
                    </a:cubicBezTo>
                    <a:cubicBezTo>
                      <a:pt x="12989" y="56284"/>
                      <a:pt x="14721" y="57150"/>
                      <a:pt x="16452" y="57150"/>
                    </a:cubicBezTo>
                    <a:cubicBezTo>
                      <a:pt x="18184" y="58016"/>
                      <a:pt x="19916" y="58016"/>
                      <a:pt x="22514" y="58016"/>
                    </a:cubicBezTo>
                    <a:cubicBezTo>
                      <a:pt x="25977" y="58016"/>
                      <a:pt x="28575" y="57150"/>
                      <a:pt x="30307" y="55418"/>
                    </a:cubicBezTo>
                    <a:cubicBezTo>
                      <a:pt x="32039" y="53686"/>
                      <a:pt x="32904" y="51089"/>
                      <a:pt x="32904" y="48491"/>
                    </a:cubicBezTo>
                    <a:cubicBezTo>
                      <a:pt x="32904" y="46759"/>
                      <a:pt x="32904" y="45027"/>
                      <a:pt x="32039" y="44161"/>
                    </a:cubicBezTo>
                    <a:cubicBezTo>
                      <a:pt x="31173" y="43295"/>
                      <a:pt x="30307" y="42429"/>
                      <a:pt x="28575" y="41564"/>
                    </a:cubicBezTo>
                    <a:cubicBezTo>
                      <a:pt x="26843" y="40698"/>
                      <a:pt x="25111" y="39832"/>
                      <a:pt x="23380" y="39832"/>
                    </a:cubicBezTo>
                    <a:cubicBezTo>
                      <a:pt x="21648" y="38966"/>
                      <a:pt x="19916" y="38966"/>
                      <a:pt x="18184" y="38100"/>
                    </a:cubicBezTo>
                    <a:cubicBezTo>
                      <a:pt x="16452" y="37234"/>
                      <a:pt x="14721" y="36368"/>
                      <a:pt x="12989" y="35502"/>
                    </a:cubicBezTo>
                    <a:cubicBezTo>
                      <a:pt x="11257" y="34636"/>
                      <a:pt x="9525" y="33770"/>
                      <a:pt x="7793" y="32038"/>
                    </a:cubicBezTo>
                    <a:cubicBezTo>
                      <a:pt x="6061" y="30307"/>
                      <a:pt x="5196" y="28575"/>
                      <a:pt x="4330" y="26843"/>
                    </a:cubicBezTo>
                    <a:cubicBezTo>
                      <a:pt x="3464" y="25111"/>
                      <a:pt x="3464" y="22514"/>
                      <a:pt x="3464" y="19050"/>
                    </a:cubicBezTo>
                    <a:cubicBezTo>
                      <a:pt x="3464" y="16452"/>
                      <a:pt x="4330" y="14720"/>
                      <a:pt x="5196"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29" y="4330"/>
                      <a:pt x="45027" y="6927"/>
                    </a:cubicBezTo>
                    <a:lnTo>
                      <a:pt x="40698" y="14720"/>
                    </a:lnTo>
                    <a:close/>
                  </a:path>
                </a:pathLst>
              </a:custGeom>
              <a:solidFill>
                <a:srgbClr val="203249"/>
              </a:solidFill>
              <a:ln w="8653"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9104D471-15B4-3A09-1317-B5DE56944715}"/>
                  </a:ext>
                </a:extLst>
              </p:cNvPr>
              <p:cNvSpPr/>
              <p:nvPr/>
            </p:nvSpPr>
            <p:spPr>
              <a:xfrm>
                <a:off x="7629525" y="3398693"/>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AAB1EF7D-8BAC-FAAA-D40B-EEB9BA34BF29}"/>
                  </a:ext>
                </a:extLst>
              </p:cNvPr>
              <p:cNvSpPr/>
              <p:nvPr/>
            </p:nvSpPr>
            <p:spPr>
              <a:xfrm>
                <a:off x="7705725" y="3398693"/>
                <a:ext cx="12122" cy="65809"/>
              </a:xfrm>
              <a:custGeom>
                <a:avLst/>
                <a:gdLst>
                  <a:gd name="connsiteX0" fmla="*/ 12123 w 12122"/>
                  <a:gd name="connsiteY0" fmla="*/ 65809 h 65809"/>
                  <a:gd name="connsiteX1" fmla="*/ 0 w 12122"/>
                  <a:gd name="connsiteY1" fmla="*/ 65809 h 65809"/>
                  <a:gd name="connsiteX2" fmla="*/ 0 w 12122"/>
                  <a:gd name="connsiteY2" fmla="*/ 0 h 65809"/>
                  <a:gd name="connsiteX3" fmla="*/ 12123 w 12122"/>
                  <a:gd name="connsiteY3" fmla="*/ 0 h 65809"/>
                  <a:gd name="connsiteX4" fmla="*/ 12123 w 12122"/>
                  <a:gd name="connsiteY4" fmla="*/ 65809 h 6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9">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26675CEC-3E46-0D75-F72D-58B3E1F1710A}"/>
                  </a:ext>
                </a:extLst>
              </p:cNvPr>
              <p:cNvSpPr/>
              <p:nvPr/>
            </p:nvSpPr>
            <p:spPr>
              <a:xfrm>
                <a:off x="7738629" y="3398693"/>
                <a:ext cx="41563" cy="65809"/>
              </a:xfrm>
              <a:custGeom>
                <a:avLst/>
                <a:gdLst>
                  <a:gd name="connsiteX0" fmla="*/ 12123 w 41563"/>
                  <a:gd name="connsiteY0" fmla="*/ 9525 h 65809"/>
                  <a:gd name="connsiteX1" fmla="*/ 12123 w 41563"/>
                  <a:gd name="connsiteY1" fmla="*/ 29441 h 65809"/>
                  <a:gd name="connsiteX2" fmla="*/ 37234 w 41563"/>
                  <a:gd name="connsiteY2" fmla="*/ 29441 h 65809"/>
                  <a:gd name="connsiteX3" fmla="*/ 37234 w 41563"/>
                  <a:gd name="connsiteY3" fmla="*/ 38966 h 65809"/>
                  <a:gd name="connsiteX4" fmla="*/ 12123 w 41563"/>
                  <a:gd name="connsiteY4" fmla="*/ 38966 h 65809"/>
                  <a:gd name="connsiteX5" fmla="*/ 12123 w 41563"/>
                  <a:gd name="connsiteY5" fmla="*/ 65809 h 65809"/>
                  <a:gd name="connsiteX6" fmla="*/ 0 w 41563"/>
                  <a:gd name="connsiteY6" fmla="*/ 65809 h 65809"/>
                  <a:gd name="connsiteX7" fmla="*/ 0 w 41563"/>
                  <a:gd name="connsiteY7" fmla="*/ 0 h 65809"/>
                  <a:gd name="connsiteX8" fmla="*/ 41564 w 41563"/>
                  <a:gd name="connsiteY8" fmla="*/ 0 h 65809"/>
                  <a:gd name="connsiteX9" fmla="*/ 41564 w 41563"/>
                  <a:gd name="connsiteY9" fmla="*/ 9525 h 65809"/>
                  <a:gd name="connsiteX10" fmla="*/ 12123 w 41563"/>
                  <a:gd name="connsiteY10" fmla="*/ 9525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9">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621A2013-0FC8-E8E3-1DEE-26F97E745282}"/>
                  </a:ext>
                </a:extLst>
              </p:cNvPr>
              <p:cNvSpPr/>
              <p:nvPr/>
            </p:nvSpPr>
            <p:spPr>
              <a:xfrm>
                <a:off x="7789718" y="3397827"/>
                <a:ext cx="51954" cy="66675"/>
              </a:xfrm>
              <a:custGeom>
                <a:avLst/>
                <a:gdLst>
                  <a:gd name="connsiteX0" fmla="*/ 51955 w 51954"/>
                  <a:gd name="connsiteY0" fmla="*/ 10391 h 66675"/>
                  <a:gd name="connsiteX1" fmla="*/ 32038 w 51954"/>
                  <a:gd name="connsiteY1" fmla="*/ 10391 h 66675"/>
                  <a:gd name="connsiteX2" fmla="*/ 32038 w 51954"/>
                  <a:gd name="connsiteY2" fmla="*/ 66675 h 66675"/>
                  <a:gd name="connsiteX3" fmla="*/ 19916 w 51954"/>
                  <a:gd name="connsiteY3" fmla="*/ 66675 h 66675"/>
                  <a:gd name="connsiteX4" fmla="*/ 19916 w 51954"/>
                  <a:gd name="connsiteY4" fmla="*/ 10391 h 66675"/>
                  <a:gd name="connsiteX5" fmla="*/ 0 w 51954"/>
                  <a:gd name="connsiteY5" fmla="*/ 10391 h 66675"/>
                  <a:gd name="connsiteX6" fmla="*/ 0 w 51954"/>
                  <a:gd name="connsiteY6" fmla="*/ 0 h 66675"/>
                  <a:gd name="connsiteX7" fmla="*/ 51955 w 51954"/>
                  <a:gd name="connsiteY7" fmla="*/ 0 h 66675"/>
                  <a:gd name="connsiteX8" fmla="*/ 51955 w 51954"/>
                  <a:gd name="connsiteY8" fmla="*/ 10391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5">
                    <a:moveTo>
                      <a:pt x="51955" y="10391"/>
                    </a:moveTo>
                    <a:lnTo>
                      <a:pt x="32038" y="10391"/>
                    </a:lnTo>
                    <a:lnTo>
                      <a:pt x="32038"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27" name="Graphic 6">
              <a:extLst>
                <a:ext uri="{FF2B5EF4-FFF2-40B4-BE49-F238E27FC236}">
                  <a16:creationId xmlns:a16="http://schemas.microsoft.com/office/drawing/2014/main" id="{9F2A9B9D-8ACB-7E53-B7BB-81249FD289AF}"/>
                </a:ext>
              </a:extLst>
            </p:cNvPr>
            <p:cNvGrpSpPr/>
            <p:nvPr/>
          </p:nvGrpSpPr>
          <p:grpSpPr>
            <a:xfrm>
              <a:off x="7325590" y="3507797"/>
              <a:ext cx="763731" cy="243320"/>
              <a:chOff x="7325590" y="3507797"/>
              <a:chExt cx="763731" cy="243320"/>
            </a:xfrm>
            <a:solidFill>
              <a:srgbClr val="203249"/>
            </a:solidFill>
          </p:grpSpPr>
          <p:sp>
            <p:nvSpPr>
              <p:cNvPr id="95" name="Freeform 94">
                <a:extLst>
                  <a:ext uri="{FF2B5EF4-FFF2-40B4-BE49-F238E27FC236}">
                    <a16:creationId xmlns:a16="http://schemas.microsoft.com/office/drawing/2014/main" id="{730094AA-5371-B534-FCE8-2DF26C088DB9}"/>
                  </a:ext>
                </a:extLst>
              </p:cNvPr>
              <p:cNvSpPr/>
              <p:nvPr/>
            </p:nvSpPr>
            <p:spPr>
              <a:xfrm>
                <a:off x="7325590" y="3510395"/>
                <a:ext cx="82261" cy="89188"/>
              </a:xfrm>
              <a:custGeom>
                <a:avLst/>
                <a:gdLst>
                  <a:gd name="connsiteX0" fmla="*/ 82261 w 82261"/>
                  <a:gd name="connsiteY0" fmla="*/ 38100 h 89188"/>
                  <a:gd name="connsiteX1" fmla="*/ 78798 w 82261"/>
                  <a:gd name="connsiteY1" fmla="*/ 58882 h 89188"/>
                  <a:gd name="connsiteX2" fmla="*/ 69273 w 82261"/>
                  <a:gd name="connsiteY2" fmla="*/ 75334 h 89188"/>
                  <a:gd name="connsiteX3" fmla="*/ 54552 w 82261"/>
                  <a:gd name="connsiteY3" fmla="*/ 85725 h 89188"/>
                  <a:gd name="connsiteX4" fmla="*/ 35502 w 82261"/>
                  <a:gd name="connsiteY4" fmla="*/ 89189 h 89188"/>
                  <a:gd name="connsiteX5" fmla="*/ 20782 w 82261"/>
                  <a:gd name="connsiteY5" fmla="*/ 86591 h 89188"/>
                  <a:gd name="connsiteX6" fmla="*/ 9525 w 82261"/>
                  <a:gd name="connsiteY6" fmla="*/ 78798 h 89188"/>
                  <a:gd name="connsiteX7" fmla="*/ 2598 w 82261"/>
                  <a:gd name="connsiteY7" fmla="*/ 66675 h 89188"/>
                  <a:gd name="connsiteX8" fmla="*/ 0 w 82261"/>
                  <a:gd name="connsiteY8" fmla="*/ 51089 h 89188"/>
                  <a:gd name="connsiteX9" fmla="*/ 3464 w 82261"/>
                  <a:gd name="connsiteY9" fmla="*/ 30307 h 89188"/>
                  <a:gd name="connsiteX10" fmla="*/ 12989 w 82261"/>
                  <a:gd name="connsiteY10" fmla="*/ 13855 h 89188"/>
                  <a:gd name="connsiteX11" fmla="*/ 27709 w 82261"/>
                  <a:gd name="connsiteY11" fmla="*/ 3464 h 89188"/>
                  <a:gd name="connsiteX12" fmla="*/ 45893 w 82261"/>
                  <a:gd name="connsiteY12" fmla="*/ 0 h 89188"/>
                  <a:gd name="connsiteX13" fmla="*/ 60614 w 82261"/>
                  <a:gd name="connsiteY13" fmla="*/ 2598 h 89188"/>
                  <a:gd name="connsiteX14" fmla="*/ 71870 w 82261"/>
                  <a:gd name="connsiteY14" fmla="*/ 10391 h 89188"/>
                  <a:gd name="connsiteX15" fmla="*/ 78798 w 82261"/>
                  <a:gd name="connsiteY15" fmla="*/ 22514 h 89188"/>
                  <a:gd name="connsiteX16" fmla="*/ 82261 w 82261"/>
                  <a:gd name="connsiteY16" fmla="*/ 38100 h 89188"/>
                  <a:gd name="connsiteX17" fmla="*/ 70139 w 82261"/>
                  <a:gd name="connsiteY17" fmla="*/ 38100 h 89188"/>
                  <a:gd name="connsiteX18" fmla="*/ 68407 w 82261"/>
                  <a:gd name="connsiteY18" fmla="*/ 25977 h 89188"/>
                  <a:gd name="connsiteX19" fmla="*/ 63211 w 82261"/>
                  <a:gd name="connsiteY19" fmla="*/ 16452 h 89188"/>
                  <a:gd name="connsiteX20" fmla="*/ 55418 w 82261"/>
                  <a:gd name="connsiteY20" fmla="*/ 10391 h 89188"/>
                  <a:gd name="connsiteX21" fmla="*/ 45027 w 82261"/>
                  <a:gd name="connsiteY21" fmla="*/ 8659 h 89188"/>
                  <a:gd name="connsiteX22" fmla="*/ 31173 w 82261"/>
                  <a:gd name="connsiteY22" fmla="*/ 11257 h 89188"/>
                  <a:gd name="connsiteX23" fmla="*/ 20782 w 82261"/>
                  <a:gd name="connsiteY23" fmla="*/ 19916 h 89188"/>
                  <a:gd name="connsiteX24" fmla="*/ 13855 w 82261"/>
                  <a:gd name="connsiteY24" fmla="*/ 32905 h 89188"/>
                  <a:gd name="connsiteX25" fmla="*/ 11257 w 82261"/>
                  <a:gd name="connsiteY25" fmla="*/ 50223 h 89188"/>
                  <a:gd name="connsiteX26" fmla="*/ 12989 w 82261"/>
                  <a:gd name="connsiteY26" fmla="*/ 62346 h 89188"/>
                  <a:gd name="connsiteX27" fmla="*/ 18184 w 82261"/>
                  <a:gd name="connsiteY27" fmla="*/ 71871 h 89188"/>
                  <a:gd name="connsiteX28" fmla="*/ 25977 w 82261"/>
                  <a:gd name="connsiteY28" fmla="*/ 77932 h 89188"/>
                  <a:gd name="connsiteX29" fmla="*/ 36368 w 82261"/>
                  <a:gd name="connsiteY29" fmla="*/ 79664 h 89188"/>
                  <a:gd name="connsiteX30" fmla="*/ 50223 w 82261"/>
                  <a:gd name="connsiteY30" fmla="*/ 77066 h 89188"/>
                  <a:gd name="connsiteX31" fmla="*/ 60614 w 82261"/>
                  <a:gd name="connsiteY31" fmla="*/ 68407 h 89188"/>
                  <a:gd name="connsiteX32" fmla="*/ 67541 w 82261"/>
                  <a:gd name="connsiteY32" fmla="*/ 55418 h 89188"/>
                  <a:gd name="connsiteX33" fmla="*/ 70139 w 82261"/>
                  <a:gd name="connsiteY33" fmla="*/ 38100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2261" h="89188">
                    <a:moveTo>
                      <a:pt x="82261" y="38100"/>
                    </a:moveTo>
                    <a:cubicBezTo>
                      <a:pt x="82261" y="45893"/>
                      <a:pt x="81395" y="52821"/>
                      <a:pt x="78798" y="58882"/>
                    </a:cubicBezTo>
                    <a:cubicBezTo>
                      <a:pt x="76200" y="64943"/>
                      <a:pt x="73602" y="71005"/>
                      <a:pt x="69273" y="75334"/>
                    </a:cubicBezTo>
                    <a:cubicBezTo>
                      <a:pt x="64943" y="79664"/>
                      <a:pt x="59748" y="83127"/>
                      <a:pt x="54552" y="85725"/>
                    </a:cubicBezTo>
                    <a:cubicBezTo>
                      <a:pt x="49357" y="88323"/>
                      <a:pt x="42429" y="89189"/>
                      <a:pt x="35502" y="89189"/>
                    </a:cubicBezTo>
                    <a:cubicBezTo>
                      <a:pt x="30307" y="89189"/>
                      <a:pt x="25111" y="88323"/>
                      <a:pt x="20782" y="86591"/>
                    </a:cubicBezTo>
                    <a:cubicBezTo>
                      <a:pt x="16452" y="84859"/>
                      <a:pt x="12989" y="82261"/>
                      <a:pt x="9525" y="78798"/>
                    </a:cubicBezTo>
                    <a:cubicBezTo>
                      <a:pt x="6061" y="75334"/>
                      <a:pt x="4330" y="71005"/>
                      <a:pt x="2598" y="66675"/>
                    </a:cubicBezTo>
                    <a:cubicBezTo>
                      <a:pt x="866" y="61480"/>
                      <a:pt x="0" y="56284"/>
                      <a:pt x="0" y="51089"/>
                    </a:cubicBezTo>
                    <a:cubicBezTo>
                      <a:pt x="0" y="43295"/>
                      <a:pt x="866" y="36368"/>
                      <a:pt x="3464" y="30307"/>
                    </a:cubicBezTo>
                    <a:cubicBezTo>
                      <a:pt x="6061" y="24246"/>
                      <a:pt x="9525" y="18184"/>
                      <a:pt x="12989" y="13855"/>
                    </a:cubicBezTo>
                    <a:cubicBezTo>
                      <a:pt x="17318" y="9525"/>
                      <a:pt x="22514" y="6061"/>
                      <a:pt x="27709" y="3464"/>
                    </a:cubicBezTo>
                    <a:cubicBezTo>
                      <a:pt x="33770" y="866"/>
                      <a:pt x="39832" y="0"/>
                      <a:pt x="45893" y="0"/>
                    </a:cubicBezTo>
                    <a:cubicBezTo>
                      <a:pt x="51089" y="0"/>
                      <a:pt x="56284" y="866"/>
                      <a:pt x="60614" y="2598"/>
                    </a:cubicBezTo>
                    <a:cubicBezTo>
                      <a:pt x="64943" y="4330"/>
                      <a:pt x="68407" y="6927"/>
                      <a:pt x="71870" y="10391"/>
                    </a:cubicBezTo>
                    <a:cubicBezTo>
                      <a:pt x="75334" y="13855"/>
                      <a:pt x="77066" y="18184"/>
                      <a:pt x="78798" y="22514"/>
                    </a:cubicBezTo>
                    <a:cubicBezTo>
                      <a:pt x="81395" y="26843"/>
                      <a:pt x="82261" y="32039"/>
                      <a:pt x="82261" y="38100"/>
                    </a:cubicBezTo>
                    <a:close/>
                    <a:moveTo>
                      <a:pt x="70139" y="38100"/>
                    </a:moveTo>
                    <a:cubicBezTo>
                      <a:pt x="70139" y="33770"/>
                      <a:pt x="69273" y="29441"/>
                      <a:pt x="68407" y="25977"/>
                    </a:cubicBezTo>
                    <a:cubicBezTo>
                      <a:pt x="67541" y="22514"/>
                      <a:pt x="65809" y="19050"/>
                      <a:pt x="63211" y="16452"/>
                    </a:cubicBezTo>
                    <a:cubicBezTo>
                      <a:pt x="61480" y="13855"/>
                      <a:pt x="58882" y="12123"/>
                      <a:pt x="55418" y="10391"/>
                    </a:cubicBezTo>
                    <a:cubicBezTo>
                      <a:pt x="51955" y="8659"/>
                      <a:pt x="48491" y="8659"/>
                      <a:pt x="45027" y="8659"/>
                    </a:cubicBezTo>
                    <a:cubicBezTo>
                      <a:pt x="39832" y="8659"/>
                      <a:pt x="35502" y="9525"/>
                      <a:pt x="31173" y="11257"/>
                    </a:cubicBezTo>
                    <a:cubicBezTo>
                      <a:pt x="26843" y="12989"/>
                      <a:pt x="23380" y="16452"/>
                      <a:pt x="20782" y="19916"/>
                    </a:cubicBezTo>
                    <a:cubicBezTo>
                      <a:pt x="18184" y="23380"/>
                      <a:pt x="15586" y="27709"/>
                      <a:pt x="13855" y="32905"/>
                    </a:cubicBezTo>
                    <a:cubicBezTo>
                      <a:pt x="12123" y="38100"/>
                      <a:pt x="11257" y="44161"/>
                      <a:pt x="11257" y="50223"/>
                    </a:cubicBezTo>
                    <a:cubicBezTo>
                      <a:pt x="11257" y="54552"/>
                      <a:pt x="12123" y="58882"/>
                      <a:pt x="12989" y="62346"/>
                    </a:cubicBezTo>
                    <a:cubicBezTo>
                      <a:pt x="13855" y="65809"/>
                      <a:pt x="15586" y="69273"/>
                      <a:pt x="18184" y="71871"/>
                    </a:cubicBezTo>
                    <a:cubicBezTo>
                      <a:pt x="19916" y="74468"/>
                      <a:pt x="23380" y="76200"/>
                      <a:pt x="25977" y="77932"/>
                    </a:cubicBezTo>
                    <a:cubicBezTo>
                      <a:pt x="28575" y="79664"/>
                      <a:pt x="32904" y="79664"/>
                      <a:pt x="36368" y="79664"/>
                    </a:cubicBezTo>
                    <a:cubicBezTo>
                      <a:pt x="41564" y="79664"/>
                      <a:pt x="45893" y="78798"/>
                      <a:pt x="50223" y="77066"/>
                    </a:cubicBezTo>
                    <a:cubicBezTo>
                      <a:pt x="54552" y="75334"/>
                      <a:pt x="58016" y="72736"/>
                      <a:pt x="60614" y="68407"/>
                    </a:cubicBezTo>
                    <a:cubicBezTo>
                      <a:pt x="63211" y="64943"/>
                      <a:pt x="65809" y="60614"/>
                      <a:pt x="67541" y="55418"/>
                    </a:cubicBezTo>
                    <a:cubicBezTo>
                      <a:pt x="69273" y="50223"/>
                      <a:pt x="70139" y="45027"/>
                      <a:pt x="70139" y="38100"/>
                    </a:cubicBezTo>
                    <a:close/>
                  </a:path>
                </a:pathLst>
              </a:custGeom>
              <a:solidFill>
                <a:srgbClr val="203249"/>
              </a:solid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54292561-F961-B832-6F54-6AED9B459F59}"/>
                  </a:ext>
                </a:extLst>
              </p:cNvPr>
              <p:cNvSpPr/>
              <p:nvPr/>
            </p:nvSpPr>
            <p:spPr>
              <a:xfrm>
                <a:off x="7415645" y="3535506"/>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1 w 41563"/>
                  <a:gd name="connsiteY7" fmla="*/ 33771 h 63211"/>
                  <a:gd name="connsiteX8" fmla="*/ 11257 w 41563"/>
                  <a:gd name="connsiteY8" fmla="*/ 63212 h 63211"/>
                  <a:gd name="connsiteX9" fmla="*/ 0 w 41563"/>
                  <a:gd name="connsiteY9" fmla="*/ 63212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1"/>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5"/>
                    </a:cubicBezTo>
                    <a:cubicBezTo>
                      <a:pt x="20782" y="17318"/>
                      <a:pt x="17318" y="24246"/>
                      <a:pt x="14721" y="33771"/>
                    </a:cubicBezTo>
                    <a:lnTo>
                      <a:pt x="11257" y="63212"/>
                    </a:lnTo>
                    <a:lnTo>
                      <a:pt x="0" y="63212"/>
                    </a:lnTo>
                    <a:lnTo>
                      <a:pt x="7793" y="0"/>
                    </a:lnTo>
                    <a:lnTo>
                      <a:pt x="12989" y="0"/>
                    </a:lnTo>
                    <a:cubicBezTo>
                      <a:pt x="15587"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7B46183C-273A-3416-CA46-78E43523B7AE}"/>
                  </a:ext>
                </a:extLst>
              </p:cNvPr>
              <p:cNvSpPr/>
              <p:nvPr/>
            </p:nvSpPr>
            <p:spPr>
              <a:xfrm>
                <a:off x="7451147" y="3536372"/>
                <a:ext cx="65809" cy="84859"/>
              </a:xfrm>
              <a:custGeom>
                <a:avLst/>
                <a:gdLst>
                  <a:gd name="connsiteX0" fmla="*/ 65809 w 65809"/>
                  <a:gd name="connsiteY0" fmla="*/ 2598 h 84859"/>
                  <a:gd name="connsiteX1" fmla="*/ 64943 w 65809"/>
                  <a:gd name="connsiteY1" fmla="*/ 6061 h 84859"/>
                  <a:gd name="connsiteX2" fmla="*/ 62346 w 65809"/>
                  <a:gd name="connsiteY2" fmla="*/ 8659 h 84859"/>
                  <a:gd name="connsiteX3" fmla="*/ 54552 w 65809"/>
                  <a:gd name="connsiteY3" fmla="*/ 10391 h 84859"/>
                  <a:gd name="connsiteX4" fmla="*/ 55418 w 65809"/>
                  <a:gd name="connsiteY4" fmla="*/ 17318 h 84859"/>
                  <a:gd name="connsiteX5" fmla="*/ 54552 w 65809"/>
                  <a:gd name="connsiteY5" fmla="*/ 22514 h 84859"/>
                  <a:gd name="connsiteX6" fmla="*/ 52821 w 65809"/>
                  <a:gd name="connsiteY6" fmla="*/ 26843 h 84859"/>
                  <a:gd name="connsiteX7" fmla="*/ 50223 w 65809"/>
                  <a:gd name="connsiteY7" fmla="*/ 31173 h 84859"/>
                  <a:gd name="connsiteX8" fmla="*/ 47625 w 65809"/>
                  <a:gd name="connsiteY8" fmla="*/ 34636 h 84859"/>
                  <a:gd name="connsiteX9" fmla="*/ 45893 w 65809"/>
                  <a:gd name="connsiteY9" fmla="*/ 38100 h 84859"/>
                  <a:gd name="connsiteX10" fmla="*/ 45027 w 65809"/>
                  <a:gd name="connsiteY10" fmla="*/ 42429 h 84859"/>
                  <a:gd name="connsiteX11" fmla="*/ 45893 w 65809"/>
                  <a:gd name="connsiteY11" fmla="*/ 45893 h 84859"/>
                  <a:gd name="connsiteX12" fmla="*/ 47625 w 65809"/>
                  <a:gd name="connsiteY12" fmla="*/ 48491 h 84859"/>
                  <a:gd name="connsiteX13" fmla="*/ 49357 w 65809"/>
                  <a:gd name="connsiteY13" fmla="*/ 51089 h 84859"/>
                  <a:gd name="connsiteX14" fmla="*/ 51089 w 65809"/>
                  <a:gd name="connsiteY14" fmla="*/ 54552 h 84859"/>
                  <a:gd name="connsiteX15" fmla="*/ 52821 w 65809"/>
                  <a:gd name="connsiteY15" fmla="*/ 58016 h 84859"/>
                  <a:gd name="connsiteX16" fmla="*/ 53686 w 65809"/>
                  <a:gd name="connsiteY16" fmla="*/ 62346 h 84859"/>
                  <a:gd name="connsiteX17" fmla="*/ 51955 w 65809"/>
                  <a:gd name="connsiteY17" fmla="*/ 71005 h 84859"/>
                  <a:gd name="connsiteX18" fmla="*/ 45893 w 65809"/>
                  <a:gd name="connsiteY18" fmla="*/ 77932 h 84859"/>
                  <a:gd name="connsiteX19" fmla="*/ 36368 w 65809"/>
                  <a:gd name="connsiteY19" fmla="*/ 83127 h 84859"/>
                  <a:gd name="connsiteX20" fmla="*/ 24245 w 65809"/>
                  <a:gd name="connsiteY20" fmla="*/ 84859 h 84859"/>
                  <a:gd name="connsiteX21" fmla="*/ 14721 w 65809"/>
                  <a:gd name="connsiteY21" fmla="*/ 83993 h 84859"/>
                  <a:gd name="connsiteX22" fmla="*/ 6927 w 65809"/>
                  <a:gd name="connsiteY22" fmla="*/ 80530 h 84859"/>
                  <a:gd name="connsiteX23" fmla="*/ 1732 w 65809"/>
                  <a:gd name="connsiteY23" fmla="*/ 75334 h 84859"/>
                  <a:gd name="connsiteX24" fmla="*/ 0 w 65809"/>
                  <a:gd name="connsiteY24" fmla="*/ 69273 h 84859"/>
                  <a:gd name="connsiteX25" fmla="*/ 1732 w 65809"/>
                  <a:gd name="connsiteY25" fmla="*/ 62346 h 84859"/>
                  <a:gd name="connsiteX26" fmla="*/ 6061 w 65809"/>
                  <a:gd name="connsiteY26" fmla="*/ 57150 h 84859"/>
                  <a:gd name="connsiteX27" fmla="*/ 12989 w 65809"/>
                  <a:gd name="connsiteY27" fmla="*/ 53686 h 84859"/>
                  <a:gd name="connsiteX28" fmla="*/ 20782 w 65809"/>
                  <a:gd name="connsiteY28" fmla="*/ 51955 h 84859"/>
                  <a:gd name="connsiteX29" fmla="*/ 29441 w 65809"/>
                  <a:gd name="connsiteY29" fmla="*/ 51089 h 84859"/>
                  <a:gd name="connsiteX30" fmla="*/ 38100 w 65809"/>
                  <a:gd name="connsiteY30" fmla="*/ 51955 h 84859"/>
                  <a:gd name="connsiteX31" fmla="*/ 37234 w 65809"/>
                  <a:gd name="connsiteY31" fmla="*/ 49357 h 84859"/>
                  <a:gd name="connsiteX32" fmla="*/ 37234 w 65809"/>
                  <a:gd name="connsiteY32" fmla="*/ 46759 h 84859"/>
                  <a:gd name="connsiteX33" fmla="*/ 38100 w 65809"/>
                  <a:gd name="connsiteY33" fmla="*/ 42429 h 84859"/>
                  <a:gd name="connsiteX34" fmla="*/ 39832 w 65809"/>
                  <a:gd name="connsiteY34" fmla="*/ 38100 h 84859"/>
                  <a:gd name="connsiteX35" fmla="*/ 34636 w 65809"/>
                  <a:gd name="connsiteY35" fmla="*/ 40698 h 84859"/>
                  <a:gd name="connsiteX36" fmla="*/ 27709 w 65809"/>
                  <a:gd name="connsiteY36" fmla="*/ 41564 h 84859"/>
                  <a:gd name="connsiteX37" fmla="*/ 20782 w 65809"/>
                  <a:gd name="connsiteY37" fmla="*/ 40698 h 84859"/>
                  <a:gd name="connsiteX38" fmla="*/ 15586 w 65809"/>
                  <a:gd name="connsiteY38" fmla="*/ 37234 h 84859"/>
                  <a:gd name="connsiteX39" fmla="*/ 12123 w 65809"/>
                  <a:gd name="connsiteY39" fmla="*/ 31173 h 84859"/>
                  <a:gd name="connsiteX40" fmla="*/ 10391 w 65809"/>
                  <a:gd name="connsiteY40" fmla="*/ 23380 h 84859"/>
                  <a:gd name="connsiteX41" fmla="*/ 12123 w 65809"/>
                  <a:gd name="connsiteY41" fmla="*/ 14721 h 84859"/>
                  <a:gd name="connsiteX42" fmla="*/ 17318 w 65809"/>
                  <a:gd name="connsiteY42" fmla="*/ 6927 h 84859"/>
                  <a:gd name="connsiteX43" fmla="*/ 25111 w 65809"/>
                  <a:gd name="connsiteY43" fmla="*/ 1732 h 84859"/>
                  <a:gd name="connsiteX44" fmla="*/ 35502 w 65809"/>
                  <a:gd name="connsiteY44" fmla="*/ 0 h 84859"/>
                  <a:gd name="connsiteX45" fmla="*/ 41564 w 65809"/>
                  <a:gd name="connsiteY45" fmla="*/ 866 h 84859"/>
                  <a:gd name="connsiteX46" fmla="*/ 46759 w 65809"/>
                  <a:gd name="connsiteY46" fmla="*/ 3464 h 84859"/>
                  <a:gd name="connsiteX47" fmla="*/ 65809 w 65809"/>
                  <a:gd name="connsiteY47" fmla="*/ 3464 h 84859"/>
                  <a:gd name="connsiteX48" fmla="*/ 44161 w 65809"/>
                  <a:gd name="connsiteY48" fmla="*/ 64077 h 84859"/>
                  <a:gd name="connsiteX49" fmla="*/ 44161 w 65809"/>
                  <a:gd name="connsiteY49" fmla="*/ 60614 h 84859"/>
                  <a:gd name="connsiteX50" fmla="*/ 43295 w 65809"/>
                  <a:gd name="connsiteY50" fmla="*/ 58016 h 84859"/>
                  <a:gd name="connsiteX51" fmla="*/ 29441 w 65809"/>
                  <a:gd name="connsiteY51" fmla="*/ 57150 h 84859"/>
                  <a:gd name="connsiteX52" fmla="*/ 19916 w 65809"/>
                  <a:gd name="connsiteY52" fmla="*/ 58882 h 84859"/>
                  <a:gd name="connsiteX53" fmla="*/ 13855 w 65809"/>
                  <a:gd name="connsiteY53" fmla="*/ 62346 h 84859"/>
                  <a:gd name="connsiteX54" fmla="*/ 12123 w 65809"/>
                  <a:gd name="connsiteY54" fmla="*/ 67541 h 84859"/>
                  <a:gd name="connsiteX55" fmla="*/ 15586 w 65809"/>
                  <a:gd name="connsiteY55" fmla="*/ 74468 h 84859"/>
                  <a:gd name="connsiteX56" fmla="*/ 25977 w 65809"/>
                  <a:gd name="connsiteY56" fmla="*/ 77066 h 84859"/>
                  <a:gd name="connsiteX57" fmla="*/ 33770 w 65809"/>
                  <a:gd name="connsiteY57" fmla="*/ 76200 h 84859"/>
                  <a:gd name="connsiteX58" fmla="*/ 39832 w 65809"/>
                  <a:gd name="connsiteY58" fmla="*/ 73602 h 84859"/>
                  <a:gd name="connsiteX59" fmla="*/ 43295 w 65809"/>
                  <a:gd name="connsiteY59" fmla="*/ 69273 h 84859"/>
                  <a:gd name="connsiteX60" fmla="*/ 44161 w 65809"/>
                  <a:gd name="connsiteY60" fmla="*/ 64077 h 84859"/>
                  <a:gd name="connsiteX61" fmla="*/ 32039 w 65809"/>
                  <a:gd name="connsiteY61" fmla="*/ 34636 h 84859"/>
                  <a:gd name="connsiteX62" fmla="*/ 38100 w 65809"/>
                  <a:gd name="connsiteY62" fmla="*/ 32905 h 84859"/>
                  <a:gd name="connsiteX63" fmla="*/ 42429 w 65809"/>
                  <a:gd name="connsiteY63" fmla="*/ 29441 h 84859"/>
                  <a:gd name="connsiteX64" fmla="*/ 45027 w 65809"/>
                  <a:gd name="connsiteY64" fmla="*/ 24246 h 84859"/>
                  <a:gd name="connsiteX65" fmla="*/ 45893 w 65809"/>
                  <a:gd name="connsiteY65" fmla="*/ 18184 h 84859"/>
                  <a:gd name="connsiteX66" fmla="*/ 43295 w 65809"/>
                  <a:gd name="connsiteY66" fmla="*/ 9525 h 84859"/>
                  <a:gd name="connsiteX67" fmla="*/ 35502 w 65809"/>
                  <a:gd name="connsiteY67" fmla="*/ 6927 h 84859"/>
                  <a:gd name="connsiteX68" fmla="*/ 29441 w 65809"/>
                  <a:gd name="connsiteY68" fmla="*/ 8659 h 84859"/>
                  <a:gd name="connsiteX69" fmla="*/ 25111 w 65809"/>
                  <a:gd name="connsiteY69" fmla="*/ 12123 h 84859"/>
                  <a:gd name="connsiteX70" fmla="*/ 22514 w 65809"/>
                  <a:gd name="connsiteY70" fmla="*/ 17318 h 84859"/>
                  <a:gd name="connsiteX71" fmla="*/ 21648 w 65809"/>
                  <a:gd name="connsiteY71" fmla="*/ 23380 h 84859"/>
                  <a:gd name="connsiteX72" fmla="*/ 24245 w 65809"/>
                  <a:gd name="connsiteY72" fmla="*/ 32039 h 84859"/>
                  <a:gd name="connsiteX73" fmla="*/ 32039 w 65809"/>
                  <a:gd name="connsiteY73" fmla="*/ 34636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65809" h="84859">
                    <a:moveTo>
                      <a:pt x="65809" y="2598"/>
                    </a:moveTo>
                    <a:lnTo>
                      <a:pt x="64943" y="6061"/>
                    </a:lnTo>
                    <a:cubicBezTo>
                      <a:pt x="64943" y="7793"/>
                      <a:pt x="64077" y="8659"/>
                      <a:pt x="62346" y="8659"/>
                    </a:cubicBezTo>
                    <a:lnTo>
                      <a:pt x="54552" y="10391"/>
                    </a:lnTo>
                    <a:cubicBezTo>
                      <a:pt x="55418" y="12123"/>
                      <a:pt x="55418" y="14721"/>
                      <a:pt x="55418" y="17318"/>
                    </a:cubicBezTo>
                    <a:cubicBezTo>
                      <a:pt x="55418" y="19050"/>
                      <a:pt x="55418" y="21648"/>
                      <a:pt x="54552" y="22514"/>
                    </a:cubicBezTo>
                    <a:cubicBezTo>
                      <a:pt x="53686" y="24246"/>
                      <a:pt x="53686" y="25977"/>
                      <a:pt x="52821" y="26843"/>
                    </a:cubicBezTo>
                    <a:cubicBezTo>
                      <a:pt x="51955" y="28575"/>
                      <a:pt x="51089" y="29441"/>
                      <a:pt x="50223" y="31173"/>
                    </a:cubicBezTo>
                    <a:cubicBezTo>
                      <a:pt x="49357" y="32039"/>
                      <a:pt x="48491" y="33770"/>
                      <a:pt x="47625" y="34636"/>
                    </a:cubicBezTo>
                    <a:cubicBezTo>
                      <a:pt x="46759" y="35502"/>
                      <a:pt x="46759" y="37234"/>
                      <a:pt x="45893" y="38100"/>
                    </a:cubicBezTo>
                    <a:cubicBezTo>
                      <a:pt x="45027" y="38966"/>
                      <a:pt x="45027" y="40698"/>
                      <a:pt x="45027" y="42429"/>
                    </a:cubicBezTo>
                    <a:cubicBezTo>
                      <a:pt x="45027" y="43295"/>
                      <a:pt x="45027" y="45027"/>
                      <a:pt x="45893" y="45893"/>
                    </a:cubicBezTo>
                    <a:cubicBezTo>
                      <a:pt x="45893" y="46759"/>
                      <a:pt x="46759" y="47625"/>
                      <a:pt x="47625" y="48491"/>
                    </a:cubicBezTo>
                    <a:cubicBezTo>
                      <a:pt x="48491" y="49357"/>
                      <a:pt x="48491" y="50223"/>
                      <a:pt x="49357" y="51089"/>
                    </a:cubicBezTo>
                    <a:cubicBezTo>
                      <a:pt x="50223" y="51955"/>
                      <a:pt x="51089" y="52821"/>
                      <a:pt x="51089" y="54552"/>
                    </a:cubicBezTo>
                    <a:cubicBezTo>
                      <a:pt x="51955" y="55418"/>
                      <a:pt x="51955" y="57150"/>
                      <a:pt x="52821" y="58016"/>
                    </a:cubicBezTo>
                    <a:cubicBezTo>
                      <a:pt x="52821" y="59748"/>
                      <a:pt x="53686" y="60614"/>
                      <a:pt x="53686" y="62346"/>
                    </a:cubicBezTo>
                    <a:cubicBezTo>
                      <a:pt x="53686" y="64943"/>
                      <a:pt x="52821" y="68407"/>
                      <a:pt x="51955" y="71005"/>
                    </a:cubicBezTo>
                    <a:cubicBezTo>
                      <a:pt x="50223" y="73602"/>
                      <a:pt x="48491" y="76200"/>
                      <a:pt x="45893" y="77932"/>
                    </a:cubicBezTo>
                    <a:cubicBezTo>
                      <a:pt x="43295" y="79664"/>
                      <a:pt x="40698" y="81395"/>
                      <a:pt x="36368" y="83127"/>
                    </a:cubicBezTo>
                    <a:cubicBezTo>
                      <a:pt x="32904" y="83993"/>
                      <a:pt x="28575" y="84859"/>
                      <a:pt x="24245" y="84859"/>
                    </a:cubicBezTo>
                    <a:cubicBezTo>
                      <a:pt x="20782" y="84859"/>
                      <a:pt x="17318" y="84859"/>
                      <a:pt x="14721" y="83993"/>
                    </a:cubicBezTo>
                    <a:cubicBezTo>
                      <a:pt x="12123" y="83127"/>
                      <a:pt x="9525" y="82261"/>
                      <a:pt x="6927" y="80530"/>
                    </a:cubicBezTo>
                    <a:cubicBezTo>
                      <a:pt x="5196" y="78798"/>
                      <a:pt x="3464" y="77932"/>
                      <a:pt x="1732" y="75334"/>
                    </a:cubicBezTo>
                    <a:cubicBezTo>
                      <a:pt x="866" y="73602"/>
                      <a:pt x="0" y="71005"/>
                      <a:pt x="0" y="69273"/>
                    </a:cubicBezTo>
                    <a:cubicBezTo>
                      <a:pt x="0" y="66675"/>
                      <a:pt x="866" y="64077"/>
                      <a:pt x="1732" y="62346"/>
                    </a:cubicBezTo>
                    <a:cubicBezTo>
                      <a:pt x="2598" y="60614"/>
                      <a:pt x="4330" y="58882"/>
                      <a:pt x="6061" y="57150"/>
                    </a:cubicBezTo>
                    <a:cubicBezTo>
                      <a:pt x="7793" y="55418"/>
                      <a:pt x="10391" y="54552"/>
                      <a:pt x="12989" y="53686"/>
                    </a:cubicBezTo>
                    <a:cubicBezTo>
                      <a:pt x="15586" y="52821"/>
                      <a:pt x="18184" y="51955"/>
                      <a:pt x="20782" y="51955"/>
                    </a:cubicBezTo>
                    <a:cubicBezTo>
                      <a:pt x="23380" y="51089"/>
                      <a:pt x="26843" y="51089"/>
                      <a:pt x="29441" y="51089"/>
                    </a:cubicBezTo>
                    <a:cubicBezTo>
                      <a:pt x="32039" y="51089"/>
                      <a:pt x="35502" y="51089"/>
                      <a:pt x="38100" y="51955"/>
                    </a:cubicBezTo>
                    <a:cubicBezTo>
                      <a:pt x="38100" y="51089"/>
                      <a:pt x="37234" y="50223"/>
                      <a:pt x="37234" y="49357"/>
                    </a:cubicBezTo>
                    <a:cubicBezTo>
                      <a:pt x="37234" y="48491"/>
                      <a:pt x="37234" y="47625"/>
                      <a:pt x="37234" y="46759"/>
                    </a:cubicBezTo>
                    <a:cubicBezTo>
                      <a:pt x="37234" y="45893"/>
                      <a:pt x="37234" y="44161"/>
                      <a:pt x="38100" y="42429"/>
                    </a:cubicBezTo>
                    <a:cubicBezTo>
                      <a:pt x="38966" y="40698"/>
                      <a:pt x="38966" y="39832"/>
                      <a:pt x="39832" y="38100"/>
                    </a:cubicBezTo>
                    <a:cubicBezTo>
                      <a:pt x="38100" y="38966"/>
                      <a:pt x="36368" y="39832"/>
                      <a:pt x="34636" y="40698"/>
                    </a:cubicBezTo>
                    <a:cubicBezTo>
                      <a:pt x="32904" y="41564"/>
                      <a:pt x="30307" y="41564"/>
                      <a:pt x="27709" y="41564"/>
                    </a:cubicBezTo>
                    <a:cubicBezTo>
                      <a:pt x="25111" y="41564"/>
                      <a:pt x="23380" y="41564"/>
                      <a:pt x="20782" y="40698"/>
                    </a:cubicBezTo>
                    <a:cubicBezTo>
                      <a:pt x="19050" y="39832"/>
                      <a:pt x="16452" y="38966"/>
                      <a:pt x="15586" y="37234"/>
                    </a:cubicBezTo>
                    <a:cubicBezTo>
                      <a:pt x="13855" y="35502"/>
                      <a:pt x="12989" y="33770"/>
                      <a:pt x="12123" y="31173"/>
                    </a:cubicBezTo>
                    <a:cubicBezTo>
                      <a:pt x="11257" y="28575"/>
                      <a:pt x="10391" y="25977"/>
                      <a:pt x="10391" y="23380"/>
                    </a:cubicBezTo>
                    <a:cubicBezTo>
                      <a:pt x="10391" y="20782"/>
                      <a:pt x="11257" y="17318"/>
                      <a:pt x="12123" y="14721"/>
                    </a:cubicBezTo>
                    <a:cubicBezTo>
                      <a:pt x="12989" y="12123"/>
                      <a:pt x="14721" y="9525"/>
                      <a:pt x="17318" y="6927"/>
                    </a:cubicBezTo>
                    <a:cubicBezTo>
                      <a:pt x="19050" y="4330"/>
                      <a:pt x="21648" y="2598"/>
                      <a:pt x="25111" y="1732"/>
                    </a:cubicBezTo>
                    <a:cubicBezTo>
                      <a:pt x="28575" y="0"/>
                      <a:pt x="32039" y="0"/>
                      <a:pt x="35502" y="0"/>
                    </a:cubicBezTo>
                    <a:cubicBezTo>
                      <a:pt x="38100" y="0"/>
                      <a:pt x="39832" y="0"/>
                      <a:pt x="41564" y="866"/>
                    </a:cubicBezTo>
                    <a:cubicBezTo>
                      <a:pt x="43295" y="1732"/>
                      <a:pt x="45027" y="2598"/>
                      <a:pt x="46759" y="3464"/>
                    </a:cubicBezTo>
                    <a:lnTo>
                      <a:pt x="65809" y="3464"/>
                    </a:lnTo>
                    <a:close/>
                    <a:moveTo>
                      <a:pt x="44161" y="64077"/>
                    </a:moveTo>
                    <a:cubicBezTo>
                      <a:pt x="44161" y="63212"/>
                      <a:pt x="44161" y="62346"/>
                      <a:pt x="44161" y="60614"/>
                    </a:cubicBezTo>
                    <a:cubicBezTo>
                      <a:pt x="44161" y="59748"/>
                      <a:pt x="43295" y="58882"/>
                      <a:pt x="43295" y="58016"/>
                    </a:cubicBezTo>
                    <a:cubicBezTo>
                      <a:pt x="38100" y="57150"/>
                      <a:pt x="32904" y="57150"/>
                      <a:pt x="29441" y="57150"/>
                    </a:cubicBezTo>
                    <a:cubicBezTo>
                      <a:pt x="25111" y="57150"/>
                      <a:pt x="22514" y="58016"/>
                      <a:pt x="19916" y="58882"/>
                    </a:cubicBezTo>
                    <a:cubicBezTo>
                      <a:pt x="17318" y="59748"/>
                      <a:pt x="15586" y="61480"/>
                      <a:pt x="13855" y="62346"/>
                    </a:cubicBezTo>
                    <a:cubicBezTo>
                      <a:pt x="12989" y="64077"/>
                      <a:pt x="12123" y="65809"/>
                      <a:pt x="12123" y="67541"/>
                    </a:cubicBezTo>
                    <a:cubicBezTo>
                      <a:pt x="12123" y="70139"/>
                      <a:pt x="12989" y="72736"/>
                      <a:pt x="15586" y="74468"/>
                    </a:cubicBezTo>
                    <a:cubicBezTo>
                      <a:pt x="18184" y="76200"/>
                      <a:pt x="21648" y="77066"/>
                      <a:pt x="25977" y="77066"/>
                    </a:cubicBezTo>
                    <a:cubicBezTo>
                      <a:pt x="28575" y="77066"/>
                      <a:pt x="31173" y="77066"/>
                      <a:pt x="33770" y="76200"/>
                    </a:cubicBezTo>
                    <a:cubicBezTo>
                      <a:pt x="36368" y="75334"/>
                      <a:pt x="38100" y="74468"/>
                      <a:pt x="39832" y="73602"/>
                    </a:cubicBezTo>
                    <a:cubicBezTo>
                      <a:pt x="41564" y="72736"/>
                      <a:pt x="42429" y="71005"/>
                      <a:pt x="43295" y="69273"/>
                    </a:cubicBezTo>
                    <a:cubicBezTo>
                      <a:pt x="44161" y="68407"/>
                      <a:pt x="44161" y="66675"/>
                      <a:pt x="44161" y="64077"/>
                    </a:cubicBezTo>
                    <a:close/>
                    <a:moveTo>
                      <a:pt x="32039" y="34636"/>
                    </a:moveTo>
                    <a:cubicBezTo>
                      <a:pt x="34636" y="34636"/>
                      <a:pt x="36368" y="33770"/>
                      <a:pt x="38100" y="32905"/>
                    </a:cubicBezTo>
                    <a:cubicBezTo>
                      <a:pt x="39832" y="32039"/>
                      <a:pt x="41564" y="30307"/>
                      <a:pt x="42429" y="29441"/>
                    </a:cubicBezTo>
                    <a:cubicBezTo>
                      <a:pt x="43295" y="27709"/>
                      <a:pt x="44161" y="25977"/>
                      <a:pt x="45027" y="24246"/>
                    </a:cubicBezTo>
                    <a:cubicBezTo>
                      <a:pt x="45893" y="22514"/>
                      <a:pt x="45893" y="19916"/>
                      <a:pt x="45893" y="18184"/>
                    </a:cubicBezTo>
                    <a:cubicBezTo>
                      <a:pt x="45893" y="14721"/>
                      <a:pt x="45027" y="12123"/>
                      <a:pt x="43295" y="9525"/>
                    </a:cubicBezTo>
                    <a:cubicBezTo>
                      <a:pt x="41564" y="6927"/>
                      <a:pt x="38966" y="6927"/>
                      <a:pt x="35502" y="6927"/>
                    </a:cubicBezTo>
                    <a:cubicBezTo>
                      <a:pt x="32904" y="6927"/>
                      <a:pt x="31173" y="7793"/>
                      <a:pt x="29441" y="8659"/>
                    </a:cubicBezTo>
                    <a:cubicBezTo>
                      <a:pt x="27709" y="9525"/>
                      <a:pt x="25977" y="10391"/>
                      <a:pt x="25111" y="12123"/>
                    </a:cubicBezTo>
                    <a:cubicBezTo>
                      <a:pt x="24245" y="13855"/>
                      <a:pt x="23380" y="15587"/>
                      <a:pt x="22514" y="17318"/>
                    </a:cubicBezTo>
                    <a:cubicBezTo>
                      <a:pt x="21648" y="19050"/>
                      <a:pt x="21648" y="21648"/>
                      <a:pt x="21648" y="23380"/>
                    </a:cubicBezTo>
                    <a:cubicBezTo>
                      <a:pt x="21648" y="26843"/>
                      <a:pt x="22514" y="30307"/>
                      <a:pt x="24245" y="32039"/>
                    </a:cubicBezTo>
                    <a:cubicBezTo>
                      <a:pt x="25977" y="33770"/>
                      <a:pt x="28575" y="34636"/>
                      <a:pt x="32039" y="34636"/>
                    </a:cubicBezTo>
                    <a:close/>
                  </a:path>
                </a:pathLst>
              </a:custGeom>
              <a:solidFill>
                <a:srgbClr val="203249"/>
              </a:solid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78479F6A-78B6-D982-43A0-BFC420119AC8}"/>
                  </a:ext>
                </a:extLst>
              </p:cNvPr>
              <p:cNvSpPr/>
              <p:nvPr/>
            </p:nvSpPr>
            <p:spPr>
              <a:xfrm>
                <a:off x="7519554" y="3532909"/>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80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4161 w 55418"/>
                  <a:gd name="connsiteY22" fmla="*/ 11257 h 65809"/>
                  <a:gd name="connsiteX23" fmla="*/ 41564 w 55418"/>
                  <a:gd name="connsiteY23" fmla="*/ 11257 h 65809"/>
                  <a:gd name="connsiteX24" fmla="*/ 38966 w 55418"/>
                  <a:gd name="connsiteY24" fmla="*/ 11257 h 65809"/>
                  <a:gd name="connsiteX25" fmla="*/ 32039 w 55418"/>
                  <a:gd name="connsiteY25" fmla="*/ 12123 h 65809"/>
                  <a:gd name="connsiteX26" fmla="*/ 25111 w 55418"/>
                  <a:gd name="connsiteY26" fmla="*/ 15586 h 65809"/>
                  <a:gd name="connsiteX27" fmla="*/ 19916 w 55418"/>
                  <a:gd name="connsiteY27" fmla="*/ 20782 h 65809"/>
                  <a:gd name="connsiteX28" fmla="*/ 15587 w 55418"/>
                  <a:gd name="connsiteY28" fmla="*/ 27709 h 65809"/>
                  <a:gd name="connsiteX29" fmla="*/ 12989 w 55418"/>
                  <a:gd name="connsiteY29" fmla="*/ 35502 h 65809"/>
                  <a:gd name="connsiteX30" fmla="*/ 12123 w 55418"/>
                  <a:gd name="connsiteY30" fmla="*/ 44161 h 65809"/>
                  <a:gd name="connsiteX31" fmla="*/ 21648 w 55418"/>
                  <a:gd name="connsiteY31" fmla="*/ 58882 h 65809"/>
                  <a:gd name="connsiteX32" fmla="*/ 27709 w 55418"/>
                  <a:gd name="connsiteY32" fmla="*/ 57150 h 65809"/>
                  <a:gd name="connsiteX33" fmla="*/ 32905 w 55418"/>
                  <a:gd name="connsiteY33" fmla="*/ 51955 h 65809"/>
                  <a:gd name="connsiteX34" fmla="*/ 38100 w 55418"/>
                  <a:gd name="connsiteY34" fmla="*/ 44161 h 65809"/>
                  <a:gd name="connsiteX35" fmla="*/ 42429 w 55418"/>
                  <a:gd name="connsiteY35" fmla="*/ 33770 h 65809"/>
                  <a:gd name="connsiteX36" fmla="*/ 44161 w 55418"/>
                  <a:gd name="connsiteY36" fmla="*/ 11257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5" y="58882"/>
                      <a:pt x="31173" y="60614"/>
                      <a:pt x="29441" y="61480"/>
                    </a:cubicBezTo>
                    <a:cubicBezTo>
                      <a:pt x="27709" y="63211"/>
                      <a:pt x="25111" y="64077"/>
                      <a:pt x="23380" y="64943"/>
                    </a:cubicBezTo>
                    <a:cubicBezTo>
                      <a:pt x="21648" y="65809"/>
                      <a:pt x="19050" y="65809"/>
                      <a:pt x="16452" y="65809"/>
                    </a:cubicBezTo>
                    <a:cubicBezTo>
                      <a:pt x="13855"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1" y="10391"/>
                      <a:pt x="17318" y="7793"/>
                      <a:pt x="19916" y="6061"/>
                    </a:cubicBezTo>
                    <a:cubicBezTo>
                      <a:pt x="22514" y="4330"/>
                      <a:pt x="25977" y="2598"/>
                      <a:pt x="29441" y="1732"/>
                    </a:cubicBezTo>
                    <a:cubicBezTo>
                      <a:pt x="32905" y="866"/>
                      <a:pt x="36368" y="0"/>
                      <a:pt x="39832" y="0"/>
                    </a:cubicBezTo>
                    <a:cubicBezTo>
                      <a:pt x="42429" y="0"/>
                      <a:pt x="45027" y="0"/>
                      <a:pt x="47625" y="866"/>
                    </a:cubicBezTo>
                    <a:cubicBezTo>
                      <a:pt x="50223" y="866"/>
                      <a:pt x="52821" y="1732"/>
                      <a:pt x="55418" y="3464"/>
                    </a:cubicBezTo>
                    <a:lnTo>
                      <a:pt x="47625" y="64077"/>
                    </a:lnTo>
                    <a:lnTo>
                      <a:pt x="41564" y="64077"/>
                    </a:lnTo>
                    <a:cubicBezTo>
                      <a:pt x="39832" y="64077"/>
                      <a:pt x="38966" y="64077"/>
                      <a:pt x="38966" y="63211"/>
                    </a:cubicBezTo>
                    <a:cubicBezTo>
                      <a:pt x="38100" y="62346"/>
                      <a:pt x="38100" y="61480"/>
                      <a:pt x="38100" y="60614"/>
                    </a:cubicBezTo>
                    <a:lnTo>
                      <a:pt x="39832" y="49357"/>
                    </a:lnTo>
                    <a:close/>
                    <a:moveTo>
                      <a:pt x="44161" y="11257"/>
                    </a:moveTo>
                    <a:cubicBezTo>
                      <a:pt x="43295" y="11257"/>
                      <a:pt x="42429" y="11257"/>
                      <a:pt x="41564" y="11257"/>
                    </a:cubicBezTo>
                    <a:cubicBezTo>
                      <a:pt x="40698" y="11257"/>
                      <a:pt x="39832" y="11257"/>
                      <a:pt x="38966" y="11257"/>
                    </a:cubicBezTo>
                    <a:cubicBezTo>
                      <a:pt x="36368" y="11257"/>
                      <a:pt x="33770" y="11257"/>
                      <a:pt x="32039" y="12123"/>
                    </a:cubicBezTo>
                    <a:cubicBezTo>
                      <a:pt x="30307" y="12989"/>
                      <a:pt x="27709" y="13855"/>
                      <a:pt x="25111" y="15586"/>
                    </a:cubicBezTo>
                    <a:cubicBezTo>
                      <a:pt x="22514" y="17318"/>
                      <a:pt x="21648" y="19050"/>
                      <a:pt x="19916" y="20782"/>
                    </a:cubicBezTo>
                    <a:cubicBezTo>
                      <a:pt x="18184" y="22514"/>
                      <a:pt x="16452" y="25111"/>
                      <a:pt x="15587" y="27709"/>
                    </a:cubicBezTo>
                    <a:cubicBezTo>
                      <a:pt x="14721" y="30307"/>
                      <a:pt x="13855" y="32904"/>
                      <a:pt x="12989" y="35502"/>
                    </a:cubicBezTo>
                    <a:cubicBezTo>
                      <a:pt x="12123" y="38100"/>
                      <a:pt x="12123" y="40698"/>
                      <a:pt x="12123" y="44161"/>
                    </a:cubicBezTo>
                    <a:cubicBezTo>
                      <a:pt x="12123" y="54552"/>
                      <a:pt x="15587" y="58882"/>
                      <a:pt x="21648" y="58882"/>
                    </a:cubicBezTo>
                    <a:cubicBezTo>
                      <a:pt x="23380" y="58882"/>
                      <a:pt x="25977" y="58016"/>
                      <a:pt x="27709" y="57150"/>
                    </a:cubicBezTo>
                    <a:cubicBezTo>
                      <a:pt x="29441" y="56284"/>
                      <a:pt x="31173" y="54552"/>
                      <a:pt x="32905" y="51955"/>
                    </a:cubicBezTo>
                    <a:cubicBezTo>
                      <a:pt x="34636" y="49357"/>
                      <a:pt x="36368" y="46759"/>
                      <a:pt x="38100" y="44161"/>
                    </a:cubicBezTo>
                    <a:cubicBezTo>
                      <a:pt x="39832" y="41564"/>
                      <a:pt x="40698" y="38100"/>
                      <a:pt x="42429"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CA9A7CB1-C28A-F17B-01A4-51BB2A49CD14}"/>
                  </a:ext>
                </a:extLst>
              </p:cNvPr>
              <p:cNvSpPr/>
              <p:nvPr/>
            </p:nvSpPr>
            <p:spPr>
              <a:xfrm>
                <a:off x="7583631" y="3534641"/>
                <a:ext cx="56067" cy="64077"/>
              </a:xfrm>
              <a:custGeom>
                <a:avLst/>
                <a:gdLst>
                  <a:gd name="connsiteX0" fmla="*/ 16452 w 56067"/>
                  <a:gd name="connsiteY0" fmla="*/ 17318 h 64077"/>
                  <a:gd name="connsiteX1" fmla="*/ 27709 w 56067"/>
                  <a:gd name="connsiteY1" fmla="*/ 4330 h 64077"/>
                  <a:gd name="connsiteX2" fmla="*/ 40698 w 56067"/>
                  <a:gd name="connsiteY2" fmla="*/ 0 h 64077"/>
                  <a:gd name="connsiteX3" fmla="*/ 47625 w 56067"/>
                  <a:gd name="connsiteY3" fmla="*/ 1732 h 64077"/>
                  <a:gd name="connsiteX4" fmla="*/ 52821 w 56067"/>
                  <a:gd name="connsiteY4" fmla="*/ 6061 h 64077"/>
                  <a:gd name="connsiteX5" fmla="*/ 55418 w 56067"/>
                  <a:gd name="connsiteY5" fmla="*/ 13854 h 64077"/>
                  <a:gd name="connsiteX6" fmla="*/ 55418 w 56067"/>
                  <a:gd name="connsiteY6" fmla="*/ 24245 h 64077"/>
                  <a:gd name="connsiteX7" fmla="*/ 51089 w 56067"/>
                  <a:gd name="connsiteY7" fmla="*/ 64077 h 64077"/>
                  <a:gd name="connsiteX8" fmla="*/ 39832 w 56067"/>
                  <a:gd name="connsiteY8" fmla="*/ 64077 h 64077"/>
                  <a:gd name="connsiteX9" fmla="*/ 44161 w 56067"/>
                  <a:gd name="connsiteY9" fmla="*/ 24245 h 64077"/>
                  <a:gd name="connsiteX10" fmla="*/ 43295 w 56067"/>
                  <a:gd name="connsiteY10" fmla="*/ 12989 h 64077"/>
                  <a:gd name="connsiteX11" fmla="*/ 36368 w 56067"/>
                  <a:gd name="connsiteY11" fmla="*/ 9525 h 64077"/>
                  <a:gd name="connsiteX12" fmla="*/ 30307 w 56067"/>
                  <a:gd name="connsiteY12" fmla="*/ 11257 h 64077"/>
                  <a:gd name="connsiteX13" fmla="*/ 24246 w 56067"/>
                  <a:gd name="connsiteY13" fmla="*/ 15586 h 64077"/>
                  <a:gd name="connsiteX14" fmla="*/ 19050 w 56067"/>
                  <a:gd name="connsiteY14" fmla="*/ 22513 h 64077"/>
                  <a:gd name="connsiteX15" fmla="*/ 14721 w 56067"/>
                  <a:gd name="connsiteY15" fmla="*/ 32038 h 64077"/>
                  <a:gd name="connsiteX16" fmla="*/ 11257 w 56067"/>
                  <a:gd name="connsiteY16" fmla="*/ 64077 h 64077"/>
                  <a:gd name="connsiteX17" fmla="*/ 0 w 56067"/>
                  <a:gd name="connsiteY17" fmla="*/ 64077 h 64077"/>
                  <a:gd name="connsiteX18" fmla="*/ 7793 w 56067"/>
                  <a:gd name="connsiteY18" fmla="*/ 866 h 64077"/>
                  <a:gd name="connsiteX19" fmla="*/ 12989 w 56067"/>
                  <a:gd name="connsiteY19" fmla="*/ 866 h 64077"/>
                  <a:gd name="connsiteX20" fmla="*/ 16452 w 56067"/>
                  <a:gd name="connsiteY20" fmla="*/ 4330 h 64077"/>
                  <a:gd name="connsiteX21" fmla="*/ 16452 w 56067"/>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16452" y="17318"/>
                    </a:moveTo>
                    <a:cubicBezTo>
                      <a:pt x="19916" y="12123"/>
                      <a:pt x="23380" y="7793"/>
                      <a:pt x="27709" y="4330"/>
                    </a:cubicBezTo>
                    <a:cubicBezTo>
                      <a:pt x="32039" y="1732"/>
                      <a:pt x="36368" y="0"/>
                      <a:pt x="40698" y="0"/>
                    </a:cubicBezTo>
                    <a:cubicBezTo>
                      <a:pt x="43295" y="0"/>
                      <a:pt x="45893" y="866"/>
                      <a:pt x="47625" y="1732"/>
                    </a:cubicBezTo>
                    <a:cubicBezTo>
                      <a:pt x="49357" y="2598"/>
                      <a:pt x="51089" y="4330"/>
                      <a:pt x="52821" y="6061"/>
                    </a:cubicBezTo>
                    <a:cubicBezTo>
                      <a:pt x="53686" y="7793"/>
                      <a:pt x="54552" y="10391"/>
                      <a:pt x="55418" y="13854"/>
                    </a:cubicBezTo>
                    <a:cubicBezTo>
                      <a:pt x="56284" y="16452"/>
                      <a:pt x="56284" y="19916"/>
                      <a:pt x="55418" y="24245"/>
                    </a:cubicBezTo>
                    <a:lnTo>
                      <a:pt x="51089" y="64077"/>
                    </a:lnTo>
                    <a:lnTo>
                      <a:pt x="39832" y="64077"/>
                    </a:lnTo>
                    <a:lnTo>
                      <a:pt x="44161" y="24245"/>
                    </a:lnTo>
                    <a:cubicBezTo>
                      <a:pt x="45027" y="19050"/>
                      <a:pt x="44161" y="15586"/>
                      <a:pt x="43295" y="12989"/>
                    </a:cubicBezTo>
                    <a:cubicBezTo>
                      <a:pt x="42430" y="10391"/>
                      <a:pt x="39832" y="9525"/>
                      <a:pt x="36368" y="9525"/>
                    </a:cubicBezTo>
                    <a:cubicBezTo>
                      <a:pt x="34636" y="9525"/>
                      <a:pt x="32039" y="10391"/>
                      <a:pt x="30307" y="11257"/>
                    </a:cubicBezTo>
                    <a:cubicBezTo>
                      <a:pt x="28575" y="12123"/>
                      <a:pt x="25977" y="13854"/>
                      <a:pt x="24246" y="15586"/>
                    </a:cubicBezTo>
                    <a:cubicBezTo>
                      <a:pt x="22514" y="17318"/>
                      <a:pt x="20782" y="19916"/>
                      <a:pt x="19050" y="22513"/>
                    </a:cubicBezTo>
                    <a:cubicBezTo>
                      <a:pt x="17318" y="25111"/>
                      <a:pt x="15587" y="28575"/>
                      <a:pt x="14721" y="32038"/>
                    </a:cubicBezTo>
                    <a:lnTo>
                      <a:pt x="11257" y="64077"/>
                    </a:lnTo>
                    <a:lnTo>
                      <a:pt x="0" y="64077"/>
                    </a:lnTo>
                    <a:lnTo>
                      <a:pt x="7793" y="866"/>
                    </a:lnTo>
                    <a:lnTo>
                      <a:pt x="12989" y="866"/>
                    </a:lnTo>
                    <a:cubicBezTo>
                      <a:pt x="15587" y="866"/>
                      <a:pt x="16452" y="1732"/>
                      <a:pt x="16452" y="4330"/>
                    </a:cubicBezTo>
                    <a:lnTo>
                      <a:pt x="16452" y="17318"/>
                    </a:lnTo>
                    <a:close/>
                  </a:path>
                </a:pathLst>
              </a:custGeom>
              <a:solidFill>
                <a:srgbClr val="203249"/>
              </a:solid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21BDB2C4-888B-6898-9995-3B61E776D0FD}"/>
                  </a:ext>
                </a:extLst>
              </p:cNvPr>
              <p:cNvSpPr/>
              <p:nvPr/>
            </p:nvSpPr>
            <p:spPr>
              <a:xfrm>
                <a:off x="7651172" y="3507797"/>
                <a:ext cx="23379" cy="91786"/>
              </a:xfrm>
              <a:custGeom>
                <a:avLst/>
                <a:gdLst>
                  <a:gd name="connsiteX0" fmla="*/ 19050 w 23379"/>
                  <a:gd name="connsiteY0" fmla="*/ 28575 h 91786"/>
                  <a:gd name="connsiteX1" fmla="*/ 11257 w 23379"/>
                  <a:gd name="connsiteY1" fmla="*/ 91786 h 91786"/>
                  <a:gd name="connsiteX2" fmla="*/ 0 w 23379"/>
                  <a:gd name="connsiteY2" fmla="*/ 91786 h 91786"/>
                  <a:gd name="connsiteX3" fmla="*/ 7793 w 23379"/>
                  <a:gd name="connsiteY3" fmla="*/ 28575 h 91786"/>
                  <a:gd name="connsiteX4" fmla="*/ 19050 w 23379"/>
                  <a:gd name="connsiteY4" fmla="*/ 28575 h 91786"/>
                  <a:gd name="connsiteX5" fmla="*/ 23379 w 23379"/>
                  <a:gd name="connsiteY5" fmla="*/ 8659 h 91786"/>
                  <a:gd name="connsiteX6" fmla="*/ 22514 w 23379"/>
                  <a:gd name="connsiteY6" fmla="*/ 11257 h 91786"/>
                  <a:gd name="connsiteX7" fmla="*/ 20782 w 23379"/>
                  <a:gd name="connsiteY7" fmla="*/ 13855 h 91786"/>
                  <a:gd name="connsiteX8" fmla="*/ 18184 w 23379"/>
                  <a:gd name="connsiteY8" fmla="*/ 15586 h 91786"/>
                  <a:gd name="connsiteX9" fmla="*/ 15586 w 23379"/>
                  <a:gd name="connsiteY9" fmla="*/ 16452 h 91786"/>
                  <a:gd name="connsiteX10" fmla="*/ 12989 w 23379"/>
                  <a:gd name="connsiteY10" fmla="*/ 15586 h 91786"/>
                  <a:gd name="connsiteX11" fmla="*/ 10391 w 23379"/>
                  <a:gd name="connsiteY11" fmla="*/ 13855 h 91786"/>
                  <a:gd name="connsiteX12" fmla="*/ 8659 w 23379"/>
                  <a:gd name="connsiteY12" fmla="*/ 11257 h 91786"/>
                  <a:gd name="connsiteX13" fmla="*/ 7793 w 23379"/>
                  <a:gd name="connsiteY13" fmla="*/ 8659 h 91786"/>
                  <a:gd name="connsiteX14" fmla="*/ 8659 w 23379"/>
                  <a:gd name="connsiteY14" fmla="*/ 5196 h 91786"/>
                  <a:gd name="connsiteX15" fmla="*/ 10391 w 23379"/>
                  <a:gd name="connsiteY15" fmla="*/ 2598 h 91786"/>
                  <a:gd name="connsiteX16" fmla="*/ 12989 w 23379"/>
                  <a:gd name="connsiteY16" fmla="*/ 866 h 91786"/>
                  <a:gd name="connsiteX17" fmla="*/ 15586 w 23379"/>
                  <a:gd name="connsiteY17" fmla="*/ 0 h 91786"/>
                  <a:gd name="connsiteX18" fmla="*/ 18184 w 23379"/>
                  <a:gd name="connsiteY18" fmla="*/ 866 h 91786"/>
                  <a:gd name="connsiteX19" fmla="*/ 20782 w 23379"/>
                  <a:gd name="connsiteY19" fmla="*/ 2598 h 91786"/>
                  <a:gd name="connsiteX20" fmla="*/ 22514 w 23379"/>
                  <a:gd name="connsiteY20" fmla="*/ 5196 h 91786"/>
                  <a:gd name="connsiteX21" fmla="*/ 23379 w 23379"/>
                  <a:gd name="connsiteY21" fmla="*/ 8659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379" h="91786">
                    <a:moveTo>
                      <a:pt x="19050" y="28575"/>
                    </a:moveTo>
                    <a:lnTo>
                      <a:pt x="11257" y="91786"/>
                    </a:lnTo>
                    <a:lnTo>
                      <a:pt x="0" y="91786"/>
                    </a:lnTo>
                    <a:lnTo>
                      <a:pt x="7793" y="28575"/>
                    </a:lnTo>
                    <a:lnTo>
                      <a:pt x="19050" y="28575"/>
                    </a:lnTo>
                    <a:close/>
                    <a:moveTo>
                      <a:pt x="23379" y="8659"/>
                    </a:moveTo>
                    <a:cubicBezTo>
                      <a:pt x="23379" y="9525"/>
                      <a:pt x="23379" y="10391"/>
                      <a:pt x="22514" y="11257"/>
                    </a:cubicBezTo>
                    <a:cubicBezTo>
                      <a:pt x="21648" y="12123"/>
                      <a:pt x="21648" y="12989"/>
                      <a:pt x="20782" y="13855"/>
                    </a:cubicBezTo>
                    <a:cubicBezTo>
                      <a:pt x="19916" y="14720"/>
                      <a:pt x="19050" y="14720"/>
                      <a:pt x="18184" y="15586"/>
                    </a:cubicBezTo>
                    <a:cubicBezTo>
                      <a:pt x="17318" y="15586"/>
                      <a:pt x="16452" y="16452"/>
                      <a:pt x="15586" y="16452"/>
                    </a:cubicBezTo>
                    <a:cubicBezTo>
                      <a:pt x="14720" y="16452"/>
                      <a:pt x="13855" y="16452"/>
                      <a:pt x="12989" y="15586"/>
                    </a:cubicBezTo>
                    <a:cubicBezTo>
                      <a:pt x="12123" y="15586"/>
                      <a:pt x="11257" y="14720"/>
                      <a:pt x="10391" y="13855"/>
                    </a:cubicBezTo>
                    <a:cubicBezTo>
                      <a:pt x="9525" y="12989"/>
                      <a:pt x="9525" y="12123"/>
                      <a:pt x="8659" y="11257"/>
                    </a:cubicBezTo>
                    <a:cubicBezTo>
                      <a:pt x="8659" y="10391"/>
                      <a:pt x="7793" y="9525"/>
                      <a:pt x="7793" y="8659"/>
                    </a:cubicBezTo>
                    <a:cubicBezTo>
                      <a:pt x="7793" y="7793"/>
                      <a:pt x="7793" y="6927"/>
                      <a:pt x="8659" y="5196"/>
                    </a:cubicBezTo>
                    <a:cubicBezTo>
                      <a:pt x="8659" y="4330"/>
                      <a:pt x="9525" y="3464"/>
                      <a:pt x="10391" y="2598"/>
                    </a:cubicBezTo>
                    <a:cubicBezTo>
                      <a:pt x="11257" y="1732"/>
                      <a:pt x="12123" y="866"/>
                      <a:pt x="12989" y="866"/>
                    </a:cubicBezTo>
                    <a:cubicBezTo>
                      <a:pt x="13855" y="0"/>
                      <a:pt x="14720" y="0"/>
                      <a:pt x="15586" y="0"/>
                    </a:cubicBezTo>
                    <a:cubicBezTo>
                      <a:pt x="16452" y="0"/>
                      <a:pt x="17318" y="0"/>
                      <a:pt x="18184" y="866"/>
                    </a:cubicBezTo>
                    <a:cubicBezTo>
                      <a:pt x="19050" y="866"/>
                      <a:pt x="19916" y="1732"/>
                      <a:pt x="20782" y="2598"/>
                    </a:cubicBezTo>
                    <a:cubicBezTo>
                      <a:pt x="21648" y="3464"/>
                      <a:pt x="21648" y="4330"/>
                      <a:pt x="22514" y="5196"/>
                    </a:cubicBezTo>
                    <a:cubicBezTo>
                      <a:pt x="23379" y="6927"/>
                      <a:pt x="23379" y="7793"/>
                      <a:pt x="23379" y="8659"/>
                    </a:cubicBezTo>
                    <a:close/>
                  </a:path>
                </a:pathLst>
              </a:custGeom>
              <a:solidFill>
                <a:srgbClr val="203249"/>
              </a:solid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5FBE2A77-2BB9-457C-A7B2-8DE939316BD6}"/>
                  </a:ext>
                </a:extLst>
              </p:cNvPr>
              <p:cNvSpPr/>
              <p:nvPr/>
            </p:nvSpPr>
            <p:spPr>
              <a:xfrm>
                <a:off x="7676284" y="3536372"/>
                <a:ext cx="52820" cy="63211"/>
              </a:xfrm>
              <a:custGeom>
                <a:avLst/>
                <a:gdLst>
                  <a:gd name="connsiteX0" fmla="*/ 52821 w 52820"/>
                  <a:gd name="connsiteY0" fmla="*/ 0 h 63211"/>
                  <a:gd name="connsiteX1" fmla="*/ 51955 w 52820"/>
                  <a:gd name="connsiteY1" fmla="*/ 4330 h 63211"/>
                  <a:gd name="connsiteX2" fmla="*/ 51089 w 52820"/>
                  <a:gd name="connsiteY2" fmla="*/ 6927 h 63211"/>
                  <a:gd name="connsiteX3" fmla="*/ 50223 w 52820"/>
                  <a:gd name="connsiteY3" fmla="*/ 8659 h 63211"/>
                  <a:gd name="connsiteX4" fmla="*/ 13855 w 52820"/>
                  <a:gd name="connsiteY4" fmla="*/ 54552 h 63211"/>
                  <a:gd name="connsiteX5" fmla="*/ 45027 w 52820"/>
                  <a:gd name="connsiteY5" fmla="*/ 54552 h 63211"/>
                  <a:gd name="connsiteX6" fmla="*/ 44161 w 52820"/>
                  <a:gd name="connsiteY6" fmla="*/ 63212 h 63211"/>
                  <a:gd name="connsiteX7" fmla="*/ 0 w 52820"/>
                  <a:gd name="connsiteY7" fmla="*/ 63212 h 63211"/>
                  <a:gd name="connsiteX8" fmla="*/ 866 w 52820"/>
                  <a:gd name="connsiteY8" fmla="*/ 58882 h 63211"/>
                  <a:gd name="connsiteX9" fmla="*/ 1732 w 52820"/>
                  <a:gd name="connsiteY9" fmla="*/ 57150 h 63211"/>
                  <a:gd name="connsiteX10" fmla="*/ 3464 w 52820"/>
                  <a:gd name="connsiteY10" fmla="*/ 55418 h 63211"/>
                  <a:gd name="connsiteX11" fmla="*/ 39832 w 52820"/>
                  <a:gd name="connsiteY11" fmla="*/ 9525 h 63211"/>
                  <a:gd name="connsiteX12" fmla="*/ 9525 w 52820"/>
                  <a:gd name="connsiteY12" fmla="*/ 9525 h 63211"/>
                  <a:gd name="connsiteX13" fmla="*/ 10391 w 52820"/>
                  <a:gd name="connsiteY13" fmla="*/ 866 h 63211"/>
                  <a:gd name="connsiteX14" fmla="*/ 52821 w 52820"/>
                  <a:gd name="connsiteY14" fmla="*/ 866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2820" h="63211">
                    <a:moveTo>
                      <a:pt x="52821" y="0"/>
                    </a:moveTo>
                    <a:lnTo>
                      <a:pt x="51955" y="4330"/>
                    </a:lnTo>
                    <a:cubicBezTo>
                      <a:pt x="51955" y="5196"/>
                      <a:pt x="51955" y="6061"/>
                      <a:pt x="51089" y="6927"/>
                    </a:cubicBezTo>
                    <a:cubicBezTo>
                      <a:pt x="51089" y="7793"/>
                      <a:pt x="50223" y="8659"/>
                      <a:pt x="50223" y="8659"/>
                    </a:cubicBezTo>
                    <a:lnTo>
                      <a:pt x="13855" y="54552"/>
                    </a:lnTo>
                    <a:lnTo>
                      <a:pt x="45027" y="54552"/>
                    </a:lnTo>
                    <a:lnTo>
                      <a:pt x="44161" y="63212"/>
                    </a:lnTo>
                    <a:lnTo>
                      <a:pt x="0" y="63212"/>
                    </a:lnTo>
                    <a:lnTo>
                      <a:pt x="866" y="58882"/>
                    </a:lnTo>
                    <a:cubicBezTo>
                      <a:pt x="866" y="58016"/>
                      <a:pt x="866" y="58016"/>
                      <a:pt x="1732" y="57150"/>
                    </a:cubicBezTo>
                    <a:cubicBezTo>
                      <a:pt x="1732" y="56284"/>
                      <a:pt x="2598" y="55418"/>
                      <a:pt x="3464" y="55418"/>
                    </a:cubicBezTo>
                    <a:lnTo>
                      <a:pt x="39832" y="9525"/>
                    </a:lnTo>
                    <a:lnTo>
                      <a:pt x="9525" y="9525"/>
                    </a:lnTo>
                    <a:lnTo>
                      <a:pt x="10391" y="866"/>
                    </a:lnTo>
                    <a:lnTo>
                      <a:pt x="52821" y="866"/>
                    </a:lnTo>
                    <a:close/>
                  </a:path>
                </a:pathLst>
              </a:custGeom>
              <a:solidFill>
                <a:srgbClr val="203249"/>
              </a:solidFill>
              <a:ln w="8653"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057DD50A-E727-5606-EE70-694ADCB695E3}"/>
                  </a:ext>
                </a:extLst>
              </p:cNvPr>
              <p:cNvSpPr/>
              <p:nvPr/>
            </p:nvSpPr>
            <p:spPr>
              <a:xfrm>
                <a:off x="7733434" y="3532909"/>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79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2429 w 55418"/>
                  <a:gd name="connsiteY18" fmla="*/ 64077 h 65809"/>
                  <a:gd name="connsiteX19" fmla="*/ 39832 w 55418"/>
                  <a:gd name="connsiteY19" fmla="*/ 63211 h 65809"/>
                  <a:gd name="connsiteX20" fmla="*/ 38966 w 55418"/>
                  <a:gd name="connsiteY20" fmla="*/ 60614 h 65809"/>
                  <a:gd name="connsiteX21" fmla="*/ 39832 w 55418"/>
                  <a:gd name="connsiteY21" fmla="*/ 49357 h 65809"/>
                  <a:gd name="connsiteX22" fmla="*/ 43295 w 55418"/>
                  <a:gd name="connsiteY22" fmla="*/ 11257 h 65809"/>
                  <a:gd name="connsiteX23" fmla="*/ 40698 w 55418"/>
                  <a:gd name="connsiteY23" fmla="*/ 11257 h 65809"/>
                  <a:gd name="connsiteX24" fmla="*/ 38100 w 55418"/>
                  <a:gd name="connsiteY24" fmla="*/ 11257 h 65809"/>
                  <a:gd name="connsiteX25" fmla="*/ 31173 w 55418"/>
                  <a:gd name="connsiteY25" fmla="*/ 12123 h 65809"/>
                  <a:gd name="connsiteX26" fmla="*/ 24245 w 55418"/>
                  <a:gd name="connsiteY26" fmla="*/ 15586 h 65809"/>
                  <a:gd name="connsiteX27" fmla="*/ 19050 w 55418"/>
                  <a:gd name="connsiteY27" fmla="*/ 20782 h 65809"/>
                  <a:gd name="connsiteX28" fmla="*/ 14720 w 55418"/>
                  <a:gd name="connsiteY28" fmla="*/ 27709 h 65809"/>
                  <a:gd name="connsiteX29" fmla="*/ 12123 w 55418"/>
                  <a:gd name="connsiteY29" fmla="*/ 35502 h 65809"/>
                  <a:gd name="connsiteX30" fmla="*/ 11257 w 55418"/>
                  <a:gd name="connsiteY30" fmla="*/ 44161 h 65809"/>
                  <a:gd name="connsiteX31" fmla="*/ 20782 w 55418"/>
                  <a:gd name="connsiteY31" fmla="*/ 58882 h 65809"/>
                  <a:gd name="connsiteX32" fmla="*/ 26843 w 55418"/>
                  <a:gd name="connsiteY32" fmla="*/ 57150 h 65809"/>
                  <a:gd name="connsiteX33" fmla="*/ 32038 w 55418"/>
                  <a:gd name="connsiteY33" fmla="*/ 51955 h 65809"/>
                  <a:gd name="connsiteX34" fmla="*/ 37234 w 55418"/>
                  <a:gd name="connsiteY34" fmla="*/ 44161 h 65809"/>
                  <a:gd name="connsiteX35" fmla="*/ 41564 w 55418"/>
                  <a:gd name="connsiteY35" fmla="*/ 33770 h 65809"/>
                  <a:gd name="connsiteX36" fmla="*/ 43295 w 55418"/>
                  <a:gd name="connsiteY36" fmla="*/ 11257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4" y="58882"/>
                      <a:pt x="31173" y="60614"/>
                      <a:pt x="29441" y="61480"/>
                    </a:cubicBezTo>
                    <a:cubicBezTo>
                      <a:pt x="27709" y="63211"/>
                      <a:pt x="25111" y="64077"/>
                      <a:pt x="23379" y="64943"/>
                    </a:cubicBezTo>
                    <a:cubicBezTo>
                      <a:pt x="21648" y="65809"/>
                      <a:pt x="19050" y="65809"/>
                      <a:pt x="16452" y="65809"/>
                    </a:cubicBezTo>
                    <a:cubicBezTo>
                      <a:pt x="13855"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4" y="866"/>
                      <a:pt x="36368" y="0"/>
                      <a:pt x="39832" y="0"/>
                    </a:cubicBezTo>
                    <a:cubicBezTo>
                      <a:pt x="42429" y="0"/>
                      <a:pt x="45027" y="0"/>
                      <a:pt x="47625" y="866"/>
                    </a:cubicBezTo>
                    <a:cubicBezTo>
                      <a:pt x="50223" y="866"/>
                      <a:pt x="52821" y="1732"/>
                      <a:pt x="55418" y="3464"/>
                    </a:cubicBezTo>
                    <a:lnTo>
                      <a:pt x="47625" y="64077"/>
                    </a:lnTo>
                    <a:lnTo>
                      <a:pt x="42429" y="64077"/>
                    </a:lnTo>
                    <a:cubicBezTo>
                      <a:pt x="40698" y="64077"/>
                      <a:pt x="39832" y="64077"/>
                      <a:pt x="39832" y="63211"/>
                    </a:cubicBezTo>
                    <a:cubicBezTo>
                      <a:pt x="38966" y="62346"/>
                      <a:pt x="38966" y="61480"/>
                      <a:pt x="38966" y="60614"/>
                    </a:cubicBezTo>
                    <a:lnTo>
                      <a:pt x="39832" y="49357"/>
                    </a:lnTo>
                    <a:close/>
                    <a:moveTo>
                      <a:pt x="43295" y="11257"/>
                    </a:moveTo>
                    <a:cubicBezTo>
                      <a:pt x="42429" y="11257"/>
                      <a:pt x="41564" y="11257"/>
                      <a:pt x="40698" y="11257"/>
                    </a:cubicBezTo>
                    <a:cubicBezTo>
                      <a:pt x="39832" y="11257"/>
                      <a:pt x="38966" y="11257"/>
                      <a:pt x="38100" y="11257"/>
                    </a:cubicBezTo>
                    <a:cubicBezTo>
                      <a:pt x="35502" y="11257"/>
                      <a:pt x="32904" y="11257"/>
                      <a:pt x="31173" y="12123"/>
                    </a:cubicBezTo>
                    <a:cubicBezTo>
                      <a:pt x="28575" y="12989"/>
                      <a:pt x="26843" y="13855"/>
                      <a:pt x="24245" y="15586"/>
                    </a:cubicBezTo>
                    <a:cubicBezTo>
                      <a:pt x="21648" y="17318"/>
                      <a:pt x="20782" y="19050"/>
                      <a:pt x="19050" y="20782"/>
                    </a:cubicBezTo>
                    <a:cubicBezTo>
                      <a:pt x="17318" y="22514"/>
                      <a:pt x="15586" y="25111"/>
                      <a:pt x="14720" y="27709"/>
                    </a:cubicBezTo>
                    <a:cubicBezTo>
                      <a:pt x="13855" y="30307"/>
                      <a:pt x="12989" y="32904"/>
                      <a:pt x="12123" y="35502"/>
                    </a:cubicBezTo>
                    <a:cubicBezTo>
                      <a:pt x="11257" y="38100"/>
                      <a:pt x="11257" y="40698"/>
                      <a:pt x="11257" y="44161"/>
                    </a:cubicBezTo>
                    <a:cubicBezTo>
                      <a:pt x="11257" y="54552"/>
                      <a:pt x="14720" y="58882"/>
                      <a:pt x="20782" y="58882"/>
                    </a:cubicBezTo>
                    <a:cubicBezTo>
                      <a:pt x="22514" y="58882"/>
                      <a:pt x="25111" y="58016"/>
                      <a:pt x="26843" y="57150"/>
                    </a:cubicBezTo>
                    <a:cubicBezTo>
                      <a:pt x="28575" y="56284"/>
                      <a:pt x="30307" y="54552"/>
                      <a:pt x="32038" y="51955"/>
                    </a:cubicBezTo>
                    <a:cubicBezTo>
                      <a:pt x="33770" y="49357"/>
                      <a:pt x="35502" y="46759"/>
                      <a:pt x="37234" y="44161"/>
                    </a:cubicBezTo>
                    <a:cubicBezTo>
                      <a:pt x="38966" y="41564"/>
                      <a:pt x="39832" y="38100"/>
                      <a:pt x="41564" y="33770"/>
                    </a:cubicBezTo>
                    <a:lnTo>
                      <a:pt x="43295" y="11257"/>
                    </a:lnTo>
                    <a:close/>
                  </a:path>
                </a:pathLst>
              </a:custGeom>
              <a:solidFill>
                <a:srgbClr val="203249"/>
              </a:solidFill>
              <a:ln w="8653"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10CF88B6-AA0D-2468-364E-DD036442B69D}"/>
                  </a:ext>
                </a:extLst>
              </p:cNvPr>
              <p:cNvSpPr/>
              <p:nvPr/>
            </p:nvSpPr>
            <p:spPr>
              <a:xfrm>
                <a:off x="7800590" y="3507797"/>
                <a:ext cx="64462" cy="92652"/>
              </a:xfrm>
              <a:custGeom>
                <a:avLst/>
                <a:gdLst>
                  <a:gd name="connsiteX0" fmla="*/ 58401 w 64462"/>
                  <a:gd name="connsiteY0" fmla="*/ 37234 h 92652"/>
                  <a:gd name="connsiteX1" fmla="*/ 51473 w 64462"/>
                  <a:gd name="connsiteY1" fmla="*/ 90920 h 92652"/>
                  <a:gd name="connsiteX2" fmla="*/ 41083 w 64462"/>
                  <a:gd name="connsiteY2" fmla="*/ 90920 h 92652"/>
                  <a:gd name="connsiteX3" fmla="*/ 48010 w 64462"/>
                  <a:gd name="connsiteY3" fmla="*/ 37234 h 92652"/>
                  <a:gd name="connsiteX4" fmla="*/ 18569 w 64462"/>
                  <a:gd name="connsiteY4" fmla="*/ 37234 h 92652"/>
                  <a:gd name="connsiteX5" fmla="*/ 15105 w 64462"/>
                  <a:gd name="connsiteY5" fmla="*/ 68407 h 92652"/>
                  <a:gd name="connsiteX6" fmla="*/ 14239 w 64462"/>
                  <a:gd name="connsiteY6" fmla="*/ 72736 h 92652"/>
                  <a:gd name="connsiteX7" fmla="*/ 14239 w 64462"/>
                  <a:gd name="connsiteY7" fmla="*/ 75334 h 92652"/>
                  <a:gd name="connsiteX8" fmla="*/ 14239 w 64462"/>
                  <a:gd name="connsiteY8" fmla="*/ 77066 h 92652"/>
                  <a:gd name="connsiteX9" fmla="*/ 14239 w 64462"/>
                  <a:gd name="connsiteY9" fmla="*/ 77932 h 92652"/>
                  <a:gd name="connsiteX10" fmla="*/ 15971 w 64462"/>
                  <a:gd name="connsiteY10" fmla="*/ 82261 h 92652"/>
                  <a:gd name="connsiteX11" fmla="*/ 20301 w 64462"/>
                  <a:gd name="connsiteY11" fmla="*/ 83993 h 92652"/>
                  <a:gd name="connsiteX12" fmla="*/ 22899 w 64462"/>
                  <a:gd name="connsiteY12" fmla="*/ 83127 h 92652"/>
                  <a:gd name="connsiteX13" fmla="*/ 24630 w 64462"/>
                  <a:gd name="connsiteY13" fmla="*/ 82261 h 92652"/>
                  <a:gd name="connsiteX14" fmla="*/ 26362 w 64462"/>
                  <a:gd name="connsiteY14" fmla="*/ 81395 h 92652"/>
                  <a:gd name="connsiteX15" fmla="*/ 27228 w 64462"/>
                  <a:gd name="connsiteY15" fmla="*/ 80529 h 92652"/>
                  <a:gd name="connsiteX16" fmla="*/ 28094 w 64462"/>
                  <a:gd name="connsiteY16" fmla="*/ 80529 h 92652"/>
                  <a:gd name="connsiteX17" fmla="*/ 28960 w 64462"/>
                  <a:gd name="connsiteY17" fmla="*/ 81395 h 92652"/>
                  <a:gd name="connsiteX18" fmla="*/ 31558 w 64462"/>
                  <a:gd name="connsiteY18" fmla="*/ 86591 h 92652"/>
                  <a:gd name="connsiteX19" fmla="*/ 24630 w 64462"/>
                  <a:gd name="connsiteY19" fmla="*/ 90920 h 92652"/>
                  <a:gd name="connsiteX20" fmla="*/ 16837 w 64462"/>
                  <a:gd name="connsiteY20" fmla="*/ 92652 h 92652"/>
                  <a:gd name="connsiteX21" fmla="*/ 7312 w 64462"/>
                  <a:gd name="connsiteY21" fmla="*/ 89189 h 92652"/>
                  <a:gd name="connsiteX22" fmla="*/ 3848 w 64462"/>
                  <a:gd name="connsiteY22" fmla="*/ 79663 h 92652"/>
                  <a:gd name="connsiteX23" fmla="*/ 3848 w 64462"/>
                  <a:gd name="connsiteY23" fmla="*/ 78798 h 92652"/>
                  <a:gd name="connsiteX24" fmla="*/ 3848 w 64462"/>
                  <a:gd name="connsiteY24" fmla="*/ 77066 h 92652"/>
                  <a:gd name="connsiteX25" fmla="*/ 3848 w 64462"/>
                  <a:gd name="connsiteY25" fmla="*/ 74468 h 92652"/>
                  <a:gd name="connsiteX26" fmla="*/ 4714 w 64462"/>
                  <a:gd name="connsiteY26" fmla="*/ 70139 h 92652"/>
                  <a:gd name="connsiteX27" fmla="*/ 9044 w 64462"/>
                  <a:gd name="connsiteY27" fmla="*/ 38100 h 92652"/>
                  <a:gd name="connsiteX28" fmla="*/ 2117 w 64462"/>
                  <a:gd name="connsiteY28" fmla="*/ 38100 h 92652"/>
                  <a:gd name="connsiteX29" fmla="*/ 385 w 64462"/>
                  <a:gd name="connsiteY29" fmla="*/ 37234 h 92652"/>
                  <a:gd name="connsiteX30" fmla="*/ 385 w 64462"/>
                  <a:gd name="connsiteY30" fmla="*/ 35502 h 92652"/>
                  <a:gd name="connsiteX31" fmla="*/ 1251 w 64462"/>
                  <a:gd name="connsiteY31" fmla="*/ 31173 h 92652"/>
                  <a:gd name="connsiteX32" fmla="*/ 10776 w 64462"/>
                  <a:gd name="connsiteY32" fmla="*/ 30307 h 92652"/>
                  <a:gd name="connsiteX33" fmla="*/ 15105 w 64462"/>
                  <a:gd name="connsiteY33" fmla="*/ 10391 h 92652"/>
                  <a:gd name="connsiteX34" fmla="*/ 15971 w 64462"/>
                  <a:gd name="connsiteY34" fmla="*/ 8659 h 92652"/>
                  <a:gd name="connsiteX35" fmla="*/ 17703 w 64462"/>
                  <a:gd name="connsiteY35" fmla="*/ 7793 h 92652"/>
                  <a:gd name="connsiteX36" fmla="*/ 23765 w 64462"/>
                  <a:gd name="connsiteY36" fmla="*/ 7793 h 92652"/>
                  <a:gd name="connsiteX37" fmla="*/ 21167 w 64462"/>
                  <a:gd name="connsiteY37" fmla="*/ 29441 h 92652"/>
                  <a:gd name="connsiteX38" fmla="*/ 60999 w 64462"/>
                  <a:gd name="connsiteY38" fmla="*/ 29441 h 92652"/>
                  <a:gd name="connsiteX39" fmla="*/ 58401 w 64462"/>
                  <a:gd name="connsiteY39" fmla="*/ 37234 h 92652"/>
                  <a:gd name="connsiteX40" fmla="*/ 64462 w 64462"/>
                  <a:gd name="connsiteY40" fmla="*/ 8659 h 92652"/>
                  <a:gd name="connsiteX41" fmla="*/ 63596 w 64462"/>
                  <a:gd name="connsiteY41" fmla="*/ 11257 h 92652"/>
                  <a:gd name="connsiteX42" fmla="*/ 61864 w 64462"/>
                  <a:gd name="connsiteY42" fmla="*/ 13855 h 92652"/>
                  <a:gd name="connsiteX43" fmla="*/ 59267 w 64462"/>
                  <a:gd name="connsiteY43" fmla="*/ 15586 h 92652"/>
                  <a:gd name="connsiteX44" fmla="*/ 56669 w 64462"/>
                  <a:gd name="connsiteY44" fmla="*/ 16452 h 92652"/>
                  <a:gd name="connsiteX45" fmla="*/ 54071 w 64462"/>
                  <a:gd name="connsiteY45" fmla="*/ 15586 h 92652"/>
                  <a:gd name="connsiteX46" fmla="*/ 51473 w 64462"/>
                  <a:gd name="connsiteY46" fmla="*/ 13855 h 92652"/>
                  <a:gd name="connsiteX47" fmla="*/ 49742 w 64462"/>
                  <a:gd name="connsiteY47" fmla="*/ 11257 h 92652"/>
                  <a:gd name="connsiteX48" fmla="*/ 48876 w 64462"/>
                  <a:gd name="connsiteY48" fmla="*/ 8659 h 92652"/>
                  <a:gd name="connsiteX49" fmla="*/ 49742 w 64462"/>
                  <a:gd name="connsiteY49" fmla="*/ 5196 h 92652"/>
                  <a:gd name="connsiteX50" fmla="*/ 51473 w 64462"/>
                  <a:gd name="connsiteY50" fmla="*/ 2598 h 92652"/>
                  <a:gd name="connsiteX51" fmla="*/ 54071 w 64462"/>
                  <a:gd name="connsiteY51" fmla="*/ 866 h 92652"/>
                  <a:gd name="connsiteX52" fmla="*/ 56669 w 64462"/>
                  <a:gd name="connsiteY52" fmla="*/ 0 h 92652"/>
                  <a:gd name="connsiteX53" fmla="*/ 59267 w 64462"/>
                  <a:gd name="connsiteY53" fmla="*/ 866 h 92652"/>
                  <a:gd name="connsiteX54" fmla="*/ 61864 w 64462"/>
                  <a:gd name="connsiteY54" fmla="*/ 2598 h 92652"/>
                  <a:gd name="connsiteX55" fmla="*/ 63596 w 64462"/>
                  <a:gd name="connsiteY55" fmla="*/ 5196 h 92652"/>
                  <a:gd name="connsiteX56" fmla="*/ 64462 w 64462"/>
                  <a:gd name="connsiteY56" fmla="*/ 8659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4462" h="92652">
                    <a:moveTo>
                      <a:pt x="58401" y="37234"/>
                    </a:moveTo>
                    <a:lnTo>
                      <a:pt x="51473" y="90920"/>
                    </a:lnTo>
                    <a:lnTo>
                      <a:pt x="41083" y="90920"/>
                    </a:lnTo>
                    <a:lnTo>
                      <a:pt x="48010" y="37234"/>
                    </a:lnTo>
                    <a:lnTo>
                      <a:pt x="18569" y="37234"/>
                    </a:lnTo>
                    <a:lnTo>
                      <a:pt x="15105" y="68407"/>
                    </a:lnTo>
                    <a:cubicBezTo>
                      <a:pt x="15105" y="70139"/>
                      <a:pt x="15105" y="71870"/>
                      <a:pt x="14239" y="72736"/>
                    </a:cubicBezTo>
                    <a:cubicBezTo>
                      <a:pt x="14239" y="73602"/>
                      <a:pt x="14239" y="74468"/>
                      <a:pt x="14239" y="75334"/>
                    </a:cubicBezTo>
                    <a:cubicBezTo>
                      <a:pt x="14239" y="76200"/>
                      <a:pt x="14239" y="76200"/>
                      <a:pt x="14239" y="77066"/>
                    </a:cubicBezTo>
                    <a:cubicBezTo>
                      <a:pt x="14239" y="77066"/>
                      <a:pt x="14239" y="77066"/>
                      <a:pt x="14239" y="77932"/>
                    </a:cubicBezTo>
                    <a:cubicBezTo>
                      <a:pt x="14239" y="79663"/>
                      <a:pt x="15105" y="81395"/>
                      <a:pt x="15971" y="82261"/>
                    </a:cubicBezTo>
                    <a:cubicBezTo>
                      <a:pt x="16837" y="83127"/>
                      <a:pt x="18569" y="83993"/>
                      <a:pt x="20301" y="83993"/>
                    </a:cubicBezTo>
                    <a:cubicBezTo>
                      <a:pt x="21167" y="83993"/>
                      <a:pt x="22033" y="83993"/>
                      <a:pt x="22899" y="83127"/>
                    </a:cubicBezTo>
                    <a:cubicBezTo>
                      <a:pt x="23765" y="83127"/>
                      <a:pt x="24630" y="82261"/>
                      <a:pt x="24630" y="82261"/>
                    </a:cubicBezTo>
                    <a:cubicBezTo>
                      <a:pt x="25496" y="82261"/>
                      <a:pt x="25496" y="81395"/>
                      <a:pt x="26362" y="81395"/>
                    </a:cubicBezTo>
                    <a:cubicBezTo>
                      <a:pt x="26362" y="81395"/>
                      <a:pt x="27228" y="80529"/>
                      <a:pt x="27228" y="80529"/>
                    </a:cubicBezTo>
                    <a:cubicBezTo>
                      <a:pt x="27228" y="80529"/>
                      <a:pt x="28094" y="80529"/>
                      <a:pt x="28094" y="80529"/>
                    </a:cubicBezTo>
                    <a:cubicBezTo>
                      <a:pt x="28094" y="80529"/>
                      <a:pt x="28094" y="81395"/>
                      <a:pt x="28960" y="81395"/>
                    </a:cubicBezTo>
                    <a:lnTo>
                      <a:pt x="31558" y="86591"/>
                    </a:lnTo>
                    <a:cubicBezTo>
                      <a:pt x="29826" y="88323"/>
                      <a:pt x="27228" y="90054"/>
                      <a:pt x="24630" y="90920"/>
                    </a:cubicBezTo>
                    <a:cubicBezTo>
                      <a:pt x="22033" y="91786"/>
                      <a:pt x="19435" y="92652"/>
                      <a:pt x="16837" y="92652"/>
                    </a:cubicBezTo>
                    <a:cubicBezTo>
                      <a:pt x="12508" y="92652"/>
                      <a:pt x="9910" y="91786"/>
                      <a:pt x="7312" y="89189"/>
                    </a:cubicBezTo>
                    <a:cubicBezTo>
                      <a:pt x="4714" y="86591"/>
                      <a:pt x="3848" y="83993"/>
                      <a:pt x="3848" y="79663"/>
                    </a:cubicBezTo>
                    <a:cubicBezTo>
                      <a:pt x="3848" y="79663"/>
                      <a:pt x="3848" y="78798"/>
                      <a:pt x="3848" y="78798"/>
                    </a:cubicBezTo>
                    <a:cubicBezTo>
                      <a:pt x="3848" y="78798"/>
                      <a:pt x="3848" y="77932"/>
                      <a:pt x="3848" y="77066"/>
                    </a:cubicBezTo>
                    <a:cubicBezTo>
                      <a:pt x="3848" y="76200"/>
                      <a:pt x="3848" y="75334"/>
                      <a:pt x="3848" y="74468"/>
                    </a:cubicBezTo>
                    <a:cubicBezTo>
                      <a:pt x="3848" y="73602"/>
                      <a:pt x="3848" y="71870"/>
                      <a:pt x="4714" y="70139"/>
                    </a:cubicBezTo>
                    <a:lnTo>
                      <a:pt x="9044" y="38100"/>
                    </a:lnTo>
                    <a:lnTo>
                      <a:pt x="2117" y="38100"/>
                    </a:lnTo>
                    <a:cubicBezTo>
                      <a:pt x="1251" y="38100"/>
                      <a:pt x="1251" y="38100"/>
                      <a:pt x="385" y="37234"/>
                    </a:cubicBezTo>
                    <a:cubicBezTo>
                      <a:pt x="385" y="37234"/>
                      <a:pt x="-481" y="36368"/>
                      <a:pt x="385" y="35502"/>
                    </a:cubicBezTo>
                    <a:lnTo>
                      <a:pt x="1251" y="31173"/>
                    </a:lnTo>
                    <a:lnTo>
                      <a:pt x="10776" y="30307"/>
                    </a:lnTo>
                    <a:lnTo>
                      <a:pt x="15105" y="10391"/>
                    </a:lnTo>
                    <a:cubicBezTo>
                      <a:pt x="15105" y="9525"/>
                      <a:pt x="15971" y="9525"/>
                      <a:pt x="15971" y="8659"/>
                    </a:cubicBezTo>
                    <a:cubicBezTo>
                      <a:pt x="15971" y="8659"/>
                      <a:pt x="16837" y="7793"/>
                      <a:pt x="17703" y="7793"/>
                    </a:cubicBezTo>
                    <a:lnTo>
                      <a:pt x="23765" y="7793"/>
                    </a:lnTo>
                    <a:lnTo>
                      <a:pt x="21167" y="29441"/>
                    </a:lnTo>
                    <a:lnTo>
                      <a:pt x="60999" y="29441"/>
                    </a:lnTo>
                    <a:lnTo>
                      <a:pt x="58401" y="37234"/>
                    </a:lnTo>
                    <a:close/>
                    <a:moveTo>
                      <a:pt x="64462" y="8659"/>
                    </a:moveTo>
                    <a:cubicBezTo>
                      <a:pt x="64462" y="9525"/>
                      <a:pt x="64462" y="10391"/>
                      <a:pt x="63596" y="11257"/>
                    </a:cubicBezTo>
                    <a:cubicBezTo>
                      <a:pt x="63596" y="12123"/>
                      <a:pt x="62730" y="12989"/>
                      <a:pt x="61864" y="13855"/>
                    </a:cubicBezTo>
                    <a:cubicBezTo>
                      <a:pt x="60999" y="14720"/>
                      <a:pt x="60133" y="14720"/>
                      <a:pt x="59267" y="15586"/>
                    </a:cubicBezTo>
                    <a:cubicBezTo>
                      <a:pt x="58401" y="15586"/>
                      <a:pt x="57535" y="16452"/>
                      <a:pt x="56669" y="16452"/>
                    </a:cubicBezTo>
                    <a:cubicBezTo>
                      <a:pt x="55803" y="16452"/>
                      <a:pt x="54937" y="16452"/>
                      <a:pt x="54071" y="15586"/>
                    </a:cubicBezTo>
                    <a:cubicBezTo>
                      <a:pt x="53205" y="15586"/>
                      <a:pt x="52339" y="14720"/>
                      <a:pt x="51473" y="13855"/>
                    </a:cubicBezTo>
                    <a:cubicBezTo>
                      <a:pt x="50608" y="12989"/>
                      <a:pt x="50608" y="12123"/>
                      <a:pt x="49742" y="11257"/>
                    </a:cubicBezTo>
                    <a:cubicBezTo>
                      <a:pt x="49742" y="10391"/>
                      <a:pt x="48876" y="9525"/>
                      <a:pt x="48876" y="8659"/>
                    </a:cubicBezTo>
                    <a:cubicBezTo>
                      <a:pt x="48876" y="7793"/>
                      <a:pt x="48876" y="6927"/>
                      <a:pt x="49742" y="5196"/>
                    </a:cubicBezTo>
                    <a:cubicBezTo>
                      <a:pt x="49742" y="4330"/>
                      <a:pt x="50608" y="3464"/>
                      <a:pt x="51473" y="2598"/>
                    </a:cubicBezTo>
                    <a:cubicBezTo>
                      <a:pt x="52339" y="1732"/>
                      <a:pt x="53205" y="866"/>
                      <a:pt x="54071" y="866"/>
                    </a:cubicBezTo>
                    <a:cubicBezTo>
                      <a:pt x="54937" y="0"/>
                      <a:pt x="55803" y="0"/>
                      <a:pt x="56669" y="0"/>
                    </a:cubicBezTo>
                    <a:cubicBezTo>
                      <a:pt x="57535" y="0"/>
                      <a:pt x="58401" y="0"/>
                      <a:pt x="59267" y="866"/>
                    </a:cubicBezTo>
                    <a:cubicBezTo>
                      <a:pt x="60133" y="866"/>
                      <a:pt x="60999" y="1732"/>
                      <a:pt x="61864" y="2598"/>
                    </a:cubicBezTo>
                    <a:cubicBezTo>
                      <a:pt x="62730" y="3464"/>
                      <a:pt x="62730" y="4330"/>
                      <a:pt x="63596" y="5196"/>
                    </a:cubicBezTo>
                    <a:cubicBezTo>
                      <a:pt x="64462" y="6927"/>
                      <a:pt x="64462" y="7793"/>
                      <a:pt x="64462" y="8659"/>
                    </a:cubicBezTo>
                    <a:close/>
                  </a:path>
                </a:pathLst>
              </a:custGeom>
              <a:solidFill>
                <a:srgbClr val="203249"/>
              </a:solidFill>
              <a:ln w="8653"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8472A371-3A81-1720-9A2D-5BFC5D11CA7F}"/>
                  </a:ext>
                </a:extLst>
              </p:cNvPr>
              <p:cNvSpPr/>
              <p:nvPr/>
            </p:nvSpPr>
            <p:spPr>
              <a:xfrm>
                <a:off x="7869381" y="3535506"/>
                <a:ext cx="57150" cy="64943"/>
              </a:xfrm>
              <a:custGeom>
                <a:avLst/>
                <a:gdLst>
                  <a:gd name="connsiteX0" fmla="*/ 24245 w 57150"/>
                  <a:gd name="connsiteY0" fmla="*/ 64943 h 64943"/>
                  <a:gd name="connsiteX1" fmla="*/ 14721 w 57150"/>
                  <a:gd name="connsiteY1" fmla="*/ 63212 h 64943"/>
                  <a:gd name="connsiteX2" fmla="*/ 6927 w 57150"/>
                  <a:gd name="connsiteY2" fmla="*/ 58016 h 64943"/>
                  <a:gd name="connsiteX3" fmla="*/ 1732 w 57150"/>
                  <a:gd name="connsiteY3" fmla="*/ 50223 h 64943"/>
                  <a:gd name="connsiteX4" fmla="*/ 0 w 57150"/>
                  <a:gd name="connsiteY4" fmla="*/ 38966 h 64943"/>
                  <a:gd name="connsiteX5" fmla="*/ 2598 w 57150"/>
                  <a:gd name="connsiteY5" fmla="*/ 24246 h 64943"/>
                  <a:gd name="connsiteX6" fmla="*/ 9525 w 57150"/>
                  <a:gd name="connsiteY6" fmla="*/ 12123 h 64943"/>
                  <a:gd name="connsiteX7" fmla="*/ 19916 w 57150"/>
                  <a:gd name="connsiteY7" fmla="*/ 3464 h 64943"/>
                  <a:gd name="connsiteX8" fmla="*/ 32904 w 57150"/>
                  <a:gd name="connsiteY8" fmla="*/ 0 h 64943"/>
                  <a:gd name="connsiteX9" fmla="*/ 42430 w 57150"/>
                  <a:gd name="connsiteY9" fmla="*/ 1732 h 64943"/>
                  <a:gd name="connsiteX10" fmla="*/ 50223 w 57150"/>
                  <a:gd name="connsiteY10" fmla="*/ 6927 h 64943"/>
                  <a:gd name="connsiteX11" fmla="*/ 55418 w 57150"/>
                  <a:gd name="connsiteY11" fmla="*/ 14721 h 64943"/>
                  <a:gd name="connsiteX12" fmla="*/ 57150 w 57150"/>
                  <a:gd name="connsiteY12" fmla="*/ 25977 h 64943"/>
                  <a:gd name="connsiteX13" fmla="*/ 54552 w 57150"/>
                  <a:gd name="connsiteY13" fmla="*/ 40698 h 64943"/>
                  <a:gd name="connsiteX14" fmla="*/ 47625 w 57150"/>
                  <a:gd name="connsiteY14" fmla="*/ 52821 h 64943"/>
                  <a:gd name="connsiteX15" fmla="*/ 37234 w 57150"/>
                  <a:gd name="connsiteY15" fmla="*/ 61480 h 64943"/>
                  <a:gd name="connsiteX16" fmla="*/ 24245 w 57150"/>
                  <a:gd name="connsiteY16" fmla="*/ 64943 h 64943"/>
                  <a:gd name="connsiteX17" fmla="*/ 25112 w 57150"/>
                  <a:gd name="connsiteY17" fmla="*/ 56284 h 64943"/>
                  <a:gd name="connsiteX18" fmla="*/ 33771 w 57150"/>
                  <a:gd name="connsiteY18" fmla="*/ 53686 h 64943"/>
                  <a:gd name="connsiteX19" fmla="*/ 39832 w 57150"/>
                  <a:gd name="connsiteY19" fmla="*/ 46759 h 64943"/>
                  <a:gd name="connsiteX20" fmla="*/ 44162 w 57150"/>
                  <a:gd name="connsiteY20" fmla="*/ 37234 h 64943"/>
                  <a:gd name="connsiteX21" fmla="*/ 45893 w 57150"/>
                  <a:gd name="connsiteY21" fmla="*/ 25977 h 64943"/>
                  <a:gd name="connsiteX22" fmla="*/ 42430 w 57150"/>
                  <a:gd name="connsiteY22" fmla="*/ 12989 h 64943"/>
                  <a:gd name="connsiteX23" fmla="*/ 32904 w 57150"/>
                  <a:gd name="connsiteY23" fmla="*/ 8659 h 64943"/>
                  <a:gd name="connsiteX24" fmla="*/ 24245 w 57150"/>
                  <a:gd name="connsiteY24" fmla="*/ 11257 h 64943"/>
                  <a:gd name="connsiteX25" fmla="*/ 18184 w 57150"/>
                  <a:gd name="connsiteY25" fmla="*/ 18184 h 64943"/>
                  <a:gd name="connsiteX26" fmla="*/ 13855 w 57150"/>
                  <a:gd name="connsiteY26" fmla="*/ 27709 h 64943"/>
                  <a:gd name="connsiteX27" fmla="*/ 12123 w 57150"/>
                  <a:gd name="connsiteY27" fmla="*/ 38966 h 64943"/>
                  <a:gd name="connsiteX28" fmla="*/ 15586 w 57150"/>
                  <a:gd name="connsiteY28" fmla="*/ 51955 h 64943"/>
                  <a:gd name="connsiteX29" fmla="*/ 25112 w 57150"/>
                  <a:gd name="connsiteY29" fmla="*/ 56284 h 64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7150" h="64943">
                    <a:moveTo>
                      <a:pt x="24245" y="64943"/>
                    </a:moveTo>
                    <a:cubicBezTo>
                      <a:pt x="20782" y="64943"/>
                      <a:pt x="17318" y="64077"/>
                      <a:pt x="14721" y="63212"/>
                    </a:cubicBezTo>
                    <a:cubicBezTo>
                      <a:pt x="12123" y="62346"/>
                      <a:pt x="9525" y="60614"/>
                      <a:pt x="6927" y="58016"/>
                    </a:cubicBezTo>
                    <a:cubicBezTo>
                      <a:pt x="5196" y="55418"/>
                      <a:pt x="3464" y="52821"/>
                      <a:pt x="1732" y="50223"/>
                    </a:cubicBezTo>
                    <a:cubicBezTo>
                      <a:pt x="866" y="46759"/>
                      <a:pt x="0" y="43295"/>
                      <a:pt x="0" y="38966"/>
                    </a:cubicBezTo>
                    <a:cubicBezTo>
                      <a:pt x="0" y="33771"/>
                      <a:pt x="866" y="28575"/>
                      <a:pt x="2598" y="24246"/>
                    </a:cubicBezTo>
                    <a:cubicBezTo>
                      <a:pt x="4330" y="19916"/>
                      <a:pt x="6927" y="15587"/>
                      <a:pt x="9525" y="12123"/>
                    </a:cubicBezTo>
                    <a:cubicBezTo>
                      <a:pt x="12123" y="8659"/>
                      <a:pt x="15586" y="6061"/>
                      <a:pt x="19916" y="3464"/>
                    </a:cubicBezTo>
                    <a:cubicBezTo>
                      <a:pt x="24245" y="1732"/>
                      <a:pt x="27709" y="0"/>
                      <a:pt x="32904" y="0"/>
                    </a:cubicBezTo>
                    <a:cubicBezTo>
                      <a:pt x="36368" y="0"/>
                      <a:pt x="39832" y="866"/>
                      <a:pt x="42430" y="1732"/>
                    </a:cubicBezTo>
                    <a:cubicBezTo>
                      <a:pt x="45027" y="2598"/>
                      <a:pt x="47625" y="4330"/>
                      <a:pt x="50223" y="6927"/>
                    </a:cubicBezTo>
                    <a:cubicBezTo>
                      <a:pt x="51955" y="9525"/>
                      <a:pt x="53686" y="12123"/>
                      <a:pt x="55418" y="14721"/>
                    </a:cubicBezTo>
                    <a:cubicBezTo>
                      <a:pt x="56284" y="18184"/>
                      <a:pt x="57150" y="21648"/>
                      <a:pt x="57150" y="25977"/>
                    </a:cubicBezTo>
                    <a:cubicBezTo>
                      <a:pt x="57150" y="31173"/>
                      <a:pt x="56284" y="36368"/>
                      <a:pt x="54552" y="40698"/>
                    </a:cubicBezTo>
                    <a:cubicBezTo>
                      <a:pt x="52821" y="45027"/>
                      <a:pt x="50223" y="49357"/>
                      <a:pt x="47625" y="52821"/>
                    </a:cubicBezTo>
                    <a:cubicBezTo>
                      <a:pt x="45027" y="56284"/>
                      <a:pt x="41564" y="58882"/>
                      <a:pt x="37234" y="61480"/>
                    </a:cubicBezTo>
                    <a:cubicBezTo>
                      <a:pt x="32904" y="64077"/>
                      <a:pt x="28575" y="64943"/>
                      <a:pt x="24245" y="64943"/>
                    </a:cubicBezTo>
                    <a:close/>
                    <a:moveTo>
                      <a:pt x="25112" y="56284"/>
                    </a:moveTo>
                    <a:cubicBezTo>
                      <a:pt x="27709" y="56284"/>
                      <a:pt x="31173" y="55418"/>
                      <a:pt x="33771" y="53686"/>
                    </a:cubicBezTo>
                    <a:cubicBezTo>
                      <a:pt x="36368" y="51955"/>
                      <a:pt x="38100" y="50223"/>
                      <a:pt x="39832" y="46759"/>
                    </a:cubicBezTo>
                    <a:cubicBezTo>
                      <a:pt x="41564" y="44161"/>
                      <a:pt x="43295" y="40698"/>
                      <a:pt x="44162" y="37234"/>
                    </a:cubicBezTo>
                    <a:cubicBezTo>
                      <a:pt x="45027" y="33771"/>
                      <a:pt x="45893" y="29441"/>
                      <a:pt x="45893" y="25977"/>
                    </a:cubicBezTo>
                    <a:cubicBezTo>
                      <a:pt x="45893" y="19916"/>
                      <a:pt x="45027" y="15587"/>
                      <a:pt x="42430" y="12989"/>
                    </a:cubicBezTo>
                    <a:cubicBezTo>
                      <a:pt x="39832" y="10391"/>
                      <a:pt x="37234" y="8659"/>
                      <a:pt x="32904" y="8659"/>
                    </a:cubicBezTo>
                    <a:cubicBezTo>
                      <a:pt x="29441" y="8659"/>
                      <a:pt x="26844" y="9525"/>
                      <a:pt x="24245" y="11257"/>
                    </a:cubicBezTo>
                    <a:cubicBezTo>
                      <a:pt x="21648" y="12989"/>
                      <a:pt x="19916" y="14721"/>
                      <a:pt x="18184" y="18184"/>
                    </a:cubicBezTo>
                    <a:cubicBezTo>
                      <a:pt x="16452" y="20782"/>
                      <a:pt x="14721" y="24246"/>
                      <a:pt x="13855" y="27709"/>
                    </a:cubicBezTo>
                    <a:cubicBezTo>
                      <a:pt x="12989" y="31173"/>
                      <a:pt x="12123" y="35502"/>
                      <a:pt x="12123" y="38966"/>
                    </a:cubicBezTo>
                    <a:cubicBezTo>
                      <a:pt x="12123" y="45027"/>
                      <a:pt x="12989" y="49357"/>
                      <a:pt x="15586" y="51955"/>
                    </a:cubicBezTo>
                    <a:cubicBezTo>
                      <a:pt x="17318" y="54552"/>
                      <a:pt x="20782" y="56284"/>
                      <a:pt x="25112" y="56284"/>
                    </a:cubicBezTo>
                    <a:close/>
                  </a:path>
                </a:pathLst>
              </a:custGeom>
              <a:solidFill>
                <a:srgbClr val="203249"/>
              </a:solidFill>
              <a:ln w="8653"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556D92C6-AD7E-8727-E0FD-239FB16C6592}"/>
                  </a:ext>
                </a:extLst>
              </p:cNvPr>
              <p:cNvSpPr/>
              <p:nvPr/>
            </p:nvSpPr>
            <p:spPr>
              <a:xfrm>
                <a:off x="7935191" y="3534641"/>
                <a:ext cx="56067" cy="64077"/>
              </a:xfrm>
              <a:custGeom>
                <a:avLst/>
                <a:gdLst>
                  <a:gd name="connsiteX0" fmla="*/ 16452 w 56067"/>
                  <a:gd name="connsiteY0" fmla="*/ 17318 h 64077"/>
                  <a:gd name="connsiteX1" fmla="*/ 27709 w 56067"/>
                  <a:gd name="connsiteY1" fmla="*/ 4330 h 64077"/>
                  <a:gd name="connsiteX2" fmla="*/ 40697 w 56067"/>
                  <a:gd name="connsiteY2" fmla="*/ 0 h 64077"/>
                  <a:gd name="connsiteX3" fmla="*/ 47625 w 56067"/>
                  <a:gd name="connsiteY3" fmla="*/ 1732 h 64077"/>
                  <a:gd name="connsiteX4" fmla="*/ 52820 w 56067"/>
                  <a:gd name="connsiteY4" fmla="*/ 6061 h 64077"/>
                  <a:gd name="connsiteX5" fmla="*/ 55418 w 56067"/>
                  <a:gd name="connsiteY5" fmla="*/ 13854 h 64077"/>
                  <a:gd name="connsiteX6" fmla="*/ 55418 w 56067"/>
                  <a:gd name="connsiteY6" fmla="*/ 24245 h 64077"/>
                  <a:gd name="connsiteX7" fmla="*/ 51088 w 56067"/>
                  <a:gd name="connsiteY7" fmla="*/ 64077 h 64077"/>
                  <a:gd name="connsiteX8" fmla="*/ 39832 w 56067"/>
                  <a:gd name="connsiteY8" fmla="*/ 64077 h 64077"/>
                  <a:gd name="connsiteX9" fmla="*/ 44161 w 56067"/>
                  <a:gd name="connsiteY9" fmla="*/ 24245 h 64077"/>
                  <a:gd name="connsiteX10" fmla="*/ 43295 w 56067"/>
                  <a:gd name="connsiteY10" fmla="*/ 12989 h 64077"/>
                  <a:gd name="connsiteX11" fmla="*/ 36368 w 56067"/>
                  <a:gd name="connsiteY11" fmla="*/ 9525 h 64077"/>
                  <a:gd name="connsiteX12" fmla="*/ 30307 w 56067"/>
                  <a:gd name="connsiteY12" fmla="*/ 11257 h 64077"/>
                  <a:gd name="connsiteX13" fmla="*/ 24245 w 56067"/>
                  <a:gd name="connsiteY13" fmla="*/ 15586 h 64077"/>
                  <a:gd name="connsiteX14" fmla="*/ 19050 w 56067"/>
                  <a:gd name="connsiteY14" fmla="*/ 22513 h 64077"/>
                  <a:gd name="connsiteX15" fmla="*/ 14720 w 56067"/>
                  <a:gd name="connsiteY15" fmla="*/ 32038 h 64077"/>
                  <a:gd name="connsiteX16" fmla="*/ 11257 w 56067"/>
                  <a:gd name="connsiteY16" fmla="*/ 64077 h 64077"/>
                  <a:gd name="connsiteX17" fmla="*/ 0 w 56067"/>
                  <a:gd name="connsiteY17" fmla="*/ 64077 h 64077"/>
                  <a:gd name="connsiteX18" fmla="*/ 7793 w 56067"/>
                  <a:gd name="connsiteY18" fmla="*/ 866 h 64077"/>
                  <a:gd name="connsiteX19" fmla="*/ 12989 w 56067"/>
                  <a:gd name="connsiteY19" fmla="*/ 866 h 64077"/>
                  <a:gd name="connsiteX20" fmla="*/ 16452 w 56067"/>
                  <a:gd name="connsiteY20" fmla="*/ 4330 h 64077"/>
                  <a:gd name="connsiteX21" fmla="*/ 16452 w 56067"/>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16452" y="17318"/>
                    </a:moveTo>
                    <a:cubicBezTo>
                      <a:pt x="19916" y="12123"/>
                      <a:pt x="23379" y="7793"/>
                      <a:pt x="27709" y="4330"/>
                    </a:cubicBezTo>
                    <a:cubicBezTo>
                      <a:pt x="32038" y="1732"/>
                      <a:pt x="36368" y="0"/>
                      <a:pt x="40697" y="0"/>
                    </a:cubicBezTo>
                    <a:cubicBezTo>
                      <a:pt x="43295" y="0"/>
                      <a:pt x="45893" y="866"/>
                      <a:pt x="47625" y="1732"/>
                    </a:cubicBezTo>
                    <a:cubicBezTo>
                      <a:pt x="49356" y="2598"/>
                      <a:pt x="51088" y="4330"/>
                      <a:pt x="52820" y="6061"/>
                    </a:cubicBezTo>
                    <a:cubicBezTo>
                      <a:pt x="54552" y="7793"/>
                      <a:pt x="54552" y="10391"/>
                      <a:pt x="55418" y="13854"/>
                    </a:cubicBezTo>
                    <a:cubicBezTo>
                      <a:pt x="56284" y="16452"/>
                      <a:pt x="56284" y="19916"/>
                      <a:pt x="55418" y="24245"/>
                    </a:cubicBezTo>
                    <a:lnTo>
                      <a:pt x="51088" y="64077"/>
                    </a:lnTo>
                    <a:lnTo>
                      <a:pt x="39832" y="64077"/>
                    </a:lnTo>
                    <a:lnTo>
                      <a:pt x="44161" y="24245"/>
                    </a:lnTo>
                    <a:cubicBezTo>
                      <a:pt x="45027" y="19050"/>
                      <a:pt x="44161" y="15586"/>
                      <a:pt x="43295" y="12989"/>
                    </a:cubicBezTo>
                    <a:cubicBezTo>
                      <a:pt x="42429" y="10391"/>
                      <a:pt x="39832" y="9525"/>
                      <a:pt x="36368" y="9525"/>
                    </a:cubicBezTo>
                    <a:cubicBezTo>
                      <a:pt x="34636" y="9525"/>
                      <a:pt x="32038" y="10391"/>
                      <a:pt x="30307" y="11257"/>
                    </a:cubicBezTo>
                    <a:cubicBezTo>
                      <a:pt x="28575" y="12123"/>
                      <a:pt x="25977" y="13854"/>
                      <a:pt x="24245" y="15586"/>
                    </a:cubicBezTo>
                    <a:cubicBezTo>
                      <a:pt x="22513" y="17318"/>
                      <a:pt x="20782" y="19916"/>
                      <a:pt x="19050" y="22513"/>
                    </a:cubicBezTo>
                    <a:cubicBezTo>
                      <a:pt x="17318" y="25111"/>
                      <a:pt x="15586" y="28575"/>
                      <a:pt x="14720" y="32038"/>
                    </a:cubicBezTo>
                    <a:lnTo>
                      <a:pt x="11257" y="64077"/>
                    </a:lnTo>
                    <a:lnTo>
                      <a:pt x="0" y="64077"/>
                    </a:lnTo>
                    <a:lnTo>
                      <a:pt x="7793" y="866"/>
                    </a:lnTo>
                    <a:lnTo>
                      <a:pt x="12989" y="866"/>
                    </a:lnTo>
                    <a:cubicBezTo>
                      <a:pt x="15586" y="866"/>
                      <a:pt x="16452" y="1732"/>
                      <a:pt x="16452" y="4330"/>
                    </a:cubicBezTo>
                    <a:lnTo>
                      <a:pt x="16452" y="17318"/>
                    </a:lnTo>
                    <a:close/>
                  </a:path>
                </a:pathLst>
              </a:custGeom>
              <a:solidFill>
                <a:srgbClr val="203249"/>
              </a:solidFill>
              <a:ln w="8653"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D353C69E-8CAF-C60A-DE18-0B3859FC0FE0}"/>
                  </a:ext>
                </a:extLst>
              </p:cNvPr>
              <p:cNvSpPr/>
              <p:nvPr/>
            </p:nvSpPr>
            <p:spPr>
              <a:xfrm>
                <a:off x="8001000" y="3532909"/>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80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4161 w 55418"/>
                  <a:gd name="connsiteY22" fmla="*/ 11257 h 65809"/>
                  <a:gd name="connsiteX23" fmla="*/ 41564 w 55418"/>
                  <a:gd name="connsiteY23" fmla="*/ 11257 h 65809"/>
                  <a:gd name="connsiteX24" fmla="*/ 38966 w 55418"/>
                  <a:gd name="connsiteY24" fmla="*/ 11257 h 65809"/>
                  <a:gd name="connsiteX25" fmla="*/ 32039 w 55418"/>
                  <a:gd name="connsiteY25" fmla="*/ 12123 h 65809"/>
                  <a:gd name="connsiteX26" fmla="*/ 25112 w 55418"/>
                  <a:gd name="connsiteY26" fmla="*/ 15586 h 65809"/>
                  <a:gd name="connsiteX27" fmla="*/ 19916 w 55418"/>
                  <a:gd name="connsiteY27" fmla="*/ 20782 h 65809"/>
                  <a:gd name="connsiteX28" fmla="*/ 15586 w 55418"/>
                  <a:gd name="connsiteY28" fmla="*/ 27709 h 65809"/>
                  <a:gd name="connsiteX29" fmla="*/ 12989 w 55418"/>
                  <a:gd name="connsiteY29" fmla="*/ 35502 h 65809"/>
                  <a:gd name="connsiteX30" fmla="*/ 12123 w 55418"/>
                  <a:gd name="connsiteY30" fmla="*/ 44161 h 65809"/>
                  <a:gd name="connsiteX31" fmla="*/ 21648 w 55418"/>
                  <a:gd name="connsiteY31" fmla="*/ 58882 h 65809"/>
                  <a:gd name="connsiteX32" fmla="*/ 27709 w 55418"/>
                  <a:gd name="connsiteY32" fmla="*/ 57150 h 65809"/>
                  <a:gd name="connsiteX33" fmla="*/ 32904 w 55418"/>
                  <a:gd name="connsiteY33" fmla="*/ 51955 h 65809"/>
                  <a:gd name="connsiteX34" fmla="*/ 38100 w 55418"/>
                  <a:gd name="connsiteY34" fmla="*/ 44161 h 65809"/>
                  <a:gd name="connsiteX35" fmla="*/ 42430 w 55418"/>
                  <a:gd name="connsiteY35" fmla="*/ 33770 h 65809"/>
                  <a:gd name="connsiteX36" fmla="*/ 44161 w 55418"/>
                  <a:gd name="connsiteY36" fmla="*/ 11257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4" y="58882"/>
                      <a:pt x="31173" y="60614"/>
                      <a:pt x="29441" y="61480"/>
                    </a:cubicBezTo>
                    <a:cubicBezTo>
                      <a:pt x="27709" y="63211"/>
                      <a:pt x="25112" y="64077"/>
                      <a:pt x="23380" y="64943"/>
                    </a:cubicBezTo>
                    <a:cubicBezTo>
                      <a:pt x="21648" y="65809"/>
                      <a:pt x="19050" y="65809"/>
                      <a:pt x="16452" y="65809"/>
                    </a:cubicBezTo>
                    <a:cubicBezTo>
                      <a:pt x="13854"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1" y="10391"/>
                      <a:pt x="17318" y="7793"/>
                      <a:pt x="19916" y="6061"/>
                    </a:cubicBezTo>
                    <a:cubicBezTo>
                      <a:pt x="22513" y="4330"/>
                      <a:pt x="25977" y="2598"/>
                      <a:pt x="29441" y="1732"/>
                    </a:cubicBezTo>
                    <a:cubicBezTo>
                      <a:pt x="32904" y="866"/>
                      <a:pt x="36368" y="0"/>
                      <a:pt x="39832" y="0"/>
                    </a:cubicBezTo>
                    <a:cubicBezTo>
                      <a:pt x="42430" y="0"/>
                      <a:pt x="45027" y="0"/>
                      <a:pt x="47625" y="866"/>
                    </a:cubicBezTo>
                    <a:cubicBezTo>
                      <a:pt x="50223" y="866"/>
                      <a:pt x="52820" y="1732"/>
                      <a:pt x="55418" y="3464"/>
                    </a:cubicBezTo>
                    <a:lnTo>
                      <a:pt x="47625" y="64077"/>
                    </a:lnTo>
                    <a:lnTo>
                      <a:pt x="41564" y="64077"/>
                    </a:lnTo>
                    <a:cubicBezTo>
                      <a:pt x="39832" y="64077"/>
                      <a:pt x="38966" y="64077"/>
                      <a:pt x="38966" y="63211"/>
                    </a:cubicBezTo>
                    <a:cubicBezTo>
                      <a:pt x="38966" y="62346"/>
                      <a:pt x="38100" y="61480"/>
                      <a:pt x="38100" y="60614"/>
                    </a:cubicBezTo>
                    <a:lnTo>
                      <a:pt x="39832" y="49357"/>
                    </a:lnTo>
                    <a:close/>
                    <a:moveTo>
                      <a:pt x="44161" y="11257"/>
                    </a:moveTo>
                    <a:cubicBezTo>
                      <a:pt x="43295" y="11257"/>
                      <a:pt x="42430" y="11257"/>
                      <a:pt x="41564" y="11257"/>
                    </a:cubicBezTo>
                    <a:cubicBezTo>
                      <a:pt x="40698" y="11257"/>
                      <a:pt x="39832" y="11257"/>
                      <a:pt x="38966" y="11257"/>
                    </a:cubicBezTo>
                    <a:cubicBezTo>
                      <a:pt x="36368" y="11257"/>
                      <a:pt x="33771" y="11257"/>
                      <a:pt x="32039" y="12123"/>
                    </a:cubicBezTo>
                    <a:cubicBezTo>
                      <a:pt x="29441" y="12989"/>
                      <a:pt x="27709" y="13855"/>
                      <a:pt x="25112" y="15586"/>
                    </a:cubicBezTo>
                    <a:cubicBezTo>
                      <a:pt x="23380" y="17318"/>
                      <a:pt x="21648" y="19050"/>
                      <a:pt x="19916" y="20782"/>
                    </a:cubicBezTo>
                    <a:cubicBezTo>
                      <a:pt x="18184" y="22514"/>
                      <a:pt x="16452" y="25111"/>
                      <a:pt x="15586" y="27709"/>
                    </a:cubicBezTo>
                    <a:cubicBezTo>
                      <a:pt x="14721" y="30307"/>
                      <a:pt x="13854"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4" y="51955"/>
                    </a:cubicBezTo>
                    <a:cubicBezTo>
                      <a:pt x="34636" y="49357"/>
                      <a:pt x="36368" y="46759"/>
                      <a:pt x="38100" y="44161"/>
                    </a:cubicBezTo>
                    <a:cubicBezTo>
                      <a:pt x="39832" y="41564"/>
                      <a:pt x="40698" y="38100"/>
                      <a:pt x="42430"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B1A4C1A4-EB66-B2D3-4643-FA0417EF9137}"/>
                  </a:ext>
                </a:extLst>
              </p:cNvPr>
              <p:cNvSpPr/>
              <p:nvPr/>
            </p:nvSpPr>
            <p:spPr>
              <a:xfrm>
                <a:off x="8066809" y="3507797"/>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6B94E1BD-A771-CC1B-A231-F91CFF3016AA}"/>
                  </a:ext>
                </a:extLst>
              </p:cNvPr>
              <p:cNvSpPr/>
              <p:nvPr/>
            </p:nvSpPr>
            <p:spPr>
              <a:xfrm>
                <a:off x="7460672" y="3657599"/>
                <a:ext cx="60613" cy="90920"/>
              </a:xfrm>
              <a:custGeom>
                <a:avLst/>
                <a:gdLst>
                  <a:gd name="connsiteX0" fmla="*/ 57150 w 60613"/>
                  <a:gd name="connsiteY0" fmla="*/ 15587 h 90920"/>
                  <a:gd name="connsiteX1" fmla="*/ 55418 w 60613"/>
                  <a:gd name="connsiteY1" fmla="*/ 17318 h 90920"/>
                  <a:gd name="connsiteX2" fmla="*/ 53686 w 60613"/>
                  <a:gd name="connsiteY2" fmla="*/ 18184 h 90920"/>
                  <a:gd name="connsiteX3" fmla="*/ 51089 w 60613"/>
                  <a:gd name="connsiteY3" fmla="*/ 17318 h 90920"/>
                  <a:gd name="connsiteX4" fmla="*/ 48491 w 60613"/>
                  <a:gd name="connsiteY4" fmla="*/ 14721 h 90920"/>
                  <a:gd name="connsiteX5" fmla="*/ 44161 w 60613"/>
                  <a:gd name="connsiteY5" fmla="*/ 12123 h 90920"/>
                  <a:gd name="connsiteX6" fmla="*/ 37234 w 60613"/>
                  <a:gd name="connsiteY6" fmla="*/ 11257 h 90920"/>
                  <a:gd name="connsiteX7" fmla="*/ 30307 w 60613"/>
                  <a:gd name="connsiteY7" fmla="*/ 12123 h 90920"/>
                  <a:gd name="connsiteX8" fmla="*/ 25111 w 60613"/>
                  <a:gd name="connsiteY8" fmla="*/ 15587 h 90920"/>
                  <a:gd name="connsiteX9" fmla="*/ 21648 w 60613"/>
                  <a:gd name="connsiteY9" fmla="*/ 20782 h 90920"/>
                  <a:gd name="connsiteX10" fmla="*/ 20782 w 60613"/>
                  <a:gd name="connsiteY10" fmla="*/ 26843 h 90920"/>
                  <a:gd name="connsiteX11" fmla="*/ 22514 w 60613"/>
                  <a:gd name="connsiteY11" fmla="*/ 32039 h 90920"/>
                  <a:gd name="connsiteX12" fmla="*/ 26843 w 60613"/>
                  <a:gd name="connsiteY12" fmla="*/ 35502 h 90920"/>
                  <a:gd name="connsiteX13" fmla="*/ 32038 w 60613"/>
                  <a:gd name="connsiteY13" fmla="*/ 38100 h 90920"/>
                  <a:gd name="connsiteX14" fmla="*/ 38100 w 60613"/>
                  <a:gd name="connsiteY14" fmla="*/ 40698 h 90920"/>
                  <a:gd name="connsiteX15" fmla="*/ 44161 w 60613"/>
                  <a:gd name="connsiteY15" fmla="*/ 43295 h 90920"/>
                  <a:gd name="connsiteX16" fmla="*/ 49357 w 60613"/>
                  <a:gd name="connsiteY16" fmla="*/ 46759 h 90920"/>
                  <a:gd name="connsiteX17" fmla="*/ 53686 w 60613"/>
                  <a:gd name="connsiteY17" fmla="*/ 51955 h 90920"/>
                  <a:gd name="connsiteX18" fmla="*/ 55418 w 60613"/>
                  <a:gd name="connsiteY18" fmla="*/ 59748 h 90920"/>
                  <a:gd name="connsiteX19" fmla="*/ 52821 w 60613"/>
                  <a:gd name="connsiteY19" fmla="*/ 71871 h 90920"/>
                  <a:gd name="connsiteX20" fmla="*/ 46759 w 60613"/>
                  <a:gd name="connsiteY20" fmla="*/ 81395 h 90920"/>
                  <a:gd name="connsiteX21" fmla="*/ 37234 w 60613"/>
                  <a:gd name="connsiteY21" fmla="*/ 88323 h 90920"/>
                  <a:gd name="connsiteX22" fmla="*/ 24245 w 60613"/>
                  <a:gd name="connsiteY22" fmla="*/ 90920 h 90920"/>
                  <a:gd name="connsiteX23" fmla="*/ 10391 w 60613"/>
                  <a:gd name="connsiteY23" fmla="*/ 87457 h 90920"/>
                  <a:gd name="connsiteX24" fmla="*/ 0 w 60613"/>
                  <a:gd name="connsiteY24" fmla="*/ 78798 h 90920"/>
                  <a:gd name="connsiteX25" fmla="*/ 4330 w 60613"/>
                  <a:gd name="connsiteY25" fmla="*/ 73602 h 90920"/>
                  <a:gd name="connsiteX26" fmla="*/ 5196 w 60613"/>
                  <a:gd name="connsiteY26" fmla="*/ 72736 h 90920"/>
                  <a:gd name="connsiteX27" fmla="*/ 6927 w 60613"/>
                  <a:gd name="connsiteY27" fmla="*/ 71871 h 90920"/>
                  <a:gd name="connsiteX28" fmla="*/ 9525 w 60613"/>
                  <a:gd name="connsiteY28" fmla="*/ 73602 h 90920"/>
                  <a:gd name="connsiteX29" fmla="*/ 12989 w 60613"/>
                  <a:gd name="connsiteY29" fmla="*/ 77066 h 90920"/>
                  <a:gd name="connsiteX30" fmla="*/ 18184 w 60613"/>
                  <a:gd name="connsiteY30" fmla="*/ 80530 h 90920"/>
                  <a:gd name="connsiteX31" fmla="*/ 25977 w 60613"/>
                  <a:gd name="connsiteY31" fmla="*/ 82261 h 90920"/>
                  <a:gd name="connsiteX32" fmla="*/ 33770 w 60613"/>
                  <a:gd name="connsiteY32" fmla="*/ 80530 h 90920"/>
                  <a:gd name="connsiteX33" fmla="*/ 39832 w 60613"/>
                  <a:gd name="connsiteY33" fmla="*/ 77066 h 90920"/>
                  <a:gd name="connsiteX34" fmla="*/ 43295 w 60613"/>
                  <a:gd name="connsiteY34" fmla="*/ 71005 h 90920"/>
                  <a:gd name="connsiteX35" fmla="*/ 45027 w 60613"/>
                  <a:gd name="connsiteY35" fmla="*/ 63212 h 90920"/>
                  <a:gd name="connsiteX36" fmla="*/ 43295 w 60613"/>
                  <a:gd name="connsiteY36" fmla="*/ 57150 h 90920"/>
                  <a:gd name="connsiteX37" fmla="*/ 38966 w 60613"/>
                  <a:gd name="connsiteY37" fmla="*/ 53686 h 90920"/>
                  <a:gd name="connsiteX38" fmla="*/ 33770 w 60613"/>
                  <a:gd name="connsiteY38" fmla="*/ 51089 h 90920"/>
                  <a:gd name="connsiteX39" fmla="*/ 27709 w 60613"/>
                  <a:gd name="connsiteY39" fmla="*/ 48491 h 90920"/>
                  <a:gd name="connsiteX40" fmla="*/ 21648 w 60613"/>
                  <a:gd name="connsiteY40" fmla="*/ 45893 h 90920"/>
                  <a:gd name="connsiteX41" fmla="*/ 16452 w 60613"/>
                  <a:gd name="connsiteY41" fmla="*/ 42429 h 90920"/>
                  <a:gd name="connsiteX42" fmla="*/ 12123 w 60613"/>
                  <a:gd name="connsiteY42" fmla="*/ 36368 h 90920"/>
                  <a:gd name="connsiteX43" fmla="*/ 10391 w 60613"/>
                  <a:gd name="connsiteY43" fmla="*/ 27709 h 90920"/>
                  <a:gd name="connsiteX44" fmla="*/ 12123 w 60613"/>
                  <a:gd name="connsiteY44" fmla="*/ 17318 h 90920"/>
                  <a:gd name="connsiteX45" fmla="*/ 18184 w 60613"/>
                  <a:gd name="connsiteY45" fmla="*/ 8659 h 90920"/>
                  <a:gd name="connsiteX46" fmla="*/ 27709 w 60613"/>
                  <a:gd name="connsiteY46" fmla="*/ 2598 h 90920"/>
                  <a:gd name="connsiteX47" fmla="*/ 39832 w 60613"/>
                  <a:gd name="connsiteY47" fmla="*/ 0 h 90920"/>
                  <a:gd name="connsiteX48" fmla="*/ 51955 w 60613"/>
                  <a:gd name="connsiteY48" fmla="*/ 2598 h 90920"/>
                  <a:gd name="connsiteX49" fmla="*/ 60614 w 60613"/>
                  <a:gd name="connsiteY49" fmla="*/ 9525 h 90920"/>
                  <a:gd name="connsiteX50" fmla="*/ 57150 w 60613"/>
                  <a:gd name="connsiteY50" fmla="*/ 15587 h 90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60613" h="90920">
                    <a:moveTo>
                      <a:pt x="57150" y="15587"/>
                    </a:moveTo>
                    <a:cubicBezTo>
                      <a:pt x="56284" y="16452"/>
                      <a:pt x="56284" y="16452"/>
                      <a:pt x="55418" y="17318"/>
                    </a:cubicBezTo>
                    <a:cubicBezTo>
                      <a:pt x="55418" y="17318"/>
                      <a:pt x="54552" y="18184"/>
                      <a:pt x="53686" y="18184"/>
                    </a:cubicBezTo>
                    <a:cubicBezTo>
                      <a:pt x="52821" y="18184"/>
                      <a:pt x="51955" y="18184"/>
                      <a:pt x="51089" y="17318"/>
                    </a:cubicBezTo>
                    <a:cubicBezTo>
                      <a:pt x="50223" y="16452"/>
                      <a:pt x="49357" y="15587"/>
                      <a:pt x="48491" y="14721"/>
                    </a:cubicBezTo>
                    <a:cubicBezTo>
                      <a:pt x="47625" y="13855"/>
                      <a:pt x="45893" y="12989"/>
                      <a:pt x="44161" y="12123"/>
                    </a:cubicBezTo>
                    <a:cubicBezTo>
                      <a:pt x="42429" y="11257"/>
                      <a:pt x="39832" y="11257"/>
                      <a:pt x="37234" y="11257"/>
                    </a:cubicBezTo>
                    <a:cubicBezTo>
                      <a:pt x="34636" y="11257"/>
                      <a:pt x="32038" y="11257"/>
                      <a:pt x="30307" y="12123"/>
                    </a:cubicBezTo>
                    <a:cubicBezTo>
                      <a:pt x="28575" y="12989"/>
                      <a:pt x="26843" y="13855"/>
                      <a:pt x="25111" y="15587"/>
                    </a:cubicBezTo>
                    <a:cubicBezTo>
                      <a:pt x="23379" y="17318"/>
                      <a:pt x="22514" y="19050"/>
                      <a:pt x="21648" y="20782"/>
                    </a:cubicBezTo>
                    <a:cubicBezTo>
                      <a:pt x="20782" y="22514"/>
                      <a:pt x="20782" y="25111"/>
                      <a:pt x="20782" y="26843"/>
                    </a:cubicBezTo>
                    <a:cubicBezTo>
                      <a:pt x="20782" y="28575"/>
                      <a:pt x="21648" y="31173"/>
                      <a:pt x="22514" y="32039"/>
                    </a:cubicBezTo>
                    <a:cubicBezTo>
                      <a:pt x="23379" y="33770"/>
                      <a:pt x="25111" y="34636"/>
                      <a:pt x="26843" y="35502"/>
                    </a:cubicBezTo>
                    <a:cubicBezTo>
                      <a:pt x="28575" y="36368"/>
                      <a:pt x="30307" y="37234"/>
                      <a:pt x="32038" y="38100"/>
                    </a:cubicBezTo>
                    <a:cubicBezTo>
                      <a:pt x="33770" y="38966"/>
                      <a:pt x="36368" y="39832"/>
                      <a:pt x="38100" y="40698"/>
                    </a:cubicBezTo>
                    <a:cubicBezTo>
                      <a:pt x="39832" y="41564"/>
                      <a:pt x="42429" y="42429"/>
                      <a:pt x="44161" y="43295"/>
                    </a:cubicBezTo>
                    <a:cubicBezTo>
                      <a:pt x="45893" y="44161"/>
                      <a:pt x="48491" y="45893"/>
                      <a:pt x="49357" y="46759"/>
                    </a:cubicBezTo>
                    <a:cubicBezTo>
                      <a:pt x="51089" y="48491"/>
                      <a:pt x="51955" y="50223"/>
                      <a:pt x="53686" y="51955"/>
                    </a:cubicBezTo>
                    <a:cubicBezTo>
                      <a:pt x="55418" y="53686"/>
                      <a:pt x="55418" y="57150"/>
                      <a:pt x="55418" y="59748"/>
                    </a:cubicBezTo>
                    <a:cubicBezTo>
                      <a:pt x="55418" y="64077"/>
                      <a:pt x="54552" y="68407"/>
                      <a:pt x="52821" y="71871"/>
                    </a:cubicBezTo>
                    <a:cubicBezTo>
                      <a:pt x="51089" y="75334"/>
                      <a:pt x="49357" y="78798"/>
                      <a:pt x="46759" y="81395"/>
                    </a:cubicBezTo>
                    <a:cubicBezTo>
                      <a:pt x="44161" y="83993"/>
                      <a:pt x="40698" y="86591"/>
                      <a:pt x="37234" y="88323"/>
                    </a:cubicBezTo>
                    <a:cubicBezTo>
                      <a:pt x="33770" y="90054"/>
                      <a:pt x="29441" y="90920"/>
                      <a:pt x="24245" y="90920"/>
                    </a:cubicBezTo>
                    <a:cubicBezTo>
                      <a:pt x="19050" y="90920"/>
                      <a:pt x="13855" y="90054"/>
                      <a:pt x="10391" y="87457"/>
                    </a:cubicBezTo>
                    <a:cubicBezTo>
                      <a:pt x="6061" y="85725"/>
                      <a:pt x="2598" y="82261"/>
                      <a:pt x="0" y="78798"/>
                    </a:cubicBezTo>
                    <a:lnTo>
                      <a:pt x="4330" y="73602"/>
                    </a:lnTo>
                    <a:cubicBezTo>
                      <a:pt x="4330" y="72736"/>
                      <a:pt x="5196" y="72736"/>
                      <a:pt x="5196" y="72736"/>
                    </a:cubicBezTo>
                    <a:cubicBezTo>
                      <a:pt x="6061" y="72736"/>
                      <a:pt x="6061" y="71871"/>
                      <a:pt x="6927" y="71871"/>
                    </a:cubicBezTo>
                    <a:cubicBezTo>
                      <a:pt x="7793" y="71871"/>
                      <a:pt x="8659" y="72736"/>
                      <a:pt x="9525" y="73602"/>
                    </a:cubicBezTo>
                    <a:cubicBezTo>
                      <a:pt x="10391" y="74468"/>
                      <a:pt x="11257" y="75334"/>
                      <a:pt x="12989" y="77066"/>
                    </a:cubicBezTo>
                    <a:cubicBezTo>
                      <a:pt x="14720" y="77932"/>
                      <a:pt x="16452" y="79664"/>
                      <a:pt x="18184" y="80530"/>
                    </a:cubicBezTo>
                    <a:cubicBezTo>
                      <a:pt x="19916" y="81395"/>
                      <a:pt x="22514" y="82261"/>
                      <a:pt x="25977" y="82261"/>
                    </a:cubicBezTo>
                    <a:cubicBezTo>
                      <a:pt x="28575" y="82261"/>
                      <a:pt x="31173" y="81395"/>
                      <a:pt x="33770" y="80530"/>
                    </a:cubicBezTo>
                    <a:cubicBezTo>
                      <a:pt x="36368" y="79664"/>
                      <a:pt x="38100" y="77932"/>
                      <a:pt x="39832" y="77066"/>
                    </a:cubicBezTo>
                    <a:cubicBezTo>
                      <a:pt x="41564" y="75334"/>
                      <a:pt x="42429" y="73602"/>
                      <a:pt x="43295" y="71005"/>
                    </a:cubicBezTo>
                    <a:cubicBezTo>
                      <a:pt x="44161" y="68407"/>
                      <a:pt x="45027" y="65809"/>
                      <a:pt x="45027" y="63212"/>
                    </a:cubicBezTo>
                    <a:cubicBezTo>
                      <a:pt x="45027" y="60614"/>
                      <a:pt x="44161" y="58882"/>
                      <a:pt x="43295" y="57150"/>
                    </a:cubicBezTo>
                    <a:cubicBezTo>
                      <a:pt x="42429" y="55418"/>
                      <a:pt x="40698" y="54552"/>
                      <a:pt x="38966" y="53686"/>
                    </a:cubicBezTo>
                    <a:cubicBezTo>
                      <a:pt x="37234" y="52821"/>
                      <a:pt x="35502" y="51955"/>
                      <a:pt x="33770" y="51089"/>
                    </a:cubicBezTo>
                    <a:cubicBezTo>
                      <a:pt x="32038" y="50223"/>
                      <a:pt x="29441" y="49357"/>
                      <a:pt x="27709" y="48491"/>
                    </a:cubicBezTo>
                    <a:cubicBezTo>
                      <a:pt x="25977" y="47625"/>
                      <a:pt x="23379" y="46759"/>
                      <a:pt x="21648" y="45893"/>
                    </a:cubicBezTo>
                    <a:cubicBezTo>
                      <a:pt x="19916" y="45027"/>
                      <a:pt x="17318" y="43295"/>
                      <a:pt x="16452" y="42429"/>
                    </a:cubicBezTo>
                    <a:cubicBezTo>
                      <a:pt x="14720" y="40698"/>
                      <a:pt x="13855" y="38966"/>
                      <a:pt x="12123" y="36368"/>
                    </a:cubicBezTo>
                    <a:cubicBezTo>
                      <a:pt x="11257" y="33770"/>
                      <a:pt x="10391" y="31173"/>
                      <a:pt x="10391" y="27709"/>
                    </a:cubicBezTo>
                    <a:cubicBezTo>
                      <a:pt x="10391" y="24246"/>
                      <a:pt x="11257" y="20782"/>
                      <a:pt x="12123" y="17318"/>
                    </a:cubicBezTo>
                    <a:cubicBezTo>
                      <a:pt x="13855" y="13855"/>
                      <a:pt x="15586" y="11257"/>
                      <a:pt x="18184" y="8659"/>
                    </a:cubicBezTo>
                    <a:cubicBezTo>
                      <a:pt x="20782" y="6061"/>
                      <a:pt x="23379" y="4330"/>
                      <a:pt x="27709" y="2598"/>
                    </a:cubicBezTo>
                    <a:cubicBezTo>
                      <a:pt x="31173" y="866"/>
                      <a:pt x="35502" y="0"/>
                      <a:pt x="39832" y="0"/>
                    </a:cubicBezTo>
                    <a:cubicBezTo>
                      <a:pt x="44161" y="0"/>
                      <a:pt x="48491" y="866"/>
                      <a:pt x="51955" y="2598"/>
                    </a:cubicBezTo>
                    <a:cubicBezTo>
                      <a:pt x="55418" y="4330"/>
                      <a:pt x="58882" y="6927"/>
                      <a:pt x="60614" y="9525"/>
                    </a:cubicBezTo>
                    <a:lnTo>
                      <a:pt x="57150" y="15587"/>
                    </a:lnTo>
                    <a:close/>
                  </a:path>
                </a:pathLst>
              </a:custGeom>
              <a:solidFill>
                <a:srgbClr val="203249"/>
              </a:solidFill>
              <a:ln w="8653" cap="flat">
                <a:noFill/>
                <a:prstDash val="solid"/>
                <a:miter/>
              </a:ln>
            </p:spPr>
            <p:txBody>
              <a:bodyPr rtlCol="0" anchor="ctr"/>
              <a:lstStyle/>
              <a:p>
                <a:endParaRPr lang="en-US"/>
              </a:p>
            </p:txBody>
          </p:sp>
          <p:sp>
            <p:nvSpPr>
              <p:cNvPr id="109" name="Freeform 108">
                <a:extLst>
                  <a:ext uri="{FF2B5EF4-FFF2-40B4-BE49-F238E27FC236}">
                    <a16:creationId xmlns:a16="http://schemas.microsoft.com/office/drawing/2014/main" id="{7CC53A03-94B0-B9E9-A914-33A66D442FF9}"/>
                  </a:ext>
                </a:extLst>
              </p:cNvPr>
              <p:cNvSpPr/>
              <p:nvPr/>
            </p:nvSpPr>
            <p:spPr>
              <a:xfrm>
                <a:off x="7527828" y="3666259"/>
                <a:ext cx="37619" cy="84859"/>
              </a:xfrm>
              <a:custGeom>
                <a:avLst/>
                <a:gdLst>
                  <a:gd name="connsiteX0" fmla="*/ 4714 w 37619"/>
                  <a:gd name="connsiteY0" fmla="*/ 71005 h 84859"/>
                  <a:gd name="connsiteX1" fmla="*/ 4714 w 37619"/>
                  <a:gd name="connsiteY1" fmla="*/ 70139 h 84859"/>
                  <a:gd name="connsiteX2" fmla="*/ 4714 w 37619"/>
                  <a:gd name="connsiteY2" fmla="*/ 68407 h 84859"/>
                  <a:gd name="connsiteX3" fmla="*/ 4714 w 37619"/>
                  <a:gd name="connsiteY3" fmla="*/ 65809 h 84859"/>
                  <a:gd name="connsiteX4" fmla="*/ 5580 w 37619"/>
                  <a:gd name="connsiteY4" fmla="*/ 61480 h 84859"/>
                  <a:gd name="connsiteX5" fmla="*/ 9044 w 37619"/>
                  <a:gd name="connsiteY5" fmla="*/ 30307 h 84859"/>
                  <a:gd name="connsiteX6" fmla="*/ 2117 w 37619"/>
                  <a:gd name="connsiteY6" fmla="*/ 30307 h 84859"/>
                  <a:gd name="connsiteX7" fmla="*/ 385 w 37619"/>
                  <a:gd name="connsiteY7" fmla="*/ 29441 h 84859"/>
                  <a:gd name="connsiteX8" fmla="*/ 385 w 37619"/>
                  <a:gd name="connsiteY8" fmla="*/ 27709 h 84859"/>
                  <a:gd name="connsiteX9" fmla="*/ 1251 w 37619"/>
                  <a:gd name="connsiteY9" fmla="*/ 23380 h 84859"/>
                  <a:gd name="connsiteX10" fmla="*/ 10776 w 37619"/>
                  <a:gd name="connsiteY10" fmla="*/ 22514 h 84859"/>
                  <a:gd name="connsiteX11" fmla="*/ 15105 w 37619"/>
                  <a:gd name="connsiteY11" fmla="*/ 2598 h 84859"/>
                  <a:gd name="connsiteX12" fmla="*/ 15971 w 37619"/>
                  <a:gd name="connsiteY12" fmla="*/ 866 h 84859"/>
                  <a:gd name="connsiteX13" fmla="*/ 17703 w 37619"/>
                  <a:gd name="connsiteY13" fmla="*/ 0 h 84859"/>
                  <a:gd name="connsiteX14" fmla="*/ 23765 w 37619"/>
                  <a:gd name="connsiteY14" fmla="*/ 0 h 84859"/>
                  <a:gd name="connsiteX15" fmla="*/ 21167 w 37619"/>
                  <a:gd name="connsiteY15" fmla="*/ 21648 h 84859"/>
                  <a:gd name="connsiteX16" fmla="*/ 37619 w 37619"/>
                  <a:gd name="connsiteY16" fmla="*/ 21648 h 84859"/>
                  <a:gd name="connsiteX17" fmla="*/ 36753 w 37619"/>
                  <a:gd name="connsiteY17" fmla="*/ 29441 h 84859"/>
                  <a:gd name="connsiteX18" fmla="*/ 20301 w 37619"/>
                  <a:gd name="connsiteY18" fmla="*/ 29441 h 84859"/>
                  <a:gd name="connsiteX19" fmla="*/ 16837 w 37619"/>
                  <a:gd name="connsiteY19" fmla="*/ 60614 h 84859"/>
                  <a:gd name="connsiteX20" fmla="*/ 15971 w 37619"/>
                  <a:gd name="connsiteY20" fmla="*/ 64943 h 84859"/>
                  <a:gd name="connsiteX21" fmla="*/ 15971 w 37619"/>
                  <a:gd name="connsiteY21" fmla="*/ 67541 h 84859"/>
                  <a:gd name="connsiteX22" fmla="*/ 15971 w 37619"/>
                  <a:gd name="connsiteY22" fmla="*/ 69273 h 84859"/>
                  <a:gd name="connsiteX23" fmla="*/ 15971 w 37619"/>
                  <a:gd name="connsiteY23" fmla="*/ 70139 h 84859"/>
                  <a:gd name="connsiteX24" fmla="*/ 17703 w 37619"/>
                  <a:gd name="connsiteY24" fmla="*/ 74468 h 84859"/>
                  <a:gd name="connsiteX25" fmla="*/ 22033 w 37619"/>
                  <a:gd name="connsiteY25" fmla="*/ 76200 h 84859"/>
                  <a:gd name="connsiteX26" fmla="*/ 24630 w 37619"/>
                  <a:gd name="connsiteY26" fmla="*/ 75334 h 84859"/>
                  <a:gd name="connsiteX27" fmla="*/ 26362 w 37619"/>
                  <a:gd name="connsiteY27" fmla="*/ 74468 h 84859"/>
                  <a:gd name="connsiteX28" fmla="*/ 28094 w 37619"/>
                  <a:gd name="connsiteY28" fmla="*/ 73602 h 84859"/>
                  <a:gd name="connsiteX29" fmla="*/ 28960 w 37619"/>
                  <a:gd name="connsiteY29" fmla="*/ 72736 h 84859"/>
                  <a:gd name="connsiteX30" fmla="*/ 29826 w 37619"/>
                  <a:gd name="connsiteY30" fmla="*/ 72736 h 84859"/>
                  <a:gd name="connsiteX31" fmla="*/ 30692 w 37619"/>
                  <a:gd name="connsiteY31" fmla="*/ 73602 h 84859"/>
                  <a:gd name="connsiteX32" fmla="*/ 33290 w 37619"/>
                  <a:gd name="connsiteY32" fmla="*/ 78798 h 84859"/>
                  <a:gd name="connsiteX33" fmla="*/ 26362 w 37619"/>
                  <a:gd name="connsiteY33" fmla="*/ 83127 h 84859"/>
                  <a:gd name="connsiteX34" fmla="*/ 18569 w 37619"/>
                  <a:gd name="connsiteY34" fmla="*/ 84859 h 84859"/>
                  <a:gd name="connsiteX35" fmla="*/ 9044 w 37619"/>
                  <a:gd name="connsiteY35" fmla="*/ 81395 h 84859"/>
                  <a:gd name="connsiteX36" fmla="*/ 4714 w 37619"/>
                  <a:gd name="connsiteY36" fmla="*/ 71005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9" h="84859">
                    <a:moveTo>
                      <a:pt x="4714" y="71005"/>
                    </a:moveTo>
                    <a:cubicBezTo>
                      <a:pt x="4714" y="71005"/>
                      <a:pt x="4714" y="70139"/>
                      <a:pt x="4714" y="70139"/>
                    </a:cubicBezTo>
                    <a:cubicBezTo>
                      <a:pt x="4714" y="70139"/>
                      <a:pt x="4714" y="69273"/>
                      <a:pt x="4714" y="68407"/>
                    </a:cubicBezTo>
                    <a:cubicBezTo>
                      <a:pt x="4714" y="67541"/>
                      <a:pt x="4714" y="66675"/>
                      <a:pt x="4714" y="65809"/>
                    </a:cubicBezTo>
                    <a:cubicBezTo>
                      <a:pt x="4714" y="64943"/>
                      <a:pt x="4714" y="63212"/>
                      <a:pt x="5580" y="61480"/>
                    </a:cubicBezTo>
                    <a:lnTo>
                      <a:pt x="9044" y="30307"/>
                    </a:lnTo>
                    <a:lnTo>
                      <a:pt x="2117" y="30307"/>
                    </a:lnTo>
                    <a:cubicBezTo>
                      <a:pt x="1251" y="30307"/>
                      <a:pt x="1251" y="30307"/>
                      <a:pt x="385" y="29441"/>
                    </a:cubicBezTo>
                    <a:cubicBezTo>
                      <a:pt x="385" y="29441"/>
                      <a:pt x="-481" y="28575"/>
                      <a:pt x="385" y="27709"/>
                    </a:cubicBezTo>
                    <a:lnTo>
                      <a:pt x="1251" y="23380"/>
                    </a:lnTo>
                    <a:lnTo>
                      <a:pt x="10776" y="22514"/>
                    </a:lnTo>
                    <a:lnTo>
                      <a:pt x="15105" y="2598"/>
                    </a:lnTo>
                    <a:cubicBezTo>
                      <a:pt x="15105" y="1732"/>
                      <a:pt x="15971" y="1732"/>
                      <a:pt x="15971" y="866"/>
                    </a:cubicBezTo>
                    <a:cubicBezTo>
                      <a:pt x="16837" y="866"/>
                      <a:pt x="16837" y="0"/>
                      <a:pt x="17703" y="0"/>
                    </a:cubicBezTo>
                    <a:lnTo>
                      <a:pt x="23765" y="0"/>
                    </a:lnTo>
                    <a:lnTo>
                      <a:pt x="21167" y="21648"/>
                    </a:lnTo>
                    <a:lnTo>
                      <a:pt x="37619" y="21648"/>
                    </a:lnTo>
                    <a:lnTo>
                      <a:pt x="36753" y="29441"/>
                    </a:lnTo>
                    <a:lnTo>
                      <a:pt x="20301" y="29441"/>
                    </a:lnTo>
                    <a:lnTo>
                      <a:pt x="16837" y="60614"/>
                    </a:lnTo>
                    <a:cubicBezTo>
                      <a:pt x="16837" y="62346"/>
                      <a:pt x="16837" y="64077"/>
                      <a:pt x="15971" y="64943"/>
                    </a:cubicBezTo>
                    <a:cubicBezTo>
                      <a:pt x="15971" y="65809"/>
                      <a:pt x="15971" y="66675"/>
                      <a:pt x="15971" y="67541"/>
                    </a:cubicBezTo>
                    <a:cubicBezTo>
                      <a:pt x="15971" y="68407"/>
                      <a:pt x="15971" y="68407"/>
                      <a:pt x="15971" y="69273"/>
                    </a:cubicBezTo>
                    <a:cubicBezTo>
                      <a:pt x="15971" y="69273"/>
                      <a:pt x="15971" y="69273"/>
                      <a:pt x="15971" y="70139"/>
                    </a:cubicBezTo>
                    <a:cubicBezTo>
                      <a:pt x="15971" y="71871"/>
                      <a:pt x="16837" y="73602"/>
                      <a:pt x="17703" y="74468"/>
                    </a:cubicBezTo>
                    <a:cubicBezTo>
                      <a:pt x="18569" y="75334"/>
                      <a:pt x="20301" y="76200"/>
                      <a:pt x="22033" y="76200"/>
                    </a:cubicBezTo>
                    <a:cubicBezTo>
                      <a:pt x="22899" y="76200"/>
                      <a:pt x="23765" y="76200"/>
                      <a:pt x="24630" y="75334"/>
                    </a:cubicBezTo>
                    <a:cubicBezTo>
                      <a:pt x="25496" y="75334"/>
                      <a:pt x="26362" y="74468"/>
                      <a:pt x="26362" y="74468"/>
                    </a:cubicBezTo>
                    <a:cubicBezTo>
                      <a:pt x="27228" y="74468"/>
                      <a:pt x="27228" y="73602"/>
                      <a:pt x="28094" y="73602"/>
                    </a:cubicBezTo>
                    <a:cubicBezTo>
                      <a:pt x="28094" y="73602"/>
                      <a:pt x="28960" y="72736"/>
                      <a:pt x="28960" y="72736"/>
                    </a:cubicBezTo>
                    <a:cubicBezTo>
                      <a:pt x="28960" y="72736"/>
                      <a:pt x="29826" y="72736"/>
                      <a:pt x="29826" y="72736"/>
                    </a:cubicBezTo>
                    <a:cubicBezTo>
                      <a:pt x="29826" y="72736"/>
                      <a:pt x="29826" y="73602"/>
                      <a:pt x="30692" y="73602"/>
                    </a:cubicBezTo>
                    <a:lnTo>
                      <a:pt x="33290" y="78798"/>
                    </a:lnTo>
                    <a:cubicBezTo>
                      <a:pt x="31558" y="80530"/>
                      <a:pt x="28960" y="82261"/>
                      <a:pt x="26362" y="83127"/>
                    </a:cubicBezTo>
                    <a:cubicBezTo>
                      <a:pt x="23765" y="83993"/>
                      <a:pt x="21167" y="84859"/>
                      <a:pt x="18569" y="84859"/>
                    </a:cubicBezTo>
                    <a:cubicBezTo>
                      <a:pt x="14239" y="84859"/>
                      <a:pt x="11642" y="83993"/>
                      <a:pt x="9044" y="81395"/>
                    </a:cubicBezTo>
                    <a:cubicBezTo>
                      <a:pt x="5580" y="77932"/>
                      <a:pt x="4714" y="74468"/>
                      <a:pt x="4714" y="71005"/>
                    </a:cubicBezTo>
                    <a:close/>
                  </a:path>
                </a:pathLst>
              </a:custGeom>
              <a:solidFill>
                <a:srgbClr val="203249"/>
              </a:solidFill>
              <a:ln w="8653" cap="flat">
                <a:noFill/>
                <a:prstDash val="solid"/>
                <a:miter/>
              </a:ln>
            </p:spPr>
            <p:txBody>
              <a:bodyPr rtlCol="0" anchor="ctr"/>
              <a:lstStyle/>
              <a:p>
                <a:endParaRPr lang="en-US"/>
              </a:p>
            </p:txBody>
          </p:sp>
          <p:sp>
            <p:nvSpPr>
              <p:cNvPr id="110" name="Freeform 109">
                <a:extLst>
                  <a:ext uri="{FF2B5EF4-FFF2-40B4-BE49-F238E27FC236}">
                    <a16:creationId xmlns:a16="http://schemas.microsoft.com/office/drawing/2014/main" id="{2AD9FCA4-441F-8A40-D9DD-77272B08BFC6}"/>
                  </a:ext>
                </a:extLst>
              </p:cNvPr>
              <p:cNvSpPr/>
              <p:nvPr/>
            </p:nvSpPr>
            <p:spPr>
              <a:xfrm>
                <a:off x="7571509" y="3685309"/>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1 w 41563"/>
                  <a:gd name="connsiteY7" fmla="*/ 33770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0"/>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5"/>
                    </a:cubicBezTo>
                    <a:cubicBezTo>
                      <a:pt x="20782" y="17318"/>
                      <a:pt x="17318" y="24245"/>
                      <a:pt x="14721" y="33770"/>
                    </a:cubicBezTo>
                    <a:lnTo>
                      <a:pt x="11257" y="63211"/>
                    </a:lnTo>
                    <a:lnTo>
                      <a:pt x="0" y="63211"/>
                    </a:lnTo>
                    <a:lnTo>
                      <a:pt x="7793" y="0"/>
                    </a:lnTo>
                    <a:lnTo>
                      <a:pt x="12989" y="0"/>
                    </a:lnTo>
                    <a:cubicBezTo>
                      <a:pt x="15587"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D7E828A6-EC19-5C76-0515-6F1D759DF554}"/>
                  </a:ext>
                </a:extLst>
              </p:cNvPr>
              <p:cNvSpPr/>
              <p:nvPr/>
            </p:nvSpPr>
            <p:spPr>
              <a:xfrm>
                <a:off x="7616753" y="3685309"/>
                <a:ext cx="56067" cy="64077"/>
              </a:xfrm>
              <a:custGeom>
                <a:avLst/>
                <a:gdLst>
                  <a:gd name="connsiteX0" fmla="*/ 56068 w 56067"/>
                  <a:gd name="connsiteY0" fmla="*/ 0 h 64077"/>
                  <a:gd name="connsiteX1" fmla="*/ 48274 w 56067"/>
                  <a:gd name="connsiteY1" fmla="*/ 63211 h 64077"/>
                  <a:gd name="connsiteX2" fmla="*/ 43079 w 56067"/>
                  <a:gd name="connsiteY2" fmla="*/ 63211 h 64077"/>
                  <a:gd name="connsiteX3" fmla="*/ 38749 w 56067"/>
                  <a:gd name="connsiteY3" fmla="*/ 58882 h 64077"/>
                  <a:gd name="connsiteX4" fmla="*/ 39615 w 56067"/>
                  <a:gd name="connsiteY4" fmla="*/ 47625 h 64077"/>
                  <a:gd name="connsiteX5" fmla="*/ 28358 w 56067"/>
                  <a:gd name="connsiteY5" fmla="*/ 59748 h 64077"/>
                  <a:gd name="connsiteX6" fmla="*/ 15370 w 56067"/>
                  <a:gd name="connsiteY6" fmla="*/ 64077 h 64077"/>
                  <a:gd name="connsiteX7" fmla="*/ 8443 w 56067"/>
                  <a:gd name="connsiteY7" fmla="*/ 62345 h 64077"/>
                  <a:gd name="connsiteX8" fmla="*/ 3247 w 56067"/>
                  <a:gd name="connsiteY8" fmla="*/ 58016 h 64077"/>
                  <a:gd name="connsiteX9" fmla="*/ 649 w 56067"/>
                  <a:gd name="connsiteY9" fmla="*/ 50223 h 64077"/>
                  <a:gd name="connsiteX10" fmla="*/ 649 w 56067"/>
                  <a:gd name="connsiteY10" fmla="*/ 39832 h 64077"/>
                  <a:gd name="connsiteX11" fmla="*/ 4979 w 56067"/>
                  <a:gd name="connsiteY11" fmla="*/ 0 h 64077"/>
                  <a:gd name="connsiteX12" fmla="*/ 16236 w 56067"/>
                  <a:gd name="connsiteY12" fmla="*/ 0 h 64077"/>
                  <a:gd name="connsiteX13" fmla="*/ 11906 w 56067"/>
                  <a:gd name="connsiteY13" fmla="*/ 39832 h 64077"/>
                  <a:gd name="connsiteX14" fmla="*/ 12772 w 56067"/>
                  <a:gd name="connsiteY14" fmla="*/ 51089 h 64077"/>
                  <a:gd name="connsiteX15" fmla="*/ 19699 w 56067"/>
                  <a:gd name="connsiteY15" fmla="*/ 54552 h 64077"/>
                  <a:gd name="connsiteX16" fmla="*/ 25761 w 56067"/>
                  <a:gd name="connsiteY16" fmla="*/ 52821 h 64077"/>
                  <a:gd name="connsiteX17" fmla="*/ 31822 w 56067"/>
                  <a:gd name="connsiteY17" fmla="*/ 48491 h 64077"/>
                  <a:gd name="connsiteX18" fmla="*/ 37017 w 56067"/>
                  <a:gd name="connsiteY18" fmla="*/ 41564 h 64077"/>
                  <a:gd name="connsiteX19" fmla="*/ 41347 w 56067"/>
                  <a:gd name="connsiteY19" fmla="*/ 32904 h 64077"/>
                  <a:gd name="connsiteX20" fmla="*/ 45677 w 56067"/>
                  <a:gd name="connsiteY20" fmla="*/ 0 h 64077"/>
                  <a:gd name="connsiteX21" fmla="*/ 56068 w 56067"/>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56068" y="0"/>
                    </a:moveTo>
                    <a:lnTo>
                      <a:pt x="48274" y="63211"/>
                    </a:lnTo>
                    <a:lnTo>
                      <a:pt x="43079" y="63211"/>
                    </a:lnTo>
                    <a:cubicBezTo>
                      <a:pt x="40481" y="63211"/>
                      <a:pt x="38749" y="61480"/>
                      <a:pt x="38749" y="58882"/>
                    </a:cubicBezTo>
                    <a:lnTo>
                      <a:pt x="39615" y="47625"/>
                    </a:lnTo>
                    <a:cubicBezTo>
                      <a:pt x="36152" y="52821"/>
                      <a:pt x="32688" y="57150"/>
                      <a:pt x="28358" y="59748"/>
                    </a:cubicBezTo>
                    <a:cubicBezTo>
                      <a:pt x="24029" y="62345"/>
                      <a:pt x="19699" y="64077"/>
                      <a:pt x="15370" y="64077"/>
                    </a:cubicBezTo>
                    <a:cubicBezTo>
                      <a:pt x="12772" y="64077"/>
                      <a:pt x="10174" y="63211"/>
                      <a:pt x="8443" y="62345"/>
                    </a:cubicBezTo>
                    <a:cubicBezTo>
                      <a:pt x="6711" y="61480"/>
                      <a:pt x="4979" y="59748"/>
                      <a:pt x="3247" y="58016"/>
                    </a:cubicBezTo>
                    <a:cubicBezTo>
                      <a:pt x="2381" y="56284"/>
                      <a:pt x="1515" y="53686"/>
                      <a:pt x="649" y="50223"/>
                    </a:cubicBezTo>
                    <a:cubicBezTo>
                      <a:pt x="-216" y="47625"/>
                      <a:pt x="-216" y="44161"/>
                      <a:pt x="649" y="39832"/>
                    </a:cubicBezTo>
                    <a:lnTo>
                      <a:pt x="4979" y="0"/>
                    </a:lnTo>
                    <a:lnTo>
                      <a:pt x="16236" y="0"/>
                    </a:lnTo>
                    <a:lnTo>
                      <a:pt x="11906" y="39832"/>
                    </a:lnTo>
                    <a:cubicBezTo>
                      <a:pt x="11040" y="45027"/>
                      <a:pt x="11906" y="48491"/>
                      <a:pt x="12772" y="51089"/>
                    </a:cubicBezTo>
                    <a:cubicBezTo>
                      <a:pt x="13638" y="53686"/>
                      <a:pt x="16236" y="54552"/>
                      <a:pt x="19699" y="54552"/>
                    </a:cubicBezTo>
                    <a:cubicBezTo>
                      <a:pt x="21431" y="54552"/>
                      <a:pt x="23163" y="53686"/>
                      <a:pt x="25761" y="52821"/>
                    </a:cubicBezTo>
                    <a:cubicBezTo>
                      <a:pt x="27492" y="51955"/>
                      <a:pt x="30090" y="50223"/>
                      <a:pt x="31822" y="48491"/>
                    </a:cubicBezTo>
                    <a:cubicBezTo>
                      <a:pt x="33554" y="46759"/>
                      <a:pt x="35286" y="44161"/>
                      <a:pt x="37017" y="41564"/>
                    </a:cubicBezTo>
                    <a:cubicBezTo>
                      <a:pt x="38749" y="38966"/>
                      <a:pt x="39615" y="35502"/>
                      <a:pt x="41347" y="32904"/>
                    </a:cubicBezTo>
                    <a:lnTo>
                      <a:pt x="45677" y="0"/>
                    </a:lnTo>
                    <a:lnTo>
                      <a:pt x="56068" y="0"/>
                    </a:lnTo>
                    <a:close/>
                  </a:path>
                </a:pathLst>
              </a:custGeom>
              <a:solidFill>
                <a:srgbClr val="203249"/>
              </a:solidFill>
              <a:ln w="8653"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6AB1B4F2-CD98-DECD-87B8-FEC119A38D9A}"/>
                  </a:ext>
                </a:extLst>
              </p:cNvPr>
              <p:cNvSpPr/>
              <p:nvPr/>
            </p:nvSpPr>
            <p:spPr>
              <a:xfrm>
                <a:off x="7681479" y="3685309"/>
                <a:ext cx="51088" cy="64077"/>
              </a:xfrm>
              <a:custGeom>
                <a:avLst/>
                <a:gdLst>
                  <a:gd name="connsiteX0" fmla="*/ 41564 w 51088"/>
                  <a:gd name="connsiteY0" fmla="*/ 58016 h 64077"/>
                  <a:gd name="connsiteX1" fmla="*/ 35502 w 51088"/>
                  <a:gd name="connsiteY1" fmla="*/ 61480 h 64077"/>
                  <a:gd name="connsiteX2" fmla="*/ 29441 w 51088"/>
                  <a:gd name="connsiteY2" fmla="*/ 63211 h 64077"/>
                  <a:gd name="connsiteX3" fmla="*/ 22514 w 51088"/>
                  <a:gd name="connsiteY3" fmla="*/ 64077 h 64077"/>
                  <a:gd name="connsiteX4" fmla="*/ 12989 w 51088"/>
                  <a:gd name="connsiteY4" fmla="*/ 62345 h 64077"/>
                  <a:gd name="connsiteX5" fmla="*/ 6061 w 51088"/>
                  <a:gd name="connsiteY5" fmla="*/ 57150 h 64077"/>
                  <a:gd name="connsiteX6" fmla="*/ 1732 w 51088"/>
                  <a:gd name="connsiteY6" fmla="*/ 49357 h 64077"/>
                  <a:gd name="connsiteX7" fmla="*/ 0 w 51088"/>
                  <a:gd name="connsiteY7" fmla="*/ 38966 h 64077"/>
                  <a:gd name="connsiteX8" fmla="*/ 2598 w 51088"/>
                  <a:gd name="connsiteY8" fmla="*/ 24245 h 64077"/>
                  <a:gd name="connsiteX9" fmla="*/ 9525 w 51088"/>
                  <a:gd name="connsiteY9" fmla="*/ 12123 h 64077"/>
                  <a:gd name="connsiteX10" fmla="*/ 19916 w 51088"/>
                  <a:gd name="connsiteY10" fmla="*/ 3464 h 64077"/>
                  <a:gd name="connsiteX11" fmla="*/ 32904 w 51088"/>
                  <a:gd name="connsiteY11" fmla="*/ 0 h 64077"/>
                  <a:gd name="connsiteX12" fmla="*/ 43295 w 51088"/>
                  <a:gd name="connsiteY12" fmla="*/ 2598 h 64077"/>
                  <a:gd name="connsiteX13" fmla="*/ 51089 w 51088"/>
                  <a:gd name="connsiteY13" fmla="*/ 8659 h 64077"/>
                  <a:gd name="connsiteX14" fmla="*/ 47625 w 51088"/>
                  <a:gd name="connsiteY14" fmla="*/ 12989 h 64077"/>
                  <a:gd name="connsiteX15" fmla="*/ 46759 w 51088"/>
                  <a:gd name="connsiteY15" fmla="*/ 13855 h 64077"/>
                  <a:gd name="connsiteX16" fmla="*/ 45893 w 51088"/>
                  <a:gd name="connsiteY16" fmla="*/ 13855 h 64077"/>
                  <a:gd name="connsiteX17" fmla="*/ 44161 w 51088"/>
                  <a:gd name="connsiteY17" fmla="*/ 12989 h 64077"/>
                  <a:gd name="connsiteX18" fmla="*/ 41564 w 51088"/>
                  <a:gd name="connsiteY18" fmla="*/ 11257 h 64077"/>
                  <a:gd name="connsiteX19" fmla="*/ 38100 w 51088"/>
                  <a:gd name="connsiteY19" fmla="*/ 9525 h 64077"/>
                  <a:gd name="connsiteX20" fmla="*/ 32904 w 51088"/>
                  <a:gd name="connsiteY20" fmla="*/ 8659 h 64077"/>
                  <a:gd name="connsiteX21" fmla="*/ 25111 w 51088"/>
                  <a:gd name="connsiteY21" fmla="*/ 11257 h 64077"/>
                  <a:gd name="connsiteX22" fmla="*/ 18184 w 51088"/>
                  <a:gd name="connsiteY22" fmla="*/ 17318 h 64077"/>
                  <a:gd name="connsiteX23" fmla="*/ 13855 w 51088"/>
                  <a:gd name="connsiteY23" fmla="*/ 26843 h 64077"/>
                  <a:gd name="connsiteX24" fmla="*/ 12123 w 51088"/>
                  <a:gd name="connsiteY24" fmla="*/ 38966 h 64077"/>
                  <a:gd name="connsiteX25" fmla="*/ 12989 w 51088"/>
                  <a:gd name="connsiteY25" fmla="*/ 45893 h 64077"/>
                  <a:gd name="connsiteX26" fmla="*/ 15586 w 51088"/>
                  <a:gd name="connsiteY26" fmla="*/ 51089 h 64077"/>
                  <a:gd name="connsiteX27" fmla="*/ 19916 w 51088"/>
                  <a:gd name="connsiteY27" fmla="*/ 54552 h 64077"/>
                  <a:gd name="connsiteX28" fmla="*/ 25977 w 51088"/>
                  <a:gd name="connsiteY28" fmla="*/ 55418 h 64077"/>
                  <a:gd name="connsiteX29" fmla="*/ 32904 w 51088"/>
                  <a:gd name="connsiteY29" fmla="*/ 54552 h 64077"/>
                  <a:gd name="connsiteX30" fmla="*/ 38100 w 51088"/>
                  <a:gd name="connsiteY30" fmla="*/ 51955 h 64077"/>
                  <a:gd name="connsiteX31" fmla="*/ 41564 w 51088"/>
                  <a:gd name="connsiteY31" fmla="*/ 49357 h 64077"/>
                  <a:gd name="connsiteX32" fmla="*/ 44161 w 51088"/>
                  <a:gd name="connsiteY32" fmla="*/ 48491 h 64077"/>
                  <a:gd name="connsiteX33" fmla="*/ 45893 w 51088"/>
                  <a:gd name="connsiteY33" fmla="*/ 49357 h 64077"/>
                  <a:gd name="connsiteX34" fmla="*/ 48491 w 51088"/>
                  <a:gd name="connsiteY34" fmla="*/ 52821 h 64077"/>
                  <a:gd name="connsiteX35" fmla="*/ 41564 w 51088"/>
                  <a:gd name="connsiteY35" fmla="*/ 58016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1088" h="64077">
                    <a:moveTo>
                      <a:pt x="41564" y="58016"/>
                    </a:moveTo>
                    <a:cubicBezTo>
                      <a:pt x="39832" y="59748"/>
                      <a:pt x="37234" y="60614"/>
                      <a:pt x="35502" y="61480"/>
                    </a:cubicBezTo>
                    <a:cubicBezTo>
                      <a:pt x="33770" y="62345"/>
                      <a:pt x="31173" y="63211"/>
                      <a:pt x="29441" y="63211"/>
                    </a:cubicBezTo>
                    <a:cubicBezTo>
                      <a:pt x="27709" y="63211"/>
                      <a:pt x="25111" y="64077"/>
                      <a:pt x="22514" y="64077"/>
                    </a:cubicBezTo>
                    <a:cubicBezTo>
                      <a:pt x="19050" y="64077"/>
                      <a:pt x="15586" y="63211"/>
                      <a:pt x="12989" y="62345"/>
                    </a:cubicBezTo>
                    <a:cubicBezTo>
                      <a:pt x="10391" y="61480"/>
                      <a:pt x="7793" y="59748"/>
                      <a:pt x="6061" y="57150"/>
                    </a:cubicBezTo>
                    <a:cubicBezTo>
                      <a:pt x="4330" y="54552"/>
                      <a:pt x="2598" y="51955"/>
                      <a:pt x="1732" y="49357"/>
                    </a:cubicBezTo>
                    <a:cubicBezTo>
                      <a:pt x="866" y="45893"/>
                      <a:pt x="0" y="42429"/>
                      <a:pt x="0" y="38966"/>
                    </a:cubicBezTo>
                    <a:cubicBezTo>
                      <a:pt x="0" y="33770"/>
                      <a:pt x="866" y="28575"/>
                      <a:pt x="2598" y="24245"/>
                    </a:cubicBezTo>
                    <a:cubicBezTo>
                      <a:pt x="4330" y="19916"/>
                      <a:pt x="6061" y="15586"/>
                      <a:pt x="9525" y="12123"/>
                    </a:cubicBezTo>
                    <a:cubicBezTo>
                      <a:pt x="12123" y="8659"/>
                      <a:pt x="15586" y="6061"/>
                      <a:pt x="19916" y="3464"/>
                    </a:cubicBezTo>
                    <a:cubicBezTo>
                      <a:pt x="24245" y="1732"/>
                      <a:pt x="28575" y="0"/>
                      <a:pt x="32904" y="0"/>
                    </a:cubicBezTo>
                    <a:cubicBezTo>
                      <a:pt x="37234" y="0"/>
                      <a:pt x="40698" y="866"/>
                      <a:pt x="43295" y="2598"/>
                    </a:cubicBezTo>
                    <a:cubicBezTo>
                      <a:pt x="45893" y="4330"/>
                      <a:pt x="48491" y="6061"/>
                      <a:pt x="51089" y="8659"/>
                    </a:cubicBezTo>
                    <a:lnTo>
                      <a:pt x="47625" y="12989"/>
                    </a:lnTo>
                    <a:cubicBezTo>
                      <a:pt x="47625" y="12989"/>
                      <a:pt x="46759" y="13855"/>
                      <a:pt x="46759" y="13855"/>
                    </a:cubicBezTo>
                    <a:cubicBezTo>
                      <a:pt x="46759" y="13855"/>
                      <a:pt x="45893" y="13855"/>
                      <a:pt x="45893" y="13855"/>
                    </a:cubicBezTo>
                    <a:cubicBezTo>
                      <a:pt x="45027" y="13855"/>
                      <a:pt x="45027" y="13855"/>
                      <a:pt x="44161" y="12989"/>
                    </a:cubicBezTo>
                    <a:cubicBezTo>
                      <a:pt x="43295" y="12123"/>
                      <a:pt x="43295" y="12123"/>
                      <a:pt x="41564" y="11257"/>
                    </a:cubicBezTo>
                    <a:cubicBezTo>
                      <a:pt x="39832" y="10391"/>
                      <a:pt x="39832" y="10391"/>
                      <a:pt x="38100" y="9525"/>
                    </a:cubicBezTo>
                    <a:cubicBezTo>
                      <a:pt x="36368" y="8659"/>
                      <a:pt x="34636" y="8659"/>
                      <a:pt x="32904" y="8659"/>
                    </a:cubicBezTo>
                    <a:cubicBezTo>
                      <a:pt x="30307" y="8659"/>
                      <a:pt x="27709" y="9525"/>
                      <a:pt x="25111" y="11257"/>
                    </a:cubicBezTo>
                    <a:cubicBezTo>
                      <a:pt x="22514" y="12989"/>
                      <a:pt x="20782" y="14720"/>
                      <a:pt x="18184" y="17318"/>
                    </a:cubicBezTo>
                    <a:cubicBezTo>
                      <a:pt x="16452" y="19916"/>
                      <a:pt x="14720" y="23379"/>
                      <a:pt x="13855" y="26843"/>
                    </a:cubicBezTo>
                    <a:cubicBezTo>
                      <a:pt x="12989" y="30307"/>
                      <a:pt x="12123" y="34636"/>
                      <a:pt x="12123" y="38966"/>
                    </a:cubicBezTo>
                    <a:cubicBezTo>
                      <a:pt x="12123" y="41564"/>
                      <a:pt x="12123" y="44161"/>
                      <a:pt x="12989" y="45893"/>
                    </a:cubicBezTo>
                    <a:cubicBezTo>
                      <a:pt x="13855" y="47625"/>
                      <a:pt x="14720" y="49357"/>
                      <a:pt x="15586" y="51089"/>
                    </a:cubicBezTo>
                    <a:cubicBezTo>
                      <a:pt x="16452" y="52821"/>
                      <a:pt x="18184" y="53686"/>
                      <a:pt x="19916" y="54552"/>
                    </a:cubicBezTo>
                    <a:cubicBezTo>
                      <a:pt x="21648" y="55418"/>
                      <a:pt x="23379" y="55418"/>
                      <a:pt x="25977" y="55418"/>
                    </a:cubicBezTo>
                    <a:cubicBezTo>
                      <a:pt x="28575" y="55418"/>
                      <a:pt x="31173" y="55418"/>
                      <a:pt x="32904" y="54552"/>
                    </a:cubicBezTo>
                    <a:cubicBezTo>
                      <a:pt x="34636" y="53686"/>
                      <a:pt x="36368" y="52821"/>
                      <a:pt x="38100" y="51955"/>
                    </a:cubicBezTo>
                    <a:cubicBezTo>
                      <a:pt x="38966" y="51089"/>
                      <a:pt x="40698" y="50223"/>
                      <a:pt x="41564" y="49357"/>
                    </a:cubicBezTo>
                    <a:cubicBezTo>
                      <a:pt x="42429" y="48491"/>
                      <a:pt x="43295" y="48491"/>
                      <a:pt x="44161" y="48491"/>
                    </a:cubicBezTo>
                    <a:cubicBezTo>
                      <a:pt x="45027" y="48491"/>
                      <a:pt x="45893" y="48491"/>
                      <a:pt x="45893" y="49357"/>
                    </a:cubicBezTo>
                    <a:lnTo>
                      <a:pt x="48491" y="52821"/>
                    </a:lnTo>
                    <a:cubicBezTo>
                      <a:pt x="45893" y="54552"/>
                      <a:pt x="43295" y="56284"/>
                      <a:pt x="41564" y="58016"/>
                    </a:cubicBezTo>
                    <a:close/>
                  </a:path>
                </a:pathLst>
              </a:custGeom>
              <a:solidFill>
                <a:srgbClr val="203249"/>
              </a:solidFill>
              <a:ln w="8653"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3F3638D6-D4D7-862B-3A9F-7981A706424C}"/>
                  </a:ext>
                </a:extLst>
              </p:cNvPr>
              <p:cNvSpPr/>
              <p:nvPr/>
            </p:nvSpPr>
            <p:spPr>
              <a:xfrm>
                <a:off x="7739976" y="3666259"/>
                <a:ext cx="37619" cy="84859"/>
              </a:xfrm>
              <a:custGeom>
                <a:avLst/>
                <a:gdLst>
                  <a:gd name="connsiteX0" fmla="*/ 4714 w 37619"/>
                  <a:gd name="connsiteY0" fmla="*/ 71005 h 84859"/>
                  <a:gd name="connsiteX1" fmla="*/ 4714 w 37619"/>
                  <a:gd name="connsiteY1" fmla="*/ 70139 h 84859"/>
                  <a:gd name="connsiteX2" fmla="*/ 4714 w 37619"/>
                  <a:gd name="connsiteY2" fmla="*/ 68407 h 84859"/>
                  <a:gd name="connsiteX3" fmla="*/ 4714 w 37619"/>
                  <a:gd name="connsiteY3" fmla="*/ 65809 h 84859"/>
                  <a:gd name="connsiteX4" fmla="*/ 5580 w 37619"/>
                  <a:gd name="connsiteY4" fmla="*/ 61480 h 84859"/>
                  <a:gd name="connsiteX5" fmla="*/ 9044 w 37619"/>
                  <a:gd name="connsiteY5" fmla="*/ 30307 h 84859"/>
                  <a:gd name="connsiteX6" fmla="*/ 2117 w 37619"/>
                  <a:gd name="connsiteY6" fmla="*/ 30307 h 84859"/>
                  <a:gd name="connsiteX7" fmla="*/ 385 w 37619"/>
                  <a:gd name="connsiteY7" fmla="*/ 29441 h 84859"/>
                  <a:gd name="connsiteX8" fmla="*/ 385 w 37619"/>
                  <a:gd name="connsiteY8" fmla="*/ 27709 h 84859"/>
                  <a:gd name="connsiteX9" fmla="*/ 1251 w 37619"/>
                  <a:gd name="connsiteY9" fmla="*/ 23380 h 84859"/>
                  <a:gd name="connsiteX10" fmla="*/ 10776 w 37619"/>
                  <a:gd name="connsiteY10" fmla="*/ 22514 h 84859"/>
                  <a:gd name="connsiteX11" fmla="*/ 15105 w 37619"/>
                  <a:gd name="connsiteY11" fmla="*/ 2598 h 84859"/>
                  <a:gd name="connsiteX12" fmla="*/ 15971 w 37619"/>
                  <a:gd name="connsiteY12" fmla="*/ 866 h 84859"/>
                  <a:gd name="connsiteX13" fmla="*/ 17703 w 37619"/>
                  <a:gd name="connsiteY13" fmla="*/ 0 h 84859"/>
                  <a:gd name="connsiteX14" fmla="*/ 23765 w 37619"/>
                  <a:gd name="connsiteY14" fmla="*/ 0 h 84859"/>
                  <a:gd name="connsiteX15" fmla="*/ 21167 w 37619"/>
                  <a:gd name="connsiteY15" fmla="*/ 21648 h 84859"/>
                  <a:gd name="connsiteX16" fmla="*/ 37619 w 37619"/>
                  <a:gd name="connsiteY16" fmla="*/ 21648 h 84859"/>
                  <a:gd name="connsiteX17" fmla="*/ 36753 w 37619"/>
                  <a:gd name="connsiteY17" fmla="*/ 29441 h 84859"/>
                  <a:gd name="connsiteX18" fmla="*/ 20301 w 37619"/>
                  <a:gd name="connsiteY18" fmla="*/ 29441 h 84859"/>
                  <a:gd name="connsiteX19" fmla="*/ 16837 w 37619"/>
                  <a:gd name="connsiteY19" fmla="*/ 60614 h 84859"/>
                  <a:gd name="connsiteX20" fmla="*/ 15971 w 37619"/>
                  <a:gd name="connsiteY20" fmla="*/ 64943 h 84859"/>
                  <a:gd name="connsiteX21" fmla="*/ 15971 w 37619"/>
                  <a:gd name="connsiteY21" fmla="*/ 67541 h 84859"/>
                  <a:gd name="connsiteX22" fmla="*/ 15971 w 37619"/>
                  <a:gd name="connsiteY22" fmla="*/ 69273 h 84859"/>
                  <a:gd name="connsiteX23" fmla="*/ 15971 w 37619"/>
                  <a:gd name="connsiteY23" fmla="*/ 70139 h 84859"/>
                  <a:gd name="connsiteX24" fmla="*/ 17703 w 37619"/>
                  <a:gd name="connsiteY24" fmla="*/ 74468 h 84859"/>
                  <a:gd name="connsiteX25" fmla="*/ 22033 w 37619"/>
                  <a:gd name="connsiteY25" fmla="*/ 76200 h 84859"/>
                  <a:gd name="connsiteX26" fmla="*/ 24630 w 37619"/>
                  <a:gd name="connsiteY26" fmla="*/ 75334 h 84859"/>
                  <a:gd name="connsiteX27" fmla="*/ 26362 w 37619"/>
                  <a:gd name="connsiteY27" fmla="*/ 74468 h 84859"/>
                  <a:gd name="connsiteX28" fmla="*/ 28094 w 37619"/>
                  <a:gd name="connsiteY28" fmla="*/ 73602 h 84859"/>
                  <a:gd name="connsiteX29" fmla="*/ 28960 w 37619"/>
                  <a:gd name="connsiteY29" fmla="*/ 72736 h 84859"/>
                  <a:gd name="connsiteX30" fmla="*/ 29826 w 37619"/>
                  <a:gd name="connsiteY30" fmla="*/ 72736 h 84859"/>
                  <a:gd name="connsiteX31" fmla="*/ 30692 w 37619"/>
                  <a:gd name="connsiteY31" fmla="*/ 73602 h 84859"/>
                  <a:gd name="connsiteX32" fmla="*/ 33290 w 37619"/>
                  <a:gd name="connsiteY32" fmla="*/ 78798 h 84859"/>
                  <a:gd name="connsiteX33" fmla="*/ 26362 w 37619"/>
                  <a:gd name="connsiteY33" fmla="*/ 83127 h 84859"/>
                  <a:gd name="connsiteX34" fmla="*/ 18569 w 37619"/>
                  <a:gd name="connsiteY34" fmla="*/ 84859 h 84859"/>
                  <a:gd name="connsiteX35" fmla="*/ 9044 w 37619"/>
                  <a:gd name="connsiteY35" fmla="*/ 81395 h 84859"/>
                  <a:gd name="connsiteX36" fmla="*/ 4714 w 37619"/>
                  <a:gd name="connsiteY36" fmla="*/ 71005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9" h="84859">
                    <a:moveTo>
                      <a:pt x="4714" y="71005"/>
                    </a:moveTo>
                    <a:cubicBezTo>
                      <a:pt x="4714" y="71005"/>
                      <a:pt x="4714" y="70139"/>
                      <a:pt x="4714" y="70139"/>
                    </a:cubicBezTo>
                    <a:cubicBezTo>
                      <a:pt x="4714" y="70139"/>
                      <a:pt x="4714" y="69273"/>
                      <a:pt x="4714" y="68407"/>
                    </a:cubicBezTo>
                    <a:cubicBezTo>
                      <a:pt x="4714" y="67541"/>
                      <a:pt x="4714" y="66675"/>
                      <a:pt x="4714" y="65809"/>
                    </a:cubicBezTo>
                    <a:cubicBezTo>
                      <a:pt x="4714" y="64943"/>
                      <a:pt x="4714" y="63212"/>
                      <a:pt x="5580" y="61480"/>
                    </a:cubicBezTo>
                    <a:lnTo>
                      <a:pt x="9044" y="30307"/>
                    </a:lnTo>
                    <a:lnTo>
                      <a:pt x="2117" y="30307"/>
                    </a:lnTo>
                    <a:cubicBezTo>
                      <a:pt x="1251" y="30307"/>
                      <a:pt x="1251" y="30307"/>
                      <a:pt x="385" y="29441"/>
                    </a:cubicBezTo>
                    <a:cubicBezTo>
                      <a:pt x="385" y="29441"/>
                      <a:pt x="-481" y="28575"/>
                      <a:pt x="385" y="27709"/>
                    </a:cubicBezTo>
                    <a:lnTo>
                      <a:pt x="1251" y="23380"/>
                    </a:lnTo>
                    <a:lnTo>
                      <a:pt x="10776" y="22514"/>
                    </a:lnTo>
                    <a:lnTo>
                      <a:pt x="15105" y="2598"/>
                    </a:lnTo>
                    <a:cubicBezTo>
                      <a:pt x="15105" y="1732"/>
                      <a:pt x="15971" y="1732"/>
                      <a:pt x="15971" y="866"/>
                    </a:cubicBezTo>
                    <a:cubicBezTo>
                      <a:pt x="15971" y="866"/>
                      <a:pt x="16837" y="0"/>
                      <a:pt x="17703" y="0"/>
                    </a:cubicBezTo>
                    <a:lnTo>
                      <a:pt x="23765" y="0"/>
                    </a:lnTo>
                    <a:lnTo>
                      <a:pt x="21167" y="21648"/>
                    </a:lnTo>
                    <a:lnTo>
                      <a:pt x="37619" y="21648"/>
                    </a:lnTo>
                    <a:lnTo>
                      <a:pt x="36753" y="29441"/>
                    </a:lnTo>
                    <a:lnTo>
                      <a:pt x="20301" y="29441"/>
                    </a:lnTo>
                    <a:lnTo>
                      <a:pt x="16837" y="60614"/>
                    </a:lnTo>
                    <a:cubicBezTo>
                      <a:pt x="16837" y="62346"/>
                      <a:pt x="16837" y="64077"/>
                      <a:pt x="15971" y="64943"/>
                    </a:cubicBezTo>
                    <a:cubicBezTo>
                      <a:pt x="15971" y="65809"/>
                      <a:pt x="15971" y="66675"/>
                      <a:pt x="15971" y="67541"/>
                    </a:cubicBezTo>
                    <a:cubicBezTo>
                      <a:pt x="15971" y="68407"/>
                      <a:pt x="15971" y="68407"/>
                      <a:pt x="15971" y="69273"/>
                    </a:cubicBezTo>
                    <a:cubicBezTo>
                      <a:pt x="15971" y="69273"/>
                      <a:pt x="15971" y="69273"/>
                      <a:pt x="15971" y="70139"/>
                    </a:cubicBezTo>
                    <a:cubicBezTo>
                      <a:pt x="15971" y="71871"/>
                      <a:pt x="16837" y="73602"/>
                      <a:pt x="17703" y="74468"/>
                    </a:cubicBezTo>
                    <a:cubicBezTo>
                      <a:pt x="18569" y="75334"/>
                      <a:pt x="20301" y="76200"/>
                      <a:pt x="22033" y="76200"/>
                    </a:cubicBezTo>
                    <a:cubicBezTo>
                      <a:pt x="22899" y="76200"/>
                      <a:pt x="23765" y="76200"/>
                      <a:pt x="24630" y="75334"/>
                    </a:cubicBezTo>
                    <a:cubicBezTo>
                      <a:pt x="25496" y="75334"/>
                      <a:pt x="26362" y="74468"/>
                      <a:pt x="26362" y="74468"/>
                    </a:cubicBezTo>
                    <a:cubicBezTo>
                      <a:pt x="27228" y="74468"/>
                      <a:pt x="27228" y="73602"/>
                      <a:pt x="28094" y="73602"/>
                    </a:cubicBezTo>
                    <a:cubicBezTo>
                      <a:pt x="28094" y="73602"/>
                      <a:pt x="28960" y="72736"/>
                      <a:pt x="28960" y="72736"/>
                    </a:cubicBezTo>
                    <a:cubicBezTo>
                      <a:pt x="28960" y="72736"/>
                      <a:pt x="29826" y="72736"/>
                      <a:pt x="29826" y="72736"/>
                    </a:cubicBezTo>
                    <a:cubicBezTo>
                      <a:pt x="29826" y="72736"/>
                      <a:pt x="29826" y="73602"/>
                      <a:pt x="30692" y="73602"/>
                    </a:cubicBezTo>
                    <a:lnTo>
                      <a:pt x="33290" y="78798"/>
                    </a:lnTo>
                    <a:cubicBezTo>
                      <a:pt x="31558" y="80530"/>
                      <a:pt x="28960" y="82261"/>
                      <a:pt x="26362" y="83127"/>
                    </a:cubicBezTo>
                    <a:cubicBezTo>
                      <a:pt x="23765" y="83993"/>
                      <a:pt x="21167" y="84859"/>
                      <a:pt x="18569" y="84859"/>
                    </a:cubicBezTo>
                    <a:cubicBezTo>
                      <a:pt x="14239" y="84859"/>
                      <a:pt x="11642" y="83993"/>
                      <a:pt x="9044" y="81395"/>
                    </a:cubicBezTo>
                    <a:cubicBezTo>
                      <a:pt x="5580" y="77932"/>
                      <a:pt x="4714" y="74468"/>
                      <a:pt x="4714" y="71005"/>
                    </a:cubicBezTo>
                    <a:close/>
                  </a:path>
                </a:pathLst>
              </a:custGeom>
              <a:solidFill>
                <a:srgbClr val="203249"/>
              </a:solidFill>
              <a:ln w="8653"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9857DDC8-2E6C-35A6-8A45-57D0220D2FE5}"/>
                  </a:ext>
                </a:extLst>
              </p:cNvPr>
              <p:cNvSpPr/>
              <p:nvPr/>
            </p:nvSpPr>
            <p:spPr>
              <a:xfrm>
                <a:off x="7785003" y="3685309"/>
                <a:ext cx="55803" cy="64077"/>
              </a:xfrm>
              <a:custGeom>
                <a:avLst/>
                <a:gdLst>
                  <a:gd name="connsiteX0" fmla="*/ 55803 w 55803"/>
                  <a:gd name="connsiteY0" fmla="*/ 0 h 64077"/>
                  <a:gd name="connsiteX1" fmla="*/ 48010 w 55803"/>
                  <a:gd name="connsiteY1" fmla="*/ 63211 h 64077"/>
                  <a:gd name="connsiteX2" fmla="*/ 42814 w 55803"/>
                  <a:gd name="connsiteY2" fmla="*/ 63211 h 64077"/>
                  <a:gd name="connsiteX3" fmla="*/ 38485 w 55803"/>
                  <a:gd name="connsiteY3" fmla="*/ 58882 h 64077"/>
                  <a:gd name="connsiteX4" fmla="*/ 39351 w 55803"/>
                  <a:gd name="connsiteY4" fmla="*/ 47625 h 64077"/>
                  <a:gd name="connsiteX5" fmla="*/ 28094 w 55803"/>
                  <a:gd name="connsiteY5" fmla="*/ 59748 h 64077"/>
                  <a:gd name="connsiteX6" fmla="*/ 15105 w 55803"/>
                  <a:gd name="connsiteY6" fmla="*/ 64077 h 64077"/>
                  <a:gd name="connsiteX7" fmla="*/ 8178 w 55803"/>
                  <a:gd name="connsiteY7" fmla="*/ 62345 h 64077"/>
                  <a:gd name="connsiteX8" fmla="*/ 2982 w 55803"/>
                  <a:gd name="connsiteY8" fmla="*/ 58016 h 64077"/>
                  <a:gd name="connsiteX9" fmla="*/ 385 w 55803"/>
                  <a:gd name="connsiteY9" fmla="*/ 50223 h 64077"/>
                  <a:gd name="connsiteX10" fmla="*/ 385 w 55803"/>
                  <a:gd name="connsiteY10" fmla="*/ 39832 h 64077"/>
                  <a:gd name="connsiteX11" fmla="*/ 4714 w 55803"/>
                  <a:gd name="connsiteY11" fmla="*/ 0 h 64077"/>
                  <a:gd name="connsiteX12" fmla="*/ 15971 w 55803"/>
                  <a:gd name="connsiteY12" fmla="*/ 0 h 64077"/>
                  <a:gd name="connsiteX13" fmla="*/ 11642 w 55803"/>
                  <a:gd name="connsiteY13" fmla="*/ 39832 h 64077"/>
                  <a:gd name="connsiteX14" fmla="*/ 12508 w 55803"/>
                  <a:gd name="connsiteY14" fmla="*/ 51089 h 64077"/>
                  <a:gd name="connsiteX15" fmla="*/ 19435 w 55803"/>
                  <a:gd name="connsiteY15" fmla="*/ 54552 h 64077"/>
                  <a:gd name="connsiteX16" fmla="*/ 25496 w 55803"/>
                  <a:gd name="connsiteY16" fmla="*/ 52821 h 64077"/>
                  <a:gd name="connsiteX17" fmla="*/ 31558 w 55803"/>
                  <a:gd name="connsiteY17" fmla="*/ 48491 h 64077"/>
                  <a:gd name="connsiteX18" fmla="*/ 36753 w 55803"/>
                  <a:gd name="connsiteY18" fmla="*/ 41564 h 64077"/>
                  <a:gd name="connsiteX19" fmla="*/ 41082 w 55803"/>
                  <a:gd name="connsiteY19" fmla="*/ 32904 h 64077"/>
                  <a:gd name="connsiteX20" fmla="*/ 45412 w 55803"/>
                  <a:gd name="connsiteY20" fmla="*/ 0 h 64077"/>
                  <a:gd name="connsiteX21" fmla="*/ 55803 w 55803"/>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803" h="64077">
                    <a:moveTo>
                      <a:pt x="55803" y="0"/>
                    </a:moveTo>
                    <a:lnTo>
                      <a:pt x="48010" y="63211"/>
                    </a:lnTo>
                    <a:lnTo>
                      <a:pt x="42814" y="63211"/>
                    </a:lnTo>
                    <a:cubicBezTo>
                      <a:pt x="40217" y="63211"/>
                      <a:pt x="38485" y="61480"/>
                      <a:pt x="38485" y="58882"/>
                    </a:cubicBezTo>
                    <a:lnTo>
                      <a:pt x="39351" y="47625"/>
                    </a:lnTo>
                    <a:cubicBezTo>
                      <a:pt x="35887" y="52821"/>
                      <a:pt x="32423" y="57150"/>
                      <a:pt x="28094" y="59748"/>
                    </a:cubicBezTo>
                    <a:cubicBezTo>
                      <a:pt x="23764" y="62345"/>
                      <a:pt x="19435" y="64077"/>
                      <a:pt x="15105" y="64077"/>
                    </a:cubicBezTo>
                    <a:cubicBezTo>
                      <a:pt x="12508" y="64077"/>
                      <a:pt x="9910" y="63211"/>
                      <a:pt x="8178" y="62345"/>
                    </a:cubicBezTo>
                    <a:cubicBezTo>
                      <a:pt x="6446" y="61480"/>
                      <a:pt x="4714" y="59748"/>
                      <a:pt x="2982" y="58016"/>
                    </a:cubicBezTo>
                    <a:cubicBezTo>
                      <a:pt x="2117" y="56284"/>
                      <a:pt x="1251" y="53686"/>
                      <a:pt x="385" y="50223"/>
                    </a:cubicBezTo>
                    <a:cubicBezTo>
                      <a:pt x="-481" y="47625"/>
                      <a:pt x="385" y="44161"/>
                      <a:pt x="385" y="39832"/>
                    </a:cubicBezTo>
                    <a:lnTo>
                      <a:pt x="4714" y="0"/>
                    </a:lnTo>
                    <a:lnTo>
                      <a:pt x="15971" y="0"/>
                    </a:lnTo>
                    <a:lnTo>
                      <a:pt x="11642" y="39832"/>
                    </a:lnTo>
                    <a:cubicBezTo>
                      <a:pt x="10776" y="45027"/>
                      <a:pt x="11642" y="48491"/>
                      <a:pt x="12508" y="51089"/>
                    </a:cubicBezTo>
                    <a:cubicBezTo>
                      <a:pt x="13374" y="53686"/>
                      <a:pt x="15971" y="54552"/>
                      <a:pt x="19435" y="54552"/>
                    </a:cubicBezTo>
                    <a:cubicBezTo>
                      <a:pt x="21167" y="54552"/>
                      <a:pt x="22899" y="53686"/>
                      <a:pt x="25496" y="52821"/>
                    </a:cubicBezTo>
                    <a:cubicBezTo>
                      <a:pt x="27228" y="51955"/>
                      <a:pt x="29826" y="50223"/>
                      <a:pt x="31558" y="48491"/>
                    </a:cubicBezTo>
                    <a:cubicBezTo>
                      <a:pt x="33289" y="46759"/>
                      <a:pt x="35021" y="44161"/>
                      <a:pt x="36753" y="41564"/>
                    </a:cubicBezTo>
                    <a:cubicBezTo>
                      <a:pt x="38485" y="38966"/>
                      <a:pt x="40217" y="35502"/>
                      <a:pt x="41082" y="32904"/>
                    </a:cubicBezTo>
                    <a:lnTo>
                      <a:pt x="45412" y="0"/>
                    </a:lnTo>
                    <a:lnTo>
                      <a:pt x="55803" y="0"/>
                    </a:lnTo>
                    <a:close/>
                  </a:path>
                </a:pathLst>
              </a:custGeom>
              <a:solidFill>
                <a:srgbClr val="203249"/>
              </a:solidFill>
              <a:ln w="8653"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1690101C-2400-2CD1-D35E-10D84BBFAD13}"/>
                  </a:ext>
                </a:extLst>
              </p:cNvPr>
              <p:cNvSpPr/>
              <p:nvPr/>
            </p:nvSpPr>
            <p:spPr>
              <a:xfrm>
                <a:off x="7850331" y="3685309"/>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0 w 41563"/>
                  <a:gd name="connsiteY7" fmla="*/ 33770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0"/>
                      <a:pt x="19916" y="11257"/>
                      <a:pt x="21648" y="8659"/>
                    </a:cubicBezTo>
                    <a:cubicBezTo>
                      <a:pt x="23379" y="6061"/>
                      <a:pt x="25977" y="4330"/>
                      <a:pt x="27709" y="2598"/>
                    </a:cubicBezTo>
                    <a:cubicBezTo>
                      <a:pt x="29441" y="866"/>
                      <a:pt x="32038" y="0"/>
                      <a:pt x="34636" y="0"/>
                    </a:cubicBezTo>
                    <a:cubicBezTo>
                      <a:pt x="37234" y="0"/>
                      <a:pt x="38966" y="0"/>
                      <a:pt x="41564" y="866"/>
                    </a:cubicBezTo>
                    <a:lnTo>
                      <a:pt x="39832" y="11257"/>
                    </a:lnTo>
                    <a:cubicBezTo>
                      <a:pt x="34636" y="9525"/>
                      <a:pt x="29441" y="9525"/>
                      <a:pt x="25111" y="13855"/>
                    </a:cubicBezTo>
                    <a:cubicBezTo>
                      <a:pt x="20782" y="17318"/>
                      <a:pt x="17318" y="24245"/>
                      <a:pt x="14720" y="33770"/>
                    </a:cubicBezTo>
                    <a:lnTo>
                      <a:pt x="11257" y="63211"/>
                    </a:lnTo>
                    <a:lnTo>
                      <a:pt x="0" y="63211"/>
                    </a:lnTo>
                    <a:lnTo>
                      <a:pt x="7793" y="0"/>
                    </a:lnTo>
                    <a:lnTo>
                      <a:pt x="12989" y="0"/>
                    </a:lnTo>
                    <a:cubicBezTo>
                      <a:pt x="15586"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83B24A78-D80B-961F-A73D-5D82964F7755}"/>
                  </a:ext>
                </a:extLst>
              </p:cNvPr>
              <p:cNvSpPr/>
              <p:nvPr/>
            </p:nvSpPr>
            <p:spPr>
              <a:xfrm>
                <a:off x="7894493" y="3686175"/>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1 h 64077"/>
                  <a:gd name="connsiteX4" fmla="*/ 22513 w 51088"/>
                  <a:gd name="connsiteY4" fmla="*/ 64077 h 64077"/>
                  <a:gd name="connsiteX5" fmla="*/ 12989 w 51088"/>
                  <a:gd name="connsiteY5" fmla="*/ 62345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3 w 51088"/>
                  <a:gd name="connsiteY10" fmla="*/ 19916 h 64077"/>
                  <a:gd name="connsiteX11" fmla="*/ 8659 w 51088"/>
                  <a:gd name="connsiteY11" fmla="*/ 12123 h 64077"/>
                  <a:gd name="connsiteX12" fmla="*/ 14721 w 51088"/>
                  <a:gd name="connsiteY12" fmla="*/ 6061 h 64077"/>
                  <a:gd name="connsiteX13" fmla="*/ 22513 w 51088"/>
                  <a:gd name="connsiteY13" fmla="*/ 1732 h 64077"/>
                  <a:gd name="connsiteX14" fmla="*/ 32039 w 51088"/>
                  <a:gd name="connsiteY14" fmla="*/ 0 h 64077"/>
                  <a:gd name="connsiteX15" fmla="*/ 40698 w 51088"/>
                  <a:gd name="connsiteY15" fmla="*/ 1732 h 64077"/>
                  <a:gd name="connsiteX16" fmla="*/ 46759 w 51088"/>
                  <a:gd name="connsiteY16" fmla="*/ 5195 h 64077"/>
                  <a:gd name="connsiteX17" fmla="*/ 50223 w 51088"/>
                  <a:gd name="connsiteY17" fmla="*/ 9525 h 64077"/>
                  <a:gd name="connsiteX18" fmla="*/ 51088 w 51088"/>
                  <a:gd name="connsiteY18" fmla="*/ 14720 h 64077"/>
                  <a:gd name="connsiteX19" fmla="*/ 49357 w 51088"/>
                  <a:gd name="connsiteY19" fmla="*/ 22513 h 64077"/>
                  <a:gd name="connsiteX20" fmla="*/ 43295 w 51088"/>
                  <a:gd name="connsiteY20" fmla="*/ 28575 h 64077"/>
                  <a:gd name="connsiteX21" fmla="*/ 31173 w 51088"/>
                  <a:gd name="connsiteY21" fmla="*/ 33770 h 64077"/>
                  <a:gd name="connsiteX22" fmla="*/ 11257 w 51088"/>
                  <a:gd name="connsiteY22" fmla="*/ 37234 h 64077"/>
                  <a:gd name="connsiteX23" fmla="*/ 11257 w 51088"/>
                  <a:gd name="connsiteY23" fmla="*/ 38966 h 64077"/>
                  <a:gd name="connsiteX24" fmla="*/ 11257 w 51088"/>
                  <a:gd name="connsiteY24" fmla="*/ 40698 h 64077"/>
                  <a:gd name="connsiteX25" fmla="*/ 14721 w 51088"/>
                  <a:gd name="connsiteY25" fmla="*/ 53686 h 64077"/>
                  <a:gd name="connsiteX26" fmla="*/ 25977 w 51088"/>
                  <a:gd name="connsiteY26" fmla="*/ 58016 h 64077"/>
                  <a:gd name="connsiteX27" fmla="*/ 31173 w 51088"/>
                  <a:gd name="connsiteY27" fmla="*/ 57150 h 64077"/>
                  <a:gd name="connsiteX28" fmla="*/ 35502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1173 w 51088"/>
                  <a:gd name="connsiteY35" fmla="*/ 6927 h 64077"/>
                  <a:gd name="connsiteX36" fmla="*/ 24245 w 51088"/>
                  <a:gd name="connsiteY36" fmla="*/ 8659 h 64077"/>
                  <a:gd name="connsiteX37" fmla="*/ 18184 w 51088"/>
                  <a:gd name="connsiteY37" fmla="*/ 12989 h 64077"/>
                  <a:gd name="connsiteX38" fmla="*/ 13854 w 51088"/>
                  <a:gd name="connsiteY38" fmla="*/ 19916 h 64077"/>
                  <a:gd name="connsiteX39" fmla="*/ 11257 w 51088"/>
                  <a:gd name="connsiteY39" fmla="*/ 28575 h 64077"/>
                  <a:gd name="connsiteX40" fmla="*/ 26843 w 51088"/>
                  <a:gd name="connsiteY40" fmla="*/ 25977 h 64077"/>
                  <a:gd name="connsiteX41" fmla="*/ 35502 w 51088"/>
                  <a:gd name="connsiteY41" fmla="*/ 22513 h 64077"/>
                  <a:gd name="connsiteX42" fmla="*/ 39832 w 51088"/>
                  <a:gd name="connsiteY42" fmla="*/ 19050 h 64077"/>
                  <a:gd name="connsiteX43" fmla="*/ 40698 w 51088"/>
                  <a:gd name="connsiteY43" fmla="*/ 14720 h 64077"/>
                  <a:gd name="connsiteX44" fmla="*/ 39832 w 51088"/>
                  <a:gd name="connsiteY44" fmla="*/ 12123 h 64077"/>
                  <a:gd name="connsiteX45" fmla="*/ 38100 w 51088"/>
                  <a:gd name="connsiteY45" fmla="*/ 9525 h 64077"/>
                  <a:gd name="connsiteX46" fmla="*/ 35502 w 51088"/>
                  <a:gd name="connsiteY46" fmla="*/ 7793 h 64077"/>
                  <a:gd name="connsiteX47" fmla="*/ 31173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2" y="61479"/>
                      <a:pt x="32904" y="62345"/>
                      <a:pt x="30307" y="63211"/>
                    </a:cubicBezTo>
                    <a:cubicBezTo>
                      <a:pt x="27709" y="64077"/>
                      <a:pt x="25111" y="64077"/>
                      <a:pt x="22513" y="64077"/>
                    </a:cubicBezTo>
                    <a:cubicBezTo>
                      <a:pt x="19050" y="64077"/>
                      <a:pt x="15586" y="63211"/>
                      <a:pt x="12989" y="62345"/>
                    </a:cubicBezTo>
                    <a:cubicBezTo>
                      <a:pt x="10391" y="61479"/>
                      <a:pt x="7793" y="59748"/>
                      <a:pt x="6061" y="57150"/>
                    </a:cubicBezTo>
                    <a:cubicBezTo>
                      <a:pt x="4330" y="54552"/>
                      <a:pt x="2598" y="51955"/>
                      <a:pt x="1732" y="49357"/>
                    </a:cubicBezTo>
                    <a:cubicBezTo>
                      <a:pt x="866" y="45893"/>
                      <a:pt x="0" y="42429"/>
                      <a:pt x="0" y="38966"/>
                    </a:cubicBezTo>
                    <a:cubicBezTo>
                      <a:pt x="0" y="35502"/>
                      <a:pt x="0" y="32904"/>
                      <a:pt x="866" y="29441"/>
                    </a:cubicBezTo>
                    <a:cubicBezTo>
                      <a:pt x="1732" y="25977"/>
                      <a:pt x="2598" y="23379"/>
                      <a:pt x="3463" y="19916"/>
                    </a:cubicBezTo>
                    <a:cubicBezTo>
                      <a:pt x="5195" y="17318"/>
                      <a:pt x="6061" y="14720"/>
                      <a:pt x="8659" y="12123"/>
                    </a:cubicBezTo>
                    <a:cubicBezTo>
                      <a:pt x="10391" y="9525"/>
                      <a:pt x="12989" y="7793"/>
                      <a:pt x="14721" y="6061"/>
                    </a:cubicBezTo>
                    <a:cubicBezTo>
                      <a:pt x="17318" y="4330"/>
                      <a:pt x="19916" y="2598"/>
                      <a:pt x="22513" y="1732"/>
                    </a:cubicBezTo>
                    <a:cubicBezTo>
                      <a:pt x="25111" y="866"/>
                      <a:pt x="28575" y="0"/>
                      <a:pt x="32039" y="0"/>
                    </a:cubicBezTo>
                    <a:cubicBezTo>
                      <a:pt x="35502" y="0"/>
                      <a:pt x="38100" y="866"/>
                      <a:pt x="40698" y="1732"/>
                    </a:cubicBezTo>
                    <a:cubicBezTo>
                      <a:pt x="43295" y="2598"/>
                      <a:pt x="45027" y="3464"/>
                      <a:pt x="46759" y="5195"/>
                    </a:cubicBezTo>
                    <a:cubicBezTo>
                      <a:pt x="48491" y="6927"/>
                      <a:pt x="49357" y="7793"/>
                      <a:pt x="50223" y="9525"/>
                    </a:cubicBezTo>
                    <a:cubicBezTo>
                      <a:pt x="51088" y="11257"/>
                      <a:pt x="51088" y="12989"/>
                      <a:pt x="51088" y="14720"/>
                    </a:cubicBezTo>
                    <a:cubicBezTo>
                      <a:pt x="51088" y="17318"/>
                      <a:pt x="50223" y="19916"/>
                      <a:pt x="49357" y="22513"/>
                    </a:cubicBezTo>
                    <a:cubicBezTo>
                      <a:pt x="48491" y="25111"/>
                      <a:pt x="45893" y="26843"/>
                      <a:pt x="43295" y="28575"/>
                    </a:cubicBezTo>
                    <a:cubicBezTo>
                      <a:pt x="40698" y="30307"/>
                      <a:pt x="36368" y="32038"/>
                      <a:pt x="31173" y="33770"/>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2" y="50223"/>
                      <a:pt x="14721" y="53686"/>
                    </a:cubicBezTo>
                    <a:cubicBezTo>
                      <a:pt x="17318" y="56284"/>
                      <a:pt x="20782" y="58016"/>
                      <a:pt x="25977" y="58016"/>
                    </a:cubicBezTo>
                    <a:cubicBezTo>
                      <a:pt x="27709" y="58016"/>
                      <a:pt x="29441" y="58016"/>
                      <a:pt x="31173" y="57150"/>
                    </a:cubicBezTo>
                    <a:cubicBezTo>
                      <a:pt x="32904" y="57150"/>
                      <a:pt x="33770" y="56284"/>
                      <a:pt x="35502" y="55418"/>
                    </a:cubicBezTo>
                    <a:cubicBezTo>
                      <a:pt x="36368" y="54552"/>
                      <a:pt x="38100" y="54552"/>
                      <a:pt x="38966" y="53686"/>
                    </a:cubicBezTo>
                    <a:cubicBezTo>
                      <a:pt x="39832" y="52820"/>
                      <a:pt x="40698" y="51955"/>
                      <a:pt x="41564" y="51955"/>
                    </a:cubicBezTo>
                    <a:cubicBezTo>
                      <a:pt x="42429" y="51089"/>
                      <a:pt x="43295" y="51089"/>
                      <a:pt x="43295" y="50223"/>
                    </a:cubicBezTo>
                    <a:cubicBezTo>
                      <a:pt x="44161" y="50223"/>
                      <a:pt x="45027" y="49357"/>
                      <a:pt x="45027" y="49357"/>
                    </a:cubicBezTo>
                    <a:cubicBezTo>
                      <a:pt x="45893" y="49357"/>
                      <a:pt x="46759" y="49357"/>
                      <a:pt x="46759" y="50223"/>
                    </a:cubicBezTo>
                    <a:lnTo>
                      <a:pt x="49357" y="51089"/>
                    </a:lnTo>
                    <a:close/>
                    <a:moveTo>
                      <a:pt x="31173" y="6927"/>
                    </a:moveTo>
                    <a:cubicBezTo>
                      <a:pt x="28575" y="6927"/>
                      <a:pt x="25977" y="7793"/>
                      <a:pt x="24245" y="8659"/>
                    </a:cubicBezTo>
                    <a:cubicBezTo>
                      <a:pt x="21648" y="9525"/>
                      <a:pt x="19916" y="11257"/>
                      <a:pt x="18184" y="12989"/>
                    </a:cubicBezTo>
                    <a:cubicBezTo>
                      <a:pt x="16452" y="14720"/>
                      <a:pt x="14721" y="17318"/>
                      <a:pt x="13854" y="19916"/>
                    </a:cubicBezTo>
                    <a:cubicBezTo>
                      <a:pt x="12989" y="22513"/>
                      <a:pt x="12122" y="25111"/>
                      <a:pt x="11257" y="28575"/>
                    </a:cubicBezTo>
                    <a:cubicBezTo>
                      <a:pt x="17318" y="27709"/>
                      <a:pt x="22513" y="26843"/>
                      <a:pt x="26843" y="25977"/>
                    </a:cubicBezTo>
                    <a:cubicBezTo>
                      <a:pt x="30307" y="25111"/>
                      <a:pt x="33770" y="24245"/>
                      <a:pt x="35502" y="22513"/>
                    </a:cubicBezTo>
                    <a:cubicBezTo>
                      <a:pt x="37234" y="20782"/>
                      <a:pt x="38966" y="19916"/>
                      <a:pt x="39832" y="19050"/>
                    </a:cubicBezTo>
                    <a:cubicBezTo>
                      <a:pt x="40698" y="17318"/>
                      <a:pt x="40698" y="16452"/>
                      <a:pt x="40698" y="14720"/>
                    </a:cubicBezTo>
                    <a:cubicBezTo>
                      <a:pt x="40698" y="13854"/>
                      <a:pt x="40698" y="12989"/>
                      <a:pt x="39832" y="12123"/>
                    </a:cubicBezTo>
                    <a:cubicBezTo>
                      <a:pt x="39832" y="11257"/>
                      <a:pt x="38966" y="10391"/>
                      <a:pt x="38100" y="9525"/>
                    </a:cubicBezTo>
                    <a:cubicBezTo>
                      <a:pt x="37234" y="8659"/>
                      <a:pt x="36368" y="8659"/>
                      <a:pt x="35502" y="7793"/>
                    </a:cubicBezTo>
                    <a:cubicBezTo>
                      <a:pt x="34636" y="6927"/>
                      <a:pt x="32904" y="6927"/>
                      <a:pt x="31173" y="6927"/>
                    </a:cubicBezTo>
                    <a:close/>
                  </a:path>
                </a:pathLst>
              </a:custGeom>
              <a:solidFill>
                <a:srgbClr val="203249"/>
              </a:solidFill>
              <a:ln w="8653" cap="flat">
                <a:noFill/>
                <a:prstDash val="solid"/>
                <a:miter/>
              </a:ln>
            </p:spPr>
            <p:txBody>
              <a:bodyPr rtlCol="0" anchor="ctr"/>
              <a:lstStyle/>
              <a:p>
                <a:endParaRPr lang="en-US"/>
              </a:p>
            </p:txBody>
          </p:sp>
        </p:grpSp>
        <p:grpSp>
          <p:nvGrpSpPr>
            <p:cNvPr id="28" name="Graphic 6">
              <a:extLst>
                <a:ext uri="{FF2B5EF4-FFF2-40B4-BE49-F238E27FC236}">
                  <a16:creationId xmlns:a16="http://schemas.microsoft.com/office/drawing/2014/main" id="{75B4CC3E-9460-0FC4-52D5-F26FC6920F88}"/>
                </a:ext>
              </a:extLst>
            </p:cNvPr>
            <p:cNvGrpSpPr/>
            <p:nvPr/>
          </p:nvGrpSpPr>
          <p:grpSpPr>
            <a:xfrm>
              <a:off x="4330411" y="4280188"/>
              <a:ext cx="273627" cy="69272"/>
              <a:chOff x="4330411" y="4280188"/>
              <a:chExt cx="273627" cy="69272"/>
            </a:xfrm>
            <a:solidFill>
              <a:srgbClr val="203249"/>
            </a:solidFill>
          </p:grpSpPr>
          <p:sp>
            <p:nvSpPr>
              <p:cNvPr id="90" name="Freeform 89">
                <a:extLst>
                  <a:ext uri="{FF2B5EF4-FFF2-40B4-BE49-F238E27FC236}">
                    <a16:creationId xmlns:a16="http://schemas.microsoft.com/office/drawing/2014/main" id="{01BB9C22-C782-FCE0-EB8B-DD7968FFAC12}"/>
                  </a:ext>
                </a:extLst>
              </p:cNvPr>
              <p:cNvSpPr/>
              <p:nvPr/>
            </p:nvSpPr>
            <p:spPr>
              <a:xfrm>
                <a:off x="4330411" y="4280188"/>
                <a:ext cx="45027" cy="69272"/>
              </a:xfrm>
              <a:custGeom>
                <a:avLst/>
                <a:gdLst>
                  <a:gd name="connsiteX0" fmla="*/ 40698 w 45027"/>
                  <a:gd name="connsiteY0" fmla="*/ 14721 h 69272"/>
                  <a:gd name="connsiteX1" fmla="*/ 39832 w 45027"/>
                  <a:gd name="connsiteY1" fmla="*/ 16452 h 69272"/>
                  <a:gd name="connsiteX2" fmla="*/ 38100 w 45027"/>
                  <a:gd name="connsiteY2" fmla="*/ 16452 h 69272"/>
                  <a:gd name="connsiteX3" fmla="*/ 36368 w 45027"/>
                  <a:gd name="connsiteY3" fmla="*/ 15587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0 w 45027"/>
                  <a:gd name="connsiteY10" fmla="*/ 19916 h 69272"/>
                  <a:gd name="connsiteX11" fmla="*/ 15586 w 45027"/>
                  <a:gd name="connsiteY11" fmla="*/ 23380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9 h 69272"/>
                  <a:gd name="connsiteX16" fmla="*/ 39832 w 45027"/>
                  <a:gd name="connsiteY16" fmla="*/ 35502 h 69272"/>
                  <a:gd name="connsiteX17" fmla="*/ 43295 w 45027"/>
                  <a:gd name="connsiteY17" fmla="*/ 40698 h 69272"/>
                  <a:gd name="connsiteX18" fmla="*/ 44161 w 45027"/>
                  <a:gd name="connsiteY18" fmla="*/ 47625 h 69272"/>
                  <a:gd name="connsiteX19" fmla="*/ 42430 w 45027"/>
                  <a:gd name="connsiteY19" fmla="*/ 56284 h 69272"/>
                  <a:gd name="connsiteX20" fmla="*/ 38100 w 45027"/>
                  <a:gd name="connsiteY20" fmla="*/ 63212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5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9 h 69272"/>
                  <a:gd name="connsiteX42" fmla="*/ 4330 w 45027"/>
                  <a:gd name="connsiteY42" fmla="*/ 26843 h 69272"/>
                  <a:gd name="connsiteX43" fmla="*/ 3464 w 45027"/>
                  <a:gd name="connsiteY43" fmla="*/ 19050 h 69272"/>
                  <a:gd name="connsiteX44" fmla="*/ 5195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4721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4721"/>
                    </a:moveTo>
                    <a:cubicBezTo>
                      <a:pt x="40698" y="15587"/>
                      <a:pt x="39832" y="15587"/>
                      <a:pt x="39832" y="16452"/>
                    </a:cubicBezTo>
                    <a:cubicBezTo>
                      <a:pt x="39832" y="16452"/>
                      <a:pt x="38966" y="16452"/>
                      <a:pt x="38100" y="16452"/>
                    </a:cubicBezTo>
                    <a:cubicBezTo>
                      <a:pt x="37234" y="16452"/>
                      <a:pt x="36368" y="16452"/>
                      <a:pt x="36368" y="15587"/>
                    </a:cubicBezTo>
                    <a:cubicBezTo>
                      <a:pt x="36368" y="14721"/>
                      <a:pt x="34636" y="14721"/>
                      <a:pt x="33770" y="13855"/>
                    </a:cubicBezTo>
                    <a:cubicBezTo>
                      <a:pt x="32905"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1"/>
                      <a:pt x="15586" y="15587"/>
                      <a:pt x="15586" y="16452"/>
                    </a:cubicBezTo>
                    <a:cubicBezTo>
                      <a:pt x="15586" y="17318"/>
                      <a:pt x="14720" y="18184"/>
                      <a:pt x="14720" y="19916"/>
                    </a:cubicBezTo>
                    <a:cubicBezTo>
                      <a:pt x="14720" y="21648"/>
                      <a:pt x="15586" y="22514"/>
                      <a:pt x="15586" y="23380"/>
                    </a:cubicBezTo>
                    <a:cubicBezTo>
                      <a:pt x="16452" y="24246"/>
                      <a:pt x="17318" y="25112"/>
                      <a:pt x="19050" y="25977"/>
                    </a:cubicBezTo>
                    <a:cubicBezTo>
                      <a:pt x="20782" y="26843"/>
                      <a:pt x="22514" y="27709"/>
                      <a:pt x="24245" y="27709"/>
                    </a:cubicBezTo>
                    <a:cubicBezTo>
                      <a:pt x="25977" y="28575"/>
                      <a:pt x="27709" y="28575"/>
                      <a:pt x="29441" y="29441"/>
                    </a:cubicBezTo>
                    <a:cubicBezTo>
                      <a:pt x="31173" y="30307"/>
                      <a:pt x="32905" y="31173"/>
                      <a:pt x="34636" y="32039"/>
                    </a:cubicBezTo>
                    <a:cubicBezTo>
                      <a:pt x="36368" y="32905"/>
                      <a:pt x="38100" y="33771"/>
                      <a:pt x="39832" y="35502"/>
                    </a:cubicBezTo>
                    <a:cubicBezTo>
                      <a:pt x="41564" y="37234"/>
                      <a:pt x="42430" y="38100"/>
                      <a:pt x="43295" y="40698"/>
                    </a:cubicBezTo>
                    <a:cubicBezTo>
                      <a:pt x="44161" y="42430"/>
                      <a:pt x="44161" y="45027"/>
                      <a:pt x="44161" y="47625"/>
                    </a:cubicBezTo>
                    <a:cubicBezTo>
                      <a:pt x="44161" y="50223"/>
                      <a:pt x="43295" y="53686"/>
                      <a:pt x="42430" y="56284"/>
                    </a:cubicBezTo>
                    <a:cubicBezTo>
                      <a:pt x="41564" y="58882"/>
                      <a:pt x="39832" y="61480"/>
                      <a:pt x="38100" y="63212"/>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2"/>
                      <a:pt x="866" y="61480"/>
                      <a:pt x="0" y="60614"/>
                    </a:cubicBezTo>
                    <a:lnTo>
                      <a:pt x="3464" y="54552"/>
                    </a:lnTo>
                    <a:cubicBezTo>
                      <a:pt x="3464" y="54552"/>
                      <a:pt x="4330" y="53686"/>
                      <a:pt x="4330" y="53686"/>
                    </a:cubicBezTo>
                    <a:cubicBezTo>
                      <a:pt x="5195" y="53686"/>
                      <a:pt x="5195" y="52821"/>
                      <a:pt x="6061" y="52821"/>
                    </a:cubicBezTo>
                    <a:cubicBezTo>
                      <a:pt x="6927" y="52821"/>
                      <a:pt x="7793" y="52821"/>
                      <a:pt x="8659" y="53686"/>
                    </a:cubicBezTo>
                    <a:cubicBezTo>
                      <a:pt x="9525" y="54552"/>
                      <a:pt x="10391" y="55418"/>
                      <a:pt x="12123" y="55418"/>
                    </a:cubicBezTo>
                    <a:cubicBezTo>
                      <a:pt x="12989" y="56284"/>
                      <a:pt x="14720" y="57150"/>
                      <a:pt x="16452" y="57150"/>
                    </a:cubicBezTo>
                    <a:cubicBezTo>
                      <a:pt x="18184" y="58016"/>
                      <a:pt x="19916" y="58016"/>
                      <a:pt x="22514" y="58016"/>
                    </a:cubicBezTo>
                    <a:cubicBezTo>
                      <a:pt x="25977" y="58016"/>
                      <a:pt x="28575" y="57150"/>
                      <a:pt x="30307" y="55418"/>
                    </a:cubicBezTo>
                    <a:cubicBezTo>
                      <a:pt x="32039" y="53686"/>
                      <a:pt x="32905" y="51089"/>
                      <a:pt x="32905" y="48491"/>
                    </a:cubicBezTo>
                    <a:cubicBezTo>
                      <a:pt x="32905" y="46759"/>
                      <a:pt x="32905" y="45027"/>
                      <a:pt x="32039" y="44161"/>
                    </a:cubicBezTo>
                    <a:cubicBezTo>
                      <a:pt x="31173" y="43295"/>
                      <a:pt x="30307" y="42430"/>
                      <a:pt x="28575" y="41564"/>
                    </a:cubicBezTo>
                    <a:cubicBezTo>
                      <a:pt x="26843" y="40698"/>
                      <a:pt x="25111" y="39832"/>
                      <a:pt x="23380" y="39832"/>
                    </a:cubicBezTo>
                    <a:cubicBezTo>
                      <a:pt x="21648" y="38966"/>
                      <a:pt x="19916" y="38966"/>
                      <a:pt x="18184" y="38100"/>
                    </a:cubicBezTo>
                    <a:cubicBezTo>
                      <a:pt x="16452" y="37234"/>
                      <a:pt x="14720" y="36368"/>
                      <a:pt x="12989" y="35502"/>
                    </a:cubicBezTo>
                    <a:cubicBezTo>
                      <a:pt x="11257" y="34636"/>
                      <a:pt x="9525" y="33771"/>
                      <a:pt x="7793" y="32039"/>
                    </a:cubicBezTo>
                    <a:cubicBezTo>
                      <a:pt x="6061" y="30307"/>
                      <a:pt x="5195" y="28575"/>
                      <a:pt x="4330" y="26843"/>
                    </a:cubicBezTo>
                    <a:cubicBezTo>
                      <a:pt x="3464" y="25112"/>
                      <a:pt x="3464" y="22514"/>
                      <a:pt x="3464" y="19050"/>
                    </a:cubicBezTo>
                    <a:cubicBezTo>
                      <a:pt x="3464" y="16452"/>
                      <a:pt x="4330" y="14721"/>
                      <a:pt x="5195"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30" y="4330"/>
                      <a:pt x="45027" y="6927"/>
                    </a:cubicBezTo>
                    <a:lnTo>
                      <a:pt x="40698" y="14721"/>
                    </a:lnTo>
                    <a:close/>
                  </a:path>
                </a:pathLst>
              </a:custGeom>
              <a:solidFill>
                <a:srgbClr val="203249"/>
              </a:solid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32AF5DBA-23AE-E644-0A2D-E858AED990DC}"/>
                  </a:ext>
                </a:extLst>
              </p:cNvPr>
              <p:cNvSpPr/>
              <p:nvPr/>
            </p:nvSpPr>
            <p:spPr>
              <a:xfrm>
                <a:off x="4391890" y="4282786"/>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49555395-4FA4-4A4C-F06F-C7EC80900129}"/>
                  </a:ext>
                </a:extLst>
              </p:cNvPr>
              <p:cNvSpPr/>
              <p:nvPr/>
            </p:nvSpPr>
            <p:spPr>
              <a:xfrm>
                <a:off x="4468090" y="4283652"/>
                <a:ext cx="12122" cy="65808"/>
              </a:xfrm>
              <a:custGeom>
                <a:avLst/>
                <a:gdLst>
                  <a:gd name="connsiteX0" fmla="*/ 12123 w 12122"/>
                  <a:gd name="connsiteY0" fmla="*/ 65809 h 65808"/>
                  <a:gd name="connsiteX1" fmla="*/ 0 w 12122"/>
                  <a:gd name="connsiteY1" fmla="*/ 65809 h 65808"/>
                  <a:gd name="connsiteX2" fmla="*/ 0 w 12122"/>
                  <a:gd name="connsiteY2" fmla="*/ 0 h 65808"/>
                  <a:gd name="connsiteX3" fmla="*/ 12123 w 12122"/>
                  <a:gd name="connsiteY3" fmla="*/ 0 h 65808"/>
                  <a:gd name="connsiteX4" fmla="*/ 12123 w 12122"/>
                  <a:gd name="connsiteY4" fmla="*/ 65809 h 65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8">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AC3D70EF-E86F-7A0F-5C0F-AD65D0AB82AB}"/>
                  </a:ext>
                </a:extLst>
              </p:cNvPr>
              <p:cNvSpPr/>
              <p:nvPr/>
            </p:nvSpPr>
            <p:spPr>
              <a:xfrm>
                <a:off x="4500995" y="4283652"/>
                <a:ext cx="41563" cy="65808"/>
              </a:xfrm>
              <a:custGeom>
                <a:avLst/>
                <a:gdLst>
                  <a:gd name="connsiteX0" fmla="*/ 12123 w 41563"/>
                  <a:gd name="connsiteY0" fmla="*/ 9525 h 65808"/>
                  <a:gd name="connsiteX1" fmla="*/ 12123 w 41563"/>
                  <a:gd name="connsiteY1" fmla="*/ 29441 h 65808"/>
                  <a:gd name="connsiteX2" fmla="*/ 37234 w 41563"/>
                  <a:gd name="connsiteY2" fmla="*/ 29441 h 65808"/>
                  <a:gd name="connsiteX3" fmla="*/ 37234 w 41563"/>
                  <a:gd name="connsiteY3" fmla="*/ 38966 h 65808"/>
                  <a:gd name="connsiteX4" fmla="*/ 12123 w 41563"/>
                  <a:gd name="connsiteY4" fmla="*/ 38966 h 65808"/>
                  <a:gd name="connsiteX5" fmla="*/ 12123 w 41563"/>
                  <a:gd name="connsiteY5" fmla="*/ 65809 h 65808"/>
                  <a:gd name="connsiteX6" fmla="*/ 0 w 41563"/>
                  <a:gd name="connsiteY6" fmla="*/ 65809 h 65808"/>
                  <a:gd name="connsiteX7" fmla="*/ 0 w 41563"/>
                  <a:gd name="connsiteY7" fmla="*/ 0 h 65808"/>
                  <a:gd name="connsiteX8" fmla="*/ 41564 w 41563"/>
                  <a:gd name="connsiteY8" fmla="*/ 0 h 65808"/>
                  <a:gd name="connsiteX9" fmla="*/ 41564 w 41563"/>
                  <a:gd name="connsiteY9" fmla="*/ 9525 h 65808"/>
                  <a:gd name="connsiteX10" fmla="*/ 12123 w 41563"/>
                  <a:gd name="connsiteY10" fmla="*/ 9525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8">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3C89259-286D-8F92-7A60-63E262565743}"/>
                  </a:ext>
                </a:extLst>
              </p:cNvPr>
              <p:cNvSpPr/>
              <p:nvPr/>
            </p:nvSpPr>
            <p:spPr>
              <a:xfrm>
                <a:off x="4552083" y="4282786"/>
                <a:ext cx="51954" cy="66674"/>
              </a:xfrm>
              <a:custGeom>
                <a:avLst/>
                <a:gdLst>
                  <a:gd name="connsiteX0" fmla="*/ 51955 w 51954"/>
                  <a:gd name="connsiteY0" fmla="*/ 10391 h 66674"/>
                  <a:gd name="connsiteX1" fmla="*/ 32039 w 51954"/>
                  <a:gd name="connsiteY1" fmla="*/ 10391 h 66674"/>
                  <a:gd name="connsiteX2" fmla="*/ 32039 w 51954"/>
                  <a:gd name="connsiteY2" fmla="*/ 66675 h 66674"/>
                  <a:gd name="connsiteX3" fmla="*/ 19916 w 51954"/>
                  <a:gd name="connsiteY3" fmla="*/ 66675 h 66674"/>
                  <a:gd name="connsiteX4" fmla="*/ 19916 w 51954"/>
                  <a:gd name="connsiteY4" fmla="*/ 10391 h 66674"/>
                  <a:gd name="connsiteX5" fmla="*/ 0 w 51954"/>
                  <a:gd name="connsiteY5" fmla="*/ 10391 h 66674"/>
                  <a:gd name="connsiteX6" fmla="*/ 0 w 51954"/>
                  <a:gd name="connsiteY6" fmla="*/ 0 h 66674"/>
                  <a:gd name="connsiteX7" fmla="*/ 51955 w 51954"/>
                  <a:gd name="connsiteY7" fmla="*/ 0 h 66674"/>
                  <a:gd name="connsiteX8" fmla="*/ 51955 w 51954"/>
                  <a:gd name="connsiteY8" fmla="*/ 10391 h 66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4">
                    <a:moveTo>
                      <a:pt x="51955" y="10391"/>
                    </a:moveTo>
                    <a:lnTo>
                      <a:pt x="32039" y="10391"/>
                    </a:lnTo>
                    <a:lnTo>
                      <a:pt x="32039"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38" name="Graphic 6">
              <a:extLst>
                <a:ext uri="{FF2B5EF4-FFF2-40B4-BE49-F238E27FC236}">
                  <a16:creationId xmlns:a16="http://schemas.microsoft.com/office/drawing/2014/main" id="{60B81D2F-35C0-CE2E-D36C-BB760C134073}"/>
                </a:ext>
              </a:extLst>
            </p:cNvPr>
            <p:cNvGrpSpPr/>
            <p:nvPr/>
          </p:nvGrpSpPr>
          <p:grpSpPr>
            <a:xfrm>
              <a:off x="4087090" y="4391891"/>
              <a:ext cx="763731" cy="243320"/>
              <a:chOff x="4087090" y="4391891"/>
              <a:chExt cx="763731" cy="243320"/>
            </a:xfrm>
            <a:solidFill>
              <a:srgbClr val="203249"/>
            </a:solidFill>
          </p:grpSpPr>
          <p:sp>
            <p:nvSpPr>
              <p:cNvPr id="70" name="Freeform 69">
                <a:extLst>
                  <a:ext uri="{FF2B5EF4-FFF2-40B4-BE49-F238E27FC236}">
                    <a16:creationId xmlns:a16="http://schemas.microsoft.com/office/drawing/2014/main" id="{8A5669C0-9958-0C1C-DBF7-77A7F29CBC23}"/>
                  </a:ext>
                </a:extLst>
              </p:cNvPr>
              <p:cNvSpPr/>
              <p:nvPr/>
            </p:nvSpPr>
            <p:spPr>
              <a:xfrm>
                <a:off x="4087090" y="4395354"/>
                <a:ext cx="82261" cy="89188"/>
              </a:xfrm>
              <a:custGeom>
                <a:avLst/>
                <a:gdLst>
                  <a:gd name="connsiteX0" fmla="*/ 82261 w 82261"/>
                  <a:gd name="connsiteY0" fmla="*/ 38100 h 89188"/>
                  <a:gd name="connsiteX1" fmla="*/ 78798 w 82261"/>
                  <a:gd name="connsiteY1" fmla="*/ 58882 h 89188"/>
                  <a:gd name="connsiteX2" fmla="*/ 69273 w 82261"/>
                  <a:gd name="connsiteY2" fmla="*/ 75334 h 89188"/>
                  <a:gd name="connsiteX3" fmla="*/ 54552 w 82261"/>
                  <a:gd name="connsiteY3" fmla="*/ 85725 h 89188"/>
                  <a:gd name="connsiteX4" fmla="*/ 35502 w 82261"/>
                  <a:gd name="connsiteY4" fmla="*/ 89189 h 89188"/>
                  <a:gd name="connsiteX5" fmla="*/ 20782 w 82261"/>
                  <a:gd name="connsiteY5" fmla="*/ 86591 h 89188"/>
                  <a:gd name="connsiteX6" fmla="*/ 9525 w 82261"/>
                  <a:gd name="connsiteY6" fmla="*/ 78798 h 89188"/>
                  <a:gd name="connsiteX7" fmla="*/ 2598 w 82261"/>
                  <a:gd name="connsiteY7" fmla="*/ 66675 h 89188"/>
                  <a:gd name="connsiteX8" fmla="*/ 0 w 82261"/>
                  <a:gd name="connsiteY8" fmla="*/ 51089 h 89188"/>
                  <a:gd name="connsiteX9" fmla="*/ 3464 w 82261"/>
                  <a:gd name="connsiteY9" fmla="*/ 30307 h 89188"/>
                  <a:gd name="connsiteX10" fmla="*/ 12989 w 82261"/>
                  <a:gd name="connsiteY10" fmla="*/ 13855 h 89188"/>
                  <a:gd name="connsiteX11" fmla="*/ 27709 w 82261"/>
                  <a:gd name="connsiteY11" fmla="*/ 3464 h 89188"/>
                  <a:gd name="connsiteX12" fmla="*/ 45893 w 82261"/>
                  <a:gd name="connsiteY12" fmla="*/ 0 h 89188"/>
                  <a:gd name="connsiteX13" fmla="*/ 60614 w 82261"/>
                  <a:gd name="connsiteY13" fmla="*/ 2598 h 89188"/>
                  <a:gd name="connsiteX14" fmla="*/ 71870 w 82261"/>
                  <a:gd name="connsiteY14" fmla="*/ 10391 h 89188"/>
                  <a:gd name="connsiteX15" fmla="*/ 78798 w 82261"/>
                  <a:gd name="connsiteY15" fmla="*/ 22514 h 89188"/>
                  <a:gd name="connsiteX16" fmla="*/ 82261 w 82261"/>
                  <a:gd name="connsiteY16" fmla="*/ 38100 h 89188"/>
                  <a:gd name="connsiteX17" fmla="*/ 70139 w 82261"/>
                  <a:gd name="connsiteY17" fmla="*/ 38100 h 89188"/>
                  <a:gd name="connsiteX18" fmla="*/ 68407 w 82261"/>
                  <a:gd name="connsiteY18" fmla="*/ 25977 h 89188"/>
                  <a:gd name="connsiteX19" fmla="*/ 63211 w 82261"/>
                  <a:gd name="connsiteY19" fmla="*/ 16452 h 89188"/>
                  <a:gd name="connsiteX20" fmla="*/ 55418 w 82261"/>
                  <a:gd name="connsiteY20" fmla="*/ 10391 h 89188"/>
                  <a:gd name="connsiteX21" fmla="*/ 45027 w 82261"/>
                  <a:gd name="connsiteY21" fmla="*/ 8659 h 89188"/>
                  <a:gd name="connsiteX22" fmla="*/ 31173 w 82261"/>
                  <a:gd name="connsiteY22" fmla="*/ 11257 h 89188"/>
                  <a:gd name="connsiteX23" fmla="*/ 20782 w 82261"/>
                  <a:gd name="connsiteY23" fmla="*/ 19916 h 89188"/>
                  <a:gd name="connsiteX24" fmla="*/ 13855 w 82261"/>
                  <a:gd name="connsiteY24" fmla="*/ 32904 h 89188"/>
                  <a:gd name="connsiteX25" fmla="*/ 11257 w 82261"/>
                  <a:gd name="connsiteY25" fmla="*/ 50223 h 89188"/>
                  <a:gd name="connsiteX26" fmla="*/ 12989 w 82261"/>
                  <a:gd name="connsiteY26" fmla="*/ 62345 h 89188"/>
                  <a:gd name="connsiteX27" fmla="*/ 18184 w 82261"/>
                  <a:gd name="connsiteY27" fmla="*/ 71871 h 89188"/>
                  <a:gd name="connsiteX28" fmla="*/ 25977 w 82261"/>
                  <a:gd name="connsiteY28" fmla="*/ 77932 h 89188"/>
                  <a:gd name="connsiteX29" fmla="*/ 36368 w 82261"/>
                  <a:gd name="connsiteY29" fmla="*/ 79663 h 89188"/>
                  <a:gd name="connsiteX30" fmla="*/ 50223 w 82261"/>
                  <a:gd name="connsiteY30" fmla="*/ 77066 h 89188"/>
                  <a:gd name="connsiteX31" fmla="*/ 60614 w 82261"/>
                  <a:gd name="connsiteY31" fmla="*/ 68407 h 89188"/>
                  <a:gd name="connsiteX32" fmla="*/ 67541 w 82261"/>
                  <a:gd name="connsiteY32" fmla="*/ 55418 h 89188"/>
                  <a:gd name="connsiteX33" fmla="*/ 70139 w 82261"/>
                  <a:gd name="connsiteY33" fmla="*/ 38100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2261" h="89188">
                    <a:moveTo>
                      <a:pt x="82261" y="38100"/>
                    </a:moveTo>
                    <a:cubicBezTo>
                      <a:pt x="82261" y="45893"/>
                      <a:pt x="81395" y="52821"/>
                      <a:pt x="78798" y="58882"/>
                    </a:cubicBezTo>
                    <a:cubicBezTo>
                      <a:pt x="76200" y="64943"/>
                      <a:pt x="73602" y="71004"/>
                      <a:pt x="69273" y="75334"/>
                    </a:cubicBezTo>
                    <a:cubicBezTo>
                      <a:pt x="64943" y="79663"/>
                      <a:pt x="59748" y="83127"/>
                      <a:pt x="54552" y="85725"/>
                    </a:cubicBezTo>
                    <a:cubicBezTo>
                      <a:pt x="48491" y="88323"/>
                      <a:pt x="42430" y="89189"/>
                      <a:pt x="35502" y="89189"/>
                    </a:cubicBezTo>
                    <a:cubicBezTo>
                      <a:pt x="30307" y="89189"/>
                      <a:pt x="25111" y="88323"/>
                      <a:pt x="20782" y="86591"/>
                    </a:cubicBezTo>
                    <a:cubicBezTo>
                      <a:pt x="16452" y="84859"/>
                      <a:pt x="12989" y="82261"/>
                      <a:pt x="9525" y="78798"/>
                    </a:cubicBezTo>
                    <a:cubicBezTo>
                      <a:pt x="6061" y="75334"/>
                      <a:pt x="4330" y="71004"/>
                      <a:pt x="2598" y="66675"/>
                    </a:cubicBezTo>
                    <a:cubicBezTo>
                      <a:pt x="866" y="61480"/>
                      <a:pt x="0" y="56284"/>
                      <a:pt x="0" y="51089"/>
                    </a:cubicBezTo>
                    <a:cubicBezTo>
                      <a:pt x="0" y="43295"/>
                      <a:pt x="866" y="36368"/>
                      <a:pt x="3464" y="30307"/>
                    </a:cubicBezTo>
                    <a:cubicBezTo>
                      <a:pt x="6061" y="24245"/>
                      <a:pt x="9525" y="18184"/>
                      <a:pt x="12989" y="13855"/>
                    </a:cubicBezTo>
                    <a:cubicBezTo>
                      <a:pt x="16452" y="9525"/>
                      <a:pt x="22514" y="6061"/>
                      <a:pt x="27709" y="3464"/>
                    </a:cubicBezTo>
                    <a:cubicBezTo>
                      <a:pt x="33770" y="866"/>
                      <a:pt x="39832" y="0"/>
                      <a:pt x="45893" y="0"/>
                    </a:cubicBezTo>
                    <a:cubicBezTo>
                      <a:pt x="51089" y="0"/>
                      <a:pt x="56284" y="866"/>
                      <a:pt x="60614" y="2598"/>
                    </a:cubicBezTo>
                    <a:cubicBezTo>
                      <a:pt x="64943" y="4330"/>
                      <a:pt x="68407" y="6927"/>
                      <a:pt x="71870" y="10391"/>
                    </a:cubicBezTo>
                    <a:cubicBezTo>
                      <a:pt x="75334" y="13855"/>
                      <a:pt x="77066" y="18184"/>
                      <a:pt x="78798" y="22514"/>
                    </a:cubicBezTo>
                    <a:cubicBezTo>
                      <a:pt x="81395" y="26843"/>
                      <a:pt x="82261" y="32038"/>
                      <a:pt x="82261" y="38100"/>
                    </a:cubicBezTo>
                    <a:close/>
                    <a:moveTo>
                      <a:pt x="70139" y="38100"/>
                    </a:moveTo>
                    <a:cubicBezTo>
                      <a:pt x="70139" y="33770"/>
                      <a:pt x="69273" y="29441"/>
                      <a:pt x="68407" y="25977"/>
                    </a:cubicBezTo>
                    <a:cubicBezTo>
                      <a:pt x="67541" y="22514"/>
                      <a:pt x="65809" y="19050"/>
                      <a:pt x="63211" y="16452"/>
                    </a:cubicBezTo>
                    <a:cubicBezTo>
                      <a:pt x="61480" y="13855"/>
                      <a:pt x="58882" y="12123"/>
                      <a:pt x="55418" y="10391"/>
                    </a:cubicBezTo>
                    <a:cubicBezTo>
                      <a:pt x="51955" y="8659"/>
                      <a:pt x="48491" y="8659"/>
                      <a:pt x="45027" y="8659"/>
                    </a:cubicBezTo>
                    <a:cubicBezTo>
                      <a:pt x="39832" y="8659"/>
                      <a:pt x="35502" y="9525"/>
                      <a:pt x="31173" y="11257"/>
                    </a:cubicBezTo>
                    <a:cubicBezTo>
                      <a:pt x="26843" y="12989"/>
                      <a:pt x="23380" y="16452"/>
                      <a:pt x="20782" y="19916"/>
                    </a:cubicBezTo>
                    <a:cubicBezTo>
                      <a:pt x="18184" y="23379"/>
                      <a:pt x="15586" y="27709"/>
                      <a:pt x="13855" y="32904"/>
                    </a:cubicBezTo>
                    <a:cubicBezTo>
                      <a:pt x="12123" y="38100"/>
                      <a:pt x="11257" y="44161"/>
                      <a:pt x="11257" y="50223"/>
                    </a:cubicBezTo>
                    <a:cubicBezTo>
                      <a:pt x="11257" y="54552"/>
                      <a:pt x="12123" y="58882"/>
                      <a:pt x="12989" y="62345"/>
                    </a:cubicBezTo>
                    <a:cubicBezTo>
                      <a:pt x="13855" y="65809"/>
                      <a:pt x="15586" y="69272"/>
                      <a:pt x="18184" y="71871"/>
                    </a:cubicBezTo>
                    <a:cubicBezTo>
                      <a:pt x="19916" y="74468"/>
                      <a:pt x="23380" y="76200"/>
                      <a:pt x="25977" y="77932"/>
                    </a:cubicBezTo>
                    <a:cubicBezTo>
                      <a:pt x="29441" y="79663"/>
                      <a:pt x="32905" y="79663"/>
                      <a:pt x="36368" y="79663"/>
                    </a:cubicBezTo>
                    <a:cubicBezTo>
                      <a:pt x="41564" y="79663"/>
                      <a:pt x="45893" y="78798"/>
                      <a:pt x="50223" y="77066"/>
                    </a:cubicBezTo>
                    <a:cubicBezTo>
                      <a:pt x="54552" y="75334"/>
                      <a:pt x="58016" y="72736"/>
                      <a:pt x="60614" y="68407"/>
                    </a:cubicBezTo>
                    <a:cubicBezTo>
                      <a:pt x="63211" y="64943"/>
                      <a:pt x="65809" y="60613"/>
                      <a:pt x="67541" y="55418"/>
                    </a:cubicBezTo>
                    <a:cubicBezTo>
                      <a:pt x="69273" y="50223"/>
                      <a:pt x="70139" y="44161"/>
                      <a:pt x="70139" y="38100"/>
                    </a:cubicBezTo>
                    <a:close/>
                  </a:path>
                </a:pathLst>
              </a:custGeom>
              <a:solidFill>
                <a:srgbClr val="203249"/>
              </a:solidFill>
              <a:ln w="8653"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DB4E824B-2FD5-A927-0418-FB89F730361E}"/>
                  </a:ext>
                </a:extLst>
              </p:cNvPr>
              <p:cNvSpPr/>
              <p:nvPr/>
            </p:nvSpPr>
            <p:spPr>
              <a:xfrm>
                <a:off x="4177145" y="4420465"/>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4 h 63211"/>
                  <a:gd name="connsiteX7" fmla="*/ 14720 w 41563"/>
                  <a:gd name="connsiteY7" fmla="*/ 33771 h 63211"/>
                  <a:gd name="connsiteX8" fmla="*/ 11257 w 41563"/>
                  <a:gd name="connsiteY8" fmla="*/ 63211 h 63211"/>
                  <a:gd name="connsiteX9" fmla="*/ 0 w 41563"/>
                  <a:gd name="connsiteY9" fmla="*/ 63211 h 63211"/>
                  <a:gd name="connsiteX10" fmla="*/ 7793 w 41563"/>
                  <a:gd name="connsiteY10" fmla="*/ 0 h 63211"/>
                  <a:gd name="connsiteX11" fmla="*/ 13855 w 41563"/>
                  <a:gd name="connsiteY11" fmla="*/ 0 h 63211"/>
                  <a:gd name="connsiteX12" fmla="*/ 17318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1"/>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4"/>
                    </a:cubicBezTo>
                    <a:cubicBezTo>
                      <a:pt x="20782" y="17318"/>
                      <a:pt x="17318" y="24245"/>
                      <a:pt x="14720" y="33771"/>
                    </a:cubicBezTo>
                    <a:lnTo>
                      <a:pt x="11257" y="63211"/>
                    </a:lnTo>
                    <a:lnTo>
                      <a:pt x="0" y="63211"/>
                    </a:lnTo>
                    <a:lnTo>
                      <a:pt x="7793" y="0"/>
                    </a:lnTo>
                    <a:lnTo>
                      <a:pt x="13855" y="0"/>
                    </a:lnTo>
                    <a:cubicBezTo>
                      <a:pt x="16452" y="0"/>
                      <a:pt x="17318" y="866"/>
                      <a:pt x="17318"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53D1AE23-E3E8-C1AD-0443-352636776C4D}"/>
                  </a:ext>
                </a:extLst>
              </p:cNvPr>
              <p:cNvSpPr/>
              <p:nvPr/>
            </p:nvSpPr>
            <p:spPr>
              <a:xfrm>
                <a:off x="4212647" y="4420465"/>
                <a:ext cx="65809" cy="84858"/>
              </a:xfrm>
              <a:custGeom>
                <a:avLst/>
                <a:gdLst>
                  <a:gd name="connsiteX0" fmla="*/ 65809 w 65809"/>
                  <a:gd name="connsiteY0" fmla="*/ 2598 h 84858"/>
                  <a:gd name="connsiteX1" fmla="*/ 64943 w 65809"/>
                  <a:gd name="connsiteY1" fmla="*/ 6061 h 84858"/>
                  <a:gd name="connsiteX2" fmla="*/ 62345 w 65809"/>
                  <a:gd name="connsiteY2" fmla="*/ 8659 h 84858"/>
                  <a:gd name="connsiteX3" fmla="*/ 54552 w 65809"/>
                  <a:gd name="connsiteY3" fmla="*/ 10391 h 84858"/>
                  <a:gd name="connsiteX4" fmla="*/ 55418 w 65809"/>
                  <a:gd name="connsiteY4" fmla="*/ 17318 h 84858"/>
                  <a:gd name="connsiteX5" fmla="*/ 54552 w 65809"/>
                  <a:gd name="connsiteY5" fmla="*/ 22513 h 84858"/>
                  <a:gd name="connsiteX6" fmla="*/ 52820 w 65809"/>
                  <a:gd name="connsiteY6" fmla="*/ 26843 h 84858"/>
                  <a:gd name="connsiteX7" fmla="*/ 50223 w 65809"/>
                  <a:gd name="connsiteY7" fmla="*/ 31173 h 84858"/>
                  <a:gd name="connsiteX8" fmla="*/ 47625 w 65809"/>
                  <a:gd name="connsiteY8" fmla="*/ 34636 h 84858"/>
                  <a:gd name="connsiteX9" fmla="*/ 45893 w 65809"/>
                  <a:gd name="connsiteY9" fmla="*/ 38100 h 84858"/>
                  <a:gd name="connsiteX10" fmla="*/ 45027 w 65809"/>
                  <a:gd name="connsiteY10" fmla="*/ 42430 h 84858"/>
                  <a:gd name="connsiteX11" fmla="*/ 45893 w 65809"/>
                  <a:gd name="connsiteY11" fmla="*/ 45893 h 84858"/>
                  <a:gd name="connsiteX12" fmla="*/ 47625 w 65809"/>
                  <a:gd name="connsiteY12" fmla="*/ 48491 h 84858"/>
                  <a:gd name="connsiteX13" fmla="*/ 49357 w 65809"/>
                  <a:gd name="connsiteY13" fmla="*/ 51089 h 84858"/>
                  <a:gd name="connsiteX14" fmla="*/ 51089 w 65809"/>
                  <a:gd name="connsiteY14" fmla="*/ 54552 h 84858"/>
                  <a:gd name="connsiteX15" fmla="*/ 52820 w 65809"/>
                  <a:gd name="connsiteY15" fmla="*/ 58016 h 84858"/>
                  <a:gd name="connsiteX16" fmla="*/ 53686 w 65809"/>
                  <a:gd name="connsiteY16" fmla="*/ 62346 h 84858"/>
                  <a:gd name="connsiteX17" fmla="*/ 51955 w 65809"/>
                  <a:gd name="connsiteY17" fmla="*/ 71005 h 84858"/>
                  <a:gd name="connsiteX18" fmla="*/ 45893 w 65809"/>
                  <a:gd name="connsiteY18" fmla="*/ 77932 h 84858"/>
                  <a:gd name="connsiteX19" fmla="*/ 36368 w 65809"/>
                  <a:gd name="connsiteY19" fmla="*/ 83127 h 84858"/>
                  <a:gd name="connsiteX20" fmla="*/ 24245 w 65809"/>
                  <a:gd name="connsiteY20" fmla="*/ 84859 h 84858"/>
                  <a:gd name="connsiteX21" fmla="*/ 14720 w 65809"/>
                  <a:gd name="connsiteY21" fmla="*/ 83993 h 84858"/>
                  <a:gd name="connsiteX22" fmla="*/ 6927 w 65809"/>
                  <a:gd name="connsiteY22" fmla="*/ 80529 h 84858"/>
                  <a:gd name="connsiteX23" fmla="*/ 1732 w 65809"/>
                  <a:gd name="connsiteY23" fmla="*/ 75334 h 84858"/>
                  <a:gd name="connsiteX24" fmla="*/ 0 w 65809"/>
                  <a:gd name="connsiteY24" fmla="*/ 69273 h 84858"/>
                  <a:gd name="connsiteX25" fmla="*/ 1732 w 65809"/>
                  <a:gd name="connsiteY25" fmla="*/ 62346 h 84858"/>
                  <a:gd name="connsiteX26" fmla="*/ 6061 w 65809"/>
                  <a:gd name="connsiteY26" fmla="*/ 57150 h 84858"/>
                  <a:gd name="connsiteX27" fmla="*/ 12989 w 65809"/>
                  <a:gd name="connsiteY27" fmla="*/ 53686 h 84858"/>
                  <a:gd name="connsiteX28" fmla="*/ 20782 w 65809"/>
                  <a:gd name="connsiteY28" fmla="*/ 51955 h 84858"/>
                  <a:gd name="connsiteX29" fmla="*/ 29441 w 65809"/>
                  <a:gd name="connsiteY29" fmla="*/ 51089 h 84858"/>
                  <a:gd name="connsiteX30" fmla="*/ 38100 w 65809"/>
                  <a:gd name="connsiteY30" fmla="*/ 51955 h 84858"/>
                  <a:gd name="connsiteX31" fmla="*/ 37234 w 65809"/>
                  <a:gd name="connsiteY31" fmla="*/ 49357 h 84858"/>
                  <a:gd name="connsiteX32" fmla="*/ 37234 w 65809"/>
                  <a:gd name="connsiteY32" fmla="*/ 46759 h 84858"/>
                  <a:gd name="connsiteX33" fmla="*/ 38100 w 65809"/>
                  <a:gd name="connsiteY33" fmla="*/ 42430 h 84858"/>
                  <a:gd name="connsiteX34" fmla="*/ 39832 w 65809"/>
                  <a:gd name="connsiteY34" fmla="*/ 38100 h 84858"/>
                  <a:gd name="connsiteX35" fmla="*/ 34636 w 65809"/>
                  <a:gd name="connsiteY35" fmla="*/ 40698 h 84858"/>
                  <a:gd name="connsiteX36" fmla="*/ 27709 w 65809"/>
                  <a:gd name="connsiteY36" fmla="*/ 41564 h 84858"/>
                  <a:gd name="connsiteX37" fmla="*/ 20782 w 65809"/>
                  <a:gd name="connsiteY37" fmla="*/ 40698 h 84858"/>
                  <a:gd name="connsiteX38" fmla="*/ 15586 w 65809"/>
                  <a:gd name="connsiteY38" fmla="*/ 37234 h 84858"/>
                  <a:gd name="connsiteX39" fmla="*/ 12123 w 65809"/>
                  <a:gd name="connsiteY39" fmla="*/ 31173 h 84858"/>
                  <a:gd name="connsiteX40" fmla="*/ 10391 w 65809"/>
                  <a:gd name="connsiteY40" fmla="*/ 23380 h 84858"/>
                  <a:gd name="connsiteX41" fmla="*/ 12123 w 65809"/>
                  <a:gd name="connsiteY41" fmla="*/ 14721 h 84858"/>
                  <a:gd name="connsiteX42" fmla="*/ 17318 w 65809"/>
                  <a:gd name="connsiteY42" fmla="*/ 6927 h 84858"/>
                  <a:gd name="connsiteX43" fmla="*/ 25111 w 65809"/>
                  <a:gd name="connsiteY43" fmla="*/ 1732 h 84858"/>
                  <a:gd name="connsiteX44" fmla="*/ 35502 w 65809"/>
                  <a:gd name="connsiteY44" fmla="*/ 0 h 84858"/>
                  <a:gd name="connsiteX45" fmla="*/ 41564 w 65809"/>
                  <a:gd name="connsiteY45" fmla="*/ 866 h 84858"/>
                  <a:gd name="connsiteX46" fmla="*/ 46759 w 65809"/>
                  <a:gd name="connsiteY46" fmla="*/ 3464 h 84858"/>
                  <a:gd name="connsiteX47" fmla="*/ 65809 w 65809"/>
                  <a:gd name="connsiteY47" fmla="*/ 3464 h 84858"/>
                  <a:gd name="connsiteX48" fmla="*/ 45027 w 65809"/>
                  <a:gd name="connsiteY48" fmla="*/ 64943 h 84858"/>
                  <a:gd name="connsiteX49" fmla="*/ 45027 w 65809"/>
                  <a:gd name="connsiteY49" fmla="*/ 61479 h 84858"/>
                  <a:gd name="connsiteX50" fmla="*/ 44161 w 65809"/>
                  <a:gd name="connsiteY50" fmla="*/ 58882 h 84858"/>
                  <a:gd name="connsiteX51" fmla="*/ 30307 w 65809"/>
                  <a:gd name="connsiteY51" fmla="*/ 58016 h 84858"/>
                  <a:gd name="connsiteX52" fmla="*/ 20782 w 65809"/>
                  <a:gd name="connsiteY52" fmla="*/ 59748 h 84858"/>
                  <a:gd name="connsiteX53" fmla="*/ 14720 w 65809"/>
                  <a:gd name="connsiteY53" fmla="*/ 63211 h 84858"/>
                  <a:gd name="connsiteX54" fmla="*/ 12989 w 65809"/>
                  <a:gd name="connsiteY54" fmla="*/ 68407 h 84858"/>
                  <a:gd name="connsiteX55" fmla="*/ 16452 w 65809"/>
                  <a:gd name="connsiteY55" fmla="*/ 75334 h 84858"/>
                  <a:gd name="connsiteX56" fmla="*/ 26843 w 65809"/>
                  <a:gd name="connsiteY56" fmla="*/ 77932 h 84858"/>
                  <a:gd name="connsiteX57" fmla="*/ 34636 w 65809"/>
                  <a:gd name="connsiteY57" fmla="*/ 77066 h 84858"/>
                  <a:gd name="connsiteX58" fmla="*/ 40698 w 65809"/>
                  <a:gd name="connsiteY58" fmla="*/ 74468 h 84858"/>
                  <a:gd name="connsiteX59" fmla="*/ 44161 w 65809"/>
                  <a:gd name="connsiteY59" fmla="*/ 70138 h 84858"/>
                  <a:gd name="connsiteX60" fmla="*/ 45027 w 65809"/>
                  <a:gd name="connsiteY60" fmla="*/ 64943 h 84858"/>
                  <a:gd name="connsiteX61" fmla="*/ 32039 w 65809"/>
                  <a:gd name="connsiteY61" fmla="*/ 35502 h 84858"/>
                  <a:gd name="connsiteX62" fmla="*/ 38100 w 65809"/>
                  <a:gd name="connsiteY62" fmla="*/ 33771 h 84858"/>
                  <a:gd name="connsiteX63" fmla="*/ 42430 w 65809"/>
                  <a:gd name="connsiteY63" fmla="*/ 30307 h 84858"/>
                  <a:gd name="connsiteX64" fmla="*/ 45027 w 65809"/>
                  <a:gd name="connsiteY64" fmla="*/ 25112 h 84858"/>
                  <a:gd name="connsiteX65" fmla="*/ 45893 w 65809"/>
                  <a:gd name="connsiteY65" fmla="*/ 19050 h 84858"/>
                  <a:gd name="connsiteX66" fmla="*/ 43295 w 65809"/>
                  <a:gd name="connsiteY66" fmla="*/ 10391 h 84858"/>
                  <a:gd name="connsiteX67" fmla="*/ 35502 w 65809"/>
                  <a:gd name="connsiteY67" fmla="*/ 7793 h 84858"/>
                  <a:gd name="connsiteX68" fmla="*/ 29441 w 65809"/>
                  <a:gd name="connsiteY68" fmla="*/ 9525 h 84858"/>
                  <a:gd name="connsiteX69" fmla="*/ 25111 w 65809"/>
                  <a:gd name="connsiteY69" fmla="*/ 12989 h 84858"/>
                  <a:gd name="connsiteX70" fmla="*/ 22514 w 65809"/>
                  <a:gd name="connsiteY70" fmla="*/ 18184 h 84858"/>
                  <a:gd name="connsiteX71" fmla="*/ 21648 w 65809"/>
                  <a:gd name="connsiteY71" fmla="*/ 24245 h 84858"/>
                  <a:gd name="connsiteX72" fmla="*/ 24245 w 65809"/>
                  <a:gd name="connsiteY72" fmla="*/ 32904 h 84858"/>
                  <a:gd name="connsiteX73" fmla="*/ 32039 w 65809"/>
                  <a:gd name="connsiteY73" fmla="*/ 35502 h 8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65809" h="84858">
                    <a:moveTo>
                      <a:pt x="65809" y="2598"/>
                    </a:moveTo>
                    <a:lnTo>
                      <a:pt x="64943" y="6061"/>
                    </a:lnTo>
                    <a:cubicBezTo>
                      <a:pt x="64943" y="7793"/>
                      <a:pt x="64077" y="8659"/>
                      <a:pt x="62345" y="8659"/>
                    </a:cubicBezTo>
                    <a:lnTo>
                      <a:pt x="54552" y="10391"/>
                    </a:lnTo>
                    <a:cubicBezTo>
                      <a:pt x="55418" y="12123"/>
                      <a:pt x="55418" y="14721"/>
                      <a:pt x="55418" y="17318"/>
                    </a:cubicBezTo>
                    <a:cubicBezTo>
                      <a:pt x="55418" y="19050"/>
                      <a:pt x="55418" y="21648"/>
                      <a:pt x="54552" y="22513"/>
                    </a:cubicBezTo>
                    <a:cubicBezTo>
                      <a:pt x="53686" y="24245"/>
                      <a:pt x="53686" y="25977"/>
                      <a:pt x="52820" y="26843"/>
                    </a:cubicBezTo>
                    <a:cubicBezTo>
                      <a:pt x="51955" y="27709"/>
                      <a:pt x="51089" y="29441"/>
                      <a:pt x="50223" y="31173"/>
                    </a:cubicBezTo>
                    <a:cubicBezTo>
                      <a:pt x="49357" y="32039"/>
                      <a:pt x="48491" y="33771"/>
                      <a:pt x="47625" y="34636"/>
                    </a:cubicBezTo>
                    <a:cubicBezTo>
                      <a:pt x="46759" y="35502"/>
                      <a:pt x="46759" y="37234"/>
                      <a:pt x="45893" y="38100"/>
                    </a:cubicBezTo>
                    <a:cubicBezTo>
                      <a:pt x="45027" y="38966"/>
                      <a:pt x="45027" y="40698"/>
                      <a:pt x="45027" y="42430"/>
                    </a:cubicBezTo>
                    <a:cubicBezTo>
                      <a:pt x="45027" y="43295"/>
                      <a:pt x="45027" y="45027"/>
                      <a:pt x="45893" y="45893"/>
                    </a:cubicBezTo>
                    <a:cubicBezTo>
                      <a:pt x="45893" y="46759"/>
                      <a:pt x="46759" y="47625"/>
                      <a:pt x="47625" y="48491"/>
                    </a:cubicBezTo>
                    <a:cubicBezTo>
                      <a:pt x="48491" y="49357"/>
                      <a:pt x="48491" y="50223"/>
                      <a:pt x="49357" y="51089"/>
                    </a:cubicBezTo>
                    <a:cubicBezTo>
                      <a:pt x="50223" y="51955"/>
                      <a:pt x="51089" y="52820"/>
                      <a:pt x="51089" y="54552"/>
                    </a:cubicBezTo>
                    <a:cubicBezTo>
                      <a:pt x="51955" y="55418"/>
                      <a:pt x="51955" y="57150"/>
                      <a:pt x="52820" y="58016"/>
                    </a:cubicBezTo>
                    <a:cubicBezTo>
                      <a:pt x="53686" y="58882"/>
                      <a:pt x="53686" y="60614"/>
                      <a:pt x="53686" y="62346"/>
                    </a:cubicBezTo>
                    <a:cubicBezTo>
                      <a:pt x="53686" y="64943"/>
                      <a:pt x="52820" y="68407"/>
                      <a:pt x="51955" y="71005"/>
                    </a:cubicBezTo>
                    <a:cubicBezTo>
                      <a:pt x="50223" y="73602"/>
                      <a:pt x="48491" y="76200"/>
                      <a:pt x="45893" y="77932"/>
                    </a:cubicBezTo>
                    <a:cubicBezTo>
                      <a:pt x="43295" y="79664"/>
                      <a:pt x="40698" y="81396"/>
                      <a:pt x="36368" y="83127"/>
                    </a:cubicBezTo>
                    <a:cubicBezTo>
                      <a:pt x="32905" y="83993"/>
                      <a:pt x="28575" y="84859"/>
                      <a:pt x="24245" y="84859"/>
                    </a:cubicBezTo>
                    <a:cubicBezTo>
                      <a:pt x="20782" y="84859"/>
                      <a:pt x="17318" y="84859"/>
                      <a:pt x="14720" y="83993"/>
                    </a:cubicBezTo>
                    <a:cubicBezTo>
                      <a:pt x="12123" y="83127"/>
                      <a:pt x="9525" y="82261"/>
                      <a:pt x="6927" y="80529"/>
                    </a:cubicBezTo>
                    <a:cubicBezTo>
                      <a:pt x="5195" y="78798"/>
                      <a:pt x="3464" y="77932"/>
                      <a:pt x="1732" y="75334"/>
                    </a:cubicBezTo>
                    <a:cubicBezTo>
                      <a:pt x="866" y="73602"/>
                      <a:pt x="0" y="71005"/>
                      <a:pt x="0" y="69273"/>
                    </a:cubicBezTo>
                    <a:cubicBezTo>
                      <a:pt x="0" y="66675"/>
                      <a:pt x="866" y="64077"/>
                      <a:pt x="1732" y="62346"/>
                    </a:cubicBezTo>
                    <a:cubicBezTo>
                      <a:pt x="2598" y="60614"/>
                      <a:pt x="4330" y="58882"/>
                      <a:pt x="6061" y="57150"/>
                    </a:cubicBezTo>
                    <a:cubicBezTo>
                      <a:pt x="7793" y="55418"/>
                      <a:pt x="10391" y="54552"/>
                      <a:pt x="12989" y="53686"/>
                    </a:cubicBezTo>
                    <a:cubicBezTo>
                      <a:pt x="15586" y="52820"/>
                      <a:pt x="18184" y="51955"/>
                      <a:pt x="20782" y="51955"/>
                    </a:cubicBezTo>
                    <a:cubicBezTo>
                      <a:pt x="23380" y="51089"/>
                      <a:pt x="26843" y="51089"/>
                      <a:pt x="29441" y="51089"/>
                    </a:cubicBezTo>
                    <a:cubicBezTo>
                      <a:pt x="32039" y="51089"/>
                      <a:pt x="35502" y="51089"/>
                      <a:pt x="38100" y="51955"/>
                    </a:cubicBezTo>
                    <a:cubicBezTo>
                      <a:pt x="38100" y="51089"/>
                      <a:pt x="37234" y="50223"/>
                      <a:pt x="37234" y="49357"/>
                    </a:cubicBezTo>
                    <a:cubicBezTo>
                      <a:pt x="37234" y="48491"/>
                      <a:pt x="37234" y="47625"/>
                      <a:pt x="37234" y="46759"/>
                    </a:cubicBezTo>
                    <a:cubicBezTo>
                      <a:pt x="37234" y="45893"/>
                      <a:pt x="37234" y="44161"/>
                      <a:pt x="38100" y="42430"/>
                    </a:cubicBezTo>
                    <a:cubicBezTo>
                      <a:pt x="38100" y="40698"/>
                      <a:pt x="38966" y="39832"/>
                      <a:pt x="39832" y="38100"/>
                    </a:cubicBezTo>
                    <a:cubicBezTo>
                      <a:pt x="38100" y="38966"/>
                      <a:pt x="36368" y="39832"/>
                      <a:pt x="34636" y="40698"/>
                    </a:cubicBezTo>
                    <a:cubicBezTo>
                      <a:pt x="32905" y="41564"/>
                      <a:pt x="30307" y="41564"/>
                      <a:pt x="27709" y="41564"/>
                    </a:cubicBezTo>
                    <a:cubicBezTo>
                      <a:pt x="25111" y="41564"/>
                      <a:pt x="23380" y="41564"/>
                      <a:pt x="20782" y="40698"/>
                    </a:cubicBezTo>
                    <a:cubicBezTo>
                      <a:pt x="18184" y="39832"/>
                      <a:pt x="16452" y="38966"/>
                      <a:pt x="15586" y="37234"/>
                    </a:cubicBezTo>
                    <a:cubicBezTo>
                      <a:pt x="13855" y="35502"/>
                      <a:pt x="12989" y="33771"/>
                      <a:pt x="12123" y="31173"/>
                    </a:cubicBezTo>
                    <a:cubicBezTo>
                      <a:pt x="11257" y="28575"/>
                      <a:pt x="10391" y="25977"/>
                      <a:pt x="10391" y="23380"/>
                    </a:cubicBezTo>
                    <a:cubicBezTo>
                      <a:pt x="10391" y="20782"/>
                      <a:pt x="11257" y="17318"/>
                      <a:pt x="12123" y="14721"/>
                    </a:cubicBezTo>
                    <a:cubicBezTo>
                      <a:pt x="12989" y="12123"/>
                      <a:pt x="14720" y="9525"/>
                      <a:pt x="17318" y="6927"/>
                    </a:cubicBezTo>
                    <a:cubicBezTo>
                      <a:pt x="19050" y="4330"/>
                      <a:pt x="21648" y="2598"/>
                      <a:pt x="25111" y="1732"/>
                    </a:cubicBezTo>
                    <a:cubicBezTo>
                      <a:pt x="28575" y="866"/>
                      <a:pt x="32039" y="0"/>
                      <a:pt x="35502" y="0"/>
                    </a:cubicBezTo>
                    <a:cubicBezTo>
                      <a:pt x="38100" y="0"/>
                      <a:pt x="39832" y="0"/>
                      <a:pt x="41564" y="866"/>
                    </a:cubicBezTo>
                    <a:cubicBezTo>
                      <a:pt x="43295" y="1732"/>
                      <a:pt x="45027" y="2598"/>
                      <a:pt x="46759" y="3464"/>
                    </a:cubicBezTo>
                    <a:lnTo>
                      <a:pt x="65809" y="3464"/>
                    </a:lnTo>
                    <a:close/>
                    <a:moveTo>
                      <a:pt x="45027" y="64943"/>
                    </a:moveTo>
                    <a:cubicBezTo>
                      <a:pt x="45027" y="64077"/>
                      <a:pt x="45027" y="63211"/>
                      <a:pt x="45027" y="61479"/>
                    </a:cubicBezTo>
                    <a:cubicBezTo>
                      <a:pt x="45027" y="60614"/>
                      <a:pt x="44161" y="59748"/>
                      <a:pt x="44161" y="58882"/>
                    </a:cubicBezTo>
                    <a:cubicBezTo>
                      <a:pt x="38966" y="58016"/>
                      <a:pt x="33770" y="58016"/>
                      <a:pt x="30307" y="58016"/>
                    </a:cubicBezTo>
                    <a:cubicBezTo>
                      <a:pt x="25977" y="58016"/>
                      <a:pt x="23380" y="58882"/>
                      <a:pt x="20782" y="59748"/>
                    </a:cubicBezTo>
                    <a:cubicBezTo>
                      <a:pt x="18184" y="60614"/>
                      <a:pt x="16452" y="62346"/>
                      <a:pt x="14720" y="63211"/>
                    </a:cubicBezTo>
                    <a:cubicBezTo>
                      <a:pt x="13855" y="64943"/>
                      <a:pt x="12989" y="66675"/>
                      <a:pt x="12989" y="68407"/>
                    </a:cubicBezTo>
                    <a:cubicBezTo>
                      <a:pt x="12989" y="71005"/>
                      <a:pt x="13855" y="73602"/>
                      <a:pt x="16452" y="75334"/>
                    </a:cubicBezTo>
                    <a:cubicBezTo>
                      <a:pt x="19050" y="77066"/>
                      <a:pt x="22514" y="77932"/>
                      <a:pt x="26843" y="77932"/>
                    </a:cubicBezTo>
                    <a:cubicBezTo>
                      <a:pt x="29441" y="77932"/>
                      <a:pt x="32039" y="77932"/>
                      <a:pt x="34636" y="77066"/>
                    </a:cubicBezTo>
                    <a:cubicBezTo>
                      <a:pt x="37234" y="76200"/>
                      <a:pt x="38966" y="75334"/>
                      <a:pt x="40698" y="74468"/>
                    </a:cubicBezTo>
                    <a:cubicBezTo>
                      <a:pt x="42430" y="73602"/>
                      <a:pt x="43295" y="71870"/>
                      <a:pt x="44161" y="70138"/>
                    </a:cubicBezTo>
                    <a:cubicBezTo>
                      <a:pt x="44161" y="68407"/>
                      <a:pt x="45027" y="66675"/>
                      <a:pt x="45027" y="64943"/>
                    </a:cubicBezTo>
                    <a:close/>
                    <a:moveTo>
                      <a:pt x="32039" y="35502"/>
                    </a:moveTo>
                    <a:cubicBezTo>
                      <a:pt x="34636" y="35502"/>
                      <a:pt x="36368" y="34636"/>
                      <a:pt x="38100" y="33771"/>
                    </a:cubicBezTo>
                    <a:cubicBezTo>
                      <a:pt x="39832" y="32904"/>
                      <a:pt x="41564" y="31173"/>
                      <a:pt x="42430" y="30307"/>
                    </a:cubicBezTo>
                    <a:cubicBezTo>
                      <a:pt x="43295" y="28575"/>
                      <a:pt x="44161" y="26843"/>
                      <a:pt x="45027" y="25112"/>
                    </a:cubicBezTo>
                    <a:cubicBezTo>
                      <a:pt x="45893" y="23380"/>
                      <a:pt x="45893" y="20782"/>
                      <a:pt x="45893" y="19050"/>
                    </a:cubicBezTo>
                    <a:cubicBezTo>
                      <a:pt x="45893" y="15586"/>
                      <a:pt x="45027" y="12989"/>
                      <a:pt x="43295" y="10391"/>
                    </a:cubicBezTo>
                    <a:cubicBezTo>
                      <a:pt x="41564" y="8659"/>
                      <a:pt x="38966" y="7793"/>
                      <a:pt x="35502" y="7793"/>
                    </a:cubicBezTo>
                    <a:cubicBezTo>
                      <a:pt x="32905" y="7793"/>
                      <a:pt x="31173" y="8659"/>
                      <a:pt x="29441" y="9525"/>
                    </a:cubicBezTo>
                    <a:cubicBezTo>
                      <a:pt x="27709" y="10391"/>
                      <a:pt x="25977" y="11257"/>
                      <a:pt x="25111" y="12989"/>
                    </a:cubicBezTo>
                    <a:cubicBezTo>
                      <a:pt x="24245" y="14721"/>
                      <a:pt x="23380" y="16452"/>
                      <a:pt x="22514" y="18184"/>
                    </a:cubicBezTo>
                    <a:cubicBezTo>
                      <a:pt x="21648" y="19916"/>
                      <a:pt x="21648" y="22513"/>
                      <a:pt x="21648" y="24245"/>
                    </a:cubicBezTo>
                    <a:cubicBezTo>
                      <a:pt x="21648" y="27709"/>
                      <a:pt x="22514" y="31173"/>
                      <a:pt x="24245" y="32904"/>
                    </a:cubicBezTo>
                    <a:cubicBezTo>
                      <a:pt x="26843" y="34636"/>
                      <a:pt x="29441" y="35502"/>
                      <a:pt x="32039" y="35502"/>
                    </a:cubicBezTo>
                    <a:close/>
                  </a:path>
                </a:pathLst>
              </a:custGeom>
              <a:solidFill>
                <a:srgbClr val="203249"/>
              </a:solidFill>
              <a:ln w="8653"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218762FA-3D96-87CF-6379-E7E758259CC3}"/>
                  </a:ext>
                </a:extLst>
              </p:cNvPr>
              <p:cNvSpPr/>
              <p:nvPr/>
            </p:nvSpPr>
            <p:spPr>
              <a:xfrm>
                <a:off x="4281054" y="4417868"/>
                <a:ext cx="55418" cy="65808"/>
              </a:xfrm>
              <a:custGeom>
                <a:avLst/>
                <a:gdLst>
                  <a:gd name="connsiteX0" fmla="*/ 39832 w 55418"/>
                  <a:gd name="connsiteY0" fmla="*/ 49357 h 65808"/>
                  <a:gd name="connsiteX1" fmla="*/ 34636 w 55418"/>
                  <a:gd name="connsiteY1" fmla="*/ 56284 h 65808"/>
                  <a:gd name="connsiteX2" fmla="*/ 29441 w 55418"/>
                  <a:gd name="connsiteY2" fmla="*/ 61479 h 65808"/>
                  <a:gd name="connsiteX3" fmla="*/ 23380 w 55418"/>
                  <a:gd name="connsiteY3" fmla="*/ 64943 h 65808"/>
                  <a:gd name="connsiteX4" fmla="*/ 16452 w 55418"/>
                  <a:gd name="connsiteY4" fmla="*/ 65809 h 65808"/>
                  <a:gd name="connsiteX5" fmla="*/ 9525 w 55418"/>
                  <a:gd name="connsiteY5" fmla="*/ 64077 h 65808"/>
                  <a:gd name="connsiteX6" fmla="*/ 4330 w 55418"/>
                  <a:gd name="connsiteY6" fmla="*/ 59747 h 65808"/>
                  <a:gd name="connsiteX7" fmla="*/ 866 w 55418"/>
                  <a:gd name="connsiteY7" fmla="*/ 52820 h 65808"/>
                  <a:gd name="connsiteX8" fmla="*/ 0 w 55418"/>
                  <a:gd name="connsiteY8" fmla="*/ 43295 h 65808"/>
                  <a:gd name="connsiteX9" fmla="*/ 1732 w 55418"/>
                  <a:gd name="connsiteY9" fmla="*/ 32039 h 65808"/>
                  <a:gd name="connsiteX10" fmla="*/ 6061 w 55418"/>
                  <a:gd name="connsiteY10" fmla="*/ 21648 h 65808"/>
                  <a:gd name="connsiteX11" fmla="*/ 12123 w 55418"/>
                  <a:gd name="connsiteY11" fmla="*/ 12989 h 65808"/>
                  <a:gd name="connsiteX12" fmla="*/ 19916 w 55418"/>
                  <a:gd name="connsiteY12" fmla="*/ 6061 h 65808"/>
                  <a:gd name="connsiteX13" fmla="*/ 29441 w 55418"/>
                  <a:gd name="connsiteY13" fmla="*/ 1732 h 65808"/>
                  <a:gd name="connsiteX14" fmla="*/ 39832 w 55418"/>
                  <a:gd name="connsiteY14" fmla="*/ 0 h 65808"/>
                  <a:gd name="connsiteX15" fmla="*/ 47625 w 55418"/>
                  <a:gd name="connsiteY15" fmla="*/ 866 h 65808"/>
                  <a:gd name="connsiteX16" fmla="*/ 55418 w 55418"/>
                  <a:gd name="connsiteY16" fmla="*/ 3464 h 65808"/>
                  <a:gd name="connsiteX17" fmla="*/ 47625 w 55418"/>
                  <a:gd name="connsiteY17" fmla="*/ 64077 h 65808"/>
                  <a:gd name="connsiteX18" fmla="*/ 41564 w 55418"/>
                  <a:gd name="connsiteY18" fmla="*/ 64077 h 65808"/>
                  <a:gd name="connsiteX19" fmla="*/ 38966 w 55418"/>
                  <a:gd name="connsiteY19" fmla="*/ 63211 h 65808"/>
                  <a:gd name="connsiteX20" fmla="*/ 38100 w 55418"/>
                  <a:gd name="connsiteY20" fmla="*/ 60614 h 65808"/>
                  <a:gd name="connsiteX21" fmla="*/ 39832 w 55418"/>
                  <a:gd name="connsiteY21" fmla="*/ 49357 h 65808"/>
                  <a:gd name="connsiteX22" fmla="*/ 44161 w 55418"/>
                  <a:gd name="connsiteY22" fmla="*/ 11257 h 65808"/>
                  <a:gd name="connsiteX23" fmla="*/ 41564 w 55418"/>
                  <a:gd name="connsiteY23" fmla="*/ 11257 h 65808"/>
                  <a:gd name="connsiteX24" fmla="*/ 38966 w 55418"/>
                  <a:gd name="connsiteY24" fmla="*/ 11257 h 65808"/>
                  <a:gd name="connsiteX25" fmla="*/ 32039 w 55418"/>
                  <a:gd name="connsiteY25" fmla="*/ 12123 h 65808"/>
                  <a:gd name="connsiteX26" fmla="*/ 25111 w 55418"/>
                  <a:gd name="connsiteY26" fmla="*/ 15586 h 65808"/>
                  <a:gd name="connsiteX27" fmla="*/ 19916 w 55418"/>
                  <a:gd name="connsiteY27" fmla="*/ 20782 h 65808"/>
                  <a:gd name="connsiteX28" fmla="*/ 15586 w 55418"/>
                  <a:gd name="connsiteY28" fmla="*/ 27709 h 65808"/>
                  <a:gd name="connsiteX29" fmla="*/ 12989 w 55418"/>
                  <a:gd name="connsiteY29" fmla="*/ 35502 h 65808"/>
                  <a:gd name="connsiteX30" fmla="*/ 12123 w 55418"/>
                  <a:gd name="connsiteY30" fmla="*/ 44161 h 65808"/>
                  <a:gd name="connsiteX31" fmla="*/ 21648 w 55418"/>
                  <a:gd name="connsiteY31" fmla="*/ 58882 h 65808"/>
                  <a:gd name="connsiteX32" fmla="*/ 27709 w 55418"/>
                  <a:gd name="connsiteY32" fmla="*/ 57150 h 65808"/>
                  <a:gd name="connsiteX33" fmla="*/ 32905 w 55418"/>
                  <a:gd name="connsiteY33" fmla="*/ 51955 h 65808"/>
                  <a:gd name="connsiteX34" fmla="*/ 38100 w 55418"/>
                  <a:gd name="connsiteY34" fmla="*/ 44161 h 65808"/>
                  <a:gd name="connsiteX35" fmla="*/ 42430 w 55418"/>
                  <a:gd name="connsiteY35" fmla="*/ 33770 h 65808"/>
                  <a:gd name="connsiteX36" fmla="*/ 44161 w 55418"/>
                  <a:gd name="connsiteY36" fmla="*/ 11257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8">
                    <a:moveTo>
                      <a:pt x="39832" y="49357"/>
                    </a:moveTo>
                    <a:cubicBezTo>
                      <a:pt x="38100" y="51955"/>
                      <a:pt x="36368" y="54552"/>
                      <a:pt x="34636" y="56284"/>
                    </a:cubicBezTo>
                    <a:cubicBezTo>
                      <a:pt x="32905" y="58882"/>
                      <a:pt x="31173" y="60614"/>
                      <a:pt x="29441" y="61479"/>
                    </a:cubicBezTo>
                    <a:cubicBezTo>
                      <a:pt x="27709" y="63211"/>
                      <a:pt x="25111" y="64077"/>
                      <a:pt x="23380" y="64943"/>
                    </a:cubicBezTo>
                    <a:cubicBezTo>
                      <a:pt x="21648" y="65809"/>
                      <a:pt x="19050" y="65809"/>
                      <a:pt x="16452" y="65809"/>
                    </a:cubicBezTo>
                    <a:cubicBezTo>
                      <a:pt x="13855" y="65809"/>
                      <a:pt x="12123" y="64943"/>
                      <a:pt x="9525" y="64077"/>
                    </a:cubicBezTo>
                    <a:cubicBezTo>
                      <a:pt x="6927" y="63211"/>
                      <a:pt x="6061" y="61479"/>
                      <a:pt x="4330" y="59747"/>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5" y="866"/>
                      <a:pt x="36368" y="0"/>
                      <a:pt x="39832" y="0"/>
                    </a:cubicBezTo>
                    <a:cubicBezTo>
                      <a:pt x="42430" y="0"/>
                      <a:pt x="45027" y="0"/>
                      <a:pt x="47625" y="866"/>
                    </a:cubicBezTo>
                    <a:cubicBezTo>
                      <a:pt x="50223" y="866"/>
                      <a:pt x="52820" y="1732"/>
                      <a:pt x="55418" y="3464"/>
                    </a:cubicBezTo>
                    <a:lnTo>
                      <a:pt x="47625" y="64077"/>
                    </a:lnTo>
                    <a:lnTo>
                      <a:pt x="41564" y="64077"/>
                    </a:lnTo>
                    <a:cubicBezTo>
                      <a:pt x="39832" y="64077"/>
                      <a:pt x="38966" y="64077"/>
                      <a:pt x="38966" y="63211"/>
                    </a:cubicBezTo>
                    <a:cubicBezTo>
                      <a:pt x="38100" y="62346"/>
                      <a:pt x="38100" y="61479"/>
                      <a:pt x="38100" y="60614"/>
                    </a:cubicBezTo>
                    <a:lnTo>
                      <a:pt x="39832" y="49357"/>
                    </a:lnTo>
                    <a:close/>
                    <a:moveTo>
                      <a:pt x="44161" y="11257"/>
                    </a:moveTo>
                    <a:cubicBezTo>
                      <a:pt x="43295" y="11257"/>
                      <a:pt x="42430" y="11257"/>
                      <a:pt x="41564" y="11257"/>
                    </a:cubicBezTo>
                    <a:cubicBezTo>
                      <a:pt x="40698" y="11257"/>
                      <a:pt x="39832" y="11257"/>
                      <a:pt x="38966" y="11257"/>
                    </a:cubicBezTo>
                    <a:cubicBezTo>
                      <a:pt x="36368" y="11257"/>
                      <a:pt x="33770" y="11257"/>
                      <a:pt x="32039" y="12123"/>
                    </a:cubicBezTo>
                    <a:cubicBezTo>
                      <a:pt x="29441" y="12989"/>
                      <a:pt x="27709" y="13854"/>
                      <a:pt x="25111" y="15586"/>
                    </a:cubicBezTo>
                    <a:cubicBezTo>
                      <a:pt x="23380" y="17318"/>
                      <a:pt x="21648" y="19050"/>
                      <a:pt x="19916" y="20782"/>
                    </a:cubicBezTo>
                    <a:cubicBezTo>
                      <a:pt x="18184" y="22513"/>
                      <a:pt x="16452" y="25111"/>
                      <a:pt x="15586" y="27709"/>
                    </a:cubicBezTo>
                    <a:cubicBezTo>
                      <a:pt x="14720" y="30307"/>
                      <a:pt x="13855"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5" y="51955"/>
                    </a:cubicBezTo>
                    <a:cubicBezTo>
                      <a:pt x="34636" y="49357"/>
                      <a:pt x="36368" y="46759"/>
                      <a:pt x="38100" y="44161"/>
                    </a:cubicBezTo>
                    <a:cubicBezTo>
                      <a:pt x="39832" y="40698"/>
                      <a:pt x="40698" y="38100"/>
                      <a:pt x="42430"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B7F50258-4E31-3544-99C3-7304C590CC16}"/>
                  </a:ext>
                </a:extLst>
              </p:cNvPr>
              <p:cNvSpPr/>
              <p:nvPr/>
            </p:nvSpPr>
            <p:spPr>
              <a:xfrm>
                <a:off x="4346863" y="4419599"/>
                <a:ext cx="55201" cy="64077"/>
              </a:xfrm>
              <a:custGeom>
                <a:avLst/>
                <a:gdLst>
                  <a:gd name="connsiteX0" fmla="*/ 15586 w 55201"/>
                  <a:gd name="connsiteY0" fmla="*/ 17318 h 64077"/>
                  <a:gd name="connsiteX1" fmla="*/ 26843 w 55201"/>
                  <a:gd name="connsiteY1" fmla="*/ 4330 h 64077"/>
                  <a:gd name="connsiteX2" fmla="*/ 39832 w 55201"/>
                  <a:gd name="connsiteY2" fmla="*/ 0 h 64077"/>
                  <a:gd name="connsiteX3" fmla="*/ 46759 w 55201"/>
                  <a:gd name="connsiteY3" fmla="*/ 1732 h 64077"/>
                  <a:gd name="connsiteX4" fmla="*/ 51955 w 55201"/>
                  <a:gd name="connsiteY4" fmla="*/ 6061 h 64077"/>
                  <a:gd name="connsiteX5" fmla="*/ 54552 w 55201"/>
                  <a:gd name="connsiteY5" fmla="*/ 13855 h 64077"/>
                  <a:gd name="connsiteX6" fmla="*/ 54552 w 55201"/>
                  <a:gd name="connsiteY6" fmla="*/ 24246 h 64077"/>
                  <a:gd name="connsiteX7" fmla="*/ 50223 w 55201"/>
                  <a:gd name="connsiteY7" fmla="*/ 64077 h 64077"/>
                  <a:gd name="connsiteX8" fmla="*/ 38966 w 55201"/>
                  <a:gd name="connsiteY8" fmla="*/ 64077 h 64077"/>
                  <a:gd name="connsiteX9" fmla="*/ 43295 w 55201"/>
                  <a:gd name="connsiteY9" fmla="*/ 24246 h 64077"/>
                  <a:gd name="connsiteX10" fmla="*/ 42430 w 55201"/>
                  <a:gd name="connsiteY10" fmla="*/ 12989 h 64077"/>
                  <a:gd name="connsiteX11" fmla="*/ 35502 w 55201"/>
                  <a:gd name="connsiteY11" fmla="*/ 9525 h 64077"/>
                  <a:gd name="connsiteX12" fmla="*/ 29441 w 55201"/>
                  <a:gd name="connsiteY12" fmla="*/ 11257 h 64077"/>
                  <a:gd name="connsiteX13" fmla="*/ 23380 w 55201"/>
                  <a:gd name="connsiteY13" fmla="*/ 15587 h 64077"/>
                  <a:gd name="connsiteX14" fmla="*/ 18184 w 55201"/>
                  <a:gd name="connsiteY14" fmla="*/ 22514 h 64077"/>
                  <a:gd name="connsiteX15" fmla="*/ 13855 w 55201"/>
                  <a:gd name="connsiteY15" fmla="*/ 32038 h 64077"/>
                  <a:gd name="connsiteX16" fmla="*/ 10391 w 55201"/>
                  <a:gd name="connsiteY16" fmla="*/ 64077 h 64077"/>
                  <a:gd name="connsiteX17" fmla="*/ 0 w 55201"/>
                  <a:gd name="connsiteY17" fmla="*/ 64077 h 64077"/>
                  <a:gd name="connsiteX18" fmla="*/ 7793 w 55201"/>
                  <a:gd name="connsiteY18" fmla="*/ 866 h 64077"/>
                  <a:gd name="connsiteX19" fmla="*/ 12989 w 55201"/>
                  <a:gd name="connsiteY19" fmla="*/ 866 h 64077"/>
                  <a:gd name="connsiteX20" fmla="*/ 16452 w 55201"/>
                  <a:gd name="connsiteY20" fmla="*/ 4330 h 64077"/>
                  <a:gd name="connsiteX21" fmla="*/ 15586 w 55201"/>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201" h="64077">
                    <a:moveTo>
                      <a:pt x="15586" y="17318"/>
                    </a:moveTo>
                    <a:cubicBezTo>
                      <a:pt x="19050" y="12123"/>
                      <a:pt x="22514" y="7793"/>
                      <a:pt x="26843" y="4330"/>
                    </a:cubicBezTo>
                    <a:cubicBezTo>
                      <a:pt x="31173" y="1732"/>
                      <a:pt x="35502" y="0"/>
                      <a:pt x="39832" y="0"/>
                    </a:cubicBezTo>
                    <a:cubicBezTo>
                      <a:pt x="42430" y="0"/>
                      <a:pt x="45027" y="866"/>
                      <a:pt x="46759" y="1732"/>
                    </a:cubicBezTo>
                    <a:cubicBezTo>
                      <a:pt x="48491" y="2598"/>
                      <a:pt x="50223" y="4330"/>
                      <a:pt x="51955" y="6061"/>
                    </a:cubicBezTo>
                    <a:cubicBezTo>
                      <a:pt x="52820" y="7793"/>
                      <a:pt x="53686" y="10391"/>
                      <a:pt x="54552" y="13855"/>
                    </a:cubicBezTo>
                    <a:cubicBezTo>
                      <a:pt x="55418" y="16452"/>
                      <a:pt x="55418" y="19916"/>
                      <a:pt x="54552" y="24246"/>
                    </a:cubicBezTo>
                    <a:lnTo>
                      <a:pt x="50223" y="64077"/>
                    </a:lnTo>
                    <a:lnTo>
                      <a:pt x="38966" y="64077"/>
                    </a:lnTo>
                    <a:lnTo>
                      <a:pt x="43295" y="24246"/>
                    </a:lnTo>
                    <a:cubicBezTo>
                      <a:pt x="44161" y="19050"/>
                      <a:pt x="43295" y="15587"/>
                      <a:pt x="42430" y="12989"/>
                    </a:cubicBezTo>
                    <a:cubicBezTo>
                      <a:pt x="41564" y="10391"/>
                      <a:pt x="38966" y="9525"/>
                      <a:pt x="35502" y="9525"/>
                    </a:cubicBezTo>
                    <a:cubicBezTo>
                      <a:pt x="33770" y="9525"/>
                      <a:pt x="31173" y="10391"/>
                      <a:pt x="29441" y="11257"/>
                    </a:cubicBezTo>
                    <a:cubicBezTo>
                      <a:pt x="27709" y="12123"/>
                      <a:pt x="25111" y="13855"/>
                      <a:pt x="23380" y="15587"/>
                    </a:cubicBezTo>
                    <a:cubicBezTo>
                      <a:pt x="21648" y="17318"/>
                      <a:pt x="19916" y="19916"/>
                      <a:pt x="18184" y="22514"/>
                    </a:cubicBezTo>
                    <a:cubicBezTo>
                      <a:pt x="16452" y="25111"/>
                      <a:pt x="14720" y="28575"/>
                      <a:pt x="13855" y="32038"/>
                    </a:cubicBezTo>
                    <a:lnTo>
                      <a:pt x="10391" y="64077"/>
                    </a:lnTo>
                    <a:lnTo>
                      <a:pt x="0" y="64077"/>
                    </a:lnTo>
                    <a:lnTo>
                      <a:pt x="7793" y="866"/>
                    </a:lnTo>
                    <a:lnTo>
                      <a:pt x="12989" y="866"/>
                    </a:lnTo>
                    <a:cubicBezTo>
                      <a:pt x="15586" y="866"/>
                      <a:pt x="16452" y="1732"/>
                      <a:pt x="16452" y="4330"/>
                    </a:cubicBezTo>
                    <a:lnTo>
                      <a:pt x="15586" y="17318"/>
                    </a:lnTo>
                    <a:close/>
                  </a:path>
                </a:pathLst>
              </a:custGeom>
              <a:solidFill>
                <a:srgbClr val="203249"/>
              </a:solidFill>
              <a:ln w="8653"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B37C7ABD-5F72-750C-BF1D-B7D99D043706}"/>
                  </a:ext>
                </a:extLst>
              </p:cNvPr>
              <p:cNvSpPr/>
              <p:nvPr/>
            </p:nvSpPr>
            <p:spPr>
              <a:xfrm>
                <a:off x="4413538" y="4392756"/>
                <a:ext cx="22513" cy="91786"/>
              </a:xfrm>
              <a:custGeom>
                <a:avLst/>
                <a:gdLst>
                  <a:gd name="connsiteX0" fmla="*/ 19050 w 22513"/>
                  <a:gd name="connsiteY0" fmla="*/ 28575 h 91786"/>
                  <a:gd name="connsiteX1" fmla="*/ 11257 w 22513"/>
                  <a:gd name="connsiteY1" fmla="*/ 91787 h 91786"/>
                  <a:gd name="connsiteX2" fmla="*/ 0 w 22513"/>
                  <a:gd name="connsiteY2" fmla="*/ 91787 h 91786"/>
                  <a:gd name="connsiteX3" fmla="*/ 7793 w 22513"/>
                  <a:gd name="connsiteY3" fmla="*/ 28575 h 91786"/>
                  <a:gd name="connsiteX4" fmla="*/ 19050 w 22513"/>
                  <a:gd name="connsiteY4" fmla="*/ 28575 h 91786"/>
                  <a:gd name="connsiteX5" fmla="*/ 22514 w 22513"/>
                  <a:gd name="connsiteY5" fmla="*/ 8659 h 91786"/>
                  <a:gd name="connsiteX6" fmla="*/ 21648 w 22513"/>
                  <a:gd name="connsiteY6" fmla="*/ 11257 h 91786"/>
                  <a:gd name="connsiteX7" fmla="*/ 19916 w 22513"/>
                  <a:gd name="connsiteY7" fmla="*/ 13855 h 91786"/>
                  <a:gd name="connsiteX8" fmla="*/ 17318 w 22513"/>
                  <a:gd name="connsiteY8" fmla="*/ 15587 h 91786"/>
                  <a:gd name="connsiteX9" fmla="*/ 14720 w 22513"/>
                  <a:gd name="connsiteY9" fmla="*/ 16452 h 91786"/>
                  <a:gd name="connsiteX10" fmla="*/ 12123 w 22513"/>
                  <a:gd name="connsiteY10" fmla="*/ 15587 h 91786"/>
                  <a:gd name="connsiteX11" fmla="*/ 9525 w 22513"/>
                  <a:gd name="connsiteY11" fmla="*/ 13855 h 91786"/>
                  <a:gd name="connsiteX12" fmla="*/ 7793 w 22513"/>
                  <a:gd name="connsiteY12" fmla="*/ 11257 h 91786"/>
                  <a:gd name="connsiteX13" fmla="*/ 6927 w 22513"/>
                  <a:gd name="connsiteY13" fmla="*/ 8659 h 91786"/>
                  <a:gd name="connsiteX14" fmla="*/ 7793 w 22513"/>
                  <a:gd name="connsiteY14" fmla="*/ 5196 h 91786"/>
                  <a:gd name="connsiteX15" fmla="*/ 9525 w 22513"/>
                  <a:gd name="connsiteY15" fmla="*/ 2598 h 91786"/>
                  <a:gd name="connsiteX16" fmla="*/ 12123 w 22513"/>
                  <a:gd name="connsiteY16" fmla="*/ 866 h 91786"/>
                  <a:gd name="connsiteX17" fmla="*/ 14720 w 22513"/>
                  <a:gd name="connsiteY17" fmla="*/ 0 h 91786"/>
                  <a:gd name="connsiteX18" fmla="*/ 17318 w 22513"/>
                  <a:gd name="connsiteY18" fmla="*/ 866 h 91786"/>
                  <a:gd name="connsiteX19" fmla="*/ 19916 w 22513"/>
                  <a:gd name="connsiteY19" fmla="*/ 2598 h 91786"/>
                  <a:gd name="connsiteX20" fmla="*/ 21648 w 22513"/>
                  <a:gd name="connsiteY20" fmla="*/ 5196 h 91786"/>
                  <a:gd name="connsiteX21" fmla="*/ 22514 w 22513"/>
                  <a:gd name="connsiteY21" fmla="*/ 8659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513" h="91786">
                    <a:moveTo>
                      <a:pt x="19050" y="28575"/>
                    </a:moveTo>
                    <a:lnTo>
                      <a:pt x="11257" y="91787"/>
                    </a:lnTo>
                    <a:lnTo>
                      <a:pt x="0" y="91787"/>
                    </a:lnTo>
                    <a:lnTo>
                      <a:pt x="7793" y="28575"/>
                    </a:lnTo>
                    <a:lnTo>
                      <a:pt x="19050" y="28575"/>
                    </a:lnTo>
                    <a:close/>
                    <a:moveTo>
                      <a:pt x="22514" y="8659"/>
                    </a:moveTo>
                    <a:cubicBezTo>
                      <a:pt x="22514" y="9525"/>
                      <a:pt x="22514" y="10391"/>
                      <a:pt x="21648" y="11257"/>
                    </a:cubicBezTo>
                    <a:cubicBezTo>
                      <a:pt x="20782" y="12123"/>
                      <a:pt x="20782" y="12989"/>
                      <a:pt x="19916" y="13855"/>
                    </a:cubicBezTo>
                    <a:cubicBezTo>
                      <a:pt x="19050" y="14721"/>
                      <a:pt x="18184" y="14721"/>
                      <a:pt x="17318" y="15587"/>
                    </a:cubicBezTo>
                    <a:cubicBezTo>
                      <a:pt x="16452" y="15587"/>
                      <a:pt x="15586" y="16452"/>
                      <a:pt x="14720" y="16452"/>
                    </a:cubicBezTo>
                    <a:cubicBezTo>
                      <a:pt x="13855" y="16452"/>
                      <a:pt x="12989" y="16452"/>
                      <a:pt x="12123" y="15587"/>
                    </a:cubicBezTo>
                    <a:cubicBezTo>
                      <a:pt x="11257" y="15587"/>
                      <a:pt x="10391" y="14721"/>
                      <a:pt x="9525" y="13855"/>
                    </a:cubicBezTo>
                    <a:cubicBezTo>
                      <a:pt x="8659" y="12989"/>
                      <a:pt x="8659" y="12123"/>
                      <a:pt x="7793" y="11257"/>
                    </a:cubicBezTo>
                    <a:cubicBezTo>
                      <a:pt x="7793" y="10391"/>
                      <a:pt x="6927" y="9525"/>
                      <a:pt x="6927" y="8659"/>
                    </a:cubicBezTo>
                    <a:cubicBezTo>
                      <a:pt x="6927" y="7793"/>
                      <a:pt x="6927" y="6927"/>
                      <a:pt x="7793" y="5196"/>
                    </a:cubicBezTo>
                    <a:cubicBezTo>
                      <a:pt x="7793" y="4330"/>
                      <a:pt x="8659" y="3464"/>
                      <a:pt x="9525" y="2598"/>
                    </a:cubicBezTo>
                    <a:cubicBezTo>
                      <a:pt x="10391" y="1732"/>
                      <a:pt x="11257" y="866"/>
                      <a:pt x="12123" y="866"/>
                    </a:cubicBezTo>
                    <a:cubicBezTo>
                      <a:pt x="12989" y="0"/>
                      <a:pt x="13855" y="0"/>
                      <a:pt x="14720" y="0"/>
                    </a:cubicBezTo>
                    <a:cubicBezTo>
                      <a:pt x="15586" y="0"/>
                      <a:pt x="16452" y="0"/>
                      <a:pt x="17318" y="866"/>
                    </a:cubicBezTo>
                    <a:cubicBezTo>
                      <a:pt x="18184" y="866"/>
                      <a:pt x="19050" y="1732"/>
                      <a:pt x="19916" y="2598"/>
                    </a:cubicBezTo>
                    <a:cubicBezTo>
                      <a:pt x="20782" y="3464"/>
                      <a:pt x="20782" y="4330"/>
                      <a:pt x="21648" y="5196"/>
                    </a:cubicBezTo>
                    <a:cubicBezTo>
                      <a:pt x="22514" y="6061"/>
                      <a:pt x="22514" y="7793"/>
                      <a:pt x="22514" y="8659"/>
                    </a:cubicBezTo>
                    <a:close/>
                  </a:path>
                </a:pathLst>
              </a:custGeom>
              <a:solidFill>
                <a:srgbClr val="203249"/>
              </a:solidFill>
              <a:ln w="8653"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B6E5249C-740C-03B0-1325-78B051883A2C}"/>
                  </a:ext>
                </a:extLst>
              </p:cNvPr>
              <p:cNvSpPr/>
              <p:nvPr/>
            </p:nvSpPr>
            <p:spPr>
              <a:xfrm>
                <a:off x="4437783" y="4421331"/>
                <a:ext cx="52820" cy="63211"/>
              </a:xfrm>
              <a:custGeom>
                <a:avLst/>
                <a:gdLst>
                  <a:gd name="connsiteX0" fmla="*/ 52820 w 52820"/>
                  <a:gd name="connsiteY0" fmla="*/ 0 h 63211"/>
                  <a:gd name="connsiteX1" fmla="*/ 51955 w 52820"/>
                  <a:gd name="connsiteY1" fmla="*/ 4330 h 63211"/>
                  <a:gd name="connsiteX2" fmla="*/ 51089 w 52820"/>
                  <a:gd name="connsiteY2" fmla="*/ 6927 h 63211"/>
                  <a:gd name="connsiteX3" fmla="*/ 50223 w 52820"/>
                  <a:gd name="connsiteY3" fmla="*/ 8659 h 63211"/>
                  <a:gd name="connsiteX4" fmla="*/ 13855 w 52820"/>
                  <a:gd name="connsiteY4" fmla="*/ 54552 h 63211"/>
                  <a:gd name="connsiteX5" fmla="*/ 45027 w 52820"/>
                  <a:gd name="connsiteY5" fmla="*/ 54552 h 63211"/>
                  <a:gd name="connsiteX6" fmla="*/ 44161 w 52820"/>
                  <a:gd name="connsiteY6" fmla="*/ 63212 h 63211"/>
                  <a:gd name="connsiteX7" fmla="*/ 0 w 52820"/>
                  <a:gd name="connsiteY7" fmla="*/ 63212 h 63211"/>
                  <a:gd name="connsiteX8" fmla="*/ 866 w 52820"/>
                  <a:gd name="connsiteY8" fmla="*/ 58882 h 63211"/>
                  <a:gd name="connsiteX9" fmla="*/ 1732 w 52820"/>
                  <a:gd name="connsiteY9" fmla="*/ 57150 h 63211"/>
                  <a:gd name="connsiteX10" fmla="*/ 3464 w 52820"/>
                  <a:gd name="connsiteY10" fmla="*/ 55418 h 63211"/>
                  <a:gd name="connsiteX11" fmla="*/ 39832 w 52820"/>
                  <a:gd name="connsiteY11" fmla="*/ 9525 h 63211"/>
                  <a:gd name="connsiteX12" fmla="*/ 9525 w 52820"/>
                  <a:gd name="connsiteY12" fmla="*/ 9525 h 63211"/>
                  <a:gd name="connsiteX13" fmla="*/ 10391 w 52820"/>
                  <a:gd name="connsiteY13" fmla="*/ 866 h 63211"/>
                  <a:gd name="connsiteX14" fmla="*/ 52820 w 52820"/>
                  <a:gd name="connsiteY14" fmla="*/ 866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2820" h="63211">
                    <a:moveTo>
                      <a:pt x="52820" y="0"/>
                    </a:moveTo>
                    <a:lnTo>
                      <a:pt x="51955" y="4330"/>
                    </a:lnTo>
                    <a:cubicBezTo>
                      <a:pt x="51955" y="5196"/>
                      <a:pt x="51955" y="6061"/>
                      <a:pt x="51089" y="6927"/>
                    </a:cubicBezTo>
                    <a:cubicBezTo>
                      <a:pt x="51089" y="7793"/>
                      <a:pt x="50223" y="8659"/>
                      <a:pt x="50223" y="8659"/>
                    </a:cubicBezTo>
                    <a:lnTo>
                      <a:pt x="13855" y="54552"/>
                    </a:lnTo>
                    <a:lnTo>
                      <a:pt x="45027" y="54552"/>
                    </a:lnTo>
                    <a:lnTo>
                      <a:pt x="44161" y="63212"/>
                    </a:lnTo>
                    <a:lnTo>
                      <a:pt x="0" y="63212"/>
                    </a:lnTo>
                    <a:lnTo>
                      <a:pt x="866" y="58882"/>
                    </a:lnTo>
                    <a:cubicBezTo>
                      <a:pt x="866" y="58016"/>
                      <a:pt x="866" y="58016"/>
                      <a:pt x="1732" y="57150"/>
                    </a:cubicBezTo>
                    <a:cubicBezTo>
                      <a:pt x="1732" y="56284"/>
                      <a:pt x="2598" y="55418"/>
                      <a:pt x="3464" y="55418"/>
                    </a:cubicBezTo>
                    <a:lnTo>
                      <a:pt x="39832" y="9525"/>
                    </a:lnTo>
                    <a:lnTo>
                      <a:pt x="9525" y="9525"/>
                    </a:lnTo>
                    <a:lnTo>
                      <a:pt x="10391" y="866"/>
                    </a:lnTo>
                    <a:lnTo>
                      <a:pt x="52820" y="866"/>
                    </a:lnTo>
                    <a:close/>
                  </a:path>
                </a:pathLst>
              </a:custGeom>
              <a:solidFill>
                <a:srgbClr val="203249"/>
              </a:solid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ABE7EFDF-EEDA-DC9B-1E14-3D36698CC493}"/>
                  </a:ext>
                </a:extLst>
              </p:cNvPr>
              <p:cNvSpPr/>
              <p:nvPr/>
            </p:nvSpPr>
            <p:spPr>
              <a:xfrm>
                <a:off x="4494933" y="4417868"/>
                <a:ext cx="55418" cy="65808"/>
              </a:xfrm>
              <a:custGeom>
                <a:avLst/>
                <a:gdLst>
                  <a:gd name="connsiteX0" fmla="*/ 39832 w 55418"/>
                  <a:gd name="connsiteY0" fmla="*/ 49357 h 65808"/>
                  <a:gd name="connsiteX1" fmla="*/ 34636 w 55418"/>
                  <a:gd name="connsiteY1" fmla="*/ 56284 h 65808"/>
                  <a:gd name="connsiteX2" fmla="*/ 29441 w 55418"/>
                  <a:gd name="connsiteY2" fmla="*/ 61479 h 65808"/>
                  <a:gd name="connsiteX3" fmla="*/ 23380 w 55418"/>
                  <a:gd name="connsiteY3" fmla="*/ 64943 h 65808"/>
                  <a:gd name="connsiteX4" fmla="*/ 16452 w 55418"/>
                  <a:gd name="connsiteY4" fmla="*/ 65809 h 65808"/>
                  <a:gd name="connsiteX5" fmla="*/ 9525 w 55418"/>
                  <a:gd name="connsiteY5" fmla="*/ 64077 h 65808"/>
                  <a:gd name="connsiteX6" fmla="*/ 4330 w 55418"/>
                  <a:gd name="connsiteY6" fmla="*/ 59747 h 65808"/>
                  <a:gd name="connsiteX7" fmla="*/ 866 w 55418"/>
                  <a:gd name="connsiteY7" fmla="*/ 52820 h 65808"/>
                  <a:gd name="connsiteX8" fmla="*/ 0 w 55418"/>
                  <a:gd name="connsiteY8" fmla="*/ 43295 h 65808"/>
                  <a:gd name="connsiteX9" fmla="*/ 1732 w 55418"/>
                  <a:gd name="connsiteY9" fmla="*/ 32039 h 65808"/>
                  <a:gd name="connsiteX10" fmla="*/ 6061 w 55418"/>
                  <a:gd name="connsiteY10" fmla="*/ 21648 h 65808"/>
                  <a:gd name="connsiteX11" fmla="*/ 12123 w 55418"/>
                  <a:gd name="connsiteY11" fmla="*/ 12989 h 65808"/>
                  <a:gd name="connsiteX12" fmla="*/ 19916 w 55418"/>
                  <a:gd name="connsiteY12" fmla="*/ 6061 h 65808"/>
                  <a:gd name="connsiteX13" fmla="*/ 29441 w 55418"/>
                  <a:gd name="connsiteY13" fmla="*/ 1732 h 65808"/>
                  <a:gd name="connsiteX14" fmla="*/ 39832 w 55418"/>
                  <a:gd name="connsiteY14" fmla="*/ 0 h 65808"/>
                  <a:gd name="connsiteX15" fmla="*/ 47625 w 55418"/>
                  <a:gd name="connsiteY15" fmla="*/ 866 h 65808"/>
                  <a:gd name="connsiteX16" fmla="*/ 55418 w 55418"/>
                  <a:gd name="connsiteY16" fmla="*/ 3464 h 65808"/>
                  <a:gd name="connsiteX17" fmla="*/ 47625 w 55418"/>
                  <a:gd name="connsiteY17" fmla="*/ 64077 h 65808"/>
                  <a:gd name="connsiteX18" fmla="*/ 42430 w 55418"/>
                  <a:gd name="connsiteY18" fmla="*/ 64077 h 65808"/>
                  <a:gd name="connsiteX19" fmla="*/ 39832 w 55418"/>
                  <a:gd name="connsiteY19" fmla="*/ 63211 h 65808"/>
                  <a:gd name="connsiteX20" fmla="*/ 38966 w 55418"/>
                  <a:gd name="connsiteY20" fmla="*/ 60614 h 65808"/>
                  <a:gd name="connsiteX21" fmla="*/ 39832 w 55418"/>
                  <a:gd name="connsiteY21" fmla="*/ 49357 h 65808"/>
                  <a:gd name="connsiteX22" fmla="*/ 44161 w 55418"/>
                  <a:gd name="connsiteY22" fmla="*/ 11257 h 65808"/>
                  <a:gd name="connsiteX23" fmla="*/ 41564 w 55418"/>
                  <a:gd name="connsiteY23" fmla="*/ 11257 h 65808"/>
                  <a:gd name="connsiteX24" fmla="*/ 38966 w 55418"/>
                  <a:gd name="connsiteY24" fmla="*/ 11257 h 65808"/>
                  <a:gd name="connsiteX25" fmla="*/ 32039 w 55418"/>
                  <a:gd name="connsiteY25" fmla="*/ 12123 h 65808"/>
                  <a:gd name="connsiteX26" fmla="*/ 25111 w 55418"/>
                  <a:gd name="connsiteY26" fmla="*/ 15586 h 65808"/>
                  <a:gd name="connsiteX27" fmla="*/ 19916 w 55418"/>
                  <a:gd name="connsiteY27" fmla="*/ 20782 h 65808"/>
                  <a:gd name="connsiteX28" fmla="*/ 15586 w 55418"/>
                  <a:gd name="connsiteY28" fmla="*/ 27709 h 65808"/>
                  <a:gd name="connsiteX29" fmla="*/ 12989 w 55418"/>
                  <a:gd name="connsiteY29" fmla="*/ 35502 h 65808"/>
                  <a:gd name="connsiteX30" fmla="*/ 12123 w 55418"/>
                  <a:gd name="connsiteY30" fmla="*/ 44161 h 65808"/>
                  <a:gd name="connsiteX31" fmla="*/ 21648 w 55418"/>
                  <a:gd name="connsiteY31" fmla="*/ 58882 h 65808"/>
                  <a:gd name="connsiteX32" fmla="*/ 27709 w 55418"/>
                  <a:gd name="connsiteY32" fmla="*/ 57150 h 65808"/>
                  <a:gd name="connsiteX33" fmla="*/ 32905 w 55418"/>
                  <a:gd name="connsiteY33" fmla="*/ 51955 h 65808"/>
                  <a:gd name="connsiteX34" fmla="*/ 38100 w 55418"/>
                  <a:gd name="connsiteY34" fmla="*/ 44161 h 65808"/>
                  <a:gd name="connsiteX35" fmla="*/ 42430 w 55418"/>
                  <a:gd name="connsiteY35" fmla="*/ 33770 h 65808"/>
                  <a:gd name="connsiteX36" fmla="*/ 44161 w 55418"/>
                  <a:gd name="connsiteY36" fmla="*/ 11257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8">
                    <a:moveTo>
                      <a:pt x="39832" y="49357"/>
                    </a:moveTo>
                    <a:cubicBezTo>
                      <a:pt x="38100" y="51955"/>
                      <a:pt x="36368" y="54552"/>
                      <a:pt x="34636" y="56284"/>
                    </a:cubicBezTo>
                    <a:cubicBezTo>
                      <a:pt x="32905" y="58882"/>
                      <a:pt x="31173" y="60614"/>
                      <a:pt x="29441" y="61479"/>
                    </a:cubicBezTo>
                    <a:cubicBezTo>
                      <a:pt x="27709" y="63211"/>
                      <a:pt x="25111" y="64077"/>
                      <a:pt x="23380" y="64943"/>
                    </a:cubicBezTo>
                    <a:cubicBezTo>
                      <a:pt x="21648" y="65809"/>
                      <a:pt x="19050" y="65809"/>
                      <a:pt x="16452" y="65809"/>
                    </a:cubicBezTo>
                    <a:cubicBezTo>
                      <a:pt x="13855" y="65809"/>
                      <a:pt x="12123" y="64943"/>
                      <a:pt x="9525" y="64077"/>
                    </a:cubicBezTo>
                    <a:cubicBezTo>
                      <a:pt x="6927" y="63211"/>
                      <a:pt x="6061" y="61479"/>
                      <a:pt x="4330" y="59747"/>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5" y="866"/>
                      <a:pt x="36368" y="0"/>
                      <a:pt x="39832" y="0"/>
                    </a:cubicBezTo>
                    <a:cubicBezTo>
                      <a:pt x="42430" y="0"/>
                      <a:pt x="45027" y="0"/>
                      <a:pt x="47625" y="866"/>
                    </a:cubicBezTo>
                    <a:cubicBezTo>
                      <a:pt x="50223" y="866"/>
                      <a:pt x="52820" y="1732"/>
                      <a:pt x="55418" y="3464"/>
                    </a:cubicBezTo>
                    <a:lnTo>
                      <a:pt x="47625" y="64077"/>
                    </a:lnTo>
                    <a:lnTo>
                      <a:pt x="42430" y="64077"/>
                    </a:lnTo>
                    <a:cubicBezTo>
                      <a:pt x="40698" y="64077"/>
                      <a:pt x="39832" y="64077"/>
                      <a:pt x="39832" y="63211"/>
                    </a:cubicBezTo>
                    <a:cubicBezTo>
                      <a:pt x="38966" y="62346"/>
                      <a:pt x="38966" y="61479"/>
                      <a:pt x="38966" y="60614"/>
                    </a:cubicBezTo>
                    <a:lnTo>
                      <a:pt x="39832" y="49357"/>
                    </a:lnTo>
                    <a:close/>
                    <a:moveTo>
                      <a:pt x="44161" y="11257"/>
                    </a:moveTo>
                    <a:cubicBezTo>
                      <a:pt x="43295" y="11257"/>
                      <a:pt x="42430" y="11257"/>
                      <a:pt x="41564" y="11257"/>
                    </a:cubicBezTo>
                    <a:cubicBezTo>
                      <a:pt x="40698" y="11257"/>
                      <a:pt x="39832" y="11257"/>
                      <a:pt x="38966" y="11257"/>
                    </a:cubicBezTo>
                    <a:cubicBezTo>
                      <a:pt x="36368" y="11257"/>
                      <a:pt x="33770" y="11257"/>
                      <a:pt x="32039" y="12123"/>
                    </a:cubicBezTo>
                    <a:cubicBezTo>
                      <a:pt x="29441" y="12989"/>
                      <a:pt x="27709" y="13854"/>
                      <a:pt x="25111" y="15586"/>
                    </a:cubicBezTo>
                    <a:cubicBezTo>
                      <a:pt x="23380" y="17318"/>
                      <a:pt x="21648" y="19050"/>
                      <a:pt x="19916" y="20782"/>
                    </a:cubicBezTo>
                    <a:cubicBezTo>
                      <a:pt x="18184" y="22513"/>
                      <a:pt x="16452" y="25111"/>
                      <a:pt x="15586" y="27709"/>
                    </a:cubicBezTo>
                    <a:cubicBezTo>
                      <a:pt x="14720" y="30307"/>
                      <a:pt x="13855"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5" y="51955"/>
                    </a:cubicBezTo>
                    <a:cubicBezTo>
                      <a:pt x="34636" y="49357"/>
                      <a:pt x="36368" y="46759"/>
                      <a:pt x="38100" y="44161"/>
                    </a:cubicBezTo>
                    <a:cubicBezTo>
                      <a:pt x="39832" y="40698"/>
                      <a:pt x="40698" y="38100"/>
                      <a:pt x="42430"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8F93BD68-0AC4-414E-8E62-27DB19C787B8}"/>
                  </a:ext>
                </a:extLst>
              </p:cNvPr>
              <p:cNvSpPr/>
              <p:nvPr/>
            </p:nvSpPr>
            <p:spPr>
              <a:xfrm>
                <a:off x="4560743" y="4392756"/>
                <a:ext cx="66674" cy="92652"/>
              </a:xfrm>
              <a:custGeom>
                <a:avLst/>
                <a:gdLst>
                  <a:gd name="connsiteX0" fmla="*/ 59748 w 66674"/>
                  <a:gd name="connsiteY0" fmla="*/ 37234 h 92652"/>
                  <a:gd name="connsiteX1" fmla="*/ 52821 w 66674"/>
                  <a:gd name="connsiteY1" fmla="*/ 90920 h 92652"/>
                  <a:gd name="connsiteX2" fmla="*/ 42430 w 66674"/>
                  <a:gd name="connsiteY2" fmla="*/ 90920 h 92652"/>
                  <a:gd name="connsiteX3" fmla="*/ 49357 w 66674"/>
                  <a:gd name="connsiteY3" fmla="*/ 37234 h 92652"/>
                  <a:gd name="connsiteX4" fmla="*/ 19916 w 66674"/>
                  <a:gd name="connsiteY4" fmla="*/ 37234 h 92652"/>
                  <a:gd name="connsiteX5" fmla="*/ 16452 w 66674"/>
                  <a:gd name="connsiteY5" fmla="*/ 68407 h 92652"/>
                  <a:gd name="connsiteX6" fmla="*/ 15586 w 66674"/>
                  <a:gd name="connsiteY6" fmla="*/ 72737 h 92652"/>
                  <a:gd name="connsiteX7" fmla="*/ 15586 w 66674"/>
                  <a:gd name="connsiteY7" fmla="*/ 75334 h 92652"/>
                  <a:gd name="connsiteX8" fmla="*/ 15586 w 66674"/>
                  <a:gd name="connsiteY8" fmla="*/ 77066 h 92652"/>
                  <a:gd name="connsiteX9" fmla="*/ 15586 w 66674"/>
                  <a:gd name="connsiteY9" fmla="*/ 77932 h 92652"/>
                  <a:gd name="connsiteX10" fmla="*/ 17318 w 66674"/>
                  <a:gd name="connsiteY10" fmla="*/ 82261 h 92652"/>
                  <a:gd name="connsiteX11" fmla="*/ 21648 w 66674"/>
                  <a:gd name="connsiteY11" fmla="*/ 83993 h 92652"/>
                  <a:gd name="connsiteX12" fmla="*/ 24245 w 66674"/>
                  <a:gd name="connsiteY12" fmla="*/ 83128 h 92652"/>
                  <a:gd name="connsiteX13" fmla="*/ 25977 w 66674"/>
                  <a:gd name="connsiteY13" fmla="*/ 82261 h 92652"/>
                  <a:gd name="connsiteX14" fmla="*/ 27709 w 66674"/>
                  <a:gd name="connsiteY14" fmla="*/ 81396 h 92652"/>
                  <a:gd name="connsiteX15" fmla="*/ 28575 w 66674"/>
                  <a:gd name="connsiteY15" fmla="*/ 80529 h 92652"/>
                  <a:gd name="connsiteX16" fmla="*/ 29441 w 66674"/>
                  <a:gd name="connsiteY16" fmla="*/ 80529 h 92652"/>
                  <a:gd name="connsiteX17" fmla="*/ 30307 w 66674"/>
                  <a:gd name="connsiteY17" fmla="*/ 81396 h 92652"/>
                  <a:gd name="connsiteX18" fmla="*/ 32905 w 66674"/>
                  <a:gd name="connsiteY18" fmla="*/ 86591 h 92652"/>
                  <a:gd name="connsiteX19" fmla="*/ 25977 w 66674"/>
                  <a:gd name="connsiteY19" fmla="*/ 90920 h 92652"/>
                  <a:gd name="connsiteX20" fmla="*/ 18184 w 66674"/>
                  <a:gd name="connsiteY20" fmla="*/ 92652 h 92652"/>
                  <a:gd name="connsiteX21" fmla="*/ 8659 w 66674"/>
                  <a:gd name="connsiteY21" fmla="*/ 89189 h 92652"/>
                  <a:gd name="connsiteX22" fmla="*/ 5196 w 66674"/>
                  <a:gd name="connsiteY22" fmla="*/ 79664 h 92652"/>
                  <a:gd name="connsiteX23" fmla="*/ 5196 w 66674"/>
                  <a:gd name="connsiteY23" fmla="*/ 78798 h 92652"/>
                  <a:gd name="connsiteX24" fmla="*/ 5196 w 66674"/>
                  <a:gd name="connsiteY24" fmla="*/ 77066 h 92652"/>
                  <a:gd name="connsiteX25" fmla="*/ 5196 w 66674"/>
                  <a:gd name="connsiteY25" fmla="*/ 74469 h 92652"/>
                  <a:gd name="connsiteX26" fmla="*/ 6061 w 66674"/>
                  <a:gd name="connsiteY26" fmla="*/ 70139 h 92652"/>
                  <a:gd name="connsiteX27" fmla="*/ 10391 w 66674"/>
                  <a:gd name="connsiteY27" fmla="*/ 38100 h 92652"/>
                  <a:gd name="connsiteX28" fmla="*/ 2598 w 66674"/>
                  <a:gd name="connsiteY28" fmla="*/ 38100 h 92652"/>
                  <a:gd name="connsiteX29" fmla="*/ 866 w 66674"/>
                  <a:gd name="connsiteY29" fmla="*/ 37234 h 92652"/>
                  <a:gd name="connsiteX30" fmla="*/ 0 w 66674"/>
                  <a:gd name="connsiteY30" fmla="*/ 35502 h 92652"/>
                  <a:gd name="connsiteX31" fmla="*/ 866 w 66674"/>
                  <a:gd name="connsiteY31" fmla="*/ 31173 h 92652"/>
                  <a:gd name="connsiteX32" fmla="*/ 10391 w 66674"/>
                  <a:gd name="connsiteY32" fmla="*/ 30307 h 92652"/>
                  <a:gd name="connsiteX33" fmla="*/ 14720 w 66674"/>
                  <a:gd name="connsiteY33" fmla="*/ 10391 h 92652"/>
                  <a:gd name="connsiteX34" fmla="*/ 15586 w 66674"/>
                  <a:gd name="connsiteY34" fmla="*/ 8659 h 92652"/>
                  <a:gd name="connsiteX35" fmla="*/ 17318 w 66674"/>
                  <a:gd name="connsiteY35" fmla="*/ 7793 h 92652"/>
                  <a:gd name="connsiteX36" fmla="*/ 23380 w 66674"/>
                  <a:gd name="connsiteY36" fmla="*/ 7793 h 92652"/>
                  <a:gd name="connsiteX37" fmla="*/ 20782 w 66674"/>
                  <a:gd name="connsiteY37" fmla="*/ 29441 h 92652"/>
                  <a:gd name="connsiteX38" fmla="*/ 60614 w 66674"/>
                  <a:gd name="connsiteY38" fmla="*/ 29441 h 92652"/>
                  <a:gd name="connsiteX39" fmla="*/ 59748 w 66674"/>
                  <a:gd name="connsiteY39" fmla="*/ 37234 h 92652"/>
                  <a:gd name="connsiteX40" fmla="*/ 66675 w 66674"/>
                  <a:gd name="connsiteY40" fmla="*/ 8659 h 92652"/>
                  <a:gd name="connsiteX41" fmla="*/ 65809 w 66674"/>
                  <a:gd name="connsiteY41" fmla="*/ 11257 h 92652"/>
                  <a:gd name="connsiteX42" fmla="*/ 64077 w 66674"/>
                  <a:gd name="connsiteY42" fmla="*/ 13855 h 92652"/>
                  <a:gd name="connsiteX43" fmla="*/ 61480 w 66674"/>
                  <a:gd name="connsiteY43" fmla="*/ 15587 h 92652"/>
                  <a:gd name="connsiteX44" fmla="*/ 58882 w 66674"/>
                  <a:gd name="connsiteY44" fmla="*/ 16452 h 92652"/>
                  <a:gd name="connsiteX45" fmla="*/ 56284 w 66674"/>
                  <a:gd name="connsiteY45" fmla="*/ 15587 h 92652"/>
                  <a:gd name="connsiteX46" fmla="*/ 53686 w 66674"/>
                  <a:gd name="connsiteY46" fmla="*/ 13855 h 92652"/>
                  <a:gd name="connsiteX47" fmla="*/ 51955 w 66674"/>
                  <a:gd name="connsiteY47" fmla="*/ 11257 h 92652"/>
                  <a:gd name="connsiteX48" fmla="*/ 51089 w 66674"/>
                  <a:gd name="connsiteY48" fmla="*/ 8659 h 92652"/>
                  <a:gd name="connsiteX49" fmla="*/ 51955 w 66674"/>
                  <a:gd name="connsiteY49" fmla="*/ 5196 h 92652"/>
                  <a:gd name="connsiteX50" fmla="*/ 53686 w 66674"/>
                  <a:gd name="connsiteY50" fmla="*/ 2598 h 92652"/>
                  <a:gd name="connsiteX51" fmla="*/ 56284 w 66674"/>
                  <a:gd name="connsiteY51" fmla="*/ 866 h 92652"/>
                  <a:gd name="connsiteX52" fmla="*/ 58882 w 66674"/>
                  <a:gd name="connsiteY52" fmla="*/ 0 h 92652"/>
                  <a:gd name="connsiteX53" fmla="*/ 61480 w 66674"/>
                  <a:gd name="connsiteY53" fmla="*/ 866 h 92652"/>
                  <a:gd name="connsiteX54" fmla="*/ 64077 w 66674"/>
                  <a:gd name="connsiteY54" fmla="*/ 2598 h 92652"/>
                  <a:gd name="connsiteX55" fmla="*/ 65809 w 66674"/>
                  <a:gd name="connsiteY55" fmla="*/ 5196 h 92652"/>
                  <a:gd name="connsiteX56" fmla="*/ 66675 w 66674"/>
                  <a:gd name="connsiteY56" fmla="*/ 8659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6674" h="92652">
                    <a:moveTo>
                      <a:pt x="59748" y="37234"/>
                    </a:moveTo>
                    <a:lnTo>
                      <a:pt x="52821" y="90920"/>
                    </a:lnTo>
                    <a:lnTo>
                      <a:pt x="42430" y="90920"/>
                    </a:lnTo>
                    <a:lnTo>
                      <a:pt x="49357" y="37234"/>
                    </a:lnTo>
                    <a:lnTo>
                      <a:pt x="19916" y="37234"/>
                    </a:lnTo>
                    <a:lnTo>
                      <a:pt x="16452" y="68407"/>
                    </a:lnTo>
                    <a:cubicBezTo>
                      <a:pt x="16452" y="70139"/>
                      <a:pt x="16452" y="71870"/>
                      <a:pt x="15586" y="72737"/>
                    </a:cubicBezTo>
                    <a:cubicBezTo>
                      <a:pt x="15586" y="73602"/>
                      <a:pt x="15586" y="74469"/>
                      <a:pt x="15586" y="75334"/>
                    </a:cubicBezTo>
                    <a:cubicBezTo>
                      <a:pt x="15586" y="76200"/>
                      <a:pt x="15586" y="76200"/>
                      <a:pt x="15586" y="77066"/>
                    </a:cubicBezTo>
                    <a:cubicBezTo>
                      <a:pt x="15586" y="77066"/>
                      <a:pt x="15586" y="77066"/>
                      <a:pt x="15586" y="77932"/>
                    </a:cubicBezTo>
                    <a:cubicBezTo>
                      <a:pt x="15586" y="79664"/>
                      <a:pt x="16452" y="81396"/>
                      <a:pt x="17318" y="82261"/>
                    </a:cubicBezTo>
                    <a:cubicBezTo>
                      <a:pt x="18184" y="83128"/>
                      <a:pt x="19916" y="83993"/>
                      <a:pt x="21648" y="83993"/>
                    </a:cubicBezTo>
                    <a:cubicBezTo>
                      <a:pt x="22514" y="83993"/>
                      <a:pt x="23380" y="83993"/>
                      <a:pt x="24245" y="83128"/>
                    </a:cubicBezTo>
                    <a:cubicBezTo>
                      <a:pt x="25111" y="83128"/>
                      <a:pt x="25977" y="82261"/>
                      <a:pt x="25977" y="82261"/>
                    </a:cubicBezTo>
                    <a:cubicBezTo>
                      <a:pt x="26843" y="82261"/>
                      <a:pt x="26843" y="81396"/>
                      <a:pt x="27709" y="81396"/>
                    </a:cubicBezTo>
                    <a:cubicBezTo>
                      <a:pt x="27709" y="81396"/>
                      <a:pt x="28575" y="80529"/>
                      <a:pt x="28575" y="80529"/>
                    </a:cubicBezTo>
                    <a:cubicBezTo>
                      <a:pt x="28575" y="80529"/>
                      <a:pt x="29441" y="80529"/>
                      <a:pt x="29441" y="80529"/>
                    </a:cubicBezTo>
                    <a:cubicBezTo>
                      <a:pt x="29441" y="80529"/>
                      <a:pt x="29441" y="81396"/>
                      <a:pt x="30307" y="81396"/>
                    </a:cubicBezTo>
                    <a:lnTo>
                      <a:pt x="32905" y="86591"/>
                    </a:lnTo>
                    <a:cubicBezTo>
                      <a:pt x="31173" y="88323"/>
                      <a:pt x="28575" y="90055"/>
                      <a:pt x="25977" y="90920"/>
                    </a:cubicBezTo>
                    <a:cubicBezTo>
                      <a:pt x="23380" y="91787"/>
                      <a:pt x="20782" y="92652"/>
                      <a:pt x="18184" y="92652"/>
                    </a:cubicBezTo>
                    <a:cubicBezTo>
                      <a:pt x="13855" y="92652"/>
                      <a:pt x="11257" y="91787"/>
                      <a:pt x="8659" y="89189"/>
                    </a:cubicBezTo>
                    <a:cubicBezTo>
                      <a:pt x="6061" y="86591"/>
                      <a:pt x="5196" y="83993"/>
                      <a:pt x="5196" y="79664"/>
                    </a:cubicBezTo>
                    <a:cubicBezTo>
                      <a:pt x="5196" y="79664"/>
                      <a:pt x="5196" y="78798"/>
                      <a:pt x="5196" y="78798"/>
                    </a:cubicBezTo>
                    <a:cubicBezTo>
                      <a:pt x="5196" y="78798"/>
                      <a:pt x="5196" y="77932"/>
                      <a:pt x="5196" y="77066"/>
                    </a:cubicBezTo>
                    <a:cubicBezTo>
                      <a:pt x="5196" y="76200"/>
                      <a:pt x="5196" y="75334"/>
                      <a:pt x="5196" y="74469"/>
                    </a:cubicBezTo>
                    <a:cubicBezTo>
                      <a:pt x="5196" y="73602"/>
                      <a:pt x="5196" y="71870"/>
                      <a:pt x="6061" y="70139"/>
                    </a:cubicBezTo>
                    <a:lnTo>
                      <a:pt x="10391" y="38100"/>
                    </a:lnTo>
                    <a:lnTo>
                      <a:pt x="2598" y="38100"/>
                    </a:lnTo>
                    <a:cubicBezTo>
                      <a:pt x="1732" y="38100"/>
                      <a:pt x="1732" y="38100"/>
                      <a:pt x="866" y="37234"/>
                    </a:cubicBezTo>
                    <a:cubicBezTo>
                      <a:pt x="866" y="37234"/>
                      <a:pt x="0" y="36368"/>
                      <a:pt x="0" y="35502"/>
                    </a:cubicBezTo>
                    <a:lnTo>
                      <a:pt x="866" y="31173"/>
                    </a:lnTo>
                    <a:lnTo>
                      <a:pt x="10391" y="30307"/>
                    </a:lnTo>
                    <a:lnTo>
                      <a:pt x="14720" y="10391"/>
                    </a:lnTo>
                    <a:cubicBezTo>
                      <a:pt x="14720" y="9525"/>
                      <a:pt x="15586" y="9525"/>
                      <a:pt x="15586" y="8659"/>
                    </a:cubicBezTo>
                    <a:cubicBezTo>
                      <a:pt x="16452" y="8659"/>
                      <a:pt x="16452" y="7793"/>
                      <a:pt x="17318" y="7793"/>
                    </a:cubicBezTo>
                    <a:lnTo>
                      <a:pt x="23380" y="7793"/>
                    </a:lnTo>
                    <a:lnTo>
                      <a:pt x="20782" y="29441"/>
                    </a:lnTo>
                    <a:lnTo>
                      <a:pt x="60614" y="29441"/>
                    </a:lnTo>
                    <a:lnTo>
                      <a:pt x="59748" y="37234"/>
                    </a:lnTo>
                    <a:close/>
                    <a:moveTo>
                      <a:pt x="66675" y="8659"/>
                    </a:moveTo>
                    <a:cubicBezTo>
                      <a:pt x="66675" y="9525"/>
                      <a:pt x="66675" y="10391"/>
                      <a:pt x="65809" y="11257"/>
                    </a:cubicBezTo>
                    <a:cubicBezTo>
                      <a:pt x="64943" y="12123"/>
                      <a:pt x="64943" y="12989"/>
                      <a:pt x="64077" y="13855"/>
                    </a:cubicBezTo>
                    <a:cubicBezTo>
                      <a:pt x="63211" y="14721"/>
                      <a:pt x="62345" y="14721"/>
                      <a:pt x="61480" y="15587"/>
                    </a:cubicBezTo>
                    <a:cubicBezTo>
                      <a:pt x="60614" y="15587"/>
                      <a:pt x="59748" y="16452"/>
                      <a:pt x="58882" y="16452"/>
                    </a:cubicBezTo>
                    <a:cubicBezTo>
                      <a:pt x="58016" y="16452"/>
                      <a:pt x="57150" y="16452"/>
                      <a:pt x="56284" y="15587"/>
                    </a:cubicBezTo>
                    <a:cubicBezTo>
                      <a:pt x="55418" y="15587"/>
                      <a:pt x="54552" y="14721"/>
                      <a:pt x="53686" y="13855"/>
                    </a:cubicBezTo>
                    <a:cubicBezTo>
                      <a:pt x="52821" y="12989"/>
                      <a:pt x="52821" y="12123"/>
                      <a:pt x="51955" y="11257"/>
                    </a:cubicBezTo>
                    <a:cubicBezTo>
                      <a:pt x="51955" y="10391"/>
                      <a:pt x="51089" y="9525"/>
                      <a:pt x="51089" y="8659"/>
                    </a:cubicBezTo>
                    <a:cubicBezTo>
                      <a:pt x="51089" y="7793"/>
                      <a:pt x="51089" y="6927"/>
                      <a:pt x="51955" y="5196"/>
                    </a:cubicBezTo>
                    <a:cubicBezTo>
                      <a:pt x="51955" y="4330"/>
                      <a:pt x="52821" y="3464"/>
                      <a:pt x="53686" y="2598"/>
                    </a:cubicBezTo>
                    <a:cubicBezTo>
                      <a:pt x="54552" y="1732"/>
                      <a:pt x="55418" y="866"/>
                      <a:pt x="56284" y="866"/>
                    </a:cubicBezTo>
                    <a:cubicBezTo>
                      <a:pt x="57150" y="0"/>
                      <a:pt x="58016" y="0"/>
                      <a:pt x="58882" y="0"/>
                    </a:cubicBezTo>
                    <a:cubicBezTo>
                      <a:pt x="59748" y="0"/>
                      <a:pt x="60614" y="0"/>
                      <a:pt x="61480" y="866"/>
                    </a:cubicBezTo>
                    <a:cubicBezTo>
                      <a:pt x="62345" y="866"/>
                      <a:pt x="63211" y="1732"/>
                      <a:pt x="64077" y="2598"/>
                    </a:cubicBezTo>
                    <a:cubicBezTo>
                      <a:pt x="64943" y="3464"/>
                      <a:pt x="64943" y="4330"/>
                      <a:pt x="65809" y="5196"/>
                    </a:cubicBezTo>
                    <a:cubicBezTo>
                      <a:pt x="66675" y="6061"/>
                      <a:pt x="66675" y="7793"/>
                      <a:pt x="66675" y="8659"/>
                    </a:cubicBezTo>
                    <a:close/>
                  </a:path>
                </a:pathLst>
              </a:custGeom>
              <a:solidFill>
                <a:srgbClr val="203249"/>
              </a:solid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334BFD04-83DE-0538-6883-0D86C9DFFD35}"/>
                  </a:ext>
                </a:extLst>
              </p:cNvPr>
              <p:cNvSpPr/>
              <p:nvPr/>
            </p:nvSpPr>
            <p:spPr>
              <a:xfrm>
                <a:off x="4630881" y="4419599"/>
                <a:ext cx="57149" cy="64943"/>
              </a:xfrm>
              <a:custGeom>
                <a:avLst/>
                <a:gdLst>
                  <a:gd name="connsiteX0" fmla="*/ 24245 w 57149"/>
                  <a:gd name="connsiteY0" fmla="*/ 64943 h 64943"/>
                  <a:gd name="connsiteX1" fmla="*/ 14720 w 57149"/>
                  <a:gd name="connsiteY1" fmla="*/ 63212 h 64943"/>
                  <a:gd name="connsiteX2" fmla="*/ 6927 w 57149"/>
                  <a:gd name="connsiteY2" fmla="*/ 58016 h 64943"/>
                  <a:gd name="connsiteX3" fmla="*/ 1732 w 57149"/>
                  <a:gd name="connsiteY3" fmla="*/ 50223 h 64943"/>
                  <a:gd name="connsiteX4" fmla="*/ 0 w 57149"/>
                  <a:gd name="connsiteY4" fmla="*/ 38966 h 64943"/>
                  <a:gd name="connsiteX5" fmla="*/ 2598 w 57149"/>
                  <a:gd name="connsiteY5" fmla="*/ 24246 h 64943"/>
                  <a:gd name="connsiteX6" fmla="*/ 9525 w 57149"/>
                  <a:gd name="connsiteY6" fmla="*/ 12123 h 64943"/>
                  <a:gd name="connsiteX7" fmla="*/ 19916 w 57149"/>
                  <a:gd name="connsiteY7" fmla="*/ 3464 h 64943"/>
                  <a:gd name="connsiteX8" fmla="*/ 32905 w 57149"/>
                  <a:gd name="connsiteY8" fmla="*/ 0 h 64943"/>
                  <a:gd name="connsiteX9" fmla="*/ 42429 w 57149"/>
                  <a:gd name="connsiteY9" fmla="*/ 1732 h 64943"/>
                  <a:gd name="connsiteX10" fmla="*/ 50223 w 57149"/>
                  <a:gd name="connsiteY10" fmla="*/ 6927 h 64943"/>
                  <a:gd name="connsiteX11" fmla="*/ 55418 w 57149"/>
                  <a:gd name="connsiteY11" fmla="*/ 14720 h 64943"/>
                  <a:gd name="connsiteX12" fmla="*/ 57150 w 57149"/>
                  <a:gd name="connsiteY12" fmla="*/ 25978 h 64943"/>
                  <a:gd name="connsiteX13" fmla="*/ 54552 w 57149"/>
                  <a:gd name="connsiteY13" fmla="*/ 40698 h 64943"/>
                  <a:gd name="connsiteX14" fmla="*/ 47625 w 57149"/>
                  <a:gd name="connsiteY14" fmla="*/ 52821 h 64943"/>
                  <a:gd name="connsiteX15" fmla="*/ 37234 w 57149"/>
                  <a:gd name="connsiteY15" fmla="*/ 61480 h 64943"/>
                  <a:gd name="connsiteX16" fmla="*/ 24245 w 57149"/>
                  <a:gd name="connsiteY16" fmla="*/ 64943 h 64943"/>
                  <a:gd name="connsiteX17" fmla="*/ 25977 w 57149"/>
                  <a:gd name="connsiteY17" fmla="*/ 57150 h 64943"/>
                  <a:gd name="connsiteX18" fmla="*/ 34636 w 57149"/>
                  <a:gd name="connsiteY18" fmla="*/ 54552 h 64943"/>
                  <a:gd name="connsiteX19" fmla="*/ 40698 w 57149"/>
                  <a:gd name="connsiteY19" fmla="*/ 47625 h 64943"/>
                  <a:gd name="connsiteX20" fmla="*/ 45027 w 57149"/>
                  <a:gd name="connsiteY20" fmla="*/ 38100 h 64943"/>
                  <a:gd name="connsiteX21" fmla="*/ 46759 w 57149"/>
                  <a:gd name="connsiteY21" fmla="*/ 26843 h 64943"/>
                  <a:gd name="connsiteX22" fmla="*/ 43295 w 57149"/>
                  <a:gd name="connsiteY22" fmla="*/ 13855 h 64943"/>
                  <a:gd name="connsiteX23" fmla="*/ 33770 w 57149"/>
                  <a:gd name="connsiteY23" fmla="*/ 9525 h 64943"/>
                  <a:gd name="connsiteX24" fmla="*/ 25111 w 57149"/>
                  <a:gd name="connsiteY24" fmla="*/ 12123 h 64943"/>
                  <a:gd name="connsiteX25" fmla="*/ 19050 w 57149"/>
                  <a:gd name="connsiteY25" fmla="*/ 19050 h 64943"/>
                  <a:gd name="connsiteX26" fmla="*/ 14720 w 57149"/>
                  <a:gd name="connsiteY26" fmla="*/ 28575 h 64943"/>
                  <a:gd name="connsiteX27" fmla="*/ 12989 w 57149"/>
                  <a:gd name="connsiteY27" fmla="*/ 39832 h 64943"/>
                  <a:gd name="connsiteX28" fmla="*/ 16452 w 57149"/>
                  <a:gd name="connsiteY28" fmla="*/ 52821 h 64943"/>
                  <a:gd name="connsiteX29" fmla="*/ 25977 w 57149"/>
                  <a:gd name="connsiteY29" fmla="*/ 57150 h 64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7149" h="64943">
                    <a:moveTo>
                      <a:pt x="24245" y="64943"/>
                    </a:moveTo>
                    <a:cubicBezTo>
                      <a:pt x="20782" y="64943"/>
                      <a:pt x="17318" y="64077"/>
                      <a:pt x="14720" y="63212"/>
                    </a:cubicBezTo>
                    <a:cubicBezTo>
                      <a:pt x="12123" y="62345"/>
                      <a:pt x="9525" y="60614"/>
                      <a:pt x="6927" y="58016"/>
                    </a:cubicBezTo>
                    <a:cubicBezTo>
                      <a:pt x="5195" y="55418"/>
                      <a:pt x="3464" y="52821"/>
                      <a:pt x="1732" y="50223"/>
                    </a:cubicBezTo>
                    <a:cubicBezTo>
                      <a:pt x="866" y="46759"/>
                      <a:pt x="0" y="43296"/>
                      <a:pt x="0" y="38966"/>
                    </a:cubicBezTo>
                    <a:cubicBezTo>
                      <a:pt x="0" y="33770"/>
                      <a:pt x="866" y="28575"/>
                      <a:pt x="2598" y="24246"/>
                    </a:cubicBezTo>
                    <a:cubicBezTo>
                      <a:pt x="4330" y="19916"/>
                      <a:pt x="6927" y="15587"/>
                      <a:pt x="9525" y="12123"/>
                    </a:cubicBezTo>
                    <a:cubicBezTo>
                      <a:pt x="12123" y="8659"/>
                      <a:pt x="15586" y="6061"/>
                      <a:pt x="19916" y="3464"/>
                    </a:cubicBezTo>
                    <a:cubicBezTo>
                      <a:pt x="24245" y="1732"/>
                      <a:pt x="27709" y="0"/>
                      <a:pt x="32905" y="0"/>
                    </a:cubicBezTo>
                    <a:cubicBezTo>
                      <a:pt x="36368" y="0"/>
                      <a:pt x="39832" y="866"/>
                      <a:pt x="42429" y="1732"/>
                    </a:cubicBezTo>
                    <a:cubicBezTo>
                      <a:pt x="45027" y="2598"/>
                      <a:pt x="47625" y="4330"/>
                      <a:pt x="50223" y="6927"/>
                    </a:cubicBezTo>
                    <a:cubicBezTo>
                      <a:pt x="51955" y="9525"/>
                      <a:pt x="53686" y="12123"/>
                      <a:pt x="55418" y="14720"/>
                    </a:cubicBezTo>
                    <a:cubicBezTo>
                      <a:pt x="56284" y="18184"/>
                      <a:pt x="57150" y="21648"/>
                      <a:pt x="57150" y="25978"/>
                    </a:cubicBezTo>
                    <a:cubicBezTo>
                      <a:pt x="57150" y="31173"/>
                      <a:pt x="56284" y="36368"/>
                      <a:pt x="54552" y="40698"/>
                    </a:cubicBezTo>
                    <a:cubicBezTo>
                      <a:pt x="52820" y="45027"/>
                      <a:pt x="50223" y="49357"/>
                      <a:pt x="47625" y="52821"/>
                    </a:cubicBezTo>
                    <a:cubicBezTo>
                      <a:pt x="45027" y="56284"/>
                      <a:pt x="41564" y="58882"/>
                      <a:pt x="37234" y="61480"/>
                    </a:cubicBezTo>
                    <a:cubicBezTo>
                      <a:pt x="33770" y="64077"/>
                      <a:pt x="29441" y="64943"/>
                      <a:pt x="24245" y="64943"/>
                    </a:cubicBezTo>
                    <a:close/>
                    <a:moveTo>
                      <a:pt x="25977" y="57150"/>
                    </a:moveTo>
                    <a:cubicBezTo>
                      <a:pt x="29441" y="57150"/>
                      <a:pt x="32039" y="56284"/>
                      <a:pt x="34636" y="54552"/>
                    </a:cubicBezTo>
                    <a:cubicBezTo>
                      <a:pt x="37234" y="52821"/>
                      <a:pt x="38966" y="51089"/>
                      <a:pt x="40698" y="47625"/>
                    </a:cubicBezTo>
                    <a:cubicBezTo>
                      <a:pt x="42429" y="45027"/>
                      <a:pt x="44161" y="41564"/>
                      <a:pt x="45027" y="38100"/>
                    </a:cubicBezTo>
                    <a:cubicBezTo>
                      <a:pt x="45893" y="34637"/>
                      <a:pt x="46759" y="30307"/>
                      <a:pt x="46759" y="26843"/>
                    </a:cubicBezTo>
                    <a:cubicBezTo>
                      <a:pt x="46759" y="20782"/>
                      <a:pt x="45893" y="16452"/>
                      <a:pt x="43295" y="13855"/>
                    </a:cubicBezTo>
                    <a:cubicBezTo>
                      <a:pt x="40698" y="11257"/>
                      <a:pt x="38100" y="9525"/>
                      <a:pt x="33770" y="9525"/>
                    </a:cubicBezTo>
                    <a:cubicBezTo>
                      <a:pt x="30307" y="9525"/>
                      <a:pt x="27709" y="10391"/>
                      <a:pt x="25111" y="12123"/>
                    </a:cubicBezTo>
                    <a:cubicBezTo>
                      <a:pt x="22514" y="13855"/>
                      <a:pt x="20782" y="15587"/>
                      <a:pt x="19050" y="19050"/>
                    </a:cubicBezTo>
                    <a:cubicBezTo>
                      <a:pt x="17318" y="21648"/>
                      <a:pt x="15586" y="25111"/>
                      <a:pt x="14720" y="28575"/>
                    </a:cubicBezTo>
                    <a:cubicBezTo>
                      <a:pt x="13854" y="32038"/>
                      <a:pt x="12989" y="36368"/>
                      <a:pt x="12989" y="39832"/>
                    </a:cubicBezTo>
                    <a:cubicBezTo>
                      <a:pt x="12989" y="45893"/>
                      <a:pt x="13854" y="50223"/>
                      <a:pt x="16452" y="52821"/>
                    </a:cubicBezTo>
                    <a:cubicBezTo>
                      <a:pt x="18184" y="55418"/>
                      <a:pt x="21648" y="57150"/>
                      <a:pt x="25977" y="57150"/>
                    </a:cubicBezTo>
                    <a:close/>
                  </a:path>
                </a:pathLst>
              </a:custGeom>
              <a:solidFill>
                <a:srgbClr val="203249"/>
              </a:solid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EA805800-09FB-0A8D-B49E-C4FEC0353971}"/>
                  </a:ext>
                </a:extLst>
              </p:cNvPr>
              <p:cNvSpPr/>
              <p:nvPr/>
            </p:nvSpPr>
            <p:spPr>
              <a:xfrm>
                <a:off x="4696690" y="4419599"/>
                <a:ext cx="56067" cy="64077"/>
              </a:xfrm>
              <a:custGeom>
                <a:avLst/>
                <a:gdLst>
                  <a:gd name="connsiteX0" fmla="*/ 16452 w 56067"/>
                  <a:gd name="connsiteY0" fmla="*/ 17318 h 64077"/>
                  <a:gd name="connsiteX1" fmla="*/ 27709 w 56067"/>
                  <a:gd name="connsiteY1" fmla="*/ 4330 h 64077"/>
                  <a:gd name="connsiteX2" fmla="*/ 40698 w 56067"/>
                  <a:gd name="connsiteY2" fmla="*/ 0 h 64077"/>
                  <a:gd name="connsiteX3" fmla="*/ 47625 w 56067"/>
                  <a:gd name="connsiteY3" fmla="*/ 1732 h 64077"/>
                  <a:gd name="connsiteX4" fmla="*/ 52821 w 56067"/>
                  <a:gd name="connsiteY4" fmla="*/ 6061 h 64077"/>
                  <a:gd name="connsiteX5" fmla="*/ 55418 w 56067"/>
                  <a:gd name="connsiteY5" fmla="*/ 13855 h 64077"/>
                  <a:gd name="connsiteX6" fmla="*/ 55418 w 56067"/>
                  <a:gd name="connsiteY6" fmla="*/ 24246 h 64077"/>
                  <a:gd name="connsiteX7" fmla="*/ 51089 w 56067"/>
                  <a:gd name="connsiteY7" fmla="*/ 64077 h 64077"/>
                  <a:gd name="connsiteX8" fmla="*/ 39832 w 56067"/>
                  <a:gd name="connsiteY8" fmla="*/ 64077 h 64077"/>
                  <a:gd name="connsiteX9" fmla="*/ 44161 w 56067"/>
                  <a:gd name="connsiteY9" fmla="*/ 24246 h 64077"/>
                  <a:gd name="connsiteX10" fmla="*/ 43295 w 56067"/>
                  <a:gd name="connsiteY10" fmla="*/ 12989 h 64077"/>
                  <a:gd name="connsiteX11" fmla="*/ 36368 w 56067"/>
                  <a:gd name="connsiteY11" fmla="*/ 9525 h 64077"/>
                  <a:gd name="connsiteX12" fmla="*/ 30307 w 56067"/>
                  <a:gd name="connsiteY12" fmla="*/ 11257 h 64077"/>
                  <a:gd name="connsiteX13" fmla="*/ 24245 w 56067"/>
                  <a:gd name="connsiteY13" fmla="*/ 15587 h 64077"/>
                  <a:gd name="connsiteX14" fmla="*/ 19050 w 56067"/>
                  <a:gd name="connsiteY14" fmla="*/ 22514 h 64077"/>
                  <a:gd name="connsiteX15" fmla="*/ 14721 w 56067"/>
                  <a:gd name="connsiteY15" fmla="*/ 32038 h 64077"/>
                  <a:gd name="connsiteX16" fmla="*/ 11257 w 56067"/>
                  <a:gd name="connsiteY16" fmla="*/ 64077 h 64077"/>
                  <a:gd name="connsiteX17" fmla="*/ 0 w 56067"/>
                  <a:gd name="connsiteY17" fmla="*/ 64077 h 64077"/>
                  <a:gd name="connsiteX18" fmla="*/ 7793 w 56067"/>
                  <a:gd name="connsiteY18" fmla="*/ 866 h 64077"/>
                  <a:gd name="connsiteX19" fmla="*/ 12989 w 56067"/>
                  <a:gd name="connsiteY19" fmla="*/ 866 h 64077"/>
                  <a:gd name="connsiteX20" fmla="*/ 16452 w 56067"/>
                  <a:gd name="connsiteY20" fmla="*/ 4330 h 64077"/>
                  <a:gd name="connsiteX21" fmla="*/ 16452 w 56067"/>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16452" y="17318"/>
                    </a:moveTo>
                    <a:cubicBezTo>
                      <a:pt x="19916" y="12123"/>
                      <a:pt x="23380" y="7793"/>
                      <a:pt x="27709" y="4330"/>
                    </a:cubicBezTo>
                    <a:cubicBezTo>
                      <a:pt x="32039" y="1732"/>
                      <a:pt x="36368" y="0"/>
                      <a:pt x="40698" y="0"/>
                    </a:cubicBezTo>
                    <a:cubicBezTo>
                      <a:pt x="43295" y="0"/>
                      <a:pt x="45893" y="866"/>
                      <a:pt x="47625" y="1732"/>
                    </a:cubicBezTo>
                    <a:cubicBezTo>
                      <a:pt x="49357" y="2598"/>
                      <a:pt x="51089" y="4330"/>
                      <a:pt x="52821" y="6061"/>
                    </a:cubicBezTo>
                    <a:cubicBezTo>
                      <a:pt x="53686" y="7793"/>
                      <a:pt x="54552" y="10391"/>
                      <a:pt x="55418" y="13855"/>
                    </a:cubicBezTo>
                    <a:cubicBezTo>
                      <a:pt x="56284" y="16452"/>
                      <a:pt x="56284" y="19916"/>
                      <a:pt x="55418" y="24246"/>
                    </a:cubicBezTo>
                    <a:lnTo>
                      <a:pt x="51089" y="64077"/>
                    </a:lnTo>
                    <a:lnTo>
                      <a:pt x="39832" y="64077"/>
                    </a:lnTo>
                    <a:lnTo>
                      <a:pt x="44161" y="24246"/>
                    </a:lnTo>
                    <a:cubicBezTo>
                      <a:pt x="45027" y="19050"/>
                      <a:pt x="44161" y="15587"/>
                      <a:pt x="43295" y="12989"/>
                    </a:cubicBezTo>
                    <a:cubicBezTo>
                      <a:pt x="42430" y="10391"/>
                      <a:pt x="39832" y="9525"/>
                      <a:pt x="36368" y="9525"/>
                    </a:cubicBezTo>
                    <a:cubicBezTo>
                      <a:pt x="34636" y="9525"/>
                      <a:pt x="32039" y="10391"/>
                      <a:pt x="30307" y="11257"/>
                    </a:cubicBezTo>
                    <a:cubicBezTo>
                      <a:pt x="28575" y="12123"/>
                      <a:pt x="25977" y="13855"/>
                      <a:pt x="24245" y="15587"/>
                    </a:cubicBezTo>
                    <a:cubicBezTo>
                      <a:pt x="22514" y="17318"/>
                      <a:pt x="20782" y="19916"/>
                      <a:pt x="19050" y="22514"/>
                    </a:cubicBezTo>
                    <a:cubicBezTo>
                      <a:pt x="17318" y="25111"/>
                      <a:pt x="15586" y="28575"/>
                      <a:pt x="14721" y="32038"/>
                    </a:cubicBezTo>
                    <a:lnTo>
                      <a:pt x="11257" y="64077"/>
                    </a:lnTo>
                    <a:lnTo>
                      <a:pt x="0" y="64077"/>
                    </a:lnTo>
                    <a:lnTo>
                      <a:pt x="7793" y="866"/>
                    </a:lnTo>
                    <a:lnTo>
                      <a:pt x="12989" y="866"/>
                    </a:lnTo>
                    <a:cubicBezTo>
                      <a:pt x="15586" y="866"/>
                      <a:pt x="16452" y="1732"/>
                      <a:pt x="16452" y="4330"/>
                    </a:cubicBezTo>
                    <a:lnTo>
                      <a:pt x="16452" y="17318"/>
                    </a:lnTo>
                    <a:close/>
                  </a:path>
                </a:pathLst>
              </a:custGeom>
              <a:solidFill>
                <a:srgbClr val="203249"/>
              </a:solid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4A224174-3ECC-E756-9228-9DC2B70BA758}"/>
                  </a:ext>
                </a:extLst>
              </p:cNvPr>
              <p:cNvSpPr/>
              <p:nvPr/>
            </p:nvSpPr>
            <p:spPr>
              <a:xfrm>
                <a:off x="4763365" y="4417868"/>
                <a:ext cx="55418" cy="65808"/>
              </a:xfrm>
              <a:custGeom>
                <a:avLst/>
                <a:gdLst>
                  <a:gd name="connsiteX0" fmla="*/ 39832 w 55418"/>
                  <a:gd name="connsiteY0" fmla="*/ 49357 h 65808"/>
                  <a:gd name="connsiteX1" fmla="*/ 34636 w 55418"/>
                  <a:gd name="connsiteY1" fmla="*/ 56284 h 65808"/>
                  <a:gd name="connsiteX2" fmla="*/ 29441 w 55418"/>
                  <a:gd name="connsiteY2" fmla="*/ 61479 h 65808"/>
                  <a:gd name="connsiteX3" fmla="*/ 23380 w 55418"/>
                  <a:gd name="connsiteY3" fmla="*/ 64943 h 65808"/>
                  <a:gd name="connsiteX4" fmla="*/ 16452 w 55418"/>
                  <a:gd name="connsiteY4" fmla="*/ 65809 h 65808"/>
                  <a:gd name="connsiteX5" fmla="*/ 9525 w 55418"/>
                  <a:gd name="connsiteY5" fmla="*/ 64077 h 65808"/>
                  <a:gd name="connsiteX6" fmla="*/ 4330 w 55418"/>
                  <a:gd name="connsiteY6" fmla="*/ 59747 h 65808"/>
                  <a:gd name="connsiteX7" fmla="*/ 866 w 55418"/>
                  <a:gd name="connsiteY7" fmla="*/ 52820 h 65808"/>
                  <a:gd name="connsiteX8" fmla="*/ 0 w 55418"/>
                  <a:gd name="connsiteY8" fmla="*/ 43295 h 65808"/>
                  <a:gd name="connsiteX9" fmla="*/ 1732 w 55418"/>
                  <a:gd name="connsiteY9" fmla="*/ 32039 h 65808"/>
                  <a:gd name="connsiteX10" fmla="*/ 6061 w 55418"/>
                  <a:gd name="connsiteY10" fmla="*/ 21648 h 65808"/>
                  <a:gd name="connsiteX11" fmla="*/ 12123 w 55418"/>
                  <a:gd name="connsiteY11" fmla="*/ 12989 h 65808"/>
                  <a:gd name="connsiteX12" fmla="*/ 19916 w 55418"/>
                  <a:gd name="connsiteY12" fmla="*/ 6061 h 65808"/>
                  <a:gd name="connsiteX13" fmla="*/ 29441 w 55418"/>
                  <a:gd name="connsiteY13" fmla="*/ 1732 h 65808"/>
                  <a:gd name="connsiteX14" fmla="*/ 39832 w 55418"/>
                  <a:gd name="connsiteY14" fmla="*/ 0 h 65808"/>
                  <a:gd name="connsiteX15" fmla="*/ 47625 w 55418"/>
                  <a:gd name="connsiteY15" fmla="*/ 866 h 65808"/>
                  <a:gd name="connsiteX16" fmla="*/ 55418 w 55418"/>
                  <a:gd name="connsiteY16" fmla="*/ 3464 h 65808"/>
                  <a:gd name="connsiteX17" fmla="*/ 47625 w 55418"/>
                  <a:gd name="connsiteY17" fmla="*/ 64077 h 65808"/>
                  <a:gd name="connsiteX18" fmla="*/ 42429 w 55418"/>
                  <a:gd name="connsiteY18" fmla="*/ 64077 h 65808"/>
                  <a:gd name="connsiteX19" fmla="*/ 39832 w 55418"/>
                  <a:gd name="connsiteY19" fmla="*/ 63211 h 65808"/>
                  <a:gd name="connsiteX20" fmla="*/ 38966 w 55418"/>
                  <a:gd name="connsiteY20" fmla="*/ 60614 h 65808"/>
                  <a:gd name="connsiteX21" fmla="*/ 39832 w 55418"/>
                  <a:gd name="connsiteY21" fmla="*/ 49357 h 65808"/>
                  <a:gd name="connsiteX22" fmla="*/ 44161 w 55418"/>
                  <a:gd name="connsiteY22" fmla="*/ 11257 h 65808"/>
                  <a:gd name="connsiteX23" fmla="*/ 41564 w 55418"/>
                  <a:gd name="connsiteY23" fmla="*/ 11257 h 65808"/>
                  <a:gd name="connsiteX24" fmla="*/ 38966 w 55418"/>
                  <a:gd name="connsiteY24" fmla="*/ 11257 h 65808"/>
                  <a:gd name="connsiteX25" fmla="*/ 32039 w 55418"/>
                  <a:gd name="connsiteY25" fmla="*/ 12123 h 65808"/>
                  <a:gd name="connsiteX26" fmla="*/ 25111 w 55418"/>
                  <a:gd name="connsiteY26" fmla="*/ 15586 h 65808"/>
                  <a:gd name="connsiteX27" fmla="*/ 19916 w 55418"/>
                  <a:gd name="connsiteY27" fmla="*/ 20782 h 65808"/>
                  <a:gd name="connsiteX28" fmla="*/ 15586 w 55418"/>
                  <a:gd name="connsiteY28" fmla="*/ 27709 h 65808"/>
                  <a:gd name="connsiteX29" fmla="*/ 12989 w 55418"/>
                  <a:gd name="connsiteY29" fmla="*/ 35502 h 65808"/>
                  <a:gd name="connsiteX30" fmla="*/ 12123 w 55418"/>
                  <a:gd name="connsiteY30" fmla="*/ 44161 h 65808"/>
                  <a:gd name="connsiteX31" fmla="*/ 21648 w 55418"/>
                  <a:gd name="connsiteY31" fmla="*/ 58882 h 65808"/>
                  <a:gd name="connsiteX32" fmla="*/ 27709 w 55418"/>
                  <a:gd name="connsiteY32" fmla="*/ 57150 h 65808"/>
                  <a:gd name="connsiteX33" fmla="*/ 32904 w 55418"/>
                  <a:gd name="connsiteY33" fmla="*/ 51955 h 65808"/>
                  <a:gd name="connsiteX34" fmla="*/ 38100 w 55418"/>
                  <a:gd name="connsiteY34" fmla="*/ 44161 h 65808"/>
                  <a:gd name="connsiteX35" fmla="*/ 42429 w 55418"/>
                  <a:gd name="connsiteY35" fmla="*/ 33770 h 65808"/>
                  <a:gd name="connsiteX36" fmla="*/ 44161 w 55418"/>
                  <a:gd name="connsiteY36" fmla="*/ 11257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8">
                    <a:moveTo>
                      <a:pt x="39832" y="49357"/>
                    </a:moveTo>
                    <a:cubicBezTo>
                      <a:pt x="38100" y="51955"/>
                      <a:pt x="36368" y="54552"/>
                      <a:pt x="34636" y="56284"/>
                    </a:cubicBezTo>
                    <a:cubicBezTo>
                      <a:pt x="32904" y="58882"/>
                      <a:pt x="31173" y="60614"/>
                      <a:pt x="29441" y="61479"/>
                    </a:cubicBezTo>
                    <a:cubicBezTo>
                      <a:pt x="27709" y="63211"/>
                      <a:pt x="25111" y="64077"/>
                      <a:pt x="23380" y="64943"/>
                    </a:cubicBezTo>
                    <a:cubicBezTo>
                      <a:pt x="21648" y="65809"/>
                      <a:pt x="19050" y="65809"/>
                      <a:pt x="16452" y="65809"/>
                    </a:cubicBezTo>
                    <a:cubicBezTo>
                      <a:pt x="13854" y="65809"/>
                      <a:pt x="12123" y="64943"/>
                      <a:pt x="9525" y="64077"/>
                    </a:cubicBezTo>
                    <a:cubicBezTo>
                      <a:pt x="6927" y="63211"/>
                      <a:pt x="6061" y="61479"/>
                      <a:pt x="4330" y="59747"/>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4" y="866"/>
                      <a:pt x="36368" y="0"/>
                      <a:pt x="39832" y="0"/>
                    </a:cubicBezTo>
                    <a:cubicBezTo>
                      <a:pt x="42429" y="0"/>
                      <a:pt x="45027" y="0"/>
                      <a:pt x="47625" y="866"/>
                    </a:cubicBezTo>
                    <a:cubicBezTo>
                      <a:pt x="50223" y="866"/>
                      <a:pt x="52820" y="1732"/>
                      <a:pt x="55418" y="3464"/>
                    </a:cubicBezTo>
                    <a:lnTo>
                      <a:pt x="47625" y="64077"/>
                    </a:lnTo>
                    <a:lnTo>
                      <a:pt x="42429" y="64077"/>
                    </a:lnTo>
                    <a:cubicBezTo>
                      <a:pt x="40698" y="64077"/>
                      <a:pt x="39832" y="64077"/>
                      <a:pt x="39832" y="63211"/>
                    </a:cubicBezTo>
                    <a:cubicBezTo>
                      <a:pt x="38966" y="62346"/>
                      <a:pt x="38966" y="61479"/>
                      <a:pt x="38966" y="60614"/>
                    </a:cubicBezTo>
                    <a:lnTo>
                      <a:pt x="39832" y="49357"/>
                    </a:lnTo>
                    <a:close/>
                    <a:moveTo>
                      <a:pt x="44161" y="11257"/>
                    </a:moveTo>
                    <a:cubicBezTo>
                      <a:pt x="43295" y="11257"/>
                      <a:pt x="42429" y="11257"/>
                      <a:pt x="41564" y="11257"/>
                    </a:cubicBezTo>
                    <a:cubicBezTo>
                      <a:pt x="40698" y="11257"/>
                      <a:pt x="39832" y="11257"/>
                      <a:pt x="38966" y="11257"/>
                    </a:cubicBezTo>
                    <a:cubicBezTo>
                      <a:pt x="36368" y="11257"/>
                      <a:pt x="33770" y="11257"/>
                      <a:pt x="32039" y="12123"/>
                    </a:cubicBezTo>
                    <a:cubicBezTo>
                      <a:pt x="30307" y="12989"/>
                      <a:pt x="27709" y="13854"/>
                      <a:pt x="25111" y="15586"/>
                    </a:cubicBezTo>
                    <a:cubicBezTo>
                      <a:pt x="23380" y="17318"/>
                      <a:pt x="21648" y="19050"/>
                      <a:pt x="19916" y="20782"/>
                    </a:cubicBezTo>
                    <a:cubicBezTo>
                      <a:pt x="18184" y="22513"/>
                      <a:pt x="16452" y="25111"/>
                      <a:pt x="15586" y="27709"/>
                    </a:cubicBezTo>
                    <a:cubicBezTo>
                      <a:pt x="14720" y="30307"/>
                      <a:pt x="13854"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4" y="51955"/>
                    </a:cubicBezTo>
                    <a:cubicBezTo>
                      <a:pt x="34636" y="49357"/>
                      <a:pt x="36368" y="46759"/>
                      <a:pt x="38100" y="44161"/>
                    </a:cubicBezTo>
                    <a:cubicBezTo>
                      <a:pt x="39832" y="40698"/>
                      <a:pt x="40698" y="38100"/>
                      <a:pt x="42429"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F2EA0102-357D-D9D9-BD6C-2005A00D4FAC}"/>
                  </a:ext>
                </a:extLst>
              </p:cNvPr>
              <p:cNvSpPr/>
              <p:nvPr/>
            </p:nvSpPr>
            <p:spPr>
              <a:xfrm>
                <a:off x="4828309" y="4391891"/>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FA265E8E-DC4B-9314-FD18-EA509D6CD883}"/>
                  </a:ext>
                </a:extLst>
              </p:cNvPr>
              <p:cNvSpPr/>
              <p:nvPr/>
            </p:nvSpPr>
            <p:spPr>
              <a:xfrm>
                <a:off x="4276724" y="4543425"/>
                <a:ext cx="72736" cy="90054"/>
              </a:xfrm>
              <a:custGeom>
                <a:avLst/>
                <a:gdLst>
                  <a:gd name="connsiteX0" fmla="*/ 38100 w 72736"/>
                  <a:gd name="connsiteY0" fmla="*/ 81395 h 90054"/>
                  <a:gd name="connsiteX1" fmla="*/ 45027 w 72736"/>
                  <a:gd name="connsiteY1" fmla="*/ 80529 h 90054"/>
                  <a:gd name="connsiteX2" fmla="*/ 50223 w 72736"/>
                  <a:gd name="connsiteY2" fmla="*/ 78798 h 90054"/>
                  <a:gd name="connsiteX3" fmla="*/ 54552 w 72736"/>
                  <a:gd name="connsiteY3" fmla="*/ 76200 h 90054"/>
                  <a:gd name="connsiteX4" fmla="*/ 57150 w 72736"/>
                  <a:gd name="connsiteY4" fmla="*/ 73602 h 90054"/>
                  <a:gd name="connsiteX5" fmla="*/ 58882 w 72736"/>
                  <a:gd name="connsiteY5" fmla="*/ 71870 h 90054"/>
                  <a:gd name="connsiteX6" fmla="*/ 60614 w 72736"/>
                  <a:gd name="connsiteY6" fmla="*/ 71005 h 90054"/>
                  <a:gd name="connsiteX7" fmla="*/ 61480 w 72736"/>
                  <a:gd name="connsiteY7" fmla="*/ 71005 h 90054"/>
                  <a:gd name="connsiteX8" fmla="*/ 62345 w 72736"/>
                  <a:gd name="connsiteY8" fmla="*/ 71870 h 90054"/>
                  <a:gd name="connsiteX9" fmla="*/ 66675 w 72736"/>
                  <a:gd name="connsiteY9" fmla="*/ 77066 h 90054"/>
                  <a:gd name="connsiteX10" fmla="*/ 52820 w 72736"/>
                  <a:gd name="connsiteY10" fmla="*/ 86591 h 90054"/>
                  <a:gd name="connsiteX11" fmla="*/ 34636 w 72736"/>
                  <a:gd name="connsiteY11" fmla="*/ 90054 h 90054"/>
                  <a:gd name="connsiteX12" fmla="*/ 19916 w 72736"/>
                  <a:gd name="connsiteY12" fmla="*/ 87457 h 90054"/>
                  <a:gd name="connsiteX13" fmla="*/ 9525 w 72736"/>
                  <a:gd name="connsiteY13" fmla="*/ 79664 h 90054"/>
                  <a:gd name="connsiteX14" fmla="*/ 2598 w 72736"/>
                  <a:gd name="connsiteY14" fmla="*/ 67541 h 90054"/>
                  <a:gd name="connsiteX15" fmla="*/ 0 w 72736"/>
                  <a:gd name="connsiteY15" fmla="*/ 51955 h 90054"/>
                  <a:gd name="connsiteX16" fmla="*/ 3464 w 72736"/>
                  <a:gd name="connsiteY16" fmla="*/ 30307 h 90054"/>
                  <a:gd name="connsiteX17" fmla="*/ 12989 w 72736"/>
                  <a:gd name="connsiteY17" fmla="*/ 13854 h 90054"/>
                  <a:gd name="connsiteX18" fmla="*/ 27709 w 72736"/>
                  <a:gd name="connsiteY18" fmla="*/ 3463 h 90054"/>
                  <a:gd name="connsiteX19" fmla="*/ 45893 w 72736"/>
                  <a:gd name="connsiteY19" fmla="*/ 0 h 90054"/>
                  <a:gd name="connsiteX20" fmla="*/ 54552 w 72736"/>
                  <a:gd name="connsiteY20" fmla="*/ 866 h 90054"/>
                  <a:gd name="connsiteX21" fmla="*/ 61480 w 72736"/>
                  <a:gd name="connsiteY21" fmla="*/ 3463 h 90054"/>
                  <a:gd name="connsiteX22" fmla="*/ 67541 w 72736"/>
                  <a:gd name="connsiteY22" fmla="*/ 6927 h 90054"/>
                  <a:gd name="connsiteX23" fmla="*/ 72736 w 72736"/>
                  <a:gd name="connsiteY23" fmla="*/ 12122 h 90054"/>
                  <a:gd name="connsiteX24" fmla="*/ 68407 w 72736"/>
                  <a:gd name="connsiteY24" fmla="*/ 17318 h 90054"/>
                  <a:gd name="connsiteX25" fmla="*/ 67541 w 72736"/>
                  <a:gd name="connsiteY25" fmla="*/ 18184 h 90054"/>
                  <a:gd name="connsiteX26" fmla="*/ 65809 w 72736"/>
                  <a:gd name="connsiteY26" fmla="*/ 18184 h 90054"/>
                  <a:gd name="connsiteX27" fmla="*/ 63211 w 72736"/>
                  <a:gd name="connsiteY27" fmla="*/ 17318 h 90054"/>
                  <a:gd name="connsiteX28" fmla="*/ 59748 w 72736"/>
                  <a:gd name="connsiteY28" fmla="*/ 14721 h 90054"/>
                  <a:gd name="connsiteX29" fmla="*/ 54552 w 72736"/>
                  <a:gd name="connsiteY29" fmla="*/ 12122 h 90054"/>
                  <a:gd name="connsiteX30" fmla="*/ 45893 w 72736"/>
                  <a:gd name="connsiteY30" fmla="*/ 11257 h 90054"/>
                  <a:gd name="connsiteX31" fmla="*/ 32039 w 72736"/>
                  <a:gd name="connsiteY31" fmla="*/ 13854 h 90054"/>
                  <a:gd name="connsiteX32" fmla="*/ 20782 w 72736"/>
                  <a:gd name="connsiteY32" fmla="*/ 22513 h 90054"/>
                  <a:gd name="connsiteX33" fmla="*/ 13855 w 72736"/>
                  <a:gd name="connsiteY33" fmla="*/ 35502 h 90054"/>
                  <a:gd name="connsiteX34" fmla="*/ 11257 w 72736"/>
                  <a:gd name="connsiteY34" fmla="*/ 52820 h 90054"/>
                  <a:gd name="connsiteX35" fmla="*/ 12989 w 72736"/>
                  <a:gd name="connsiteY35" fmla="*/ 64943 h 90054"/>
                  <a:gd name="connsiteX36" fmla="*/ 18184 w 72736"/>
                  <a:gd name="connsiteY36" fmla="*/ 74468 h 90054"/>
                  <a:gd name="connsiteX37" fmla="*/ 25977 w 72736"/>
                  <a:gd name="connsiteY37" fmla="*/ 80529 h 90054"/>
                  <a:gd name="connsiteX38" fmla="*/ 38100 w 72736"/>
                  <a:gd name="connsiteY38" fmla="*/ 81395 h 90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2736" h="90054">
                    <a:moveTo>
                      <a:pt x="38100" y="81395"/>
                    </a:moveTo>
                    <a:cubicBezTo>
                      <a:pt x="40698" y="81395"/>
                      <a:pt x="43295" y="81395"/>
                      <a:pt x="45027" y="80529"/>
                    </a:cubicBezTo>
                    <a:cubicBezTo>
                      <a:pt x="46759" y="79664"/>
                      <a:pt x="49357" y="79664"/>
                      <a:pt x="50223" y="78798"/>
                    </a:cubicBezTo>
                    <a:cubicBezTo>
                      <a:pt x="51955" y="77932"/>
                      <a:pt x="52820" y="77066"/>
                      <a:pt x="54552" y="76200"/>
                    </a:cubicBezTo>
                    <a:cubicBezTo>
                      <a:pt x="55418" y="75334"/>
                      <a:pt x="56284" y="74468"/>
                      <a:pt x="57150" y="73602"/>
                    </a:cubicBezTo>
                    <a:cubicBezTo>
                      <a:pt x="58016" y="72736"/>
                      <a:pt x="58882" y="72736"/>
                      <a:pt x="58882" y="71870"/>
                    </a:cubicBezTo>
                    <a:cubicBezTo>
                      <a:pt x="59748" y="71005"/>
                      <a:pt x="59748" y="71005"/>
                      <a:pt x="60614" y="71005"/>
                    </a:cubicBezTo>
                    <a:cubicBezTo>
                      <a:pt x="60614" y="71005"/>
                      <a:pt x="61480" y="71005"/>
                      <a:pt x="61480" y="71005"/>
                    </a:cubicBezTo>
                    <a:cubicBezTo>
                      <a:pt x="61480" y="71005"/>
                      <a:pt x="62345" y="71005"/>
                      <a:pt x="62345" y="71870"/>
                    </a:cubicBezTo>
                    <a:lnTo>
                      <a:pt x="66675" y="77066"/>
                    </a:lnTo>
                    <a:cubicBezTo>
                      <a:pt x="62345" y="81395"/>
                      <a:pt x="58016" y="84859"/>
                      <a:pt x="52820" y="86591"/>
                    </a:cubicBezTo>
                    <a:cubicBezTo>
                      <a:pt x="47625" y="89189"/>
                      <a:pt x="41564" y="90054"/>
                      <a:pt x="34636" y="90054"/>
                    </a:cubicBezTo>
                    <a:cubicBezTo>
                      <a:pt x="29441" y="90054"/>
                      <a:pt x="24245" y="89189"/>
                      <a:pt x="19916" y="87457"/>
                    </a:cubicBezTo>
                    <a:cubicBezTo>
                      <a:pt x="15586" y="85725"/>
                      <a:pt x="12123" y="83127"/>
                      <a:pt x="9525" y="79664"/>
                    </a:cubicBezTo>
                    <a:cubicBezTo>
                      <a:pt x="6927" y="76200"/>
                      <a:pt x="4330" y="71870"/>
                      <a:pt x="2598" y="67541"/>
                    </a:cubicBezTo>
                    <a:cubicBezTo>
                      <a:pt x="866" y="63211"/>
                      <a:pt x="0" y="58016"/>
                      <a:pt x="0" y="51955"/>
                    </a:cubicBezTo>
                    <a:cubicBezTo>
                      <a:pt x="0" y="44161"/>
                      <a:pt x="866" y="37234"/>
                      <a:pt x="3464" y="30307"/>
                    </a:cubicBezTo>
                    <a:cubicBezTo>
                      <a:pt x="6061" y="24245"/>
                      <a:pt x="9525" y="18184"/>
                      <a:pt x="12989" y="13854"/>
                    </a:cubicBezTo>
                    <a:cubicBezTo>
                      <a:pt x="17318" y="9525"/>
                      <a:pt x="22514" y="6061"/>
                      <a:pt x="27709" y="3463"/>
                    </a:cubicBezTo>
                    <a:cubicBezTo>
                      <a:pt x="33770" y="866"/>
                      <a:pt x="39832" y="0"/>
                      <a:pt x="45893" y="0"/>
                    </a:cubicBezTo>
                    <a:cubicBezTo>
                      <a:pt x="49357" y="0"/>
                      <a:pt x="51955" y="0"/>
                      <a:pt x="54552" y="866"/>
                    </a:cubicBezTo>
                    <a:cubicBezTo>
                      <a:pt x="57150" y="1732"/>
                      <a:pt x="59748" y="2598"/>
                      <a:pt x="61480" y="3463"/>
                    </a:cubicBezTo>
                    <a:cubicBezTo>
                      <a:pt x="63211" y="4330"/>
                      <a:pt x="65809" y="6061"/>
                      <a:pt x="67541" y="6927"/>
                    </a:cubicBezTo>
                    <a:cubicBezTo>
                      <a:pt x="69273" y="7793"/>
                      <a:pt x="71005" y="10391"/>
                      <a:pt x="72736" y="12122"/>
                    </a:cubicBezTo>
                    <a:lnTo>
                      <a:pt x="68407" y="17318"/>
                    </a:lnTo>
                    <a:cubicBezTo>
                      <a:pt x="68407" y="17318"/>
                      <a:pt x="67541" y="18184"/>
                      <a:pt x="67541" y="18184"/>
                    </a:cubicBezTo>
                    <a:cubicBezTo>
                      <a:pt x="67541" y="18184"/>
                      <a:pt x="66675" y="18184"/>
                      <a:pt x="65809" y="18184"/>
                    </a:cubicBezTo>
                    <a:cubicBezTo>
                      <a:pt x="64943" y="18184"/>
                      <a:pt x="64077" y="18184"/>
                      <a:pt x="63211" y="17318"/>
                    </a:cubicBezTo>
                    <a:cubicBezTo>
                      <a:pt x="62345" y="16452"/>
                      <a:pt x="61480" y="15586"/>
                      <a:pt x="59748" y="14721"/>
                    </a:cubicBezTo>
                    <a:cubicBezTo>
                      <a:pt x="58016" y="13854"/>
                      <a:pt x="56284" y="12989"/>
                      <a:pt x="54552" y="12122"/>
                    </a:cubicBezTo>
                    <a:cubicBezTo>
                      <a:pt x="51955" y="11257"/>
                      <a:pt x="49357" y="11257"/>
                      <a:pt x="45893" y="11257"/>
                    </a:cubicBezTo>
                    <a:cubicBezTo>
                      <a:pt x="40698" y="11257"/>
                      <a:pt x="36368" y="12122"/>
                      <a:pt x="32039" y="13854"/>
                    </a:cubicBezTo>
                    <a:cubicBezTo>
                      <a:pt x="27709" y="15586"/>
                      <a:pt x="24245" y="18184"/>
                      <a:pt x="20782" y="22513"/>
                    </a:cubicBezTo>
                    <a:cubicBezTo>
                      <a:pt x="17318" y="25977"/>
                      <a:pt x="15586" y="30307"/>
                      <a:pt x="13855" y="35502"/>
                    </a:cubicBezTo>
                    <a:cubicBezTo>
                      <a:pt x="12123" y="40698"/>
                      <a:pt x="11257" y="46759"/>
                      <a:pt x="11257" y="52820"/>
                    </a:cubicBezTo>
                    <a:cubicBezTo>
                      <a:pt x="11257" y="57150"/>
                      <a:pt x="12123" y="61479"/>
                      <a:pt x="12989" y="64943"/>
                    </a:cubicBezTo>
                    <a:cubicBezTo>
                      <a:pt x="13855" y="68407"/>
                      <a:pt x="15586" y="71870"/>
                      <a:pt x="18184" y="74468"/>
                    </a:cubicBezTo>
                    <a:cubicBezTo>
                      <a:pt x="19916" y="77066"/>
                      <a:pt x="22514" y="78798"/>
                      <a:pt x="25977" y="80529"/>
                    </a:cubicBezTo>
                    <a:cubicBezTo>
                      <a:pt x="31173" y="80529"/>
                      <a:pt x="34636" y="81395"/>
                      <a:pt x="38100" y="81395"/>
                    </a:cubicBezTo>
                    <a:close/>
                  </a:path>
                </a:pathLst>
              </a:custGeom>
              <a:solidFill>
                <a:srgbClr val="203249"/>
              </a:solid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E0C545B5-D05E-D27D-7735-F486236F10DC}"/>
                  </a:ext>
                </a:extLst>
              </p:cNvPr>
              <p:cNvSpPr/>
              <p:nvPr/>
            </p:nvSpPr>
            <p:spPr>
              <a:xfrm>
                <a:off x="4355739" y="4570268"/>
                <a:ext cx="56067" cy="64077"/>
              </a:xfrm>
              <a:custGeom>
                <a:avLst/>
                <a:gdLst>
                  <a:gd name="connsiteX0" fmla="*/ 56068 w 56067"/>
                  <a:gd name="connsiteY0" fmla="*/ 0 h 64077"/>
                  <a:gd name="connsiteX1" fmla="*/ 48274 w 56067"/>
                  <a:gd name="connsiteY1" fmla="*/ 63211 h 64077"/>
                  <a:gd name="connsiteX2" fmla="*/ 43079 w 56067"/>
                  <a:gd name="connsiteY2" fmla="*/ 63211 h 64077"/>
                  <a:gd name="connsiteX3" fmla="*/ 38749 w 56067"/>
                  <a:gd name="connsiteY3" fmla="*/ 58882 h 64077"/>
                  <a:gd name="connsiteX4" fmla="*/ 39615 w 56067"/>
                  <a:gd name="connsiteY4" fmla="*/ 47625 h 64077"/>
                  <a:gd name="connsiteX5" fmla="*/ 28359 w 56067"/>
                  <a:gd name="connsiteY5" fmla="*/ 59748 h 64077"/>
                  <a:gd name="connsiteX6" fmla="*/ 15370 w 56067"/>
                  <a:gd name="connsiteY6" fmla="*/ 64077 h 64077"/>
                  <a:gd name="connsiteX7" fmla="*/ 8443 w 56067"/>
                  <a:gd name="connsiteY7" fmla="*/ 62346 h 64077"/>
                  <a:gd name="connsiteX8" fmla="*/ 3247 w 56067"/>
                  <a:gd name="connsiteY8" fmla="*/ 58016 h 64077"/>
                  <a:gd name="connsiteX9" fmla="*/ 649 w 56067"/>
                  <a:gd name="connsiteY9" fmla="*/ 50223 h 64077"/>
                  <a:gd name="connsiteX10" fmla="*/ 649 w 56067"/>
                  <a:gd name="connsiteY10" fmla="*/ 39832 h 64077"/>
                  <a:gd name="connsiteX11" fmla="*/ 4979 w 56067"/>
                  <a:gd name="connsiteY11" fmla="*/ 0 h 64077"/>
                  <a:gd name="connsiteX12" fmla="*/ 16236 w 56067"/>
                  <a:gd name="connsiteY12" fmla="*/ 0 h 64077"/>
                  <a:gd name="connsiteX13" fmla="*/ 11906 w 56067"/>
                  <a:gd name="connsiteY13" fmla="*/ 39832 h 64077"/>
                  <a:gd name="connsiteX14" fmla="*/ 12772 w 56067"/>
                  <a:gd name="connsiteY14" fmla="*/ 51089 h 64077"/>
                  <a:gd name="connsiteX15" fmla="*/ 19699 w 56067"/>
                  <a:gd name="connsiteY15" fmla="*/ 54552 h 64077"/>
                  <a:gd name="connsiteX16" fmla="*/ 25761 w 56067"/>
                  <a:gd name="connsiteY16" fmla="*/ 52821 h 64077"/>
                  <a:gd name="connsiteX17" fmla="*/ 31822 w 56067"/>
                  <a:gd name="connsiteY17" fmla="*/ 48491 h 64077"/>
                  <a:gd name="connsiteX18" fmla="*/ 37018 w 56067"/>
                  <a:gd name="connsiteY18" fmla="*/ 41564 h 64077"/>
                  <a:gd name="connsiteX19" fmla="*/ 41347 w 56067"/>
                  <a:gd name="connsiteY19" fmla="*/ 32904 h 64077"/>
                  <a:gd name="connsiteX20" fmla="*/ 45677 w 56067"/>
                  <a:gd name="connsiteY20" fmla="*/ 0 h 64077"/>
                  <a:gd name="connsiteX21" fmla="*/ 56068 w 56067"/>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56068" y="0"/>
                    </a:moveTo>
                    <a:lnTo>
                      <a:pt x="48274" y="63211"/>
                    </a:lnTo>
                    <a:lnTo>
                      <a:pt x="43079" y="63211"/>
                    </a:lnTo>
                    <a:cubicBezTo>
                      <a:pt x="40481" y="63211"/>
                      <a:pt x="38749" y="61480"/>
                      <a:pt x="38749" y="58882"/>
                    </a:cubicBezTo>
                    <a:lnTo>
                      <a:pt x="39615" y="47625"/>
                    </a:lnTo>
                    <a:cubicBezTo>
                      <a:pt x="36152" y="52821"/>
                      <a:pt x="32688" y="57150"/>
                      <a:pt x="28359" y="59748"/>
                    </a:cubicBezTo>
                    <a:cubicBezTo>
                      <a:pt x="24029" y="62346"/>
                      <a:pt x="19699" y="64077"/>
                      <a:pt x="15370" y="64077"/>
                    </a:cubicBezTo>
                    <a:cubicBezTo>
                      <a:pt x="12772" y="64077"/>
                      <a:pt x="10174" y="63211"/>
                      <a:pt x="8443" y="62346"/>
                    </a:cubicBezTo>
                    <a:cubicBezTo>
                      <a:pt x="6711" y="61480"/>
                      <a:pt x="4979" y="59748"/>
                      <a:pt x="3247" y="58016"/>
                    </a:cubicBezTo>
                    <a:cubicBezTo>
                      <a:pt x="2381" y="56284"/>
                      <a:pt x="1515" y="53686"/>
                      <a:pt x="649" y="50223"/>
                    </a:cubicBezTo>
                    <a:cubicBezTo>
                      <a:pt x="-216" y="47625"/>
                      <a:pt x="-216" y="44162"/>
                      <a:pt x="649" y="39832"/>
                    </a:cubicBezTo>
                    <a:lnTo>
                      <a:pt x="4979" y="0"/>
                    </a:lnTo>
                    <a:lnTo>
                      <a:pt x="16236" y="0"/>
                    </a:lnTo>
                    <a:lnTo>
                      <a:pt x="11906" y="39832"/>
                    </a:lnTo>
                    <a:cubicBezTo>
                      <a:pt x="11040" y="45027"/>
                      <a:pt x="11906" y="48491"/>
                      <a:pt x="12772" y="51089"/>
                    </a:cubicBezTo>
                    <a:cubicBezTo>
                      <a:pt x="13638" y="53686"/>
                      <a:pt x="16236" y="54552"/>
                      <a:pt x="19699" y="54552"/>
                    </a:cubicBezTo>
                    <a:cubicBezTo>
                      <a:pt x="21431" y="54552"/>
                      <a:pt x="23163" y="53686"/>
                      <a:pt x="25761" y="52821"/>
                    </a:cubicBezTo>
                    <a:cubicBezTo>
                      <a:pt x="27493" y="51955"/>
                      <a:pt x="30090" y="50223"/>
                      <a:pt x="31822" y="48491"/>
                    </a:cubicBezTo>
                    <a:cubicBezTo>
                      <a:pt x="33554" y="46759"/>
                      <a:pt x="35286" y="44162"/>
                      <a:pt x="37018" y="41564"/>
                    </a:cubicBezTo>
                    <a:cubicBezTo>
                      <a:pt x="38749" y="38966"/>
                      <a:pt x="40481" y="35503"/>
                      <a:pt x="41347" y="32904"/>
                    </a:cubicBezTo>
                    <a:lnTo>
                      <a:pt x="45677" y="0"/>
                    </a:lnTo>
                    <a:lnTo>
                      <a:pt x="56068" y="0"/>
                    </a:lnTo>
                    <a:close/>
                  </a:path>
                </a:pathLst>
              </a:custGeom>
              <a:solidFill>
                <a:srgbClr val="203249"/>
              </a:solid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A7B3DB24-F26E-D7F4-0269-1BF9D1C28827}"/>
                  </a:ext>
                </a:extLst>
              </p:cNvPr>
              <p:cNvSpPr/>
              <p:nvPr/>
            </p:nvSpPr>
            <p:spPr>
              <a:xfrm>
                <a:off x="4422197" y="4541693"/>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8CBFFBDB-C3AF-E265-B4B6-F4DF3F571F14}"/>
                  </a:ext>
                </a:extLst>
              </p:cNvPr>
              <p:cNvSpPr/>
              <p:nvPr/>
            </p:nvSpPr>
            <p:spPr>
              <a:xfrm>
                <a:off x="4450387" y="4550352"/>
                <a:ext cx="37618" cy="84858"/>
              </a:xfrm>
              <a:custGeom>
                <a:avLst/>
                <a:gdLst>
                  <a:gd name="connsiteX0" fmla="*/ 4714 w 37618"/>
                  <a:gd name="connsiteY0" fmla="*/ 71005 h 84858"/>
                  <a:gd name="connsiteX1" fmla="*/ 4714 w 37618"/>
                  <a:gd name="connsiteY1" fmla="*/ 70138 h 84858"/>
                  <a:gd name="connsiteX2" fmla="*/ 4714 w 37618"/>
                  <a:gd name="connsiteY2" fmla="*/ 68407 h 84858"/>
                  <a:gd name="connsiteX3" fmla="*/ 4714 w 37618"/>
                  <a:gd name="connsiteY3" fmla="*/ 65809 h 84858"/>
                  <a:gd name="connsiteX4" fmla="*/ 5580 w 37618"/>
                  <a:gd name="connsiteY4" fmla="*/ 61479 h 84858"/>
                  <a:gd name="connsiteX5" fmla="*/ 9044 w 37618"/>
                  <a:gd name="connsiteY5" fmla="*/ 30307 h 84858"/>
                  <a:gd name="connsiteX6" fmla="*/ 2117 w 37618"/>
                  <a:gd name="connsiteY6" fmla="*/ 30307 h 84858"/>
                  <a:gd name="connsiteX7" fmla="*/ 385 w 37618"/>
                  <a:gd name="connsiteY7" fmla="*/ 29441 h 84858"/>
                  <a:gd name="connsiteX8" fmla="*/ 385 w 37618"/>
                  <a:gd name="connsiteY8" fmla="*/ 27709 h 84858"/>
                  <a:gd name="connsiteX9" fmla="*/ 1251 w 37618"/>
                  <a:gd name="connsiteY9" fmla="*/ 23380 h 84858"/>
                  <a:gd name="connsiteX10" fmla="*/ 10776 w 37618"/>
                  <a:gd name="connsiteY10" fmla="*/ 22513 h 84858"/>
                  <a:gd name="connsiteX11" fmla="*/ 15105 w 37618"/>
                  <a:gd name="connsiteY11" fmla="*/ 2598 h 84858"/>
                  <a:gd name="connsiteX12" fmla="*/ 15971 w 37618"/>
                  <a:gd name="connsiteY12" fmla="*/ 866 h 84858"/>
                  <a:gd name="connsiteX13" fmla="*/ 17703 w 37618"/>
                  <a:gd name="connsiteY13" fmla="*/ 0 h 84858"/>
                  <a:gd name="connsiteX14" fmla="*/ 23764 w 37618"/>
                  <a:gd name="connsiteY14" fmla="*/ 0 h 84858"/>
                  <a:gd name="connsiteX15" fmla="*/ 21167 w 37618"/>
                  <a:gd name="connsiteY15" fmla="*/ 21648 h 84858"/>
                  <a:gd name="connsiteX16" fmla="*/ 37619 w 37618"/>
                  <a:gd name="connsiteY16" fmla="*/ 21648 h 84858"/>
                  <a:gd name="connsiteX17" fmla="*/ 36753 w 37618"/>
                  <a:gd name="connsiteY17" fmla="*/ 29441 h 84858"/>
                  <a:gd name="connsiteX18" fmla="*/ 20301 w 37618"/>
                  <a:gd name="connsiteY18" fmla="*/ 29441 h 84858"/>
                  <a:gd name="connsiteX19" fmla="*/ 16837 w 37618"/>
                  <a:gd name="connsiteY19" fmla="*/ 60614 h 84858"/>
                  <a:gd name="connsiteX20" fmla="*/ 15971 w 37618"/>
                  <a:gd name="connsiteY20" fmla="*/ 64943 h 84858"/>
                  <a:gd name="connsiteX21" fmla="*/ 15971 w 37618"/>
                  <a:gd name="connsiteY21" fmla="*/ 67541 h 84858"/>
                  <a:gd name="connsiteX22" fmla="*/ 15971 w 37618"/>
                  <a:gd name="connsiteY22" fmla="*/ 69273 h 84858"/>
                  <a:gd name="connsiteX23" fmla="*/ 15971 w 37618"/>
                  <a:gd name="connsiteY23" fmla="*/ 70138 h 84858"/>
                  <a:gd name="connsiteX24" fmla="*/ 17703 w 37618"/>
                  <a:gd name="connsiteY24" fmla="*/ 74468 h 84858"/>
                  <a:gd name="connsiteX25" fmla="*/ 22033 w 37618"/>
                  <a:gd name="connsiteY25" fmla="*/ 76200 h 84858"/>
                  <a:gd name="connsiteX26" fmla="*/ 24630 w 37618"/>
                  <a:gd name="connsiteY26" fmla="*/ 75334 h 84858"/>
                  <a:gd name="connsiteX27" fmla="*/ 26362 w 37618"/>
                  <a:gd name="connsiteY27" fmla="*/ 74468 h 84858"/>
                  <a:gd name="connsiteX28" fmla="*/ 28094 w 37618"/>
                  <a:gd name="connsiteY28" fmla="*/ 73602 h 84858"/>
                  <a:gd name="connsiteX29" fmla="*/ 28960 w 37618"/>
                  <a:gd name="connsiteY29" fmla="*/ 72737 h 84858"/>
                  <a:gd name="connsiteX30" fmla="*/ 29826 w 37618"/>
                  <a:gd name="connsiteY30" fmla="*/ 72737 h 84858"/>
                  <a:gd name="connsiteX31" fmla="*/ 30692 w 37618"/>
                  <a:gd name="connsiteY31" fmla="*/ 73602 h 84858"/>
                  <a:gd name="connsiteX32" fmla="*/ 33289 w 37618"/>
                  <a:gd name="connsiteY32" fmla="*/ 78798 h 84858"/>
                  <a:gd name="connsiteX33" fmla="*/ 26362 w 37618"/>
                  <a:gd name="connsiteY33" fmla="*/ 83127 h 84858"/>
                  <a:gd name="connsiteX34" fmla="*/ 18569 w 37618"/>
                  <a:gd name="connsiteY34" fmla="*/ 84859 h 84858"/>
                  <a:gd name="connsiteX35" fmla="*/ 9044 w 37618"/>
                  <a:gd name="connsiteY35" fmla="*/ 81396 h 84858"/>
                  <a:gd name="connsiteX36" fmla="*/ 4714 w 37618"/>
                  <a:gd name="connsiteY36" fmla="*/ 71005 h 8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8" h="84858">
                    <a:moveTo>
                      <a:pt x="4714" y="71005"/>
                    </a:moveTo>
                    <a:cubicBezTo>
                      <a:pt x="4714" y="71005"/>
                      <a:pt x="4714" y="70138"/>
                      <a:pt x="4714" y="70138"/>
                    </a:cubicBezTo>
                    <a:cubicBezTo>
                      <a:pt x="4714" y="70138"/>
                      <a:pt x="4714" y="69273"/>
                      <a:pt x="4714" y="68407"/>
                    </a:cubicBezTo>
                    <a:cubicBezTo>
                      <a:pt x="4714" y="67541"/>
                      <a:pt x="4714" y="66675"/>
                      <a:pt x="4714" y="65809"/>
                    </a:cubicBezTo>
                    <a:cubicBezTo>
                      <a:pt x="4714" y="64943"/>
                      <a:pt x="4714" y="63211"/>
                      <a:pt x="5580" y="61479"/>
                    </a:cubicBezTo>
                    <a:lnTo>
                      <a:pt x="9044" y="30307"/>
                    </a:lnTo>
                    <a:lnTo>
                      <a:pt x="2117" y="30307"/>
                    </a:lnTo>
                    <a:cubicBezTo>
                      <a:pt x="1251" y="30307"/>
                      <a:pt x="1251" y="30307"/>
                      <a:pt x="385" y="29441"/>
                    </a:cubicBezTo>
                    <a:cubicBezTo>
                      <a:pt x="385" y="29441"/>
                      <a:pt x="-481" y="28575"/>
                      <a:pt x="385" y="27709"/>
                    </a:cubicBezTo>
                    <a:lnTo>
                      <a:pt x="1251" y="23380"/>
                    </a:lnTo>
                    <a:lnTo>
                      <a:pt x="10776" y="22513"/>
                    </a:lnTo>
                    <a:lnTo>
                      <a:pt x="15105" y="2598"/>
                    </a:lnTo>
                    <a:cubicBezTo>
                      <a:pt x="15105" y="1732"/>
                      <a:pt x="15971" y="1732"/>
                      <a:pt x="15971" y="866"/>
                    </a:cubicBezTo>
                    <a:cubicBezTo>
                      <a:pt x="16837" y="866"/>
                      <a:pt x="16837" y="0"/>
                      <a:pt x="17703" y="0"/>
                    </a:cubicBezTo>
                    <a:lnTo>
                      <a:pt x="23764" y="0"/>
                    </a:lnTo>
                    <a:lnTo>
                      <a:pt x="21167" y="21648"/>
                    </a:lnTo>
                    <a:lnTo>
                      <a:pt x="37619" y="21648"/>
                    </a:lnTo>
                    <a:lnTo>
                      <a:pt x="36753" y="29441"/>
                    </a:lnTo>
                    <a:lnTo>
                      <a:pt x="20301" y="29441"/>
                    </a:lnTo>
                    <a:lnTo>
                      <a:pt x="16837" y="60614"/>
                    </a:lnTo>
                    <a:cubicBezTo>
                      <a:pt x="16837" y="62346"/>
                      <a:pt x="16837" y="64077"/>
                      <a:pt x="15971" y="64943"/>
                    </a:cubicBezTo>
                    <a:cubicBezTo>
                      <a:pt x="15971" y="65809"/>
                      <a:pt x="15971" y="66675"/>
                      <a:pt x="15971" y="67541"/>
                    </a:cubicBezTo>
                    <a:cubicBezTo>
                      <a:pt x="15971" y="68407"/>
                      <a:pt x="15971" y="68407"/>
                      <a:pt x="15971" y="69273"/>
                    </a:cubicBezTo>
                    <a:cubicBezTo>
                      <a:pt x="15971" y="69273"/>
                      <a:pt x="15971" y="69273"/>
                      <a:pt x="15971" y="70138"/>
                    </a:cubicBezTo>
                    <a:cubicBezTo>
                      <a:pt x="15971" y="71870"/>
                      <a:pt x="16837" y="73602"/>
                      <a:pt x="17703" y="74468"/>
                    </a:cubicBezTo>
                    <a:cubicBezTo>
                      <a:pt x="18569" y="75334"/>
                      <a:pt x="20301" y="76200"/>
                      <a:pt x="22033" y="76200"/>
                    </a:cubicBezTo>
                    <a:cubicBezTo>
                      <a:pt x="22898" y="76200"/>
                      <a:pt x="23764" y="76200"/>
                      <a:pt x="24630" y="75334"/>
                    </a:cubicBezTo>
                    <a:cubicBezTo>
                      <a:pt x="25496" y="75334"/>
                      <a:pt x="26362" y="74468"/>
                      <a:pt x="26362" y="74468"/>
                    </a:cubicBezTo>
                    <a:cubicBezTo>
                      <a:pt x="27228" y="74468"/>
                      <a:pt x="27228" y="73602"/>
                      <a:pt x="28094" y="73602"/>
                    </a:cubicBezTo>
                    <a:cubicBezTo>
                      <a:pt x="28094" y="73602"/>
                      <a:pt x="28960" y="72737"/>
                      <a:pt x="28960" y="72737"/>
                    </a:cubicBezTo>
                    <a:cubicBezTo>
                      <a:pt x="28960" y="72737"/>
                      <a:pt x="29826" y="72737"/>
                      <a:pt x="29826" y="72737"/>
                    </a:cubicBezTo>
                    <a:cubicBezTo>
                      <a:pt x="29826" y="72737"/>
                      <a:pt x="29826" y="73602"/>
                      <a:pt x="30692" y="73602"/>
                    </a:cubicBezTo>
                    <a:lnTo>
                      <a:pt x="33289" y="78798"/>
                    </a:lnTo>
                    <a:cubicBezTo>
                      <a:pt x="31558" y="80529"/>
                      <a:pt x="28960" y="82261"/>
                      <a:pt x="26362" y="83127"/>
                    </a:cubicBezTo>
                    <a:cubicBezTo>
                      <a:pt x="23764" y="83993"/>
                      <a:pt x="21167" y="84859"/>
                      <a:pt x="18569" y="84859"/>
                    </a:cubicBezTo>
                    <a:cubicBezTo>
                      <a:pt x="14239" y="84859"/>
                      <a:pt x="11642" y="83993"/>
                      <a:pt x="9044" y="81396"/>
                    </a:cubicBezTo>
                    <a:cubicBezTo>
                      <a:pt x="6446" y="78798"/>
                      <a:pt x="4714" y="75334"/>
                      <a:pt x="4714" y="71005"/>
                    </a:cubicBezTo>
                    <a:close/>
                  </a:path>
                </a:pathLst>
              </a:custGeom>
              <a:solidFill>
                <a:srgbClr val="203249"/>
              </a:solid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FE9560E6-8C1D-0D80-7FF3-6B07B5841D6F}"/>
                  </a:ext>
                </a:extLst>
              </p:cNvPr>
              <p:cNvSpPr/>
              <p:nvPr/>
            </p:nvSpPr>
            <p:spPr>
              <a:xfrm>
                <a:off x="4496016" y="4570268"/>
                <a:ext cx="56067" cy="64077"/>
              </a:xfrm>
              <a:custGeom>
                <a:avLst/>
                <a:gdLst>
                  <a:gd name="connsiteX0" fmla="*/ 56068 w 56067"/>
                  <a:gd name="connsiteY0" fmla="*/ 0 h 64077"/>
                  <a:gd name="connsiteX1" fmla="*/ 48274 w 56067"/>
                  <a:gd name="connsiteY1" fmla="*/ 63211 h 64077"/>
                  <a:gd name="connsiteX2" fmla="*/ 43079 w 56067"/>
                  <a:gd name="connsiteY2" fmla="*/ 63211 h 64077"/>
                  <a:gd name="connsiteX3" fmla="*/ 38749 w 56067"/>
                  <a:gd name="connsiteY3" fmla="*/ 58882 h 64077"/>
                  <a:gd name="connsiteX4" fmla="*/ 39615 w 56067"/>
                  <a:gd name="connsiteY4" fmla="*/ 47625 h 64077"/>
                  <a:gd name="connsiteX5" fmla="*/ 28359 w 56067"/>
                  <a:gd name="connsiteY5" fmla="*/ 59748 h 64077"/>
                  <a:gd name="connsiteX6" fmla="*/ 15370 w 56067"/>
                  <a:gd name="connsiteY6" fmla="*/ 64077 h 64077"/>
                  <a:gd name="connsiteX7" fmla="*/ 8443 w 56067"/>
                  <a:gd name="connsiteY7" fmla="*/ 62346 h 64077"/>
                  <a:gd name="connsiteX8" fmla="*/ 3247 w 56067"/>
                  <a:gd name="connsiteY8" fmla="*/ 58016 h 64077"/>
                  <a:gd name="connsiteX9" fmla="*/ 649 w 56067"/>
                  <a:gd name="connsiteY9" fmla="*/ 50223 h 64077"/>
                  <a:gd name="connsiteX10" fmla="*/ 649 w 56067"/>
                  <a:gd name="connsiteY10" fmla="*/ 39832 h 64077"/>
                  <a:gd name="connsiteX11" fmla="*/ 4979 w 56067"/>
                  <a:gd name="connsiteY11" fmla="*/ 0 h 64077"/>
                  <a:gd name="connsiteX12" fmla="*/ 16236 w 56067"/>
                  <a:gd name="connsiteY12" fmla="*/ 0 h 64077"/>
                  <a:gd name="connsiteX13" fmla="*/ 11906 w 56067"/>
                  <a:gd name="connsiteY13" fmla="*/ 39832 h 64077"/>
                  <a:gd name="connsiteX14" fmla="*/ 12772 w 56067"/>
                  <a:gd name="connsiteY14" fmla="*/ 51089 h 64077"/>
                  <a:gd name="connsiteX15" fmla="*/ 19699 w 56067"/>
                  <a:gd name="connsiteY15" fmla="*/ 54552 h 64077"/>
                  <a:gd name="connsiteX16" fmla="*/ 25761 w 56067"/>
                  <a:gd name="connsiteY16" fmla="*/ 52821 h 64077"/>
                  <a:gd name="connsiteX17" fmla="*/ 31822 w 56067"/>
                  <a:gd name="connsiteY17" fmla="*/ 48491 h 64077"/>
                  <a:gd name="connsiteX18" fmla="*/ 37018 w 56067"/>
                  <a:gd name="connsiteY18" fmla="*/ 41564 h 64077"/>
                  <a:gd name="connsiteX19" fmla="*/ 41347 w 56067"/>
                  <a:gd name="connsiteY19" fmla="*/ 32904 h 64077"/>
                  <a:gd name="connsiteX20" fmla="*/ 45677 w 56067"/>
                  <a:gd name="connsiteY20" fmla="*/ 0 h 64077"/>
                  <a:gd name="connsiteX21" fmla="*/ 56068 w 56067"/>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56068" y="0"/>
                    </a:moveTo>
                    <a:lnTo>
                      <a:pt x="48274" y="63211"/>
                    </a:lnTo>
                    <a:lnTo>
                      <a:pt x="43079" y="63211"/>
                    </a:lnTo>
                    <a:cubicBezTo>
                      <a:pt x="40481" y="63211"/>
                      <a:pt x="38749" y="61480"/>
                      <a:pt x="38749" y="58882"/>
                    </a:cubicBezTo>
                    <a:lnTo>
                      <a:pt x="39615" y="47625"/>
                    </a:lnTo>
                    <a:cubicBezTo>
                      <a:pt x="36152" y="52821"/>
                      <a:pt x="32688" y="57150"/>
                      <a:pt x="28359" y="59748"/>
                    </a:cubicBezTo>
                    <a:cubicBezTo>
                      <a:pt x="24029" y="62346"/>
                      <a:pt x="19699" y="64077"/>
                      <a:pt x="15370" y="64077"/>
                    </a:cubicBezTo>
                    <a:cubicBezTo>
                      <a:pt x="12772" y="64077"/>
                      <a:pt x="10174" y="63211"/>
                      <a:pt x="8443" y="62346"/>
                    </a:cubicBezTo>
                    <a:cubicBezTo>
                      <a:pt x="6711" y="61480"/>
                      <a:pt x="4979" y="59748"/>
                      <a:pt x="3247" y="58016"/>
                    </a:cubicBezTo>
                    <a:cubicBezTo>
                      <a:pt x="2381" y="56284"/>
                      <a:pt x="1515" y="53686"/>
                      <a:pt x="649" y="50223"/>
                    </a:cubicBezTo>
                    <a:cubicBezTo>
                      <a:pt x="-216" y="47625"/>
                      <a:pt x="-216" y="44162"/>
                      <a:pt x="649" y="39832"/>
                    </a:cubicBezTo>
                    <a:lnTo>
                      <a:pt x="4979" y="0"/>
                    </a:lnTo>
                    <a:lnTo>
                      <a:pt x="16236" y="0"/>
                    </a:lnTo>
                    <a:lnTo>
                      <a:pt x="11906" y="39832"/>
                    </a:lnTo>
                    <a:cubicBezTo>
                      <a:pt x="11040" y="45027"/>
                      <a:pt x="11906" y="48491"/>
                      <a:pt x="12772" y="51089"/>
                    </a:cubicBezTo>
                    <a:cubicBezTo>
                      <a:pt x="13638" y="53686"/>
                      <a:pt x="16236" y="54552"/>
                      <a:pt x="19699" y="54552"/>
                    </a:cubicBezTo>
                    <a:cubicBezTo>
                      <a:pt x="21431" y="54552"/>
                      <a:pt x="23163" y="53686"/>
                      <a:pt x="25761" y="52821"/>
                    </a:cubicBezTo>
                    <a:cubicBezTo>
                      <a:pt x="27493" y="51955"/>
                      <a:pt x="30090" y="50223"/>
                      <a:pt x="31822" y="48491"/>
                    </a:cubicBezTo>
                    <a:cubicBezTo>
                      <a:pt x="33554" y="46759"/>
                      <a:pt x="35286" y="44162"/>
                      <a:pt x="37018" y="41564"/>
                    </a:cubicBezTo>
                    <a:cubicBezTo>
                      <a:pt x="38749" y="38966"/>
                      <a:pt x="40481" y="35503"/>
                      <a:pt x="41347" y="32904"/>
                    </a:cubicBezTo>
                    <a:lnTo>
                      <a:pt x="45677" y="0"/>
                    </a:lnTo>
                    <a:lnTo>
                      <a:pt x="56068" y="0"/>
                    </a:lnTo>
                    <a:close/>
                  </a:path>
                </a:pathLst>
              </a:custGeom>
              <a:solidFill>
                <a:srgbClr val="203249"/>
              </a:solid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A0A6E9C7-8914-CB5E-139F-052E3661C490}"/>
                  </a:ext>
                </a:extLst>
              </p:cNvPr>
              <p:cNvSpPr/>
              <p:nvPr/>
            </p:nvSpPr>
            <p:spPr>
              <a:xfrm>
                <a:off x="4560743" y="4570268"/>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0 w 41563"/>
                  <a:gd name="connsiteY7" fmla="*/ 33771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1"/>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5"/>
                    </a:cubicBezTo>
                    <a:cubicBezTo>
                      <a:pt x="20782" y="17318"/>
                      <a:pt x="17318" y="24245"/>
                      <a:pt x="14720" y="33771"/>
                    </a:cubicBezTo>
                    <a:lnTo>
                      <a:pt x="11257" y="63211"/>
                    </a:lnTo>
                    <a:lnTo>
                      <a:pt x="0" y="63211"/>
                    </a:lnTo>
                    <a:lnTo>
                      <a:pt x="7793" y="0"/>
                    </a:lnTo>
                    <a:lnTo>
                      <a:pt x="12989" y="0"/>
                    </a:lnTo>
                    <a:cubicBezTo>
                      <a:pt x="15586"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B4C811E2-0D04-1AD1-0F2D-489E6B0F2FFA}"/>
                  </a:ext>
                </a:extLst>
              </p:cNvPr>
              <p:cNvSpPr/>
              <p:nvPr/>
            </p:nvSpPr>
            <p:spPr>
              <a:xfrm>
                <a:off x="4604904" y="4571134"/>
                <a:ext cx="51088" cy="64076"/>
              </a:xfrm>
              <a:custGeom>
                <a:avLst/>
                <a:gdLst>
                  <a:gd name="connsiteX0" fmla="*/ 49357 w 51088"/>
                  <a:gd name="connsiteY0" fmla="*/ 51088 h 64076"/>
                  <a:gd name="connsiteX1" fmla="*/ 43295 w 51088"/>
                  <a:gd name="connsiteY1" fmla="*/ 57150 h 64076"/>
                  <a:gd name="connsiteX2" fmla="*/ 37234 w 51088"/>
                  <a:gd name="connsiteY2" fmla="*/ 60614 h 64076"/>
                  <a:gd name="connsiteX3" fmla="*/ 30307 w 51088"/>
                  <a:gd name="connsiteY3" fmla="*/ 63211 h 64076"/>
                  <a:gd name="connsiteX4" fmla="*/ 22514 w 51088"/>
                  <a:gd name="connsiteY4" fmla="*/ 64077 h 64076"/>
                  <a:gd name="connsiteX5" fmla="*/ 12989 w 51088"/>
                  <a:gd name="connsiteY5" fmla="*/ 62345 h 64076"/>
                  <a:gd name="connsiteX6" fmla="*/ 6061 w 51088"/>
                  <a:gd name="connsiteY6" fmla="*/ 57150 h 64076"/>
                  <a:gd name="connsiteX7" fmla="*/ 1732 w 51088"/>
                  <a:gd name="connsiteY7" fmla="*/ 49356 h 64076"/>
                  <a:gd name="connsiteX8" fmla="*/ 0 w 51088"/>
                  <a:gd name="connsiteY8" fmla="*/ 38966 h 64076"/>
                  <a:gd name="connsiteX9" fmla="*/ 866 w 51088"/>
                  <a:gd name="connsiteY9" fmla="*/ 29441 h 64076"/>
                  <a:gd name="connsiteX10" fmla="*/ 3464 w 51088"/>
                  <a:gd name="connsiteY10" fmla="*/ 19916 h 64076"/>
                  <a:gd name="connsiteX11" fmla="*/ 8659 w 51088"/>
                  <a:gd name="connsiteY11" fmla="*/ 12122 h 64076"/>
                  <a:gd name="connsiteX12" fmla="*/ 14720 w 51088"/>
                  <a:gd name="connsiteY12" fmla="*/ 6061 h 64076"/>
                  <a:gd name="connsiteX13" fmla="*/ 22514 w 51088"/>
                  <a:gd name="connsiteY13" fmla="*/ 1731 h 64076"/>
                  <a:gd name="connsiteX14" fmla="*/ 32039 w 51088"/>
                  <a:gd name="connsiteY14" fmla="*/ 0 h 64076"/>
                  <a:gd name="connsiteX15" fmla="*/ 40698 w 51088"/>
                  <a:gd name="connsiteY15" fmla="*/ 1731 h 64076"/>
                  <a:gd name="connsiteX16" fmla="*/ 46759 w 51088"/>
                  <a:gd name="connsiteY16" fmla="*/ 5195 h 64076"/>
                  <a:gd name="connsiteX17" fmla="*/ 50223 w 51088"/>
                  <a:gd name="connsiteY17" fmla="*/ 9525 h 64076"/>
                  <a:gd name="connsiteX18" fmla="*/ 51089 w 51088"/>
                  <a:gd name="connsiteY18" fmla="*/ 14720 h 64076"/>
                  <a:gd name="connsiteX19" fmla="*/ 49357 w 51088"/>
                  <a:gd name="connsiteY19" fmla="*/ 22513 h 64076"/>
                  <a:gd name="connsiteX20" fmla="*/ 43295 w 51088"/>
                  <a:gd name="connsiteY20" fmla="*/ 28575 h 64076"/>
                  <a:gd name="connsiteX21" fmla="*/ 31173 w 51088"/>
                  <a:gd name="connsiteY21" fmla="*/ 33770 h 64076"/>
                  <a:gd name="connsiteX22" fmla="*/ 11257 w 51088"/>
                  <a:gd name="connsiteY22" fmla="*/ 37234 h 64076"/>
                  <a:gd name="connsiteX23" fmla="*/ 11257 w 51088"/>
                  <a:gd name="connsiteY23" fmla="*/ 38966 h 64076"/>
                  <a:gd name="connsiteX24" fmla="*/ 11257 w 51088"/>
                  <a:gd name="connsiteY24" fmla="*/ 40697 h 64076"/>
                  <a:gd name="connsiteX25" fmla="*/ 14720 w 51088"/>
                  <a:gd name="connsiteY25" fmla="*/ 53686 h 64076"/>
                  <a:gd name="connsiteX26" fmla="*/ 25977 w 51088"/>
                  <a:gd name="connsiteY26" fmla="*/ 58015 h 64076"/>
                  <a:gd name="connsiteX27" fmla="*/ 31173 w 51088"/>
                  <a:gd name="connsiteY27" fmla="*/ 57150 h 64076"/>
                  <a:gd name="connsiteX28" fmla="*/ 35502 w 51088"/>
                  <a:gd name="connsiteY28" fmla="*/ 55418 h 64076"/>
                  <a:gd name="connsiteX29" fmla="*/ 38966 w 51088"/>
                  <a:gd name="connsiteY29" fmla="*/ 53686 h 64076"/>
                  <a:gd name="connsiteX30" fmla="*/ 41564 w 51088"/>
                  <a:gd name="connsiteY30" fmla="*/ 51955 h 64076"/>
                  <a:gd name="connsiteX31" fmla="*/ 43295 w 51088"/>
                  <a:gd name="connsiteY31" fmla="*/ 50223 h 64076"/>
                  <a:gd name="connsiteX32" fmla="*/ 45027 w 51088"/>
                  <a:gd name="connsiteY32" fmla="*/ 49356 h 64076"/>
                  <a:gd name="connsiteX33" fmla="*/ 46759 w 51088"/>
                  <a:gd name="connsiteY33" fmla="*/ 50223 h 64076"/>
                  <a:gd name="connsiteX34" fmla="*/ 49357 w 51088"/>
                  <a:gd name="connsiteY34" fmla="*/ 51088 h 64076"/>
                  <a:gd name="connsiteX35" fmla="*/ 32039 w 51088"/>
                  <a:gd name="connsiteY35" fmla="*/ 6061 h 64076"/>
                  <a:gd name="connsiteX36" fmla="*/ 25111 w 51088"/>
                  <a:gd name="connsiteY36" fmla="*/ 7793 h 64076"/>
                  <a:gd name="connsiteX37" fmla="*/ 19050 w 51088"/>
                  <a:gd name="connsiteY37" fmla="*/ 12122 h 64076"/>
                  <a:gd name="connsiteX38" fmla="*/ 14720 w 51088"/>
                  <a:gd name="connsiteY38" fmla="*/ 19050 h 64076"/>
                  <a:gd name="connsiteX39" fmla="*/ 12123 w 51088"/>
                  <a:gd name="connsiteY39" fmla="*/ 27709 h 64076"/>
                  <a:gd name="connsiteX40" fmla="*/ 27709 w 51088"/>
                  <a:gd name="connsiteY40" fmla="*/ 25111 h 64076"/>
                  <a:gd name="connsiteX41" fmla="*/ 36368 w 51088"/>
                  <a:gd name="connsiteY41" fmla="*/ 21648 h 64076"/>
                  <a:gd name="connsiteX42" fmla="*/ 40698 w 51088"/>
                  <a:gd name="connsiteY42" fmla="*/ 18184 h 64076"/>
                  <a:gd name="connsiteX43" fmla="*/ 41564 w 51088"/>
                  <a:gd name="connsiteY43" fmla="*/ 13854 h 64076"/>
                  <a:gd name="connsiteX44" fmla="*/ 40698 w 51088"/>
                  <a:gd name="connsiteY44" fmla="*/ 11257 h 64076"/>
                  <a:gd name="connsiteX45" fmla="*/ 38966 w 51088"/>
                  <a:gd name="connsiteY45" fmla="*/ 8659 h 64076"/>
                  <a:gd name="connsiteX46" fmla="*/ 36368 w 51088"/>
                  <a:gd name="connsiteY46" fmla="*/ 6927 h 64076"/>
                  <a:gd name="connsiteX47" fmla="*/ 32039 w 51088"/>
                  <a:gd name="connsiteY47" fmla="*/ 6061 h 64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6">
                    <a:moveTo>
                      <a:pt x="49357" y="51088"/>
                    </a:moveTo>
                    <a:cubicBezTo>
                      <a:pt x="47625" y="53686"/>
                      <a:pt x="45027" y="55418"/>
                      <a:pt x="43295" y="57150"/>
                    </a:cubicBezTo>
                    <a:cubicBezTo>
                      <a:pt x="41564" y="58882"/>
                      <a:pt x="38966" y="59747"/>
                      <a:pt x="37234" y="60614"/>
                    </a:cubicBezTo>
                    <a:cubicBezTo>
                      <a:pt x="35502" y="61479"/>
                      <a:pt x="32905" y="62345"/>
                      <a:pt x="30307" y="63211"/>
                    </a:cubicBezTo>
                    <a:cubicBezTo>
                      <a:pt x="27709" y="64077"/>
                      <a:pt x="25111" y="64077"/>
                      <a:pt x="22514" y="64077"/>
                    </a:cubicBezTo>
                    <a:cubicBezTo>
                      <a:pt x="19050" y="64077"/>
                      <a:pt x="15586" y="63211"/>
                      <a:pt x="12989" y="62345"/>
                    </a:cubicBezTo>
                    <a:cubicBezTo>
                      <a:pt x="10391" y="61479"/>
                      <a:pt x="7793" y="59747"/>
                      <a:pt x="6061" y="57150"/>
                    </a:cubicBezTo>
                    <a:cubicBezTo>
                      <a:pt x="4330" y="54552"/>
                      <a:pt x="2598" y="51955"/>
                      <a:pt x="1732" y="49356"/>
                    </a:cubicBezTo>
                    <a:cubicBezTo>
                      <a:pt x="866" y="45893"/>
                      <a:pt x="0" y="42429"/>
                      <a:pt x="0" y="38966"/>
                    </a:cubicBezTo>
                    <a:cubicBezTo>
                      <a:pt x="0" y="35502"/>
                      <a:pt x="0" y="32904"/>
                      <a:pt x="866" y="29441"/>
                    </a:cubicBezTo>
                    <a:cubicBezTo>
                      <a:pt x="1732" y="25977"/>
                      <a:pt x="2598" y="23379"/>
                      <a:pt x="3464" y="19916"/>
                    </a:cubicBezTo>
                    <a:cubicBezTo>
                      <a:pt x="5195" y="17318"/>
                      <a:pt x="6061" y="14720"/>
                      <a:pt x="8659" y="12122"/>
                    </a:cubicBezTo>
                    <a:cubicBezTo>
                      <a:pt x="10391" y="9525"/>
                      <a:pt x="12989" y="7793"/>
                      <a:pt x="14720" y="6061"/>
                    </a:cubicBezTo>
                    <a:cubicBezTo>
                      <a:pt x="17318" y="4330"/>
                      <a:pt x="19916" y="2598"/>
                      <a:pt x="22514" y="1731"/>
                    </a:cubicBezTo>
                    <a:cubicBezTo>
                      <a:pt x="25111" y="866"/>
                      <a:pt x="28575" y="0"/>
                      <a:pt x="32039" y="0"/>
                    </a:cubicBezTo>
                    <a:cubicBezTo>
                      <a:pt x="35502" y="0"/>
                      <a:pt x="38100" y="866"/>
                      <a:pt x="40698" y="1731"/>
                    </a:cubicBezTo>
                    <a:cubicBezTo>
                      <a:pt x="43295" y="2598"/>
                      <a:pt x="45027" y="3463"/>
                      <a:pt x="46759" y="5195"/>
                    </a:cubicBezTo>
                    <a:cubicBezTo>
                      <a:pt x="48491" y="6927"/>
                      <a:pt x="49357" y="7793"/>
                      <a:pt x="50223" y="9525"/>
                    </a:cubicBezTo>
                    <a:cubicBezTo>
                      <a:pt x="51089" y="11257"/>
                      <a:pt x="51089" y="12989"/>
                      <a:pt x="51089" y="14720"/>
                    </a:cubicBezTo>
                    <a:cubicBezTo>
                      <a:pt x="51089" y="17318"/>
                      <a:pt x="50223" y="19916"/>
                      <a:pt x="49357" y="22513"/>
                    </a:cubicBezTo>
                    <a:cubicBezTo>
                      <a:pt x="48491" y="25111"/>
                      <a:pt x="45893" y="26843"/>
                      <a:pt x="43295" y="28575"/>
                    </a:cubicBezTo>
                    <a:cubicBezTo>
                      <a:pt x="40698" y="30307"/>
                      <a:pt x="36368" y="32038"/>
                      <a:pt x="31173" y="33770"/>
                    </a:cubicBezTo>
                    <a:cubicBezTo>
                      <a:pt x="25977" y="35502"/>
                      <a:pt x="19050" y="36368"/>
                      <a:pt x="11257" y="37234"/>
                    </a:cubicBezTo>
                    <a:cubicBezTo>
                      <a:pt x="11257" y="38100"/>
                      <a:pt x="11257" y="38100"/>
                      <a:pt x="11257" y="38966"/>
                    </a:cubicBezTo>
                    <a:cubicBezTo>
                      <a:pt x="11257" y="39832"/>
                      <a:pt x="11257" y="39832"/>
                      <a:pt x="11257" y="40697"/>
                    </a:cubicBezTo>
                    <a:cubicBezTo>
                      <a:pt x="11257" y="45893"/>
                      <a:pt x="12123" y="50223"/>
                      <a:pt x="14720" y="53686"/>
                    </a:cubicBezTo>
                    <a:cubicBezTo>
                      <a:pt x="17318" y="56284"/>
                      <a:pt x="20782" y="58015"/>
                      <a:pt x="25977" y="58015"/>
                    </a:cubicBezTo>
                    <a:cubicBezTo>
                      <a:pt x="27709" y="58015"/>
                      <a:pt x="29441" y="58015"/>
                      <a:pt x="31173" y="57150"/>
                    </a:cubicBezTo>
                    <a:cubicBezTo>
                      <a:pt x="32905" y="57150"/>
                      <a:pt x="33770" y="56284"/>
                      <a:pt x="35502" y="55418"/>
                    </a:cubicBezTo>
                    <a:cubicBezTo>
                      <a:pt x="36368" y="54552"/>
                      <a:pt x="38100" y="54552"/>
                      <a:pt x="38966" y="53686"/>
                    </a:cubicBezTo>
                    <a:cubicBezTo>
                      <a:pt x="39832" y="52820"/>
                      <a:pt x="40698" y="51955"/>
                      <a:pt x="41564" y="51955"/>
                    </a:cubicBezTo>
                    <a:cubicBezTo>
                      <a:pt x="42429" y="51088"/>
                      <a:pt x="43295" y="51088"/>
                      <a:pt x="43295" y="50223"/>
                    </a:cubicBezTo>
                    <a:cubicBezTo>
                      <a:pt x="44161" y="50223"/>
                      <a:pt x="45027" y="49356"/>
                      <a:pt x="45027" y="49356"/>
                    </a:cubicBezTo>
                    <a:cubicBezTo>
                      <a:pt x="45893" y="49356"/>
                      <a:pt x="46759" y="49356"/>
                      <a:pt x="46759" y="50223"/>
                    </a:cubicBezTo>
                    <a:lnTo>
                      <a:pt x="49357" y="51088"/>
                    </a:lnTo>
                    <a:close/>
                    <a:moveTo>
                      <a:pt x="32039" y="6061"/>
                    </a:moveTo>
                    <a:cubicBezTo>
                      <a:pt x="29441" y="6061"/>
                      <a:pt x="26843" y="6927"/>
                      <a:pt x="25111" y="7793"/>
                    </a:cubicBezTo>
                    <a:cubicBezTo>
                      <a:pt x="22514" y="8659"/>
                      <a:pt x="20782" y="10390"/>
                      <a:pt x="19050" y="12122"/>
                    </a:cubicBezTo>
                    <a:cubicBezTo>
                      <a:pt x="17318" y="13854"/>
                      <a:pt x="15586" y="16452"/>
                      <a:pt x="14720" y="19050"/>
                    </a:cubicBezTo>
                    <a:cubicBezTo>
                      <a:pt x="13854" y="21648"/>
                      <a:pt x="12989" y="24245"/>
                      <a:pt x="12123" y="27709"/>
                    </a:cubicBezTo>
                    <a:cubicBezTo>
                      <a:pt x="18184" y="26843"/>
                      <a:pt x="23380" y="25977"/>
                      <a:pt x="27709" y="25111"/>
                    </a:cubicBezTo>
                    <a:cubicBezTo>
                      <a:pt x="31173" y="24245"/>
                      <a:pt x="34636" y="23379"/>
                      <a:pt x="36368" y="21648"/>
                    </a:cubicBezTo>
                    <a:cubicBezTo>
                      <a:pt x="38100" y="20782"/>
                      <a:pt x="39832" y="19050"/>
                      <a:pt x="40698" y="18184"/>
                    </a:cubicBezTo>
                    <a:cubicBezTo>
                      <a:pt x="41564" y="16452"/>
                      <a:pt x="41564" y="15586"/>
                      <a:pt x="41564" y="13854"/>
                    </a:cubicBezTo>
                    <a:cubicBezTo>
                      <a:pt x="41564" y="12989"/>
                      <a:pt x="41564" y="12122"/>
                      <a:pt x="40698" y="11257"/>
                    </a:cubicBezTo>
                    <a:cubicBezTo>
                      <a:pt x="40698" y="10390"/>
                      <a:pt x="39832" y="9525"/>
                      <a:pt x="38966" y="8659"/>
                    </a:cubicBezTo>
                    <a:cubicBezTo>
                      <a:pt x="38100" y="7793"/>
                      <a:pt x="37234" y="7793"/>
                      <a:pt x="36368" y="6927"/>
                    </a:cubicBezTo>
                    <a:cubicBezTo>
                      <a:pt x="34636" y="6927"/>
                      <a:pt x="33770" y="6061"/>
                      <a:pt x="32039" y="6061"/>
                    </a:cubicBezTo>
                    <a:close/>
                  </a:path>
                </a:pathLst>
              </a:custGeom>
              <a:solidFill>
                <a:srgbClr val="203249"/>
              </a:solidFill>
              <a:ln w="8653" cap="flat">
                <a:noFill/>
                <a:prstDash val="solid"/>
                <a:miter/>
              </a:ln>
            </p:spPr>
            <p:txBody>
              <a:bodyPr rtlCol="0" anchor="ctr"/>
              <a:lstStyle/>
              <a:p>
                <a:endParaRPr lang="en-US"/>
              </a:p>
            </p:txBody>
          </p:sp>
        </p:grpSp>
        <p:sp>
          <p:nvSpPr>
            <p:cNvPr id="69" name="Freeform 68">
              <a:extLst>
                <a:ext uri="{FF2B5EF4-FFF2-40B4-BE49-F238E27FC236}">
                  <a16:creationId xmlns:a16="http://schemas.microsoft.com/office/drawing/2014/main" id="{6F938DA3-8235-C1E4-0B9D-EDFC09FE0AC4}"/>
                </a:ext>
              </a:extLst>
            </p:cNvPr>
            <p:cNvSpPr/>
            <p:nvPr/>
          </p:nvSpPr>
          <p:spPr>
            <a:xfrm>
              <a:off x="7042438" y="4871604"/>
              <a:ext cx="690995" cy="57150"/>
            </a:xfrm>
            <a:custGeom>
              <a:avLst/>
              <a:gdLst>
                <a:gd name="connsiteX0" fmla="*/ 0 w 690995"/>
                <a:gd name="connsiteY0" fmla="*/ 0 h 57150"/>
                <a:gd name="connsiteX1" fmla="*/ 690995 w 690995"/>
                <a:gd name="connsiteY1" fmla="*/ 0 h 57150"/>
                <a:gd name="connsiteX2" fmla="*/ 690995 w 690995"/>
                <a:gd name="connsiteY2" fmla="*/ 57150 h 57150"/>
                <a:gd name="connsiteX3" fmla="*/ 0 w 690995"/>
                <a:gd name="connsiteY3" fmla="*/ 57150 h 57150"/>
              </a:gdLst>
              <a:ahLst/>
              <a:cxnLst>
                <a:cxn ang="0">
                  <a:pos x="connsiteX0" y="connsiteY0"/>
                </a:cxn>
                <a:cxn ang="0">
                  <a:pos x="connsiteX1" y="connsiteY1"/>
                </a:cxn>
                <a:cxn ang="0">
                  <a:pos x="connsiteX2" y="connsiteY2"/>
                </a:cxn>
                <a:cxn ang="0">
                  <a:pos x="connsiteX3" y="connsiteY3"/>
                </a:cxn>
              </a:cxnLst>
              <a:rect l="l" t="t" r="r" b="b"/>
              <a:pathLst>
                <a:path w="690995" h="57150">
                  <a:moveTo>
                    <a:pt x="0" y="0"/>
                  </a:moveTo>
                  <a:lnTo>
                    <a:pt x="690995" y="0"/>
                  </a:lnTo>
                  <a:lnTo>
                    <a:pt x="690995" y="57150"/>
                  </a:lnTo>
                  <a:lnTo>
                    <a:pt x="0" y="57150"/>
                  </a:lnTo>
                  <a:close/>
                </a:path>
              </a:pathLst>
            </a:custGeom>
            <a:gradFill>
              <a:gsLst>
                <a:gs pos="0">
                  <a:srgbClr val="29425A"/>
                </a:gs>
                <a:gs pos="11430">
                  <a:srgbClr val="40566C"/>
                </a:gs>
                <a:gs pos="35470">
                  <a:srgbClr val="7C8B9A"/>
                </a:gs>
                <a:gs pos="69840">
                  <a:srgbClr val="DADEE3"/>
                </a:gs>
                <a:gs pos="82610">
                  <a:srgbClr val="FFFFFF"/>
                </a:gs>
              </a:gsLst>
              <a:lin ang="0" scaled="1"/>
            </a:gradFill>
            <a:ln w="8653" cap="flat">
              <a:noFill/>
              <a:prstDash val="solid"/>
              <a:miter/>
            </a:ln>
          </p:spPr>
          <p:txBody>
            <a:bodyPr rtlCol="0" anchor="ctr"/>
            <a:lstStyle/>
            <a:p>
              <a:endParaRPr lang="en-US"/>
            </a:p>
          </p:txBody>
        </p:sp>
      </p:grpSp>
      <p:grpSp>
        <p:nvGrpSpPr>
          <p:cNvPr id="211" name="Group 210">
            <a:extLst>
              <a:ext uri="{FF2B5EF4-FFF2-40B4-BE49-F238E27FC236}">
                <a16:creationId xmlns:a16="http://schemas.microsoft.com/office/drawing/2014/main" id="{36ED29A3-E26F-6130-0D76-EFCFE3075778}"/>
              </a:ext>
            </a:extLst>
          </p:cNvPr>
          <p:cNvGrpSpPr/>
          <p:nvPr/>
        </p:nvGrpSpPr>
        <p:grpSpPr>
          <a:xfrm>
            <a:off x="1452900" y="5668293"/>
            <a:ext cx="2550865" cy="1008129"/>
            <a:chOff x="9346569" y="5229225"/>
            <a:chExt cx="2745847" cy="1085188"/>
          </a:xfrm>
        </p:grpSpPr>
        <p:grpSp>
          <p:nvGrpSpPr>
            <p:cNvPr id="212" name="Graphic 21">
              <a:extLst>
                <a:ext uri="{FF2B5EF4-FFF2-40B4-BE49-F238E27FC236}">
                  <a16:creationId xmlns:a16="http://schemas.microsoft.com/office/drawing/2014/main" id="{CBFFD83A-EF97-B762-7266-6FCCCCE8F1CE}"/>
                </a:ext>
              </a:extLst>
            </p:cNvPr>
            <p:cNvGrpSpPr/>
            <p:nvPr/>
          </p:nvGrpSpPr>
          <p:grpSpPr>
            <a:xfrm>
              <a:off x="9346569" y="5229225"/>
              <a:ext cx="2419753" cy="483951"/>
              <a:chOff x="10447050" y="5844258"/>
              <a:chExt cx="1277215" cy="255443"/>
            </a:xfrm>
          </p:grpSpPr>
          <p:sp>
            <p:nvSpPr>
              <p:cNvPr id="215" name="Freeform 214">
                <a:hlinkClick r:id="rId3"/>
                <a:extLst>
                  <a:ext uri="{FF2B5EF4-FFF2-40B4-BE49-F238E27FC236}">
                    <a16:creationId xmlns:a16="http://schemas.microsoft.com/office/drawing/2014/main" id="{88FADA9F-C772-D758-A910-0E5BB595B3B6}"/>
                  </a:ext>
                </a:extLst>
              </p:cNvPr>
              <p:cNvSpPr/>
              <p:nvPr/>
            </p:nvSpPr>
            <p:spPr>
              <a:xfrm>
                <a:off x="10447050" y="5844258"/>
                <a:ext cx="1277215" cy="255443"/>
              </a:xfrm>
              <a:custGeom>
                <a:avLst/>
                <a:gdLst>
                  <a:gd name="connsiteX0" fmla="*/ 0 w 1277215"/>
                  <a:gd name="connsiteY0" fmla="*/ 0 h 255443"/>
                  <a:gd name="connsiteX1" fmla="*/ 1277216 w 1277215"/>
                  <a:gd name="connsiteY1" fmla="*/ 0 h 255443"/>
                  <a:gd name="connsiteX2" fmla="*/ 1277216 w 1277215"/>
                  <a:gd name="connsiteY2" fmla="*/ 255443 h 255443"/>
                  <a:gd name="connsiteX3" fmla="*/ 0 w 1277215"/>
                  <a:gd name="connsiteY3" fmla="*/ 255443 h 255443"/>
                </a:gdLst>
                <a:ahLst/>
                <a:cxnLst>
                  <a:cxn ang="0">
                    <a:pos x="connsiteX0" y="connsiteY0"/>
                  </a:cxn>
                  <a:cxn ang="0">
                    <a:pos x="connsiteX1" y="connsiteY1"/>
                  </a:cxn>
                  <a:cxn ang="0">
                    <a:pos x="connsiteX2" y="connsiteY2"/>
                  </a:cxn>
                  <a:cxn ang="0">
                    <a:pos x="connsiteX3" y="connsiteY3"/>
                  </a:cxn>
                </a:cxnLst>
                <a:rect l="l" t="t" r="r" b="b"/>
                <a:pathLst>
                  <a:path w="1277215" h="255443">
                    <a:moveTo>
                      <a:pt x="0" y="0"/>
                    </a:moveTo>
                    <a:lnTo>
                      <a:pt x="1277216" y="0"/>
                    </a:lnTo>
                    <a:lnTo>
                      <a:pt x="1277216" y="255443"/>
                    </a:lnTo>
                    <a:lnTo>
                      <a:pt x="0" y="255443"/>
                    </a:lnTo>
                    <a:close/>
                  </a:path>
                </a:pathLst>
              </a:custGeom>
              <a:solidFill>
                <a:srgbClr val="213249"/>
              </a:solidFill>
              <a:ln w="8653" cap="flat">
                <a:noFill/>
                <a:prstDash val="solid"/>
                <a:miter/>
              </a:ln>
            </p:spPr>
            <p:txBody>
              <a:bodyPr rtlCol="0" anchor="ctr"/>
              <a:lstStyle/>
              <a:p>
                <a:endParaRPr lang="en-US"/>
              </a:p>
            </p:txBody>
          </p:sp>
          <p:grpSp>
            <p:nvGrpSpPr>
              <p:cNvPr id="216" name="Graphic 21">
                <a:extLst>
                  <a:ext uri="{FF2B5EF4-FFF2-40B4-BE49-F238E27FC236}">
                    <a16:creationId xmlns:a16="http://schemas.microsoft.com/office/drawing/2014/main" id="{0B74BCC1-DA0D-9F82-6002-FE672E4BBCB2}"/>
                  </a:ext>
                </a:extLst>
              </p:cNvPr>
              <p:cNvGrpSpPr/>
              <p:nvPr/>
            </p:nvGrpSpPr>
            <p:grpSpPr>
              <a:xfrm>
                <a:off x="10520653" y="5923055"/>
                <a:ext cx="1129145" cy="98713"/>
                <a:chOff x="10520653" y="5923055"/>
                <a:chExt cx="1129145" cy="98713"/>
              </a:xfrm>
            </p:grpSpPr>
            <p:grpSp>
              <p:nvGrpSpPr>
                <p:cNvPr id="217" name="Graphic 21">
                  <a:extLst>
                    <a:ext uri="{FF2B5EF4-FFF2-40B4-BE49-F238E27FC236}">
                      <a16:creationId xmlns:a16="http://schemas.microsoft.com/office/drawing/2014/main" id="{F4472C01-2F0A-4DFA-22B0-981D26F87A4A}"/>
                    </a:ext>
                  </a:extLst>
                </p:cNvPr>
                <p:cNvGrpSpPr/>
                <p:nvPr/>
              </p:nvGrpSpPr>
              <p:grpSpPr>
                <a:xfrm>
                  <a:off x="10520653" y="5923055"/>
                  <a:ext cx="259772" cy="98713"/>
                  <a:chOff x="10520653" y="5923055"/>
                  <a:chExt cx="259772" cy="98713"/>
                </a:xfrm>
                <a:solidFill>
                  <a:srgbClr val="A6B0BB"/>
                </a:solidFill>
              </p:grpSpPr>
              <p:sp>
                <p:nvSpPr>
                  <p:cNvPr id="234" name="Freeform 233">
                    <a:extLst>
                      <a:ext uri="{FF2B5EF4-FFF2-40B4-BE49-F238E27FC236}">
                        <a16:creationId xmlns:a16="http://schemas.microsoft.com/office/drawing/2014/main" id="{D3B5D74E-2F90-64EA-3837-803E11623765}"/>
                      </a:ext>
                    </a:extLst>
                  </p:cNvPr>
                  <p:cNvSpPr/>
                  <p:nvPr/>
                </p:nvSpPr>
                <p:spPr>
                  <a:xfrm>
                    <a:off x="10520653" y="5924787"/>
                    <a:ext cx="59747" cy="94384"/>
                  </a:xfrm>
                  <a:custGeom>
                    <a:avLst/>
                    <a:gdLst>
                      <a:gd name="connsiteX0" fmla="*/ 43295 w 59747"/>
                      <a:gd name="connsiteY0" fmla="*/ 94384 h 94384"/>
                      <a:gd name="connsiteX1" fmla="*/ 39832 w 59747"/>
                      <a:gd name="connsiteY1" fmla="*/ 73602 h 94384"/>
                      <a:gd name="connsiteX2" fmla="*/ 20782 w 59747"/>
                      <a:gd name="connsiteY2" fmla="*/ 73602 h 94384"/>
                      <a:gd name="connsiteX3" fmla="*/ 17318 w 59747"/>
                      <a:gd name="connsiteY3" fmla="*/ 94384 h 94384"/>
                      <a:gd name="connsiteX4" fmla="*/ 0 w 59747"/>
                      <a:gd name="connsiteY4" fmla="*/ 94384 h 94384"/>
                      <a:gd name="connsiteX5" fmla="*/ 19916 w 59747"/>
                      <a:gd name="connsiteY5" fmla="*/ 0 h 94384"/>
                      <a:gd name="connsiteX6" fmla="*/ 39832 w 59747"/>
                      <a:gd name="connsiteY6" fmla="*/ 0 h 94384"/>
                      <a:gd name="connsiteX7" fmla="*/ 59748 w 59747"/>
                      <a:gd name="connsiteY7" fmla="*/ 94384 h 94384"/>
                      <a:gd name="connsiteX8" fmla="*/ 43295 w 59747"/>
                      <a:gd name="connsiteY8" fmla="*/ 94384 h 94384"/>
                      <a:gd name="connsiteX9" fmla="*/ 30307 w 59747"/>
                      <a:gd name="connsiteY9" fmla="*/ 20782 h 94384"/>
                      <a:gd name="connsiteX10" fmla="*/ 23380 w 59747"/>
                      <a:gd name="connsiteY10" fmla="*/ 58882 h 94384"/>
                      <a:gd name="connsiteX11" fmla="*/ 37234 w 59747"/>
                      <a:gd name="connsiteY11" fmla="*/ 58882 h 94384"/>
                      <a:gd name="connsiteX12" fmla="*/ 30307 w 59747"/>
                      <a:gd name="connsiteY12" fmla="*/ 20782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9747" h="94384">
                        <a:moveTo>
                          <a:pt x="43295" y="94384"/>
                        </a:moveTo>
                        <a:lnTo>
                          <a:pt x="39832" y="73602"/>
                        </a:lnTo>
                        <a:lnTo>
                          <a:pt x="20782" y="73602"/>
                        </a:lnTo>
                        <a:lnTo>
                          <a:pt x="17318" y="94384"/>
                        </a:lnTo>
                        <a:lnTo>
                          <a:pt x="0" y="94384"/>
                        </a:lnTo>
                        <a:lnTo>
                          <a:pt x="19916" y="0"/>
                        </a:lnTo>
                        <a:lnTo>
                          <a:pt x="39832" y="0"/>
                        </a:lnTo>
                        <a:lnTo>
                          <a:pt x="59748" y="94384"/>
                        </a:lnTo>
                        <a:lnTo>
                          <a:pt x="43295" y="94384"/>
                        </a:lnTo>
                        <a:close/>
                        <a:moveTo>
                          <a:pt x="30307" y="20782"/>
                        </a:moveTo>
                        <a:lnTo>
                          <a:pt x="23380" y="58882"/>
                        </a:lnTo>
                        <a:lnTo>
                          <a:pt x="37234" y="58882"/>
                        </a:lnTo>
                        <a:lnTo>
                          <a:pt x="30307" y="20782"/>
                        </a:lnTo>
                        <a:close/>
                      </a:path>
                    </a:pathLst>
                  </a:custGeom>
                  <a:solidFill>
                    <a:srgbClr val="A6B0BB"/>
                  </a:solidFill>
                  <a:ln w="8653" cap="flat">
                    <a:noFill/>
                    <a:prstDash val="solid"/>
                    <a:miter/>
                  </a:ln>
                </p:spPr>
                <p:txBody>
                  <a:bodyPr rtlCol="0" anchor="ctr"/>
                  <a:lstStyle/>
                  <a:p>
                    <a:endParaRPr lang="en-US"/>
                  </a:p>
                </p:txBody>
              </p:sp>
              <p:sp>
                <p:nvSpPr>
                  <p:cNvPr id="235" name="Freeform 234">
                    <a:extLst>
                      <a:ext uri="{FF2B5EF4-FFF2-40B4-BE49-F238E27FC236}">
                        <a16:creationId xmlns:a16="http://schemas.microsoft.com/office/drawing/2014/main" id="{4F7BC44F-DFF2-39EB-0426-B11528808669}"/>
                      </a:ext>
                    </a:extLst>
                  </p:cNvPr>
                  <p:cNvSpPr/>
                  <p:nvPr/>
                </p:nvSpPr>
                <p:spPr>
                  <a:xfrm>
                    <a:off x="10588193" y="5923055"/>
                    <a:ext cx="53686" cy="98713"/>
                  </a:xfrm>
                  <a:custGeom>
                    <a:avLst/>
                    <a:gdLst>
                      <a:gd name="connsiteX0" fmla="*/ 38100 w 53686"/>
                      <a:gd name="connsiteY0" fmla="*/ 60614 h 98713"/>
                      <a:gd name="connsiteX1" fmla="*/ 27709 w 53686"/>
                      <a:gd name="connsiteY1" fmla="*/ 60614 h 98713"/>
                      <a:gd name="connsiteX2" fmla="*/ 27709 w 53686"/>
                      <a:gd name="connsiteY2" fmla="*/ 45893 h 98713"/>
                      <a:gd name="connsiteX3" fmla="*/ 53686 w 53686"/>
                      <a:gd name="connsiteY3" fmla="*/ 45893 h 98713"/>
                      <a:gd name="connsiteX4" fmla="*/ 53686 w 53686"/>
                      <a:gd name="connsiteY4" fmla="*/ 90054 h 98713"/>
                      <a:gd name="connsiteX5" fmla="*/ 32039 w 53686"/>
                      <a:gd name="connsiteY5" fmla="*/ 98714 h 98713"/>
                      <a:gd name="connsiteX6" fmla="*/ 0 w 53686"/>
                      <a:gd name="connsiteY6" fmla="*/ 49357 h 98713"/>
                      <a:gd name="connsiteX7" fmla="*/ 32039 w 53686"/>
                      <a:gd name="connsiteY7" fmla="*/ 0 h 98713"/>
                      <a:gd name="connsiteX8" fmla="*/ 51955 w 53686"/>
                      <a:gd name="connsiteY8" fmla="*/ 7793 h 98713"/>
                      <a:gd name="connsiteX9" fmla="*/ 47625 w 53686"/>
                      <a:gd name="connsiteY9" fmla="*/ 22514 h 98713"/>
                      <a:gd name="connsiteX10" fmla="*/ 32905 w 53686"/>
                      <a:gd name="connsiteY10" fmla="*/ 15586 h 98713"/>
                      <a:gd name="connsiteX11" fmla="*/ 17318 w 53686"/>
                      <a:gd name="connsiteY11" fmla="*/ 49357 h 98713"/>
                      <a:gd name="connsiteX12" fmla="*/ 33771 w 53686"/>
                      <a:gd name="connsiteY12" fmla="*/ 83993 h 98713"/>
                      <a:gd name="connsiteX13" fmla="*/ 38966 w 53686"/>
                      <a:gd name="connsiteY13" fmla="*/ 83127 h 98713"/>
                      <a:gd name="connsiteX14" fmla="*/ 38966 w 53686"/>
                      <a:gd name="connsiteY14" fmla="*/ 60614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3686" h="98713">
                        <a:moveTo>
                          <a:pt x="38100" y="60614"/>
                        </a:moveTo>
                        <a:lnTo>
                          <a:pt x="27709" y="60614"/>
                        </a:lnTo>
                        <a:lnTo>
                          <a:pt x="27709" y="45893"/>
                        </a:lnTo>
                        <a:lnTo>
                          <a:pt x="53686" y="45893"/>
                        </a:lnTo>
                        <a:lnTo>
                          <a:pt x="53686" y="90054"/>
                        </a:lnTo>
                        <a:cubicBezTo>
                          <a:pt x="48491" y="95250"/>
                          <a:pt x="39832" y="98714"/>
                          <a:pt x="32039" y="98714"/>
                        </a:cubicBezTo>
                        <a:cubicBezTo>
                          <a:pt x="12123" y="98714"/>
                          <a:pt x="0" y="84859"/>
                          <a:pt x="0" y="49357"/>
                        </a:cubicBezTo>
                        <a:cubicBezTo>
                          <a:pt x="0" y="16452"/>
                          <a:pt x="12123" y="0"/>
                          <a:pt x="32039" y="0"/>
                        </a:cubicBezTo>
                        <a:cubicBezTo>
                          <a:pt x="39832" y="0"/>
                          <a:pt x="46759" y="2598"/>
                          <a:pt x="51955" y="7793"/>
                        </a:cubicBezTo>
                        <a:lnTo>
                          <a:pt x="47625" y="22514"/>
                        </a:lnTo>
                        <a:cubicBezTo>
                          <a:pt x="43295" y="18184"/>
                          <a:pt x="38100" y="15586"/>
                          <a:pt x="32905" y="15586"/>
                        </a:cubicBezTo>
                        <a:cubicBezTo>
                          <a:pt x="21648" y="15586"/>
                          <a:pt x="17318" y="26843"/>
                          <a:pt x="17318" y="49357"/>
                        </a:cubicBezTo>
                        <a:cubicBezTo>
                          <a:pt x="17318" y="72736"/>
                          <a:pt x="22514" y="83993"/>
                          <a:pt x="33771" y="83993"/>
                        </a:cubicBezTo>
                        <a:cubicBezTo>
                          <a:pt x="35502" y="83993"/>
                          <a:pt x="37234" y="83127"/>
                          <a:pt x="38966" y="83127"/>
                        </a:cubicBezTo>
                        <a:lnTo>
                          <a:pt x="38966" y="60614"/>
                        </a:lnTo>
                        <a:close/>
                      </a:path>
                    </a:pathLst>
                  </a:custGeom>
                  <a:solidFill>
                    <a:srgbClr val="A6B0BB"/>
                  </a:solidFill>
                  <a:ln w="8653" cap="flat">
                    <a:noFill/>
                    <a:prstDash val="solid"/>
                    <a:miter/>
                  </a:ln>
                </p:spPr>
                <p:txBody>
                  <a:bodyPr rtlCol="0" anchor="ctr"/>
                  <a:lstStyle/>
                  <a:p>
                    <a:endParaRPr lang="en-US"/>
                  </a:p>
                </p:txBody>
              </p:sp>
              <p:sp>
                <p:nvSpPr>
                  <p:cNvPr id="236" name="Freeform 235">
                    <a:extLst>
                      <a:ext uri="{FF2B5EF4-FFF2-40B4-BE49-F238E27FC236}">
                        <a16:creationId xmlns:a16="http://schemas.microsoft.com/office/drawing/2014/main" id="{73C85EC1-2CDA-9E9C-FBBC-EB78516C545C}"/>
                      </a:ext>
                    </a:extLst>
                  </p:cNvPr>
                  <p:cNvSpPr/>
                  <p:nvPr/>
                </p:nvSpPr>
                <p:spPr>
                  <a:xfrm>
                    <a:off x="10655734" y="5924787"/>
                    <a:ext cx="16452" cy="94384"/>
                  </a:xfrm>
                  <a:custGeom>
                    <a:avLst/>
                    <a:gdLst>
                      <a:gd name="connsiteX0" fmla="*/ 0 w 16452"/>
                      <a:gd name="connsiteY0" fmla="*/ 94384 h 94384"/>
                      <a:gd name="connsiteX1" fmla="*/ 0 w 16452"/>
                      <a:gd name="connsiteY1" fmla="*/ 0 h 94384"/>
                      <a:gd name="connsiteX2" fmla="*/ 16452 w 16452"/>
                      <a:gd name="connsiteY2" fmla="*/ 0 h 94384"/>
                      <a:gd name="connsiteX3" fmla="*/ 16452 w 16452"/>
                      <a:gd name="connsiteY3" fmla="*/ 94384 h 94384"/>
                      <a:gd name="connsiteX4" fmla="*/ 0 w 16452"/>
                      <a:gd name="connsiteY4" fmla="*/ 94384 h 94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452" h="94384">
                        <a:moveTo>
                          <a:pt x="0" y="94384"/>
                        </a:moveTo>
                        <a:lnTo>
                          <a:pt x="0" y="0"/>
                        </a:lnTo>
                        <a:lnTo>
                          <a:pt x="16452" y="0"/>
                        </a:lnTo>
                        <a:lnTo>
                          <a:pt x="16452" y="94384"/>
                        </a:lnTo>
                        <a:lnTo>
                          <a:pt x="0" y="94384"/>
                        </a:lnTo>
                        <a:close/>
                      </a:path>
                    </a:pathLst>
                  </a:custGeom>
                  <a:solidFill>
                    <a:srgbClr val="A6B0BB"/>
                  </a:solidFill>
                  <a:ln w="8653" cap="flat">
                    <a:noFill/>
                    <a:prstDash val="solid"/>
                    <a:miter/>
                  </a:ln>
                </p:spPr>
                <p:txBody>
                  <a:bodyPr rtlCol="0" anchor="ctr"/>
                  <a:lstStyle/>
                  <a:p>
                    <a:endParaRPr lang="en-US"/>
                  </a:p>
                </p:txBody>
              </p:sp>
              <p:sp>
                <p:nvSpPr>
                  <p:cNvPr id="237" name="Freeform 236">
                    <a:extLst>
                      <a:ext uri="{FF2B5EF4-FFF2-40B4-BE49-F238E27FC236}">
                        <a16:creationId xmlns:a16="http://schemas.microsoft.com/office/drawing/2014/main" id="{FC687912-E427-A47D-4D74-9DC7EF438A99}"/>
                      </a:ext>
                    </a:extLst>
                  </p:cNvPr>
                  <p:cNvSpPr/>
                  <p:nvPr/>
                </p:nvSpPr>
                <p:spPr>
                  <a:xfrm>
                    <a:off x="10687773" y="5924787"/>
                    <a:ext cx="38965" cy="94384"/>
                  </a:xfrm>
                  <a:custGeom>
                    <a:avLst/>
                    <a:gdLst>
                      <a:gd name="connsiteX0" fmla="*/ 0 w 38965"/>
                      <a:gd name="connsiteY0" fmla="*/ 94384 h 94384"/>
                      <a:gd name="connsiteX1" fmla="*/ 0 w 38965"/>
                      <a:gd name="connsiteY1" fmla="*/ 0 h 94384"/>
                      <a:gd name="connsiteX2" fmla="*/ 16452 w 38965"/>
                      <a:gd name="connsiteY2" fmla="*/ 0 h 94384"/>
                      <a:gd name="connsiteX3" fmla="*/ 16452 w 38965"/>
                      <a:gd name="connsiteY3" fmla="*/ 78798 h 94384"/>
                      <a:gd name="connsiteX4" fmla="*/ 38966 w 38965"/>
                      <a:gd name="connsiteY4" fmla="*/ 78798 h 94384"/>
                      <a:gd name="connsiteX5" fmla="*/ 38966 w 38965"/>
                      <a:gd name="connsiteY5" fmla="*/ 93518 h 94384"/>
                      <a:gd name="connsiteX6" fmla="*/ 0 w 38965"/>
                      <a:gd name="connsiteY6"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965" h="94384">
                        <a:moveTo>
                          <a:pt x="0" y="94384"/>
                        </a:moveTo>
                        <a:lnTo>
                          <a:pt x="0" y="0"/>
                        </a:lnTo>
                        <a:lnTo>
                          <a:pt x="16452" y="0"/>
                        </a:lnTo>
                        <a:lnTo>
                          <a:pt x="16452" y="78798"/>
                        </a:lnTo>
                        <a:lnTo>
                          <a:pt x="38966" y="78798"/>
                        </a:lnTo>
                        <a:lnTo>
                          <a:pt x="38966" y="93518"/>
                        </a:lnTo>
                        <a:lnTo>
                          <a:pt x="0" y="93518"/>
                        </a:lnTo>
                        <a:close/>
                      </a:path>
                    </a:pathLst>
                  </a:custGeom>
                  <a:solidFill>
                    <a:srgbClr val="A6B0BB"/>
                  </a:solidFill>
                  <a:ln w="8653"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411F62D3-DB73-D57D-9A46-BE96442E6DB5}"/>
                      </a:ext>
                    </a:extLst>
                  </p:cNvPr>
                  <p:cNvSpPr/>
                  <p:nvPr/>
                </p:nvSpPr>
                <p:spPr>
                  <a:xfrm>
                    <a:off x="10738862"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A6B0BB"/>
                  </a:solidFill>
                  <a:ln w="8653" cap="flat">
                    <a:noFill/>
                    <a:prstDash val="solid"/>
                    <a:miter/>
                  </a:ln>
                </p:spPr>
                <p:txBody>
                  <a:bodyPr rtlCol="0" anchor="ctr"/>
                  <a:lstStyle/>
                  <a:p>
                    <a:endParaRPr lang="en-US"/>
                  </a:p>
                </p:txBody>
              </p:sp>
            </p:grpSp>
            <p:grpSp>
              <p:nvGrpSpPr>
                <p:cNvPr id="218" name="Graphic 21">
                  <a:extLst>
                    <a:ext uri="{FF2B5EF4-FFF2-40B4-BE49-F238E27FC236}">
                      <a16:creationId xmlns:a16="http://schemas.microsoft.com/office/drawing/2014/main" id="{CF6C7770-FB0D-57E3-9A80-445B1167F820}"/>
                    </a:ext>
                  </a:extLst>
                </p:cNvPr>
                <p:cNvGrpSpPr/>
                <p:nvPr/>
              </p:nvGrpSpPr>
              <p:grpSpPr>
                <a:xfrm>
                  <a:off x="10817659" y="5923055"/>
                  <a:ext cx="400050" cy="98713"/>
                  <a:chOff x="10817659" y="5923055"/>
                  <a:chExt cx="400050" cy="98713"/>
                </a:xfrm>
                <a:solidFill>
                  <a:srgbClr val="FFFFFF"/>
                </a:solidFill>
              </p:grpSpPr>
              <p:sp>
                <p:nvSpPr>
                  <p:cNvPr id="227" name="Freeform 226">
                    <a:extLst>
                      <a:ext uri="{FF2B5EF4-FFF2-40B4-BE49-F238E27FC236}">
                        <a16:creationId xmlns:a16="http://schemas.microsoft.com/office/drawing/2014/main" id="{F9F96077-5B32-CA3E-16CA-B0E36FE27420}"/>
                      </a:ext>
                    </a:extLst>
                  </p:cNvPr>
                  <p:cNvSpPr/>
                  <p:nvPr/>
                </p:nvSpPr>
                <p:spPr>
                  <a:xfrm>
                    <a:off x="10817659"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41564 h 94384"/>
                      <a:gd name="connsiteX6" fmla="*/ 35502 w 41563"/>
                      <a:gd name="connsiteY6" fmla="*/ 41564 h 94384"/>
                      <a:gd name="connsiteX7" fmla="*/ 35502 w 41563"/>
                      <a:gd name="connsiteY7" fmla="*/ 56284 h 94384"/>
                      <a:gd name="connsiteX8" fmla="*/ 16452 w 41563"/>
                      <a:gd name="connsiteY8" fmla="*/ 56284 h 94384"/>
                      <a:gd name="connsiteX9" fmla="*/ 16452 w 41563"/>
                      <a:gd name="connsiteY9" fmla="*/ 94384 h 94384"/>
                      <a:gd name="connsiteX10" fmla="*/ 0 w 41563"/>
                      <a:gd name="connsiteY10" fmla="*/ 94384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94384">
                        <a:moveTo>
                          <a:pt x="0" y="94384"/>
                        </a:moveTo>
                        <a:lnTo>
                          <a:pt x="0" y="0"/>
                        </a:lnTo>
                        <a:lnTo>
                          <a:pt x="41564" y="0"/>
                        </a:lnTo>
                        <a:lnTo>
                          <a:pt x="41564" y="14720"/>
                        </a:lnTo>
                        <a:lnTo>
                          <a:pt x="16452" y="14720"/>
                        </a:lnTo>
                        <a:lnTo>
                          <a:pt x="16452" y="41564"/>
                        </a:lnTo>
                        <a:lnTo>
                          <a:pt x="35502" y="41564"/>
                        </a:lnTo>
                        <a:lnTo>
                          <a:pt x="35502" y="56284"/>
                        </a:lnTo>
                        <a:lnTo>
                          <a:pt x="16452" y="56284"/>
                        </a:lnTo>
                        <a:lnTo>
                          <a:pt x="16452" y="94384"/>
                        </a:lnTo>
                        <a:lnTo>
                          <a:pt x="0" y="94384"/>
                        </a:lnTo>
                        <a:close/>
                      </a:path>
                    </a:pathLst>
                  </a:custGeom>
                  <a:solidFill>
                    <a:srgbClr val="FFFFFF"/>
                  </a:solidFill>
                  <a:ln w="8653" cap="flat">
                    <a:noFill/>
                    <a:prstDash val="solid"/>
                    <a:miter/>
                  </a:ln>
                </p:spPr>
                <p:txBody>
                  <a:bodyPr rtlCol="0" anchor="ctr"/>
                  <a:lstStyle/>
                  <a:p>
                    <a:endParaRPr lang="en-US"/>
                  </a:p>
                </p:txBody>
              </p:sp>
              <p:sp>
                <p:nvSpPr>
                  <p:cNvPr id="228" name="Freeform 227">
                    <a:extLst>
                      <a:ext uri="{FF2B5EF4-FFF2-40B4-BE49-F238E27FC236}">
                        <a16:creationId xmlns:a16="http://schemas.microsoft.com/office/drawing/2014/main" id="{5F9D1827-06A4-1B62-3FB0-99373530E7F7}"/>
                      </a:ext>
                    </a:extLst>
                  </p:cNvPr>
                  <p:cNvSpPr/>
                  <p:nvPr/>
                </p:nvSpPr>
                <p:spPr>
                  <a:xfrm>
                    <a:off x="10869614" y="5924787"/>
                    <a:ext cx="38965" cy="94384"/>
                  </a:xfrm>
                  <a:custGeom>
                    <a:avLst/>
                    <a:gdLst>
                      <a:gd name="connsiteX0" fmla="*/ 0 w 38965"/>
                      <a:gd name="connsiteY0" fmla="*/ 94384 h 94384"/>
                      <a:gd name="connsiteX1" fmla="*/ 0 w 38965"/>
                      <a:gd name="connsiteY1" fmla="*/ 0 h 94384"/>
                      <a:gd name="connsiteX2" fmla="*/ 16452 w 38965"/>
                      <a:gd name="connsiteY2" fmla="*/ 0 h 94384"/>
                      <a:gd name="connsiteX3" fmla="*/ 16452 w 38965"/>
                      <a:gd name="connsiteY3" fmla="*/ 78798 h 94384"/>
                      <a:gd name="connsiteX4" fmla="*/ 38966 w 38965"/>
                      <a:gd name="connsiteY4" fmla="*/ 78798 h 94384"/>
                      <a:gd name="connsiteX5" fmla="*/ 38966 w 38965"/>
                      <a:gd name="connsiteY5" fmla="*/ 93518 h 94384"/>
                      <a:gd name="connsiteX6" fmla="*/ 0 w 38965"/>
                      <a:gd name="connsiteY6"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965" h="94384">
                        <a:moveTo>
                          <a:pt x="0" y="94384"/>
                        </a:moveTo>
                        <a:lnTo>
                          <a:pt x="0" y="0"/>
                        </a:lnTo>
                        <a:lnTo>
                          <a:pt x="16452" y="0"/>
                        </a:lnTo>
                        <a:lnTo>
                          <a:pt x="16452" y="78798"/>
                        </a:lnTo>
                        <a:lnTo>
                          <a:pt x="38966" y="78798"/>
                        </a:lnTo>
                        <a:lnTo>
                          <a:pt x="38966" y="93518"/>
                        </a:lnTo>
                        <a:lnTo>
                          <a:pt x="0" y="93518"/>
                        </a:lnTo>
                        <a:close/>
                      </a:path>
                    </a:pathLst>
                  </a:custGeom>
                  <a:solidFill>
                    <a:srgbClr val="FFFFFF"/>
                  </a:solidFill>
                  <a:ln w="8653" cap="flat">
                    <a:noFill/>
                    <a:prstDash val="solid"/>
                    <a:miter/>
                  </a:ln>
                </p:spPr>
                <p:txBody>
                  <a:bodyPr rtlCol="0" anchor="ctr"/>
                  <a:lstStyle/>
                  <a:p>
                    <a:endParaRPr lang="en-US"/>
                  </a:p>
                </p:txBody>
              </p:sp>
              <p:sp>
                <p:nvSpPr>
                  <p:cNvPr id="229" name="Freeform 228">
                    <a:extLst>
                      <a:ext uri="{FF2B5EF4-FFF2-40B4-BE49-F238E27FC236}">
                        <a16:creationId xmlns:a16="http://schemas.microsoft.com/office/drawing/2014/main" id="{578D699D-E2AB-C2A9-342A-7C0A06244C26}"/>
                      </a:ext>
                    </a:extLst>
                  </p:cNvPr>
                  <p:cNvSpPr/>
                  <p:nvPr/>
                </p:nvSpPr>
                <p:spPr>
                  <a:xfrm>
                    <a:off x="10917239" y="5924787"/>
                    <a:ext cx="51954" cy="96115"/>
                  </a:xfrm>
                  <a:custGeom>
                    <a:avLst/>
                    <a:gdLst>
                      <a:gd name="connsiteX0" fmla="*/ 35502 w 51954"/>
                      <a:gd name="connsiteY0" fmla="*/ 0 h 96115"/>
                      <a:gd name="connsiteX1" fmla="*/ 51955 w 51954"/>
                      <a:gd name="connsiteY1" fmla="*/ 0 h 96115"/>
                      <a:gd name="connsiteX2" fmla="*/ 51955 w 51954"/>
                      <a:gd name="connsiteY2" fmla="*/ 67541 h 96115"/>
                      <a:gd name="connsiteX3" fmla="*/ 25977 w 51954"/>
                      <a:gd name="connsiteY3" fmla="*/ 96116 h 96115"/>
                      <a:gd name="connsiteX4" fmla="*/ 0 w 51954"/>
                      <a:gd name="connsiteY4" fmla="*/ 67541 h 96115"/>
                      <a:gd name="connsiteX5" fmla="*/ 0 w 51954"/>
                      <a:gd name="connsiteY5" fmla="*/ 0 h 96115"/>
                      <a:gd name="connsiteX6" fmla="*/ 16452 w 51954"/>
                      <a:gd name="connsiteY6" fmla="*/ 0 h 96115"/>
                      <a:gd name="connsiteX7" fmla="*/ 16452 w 51954"/>
                      <a:gd name="connsiteY7" fmla="*/ 68407 h 96115"/>
                      <a:gd name="connsiteX8" fmla="*/ 25977 w 51954"/>
                      <a:gd name="connsiteY8" fmla="*/ 80529 h 96115"/>
                      <a:gd name="connsiteX9" fmla="*/ 35502 w 51954"/>
                      <a:gd name="connsiteY9" fmla="*/ 68407 h 96115"/>
                      <a:gd name="connsiteX10" fmla="*/ 35502 w 51954"/>
                      <a:gd name="connsiteY10" fmla="*/ 0 h 96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954" h="96115">
                        <a:moveTo>
                          <a:pt x="35502" y="0"/>
                        </a:moveTo>
                        <a:lnTo>
                          <a:pt x="51955" y="0"/>
                        </a:lnTo>
                        <a:lnTo>
                          <a:pt x="51955" y="67541"/>
                        </a:lnTo>
                        <a:cubicBezTo>
                          <a:pt x="51955" y="86591"/>
                          <a:pt x="41564" y="96116"/>
                          <a:pt x="25977" y="96116"/>
                        </a:cubicBezTo>
                        <a:cubicBezTo>
                          <a:pt x="9525" y="96116"/>
                          <a:pt x="0" y="85725"/>
                          <a:pt x="0" y="67541"/>
                        </a:cubicBezTo>
                        <a:lnTo>
                          <a:pt x="0" y="0"/>
                        </a:lnTo>
                        <a:lnTo>
                          <a:pt x="16452" y="0"/>
                        </a:lnTo>
                        <a:lnTo>
                          <a:pt x="16452" y="68407"/>
                        </a:lnTo>
                        <a:cubicBezTo>
                          <a:pt x="16452" y="76200"/>
                          <a:pt x="19916" y="80529"/>
                          <a:pt x="25977" y="80529"/>
                        </a:cubicBezTo>
                        <a:cubicBezTo>
                          <a:pt x="32039" y="80529"/>
                          <a:pt x="35502" y="76200"/>
                          <a:pt x="35502" y="68407"/>
                        </a:cubicBezTo>
                        <a:lnTo>
                          <a:pt x="35502" y="0"/>
                        </a:lnTo>
                        <a:close/>
                      </a:path>
                    </a:pathLst>
                  </a:custGeom>
                  <a:solidFill>
                    <a:srgbClr val="FFFFFF"/>
                  </a:solidFill>
                  <a:ln w="8653" cap="flat">
                    <a:noFill/>
                    <a:prstDash val="solid"/>
                    <a:miter/>
                  </a:ln>
                </p:spPr>
                <p:txBody>
                  <a:bodyPr rtlCol="0" anchor="ctr"/>
                  <a:lstStyle/>
                  <a:p>
                    <a:endParaRPr lang="en-US"/>
                  </a:p>
                </p:txBody>
              </p:sp>
              <p:sp>
                <p:nvSpPr>
                  <p:cNvPr id="230" name="Freeform 229">
                    <a:extLst>
                      <a:ext uri="{FF2B5EF4-FFF2-40B4-BE49-F238E27FC236}">
                        <a16:creationId xmlns:a16="http://schemas.microsoft.com/office/drawing/2014/main" id="{BB02431C-BBDF-DA97-5E52-581F21CFB784}"/>
                      </a:ext>
                    </a:extLst>
                  </p:cNvPr>
                  <p:cNvSpPr/>
                  <p:nvPr/>
                </p:nvSpPr>
                <p:spPr>
                  <a:xfrm>
                    <a:off x="10983914"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FFFFFF"/>
                  </a:solidFill>
                  <a:ln w="8653" cap="flat">
                    <a:noFill/>
                    <a:prstDash val="solid"/>
                    <a:miter/>
                  </a:ln>
                </p:spPr>
                <p:txBody>
                  <a:bodyPr rtlCol="0" anchor="ctr"/>
                  <a:lstStyle/>
                  <a:p>
                    <a:endParaRPr lang="en-US"/>
                  </a:p>
                </p:txBody>
              </p:sp>
              <p:sp>
                <p:nvSpPr>
                  <p:cNvPr id="231" name="Freeform 230">
                    <a:extLst>
                      <a:ext uri="{FF2B5EF4-FFF2-40B4-BE49-F238E27FC236}">
                        <a16:creationId xmlns:a16="http://schemas.microsoft.com/office/drawing/2014/main" id="{4D27BD76-1646-BB7B-2BA3-ED1BAB3F71FF}"/>
                      </a:ext>
                    </a:extLst>
                  </p:cNvPr>
                  <p:cNvSpPr/>
                  <p:nvPr/>
                </p:nvSpPr>
                <p:spPr>
                  <a:xfrm>
                    <a:off x="11038466" y="5924787"/>
                    <a:ext cx="53686" cy="95250"/>
                  </a:xfrm>
                  <a:custGeom>
                    <a:avLst/>
                    <a:gdLst>
                      <a:gd name="connsiteX0" fmla="*/ 37234 w 53686"/>
                      <a:gd name="connsiteY0" fmla="*/ 95250 h 95250"/>
                      <a:gd name="connsiteX1" fmla="*/ 15587 w 53686"/>
                      <a:gd name="connsiteY1" fmla="*/ 37234 h 95250"/>
                      <a:gd name="connsiteX2" fmla="*/ 15587 w 53686"/>
                      <a:gd name="connsiteY2" fmla="*/ 94384 h 95250"/>
                      <a:gd name="connsiteX3" fmla="*/ 0 w 53686"/>
                      <a:gd name="connsiteY3" fmla="*/ 94384 h 95250"/>
                      <a:gd name="connsiteX4" fmla="*/ 0 w 53686"/>
                      <a:gd name="connsiteY4" fmla="*/ 0 h 95250"/>
                      <a:gd name="connsiteX5" fmla="*/ 16452 w 53686"/>
                      <a:gd name="connsiteY5" fmla="*/ 0 h 95250"/>
                      <a:gd name="connsiteX6" fmla="*/ 38100 w 53686"/>
                      <a:gd name="connsiteY6" fmla="*/ 57150 h 95250"/>
                      <a:gd name="connsiteX7" fmla="*/ 38100 w 53686"/>
                      <a:gd name="connsiteY7" fmla="*/ 0 h 95250"/>
                      <a:gd name="connsiteX8" fmla="*/ 53686 w 53686"/>
                      <a:gd name="connsiteY8" fmla="*/ 0 h 95250"/>
                      <a:gd name="connsiteX9" fmla="*/ 53686 w 53686"/>
                      <a:gd name="connsiteY9" fmla="*/ 94384 h 95250"/>
                      <a:gd name="connsiteX10" fmla="*/ 37234 w 53686"/>
                      <a:gd name="connsiteY10" fmla="*/ 94384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686" h="95250">
                        <a:moveTo>
                          <a:pt x="37234" y="95250"/>
                        </a:moveTo>
                        <a:lnTo>
                          <a:pt x="15587" y="37234"/>
                        </a:lnTo>
                        <a:lnTo>
                          <a:pt x="15587" y="94384"/>
                        </a:lnTo>
                        <a:lnTo>
                          <a:pt x="0" y="94384"/>
                        </a:lnTo>
                        <a:lnTo>
                          <a:pt x="0" y="0"/>
                        </a:lnTo>
                        <a:lnTo>
                          <a:pt x="16452" y="0"/>
                        </a:lnTo>
                        <a:lnTo>
                          <a:pt x="38100" y="57150"/>
                        </a:lnTo>
                        <a:lnTo>
                          <a:pt x="38100" y="0"/>
                        </a:lnTo>
                        <a:lnTo>
                          <a:pt x="53686" y="0"/>
                        </a:lnTo>
                        <a:lnTo>
                          <a:pt x="53686" y="94384"/>
                        </a:lnTo>
                        <a:lnTo>
                          <a:pt x="37234" y="94384"/>
                        </a:lnTo>
                        <a:close/>
                      </a:path>
                    </a:pathLst>
                  </a:custGeom>
                  <a:solidFill>
                    <a:srgbClr val="FFFFFF"/>
                  </a:solidFill>
                  <a:ln w="8653" cap="flat">
                    <a:noFill/>
                    <a:prstDash val="solid"/>
                    <a:miter/>
                  </a:ln>
                </p:spPr>
                <p:txBody>
                  <a:bodyPr rtlCol="0" anchor="ctr"/>
                  <a:lstStyle/>
                  <a:p>
                    <a:endParaRPr lang="en-US"/>
                  </a:p>
                </p:txBody>
              </p:sp>
              <p:sp>
                <p:nvSpPr>
                  <p:cNvPr id="232" name="Freeform 231">
                    <a:extLst>
                      <a:ext uri="{FF2B5EF4-FFF2-40B4-BE49-F238E27FC236}">
                        <a16:creationId xmlns:a16="http://schemas.microsoft.com/office/drawing/2014/main" id="{6385DCFE-98B6-101B-1910-AEE6A6063A01}"/>
                      </a:ext>
                    </a:extLst>
                  </p:cNvPr>
                  <p:cNvSpPr/>
                  <p:nvPr/>
                </p:nvSpPr>
                <p:spPr>
                  <a:xfrm>
                    <a:off x="11104275" y="5923055"/>
                    <a:ext cx="49356" cy="98713"/>
                  </a:xfrm>
                  <a:custGeom>
                    <a:avLst/>
                    <a:gdLst>
                      <a:gd name="connsiteX0" fmla="*/ 49357 w 49356"/>
                      <a:gd name="connsiteY0" fmla="*/ 90920 h 98713"/>
                      <a:gd name="connsiteX1" fmla="*/ 30307 w 49356"/>
                      <a:gd name="connsiteY1" fmla="*/ 98714 h 98713"/>
                      <a:gd name="connsiteX2" fmla="*/ 0 w 49356"/>
                      <a:gd name="connsiteY2" fmla="*/ 49357 h 98713"/>
                      <a:gd name="connsiteX3" fmla="*/ 30307 w 49356"/>
                      <a:gd name="connsiteY3" fmla="*/ 0 h 98713"/>
                      <a:gd name="connsiteX4" fmla="*/ 49357 w 49356"/>
                      <a:gd name="connsiteY4" fmla="*/ 7793 h 98713"/>
                      <a:gd name="connsiteX5" fmla="*/ 45027 w 49356"/>
                      <a:gd name="connsiteY5" fmla="*/ 22514 h 98713"/>
                      <a:gd name="connsiteX6" fmla="*/ 32039 w 49356"/>
                      <a:gd name="connsiteY6" fmla="*/ 15586 h 98713"/>
                      <a:gd name="connsiteX7" fmla="*/ 17318 w 49356"/>
                      <a:gd name="connsiteY7" fmla="*/ 49357 h 98713"/>
                      <a:gd name="connsiteX8" fmla="*/ 32039 w 49356"/>
                      <a:gd name="connsiteY8" fmla="*/ 83993 h 98713"/>
                      <a:gd name="connsiteX9" fmla="*/ 45027 w 49356"/>
                      <a:gd name="connsiteY9" fmla="*/ 77066 h 98713"/>
                      <a:gd name="connsiteX10" fmla="*/ 49357 w 49356"/>
                      <a:gd name="connsiteY10" fmla="*/ 90920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356" h="98713">
                        <a:moveTo>
                          <a:pt x="49357" y="90920"/>
                        </a:moveTo>
                        <a:cubicBezTo>
                          <a:pt x="44161" y="95250"/>
                          <a:pt x="38100" y="98714"/>
                          <a:pt x="30307" y="98714"/>
                        </a:cubicBezTo>
                        <a:cubicBezTo>
                          <a:pt x="11257" y="98714"/>
                          <a:pt x="0" y="84859"/>
                          <a:pt x="0" y="49357"/>
                        </a:cubicBezTo>
                        <a:cubicBezTo>
                          <a:pt x="0" y="16452"/>
                          <a:pt x="11257" y="0"/>
                          <a:pt x="30307" y="0"/>
                        </a:cubicBezTo>
                        <a:cubicBezTo>
                          <a:pt x="38100" y="0"/>
                          <a:pt x="44161" y="2598"/>
                          <a:pt x="49357" y="7793"/>
                        </a:cubicBezTo>
                        <a:lnTo>
                          <a:pt x="45027" y="22514"/>
                        </a:lnTo>
                        <a:cubicBezTo>
                          <a:pt x="41564" y="18184"/>
                          <a:pt x="37234" y="15586"/>
                          <a:pt x="32039" y="15586"/>
                        </a:cubicBezTo>
                        <a:cubicBezTo>
                          <a:pt x="21648" y="15586"/>
                          <a:pt x="17318" y="26843"/>
                          <a:pt x="17318" y="49357"/>
                        </a:cubicBezTo>
                        <a:cubicBezTo>
                          <a:pt x="17318" y="72736"/>
                          <a:pt x="22514" y="83993"/>
                          <a:pt x="32039" y="83993"/>
                        </a:cubicBezTo>
                        <a:cubicBezTo>
                          <a:pt x="37234" y="83993"/>
                          <a:pt x="40698" y="81395"/>
                          <a:pt x="45027" y="77066"/>
                        </a:cubicBezTo>
                        <a:lnTo>
                          <a:pt x="49357" y="90920"/>
                        </a:lnTo>
                        <a:close/>
                      </a:path>
                    </a:pathLst>
                  </a:custGeom>
                  <a:solidFill>
                    <a:srgbClr val="FFFFFF"/>
                  </a:solidFill>
                  <a:ln w="8653" cap="flat">
                    <a:noFill/>
                    <a:prstDash val="solid"/>
                    <a:miter/>
                  </a:ln>
                </p:spPr>
                <p:txBody>
                  <a:bodyPr rtlCol="0" anchor="ctr"/>
                  <a:lstStyle/>
                  <a:p>
                    <a:endParaRPr lang="en-US"/>
                  </a:p>
                </p:txBody>
              </p:sp>
              <p:sp>
                <p:nvSpPr>
                  <p:cNvPr id="233" name="Freeform 232">
                    <a:extLst>
                      <a:ext uri="{FF2B5EF4-FFF2-40B4-BE49-F238E27FC236}">
                        <a16:creationId xmlns:a16="http://schemas.microsoft.com/office/drawing/2014/main" id="{35697B44-1B21-E2B8-836A-F4E4182EB5F3}"/>
                      </a:ext>
                    </a:extLst>
                  </p:cNvPr>
                  <p:cNvSpPr/>
                  <p:nvPr/>
                </p:nvSpPr>
                <p:spPr>
                  <a:xfrm>
                    <a:off x="11160559" y="5925653"/>
                    <a:ext cx="57150" cy="93518"/>
                  </a:xfrm>
                  <a:custGeom>
                    <a:avLst/>
                    <a:gdLst>
                      <a:gd name="connsiteX0" fmla="*/ 19916 w 57150"/>
                      <a:gd name="connsiteY0" fmla="*/ 93518 h 93518"/>
                      <a:gd name="connsiteX1" fmla="*/ 19916 w 57150"/>
                      <a:gd name="connsiteY1" fmla="*/ 57150 h 93518"/>
                      <a:gd name="connsiteX2" fmla="*/ 0 w 57150"/>
                      <a:gd name="connsiteY2" fmla="*/ 0 h 93518"/>
                      <a:gd name="connsiteX3" fmla="*/ 16452 w 57150"/>
                      <a:gd name="connsiteY3" fmla="*/ 0 h 93518"/>
                      <a:gd name="connsiteX4" fmla="*/ 28575 w 57150"/>
                      <a:gd name="connsiteY4" fmla="*/ 39832 h 93518"/>
                      <a:gd name="connsiteX5" fmla="*/ 40698 w 57150"/>
                      <a:gd name="connsiteY5" fmla="*/ 0 h 93518"/>
                      <a:gd name="connsiteX6" fmla="*/ 57150 w 57150"/>
                      <a:gd name="connsiteY6" fmla="*/ 0 h 93518"/>
                      <a:gd name="connsiteX7" fmla="*/ 37234 w 57150"/>
                      <a:gd name="connsiteY7" fmla="*/ 57150 h 93518"/>
                      <a:gd name="connsiteX8" fmla="*/ 37234 w 57150"/>
                      <a:gd name="connsiteY8" fmla="*/ 93518 h 93518"/>
                      <a:gd name="connsiteX9" fmla="*/ 19916 w 57150"/>
                      <a:gd name="connsiteY9" fmla="*/ 93518 h 9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 h="93518">
                        <a:moveTo>
                          <a:pt x="19916" y="93518"/>
                        </a:moveTo>
                        <a:lnTo>
                          <a:pt x="19916" y="57150"/>
                        </a:lnTo>
                        <a:lnTo>
                          <a:pt x="0" y="0"/>
                        </a:lnTo>
                        <a:lnTo>
                          <a:pt x="16452" y="0"/>
                        </a:lnTo>
                        <a:lnTo>
                          <a:pt x="28575" y="39832"/>
                        </a:lnTo>
                        <a:lnTo>
                          <a:pt x="40698" y="0"/>
                        </a:lnTo>
                        <a:lnTo>
                          <a:pt x="57150" y="0"/>
                        </a:lnTo>
                        <a:lnTo>
                          <a:pt x="37234" y="57150"/>
                        </a:lnTo>
                        <a:lnTo>
                          <a:pt x="37234" y="93518"/>
                        </a:lnTo>
                        <a:lnTo>
                          <a:pt x="19916" y="93518"/>
                        </a:lnTo>
                        <a:close/>
                      </a:path>
                    </a:pathLst>
                  </a:custGeom>
                  <a:solidFill>
                    <a:srgbClr val="FFFFFF"/>
                  </a:solidFill>
                  <a:ln w="8653" cap="flat">
                    <a:noFill/>
                    <a:prstDash val="solid"/>
                    <a:miter/>
                  </a:ln>
                </p:spPr>
                <p:txBody>
                  <a:bodyPr rtlCol="0" anchor="ctr"/>
                  <a:lstStyle/>
                  <a:p>
                    <a:endParaRPr lang="en-US"/>
                  </a:p>
                </p:txBody>
              </p:sp>
            </p:grpSp>
            <p:grpSp>
              <p:nvGrpSpPr>
                <p:cNvPr id="219" name="Graphic 21">
                  <a:extLst>
                    <a:ext uri="{FF2B5EF4-FFF2-40B4-BE49-F238E27FC236}">
                      <a16:creationId xmlns:a16="http://schemas.microsoft.com/office/drawing/2014/main" id="{B32E5C42-96DE-E0C2-EAF5-F9FF6E3CEC62}"/>
                    </a:ext>
                  </a:extLst>
                </p:cNvPr>
                <p:cNvGrpSpPr/>
                <p:nvPr/>
              </p:nvGrpSpPr>
              <p:grpSpPr>
                <a:xfrm>
                  <a:off x="11248882" y="5923055"/>
                  <a:ext cx="400916" cy="98713"/>
                  <a:chOff x="11248882" y="5923055"/>
                  <a:chExt cx="400916" cy="98713"/>
                </a:xfrm>
                <a:solidFill>
                  <a:srgbClr val="A6B0BB"/>
                </a:solidFill>
              </p:grpSpPr>
              <p:sp>
                <p:nvSpPr>
                  <p:cNvPr id="220" name="Freeform 219">
                    <a:extLst>
                      <a:ext uri="{FF2B5EF4-FFF2-40B4-BE49-F238E27FC236}">
                        <a16:creationId xmlns:a16="http://schemas.microsoft.com/office/drawing/2014/main" id="{89513038-7A81-5357-1AB4-FE0B80C2EF47}"/>
                      </a:ext>
                    </a:extLst>
                  </p:cNvPr>
                  <p:cNvSpPr/>
                  <p:nvPr/>
                </p:nvSpPr>
                <p:spPr>
                  <a:xfrm>
                    <a:off x="11248882" y="5924787"/>
                    <a:ext cx="49356" cy="94384"/>
                  </a:xfrm>
                  <a:custGeom>
                    <a:avLst/>
                    <a:gdLst>
                      <a:gd name="connsiteX0" fmla="*/ 0 w 49356"/>
                      <a:gd name="connsiteY0" fmla="*/ 94384 h 94384"/>
                      <a:gd name="connsiteX1" fmla="*/ 0 w 49356"/>
                      <a:gd name="connsiteY1" fmla="*/ 0 h 94384"/>
                      <a:gd name="connsiteX2" fmla="*/ 17318 w 49356"/>
                      <a:gd name="connsiteY2" fmla="*/ 0 h 94384"/>
                      <a:gd name="connsiteX3" fmla="*/ 49357 w 49356"/>
                      <a:gd name="connsiteY3" fmla="*/ 31173 h 94384"/>
                      <a:gd name="connsiteX4" fmla="*/ 19050 w 49356"/>
                      <a:gd name="connsiteY4" fmla="*/ 64077 h 94384"/>
                      <a:gd name="connsiteX5" fmla="*/ 16452 w 49356"/>
                      <a:gd name="connsiteY5" fmla="*/ 64077 h 94384"/>
                      <a:gd name="connsiteX6" fmla="*/ 16452 w 49356"/>
                      <a:gd name="connsiteY6" fmla="*/ 93518 h 94384"/>
                      <a:gd name="connsiteX7" fmla="*/ 0 w 49356"/>
                      <a:gd name="connsiteY7" fmla="*/ 93518 h 94384"/>
                      <a:gd name="connsiteX8" fmla="*/ 17318 w 49356"/>
                      <a:gd name="connsiteY8" fmla="*/ 50223 h 94384"/>
                      <a:gd name="connsiteX9" fmla="*/ 32038 w 49356"/>
                      <a:gd name="connsiteY9" fmla="*/ 32038 h 94384"/>
                      <a:gd name="connsiteX10" fmla="*/ 17318 w 49356"/>
                      <a:gd name="connsiteY10" fmla="*/ 14720 h 94384"/>
                      <a:gd name="connsiteX11" fmla="*/ 16452 w 49356"/>
                      <a:gd name="connsiteY11" fmla="*/ 14720 h 94384"/>
                      <a:gd name="connsiteX12" fmla="*/ 16452 w 49356"/>
                      <a:gd name="connsiteY12" fmla="*/ 50223 h 94384"/>
                      <a:gd name="connsiteX13" fmla="*/ 17318 w 49356"/>
                      <a:gd name="connsiteY13" fmla="*/ 50223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356" h="94384">
                        <a:moveTo>
                          <a:pt x="0" y="94384"/>
                        </a:moveTo>
                        <a:lnTo>
                          <a:pt x="0" y="0"/>
                        </a:lnTo>
                        <a:lnTo>
                          <a:pt x="17318" y="0"/>
                        </a:lnTo>
                        <a:cubicBezTo>
                          <a:pt x="38100" y="0"/>
                          <a:pt x="49357" y="9525"/>
                          <a:pt x="49357" y="31173"/>
                        </a:cubicBezTo>
                        <a:cubicBezTo>
                          <a:pt x="49357" y="52820"/>
                          <a:pt x="38100" y="64077"/>
                          <a:pt x="19050" y="64077"/>
                        </a:cubicBezTo>
                        <a:lnTo>
                          <a:pt x="16452" y="64077"/>
                        </a:lnTo>
                        <a:lnTo>
                          <a:pt x="16452" y="93518"/>
                        </a:lnTo>
                        <a:lnTo>
                          <a:pt x="0" y="93518"/>
                        </a:lnTo>
                        <a:close/>
                        <a:moveTo>
                          <a:pt x="17318" y="50223"/>
                        </a:moveTo>
                        <a:cubicBezTo>
                          <a:pt x="27709" y="50223"/>
                          <a:pt x="32038" y="45027"/>
                          <a:pt x="32038" y="32038"/>
                        </a:cubicBezTo>
                        <a:cubicBezTo>
                          <a:pt x="32038" y="19916"/>
                          <a:pt x="27709" y="14720"/>
                          <a:pt x="17318" y="14720"/>
                        </a:cubicBezTo>
                        <a:lnTo>
                          <a:pt x="16452" y="14720"/>
                        </a:lnTo>
                        <a:lnTo>
                          <a:pt x="16452" y="50223"/>
                        </a:lnTo>
                        <a:lnTo>
                          <a:pt x="17318" y="50223"/>
                        </a:lnTo>
                        <a:close/>
                      </a:path>
                    </a:pathLst>
                  </a:custGeom>
                  <a:solidFill>
                    <a:srgbClr val="A6B0BB"/>
                  </a:solidFill>
                  <a:ln w="8653" cap="flat">
                    <a:noFill/>
                    <a:prstDash val="solid"/>
                    <a:miter/>
                  </a:ln>
                </p:spPr>
                <p:txBody>
                  <a:bodyPr rtlCol="0" anchor="ctr"/>
                  <a:lstStyle/>
                  <a:p>
                    <a:endParaRPr lang="en-US"/>
                  </a:p>
                </p:txBody>
              </p:sp>
              <p:sp>
                <p:nvSpPr>
                  <p:cNvPr id="221" name="Freeform 220">
                    <a:extLst>
                      <a:ext uri="{FF2B5EF4-FFF2-40B4-BE49-F238E27FC236}">
                        <a16:creationId xmlns:a16="http://schemas.microsoft.com/office/drawing/2014/main" id="{065F19A6-84F7-D418-C1EC-20D1E93D3778}"/>
                      </a:ext>
                    </a:extLst>
                  </p:cNvPr>
                  <p:cNvSpPr/>
                  <p:nvPr/>
                </p:nvSpPr>
                <p:spPr>
                  <a:xfrm>
                    <a:off x="11309496" y="5924787"/>
                    <a:ext cx="52820" cy="94384"/>
                  </a:xfrm>
                  <a:custGeom>
                    <a:avLst/>
                    <a:gdLst>
                      <a:gd name="connsiteX0" fmla="*/ 35502 w 52820"/>
                      <a:gd name="connsiteY0" fmla="*/ 94384 h 94384"/>
                      <a:gd name="connsiteX1" fmla="*/ 23379 w 52820"/>
                      <a:gd name="connsiteY1" fmla="*/ 60614 h 94384"/>
                      <a:gd name="connsiteX2" fmla="*/ 16452 w 52820"/>
                      <a:gd name="connsiteY2" fmla="*/ 61479 h 94384"/>
                      <a:gd name="connsiteX3" fmla="*/ 16452 w 52820"/>
                      <a:gd name="connsiteY3" fmla="*/ 94384 h 94384"/>
                      <a:gd name="connsiteX4" fmla="*/ 0 w 52820"/>
                      <a:gd name="connsiteY4" fmla="*/ 94384 h 94384"/>
                      <a:gd name="connsiteX5" fmla="*/ 0 w 52820"/>
                      <a:gd name="connsiteY5" fmla="*/ 0 h 94384"/>
                      <a:gd name="connsiteX6" fmla="*/ 22514 w 52820"/>
                      <a:gd name="connsiteY6" fmla="*/ 0 h 94384"/>
                      <a:gd name="connsiteX7" fmla="*/ 50223 w 52820"/>
                      <a:gd name="connsiteY7" fmla="*/ 28575 h 94384"/>
                      <a:gd name="connsiteX8" fmla="*/ 38100 w 52820"/>
                      <a:gd name="connsiteY8" fmla="*/ 54552 h 94384"/>
                      <a:gd name="connsiteX9" fmla="*/ 52821 w 52820"/>
                      <a:gd name="connsiteY9" fmla="*/ 93518 h 94384"/>
                      <a:gd name="connsiteX10" fmla="*/ 35502 w 52820"/>
                      <a:gd name="connsiteY10" fmla="*/ 93518 h 94384"/>
                      <a:gd name="connsiteX11" fmla="*/ 19050 w 52820"/>
                      <a:gd name="connsiteY11" fmla="*/ 45893 h 94384"/>
                      <a:gd name="connsiteX12" fmla="*/ 32904 w 52820"/>
                      <a:gd name="connsiteY12" fmla="*/ 29441 h 94384"/>
                      <a:gd name="connsiteX13" fmla="*/ 19916 w 52820"/>
                      <a:gd name="connsiteY13" fmla="*/ 14720 h 94384"/>
                      <a:gd name="connsiteX14" fmla="*/ 16452 w 52820"/>
                      <a:gd name="connsiteY14" fmla="*/ 14720 h 94384"/>
                      <a:gd name="connsiteX15" fmla="*/ 16452 w 52820"/>
                      <a:gd name="connsiteY15" fmla="*/ 45893 h 94384"/>
                      <a:gd name="connsiteX16" fmla="*/ 19050 w 52820"/>
                      <a:gd name="connsiteY16" fmla="*/ 45893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2820" h="94384">
                        <a:moveTo>
                          <a:pt x="35502" y="94384"/>
                        </a:moveTo>
                        <a:lnTo>
                          <a:pt x="23379" y="60614"/>
                        </a:lnTo>
                        <a:lnTo>
                          <a:pt x="16452" y="61479"/>
                        </a:lnTo>
                        <a:lnTo>
                          <a:pt x="16452" y="94384"/>
                        </a:lnTo>
                        <a:lnTo>
                          <a:pt x="0" y="94384"/>
                        </a:lnTo>
                        <a:lnTo>
                          <a:pt x="0" y="0"/>
                        </a:lnTo>
                        <a:lnTo>
                          <a:pt x="22514" y="0"/>
                        </a:lnTo>
                        <a:cubicBezTo>
                          <a:pt x="41564" y="0"/>
                          <a:pt x="50223" y="11257"/>
                          <a:pt x="50223" y="28575"/>
                        </a:cubicBezTo>
                        <a:cubicBezTo>
                          <a:pt x="50223" y="40698"/>
                          <a:pt x="45893" y="50223"/>
                          <a:pt x="38100" y="54552"/>
                        </a:cubicBezTo>
                        <a:lnTo>
                          <a:pt x="52821" y="93518"/>
                        </a:lnTo>
                        <a:lnTo>
                          <a:pt x="35502" y="93518"/>
                        </a:lnTo>
                        <a:close/>
                        <a:moveTo>
                          <a:pt x="19050" y="45893"/>
                        </a:moveTo>
                        <a:cubicBezTo>
                          <a:pt x="28575" y="45027"/>
                          <a:pt x="32904" y="40698"/>
                          <a:pt x="32904" y="29441"/>
                        </a:cubicBezTo>
                        <a:cubicBezTo>
                          <a:pt x="32904" y="18184"/>
                          <a:pt x="28575" y="14720"/>
                          <a:pt x="19916" y="14720"/>
                        </a:cubicBezTo>
                        <a:lnTo>
                          <a:pt x="16452" y="14720"/>
                        </a:lnTo>
                        <a:lnTo>
                          <a:pt x="16452" y="45893"/>
                        </a:lnTo>
                        <a:lnTo>
                          <a:pt x="19050" y="45893"/>
                        </a:lnTo>
                        <a:close/>
                      </a:path>
                    </a:pathLst>
                  </a:custGeom>
                  <a:solidFill>
                    <a:srgbClr val="A6B0BB"/>
                  </a:solidFill>
                  <a:ln w="8653" cap="flat">
                    <a:noFill/>
                    <a:prstDash val="solid"/>
                    <a:miter/>
                  </a:ln>
                </p:spPr>
                <p:txBody>
                  <a:bodyPr rtlCol="0" anchor="ctr"/>
                  <a:lstStyle/>
                  <a:p>
                    <a:endParaRPr lang="en-US"/>
                  </a:p>
                </p:txBody>
              </p:sp>
              <p:sp>
                <p:nvSpPr>
                  <p:cNvPr id="222" name="Freeform 221">
                    <a:extLst>
                      <a:ext uri="{FF2B5EF4-FFF2-40B4-BE49-F238E27FC236}">
                        <a16:creationId xmlns:a16="http://schemas.microsoft.com/office/drawing/2014/main" id="{DCDF74DF-8105-24CC-43BD-631C5B9D9580}"/>
                      </a:ext>
                    </a:extLst>
                  </p:cNvPr>
                  <p:cNvSpPr/>
                  <p:nvPr/>
                </p:nvSpPr>
                <p:spPr>
                  <a:xfrm>
                    <a:off x="11370109" y="5923055"/>
                    <a:ext cx="58881" cy="98713"/>
                  </a:xfrm>
                  <a:custGeom>
                    <a:avLst/>
                    <a:gdLst>
                      <a:gd name="connsiteX0" fmla="*/ 0 w 58881"/>
                      <a:gd name="connsiteY0" fmla="*/ 49357 h 98713"/>
                      <a:gd name="connsiteX1" fmla="*/ 29441 w 58881"/>
                      <a:gd name="connsiteY1" fmla="*/ 0 h 98713"/>
                      <a:gd name="connsiteX2" fmla="*/ 58882 w 58881"/>
                      <a:gd name="connsiteY2" fmla="*/ 49357 h 98713"/>
                      <a:gd name="connsiteX3" fmla="*/ 29441 w 58881"/>
                      <a:gd name="connsiteY3" fmla="*/ 98714 h 98713"/>
                      <a:gd name="connsiteX4" fmla="*/ 0 w 58881"/>
                      <a:gd name="connsiteY4" fmla="*/ 49357 h 98713"/>
                      <a:gd name="connsiteX5" fmla="*/ 42429 w 58881"/>
                      <a:gd name="connsiteY5" fmla="*/ 49357 h 98713"/>
                      <a:gd name="connsiteX6" fmla="*/ 30307 w 58881"/>
                      <a:gd name="connsiteY6" fmla="*/ 14721 h 98713"/>
                      <a:gd name="connsiteX7" fmla="*/ 18184 w 58881"/>
                      <a:gd name="connsiteY7" fmla="*/ 48491 h 98713"/>
                      <a:gd name="connsiteX8" fmla="*/ 30307 w 58881"/>
                      <a:gd name="connsiteY8" fmla="*/ 83127 h 98713"/>
                      <a:gd name="connsiteX9" fmla="*/ 42429 w 58881"/>
                      <a:gd name="connsiteY9" fmla="*/ 49357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881" h="98713">
                        <a:moveTo>
                          <a:pt x="0" y="49357"/>
                        </a:moveTo>
                        <a:cubicBezTo>
                          <a:pt x="0" y="16452"/>
                          <a:pt x="11257" y="0"/>
                          <a:pt x="29441" y="0"/>
                        </a:cubicBezTo>
                        <a:cubicBezTo>
                          <a:pt x="47625" y="0"/>
                          <a:pt x="58882" y="13855"/>
                          <a:pt x="58882" y="49357"/>
                        </a:cubicBezTo>
                        <a:cubicBezTo>
                          <a:pt x="58882" y="82261"/>
                          <a:pt x="47625" y="98714"/>
                          <a:pt x="29441" y="98714"/>
                        </a:cubicBezTo>
                        <a:cubicBezTo>
                          <a:pt x="11257" y="98714"/>
                          <a:pt x="0" y="83993"/>
                          <a:pt x="0" y="49357"/>
                        </a:cubicBezTo>
                        <a:close/>
                        <a:moveTo>
                          <a:pt x="42429" y="49357"/>
                        </a:moveTo>
                        <a:cubicBezTo>
                          <a:pt x="42429" y="24245"/>
                          <a:pt x="38100" y="14721"/>
                          <a:pt x="30307" y="14721"/>
                        </a:cubicBezTo>
                        <a:cubicBezTo>
                          <a:pt x="21648" y="14721"/>
                          <a:pt x="18184" y="24245"/>
                          <a:pt x="18184" y="48491"/>
                        </a:cubicBezTo>
                        <a:cubicBezTo>
                          <a:pt x="18184" y="73602"/>
                          <a:pt x="22514" y="83127"/>
                          <a:pt x="30307" y="83127"/>
                        </a:cubicBezTo>
                        <a:cubicBezTo>
                          <a:pt x="38100" y="83127"/>
                          <a:pt x="42429" y="73602"/>
                          <a:pt x="42429" y="49357"/>
                        </a:cubicBezTo>
                        <a:close/>
                      </a:path>
                    </a:pathLst>
                  </a:custGeom>
                  <a:solidFill>
                    <a:srgbClr val="A6B0BB"/>
                  </a:solidFill>
                  <a:ln w="8653" cap="flat">
                    <a:noFill/>
                    <a:prstDash val="solid"/>
                    <a:miter/>
                  </a:ln>
                </p:spPr>
                <p:txBody>
                  <a:bodyPr rtlCol="0" anchor="ctr"/>
                  <a:lstStyle/>
                  <a:p>
                    <a:endParaRPr lang="en-US"/>
                  </a:p>
                </p:txBody>
              </p:sp>
              <p:sp>
                <p:nvSpPr>
                  <p:cNvPr id="223" name="Freeform 222">
                    <a:extLst>
                      <a:ext uri="{FF2B5EF4-FFF2-40B4-BE49-F238E27FC236}">
                        <a16:creationId xmlns:a16="http://schemas.microsoft.com/office/drawing/2014/main" id="{4C5F0D75-DCE5-9ADF-5D06-673FB9FB904C}"/>
                      </a:ext>
                    </a:extLst>
                  </p:cNvPr>
                  <p:cNvSpPr/>
                  <p:nvPr/>
                </p:nvSpPr>
                <p:spPr>
                  <a:xfrm>
                    <a:off x="11435919" y="5924787"/>
                    <a:ext cx="40697" cy="96115"/>
                  </a:xfrm>
                  <a:custGeom>
                    <a:avLst/>
                    <a:gdLst>
                      <a:gd name="connsiteX0" fmla="*/ 24245 w 40697"/>
                      <a:gd name="connsiteY0" fmla="*/ 0 h 96115"/>
                      <a:gd name="connsiteX1" fmla="*/ 40698 w 40697"/>
                      <a:gd name="connsiteY1" fmla="*/ 0 h 96115"/>
                      <a:gd name="connsiteX2" fmla="*/ 40698 w 40697"/>
                      <a:gd name="connsiteY2" fmla="*/ 63211 h 96115"/>
                      <a:gd name="connsiteX3" fmla="*/ 16452 w 40697"/>
                      <a:gd name="connsiteY3" fmla="*/ 96116 h 96115"/>
                      <a:gd name="connsiteX4" fmla="*/ 0 w 40697"/>
                      <a:gd name="connsiteY4" fmla="*/ 90920 h 96115"/>
                      <a:gd name="connsiteX5" fmla="*/ 2598 w 40697"/>
                      <a:gd name="connsiteY5" fmla="*/ 75334 h 96115"/>
                      <a:gd name="connsiteX6" fmla="*/ 14720 w 40697"/>
                      <a:gd name="connsiteY6" fmla="*/ 81395 h 96115"/>
                      <a:gd name="connsiteX7" fmla="*/ 24245 w 40697"/>
                      <a:gd name="connsiteY7" fmla="*/ 70138 h 96115"/>
                      <a:gd name="connsiteX8" fmla="*/ 24245 w 40697"/>
                      <a:gd name="connsiteY8" fmla="*/ 0 h 96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97" h="96115">
                        <a:moveTo>
                          <a:pt x="24245" y="0"/>
                        </a:moveTo>
                        <a:lnTo>
                          <a:pt x="40698" y="0"/>
                        </a:lnTo>
                        <a:lnTo>
                          <a:pt x="40698" y="63211"/>
                        </a:lnTo>
                        <a:cubicBezTo>
                          <a:pt x="40698" y="84859"/>
                          <a:pt x="34636" y="96116"/>
                          <a:pt x="16452" y="96116"/>
                        </a:cubicBezTo>
                        <a:cubicBezTo>
                          <a:pt x="10391" y="96116"/>
                          <a:pt x="4330" y="93518"/>
                          <a:pt x="0" y="90920"/>
                        </a:cubicBezTo>
                        <a:cubicBezTo>
                          <a:pt x="866" y="85725"/>
                          <a:pt x="1732" y="80529"/>
                          <a:pt x="2598" y="75334"/>
                        </a:cubicBezTo>
                        <a:cubicBezTo>
                          <a:pt x="6927" y="78798"/>
                          <a:pt x="11257" y="81395"/>
                          <a:pt x="14720" y="81395"/>
                        </a:cubicBezTo>
                        <a:cubicBezTo>
                          <a:pt x="20782" y="81395"/>
                          <a:pt x="24245" y="77932"/>
                          <a:pt x="24245" y="70138"/>
                        </a:cubicBezTo>
                        <a:lnTo>
                          <a:pt x="24245" y="0"/>
                        </a:lnTo>
                        <a:close/>
                      </a:path>
                    </a:pathLst>
                  </a:custGeom>
                  <a:solidFill>
                    <a:srgbClr val="A6B0BB"/>
                  </a:solidFill>
                  <a:ln w="8653" cap="flat">
                    <a:noFill/>
                    <a:prstDash val="solid"/>
                    <a:miter/>
                  </a:ln>
                </p:spPr>
                <p:txBody>
                  <a:bodyPr rtlCol="0" anchor="ctr"/>
                  <a:lstStyle/>
                  <a:p>
                    <a:endParaRPr lang="en-US"/>
                  </a:p>
                </p:txBody>
              </p:sp>
              <p:sp>
                <p:nvSpPr>
                  <p:cNvPr id="224" name="Freeform 223">
                    <a:extLst>
                      <a:ext uri="{FF2B5EF4-FFF2-40B4-BE49-F238E27FC236}">
                        <a16:creationId xmlns:a16="http://schemas.microsoft.com/office/drawing/2014/main" id="{45B424E9-CDC9-E3BE-8869-7C49A6F5FF65}"/>
                      </a:ext>
                    </a:extLst>
                  </p:cNvPr>
                  <p:cNvSpPr/>
                  <p:nvPr/>
                </p:nvSpPr>
                <p:spPr>
                  <a:xfrm>
                    <a:off x="11491337"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A6B0BB"/>
                  </a:solidFill>
                  <a:ln w="8653" cap="flat">
                    <a:noFill/>
                    <a:prstDash val="solid"/>
                    <a:miter/>
                  </a:ln>
                </p:spPr>
                <p:txBody>
                  <a:bodyPr rtlCol="0" anchor="ctr"/>
                  <a:lstStyle/>
                  <a:p>
                    <a:endParaRPr lang="en-US"/>
                  </a:p>
                </p:txBody>
              </p:sp>
              <p:sp>
                <p:nvSpPr>
                  <p:cNvPr id="225" name="Freeform 224">
                    <a:extLst>
                      <a:ext uri="{FF2B5EF4-FFF2-40B4-BE49-F238E27FC236}">
                        <a16:creationId xmlns:a16="http://schemas.microsoft.com/office/drawing/2014/main" id="{3FA0B97A-DDAC-7BE5-3557-E883BEFB6A38}"/>
                      </a:ext>
                    </a:extLst>
                  </p:cNvPr>
                  <p:cNvSpPr/>
                  <p:nvPr/>
                </p:nvSpPr>
                <p:spPr>
                  <a:xfrm>
                    <a:off x="11542425" y="5923055"/>
                    <a:ext cx="49356" cy="98713"/>
                  </a:xfrm>
                  <a:custGeom>
                    <a:avLst/>
                    <a:gdLst>
                      <a:gd name="connsiteX0" fmla="*/ 49357 w 49356"/>
                      <a:gd name="connsiteY0" fmla="*/ 90920 h 98713"/>
                      <a:gd name="connsiteX1" fmla="*/ 30307 w 49356"/>
                      <a:gd name="connsiteY1" fmla="*/ 98714 h 98713"/>
                      <a:gd name="connsiteX2" fmla="*/ 0 w 49356"/>
                      <a:gd name="connsiteY2" fmla="*/ 49357 h 98713"/>
                      <a:gd name="connsiteX3" fmla="*/ 30307 w 49356"/>
                      <a:gd name="connsiteY3" fmla="*/ 0 h 98713"/>
                      <a:gd name="connsiteX4" fmla="*/ 49357 w 49356"/>
                      <a:gd name="connsiteY4" fmla="*/ 7793 h 98713"/>
                      <a:gd name="connsiteX5" fmla="*/ 45027 w 49356"/>
                      <a:gd name="connsiteY5" fmla="*/ 22514 h 98713"/>
                      <a:gd name="connsiteX6" fmla="*/ 32039 w 49356"/>
                      <a:gd name="connsiteY6" fmla="*/ 15586 h 98713"/>
                      <a:gd name="connsiteX7" fmla="*/ 17318 w 49356"/>
                      <a:gd name="connsiteY7" fmla="*/ 49357 h 98713"/>
                      <a:gd name="connsiteX8" fmla="*/ 32039 w 49356"/>
                      <a:gd name="connsiteY8" fmla="*/ 83993 h 98713"/>
                      <a:gd name="connsiteX9" fmla="*/ 45027 w 49356"/>
                      <a:gd name="connsiteY9" fmla="*/ 77066 h 98713"/>
                      <a:gd name="connsiteX10" fmla="*/ 49357 w 49356"/>
                      <a:gd name="connsiteY10" fmla="*/ 90920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356" h="98713">
                        <a:moveTo>
                          <a:pt x="49357" y="90920"/>
                        </a:moveTo>
                        <a:cubicBezTo>
                          <a:pt x="44161" y="95250"/>
                          <a:pt x="38100" y="98714"/>
                          <a:pt x="30307" y="98714"/>
                        </a:cubicBezTo>
                        <a:cubicBezTo>
                          <a:pt x="11257" y="98714"/>
                          <a:pt x="0" y="84859"/>
                          <a:pt x="0" y="49357"/>
                        </a:cubicBezTo>
                        <a:cubicBezTo>
                          <a:pt x="0" y="16452"/>
                          <a:pt x="11257" y="0"/>
                          <a:pt x="30307" y="0"/>
                        </a:cubicBezTo>
                        <a:cubicBezTo>
                          <a:pt x="38100" y="0"/>
                          <a:pt x="44161" y="2598"/>
                          <a:pt x="49357" y="7793"/>
                        </a:cubicBezTo>
                        <a:lnTo>
                          <a:pt x="45027" y="22514"/>
                        </a:lnTo>
                        <a:cubicBezTo>
                          <a:pt x="41564" y="18184"/>
                          <a:pt x="37234" y="15586"/>
                          <a:pt x="32039" y="15586"/>
                        </a:cubicBezTo>
                        <a:cubicBezTo>
                          <a:pt x="21648" y="15586"/>
                          <a:pt x="17318" y="26843"/>
                          <a:pt x="17318" y="49357"/>
                        </a:cubicBezTo>
                        <a:cubicBezTo>
                          <a:pt x="17318" y="72736"/>
                          <a:pt x="22514" y="83993"/>
                          <a:pt x="32039" y="83993"/>
                        </a:cubicBezTo>
                        <a:cubicBezTo>
                          <a:pt x="37234" y="83993"/>
                          <a:pt x="40698" y="81395"/>
                          <a:pt x="45027" y="77066"/>
                        </a:cubicBezTo>
                        <a:lnTo>
                          <a:pt x="49357" y="90920"/>
                        </a:lnTo>
                        <a:close/>
                      </a:path>
                    </a:pathLst>
                  </a:custGeom>
                  <a:solidFill>
                    <a:srgbClr val="A6B0BB"/>
                  </a:solidFill>
                  <a:ln w="8653" cap="flat">
                    <a:noFill/>
                    <a:prstDash val="solid"/>
                    <a:miter/>
                  </a:ln>
                </p:spPr>
                <p:txBody>
                  <a:bodyPr rtlCol="0" anchor="ctr"/>
                  <a:lstStyle/>
                  <a:p>
                    <a:endParaRPr lang="en-US"/>
                  </a:p>
                </p:txBody>
              </p:sp>
              <p:sp>
                <p:nvSpPr>
                  <p:cNvPr id="226" name="Freeform 225">
                    <a:extLst>
                      <a:ext uri="{FF2B5EF4-FFF2-40B4-BE49-F238E27FC236}">
                        <a16:creationId xmlns:a16="http://schemas.microsoft.com/office/drawing/2014/main" id="{78595B16-CB6B-735A-D7A0-B3BB7B3E4D82}"/>
                      </a:ext>
                    </a:extLst>
                  </p:cNvPr>
                  <p:cNvSpPr/>
                  <p:nvPr/>
                </p:nvSpPr>
                <p:spPr>
                  <a:xfrm>
                    <a:off x="11598709" y="5925653"/>
                    <a:ext cx="51088" cy="93518"/>
                  </a:xfrm>
                  <a:custGeom>
                    <a:avLst/>
                    <a:gdLst>
                      <a:gd name="connsiteX0" fmla="*/ 17318 w 51088"/>
                      <a:gd name="connsiteY0" fmla="*/ 93518 h 93518"/>
                      <a:gd name="connsiteX1" fmla="*/ 17318 w 51088"/>
                      <a:gd name="connsiteY1" fmla="*/ 14721 h 93518"/>
                      <a:gd name="connsiteX2" fmla="*/ 0 w 51088"/>
                      <a:gd name="connsiteY2" fmla="*/ 14721 h 93518"/>
                      <a:gd name="connsiteX3" fmla="*/ 0 w 51088"/>
                      <a:gd name="connsiteY3" fmla="*/ 0 h 93518"/>
                      <a:gd name="connsiteX4" fmla="*/ 51089 w 51088"/>
                      <a:gd name="connsiteY4" fmla="*/ 0 h 93518"/>
                      <a:gd name="connsiteX5" fmla="*/ 51089 w 51088"/>
                      <a:gd name="connsiteY5" fmla="*/ 14721 h 93518"/>
                      <a:gd name="connsiteX6" fmla="*/ 33770 w 51088"/>
                      <a:gd name="connsiteY6" fmla="*/ 14721 h 93518"/>
                      <a:gd name="connsiteX7" fmla="*/ 33770 w 51088"/>
                      <a:gd name="connsiteY7" fmla="*/ 93518 h 93518"/>
                      <a:gd name="connsiteX8" fmla="*/ 17318 w 51088"/>
                      <a:gd name="connsiteY8" fmla="*/ 93518 h 9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088" h="93518">
                        <a:moveTo>
                          <a:pt x="17318" y="93518"/>
                        </a:moveTo>
                        <a:lnTo>
                          <a:pt x="17318" y="14721"/>
                        </a:lnTo>
                        <a:lnTo>
                          <a:pt x="0" y="14721"/>
                        </a:lnTo>
                        <a:lnTo>
                          <a:pt x="0" y="0"/>
                        </a:lnTo>
                        <a:lnTo>
                          <a:pt x="51089" y="0"/>
                        </a:lnTo>
                        <a:lnTo>
                          <a:pt x="51089" y="14721"/>
                        </a:lnTo>
                        <a:lnTo>
                          <a:pt x="33770" y="14721"/>
                        </a:lnTo>
                        <a:lnTo>
                          <a:pt x="33770" y="93518"/>
                        </a:lnTo>
                        <a:lnTo>
                          <a:pt x="17318" y="93518"/>
                        </a:lnTo>
                        <a:close/>
                      </a:path>
                    </a:pathLst>
                  </a:custGeom>
                  <a:solidFill>
                    <a:srgbClr val="A6B0BB"/>
                  </a:solidFill>
                  <a:ln w="8653" cap="flat">
                    <a:noFill/>
                    <a:prstDash val="solid"/>
                    <a:miter/>
                  </a:ln>
                </p:spPr>
                <p:txBody>
                  <a:bodyPr rtlCol="0" anchor="ctr"/>
                  <a:lstStyle/>
                  <a:p>
                    <a:endParaRPr lang="en-US"/>
                  </a:p>
                </p:txBody>
              </p:sp>
            </p:grpSp>
          </p:grpSp>
        </p:grpSp>
        <p:sp>
          <p:nvSpPr>
            <p:cNvPr id="213" name="TextBox 212">
              <a:extLst>
                <a:ext uri="{FF2B5EF4-FFF2-40B4-BE49-F238E27FC236}">
                  <a16:creationId xmlns:a16="http://schemas.microsoft.com/office/drawing/2014/main" id="{88F98F28-5BD5-9240-5344-6963A666BD6C}"/>
                </a:ext>
              </a:extLst>
            </p:cNvPr>
            <p:cNvSpPr txBox="1"/>
            <p:nvPr/>
          </p:nvSpPr>
          <p:spPr>
            <a:xfrm>
              <a:off x="10069162" y="5700124"/>
              <a:ext cx="1796466" cy="369332"/>
            </a:xfrm>
            <a:prstGeom prst="rect">
              <a:avLst/>
            </a:prstGeom>
            <a:noFill/>
          </p:spPr>
          <p:txBody>
            <a:bodyPr wrap="square">
              <a:spAutoFit/>
            </a:bodyPr>
            <a:lstStyle/>
            <a:p>
              <a:pPr algn="r"/>
              <a:r>
                <a:rPr lang="en-US" dirty="0" err="1">
                  <a:solidFill>
                    <a:srgbClr val="203249"/>
                  </a:solidFill>
                  <a:hlinkClick r:id="rId3">
                    <a:extLst>
                      <a:ext uri="{A12FA001-AC4F-418D-AE19-62706E023703}">
                        <ahyp:hlinkClr xmlns:ahyp="http://schemas.microsoft.com/office/drawing/2018/hyperlinkcolor" val="tx"/>
                      </a:ext>
                    </a:extLst>
                  </a:hlinkClick>
                </a:rPr>
                <a:t>agilefluency.org</a:t>
              </a:r>
              <a:r>
                <a:rPr lang="en-US" dirty="0">
                  <a:solidFill>
                    <a:srgbClr val="203249"/>
                  </a:solidFill>
                  <a:hlinkClick r:id="rId3">
                    <a:extLst>
                      <a:ext uri="{A12FA001-AC4F-418D-AE19-62706E023703}">
                        <ahyp:hlinkClr xmlns:ahyp="http://schemas.microsoft.com/office/drawing/2018/hyperlinkcolor" val="tx"/>
                      </a:ext>
                    </a:extLst>
                  </a:hlinkClick>
                </a:rPr>
                <a:t> </a:t>
              </a:r>
              <a:endParaRPr lang="en-US" dirty="0">
                <a:solidFill>
                  <a:srgbClr val="203249"/>
                </a:solidFill>
              </a:endParaRPr>
            </a:p>
          </p:txBody>
        </p:sp>
        <p:sp>
          <p:nvSpPr>
            <p:cNvPr id="214" name="TextBox 213">
              <a:extLst>
                <a:ext uri="{FF2B5EF4-FFF2-40B4-BE49-F238E27FC236}">
                  <a16:creationId xmlns:a16="http://schemas.microsoft.com/office/drawing/2014/main" id="{D4E81632-372B-9122-DA9E-04D476D09E66}"/>
                </a:ext>
              </a:extLst>
            </p:cNvPr>
            <p:cNvSpPr txBox="1"/>
            <p:nvPr/>
          </p:nvSpPr>
          <p:spPr>
            <a:xfrm>
              <a:off x="9346569" y="6074219"/>
              <a:ext cx="2745847" cy="240194"/>
            </a:xfrm>
            <a:prstGeom prst="rect">
              <a:avLst/>
            </a:prstGeom>
            <a:noFill/>
          </p:spPr>
          <p:txBody>
            <a:bodyPr wrap="square">
              <a:spAutoFit/>
            </a:bodyPr>
            <a:lstStyle/>
            <a:p>
              <a:pPr>
                <a:spcAft>
                  <a:spcPts val="400"/>
                </a:spcAft>
              </a:pPr>
              <a:r>
                <a:rPr lang="en-US" sz="800" dirty="0">
                  <a:solidFill>
                    <a:srgbClr val="3F494F"/>
                  </a:solidFill>
                </a:rPr>
                <a:t>Copyright 2012-2018 James Shore and Diana Larsen.</a:t>
              </a:r>
            </a:p>
          </p:txBody>
        </p:sp>
      </p:grpSp>
      <p:sp>
        <p:nvSpPr>
          <p:cNvPr id="239" name="Rectangle 238">
            <a:extLst>
              <a:ext uri="{FF2B5EF4-FFF2-40B4-BE49-F238E27FC236}">
                <a16:creationId xmlns:a16="http://schemas.microsoft.com/office/drawing/2014/main" id="{2883130E-867A-9355-845F-F4F562DBA368}"/>
              </a:ext>
            </a:extLst>
          </p:cNvPr>
          <p:cNvSpPr/>
          <p:nvPr/>
        </p:nvSpPr>
        <p:spPr>
          <a:xfrm>
            <a:off x="1360026" y="1069526"/>
            <a:ext cx="2427268" cy="1036071"/>
          </a:xfrm>
          <a:prstGeom prst="rect">
            <a:avLst/>
          </a:prstGeom>
          <a:noFill/>
          <a:ln w="57150">
            <a:solidFill>
              <a:srgbClr val="9D3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9363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47F2D"/>
        </a:solidFill>
        <a:effectLst/>
      </p:bgPr>
    </p:bg>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A3DC61D6-B2DB-C294-4928-8BBD4A0B0870}"/>
              </a:ext>
            </a:extLst>
          </p:cNvPr>
          <p:cNvSpPr/>
          <p:nvPr/>
        </p:nvSpPr>
        <p:spPr>
          <a:xfrm flipH="1">
            <a:off x="1472" y="0"/>
            <a:ext cx="521208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Google Shape;246;p17">
            <a:extLst>
              <a:ext uri="{FF2B5EF4-FFF2-40B4-BE49-F238E27FC236}">
                <a16:creationId xmlns:a16="http://schemas.microsoft.com/office/drawing/2014/main" id="{CA798208-8AA0-B271-2D88-37F9FBFACD35}"/>
              </a:ext>
            </a:extLst>
          </p:cNvPr>
          <p:cNvGraphicFramePr/>
          <p:nvPr/>
        </p:nvGraphicFramePr>
        <p:xfrm>
          <a:off x="5443733" y="1135434"/>
          <a:ext cx="6316270" cy="2722870"/>
        </p:xfrm>
        <a:graphic>
          <a:graphicData uri="http://schemas.openxmlformats.org/drawingml/2006/table">
            <a:tbl>
              <a:tblPr>
                <a:noFill/>
              </a:tblPr>
              <a:tblGrid>
                <a:gridCol w="6316270">
                  <a:extLst>
                    <a:ext uri="{9D8B030D-6E8A-4147-A177-3AD203B41FA5}">
                      <a16:colId xmlns:a16="http://schemas.microsoft.com/office/drawing/2014/main" val="20000"/>
                    </a:ext>
                  </a:extLst>
                </a:gridCol>
              </a:tblGrid>
              <a:tr h="1635957">
                <a:tc>
                  <a:txBody>
                    <a:bodyPr/>
                    <a:lstStyle/>
                    <a:p>
                      <a:pPr marL="457200" marR="0" lvl="0" indent="-330200" algn="l" rtl="0">
                        <a:lnSpc>
                          <a:spcPct val="100000"/>
                        </a:lnSpc>
                        <a:spcBef>
                          <a:spcPts val="0"/>
                        </a:spcBef>
                        <a:spcAft>
                          <a:spcPts val="1400"/>
                        </a:spcAft>
                        <a:buClr>
                          <a:srgbClr val="E1DFDF"/>
                        </a:buClr>
                        <a:buSzPts val="1600"/>
                        <a:buFont typeface="Century Gothic"/>
                        <a:buChar char="●"/>
                      </a:pPr>
                      <a:r>
                        <a:rPr lang="en-US" sz="2000" dirty="0">
                          <a:solidFill>
                            <a:schemeClr val="bg1"/>
                          </a:solidFill>
                          <a:latin typeface="Century Gothic" panose="020B0502020202020204" pitchFamily="34" charset="0"/>
                        </a:rPr>
                        <a:t>Use this slide to further discuss your </a:t>
                      </a:r>
                      <a:br>
                        <a:rPr lang="en-US" sz="2000" dirty="0">
                          <a:solidFill>
                            <a:schemeClr val="bg1"/>
                          </a:solidFill>
                          <a:latin typeface="Century Gothic" panose="020B0502020202020204" pitchFamily="34" charset="0"/>
                        </a:rPr>
                      </a:br>
                      <a:r>
                        <a:rPr lang="en-US" sz="2000" dirty="0">
                          <a:solidFill>
                            <a:schemeClr val="bg1"/>
                          </a:solidFill>
                          <a:latin typeface="Century Gothic" panose="020B0502020202020204" pitchFamily="34" charset="0"/>
                        </a:rPr>
                        <a:t>chosen fluency. </a:t>
                      </a:r>
                    </a:p>
                    <a:p>
                      <a:pPr marL="457200" marR="0" lvl="0" indent="-330200" algn="l" rtl="0">
                        <a:lnSpc>
                          <a:spcPct val="100000"/>
                        </a:lnSpc>
                        <a:spcBef>
                          <a:spcPts val="0"/>
                        </a:spcBef>
                        <a:spcAft>
                          <a:spcPts val="1400"/>
                        </a:spcAft>
                        <a:buClr>
                          <a:srgbClr val="E1DFDF"/>
                        </a:buClr>
                        <a:buSzPts val="1600"/>
                        <a:buFont typeface="Century Gothic"/>
                        <a:buChar char="●"/>
                      </a:pPr>
                      <a:r>
                        <a:rPr lang="en-US" sz="1600" dirty="0">
                          <a:solidFill>
                            <a:schemeClr val="bg1"/>
                          </a:solidFill>
                          <a:latin typeface="Century Gothic" panose="020B0502020202020204" pitchFamily="34" charset="0"/>
                        </a:rPr>
                        <a:t>…</a:t>
                      </a:r>
                    </a:p>
                    <a:p>
                      <a:pPr marL="457200" marR="0" lvl="0" indent="-330200" algn="l" rtl="0">
                        <a:lnSpc>
                          <a:spcPct val="100000"/>
                        </a:lnSpc>
                        <a:spcBef>
                          <a:spcPts val="0"/>
                        </a:spcBef>
                        <a:spcAft>
                          <a:spcPts val="1400"/>
                        </a:spcAft>
                        <a:buClr>
                          <a:srgbClr val="E1DFDF"/>
                        </a:buClr>
                        <a:buSzPts val="1600"/>
                        <a:buFont typeface="Century Gothic"/>
                        <a:buChar char="●"/>
                      </a:pPr>
                      <a:r>
                        <a:rPr lang="en-US" sz="1600" dirty="0">
                          <a:solidFill>
                            <a:schemeClr val="bg1"/>
                          </a:solidFill>
                          <a:latin typeface="Century Gothic" panose="020B0502020202020204" pitchFamily="34" charset="0"/>
                        </a:rPr>
                        <a:t>…</a:t>
                      </a:r>
                    </a:p>
                    <a:p>
                      <a:pPr marL="457200" marR="0" lvl="0" indent="-330200" algn="l" rtl="0">
                        <a:lnSpc>
                          <a:spcPct val="100000"/>
                        </a:lnSpc>
                        <a:spcBef>
                          <a:spcPts val="0"/>
                        </a:spcBef>
                        <a:spcAft>
                          <a:spcPts val="1400"/>
                        </a:spcAft>
                        <a:buClr>
                          <a:srgbClr val="E1DFDF"/>
                        </a:buClr>
                        <a:buSzPts val="1600"/>
                        <a:buFont typeface="Century Gothic"/>
                        <a:buChar char="●"/>
                      </a:pPr>
                      <a:r>
                        <a:rPr lang="en-US" sz="1600" dirty="0">
                          <a:solidFill>
                            <a:schemeClr val="bg1"/>
                          </a:solidFill>
                          <a:latin typeface="Century Gothic" panose="020B0502020202020204" pitchFamily="34" charset="0"/>
                        </a:rPr>
                        <a:t>…</a:t>
                      </a:r>
                    </a:p>
                    <a:p>
                      <a:pPr marL="457200" marR="0" lvl="0" indent="-330200" algn="l" rtl="0">
                        <a:lnSpc>
                          <a:spcPct val="100000"/>
                        </a:lnSpc>
                        <a:spcBef>
                          <a:spcPts val="0"/>
                        </a:spcBef>
                        <a:spcAft>
                          <a:spcPts val="1400"/>
                        </a:spcAft>
                        <a:buClr>
                          <a:srgbClr val="E1DFDF"/>
                        </a:buClr>
                        <a:buSzPts val="1600"/>
                        <a:buFont typeface="Century Gothic"/>
                        <a:buChar char="●"/>
                      </a:pPr>
                      <a:endParaRPr lang="en-US" sz="2000" dirty="0">
                        <a:solidFill>
                          <a:schemeClr val="bg1"/>
                        </a:solidFill>
                        <a:latin typeface="Century Gothic" panose="020B0502020202020204" pitchFamily="34" charset="0"/>
                      </a:endParaRPr>
                    </a:p>
                  </a:txBody>
                  <a:tcPr marL="274325" marR="274325" marT="182875" marB="1828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
        <p:nvSpPr>
          <p:cNvPr id="2" name="TextBox 1">
            <a:extLst>
              <a:ext uri="{FF2B5EF4-FFF2-40B4-BE49-F238E27FC236}">
                <a16:creationId xmlns:a16="http://schemas.microsoft.com/office/drawing/2014/main" id="{98503480-F1C9-8F2E-07C3-C1CCBAB7B0ED}"/>
              </a:ext>
            </a:extLst>
          </p:cNvPr>
          <p:cNvSpPr txBox="1"/>
          <p:nvPr/>
        </p:nvSpPr>
        <p:spPr>
          <a:xfrm>
            <a:off x="5443733" y="212104"/>
            <a:ext cx="6748266" cy="923330"/>
          </a:xfrm>
          <a:prstGeom prst="rect">
            <a:avLst/>
          </a:prstGeom>
          <a:noFill/>
        </p:spPr>
        <p:txBody>
          <a:bodyPr wrap="square" rtlCol="0">
            <a:spAutoFit/>
          </a:bodyPr>
          <a:lstStyle/>
          <a:p>
            <a:pPr algn="l"/>
            <a:r>
              <a:rPr lang="en-US" sz="5400" i="0" u="none" strike="noStrike" dirty="0">
                <a:solidFill>
                  <a:schemeClr val="bg1"/>
                </a:solidFill>
                <a:effectLst/>
                <a:latin typeface="Century Gothic" panose="020B0502020202020204" pitchFamily="34" charset="0"/>
              </a:rPr>
              <a:t>DELIVERING</a:t>
            </a:r>
          </a:p>
        </p:txBody>
      </p:sp>
      <p:grpSp>
        <p:nvGrpSpPr>
          <p:cNvPr id="3" name="Group 2">
            <a:extLst>
              <a:ext uri="{FF2B5EF4-FFF2-40B4-BE49-F238E27FC236}">
                <a16:creationId xmlns:a16="http://schemas.microsoft.com/office/drawing/2014/main" id="{9601181B-86DD-E771-4615-B69C74246904}"/>
              </a:ext>
            </a:extLst>
          </p:cNvPr>
          <p:cNvGrpSpPr/>
          <p:nvPr/>
        </p:nvGrpSpPr>
        <p:grpSpPr>
          <a:xfrm>
            <a:off x="214648" y="486129"/>
            <a:ext cx="4719531" cy="4690940"/>
            <a:chOff x="4087090" y="1304924"/>
            <a:chExt cx="4002231" cy="3977986"/>
          </a:xfrm>
        </p:grpSpPr>
        <p:grpSp>
          <p:nvGrpSpPr>
            <p:cNvPr id="5" name="Graphic 6">
              <a:extLst>
                <a:ext uri="{FF2B5EF4-FFF2-40B4-BE49-F238E27FC236}">
                  <a16:creationId xmlns:a16="http://schemas.microsoft.com/office/drawing/2014/main" id="{30434384-328C-59F0-E15B-38A813F671D9}"/>
                </a:ext>
              </a:extLst>
            </p:cNvPr>
            <p:cNvGrpSpPr/>
            <p:nvPr/>
          </p:nvGrpSpPr>
          <p:grpSpPr>
            <a:xfrm>
              <a:off x="5714999" y="1304924"/>
              <a:ext cx="764597" cy="109104"/>
              <a:chOff x="5714999" y="1304924"/>
              <a:chExt cx="764597" cy="109104"/>
            </a:xfrm>
            <a:solidFill>
              <a:srgbClr val="29425A"/>
            </a:solidFill>
          </p:grpSpPr>
          <p:sp>
            <p:nvSpPr>
              <p:cNvPr id="202" name="Freeform 201">
                <a:extLst>
                  <a:ext uri="{FF2B5EF4-FFF2-40B4-BE49-F238E27FC236}">
                    <a16:creationId xmlns:a16="http://schemas.microsoft.com/office/drawing/2014/main" id="{4440B1A0-43F1-425D-2A4D-5E990005728B}"/>
                  </a:ext>
                </a:extLst>
              </p:cNvPr>
              <p:cNvSpPr/>
              <p:nvPr/>
            </p:nvSpPr>
            <p:spPr>
              <a:xfrm>
                <a:off x="5714999" y="1305790"/>
                <a:ext cx="77065" cy="106506"/>
              </a:xfrm>
              <a:custGeom>
                <a:avLst/>
                <a:gdLst>
                  <a:gd name="connsiteX0" fmla="*/ 34636 w 77065"/>
                  <a:gd name="connsiteY0" fmla="*/ 0 h 106506"/>
                  <a:gd name="connsiteX1" fmla="*/ 53686 w 77065"/>
                  <a:gd name="connsiteY1" fmla="*/ 2598 h 106506"/>
                  <a:gd name="connsiteX2" fmla="*/ 66675 w 77065"/>
                  <a:gd name="connsiteY2" fmla="*/ 9525 h 106506"/>
                  <a:gd name="connsiteX3" fmla="*/ 74468 w 77065"/>
                  <a:gd name="connsiteY3" fmla="*/ 20782 h 106506"/>
                  <a:gd name="connsiteX4" fmla="*/ 77066 w 77065"/>
                  <a:gd name="connsiteY4" fmla="*/ 34636 h 106506"/>
                  <a:gd name="connsiteX5" fmla="*/ 74468 w 77065"/>
                  <a:gd name="connsiteY5" fmla="*/ 49357 h 106506"/>
                  <a:gd name="connsiteX6" fmla="*/ 66675 w 77065"/>
                  <a:gd name="connsiteY6" fmla="*/ 60614 h 106506"/>
                  <a:gd name="connsiteX7" fmla="*/ 53686 w 77065"/>
                  <a:gd name="connsiteY7" fmla="*/ 67541 h 106506"/>
                  <a:gd name="connsiteX8" fmla="*/ 35502 w 77065"/>
                  <a:gd name="connsiteY8" fmla="*/ 70139 h 106506"/>
                  <a:gd name="connsiteX9" fmla="*/ 21648 w 77065"/>
                  <a:gd name="connsiteY9" fmla="*/ 70139 h 106506"/>
                  <a:gd name="connsiteX10" fmla="*/ 21648 w 77065"/>
                  <a:gd name="connsiteY10" fmla="*/ 106507 h 106506"/>
                  <a:gd name="connsiteX11" fmla="*/ 0 w 77065"/>
                  <a:gd name="connsiteY11" fmla="*/ 106507 h 106506"/>
                  <a:gd name="connsiteX12" fmla="*/ 0 w 77065"/>
                  <a:gd name="connsiteY12" fmla="*/ 0 h 106506"/>
                  <a:gd name="connsiteX13" fmla="*/ 34636 w 77065"/>
                  <a:gd name="connsiteY13" fmla="*/ 0 h 106506"/>
                  <a:gd name="connsiteX14" fmla="*/ 34636 w 77065"/>
                  <a:gd name="connsiteY14" fmla="*/ 52820 h 106506"/>
                  <a:gd name="connsiteX15" fmla="*/ 49357 w 77065"/>
                  <a:gd name="connsiteY15" fmla="*/ 47625 h 106506"/>
                  <a:gd name="connsiteX16" fmla="*/ 54552 w 77065"/>
                  <a:gd name="connsiteY16" fmla="*/ 33770 h 106506"/>
                  <a:gd name="connsiteX17" fmla="*/ 53686 w 77065"/>
                  <a:gd name="connsiteY17" fmla="*/ 26843 h 106506"/>
                  <a:gd name="connsiteX18" fmla="*/ 50223 w 77065"/>
                  <a:gd name="connsiteY18" fmla="*/ 21648 h 106506"/>
                  <a:gd name="connsiteX19" fmla="*/ 44161 w 77065"/>
                  <a:gd name="connsiteY19" fmla="*/ 18184 h 106506"/>
                  <a:gd name="connsiteX20" fmla="*/ 35502 w 77065"/>
                  <a:gd name="connsiteY20" fmla="*/ 17318 h 106506"/>
                  <a:gd name="connsiteX21" fmla="*/ 21648 w 77065"/>
                  <a:gd name="connsiteY21" fmla="*/ 17318 h 106506"/>
                  <a:gd name="connsiteX22" fmla="*/ 21648 w 77065"/>
                  <a:gd name="connsiteY22" fmla="*/ 53686 h 106506"/>
                  <a:gd name="connsiteX23" fmla="*/ 34636 w 77065"/>
                  <a:gd name="connsiteY23" fmla="*/ 53686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7065" h="106506">
                    <a:moveTo>
                      <a:pt x="34636" y="0"/>
                    </a:moveTo>
                    <a:cubicBezTo>
                      <a:pt x="41564" y="0"/>
                      <a:pt x="48491" y="866"/>
                      <a:pt x="53686" y="2598"/>
                    </a:cubicBezTo>
                    <a:cubicBezTo>
                      <a:pt x="58882" y="4330"/>
                      <a:pt x="63211" y="6927"/>
                      <a:pt x="66675" y="9525"/>
                    </a:cubicBezTo>
                    <a:cubicBezTo>
                      <a:pt x="70139" y="12123"/>
                      <a:pt x="72736" y="16452"/>
                      <a:pt x="74468" y="20782"/>
                    </a:cubicBezTo>
                    <a:cubicBezTo>
                      <a:pt x="76200" y="25111"/>
                      <a:pt x="77066" y="29441"/>
                      <a:pt x="77066" y="34636"/>
                    </a:cubicBezTo>
                    <a:cubicBezTo>
                      <a:pt x="77066" y="39832"/>
                      <a:pt x="76200" y="45027"/>
                      <a:pt x="74468" y="49357"/>
                    </a:cubicBezTo>
                    <a:cubicBezTo>
                      <a:pt x="72736" y="53686"/>
                      <a:pt x="70139" y="57150"/>
                      <a:pt x="66675" y="60614"/>
                    </a:cubicBezTo>
                    <a:cubicBezTo>
                      <a:pt x="63211" y="64077"/>
                      <a:pt x="58882" y="65809"/>
                      <a:pt x="53686" y="67541"/>
                    </a:cubicBezTo>
                    <a:cubicBezTo>
                      <a:pt x="48491" y="69273"/>
                      <a:pt x="42429" y="70139"/>
                      <a:pt x="35502" y="70139"/>
                    </a:cubicBezTo>
                    <a:lnTo>
                      <a:pt x="21648" y="70139"/>
                    </a:lnTo>
                    <a:lnTo>
                      <a:pt x="21648" y="106507"/>
                    </a:lnTo>
                    <a:lnTo>
                      <a:pt x="0" y="106507"/>
                    </a:lnTo>
                    <a:lnTo>
                      <a:pt x="0" y="0"/>
                    </a:lnTo>
                    <a:lnTo>
                      <a:pt x="34636" y="0"/>
                    </a:lnTo>
                    <a:close/>
                    <a:moveTo>
                      <a:pt x="34636" y="52820"/>
                    </a:moveTo>
                    <a:cubicBezTo>
                      <a:pt x="41564" y="52820"/>
                      <a:pt x="46759" y="51089"/>
                      <a:pt x="49357" y="47625"/>
                    </a:cubicBezTo>
                    <a:cubicBezTo>
                      <a:pt x="52821" y="44161"/>
                      <a:pt x="54552" y="39832"/>
                      <a:pt x="54552" y="33770"/>
                    </a:cubicBezTo>
                    <a:cubicBezTo>
                      <a:pt x="54552" y="31173"/>
                      <a:pt x="54552" y="28575"/>
                      <a:pt x="53686" y="26843"/>
                    </a:cubicBezTo>
                    <a:cubicBezTo>
                      <a:pt x="52821" y="24245"/>
                      <a:pt x="51955" y="22514"/>
                      <a:pt x="50223" y="21648"/>
                    </a:cubicBezTo>
                    <a:cubicBezTo>
                      <a:pt x="48491" y="19916"/>
                      <a:pt x="46759" y="19050"/>
                      <a:pt x="44161" y="18184"/>
                    </a:cubicBezTo>
                    <a:cubicBezTo>
                      <a:pt x="41564" y="17318"/>
                      <a:pt x="38966" y="17318"/>
                      <a:pt x="35502" y="17318"/>
                    </a:cubicBezTo>
                    <a:lnTo>
                      <a:pt x="21648" y="17318"/>
                    </a:lnTo>
                    <a:lnTo>
                      <a:pt x="21648" y="53686"/>
                    </a:lnTo>
                    <a:lnTo>
                      <a:pt x="34636" y="53686"/>
                    </a:lnTo>
                    <a:close/>
                  </a:path>
                </a:pathLst>
              </a:custGeom>
              <a:solidFill>
                <a:srgbClr val="29425A"/>
              </a:solidFill>
              <a:ln w="8653" cap="flat">
                <a:noFill/>
                <a:prstDash val="solid"/>
                <a:miter/>
              </a:ln>
            </p:spPr>
            <p:txBody>
              <a:bodyPr rtlCol="0" anchor="ctr"/>
              <a:lstStyle/>
              <a:p>
                <a:endParaRPr lang="en-US"/>
              </a:p>
            </p:txBody>
          </p:sp>
          <p:sp>
            <p:nvSpPr>
              <p:cNvPr id="203" name="Freeform 202">
                <a:extLst>
                  <a:ext uri="{FF2B5EF4-FFF2-40B4-BE49-F238E27FC236}">
                    <a16:creationId xmlns:a16="http://schemas.microsoft.com/office/drawing/2014/main" id="{0875FCC2-D68A-D531-1D6D-2B21DB4AF55F}"/>
                  </a:ext>
                </a:extLst>
              </p:cNvPr>
              <p:cNvSpPr/>
              <p:nvPr/>
            </p:nvSpPr>
            <p:spPr>
              <a:xfrm>
                <a:off x="5810249" y="1305790"/>
                <a:ext cx="84858" cy="106506"/>
              </a:xfrm>
              <a:custGeom>
                <a:avLst/>
                <a:gdLst>
                  <a:gd name="connsiteX0" fmla="*/ 84859 w 84858"/>
                  <a:gd name="connsiteY0" fmla="*/ 106507 h 106506"/>
                  <a:gd name="connsiteX1" fmla="*/ 64943 w 84858"/>
                  <a:gd name="connsiteY1" fmla="*/ 106507 h 106506"/>
                  <a:gd name="connsiteX2" fmla="*/ 57150 w 84858"/>
                  <a:gd name="connsiteY2" fmla="*/ 102177 h 106506"/>
                  <a:gd name="connsiteX3" fmla="*/ 37234 w 84858"/>
                  <a:gd name="connsiteY3" fmla="*/ 69273 h 106506"/>
                  <a:gd name="connsiteX4" fmla="*/ 34636 w 84858"/>
                  <a:gd name="connsiteY4" fmla="*/ 66675 h 106506"/>
                  <a:gd name="connsiteX5" fmla="*/ 30307 w 84858"/>
                  <a:gd name="connsiteY5" fmla="*/ 65809 h 106506"/>
                  <a:gd name="connsiteX6" fmla="*/ 22514 w 84858"/>
                  <a:gd name="connsiteY6" fmla="*/ 65809 h 106506"/>
                  <a:gd name="connsiteX7" fmla="*/ 22514 w 84858"/>
                  <a:gd name="connsiteY7" fmla="*/ 106507 h 106506"/>
                  <a:gd name="connsiteX8" fmla="*/ 0 w 84858"/>
                  <a:gd name="connsiteY8" fmla="*/ 106507 h 106506"/>
                  <a:gd name="connsiteX9" fmla="*/ 0 w 84858"/>
                  <a:gd name="connsiteY9" fmla="*/ 0 h 106506"/>
                  <a:gd name="connsiteX10" fmla="*/ 33770 w 84858"/>
                  <a:gd name="connsiteY10" fmla="*/ 0 h 106506"/>
                  <a:gd name="connsiteX11" fmla="*/ 52821 w 84858"/>
                  <a:gd name="connsiteY11" fmla="*/ 2598 h 106506"/>
                  <a:gd name="connsiteX12" fmla="*/ 65809 w 84858"/>
                  <a:gd name="connsiteY12" fmla="*/ 8659 h 106506"/>
                  <a:gd name="connsiteX13" fmla="*/ 73602 w 84858"/>
                  <a:gd name="connsiteY13" fmla="*/ 18184 h 106506"/>
                  <a:gd name="connsiteX14" fmla="*/ 76200 w 84858"/>
                  <a:gd name="connsiteY14" fmla="*/ 30307 h 106506"/>
                  <a:gd name="connsiteX15" fmla="*/ 74468 w 84858"/>
                  <a:gd name="connsiteY15" fmla="*/ 40698 h 106506"/>
                  <a:gd name="connsiteX16" fmla="*/ 70139 w 84858"/>
                  <a:gd name="connsiteY16" fmla="*/ 49357 h 106506"/>
                  <a:gd name="connsiteX17" fmla="*/ 63211 w 84858"/>
                  <a:gd name="connsiteY17" fmla="*/ 56284 h 106506"/>
                  <a:gd name="connsiteX18" fmla="*/ 53686 w 84858"/>
                  <a:gd name="connsiteY18" fmla="*/ 61479 h 106506"/>
                  <a:gd name="connsiteX19" fmla="*/ 58016 w 84858"/>
                  <a:gd name="connsiteY19" fmla="*/ 64077 h 106506"/>
                  <a:gd name="connsiteX20" fmla="*/ 61480 w 84858"/>
                  <a:gd name="connsiteY20" fmla="*/ 68407 h 106506"/>
                  <a:gd name="connsiteX21" fmla="*/ 84859 w 84858"/>
                  <a:gd name="connsiteY21" fmla="*/ 106507 h 106506"/>
                  <a:gd name="connsiteX22" fmla="*/ 33770 w 84858"/>
                  <a:gd name="connsiteY22" fmla="*/ 50223 h 106506"/>
                  <a:gd name="connsiteX23" fmla="*/ 43295 w 84858"/>
                  <a:gd name="connsiteY23" fmla="*/ 48491 h 106506"/>
                  <a:gd name="connsiteX24" fmla="*/ 49357 w 84858"/>
                  <a:gd name="connsiteY24" fmla="*/ 45027 h 106506"/>
                  <a:gd name="connsiteX25" fmla="*/ 52821 w 84858"/>
                  <a:gd name="connsiteY25" fmla="*/ 39832 h 106506"/>
                  <a:gd name="connsiteX26" fmla="*/ 53686 w 84858"/>
                  <a:gd name="connsiteY26" fmla="*/ 32905 h 106506"/>
                  <a:gd name="connsiteX27" fmla="*/ 48491 w 84858"/>
                  <a:gd name="connsiteY27" fmla="*/ 20782 h 106506"/>
                  <a:gd name="connsiteX28" fmla="*/ 32904 w 84858"/>
                  <a:gd name="connsiteY28" fmla="*/ 16452 h 106506"/>
                  <a:gd name="connsiteX29" fmla="*/ 21648 w 84858"/>
                  <a:gd name="connsiteY29" fmla="*/ 16452 h 106506"/>
                  <a:gd name="connsiteX30" fmla="*/ 21648 w 84858"/>
                  <a:gd name="connsiteY30" fmla="*/ 50223 h 106506"/>
                  <a:gd name="connsiteX31" fmla="*/ 33770 w 84858"/>
                  <a:gd name="connsiteY31" fmla="*/ 502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4858" h="106506">
                    <a:moveTo>
                      <a:pt x="84859" y="106507"/>
                    </a:moveTo>
                    <a:lnTo>
                      <a:pt x="64943" y="106507"/>
                    </a:lnTo>
                    <a:cubicBezTo>
                      <a:pt x="61480" y="106507"/>
                      <a:pt x="58882" y="104775"/>
                      <a:pt x="57150" y="102177"/>
                    </a:cubicBezTo>
                    <a:lnTo>
                      <a:pt x="37234" y="69273"/>
                    </a:lnTo>
                    <a:cubicBezTo>
                      <a:pt x="36368" y="68407"/>
                      <a:pt x="35502" y="66675"/>
                      <a:pt x="34636" y="66675"/>
                    </a:cubicBezTo>
                    <a:cubicBezTo>
                      <a:pt x="33770" y="65809"/>
                      <a:pt x="32039" y="65809"/>
                      <a:pt x="30307" y="65809"/>
                    </a:cubicBezTo>
                    <a:lnTo>
                      <a:pt x="22514" y="65809"/>
                    </a:lnTo>
                    <a:lnTo>
                      <a:pt x="22514" y="106507"/>
                    </a:lnTo>
                    <a:lnTo>
                      <a:pt x="0" y="106507"/>
                    </a:lnTo>
                    <a:lnTo>
                      <a:pt x="0" y="0"/>
                    </a:lnTo>
                    <a:lnTo>
                      <a:pt x="33770" y="0"/>
                    </a:lnTo>
                    <a:cubicBezTo>
                      <a:pt x="41564" y="0"/>
                      <a:pt x="47625" y="866"/>
                      <a:pt x="52821" y="2598"/>
                    </a:cubicBezTo>
                    <a:cubicBezTo>
                      <a:pt x="58016" y="4330"/>
                      <a:pt x="62346" y="6061"/>
                      <a:pt x="65809" y="8659"/>
                    </a:cubicBezTo>
                    <a:cubicBezTo>
                      <a:pt x="69273" y="11257"/>
                      <a:pt x="71870" y="14720"/>
                      <a:pt x="73602" y="18184"/>
                    </a:cubicBezTo>
                    <a:cubicBezTo>
                      <a:pt x="75334" y="21648"/>
                      <a:pt x="76200" y="25977"/>
                      <a:pt x="76200" y="30307"/>
                    </a:cubicBezTo>
                    <a:cubicBezTo>
                      <a:pt x="76200" y="33770"/>
                      <a:pt x="75334" y="37234"/>
                      <a:pt x="74468" y="40698"/>
                    </a:cubicBezTo>
                    <a:cubicBezTo>
                      <a:pt x="73602" y="44161"/>
                      <a:pt x="71870" y="46759"/>
                      <a:pt x="70139" y="49357"/>
                    </a:cubicBezTo>
                    <a:cubicBezTo>
                      <a:pt x="68407" y="51955"/>
                      <a:pt x="65809" y="54552"/>
                      <a:pt x="63211" y="56284"/>
                    </a:cubicBezTo>
                    <a:cubicBezTo>
                      <a:pt x="60614" y="58016"/>
                      <a:pt x="57150" y="59748"/>
                      <a:pt x="53686" y="61479"/>
                    </a:cubicBezTo>
                    <a:cubicBezTo>
                      <a:pt x="55418" y="62345"/>
                      <a:pt x="56284" y="63211"/>
                      <a:pt x="58016" y="64077"/>
                    </a:cubicBezTo>
                    <a:cubicBezTo>
                      <a:pt x="58882" y="64943"/>
                      <a:pt x="60614" y="66675"/>
                      <a:pt x="61480" y="68407"/>
                    </a:cubicBezTo>
                    <a:lnTo>
                      <a:pt x="84859" y="106507"/>
                    </a:lnTo>
                    <a:close/>
                    <a:moveTo>
                      <a:pt x="33770" y="50223"/>
                    </a:moveTo>
                    <a:cubicBezTo>
                      <a:pt x="37234" y="50223"/>
                      <a:pt x="40698" y="49357"/>
                      <a:pt x="43295" y="48491"/>
                    </a:cubicBezTo>
                    <a:cubicBezTo>
                      <a:pt x="45893" y="47625"/>
                      <a:pt x="47625" y="46759"/>
                      <a:pt x="49357" y="45027"/>
                    </a:cubicBezTo>
                    <a:cubicBezTo>
                      <a:pt x="51089" y="43295"/>
                      <a:pt x="51955" y="41564"/>
                      <a:pt x="52821" y="39832"/>
                    </a:cubicBezTo>
                    <a:cubicBezTo>
                      <a:pt x="53686" y="38100"/>
                      <a:pt x="53686" y="35502"/>
                      <a:pt x="53686" y="32905"/>
                    </a:cubicBezTo>
                    <a:cubicBezTo>
                      <a:pt x="53686" y="27709"/>
                      <a:pt x="51955" y="24245"/>
                      <a:pt x="48491" y="20782"/>
                    </a:cubicBezTo>
                    <a:cubicBezTo>
                      <a:pt x="45027" y="18184"/>
                      <a:pt x="39832" y="16452"/>
                      <a:pt x="32904" y="16452"/>
                    </a:cubicBezTo>
                    <a:lnTo>
                      <a:pt x="21648" y="16452"/>
                    </a:lnTo>
                    <a:lnTo>
                      <a:pt x="21648" y="50223"/>
                    </a:lnTo>
                    <a:lnTo>
                      <a:pt x="33770" y="50223"/>
                    </a:lnTo>
                    <a:close/>
                  </a:path>
                </a:pathLst>
              </a:custGeom>
              <a:solidFill>
                <a:srgbClr val="29425A"/>
              </a:solidFill>
              <a:ln w="8653" cap="flat">
                <a:noFill/>
                <a:prstDash val="solid"/>
                <a:miter/>
              </a:ln>
            </p:spPr>
            <p:txBody>
              <a:bodyPr rtlCol="0" anchor="ctr"/>
              <a:lstStyle/>
              <a:p>
                <a:endParaRPr lang="en-US"/>
              </a:p>
            </p:txBody>
          </p:sp>
          <p:sp>
            <p:nvSpPr>
              <p:cNvPr id="204" name="Freeform 203">
                <a:extLst>
                  <a:ext uri="{FF2B5EF4-FFF2-40B4-BE49-F238E27FC236}">
                    <a16:creationId xmlns:a16="http://schemas.microsoft.com/office/drawing/2014/main" id="{116DD0FF-EC20-AB82-0DDF-5034CF9B999D}"/>
                  </a:ext>
                </a:extLst>
              </p:cNvPr>
              <p:cNvSpPr/>
              <p:nvPr/>
            </p:nvSpPr>
            <p:spPr>
              <a:xfrm>
                <a:off x="5911561" y="1305790"/>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79 h 106506"/>
                  <a:gd name="connsiteX4" fmla="*/ 21648 w 67540"/>
                  <a:gd name="connsiteY4" fmla="*/ 61479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79"/>
                    </a:lnTo>
                    <a:lnTo>
                      <a:pt x="21648" y="61479"/>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29425A"/>
              </a:solidFill>
              <a:ln w="8653" cap="flat">
                <a:noFill/>
                <a:prstDash val="solid"/>
                <a:miter/>
              </a:ln>
            </p:spPr>
            <p:txBody>
              <a:bodyPr rtlCol="0" anchor="ctr"/>
              <a:lstStyle/>
              <a:p>
                <a:endParaRPr lang="en-US"/>
              </a:p>
            </p:txBody>
          </p:sp>
          <p:sp>
            <p:nvSpPr>
              <p:cNvPr id="205" name="Freeform 204">
                <a:extLst>
                  <a:ext uri="{FF2B5EF4-FFF2-40B4-BE49-F238E27FC236}">
                    <a16:creationId xmlns:a16="http://schemas.microsoft.com/office/drawing/2014/main" id="{771DD983-4865-EA4F-367B-3952AEEFB8E8}"/>
                  </a:ext>
                </a:extLst>
              </p:cNvPr>
              <p:cNvSpPr/>
              <p:nvPr/>
            </p:nvSpPr>
            <p:spPr>
              <a:xfrm>
                <a:off x="5997286" y="1352549"/>
                <a:ext cx="38965" cy="16452"/>
              </a:xfrm>
              <a:custGeom>
                <a:avLst/>
                <a:gdLst>
                  <a:gd name="connsiteX0" fmla="*/ 0 w 38965"/>
                  <a:gd name="connsiteY0" fmla="*/ 0 h 16452"/>
                  <a:gd name="connsiteX1" fmla="*/ 38966 w 38965"/>
                  <a:gd name="connsiteY1" fmla="*/ 0 h 16452"/>
                  <a:gd name="connsiteX2" fmla="*/ 38966 w 38965"/>
                  <a:gd name="connsiteY2" fmla="*/ 16452 h 16452"/>
                  <a:gd name="connsiteX3" fmla="*/ 0 w 38965"/>
                  <a:gd name="connsiteY3" fmla="*/ 16452 h 16452"/>
                  <a:gd name="connsiteX4" fmla="*/ 0 w 38965"/>
                  <a:gd name="connsiteY4" fmla="*/ 0 h 16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65" h="16452">
                    <a:moveTo>
                      <a:pt x="0" y="0"/>
                    </a:moveTo>
                    <a:lnTo>
                      <a:pt x="38966" y="0"/>
                    </a:lnTo>
                    <a:lnTo>
                      <a:pt x="38966" y="16452"/>
                    </a:lnTo>
                    <a:lnTo>
                      <a:pt x="0" y="16452"/>
                    </a:lnTo>
                    <a:lnTo>
                      <a:pt x="0" y="0"/>
                    </a:lnTo>
                    <a:close/>
                  </a:path>
                </a:pathLst>
              </a:custGeom>
              <a:solidFill>
                <a:srgbClr val="29425A"/>
              </a:solidFill>
              <a:ln w="8653" cap="flat">
                <a:noFill/>
                <a:prstDash val="solid"/>
                <a:miter/>
              </a:ln>
            </p:spPr>
            <p:txBody>
              <a:bodyPr rtlCol="0" anchor="ctr"/>
              <a:lstStyle/>
              <a:p>
                <a:endParaRPr lang="en-US"/>
              </a:p>
            </p:txBody>
          </p:sp>
          <p:sp>
            <p:nvSpPr>
              <p:cNvPr id="206" name="Freeform 205">
                <a:extLst>
                  <a:ext uri="{FF2B5EF4-FFF2-40B4-BE49-F238E27FC236}">
                    <a16:creationId xmlns:a16="http://schemas.microsoft.com/office/drawing/2014/main" id="{EACC8428-B4C6-8BD2-EBFC-900FFA3A9FA8}"/>
                  </a:ext>
                </a:extLst>
              </p:cNvPr>
              <p:cNvSpPr/>
              <p:nvPr/>
            </p:nvSpPr>
            <p:spPr>
              <a:xfrm>
                <a:off x="6049240" y="1305790"/>
                <a:ext cx="104775" cy="106506"/>
              </a:xfrm>
              <a:custGeom>
                <a:avLst/>
                <a:gdLst>
                  <a:gd name="connsiteX0" fmla="*/ 104775 w 104775"/>
                  <a:gd name="connsiteY0" fmla="*/ 106507 h 106506"/>
                  <a:gd name="connsiteX1" fmla="*/ 87457 w 104775"/>
                  <a:gd name="connsiteY1" fmla="*/ 106507 h 106506"/>
                  <a:gd name="connsiteX2" fmla="*/ 83127 w 104775"/>
                  <a:gd name="connsiteY2" fmla="*/ 104775 h 106506"/>
                  <a:gd name="connsiteX3" fmla="*/ 80529 w 104775"/>
                  <a:gd name="connsiteY3" fmla="*/ 101311 h 106506"/>
                  <a:gd name="connsiteX4" fmla="*/ 73602 w 104775"/>
                  <a:gd name="connsiteY4" fmla="*/ 81395 h 106506"/>
                  <a:gd name="connsiteX5" fmla="*/ 31173 w 104775"/>
                  <a:gd name="connsiteY5" fmla="*/ 81395 h 106506"/>
                  <a:gd name="connsiteX6" fmla="*/ 24245 w 104775"/>
                  <a:gd name="connsiteY6" fmla="*/ 101311 h 106506"/>
                  <a:gd name="connsiteX7" fmla="*/ 21648 w 104775"/>
                  <a:gd name="connsiteY7" fmla="*/ 104775 h 106506"/>
                  <a:gd name="connsiteX8" fmla="*/ 17318 w 104775"/>
                  <a:gd name="connsiteY8" fmla="*/ 106507 h 106506"/>
                  <a:gd name="connsiteX9" fmla="*/ 0 w 104775"/>
                  <a:gd name="connsiteY9" fmla="*/ 106507 h 106506"/>
                  <a:gd name="connsiteX10" fmla="*/ 41564 w 104775"/>
                  <a:gd name="connsiteY10" fmla="*/ 0 h 106506"/>
                  <a:gd name="connsiteX11" fmla="*/ 64077 w 104775"/>
                  <a:gd name="connsiteY11" fmla="*/ 0 h 106506"/>
                  <a:gd name="connsiteX12" fmla="*/ 104775 w 104775"/>
                  <a:gd name="connsiteY12" fmla="*/ 106507 h 106506"/>
                  <a:gd name="connsiteX13" fmla="*/ 67541 w 104775"/>
                  <a:gd name="connsiteY13" fmla="*/ 65809 h 106506"/>
                  <a:gd name="connsiteX14" fmla="*/ 56284 w 104775"/>
                  <a:gd name="connsiteY14" fmla="*/ 32905 h 106506"/>
                  <a:gd name="connsiteX15" fmla="*/ 54552 w 104775"/>
                  <a:gd name="connsiteY15" fmla="*/ 26843 h 106506"/>
                  <a:gd name="connsiteX16" fmla="*/ 52821 w 104775"/>
                  <a:gd name="connsiteY16" fmla="*/ 19050 h 106506"/>
                  <a:gd name="connsiteX17" fmla="*/ 51089 w 104775"/>
                  <a:gd name="connsiteY17" fmla="*/ 26843 h 106506"/>
                  <a:gd name="connsiteX18" fmla="*/ 49357 w 104775"/>
                  <a:gd name="connsiteY18" fmla="*/ 32905 h 106506"/>
                  <a:gd name="connsiteX19" fmla="*/ 38100 w 104775"/>
                  <a:gd name="connsiteY19" fmla="*/ 64943 h 106506"/>
                  <a:gd name="connsiteX20" fmla="*/ 67541 w 104775"/>
                  <a:gd name="connsiteY20" fmla="*/ 6494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4775" h="106506">
                    <a:moveTo>
                      <a:pt x="104775" y="106507"/>
                    </a:moveTo>
                    <a:lnTo>
                      <a:pt x="87457" y="106507"/>
                    </a:lnTo>
                    <a:cubicBezTo>
                      <a:pt x="85725" y="106507"/>
                      <a:pt x="83993" y="105641"/>
                      <a:pt x="83127" y="104775"/>
                    </a:cubicBezTo>
                    <a:cubicBezTo>
                      <a:pt x="82261" y="103909"/>
                      <a:pt x="81395" y="103043"/>
                      <a:pt x="80529" y="101311"/>
                    </a:cubicBezTo>
                    <a:lnTo>
                      <a:pt x="73602" y="81395"/>
                    </a:lnTo>
                    <a:lnTo>
                      <a:pt x="31173" y="81395"/>
                    </a:lnTo>
                    <a:lnTo>
                      <a:pt x="24245" y="101311"/>
                    </a:lnTo>
                    <a:cubicBezTo>
                      <a:pt x="23379" y="102177"/>
                      <a:pt x="22514" y="103909"/>
                      <a:pt x="21648" y="104775"/>
                    </a:cubicBezTo>
                    <a:cubicBezTo>
                      <a:pt x="20782" y="105641"/>
                      <a:pt x="19050" y="106507"/>
                      <a:pt x="17318" y="106507"/>
                    </a:cubicBezTo>
                    <a:lnTo>
                      <a:pt x="0" y="106507"/>
                    </a:lnTo>
                    <a:lnTo>
                      <a:pt x="41564" y="0"/>
                    </a:lnTo>
                    <a:lnTo>
                      <a:pt x="64077" y="0"/>
                    </a:lnTo>
                    <a:lnTo>
                      <a:pt x="104775" y="106507"/>
                    </a:lnTo>
                    <a:close/>
                    <a:moveTo>
                      <a:pt x="67541" y="65809"/>
                    </a:moveTo>
                    <a:lnTo>
                      <a:pt x="56284" y="32905"/>
                    </a:lnTo>
                    <a:cubicBezTo>
                      <a:pt x="55418" y="31173"/>
                      <a:pt x="54552" y="29441"/>
                      <a:pt x="54552" y="26843"/>
                    </a:cubicBezTo>
                    <a:cubicBezTo>
                      <a:pt x="53686" y="24245"/>
                      <a:pt x="52821" y="21648"/>
                      <a:pt x="52821" y="19050"/>
                    </a:cubicBezTo>
                    <a:cubicBezTo>
                      <a:pt x="51955" y="21648"/>
                      <a:pt x="51089" y="24245"/>
                      <a:pt x="51089" y="26843"/>
                    </a:cubicBezTo>
                    <a:cubicBezTo>
                      <a:pt x="50223" y="29441"/>
                      <a:pt x="49357" y="31173"/>
                      <a:pt x="49357" y="32905"/>
                    </a:cubicBezTo>
                    <a:lnTo>
                      <a:pt x="38100" y="64943"/>
                    </a:lnTo>
                    <a:lnTo>
                      <a:pt x="67541" y="64943"/>
                    </a:lnTo>
                    <a:close/>
                  </a:path>
                </a:pathLst>
              </a:custGeom>
              <a:solidFill>
                <a:srgbClr val="29425A"/>
              </a:solidFill>
              <a:ln w="8653" cap="flat">
                <a:noFill/>
                <a:prstDash val="solid"/>
                <a:miter/>
              </a:ln>
            </p:spPr>
            <p:txBody>
              <a:bodyPr rtlCol="0" anchor="ctr"/>
              <a:lstStyle/>
              <a:p>
                <a:endParaRPr lang="en-US"/>
              </a:p>
            </p:txBody>
          </p:sp>
          <p:sp>
            <p:nvSpPr>
              <p:cNvPr id="207" name="Freeform 206">
                <a:extLst>
                  <a:ext uri="{FF2B5EF4-FFF2-40B4-BE49-F238E27FC236}">
                    <a16:creationId xmlns:a16="http://schemas.microsoft.com/office/drawing/2014/main" id="{AB0119A3-6695-DA74-BBEF-789F2EBD5EFC}"/>
                  </a:ext>
                </a:extLst>
              </p:cNvPr>
              <p:cNvSpPr/>
              <p:nvPr/>
            </p:nvSpPr>
            <p:spPr>
              <a:xfrm>
                <a:off x="6163540" y="1304924"/>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5 h 109104"/>
                  <a:gd name="connsiteX10" fmla="*/ 15587 w 94384"/>
                  <a:gd name="connsiteY10" fmla="*/ 15586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80530 h 109104"/>
                  <a:gd name="connsiteX30" fmla="*/ 44161 w 94384"/>
                  <a:gd name="connsiteY30" fmla="*/ 87457 h 109104"/>
                  <a:gd name="connsiteX31" fmla="*/ 58016 w 94384"/>
                  <a:gd name="connsiteY31" fmla="*/ 90055 h 109104"/>
                  <a:gd name="connsiteX32" fmla="*/ 67541 w 94384"/>
                  <a:gd name="connsiteY32" fmla="*/ 89189 h 109104"/>
                  <a:gd name="connsiteX33" fmla="*/ 75334 w 94384"/>
                  <a:gd name="connsiteY33" fmla="*/ 86591 h 109104"/>
                  <a:gd name="connsiteX34" fmla="*/ 75334 w 94384"/>
                  <a:gd name="connsiteY34" fmla="*/ 68407 h 109104"/>
                  <a:gd name="connsiteX35" fmla="*/ 63212 w 94384"/>
                  <a:gd name="connsiteY35" fmla="*/ 68407 h 109104"/>
                  <a:gd name="connsiteX36" fmla="*/ 59748 w 94384"/>
                  <a:gd name="connsiteY36" fmla="*/ 67541 h 109104"/>
                  <a:gd name="connsiteX37" fmla="*/ 58882 w 94384"/>
                  <a:gd name="connsiteY37" fmla="*/ 64943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5"/>
                      <a:pt x="0" y="54552"/>
                    </a:cubicBezTo>
                    <a:cubicBezTo>
                      <a:pt x="0" y="46759"/>
                      <a:pt x="1732" y="38966"/>
                      <a:pt x="4330" y="32905"/>
                    </a:cubicBezTo>
                    <a:cubicBezTo>
                      <a:pt x="6927" y="25977"/>
                      <a:pt x="10391" y="20782"/>
                      <a:pt x="15587" y="15586"/>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993" y="25977"/>
                      <a:pt x="81396" y="25977"/>
                      <a:pt x="79664" y="25111"/>
                    </a:cubicBezTo>
                    <a:cubicBezTo>
                      <a:pt x="77932" y="24245"/>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5"/>
                      <a:pt x="32039" y="26843"/>
                    </a:cubicBezTo>
                    <a:cubicBezTo>
                      <a:pt x="29441" y="30307"/>
                      <a:pt x="26843" y="33771"/>
                      <a:pt x="25977" y="38100"/>
                    </a:cubicBezTo>
                    <a:cubicBezTo>
                      <a:pt x="24246" y="42430"/>
                      <a:pt x="23380" y="47625"/>
                      <a:pt x="23380" y="52821"/>
                    </a:cubicBezTo>
                    <a:cubicBezTo>
                      <a:pt x="23380" y="58882"/>
                      <a:pt x="24246" y="64077"/>
                      <a:pt x="25977" y="68407"/>
                    </a:cubicBezTo>
                    <a:cubicBezTo>
                      <a:pt x="27709" y="72736"/>
                      <a:pt x="30307" y="77066"/>
                      <a:pt x="32905" y="80530"/>
                    </a:cubicBezTo>
                    <a:cubicBezTo>
                      <a:pt x="36368" y="83993"/>
                      <a:pt x="39832" y="85725"/>
                      <a:pt x="44161" y="87457"/>
                    </a:cubicBezTo>
                    <a:cubicBezTo>
                      <a:pt x="48491" y="89189"/>
                      <a:pt x="52821" y="90055"/>
                      <a:pt x="58016" y="90055"/>
                    </a:cubicBezTo>
                    <a:cubicBezTo>
                      <a:pt x="61480" y="90055"/>
                      <a:pt x="64943" y="90055"/>
                      <a:pt x="67541" y="89189"/>
                    </a:cubicBezTo>
                    <a:cubicBezTo>
                      <a:pt x="70139" y="88323"/>
                      <a:pt x="72737" y="87457"/>
                      <a:pt x="75334" y="86591"/>
                    </a:cubicBezTo>
                    <a:lnTo>
                      <a:pt x="75334" y="68407"/>
                    </a:lnTo>
                    <a:lnTo>
                      <a:pt x="63212" y="68407"/>
                    </a:lnTo>
                    <a:cubicBezTo>
                      <a:pt x="61480" y="68407"/>
                      <a:pt x="60614" y="68407"/>
                      <a:pt x="59748" y="67541"/>
                    </a:cubicBezTo>
                    <a:cubicBezTo>
                      <a:pt x="58882" y="66675"/>
                      <a:pt x="58882" y="65809"/>
                      <a:pt x="58882" y="64943"/>
                    </a:cubicBezTo>
                    <a:lnTo>
                      <a:pt x="58882" y="53686"/>
                    </a:lnTo>
                    <a:close/>
                  </a:path>
                </a:pathLst>
              </a:custGeom>
              <a:solidFill>
                <a:srgbClr val="29425A"/>
              </a:solidFill>
              <a:ln w="8653" cap="flat">
                <a:noFill/>
                <a:prstDash val="solid"/>
                <a:miter/>
              </a:ln>
            </p:spPr>
            <p:txBody>
              <a:bodyPr rtlCol="0" anchor="ctr"/>
              <a:lstStyle/>
              <a:p>
                <a:endParaRPr lang="en-US"/>
              </a:p>
            </p:txBody>
          </p:sp>
          <p:sp>
            <p:nvSpPr>
              <p:cNvPr id="208" name="Freeform 207">
                <a:extLst>
                  <a:ext uri="{FF2B5EF4-FFF2-40B4-BE49-F238E27FC236}">
                    <a16:creationId xmlns:a16="http://schemas.microsoft.com/office/drawing/2014/main" id="{CEB6101E-215B-064D-CC1A-72CB1444A97F}"/>
                  </a:ext>
                </a:extLst>
              </p:cNvPr>
              <p:cNvSpPr/>
              <p:nvPr/>
            </p:nvSpPr>
            <p:spPr>
              <a:xfrm>
                <a:off x="6279572" y="1305790"/>
                <a:ext cx="22513" cy="106506"/>
              </a:xfrm>
              <a:custGeom>
                <a:avLst/>
                <a:gdLst>
                  <a:gd name="connsiteX0" fmla="*/ 22513 w 22513"/>
                  <a:gd name="connsiteY0" fmla="*/ 106507 h 106506"/>
                  <a:gd name="connsiteX1" fmla="*/ 0 w 22513"/>
                  <a:gd name="connsiteY1" fmla="*/ 106507 h 106506"/>
                  <a:gd name="connsiteX2" fmla="*/ 0 w 22513"/>
                  <a:gd name="connsiteY2" fmla="*/ 0 h 106506"/>
                  <a:gd name="connsiteX3" fmla="*/ 22513 w 22513"/>
                  <a:gd name="connsiteY3" fmla="*/ 0 h 106506"/>
                  <a:gd name="connsiteX4" fmla="*/ 22513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3" y="106507"/>
                    </a:moveTo>
                    <a:lnTo>
                      <a:pt x="0" y="106507"/>
                    </a:lnTo>
                    <a:lnTo>
                      <a:pt x="0" y="0"/>
                    </a:lnTo>
                    <a:lnTo>
                      <a:pt x="22513" y="0"/>
                    </a:lnTo>
                    <a:lnTo>
                      <a:pt x="22513" y="106507"/>
                    </a:lnTo>
                    <a:close/>
                  </a:path>
                </a:pathLst>
              </a:custGeom>
              <a:solidFill>
                <a:srgbClr val="29425A"/>
              </a:solidFill>
              <a:ln w="8653" cap="flat">
                <a:noFill/>
                <a:prstDash val="solid"/>
                <a:miter/>
              </a:ln>
            </p:spPr>
            <p:txBody>
              <a:bodyPr rtlCol="0" anchor="ctr"/>
              <a:lstStyle/>
              <a:p>
                <a:endParaRPr lang="en-US"/>
              </a:p>
            </p:txBody>
          </p:sp>
          <p:sp>
            <p:nvSpPr>
              <p:cNvPr id="209" name="Freeform 208">
                <a:extLst>
                  <a:ext uri="{FF2B5EF4-FFF2-40B4-BE49-F238E27FC236}">
                    <a16:creationId xmlns:a16="http://schemas.microsoft.com/office/drawing/2014/main" id="{BC0A8D0E-4C6E-85A0-E045-202B1845D864}"/>
                  </a:ext>
                </a:extLst>
              </p:cNvPr>
              <p:cNvSpPr/>
              <p:nvPr/>
            </p:nvSpPr>
            <p:spPr>
              <a:xfrm>
                <a:off x="6329795" y="1305790"/>
                <a:ext cx="63211" cy="106506"/>
              </a:xfrm>
              <a:custGeom>
                <a:avLst/>
                <a:gdLst>
                  <a:gd name="connsiteX0" fmla="*/ 63211 w 63211"/>
                  <a:gd name="connsiteY0" fmla="*/ 88323 h 106506"/>
                  <a:gd name="connsiteX1" fmla="*/ 63211 w 63211"/>
                  <a:gd name="connsiteY1" fmla="*/ 106507 h 106506"/>
                  <a:gd name="connsiteX2" fmla="*/ 0 w 63211"/>
                  <a:gd name="connsiteY2" fmla="*/ 106507 h 106506"/>
                  <a:gd name="connsiteX3" fmla="*/ 0 w 63211"/>
                  <a:gd name="connsiteY3" fmla="*/ 0 h 106506"/>
                  <a:gd name="connsiteX4" fmla="*/ 21648 w 63211"/>
                  <a:gd name="connsiteY4" fmla="*/ 0 h 106506"/>
                  <a:gd name="connsiteX5" fmla="*/ 21648 w 63211"/>
                  <a:gd name="connsiteY5" fmla="*/ 88323 h 106506"/>
                  <a:gd name="connsiteX6" fmla="*/ 63211 w 63211"/>
                  <a:gd name="connsiteY6" fmla="*/ 883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211" h="106506">
                    <a:moveTo>
                      <a:pt x="63211" y="88323"/>
                    </a:moveTo>
                    <a:lnTo>
                      <a:pt x="63211" y="106507"/>
                    </a:lnTo>
                    <a:lnTo>
                      <a:pt x="0" y="106507"/>
                    </a:lnTo>
                    <a:lnTo>
                      <a:pt x="0" y="0"/>
                    </a:lnTo>
                    <a:lnTo>
                      <a:pt x="21648" y="0"/>
                    </a:lnTo>
                    <a:lnTo>
                      <a:pt x="21648" y="88323"/>
                    </a:lnTo>
                    <a:lnTo>
                      <a:pt x="63211" y="88323"/>
                    </a:lnTo>
                    <a:close/>
                  </a:path>
                </a:pathLst>
              </a:custGeom>
              <a:solidFill>
                <a:srgbClr val="29425A"/>
              </a:solidFill>
              <a:ln w="8653" cap="flat">
                <a:noFill/>
                <a:prstDash val="solid"/>
                <a:miter/>
              </a:ln>
            </p:spPr>
            <p:txBody>
              <a:bodyPr rtlCol="0" anchor="ctr"/>
              <a:lstStyle/>
              <a:p>
                <a:endParaRPr lang="en-US"/>
              </a:p>
            </p:txBody>
          </p:sp>
          <p:sp>
            <p:nvSpPr>
              <p:cNvPr id="210" name="Freeform 209">
                <a:extLst>
                  <a:ext uri="{FF2B5EF4-FFF2-40B4-BE49-F238E27FC236}">
                    <a16:creationId xmlns:a16="http://schemas.microsoft.com/office/drawing/2014/main" id="{9263FFB3-3694-2FA4-8C40-5499D6959EEE}"/>
                  </a:ext>
                </a:extLst>
              </p:cNvPr>
              <p:cNvSpPr/>
              <p:nvPr/>
            </p:nvSpPr>
            <p:spPr>
              <a:xfrm>
                <a:off x="6412056" y="1305790"/>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79 h 106506"/>
                  <a:gd name="connsiteX4" fmla="*/ 21648 w 67540"/>
                  <a:gd name="connsiteY4" fmla="*/ 61479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79"/>
                    </a:lnTo>
                    <a:lnTo>
                      <a:pt x="21648" y="61479"/>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29425A"/>
              </a:solidFill>
              <a:ln w="8653" cap="flat">
                <a:noFill/>
                <a:prstDash val="solid"/>
                <a:miter/>
              </a:ln>
            </p:spPr>
            <p:txBody>
              <a:bodyPr rtlCol="0" anchor="ctr"/>
              <a:lstStyle/>
              <a:p>
                <a:endParaRPr lang="en-US"/>
              </a:p>
            </p:txBody>
          </p:sp>
        </p:grpSp>
        <p:grpSp>
          <p:nvGrpSpPr>
            <p:cNvPr id="6" name="Graphic 6">
              <a:extLst>
                <a:ext uri="{FF2B5EF4-FFF2-40B4-BE49-F238E27FC236}">
                  <a16:creationId xmlns:a16="http://schemas.microsoft.com/office/drawing/2014/main" id="{C3885125-D41E-91D1-34E6-2536B0257A97}"/>
                </a:ext>
              </a:extLst>
            </p:cNvPr>
            <p:cNvGrpSpPr/>
            <p:nvPr/>
          </p:nvGrpSpPr>
          <p:grpSpPr>
            <a:xfrm>
              <a:off x="4437783" y="2215861"/>
              <a:ext cx="691861" cy="941243"/>
              <a:chOff x="4437783" y="2215861"/>
              <a:chExt cx="691861" cy="941243"/>
            </a:xfrm>
          </p:grpSpPr>
          <p:sp>
            <p:nvSpPr>
              <p:cNvPr id="200" name="Freeform 199">
                <a:extLst>
                  <a:ext uri="{FF2B5EF4-FFF2-40B4-BE49-F238E27FC236}">
                    <a16:creationId xmlns:a16="http://schemas.microsoft.com/office/drawing/2014/main" id="{63CF6DB0-08A4-9DC0-475E-A1E06DEAACB3}"/>
                  </a:ext>
                </a:extLst>
              </p:cNvPr>
              <p:cNvSpPr/>
              <p:nvPr/>
            </p:nvSpPr>
            <p:spPr>
              <a:xfrm>
                <a:off x="4437783" y="2849706"/>
                <a:ext cx="690995" cy="307397"/>
              </a:xfrm>
              <a:custGeom>
                <a:avLst/>
                <a:gdLst>
                  <a:gd name="connsiteX0" fmla="*/ 57150 w 690995"/>
                  <a:gd name="connsiteY0" fmla="*/ 165389 h 307397"/>
                  <a:gd name="connsiteX1" fmla="*/ 57150 w 690995"/>
                  <a:gd name="connsiteY1" fmla="*/ 0 h 307397"/>
                  <a:gd name="connsiteX2" fmla="*/ 0 w 690995"/>
                  <a:gd name="connsiteY2" fmla="*/ 0 h 307397"/>
                  <a:gd name="connsiteX3" fmla="*/ 0 w 690995"/>
                  <a:gd name="connsiteY3" fmla="*/ 165389 h 307397"/>
                  <a:gd name="connsiteX4" fmla="*/ 142009 w 690995"/>
                  <a:gd name="connsiteY4" fmla="*/ 307398 h 307397"/>
                  <a:gd name="connsiteX5" fmla="*/ 690996 w 690995"/>
                  <a:gd name="connsiteY5" fmla="*/ 307398 h 307397"/>
                  <a:gd name="connsiteX6" fmla="*/ 690996 w 690995"/>
                  <a:gd name="connsiteY6" fmla="*/ 250248 h 307397"/>
                  <a:gd name="connsiteX7" fmla="*/ 142875 w 690995"/>
                  <a:gd name="connsiteY7" fmla="*/ 250248 h 307397"/>
                  <a:gd name="connsiteX8" fmla="*/ 57150 w 690995"/>
                  <a:gd name="connsiteY8" fmla="*/ 165389 h 307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307397">
                    <a:moveTo>
                      <a:pt x="57150" y="165389"/>
                    </a:moveTo>
                    <a:lnTo>
                      <a:pt x="57150" y="0"/>
                    </a:lnTo>
                    <a:lnTo>
                      <a:pt x="0" y="0"/>
                    </a:lnTo>
                    <a:lnTo>
                      <a:pt x="0" y="165389"/>
                    </a:lnTo>
                    <a:cubicBezTo>
                      <a:pt x="0" y="244186"/>
                      <a:pt x="63211" y="307398"/>
                      <a:pt x="142009" y="307398"/>
                    </a:cubicBezTo>
                    <a:lnTo>
                      <a:pt x="690996" y="307398"/>
                    </a:lnTo>
                    <a:lnTo>
                      <a:pt x="690996" y="250248"/>
                    </a:lnTo>
                    <a:lnTo>
                      <a:pt x="142875" y="250248"/>
                    </a:lnTo>
                    <a:cubicBezTo>
                      <a:pt x="95250" y="251114"/>
                      <a:pt x="57150" y="213014"/>
                      <a:pt x="57150" y="165389"/>
                    </a:cubicBezTo>
                    <a:close/>
                  </a:path>
                </a:pathLst>
              </a:custGeom>
              <a:gradFill>
                <a:gsLst>
                  <a:gs pos="0">
                    <a:srgbClr val="9A9F16"/>
                  </a:gs>
                  <a:gs pos="50000">
                    <a:srgbClr val="878F21"/>
                  </a:gs>
                  <a:gs pos="100000">
                    <a:srgbClr val="747F2D"/>
                  </a:gs>
                </a:gsLst>
                <a:lin ang="5400000" scaled="1"/>
              </a:gradFill>
              <a:ln w="8653" cap="flat">
                <a:noFill/>
                <a:prstDash val="solid"/>
                <a:miter/>
              </a:ln>
            </p:spPr>
            <p:txBody>
              <a:bodyPr rtlCol="0" anchor="ctr"/>
              <a:lstStyle/>
              <a:p>
                <a:endParaRPr lang="en-US"/>
              </a:p>
            </p:txBody>
          </p:sp>
          <p:sp>
            <p:nvSpPr>
              <p:cNvPr id="201" name="Freeform 200">
                <a:extLst>
                  <a:ext uri="{FF2B5EF4-FFF2-40B4-BE49-F238E27FC236}">
                    <a16:creationId xmlns:a16="http://schemas.microsoft.com/office/drawing/2014/main" id="{60D8A906-FEF2-A85E-C986-6D22B49E4222}"/>
                  </a:ext>
                </a:extLst>
              </p:cNvPr>
              <p:cNvSpPr/>
              <p:nvPr/>
            </p:nvSpPr>
            <p:spPr>
              <a:xfrm>
                <a:off x="4438649" y="2215861"/>
                <a:ext cx="690995" cy="303068"/>
              </a:xfrm>
              <a:custGeom>
                <a:avLst/>
                <a:gdLst>
                  <a:gd name="connsiteX0" fmla="*/ 142009 w 690995"/>
                  <a:gd name="connsiteY0" fmla="*/ 0 h 303068"/>
                  <a:gd name="connsiteX1" fmla="*/ 0 w 690995"/>
                  <a:gd name="connsiteY1" fmla="*/ 142009 h 303068"/>
                  <a:gd name="connsiteX2" fmla="*/ 0 w 690995"/>
                  <a:gd name="connsiteY2" fmla="*/ 303068 h 303068"/>
                  <a:gd name="connsiteX3" fmla="*/ 57150 w 690995"/>
                  <a:gd name="connsiteY3" fmla="*/ 303068 h 303068"/>
                  <a:gd name="connsiteX4" fmla="*/ 57150 w 690995"/>
                  <a:gd name="connsiteY4" fmla="*/ 142009 h 303068"/>
                  <a:gd name="connsiteX5" fmla="*/ 142009 w 690995"/>
                  <a:gd name="connsiteY5" fmla="*/ 57150 h 303068"/>
                  <a:gd name="connsiteX6" fmla="*/ 690995 w 690995"/>
                  <a:gd name="connsiteY6" fmla="*/ 57150 h 303068"/>
                  <a:gd name="connsiteX7" fmla="*/ 690995 w 690995"/>
                  <a:gd name="connsiteY7" fmla="*/ 0 h 303068"/>
                  <a:gd name="connsiteX8" fmla="*/ 142009 w 690995"/>
                  <a:gd name="connsiteY8" fmla="*/ 0 h 303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303068">
                    <a:moveTo>
                      <a:pt x="142009" y="0"/>
                    </a:moveTo>
                    <a:cubicBezTo>
                      <a:pt x="63211" y="0"/>
                      <a:pt x="0" y="63212"/>
                      <a:pt x="0" y="142009"/>
                    </a:cubicBezTo>
                    <a:lnTo>
                      <a:pt x="0" y="303068"/>
                    </a:lnTo>
                    <a:lnTo>
                      <a:pt x="57150" y="303068"/>
                    </a:lnTo>
                    <a:lnTo>
                      <a:pt x="57150" y="142009"/>
                    </a:lnTo>
                    <a:cubicBezTo>
                      <a:pt x="57150" y="95250"/>
                      <a:pt x="95250" y="57150"/>
                      <a:pt x="142009" y="57150"/>
                    </a:cubicBezTo>
                    <a:lnTo>
                      <a:pt x="690995" y="57150"/>
                    </a:lnTo>
                    <a:lnTo>
                      <a:pt x="690995" y="0"/>
                    </a:lnTo>
                    <a:lnTo>
                      <a:pt x="142009" y="0"/>
                    </a:lnTo>
                    <a:close/>
                  </a:path>
                </a:pathLst>
              </a:custGeom>
              <a:gradFill>
                <a:gsLst>
                  <a:gs pos="0">
                    <a:srgbClr val="9A9F16"/>
                  </a:gs>
                  <a:gs pos="50000">
                    <a:srgbClr val="878F21"/>
                  </a:gs>
                  <a:gs pos="100000">
                    <a:srgbClr val="747F2D"/>
                  </a:gs>
                </a:gsLst>
                <a:lin ang="5400000" scaled="1"/>
              </a:gradFill>
              <a:ln w="8653" cap="flat">
                <a:noFill/>
                <a:prstDash val="solid"/>
                <a:miter/>
              </a:ln>
            </p:spPr>
            <p:txBody>
              <a:bodyPr rtlCol="0" anchor="ctr"/>
              <a:lstStyle/>
              <a:p>
                <a:endParaRPr lang="en-US"/>
              </a:p>
            </p:txBody>
          </p:sp>
        </p:grpSp>
        <p:grpSp>
          <p:nvGrpSpPr>
            <p:cNvPr id="7" name="Graphic 6">
              <a:extLst>
                <a:ext uri="{FF2B5EF4-FFF2-40B4-BE49-F238E27FC236}">
                  <a16:creationId xmlns:a16="http://schemas.microsoft.com/office/drawing/2014/main" id="{D057F16E-D944-A753-45C6-E5182B2A457A}"/>
                </a:ext>
              </a:extLst>
            </p:cNvPr>
            <p:cNvGrpSpPr/>
            <p:nvPr/>
          </p:nvGrpSpPr>
          <p:grpSpPr>
            <a:xfrm>
              <a:off x="4437783" y="3985779"/>
              <a:ext cx="691861" cy="942108"/>
              <a:chOff x="4437783" y="3985779"/>
              <a:chExt cx="691861" cy="942108"/>
            </a:xfrm>
          </p:grpSpPr>
          <p:sp>
            <p:nvSpPr>
              <p:cNvPr id="198" name="Freeform 197">
                <a:extLst>
                  <a:ext uri="{FF2B5EF4-FFF2-40B4-BE49-F238E27FC236}">
                    <a16:creationId xmlns:a16="http://schemas.microsoft.com/office/drawing/2014/main" id="{8E605989-E673-71EF-44A0-725E788B449C}"/>
                  </a:ext>
                </a:extLst>
              </p:cNvPr>
              <p:cNvSpPr/>
              <p:nvPr/>
            </p:nvSpPr>
            <p:spPr>
              <a:xfrm>
                <a:off x="4438649" y="3985779"/>
                <a:ext cx="690995" cy="241588"/>
              </a:xfrm>
              <a:custGeom>
                <a:avLst/>
                <a:gdLst>
                  <a:gd name="connsiteX0" fmla="*/ 142009 w 690995"/>
                  <a:gd name="connsiteY0" fmla="*/ 0 h 241588"/>
                  <a:gd name="connsiteX1" fmla="*/ 0 w 690995"/>
                  <a:gd name="connsiteY1" fmla="*/ 142009 h 241588"/>
                  <a:gd name="connsiteX2" fmla="*/ 0 w 690995"/>
                  <a:gd name="connsiteY2" fmla="*/ 241589 h 241588"/>
                  <a:gd name="connsiteX3" fmla="*/ 57150 w 690995"/>
                  <a:gd name="connsiteY3" fmla="*/ 241589 h 241588"/>
                  <a:gd name="connsiteX4" fmla="*/ 57150 w 690995"/>
                  <a:gd name="connsiteY4" fmla="*/ 142009 h 241588"/>
                  <a:gd name="connsiteX5" fmla="*/ 142009 w 690995"/>
                  <a:gd name="connsiteY5" fmla="*/ 57150 h 241588"/>
                  <a:gd name="connsiteX6" fmla="*/ 690995 w 690995"/>
                  <a:gd name="connsiteY6" fmla="*/ 57150 h 241588"/>
                  <a:gd name="connsiteX7" fmla="*/ 690995 w 690995"/>
                  <a:gd name="connsiteY7" fmla="*/ 0 h 241588"/>
                  <a:gd name="connsiteX8" fmla="*/ 142009 w 690995"/>
                  <a:gd name="connsiteY8" fmla="*/ 0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41588">
                    <a:moveTo>
                      <a:pt x="142009" y="0"/>
                    </a:moveTo>
                    <a:cubicBezTo>
                      <a:pt x="63211" y="0"/>
                      <a:pt x="0" y="63212"/>
                      <a:pt x="0" y="142009"/>
                    </a:cubicBezTo>
                    <a:lnTo>
                      <a:pt x="0" y="241589"/>
                    </a:lnTo>
                    <a:lnTo>
                      <a:pt x="57150" y="241589"/>
                    </a:lnTo>
                    <a:lnTo>
                      <a:pt x="57150" y="142009"/>
                    </a:lnTo>
                    <a:cubicBezTo>
                      <a:pt x="57150" y="95250"/>
                      <a:pt x="95250" y="57150"/>
                      <a:pt x="142009" y="57150"/>
                    </a:cubicBezTo>
                    <a:lnTo>
                      <a:pt x="690995" y="57150"/>
                    </a:lnTo>
                    <a:lnTo>
                      <a:pt x="690995" y="0"/>
                    </a:lnTo>
                    <a:lnTo>
                      <a:pt x="142009" y="0"/>
                    </a:lnTo>
                    <a:close/>
                  </a:path>
                </a:pathLst>
              </a:custGeom>
              <a:gradFill>
                <a:gsLst>
                  <a:gs pos="0">
                    <a:srgbClr val="4E6144"/>
                  </a:gs>
                  <a:gs pos="50000">
                    <a:srgbClr val="3B514F"/>
                  </a:gs>
                  <a:gs pos="100000">
                    <a:srgbClr val="29425A"/>
                  </a:gs>
                </a:gsLst>
                <a:lin ang="5400000" scaled="1"/>
              </a:gradFill>
              <a:ln w="8653" cap="flat">
                <a:noFill/>
                <a:prstDash val="solid"/>
                <a:miter/>
              </a:ln>
            </p:spPr>
            <p:txBody>
              <a:bodyPr rtlCol="0" anchor="ctr"/>
              <a:lstStyle/>
              <a:p>
                <a:endParaRPr lang="en-US"/>
              </a:p>
            </p:txBody>
          </p:sp>
          <p:sp>
            <p:nvSpPr>
              <p:cNvPr id="199" name="Freeform 198">
                <a:extLst>
                  <a:ext uri="{FF2B5EF4-FFF2-40B4-BE49-F238E27FC236}">
                    <a16:creationId xmlns:a16="http://schemas.microsoft.com/office/drawing/2014/main" id="{550A5672-75AF-650B-E610-64BA314CFD45}"/>
                  </a:ext>
                </a:extLst>
              </p:cNvPr>
              <p:cNvSpPr/>
              <p:nvPr/>
            </p:nvSpPr>
            <p:spPr>
              <a:xfrm>
                <a:off x="4437783" y="4686300"/>
                <a:ext cx="690995" cy="241588"/>
              </a:xfrm>
              <a:custGeom>
                <a:avLst/>
                <a:gdLst>
                  <a:gd name="connsiteX0" fmla="*/ 57150 w 690995"/>
                  <a:gd name="connsiteY0" fmla="*/ 99580 h 241588"/>
                  <a:gd name="connsiteX1" fmla="*/ 57150 w 690995"/>
                  <a:gd name="connsiteY1" fmla="*/ 0 h 241588"/>
                  <a:gd name="connsiteX2" fmla="*/ 0 w 690995"/>
                  <a:gd name="connsiteY2" fmla="*/ 0 h 241588"/>
                  <a:gd name="connsiteX3" fmla="*/ 0 w 690995"/>
                  <a:gd name="connsiteY3" fmla="*/ 99580 h 241588"/>
                  <a:gd name="connsiteX4" fmla="*/ 142009 w 690995"/>
                  <a:gd name="connsiteY4" fmla="*/ 241588 h 241588"/>
                  <a:gd name="connsiteX5" fmla="*/ 690996 w 690995"/>
                  <a:gd name="connsiteY5" fmla="*/ 241588 h 241588"/>
                  <a:gd name="connsiteX6" fmla="*/ 690996 w 690995"/>
                  <a:gd name="connsiteY6" fmla="*/ 184439 h 241588"/>
                  <a:gd name="connsiteX7" fmla="*/ 142875 w 690995"/>
                  <a:gd name="connsiteY7" fmla="*/ 184439 h 241588"/>
                  <a:gd name="connsiteX8" fmla="*/ 57150 w 690995"/>
                  <a:gd name="connsiteY8" fmla="*/ 99580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41588">
                    <a:moveTo>
                      <a:pt x="57150" y="99580"/>
                    </a:moveTo>
                    <a:lnTo>
                      <a:pt x="57150" y="0"/>
                    </a:lnTo>
                    <a:lnTo>
                      <a:pt x="0" y="0"/>
                    </a:lnTo>
                    <a:lnTo>
                      <a:pt x="0" y="99580"/>
                    </a:lnTo>
                    <a:cubicBezTo>
                      <a:pt x="0" y="178377"/>
                      <a:pt x="63211" y="241588"/>
                      <a:pt x="142009" y="241588"/>
                    </a:cubicBezTo>
                    <a:lnTo>
                      <a:pt x="690996" y="241588"/>
                    </a:lnTo>
                    <a:lnTo>
                      <a:pt x="690996" y="184439"/>
                    </a:lnTo>
                    <a:lnTo>
                      <a:pt x="142875" y="184439"/>
                    </a:lnTo>
                    <a:cubicBezTo>
                      <a:pt x="95250" y="185304"/>
                      <a:pt x="57150" y="147205"/>
                      <a:pt x="57150" y="99580"/>
                    </a:cubicBezTo>
                    <a:close/>
                  </a:path>
                </a:pathLst>
              </a:custGeom>
              <a:gradFill>
                <a:gsLst>
                  <a:gs pos="0">
                    <a:srgbClr val="4E6144"/>
                  </a:gs>
                  <a:gs pos="50000">
                    <a:srgbClr val="3B514F"/>
                  </a:gs>
                  <a:gs pos="100000">
                    <a:srgbClr val="29425A"/>
                  </a:gs>
                </a:gsLst>
                <a:lin ang="5400000" scaled="1"/>
              </a:gradFill>
              <a:ln w="8653" cap="flat">
                <a:noFill/>
                <a:prstDash val="solid"/>
                <a:miter/>
              </a:ln>
            </p:spPr>
            <p:txBody>
              <a:bodyPr rtlCol="0" anchor="ctr"/>
              <a:lstStyle/>
              <a:p>
                <a:endParaRPr lang="en-US"/>
              </a:p>
            </p:txBody>
          </p:sp>
        </p:grpSp>
        <p:grpSp>
          <p:nvGrpSpPr>
            <p:cNvPr id="8" name="Graphic 6">
              <a:extLst>
                <a:ext uri="{FF2B5EF4-FFF2-40B4-BE49-F238E27FC236}">
                  <a16:creationId xmlns:a16="http://schemas.microsoft.com/office/drawing/2014/main" id="{496F3B87-EAAB-CD78-E731-D19C0C524995}"/>
                </a:ext>
              </a:extLst>
            </p:cNvPr>
            <p:cNvGrpSpPr/>
            <p:nvPr/>
          </p:nvGrpSpPr>
          <p:grpSpPr>
            <a:xfrm>
              <a:off x="6543675" y="1325706"/>
              <a:ext cx="1189759" cy="941243"/>
              <a:chOff x="6543675" y="1325706"/>
              <a:chExt cx="1189759" cy="941243"/>
            </a:xfrm>
          </p:grpSpPr>
          <p:sp>
            <p:nvSpPr>
              <p:cNvPr id="196" name="Freeform 195">
                <a:extLst>
                  <a:ext uri="{FF2B5EF4-FFF2-40B4-BE49-F238E27FC236}">
                    <a16:creationId xmlns:a16="http://schemas.microsoft.com/office/drawing/2014/main" id="{15F10BC4-EEB2-B532-6265-00997B9EE2FE}"/>
                  </a:ext>
                </a:extLst>
              </p:cNvPr>
              <p:cNvSpPr/>
              <p:nvPr/>
            </p:nvSpPr>
            <p:spPr>
              <a:xfrm>
                <a:off x="6543675" y="1325706"/>
                <a:ext cx="1189759" cy="312593"/>
              </a:xfrm>
              <a:custGeom>
                <a:avLst/>
                <a:gdLst>
                  <a:gd name="connsiteX0" fmla="*/ 1132609 w 1189759"/>
                  <a:gd name="connsiteY0" fmla="*/ 142009 h 312593"/>
                  <a:gd name="connsiteX1" fmla="*/ 1132609 w 1189759"/>
                  <a:gd name="connsiteY1" fmla="*/ 312593 h 312593"/>
                  <a:gd name="connsiteX2" fmla="*/ 1189759 w 1189759"/>
                  <a:gd name="connsiteY2" fmla="*/ 312593 h 312593"/>
                  <a:gd name="connsiteX3" fmla="*/ 1189759 w 1189759"/>
                  <a:gd name="connsiteY3" fmla="*/ 142009 h 312593"/>
                  <a:gd name="connsiteX4" fmla="*/ 1047750 w 1189759"/>
                  <a:gd name="connsiteY4" fmla="*/ 0 h 312593"/>
                  <a:gd name="connsiteX5" fmla="*/ 0 w 1189759"/>
                  <a:gd name="connsiteY5" fmla="*/ 0 h 312593"/>
                  <a:gd name="connsiteX6" fmla="*/ 0 w 1189759"/>
                  <a:gd name="connsiteY6" fmla="*/ 57150 h 312593"/>
                  <a:gd name="connsiteX7" fmla="*/ 1047750 w 1189759"/>
                  <a:gd name="connsiteY7" fmla="*/ 57150 h 312593"/>
                  <a:gd name="connsiteX8" fmla="*/ 1132609 w 1189759"/>
                  <a:gd name="connsiteY8" fmla="*/ 142009 h 31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9759" h="312593">
                    <a:moveTo>
                      <a:pt x="1132609" y="142009"/>
                    </a:moveTo>
                    <a:lnTo>
                      <a:pt x="1132609" y="312593"/>
                    </a:lnTo>
                    <a:lnTo>
                      <a:pt x="1189759" y="312593"/>
                    </a:lnTo>
                    <a:lnTo>
                      <a:pt x="1189759" y="142009"/>
                    </a:lnTo>
                    <a:cubicBezTo>
                      <a:pt x="1189759" y="63211"/>
                      <a:pt x="1126548" y="0"/>
                      <a:pt x="1047750" y="0"/>
                    </a:cubicBezTo>
                    <a:lnTo>
                      <a:pt x="0" y="0"/>
                    </a:lnTo>
                    <a:lnTo>
                      <a:pt x="0" y="57150"/>
                    </a:lnTo>
                    <a:lnTo>
                      <a:pt x="1047750" y="57150"/>
                    </a:lnTo>
                    <a:cubicBezTo>
                      <a:pt x="1094509" y="56284"/>
                      <a:pt x="1132609" y="94384"/>
                      <a:pt x="1132609" y="142009"/>
                    </a:cubicBezTo>
                    <a:close/>
                  </a:path>
                </a:pathLst>
              </a:custGeom>
              <a:gradFill>
                <a:gsLst>
                  <a:gs pos="0">
                    <a:srgbClr val="9A9F16"/>
                  </a:gs>
                  <a:gs pos="32670">
                    <a:srgbClr val="989D17"/>
                  </a:gs>
                  <a:gs pos="50040">
                    <a:srgbClr val="90971C"/>
                  </a:gs>
                  <a:gs pos="63810">
                    <a:srgbClr val="828B24"/>
                  </a:gs>
                  <a:gs pos="75690">
                    <a:srgbClr val="6F7C30"/>
                  </a:gs>
                  <a:gs pos="86350">
                    <a:srgbClr val="56673F"/>
                  </a:gs>
                  <a:gs pos="95990">
                    <a:srgbClr val="384E51"/>
                  </a:gs>
                  <a:gs pos="100000">
                    <a:srgbClr val="29425A"/>
                  </a:gs>
                </a:gsLst>
                <a:lin ang="15571994" scaled="1"/>
              </a:gradFill>
              <a:ln w="8653" cap="flat">
                <a:noFill/>
                <a:prstDash val="solid"/>
                <a:miter/>
              </a:ln>
            </p:spPr>
            <p:txBody>
              <a:bodyPr rtlCol="0" anchor="ctr"/>
              <a:lstStyle/>
              <a:p>
                <a:endParaRPr lang="en-US"/>
              </a:p>
            </p:txBody>
          </p:sp>
          <p:sp>
            <p:nvSpPr>
              <p:cNvPr id="197" name="Freeform 196">
                <a:extLst>
                  <a:ext uri="{FF2B5EF4-FFF2-40B4-BE49-F238E27FC236}">
                    <a16:creationId xmlns:a16="http://schemas.microsoft.com/office/drawing/2014/main" id="{66684F23-9355-9851-F583-EFDB1E357F34}"/>
                  </a:ext>
                </a:extLst>
              </p:cNvPr>
              <p:cNvSpPr/>
              <p:nvPr/>
            </p:nvSpPr>
            <p:spPr>
              <a:xfrm>
                <a:off x="7042438" y="1969077"/>
                <a:ext cx="690995" cy="297872"/>
              </a:xfrm>
              <a:custGeom>
                <a:avLst/>
                <a:gdLst>
                  <a:gd name="connsiteX0" fmla="*/ 633846 w 690995"/>
                  <a:gd name="connsiteY0" fmla="*/ 0 h 297872"/>
                  <a:gd name="connsiteX1" fmla="*/ 633846 w 690995"/>
                  <a:gd name="connsiteY1" fmla="*/ 155864 h 297872"/>
                  <a:gd name="connsiteX2" fmla="*/ 548987 w 690995"/>
                  <a:gd name="connsiteY2" fmla="*/ 240723 h 297872"/>
                  <a:gd name="connsiteX3" fmla="*/ 442480 w 690995"/>
                  <a:gd name="connsiteY3" fmla="*/ 240723 h 297872"/>
                  <a:gd name="connsiteX4" fmla="*/ 0 w 690995"/>
                  <a:gd name="connsiteY4" fmla="*/ 240723 h 297872"/>
                  <a:gd name="connsiteX5" fmla="*/ 0 w 690995"/>
                  <a:gd name="connsiteY5" fmla="*/ 297873 h 297872"/>
                  <a:gd name="connsiteX6" fmla="*/ 442480 w 690995"/>
                  <a:gd name="connsiteY6" fmla="*/ 297873 h 297872"/>
                  <a:gd name="connsiteX7" fmla="*/ 548987 w 690995"/>
                  <a:gd name="connsiteY7" fmla="*/ 297873 h 297872"/>
                  <a:gd name="connsiteX8" fmla="*/ 690996 w 690995"/>
                  <a:gd name="connsiteY8" fmla="*/ 155864 h 297872"/>
                  <a:gd name="connsiteX9" fmla="*/ 690996 w 690995"/>
                  <a:gd name="connsiteY9" fmla="*/ 0 h 297872"/>
                  <a:gd name="connsiteX10" fmla="*/ 633846 w 690995"/>
                  <a:gd name="connsiteY10" fmla="*/ 0 h 297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0995" h="297872">
                    <a:moveTo>
                      <a:pt x="633846" y="0"/>
                    </a:moveTo>
                    <a:lnTo>
                      <a:pt x="633846" y="155864"/>
                    </a:lnTo>
                    <a:cubicBezTo>
                      <a:pt x="633846" y="202623"/>
                      <a:pt x="595746" y="240723"/>
                      <a:pt x="548987" y="240723"/>
                    </a:cubicBezTo>
                    <a:lnTo>
                      <a:pt x="442480" y="240723"/>
                    </a:lnTo>
                    <a:lnTo>
                      <a:pt x="0" y="240723"/>
                    </a:lnTo>
                    <a:lnTo>
                      <a:pt x="0" y="297873"/>
                    </a:lnTo>
                    <a:lnTo>
                      <a:pt x="442480" y="297873"/>
                    </a:lnTo>
                    <a:lnTo>
                      <a:pt x="548987" y="297873"/>
                    </a:lnTo>
                    <a:cubicBezTo>
                      <a:pt x="627784" y="297873"/>
                      <a:pt x="690996" y="234661"/>
                      <a:pt x="690996" y="155864"/>
                    </a:cubicBezTo>
                    <a:lnTo>
                      <a:pt x="690996" y="0"/>
                    </a:lnTo>
                    <a:lnTo>
                      <a:pt x="633846" y="0"/>
                    </a:lnTo>
                    <a:close/>
                  </a:path>
                </a:pathLst>
              </a:custGeom>
              <a:gradFill>
                <a:gsLst>
                  <a:gs pos="0">
                    <a:srgbClr val="9A9F16"/>
                  </a:gs>
                  <a:gs pos="32670">
                    <a:srgbClr val="989D17"/>
                  </a:gs>
                  <a:gs pos="50040">
                    <a:srgbClr val="90971C"/>
                  </a:gs>
                  <a:gs pos="63810">
                    <a:srgbClr val="828B24"/>
                  </a:gs>
                  <a:gs pos="75690">
                    <a:srgbClr val="6F7C30"/>
                  </a:gs>
                  <a:gs pos="86350">
                    <a:srgbClr val="56673F"/>
                  </a:gs>
                  <a:gs pos="95990">
                    <a:srgbClr val="384E51"/>
                  </a:gs>
                  <a:gs pos="100000">
                    <a:srgbClr val="29425A"/>
                  </a:gs>
                </a:gsLst>
                <a:lin ang="15571994" scaled="1"/>
              </a:gradFill>
              <a:ln w="8653" cap="flat">
                <a:noFill/>
                <a:prstDash val="solid"/>
                <a:miter/>
              </a:ln>
            </p:spPr>
            <p:txBody>
              <a:bodyPr rtlCol="0" anchor="ctr"/>
              <a:lstStyle/>
              <a:p>
                <a:endParaRPr lang="en-US"/>
              </a:p>
            </p:txBody>
          </p:sp>
        </p:grpSp>
        <p:grpSp>
          <p:nvGrpSpPr>
            <p:cNvPr id="9" name="Graphic 6">
              <a:extLst>
                <a:ext uri="{FF2B5EF4-FFF2-40B4-BE49-F238E27FC236}">
                  <a16:creationId xmlns:a16="http://schemas.microsoft.com/office/drawing/2014/main" id="{99C3D869-1D2C-21E2-56B6-5CB0EC73BE8D}"/>
                </a:ext>
              </a:extLst>
            </p:cNvPr>
            <p:cNvGrpSpPr/>
            <p:nvPr/>
          </p:nvGrpSpPr>
          <p:grpSpPr>
            <a:xfrm>
              <a:off x="7042438" y="3095625"/>
              <a:ext cx="690995" cy="942108"/>
              <a:chOff x="7042438" y="3095625"/>
              <a:chExt cx="690995" cy="942108"/>
            </a:xfrm>
          </p:grpSpPr>
          <p:sp>
            <p:nvSpPr>
              <p:cNvPr id="194" name="Freeform 193">
                <a:extLst>
                  <a:ext uri="{FF2B5EF4-FFF2-40B4-BE49-F238E27FC236}">
                    <a16:creationId xmlns:a16="http://schemas.microsoft.com/office/drawing/2014/main" id="{E4496A25-52BA-F885-2E5E-462E88C436E2}"/>
                  </a:ext>
                </a:extLst>
              </p:cNvPr>
              <p:cNvSpPr/>
              <p:nvPr/>
            </p:nvSpPr>
            <p:spPr>
              <a:xfrm>
                <a:off x="7042438" y="3095625"/>
                <a:ext cx="690995" cy="245918"/>
              </a:xfrm>
              <a:custGeom>
                <a:avLst/>
                <a:gdLst>
                  <a:gd name="connsiteX0" fmla="*/ 633846 w 690995"/>
                  <a:gd name="connsiteY0" fmla="*/ 142009 h 245918"/>
                  <a:gd name="connsiteX1" fmla="*/ 633846 w 690995"/>
                  <a:gd name="connsiteY1" fmla="*/ 245918 h 245918"/>
                  <a:gd name="connsiteX2" fmla="*/ 690996 w 690995"/>
                  <a:gd name="connsiteY2" fmla="*/ 245918 h 245918"/>
                  <a:gd name="connsiteX3" fmla="*/ 690996 w 690995"/>
                  <a:gd name="connsiteY3" fmla="*/ 142009 h 245918"/>
                  <a:gd name="connsiteX4" fmla="*/ 548987 w 690995"/>
                  <a:gd name="connsiteY4" fmla="*/ 0 h 245918"/>
                  <a:gd name="connsiteX5" fmla="*/ 0 w 690995"/>
                  <a:gd name="connsiteY5" fmla="*/ 0 h 245918"/>
                  <a:gd name="connsiteX6" fmla="*/ 0 w 690995"/>
                  <a:gd name="connsiteY6" fmla="*/ 57150 h 245918"/>
                  <a:gd name="connsiteX7" fmla="*/ 548987 w 690995"/>
                  <a:gd name="connsiteY7" fmla="*/ 57150 h 245918"/>
                  <a:gd name="connsiteX8" fmla="*/ 633846 w 690995"/>
                  <a:gd name="connsiteY8" fmla="*/ 142009 h 24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45918">
                    <a:moveTo>
                      <a:pt x="633846" y="142009"/>
                    </a:moveTo>
                    <a:lnTo>
                      <a:pt x="633846" y="245918"/>
                    </a:lnTo>
                    <a:lnTo>
                      <a:pt x="690996" y="245918"/>
                    </a:lnTo>
                    <a:lnTo>
                      <a:pt x="690996" y="142009"/>
                    </a:lnTo>
                    <a:cubicBezTo>
                      <a:pt x="690996" y="63211"/>
                      <a:pt x="627784" y="0"/>
                      <a:pt x="548987" y="0"/>
                    </a:cubicBezTo>
                    <a:lnTo>
                      <a:pt x="0" y="0"/>
                    </a:lnTo>
                    <a:lnTo>
                      <a:pt x="0" y="57150"/>
                    </a:lnTo>
                    <a:lnTo>
                      <a:pt x="548987" y="57150"/>
                    </a:lnTo>
                    <a:cubicBezTo>
                      <a:pt x="595746" y="57150"/>
                      <a:pt x="633846" y="95250"/>
                      <a:pt x="633846" y="142009"/>
                    </a:cubicBezTo>
                    <a:close/>
                  </a:path>
                </a:pathLst>
              </a:custGeom>
              <a:gradFill>
                <a:gsLst>
                  <a:gs pos="0">
                    <a:srgbClr val="4E6144"/>
                  </a:gs>
                  <a:gs pos="50000">
                    <a:srgbClr val="617038"/>
                  </a:gs>
                  <a:gs pos="100000">
                    <a:srgbClr val="747F2D"/>
                  </a:gs>
                </a:gsLst>
                <a:lin ang="16200000" scaled="1"/>
              </a:gradFill>
              <a:ln w="8653" cap="flat">
                <a:noFill/>
                <a:prstDash val="solid"/>
                <a:miter/>
              </a:ln>
            </p:spPr>
            <p:txBody>
              <a:bodyPr rtlCol="0" anchor="ctr"/>
              <a:lstStyle/>
              <a:p>
                <a:endParaRPr lang="en-US"/>
              </a:p>
            </p:txBody>
          </p:sp>
          <p:sp>
            <p:nvSpPr>
              <p:cNvPr id="195" name="Freeform 194">
                <a:extLst>
                  <a:ext uri="{FF2B5EF4-FFF2-40B4-BE49-F238E27FC236}">
                    <a16:creationId xmlns:a16="http://schemas.microsoft.com/office/drawing/2014/main" id="{B64FAF9C-5EE5-C32F-1AA4-83F2E18364BE}"/>
                  </a:ext>
                </a:extLst>
              </p:cNvPr>
              <p:cNvSpPr/>
              <p:nvPr/>
            </p:nvSpPr>
            <p:spPr>
              <a:xfrm>
                <a:off x="7042438" y="3801340"/>
                <a:ext cx="690995" cy="236393"/>
              </a:xfrm>
              <a:custGeom>
                <a:avLst/>
                <a:gdLst>
                  <a:gd name="connsiteX0" fmla="*/ 633846 w 690995"/>
                  <a:gd name="connsiteY0" fmla="*/ 0 h 236393"/>
                  <a:gd name="connsiteX1" fmla="*/ 633846 w 690995"/>
                  <a:gd name="connsiteY1" fmla="*/ 94384 h 236393"/>
                  <a:gd name="connsiteX2" fmla="*/ 548987 w 690995"/>
                  <a:gd name="connsiteY2" fmla="*/ 179243 h 236393"/>
                  <a:gd name="connsiteX3" fmla="*/ 0 w 690995"/>
                  <a:gd name="connsiteY3" fmla="*/ 179243 h 236393"/>
                  <a:gd name="connsiteX4" fmla="*/ 0 w 690995"/>
                  <a:gd name="connsiteY4" fmla="*/ 236393 h 236393"/>
                  <a:gd name="connsiteX5" fmla="*/ 548987 w 690995"/>
                  <a:gd name="connsiteY5" fmla="*/ 236393 h 236393"/>
                  <a:gd name="connsiteX6" fmla="*/ 690996 w 690995"/>
                  <a:gd name="connsiteY6" fmla="*/ 94384 h 236393"/>
                  <a:gd name="connsiteX7" fmla="*/ 690996 w 690995"/>
                  <a:gd name="connsiteY7" fmla="*/ 0 h 236393"/>
                  <a:gd name="connsiteX8" fmla="*/ 633846 w 690995"/>
                  <a:gd name="connsiteY8" fmla="*/ 0 h 23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36393">
                    <a:moveTo>
                      <a:pt x="633846" y="0"/>
                    </a:moveTo>
                    <a:lnTo>
                      <a:pt x="633846" y="94384"/>
                    </a:lnTo>
                    <a:cubicBezTo>
                      <a:pt x="633846" y="141143"/>
                      <a:pt x="595746" y="179243"/>
                      <a:pt x="548987" y="179243"/>
                    </a:cubicBezTo>
                    <a:lnTo>
                      <a:pt x="0" y="179243"/>
                    </a:lnTo>
                    <a:lnTo>
                      <a:pt x="0" y="236393"/>
                    </a:lnTo>
                    <a:lnTo>
                      <a:pt x="548987" y="236393"/>
                    </a:lnTo>
                    <a:cubicBezTo>
                      <a:pt x="627784" y="236393"/>
                      <a:pt x="690996" y="173182"/>
                      <a:pt x="690996" y="94384"/>
                    </a:cubicBezTo>
                    <a:lnTo>
                      <a:pt x="690996" y="0"/>
                    </a:lnTo>
                    <a:lnTo>
                      <a:pt x="633846" y="0"/>
                    </a:lnTo>
                    <a:close/>
                  </a:path>
                </a:pathLst>
              </a:custGeom>
              <a:gradFill>
                <a:gsLst>
                  <a:gs pos="0">
                    <a:srgbClr val="4E6144"/>
                  </a:gs>
                  <a:gs pos="50000">
                    <a:srgbClr val="617038"/>
                  </a:gs>
                  <a:gs pos="100000">
                    <a:srgbClr val="747F2D"/>
                  </a:gs>
                </a:gsLst>
                <a:lin ang="16200000" scaled="1"/>
              </a:gradFill>
              <a:ln w="8653" cap="flat">
                <a:noFill/>
                <a:prstDash val="solid"/>
                <a:miter/>
              </a:ln>
            </p:spPr>
            <p:txBody>
              <a:bodyPr rtlCol="0" anchor="ctr"/>
              <a:lstStyle/>
              <a:p>
                <a:endParaRPr lang="en-US"/>
              </a:p>
            </p:txBody>
          </p:sp>
        </p:grpSp>
        <p:sp>
          <p:nvSpPr>
            <p:cNvPr id="11" name="Freeform 10">
              <a:extLst>
                <a:ext uri="{FF2B5EF4-FFF2-40B4-BE49-F238E27FC236}">
                  <a16:creationId xmlns:a16="http://schemas.microsoft.com/office/drawing/2014/main" id="{1B2D6DF0-68FE-C2B1-D20B-0E8464F657D0}"/>
                </a:ext>
              </a:extLst>
            </p:cNvPr>
            <p:cNvSpPr/>
            <p:nvPr/>
          </p:nvSpPr>
          <p:spPr>
            <a:xfrm>
              <a:off x="5129645" y="4511386"/>
              <a:ext cx="1912793" cy="771524"/>
            </a:xfrm>
            <a:custGeom>
              <a:avLst/>
              <a:gdLst>
                <a:gd name="connsiteX0" fmla="*/ 0 w 1912793"/>
                <a:gd name="connsiteY0" fmla="*/ 0 h 771524"/>
                <a:gd name="connsiteX1" fmla="*/ 0 w 1912793"/>
                <a:gd name="connsiteY1" fmla="*/ 303068 h 771524"/>
                <a:gd name="connsiteX2" fmla="*/ 118630 w 1912793"/>
                <a:gd name="connsiteY2" fmla="*/ 386195 h 771524"/>
                <a:gd name="connsiteX3" fmla="*/ 0 w 1912793"/>
                <a:gd name="connsiteY3" fmla="*/ 468457 h 771524"/>
                <a:gd name="connsiteX4" fmla="*/ 0 w 1912793"/>
                <a:gd name="connsiteY4" fmla="*/ 771525 h 771524"/>
                <a:gd name="connsiteX5" fmla="*/ 1912793 w 1912793"/>
                <a:gd name="connsiteY5" fmla="*/ 771525 h 771524"/>
                <a:gd name="connsiteX6" fmla="*/ 1912793 w 1912793"/>
                <a:gd name="connsiteY6" fmla="*/ 0 h 771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1524">
                  <a:moveTo>
                    <a:pt x="0" y="0"/>
                  </a:moveTo>
                  <a:lnTo>
                    <a:pt x="0" y="303068"/>
                  </a:lnTo>
                  <a:lnTo>
                    <a:pt x="118630" y="386195"/>
                  </a:lnTo>
                  <a:lnTo>
                    <a:pt x="0" y="468457"/>
                  </a:lnTo>
                  <a:lnTo>
                    <a:pt x="0" y="771525"/>
                  </a:lnTo>
                  <a:lnTo>
                    <a:pt x="1912793" y="771525"/>
                  </a:lnTo>
                  <a:lnTo>
                    <a:pt x="1912793" y="0"/>
                  </a:lnTo>
                  <a:close/>
                </a:path>
              </a:pathLst>
            </a:custGeom>
            <a:solidFill>
              <a:srgbClr val="29425A"/>
            </a:solid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F0C93985-E60E-62F9-6262-9DD7AA894291}"/>
                </a:ext>
              </a:extLst>
            </p:cNvPr>
            <p:cNvSpPr/>
            <p:nvPr/>
          </p:nvSpPr>
          <p:spPr>
            <a:xfrm>
              <a:off x="5129645" y="3626427"/>
              <a:ext cx="1912793" cy="771525"/>
            </a:xfrm>
            <a:custGeom>
              <a:avLst/>
              <a:gdLst>
                <a:gd name="connsiteX0" fmla="*/ 1912793 w 1912793"/>
                <a:gd name="connsiteY0" fmla="*/ 0 h 771525"/>
                <a:gd name="connsiteX1" fmla="*/ 0 w 1912793"/>
                <a:gd name="connsiteY1" fmla="*/ 0 h 771525"/>
                <a:gd name="connsiteX2" fmla="*/ 0 w 1912793"/>
                <a:gd name="connsiteY2" fmla="*/ 771525 h 771525"/>
                <a:gd name="connsiteX3" fmla="*/ 1912793 w 1912793"/>
                <a:gd name="connsiteY3" fmla="*/ 771525 h 771525"/>
                <a:gd name="connsiteX4" fmla="*/ 1912793 w 1912793"/>
                <a:gd name="connsiteY4" fmla="*/ 468457 h 771525"/>
                <a:gd name="connsiteX5" fmla="*/ 1794164 w 1912793"/>
                <a:gd name="connsiteY5" fmla="*/ 385330 h 771525"/>
                <a:gd name="connsiteX6" fmla="*/ 1912793 w 1912793"/>
                <a:gd name="connsiteY6" fmla="*/ 303068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1525">
                  <a:moveTo>
                    <a:pt x="1912793" y="0"/>
                  </a:moveTo>
                  <a:lnTo>
                    <a:pt x="0" y="0"/>
                  </a:lnTo>
                  <a:lnTo>
                    <a:pt x="0" y="771525"/>
                  </a:lnTo>
                  <a:lnTo>
                    <a:pt x="1912793" y="771525"/>
                  </a:lnTo>
                  <a:lnTo>
                    <a:pt x="1912793" y="468457"/>
                  </a:lnTo>
                  <a:lnTo>
                    <a:pt x="1794164" y="385330"/>
                  </a:lnTo>
                  <a:lnTo>
                    <a:pt x="1912793" y="303068"/>
                  </a:lnTo>
                  <a:close/>
                </a:path>
              </a:pathLst>
            </a:custGeom>
            <a:solidFill>
              <a:srgbClr val="4E6144"/>
            </a:solid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805F878-1289-72C5-0E30-9338164C1E5D}"/>
                </a:ext>
              </a:extLst>
            </p:cNvPr>
            <p:cNvSpPr/>
            <p:nvPr/>
          </p:nvSpPr>
          <p:spPr>
            <a:xfrm>
              <a:off x="5129645" y="2740602"/>
              <a:ext cx="1912793" cy="772391"/>
            </a:xfrm>
            <a:custGeom>
              <a:avLst/>
              <a:gdLst>
                <a:gd name="connsiteX0" fmla="*/ 0 w 1912793"/>
                <a:gd name="connsiteY0" fmla="*/ 0 h 772391"/>
                <a:gd name="connsiteX1" fmla="*/ 0 w 1912793"/>
                <a:gd name="connsiteY1" fmla="*/ 303068 h 772391"/>
                <a:gd name="connsiteX2" fmla="*/ 118630 w 1912793"/>
                <a:gd name="connsiteY2" fmla="*/ 387061 h 772391"/>
                <a:gd name="connsiteX3" fmla="*/ 0 w 1912793"/>
                <a:gd name="connsiteY3" fmla="*/ 470189 h 772391"/>
                <a:gd name="connsiteX4" fmla="*/ 0 w 1912793"/>
                <a:gd name="connsiteY4" fmla="*/ 772391 h 772391"/>
                <a:gd name="connsiteX5" fmla="*/ 1912793 w 1912793"/>
                <a:gd name="connsiteY5" fmla="*/ 772391 h 772391"/>
                <a:gd name="connsiteX6" fmla="*/ 1912793 w 1912793"/>
                <a:gd name="connsiteY6" fmla="*/ 0 h 772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2391">
                  <a:moveTo>
                    <a:pt x="0" y="0"/>
                  </a:moveTo>
                  <a:lnTo>
                    <a:pt x="0" y="303068"/>
                  </a:lnTo>
                  <a:lnTo>
                    <a:pt x="118630" y="387061"/>
                  </a:lnTo>
                  <a:lnTo>
                    <a:pt x="0" y="470189"/>
                  </a:lnTo>
                  <a:lnTo>
                    <a:pt x="0" y="772391"/>
                  </a:lnTo>
                  <a:lnTo>
                    <a:pt x="1912793" y="772391"/>
                  </a:lnTo>
                  <a:lnTo>
                    <a:pt x="1912793" y="0"/>
                  </a:lnTo>
                  <a:close/>
                </a:path>
              </a:pathLst>
            </a:custGeom>
            <a:solidFill>
              <a:srgbClr val="747F2D"/>
            </a:solid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7C10665A-E720-4385-2DD4-C3F4696E8463}"/>
                </a:ext>
              </a:extLst>
            </p:cNvPr>
            <p:cNvSpPr/>
            <p:nvPr/>
          </p:nvSpPr>
          <p:spPr>
            <a:xfrm>
              <a:off x="5129645" y="1855643"/>
              <a:ext cx="1912793" cy="771524"/>
            </a:xfrm>
            <a:custGeom>
              <a:avLst/>
              <a:gdLst>
                <a:gd name="connsiteX0" fmla="*/ 1912793 w 1912793"/>
                <a:gd name="connsiteY0" fmla="*/ 0 h 771524"/>
                <a:gd name="connsiteX1" fmla="*/ 0 w 1912793"/>
                <a:gd name="connsiteY1" fmla="*/ 0 h 771524"/>
                <a:gd name="connsiteX2" fmla="*/ 0 w 1912793"/>
                <a:gd name="connsiteY2" fmla="*/ 771525 h 771524"/>
                <a:gd name="connsiteX3" fmla="*/ 1912793 w 1912793"/>
                <a:gd name="connsiteY3" fmla="*/ 771525 h 771524"/>
                <a:gd name="connsiteX4" fmla="*/ 1912793 w 1912793"/>
                <a:gd name="connsiteY4" fmla="*/ 468457 h 771524"/>
                <a:gd name="connsiteX5" fmla="*/ 1794164 w 1912793"/>
                <a:gd name="connsiteY5" fmla="*/ 386195 h 771524"/>
                <a:gd name="connsiteX6" fmla="*/ 1912793 w 1912793"/>
                <a:gd name="connsiteY6" fmla="*/ 303068 h 771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1524">
                  <a:moveTo>
                    <a:pt x="1912793" y="0"/>
                  </a:moveTo>
                  <a:lnTo>
                    <a:pt x="0" y="0"/>
                  </a:lnTo>
                  <a:lnTo>
                    <a:pt x="0" y="771525"/>
                  </a:lnTo>
                  <a:lnTo>
                    <a:pt x="1912793" y="771525"/>
                  </a:lnTo>
                  <a:lnTo>
                    <a:pt x="1912793" y="468457"/>
                  </a:lnTo>
                  <a:lnTo>
                    <a:pt x="1794164" y="386195"/>
                  </a:lnTo>
                  <a:lnTo>
                    <a:pt x="1912793" y="303068"/>
                  </a:lnTo>
                  <a:close/>
                </a:path>
              </a:pathLst>
            </a:custGeom>
            <a:solidFill>
              <a:srgbClr val="9A9F16"/>
            </a:solidFill>
            <a:ln w="8653" cap="flat">
              <a:noFill/>
              <a:prstDash val="solid"/>
              <a:miter/>
            </a:ln>
          </p:spPr>
          <p:txBody>
            <a:bodyPr rtlCol="0" anchor="ctr"/>
            <a:lstStyle/>
            <a:p>
              <a:endParaRPr lang="en-US"/>
            </a:p>
          </p:txBody>
        </p:sp>
        <p:grpSp>
          <p:nvGrpSpPr>
            <p:cNvPr id="17" name="Graphic 6">
              <a:extLst>
                <a:ext uri="{FF2B5EF4-FFF2-40B4-BE49-F238E27FC236}">
                  <a16:creationId xmlns:a16="http://schemas.microsoft.com/office/drawing/2014/main" id="{2ED9A1C0-0085-478B-0D4E-FD7DAD0E1619}"/>
                </a:ext>
              </a:extLst>
            </p:cNvPr>
            <p:cNvGrpSpPr/>
            <p:nvPr/>
          </p:nvGrpSpPr>
          <p:grpSpPr>
            <a:xfrm>
              <a:off x="5684693" y="2199409"/>
              <a:ext cx="802697" cy="110836"/>
              <a:chOff x="5684693" y="2199409"/>
              <a:chExt cx="802697" cy="110836"/>
            </a:xfrm>
            <a:solidFill>
              <a:srgbClr val="FFFFFF"/>
            </a:solidFill>
          </p:grpSpPr>
          <p:sp>
            <p:nvSpPr>
              <p:cNvPr id="186" name="Freeform 185">
                <a:extLst>
                  <a:ext uri="{FF2B5EF4-FFF2-40B4-BE49-F238E27FC236}">
                    <a16:creationId xmlns:a16="http://schemas.microsoft.com/office/drawing/2014/main" id="{53F69F30-5AB7-67B7-F554-90A1DF135686}"/>
                  </a:ext>
                </a:extLst>
              </p:cNvPr>
              <p:cNvSpPr/>
              <p:nvPr/>
            </p:nvSpPr>
            <p:spPr>
              <a:xfrm>
                <a:off x="5684693" y="2201140"/>
                <a:ext cx="67540" cy="106506"/>
              </a:xfrm>
              <a:custGeom>
                <a:avLst/>
                <a:gdLst>
                  <a:gd name="connsiteX0" fmla="*/ 22514 w 67540"/>
                  <a:gd name="connsiteY0" fmla="*/ 17318 h 106506"/>
                  <a:gd name="connsiteX1" fmla="*/ 22514 w 67540"/>
                  <a:gd name="connsiteY1" fmla="*/ 46759 h 106506"/>
                  <a:gd name="connsiteX2" fmla="*/ 60614 w 67540"/>
                  <a:gd name="connsiteY2" fmla="*/ 46759 h 106506"/>
                  <a:gd name="connsiteX3" fmla="*/ 60614 w 67540"/>
                  <a:gd name="connsiteY3" fmla="*/ 64077 h 106506"/>
                  <a:gd name="connsiteX4" fmla="*/ 22514 w 67540"/>
                  <a:gd name="connsiteY4" fmla="*/ 64077 h 106506"/>
                  <a:gd name="connsiteX5" fmla="*/ 22514 w 67540"/>
                  <a:gd name="connsiteY5" fmla="*/ 106507 h 106506"/>
                  <a:gd name="connsiteX6" fmla="*/ 0 w 67540"/>
                  <a:gd name="connsiteY6" fmla="*/ 106507 h 106506"/>
                  <a:gd name="connsiteX7" fmla="*/ 0 w 67540"/>
                  <a:gd name="connsiteY7" fmla="*/ 0 h 106506"/>
                  <a:gd name="connsiteX8" fmla="*/ 67541 w 67540"/>
                  <a:gd name="connsiteY8" fmla="*/ 0 h 106506"/>
                  <a:gd name="connsiteX9" fmla="*/ 67541 w 67540"/>
                  <a:gd name="connsiteY9" fmla="*/ 17318 h 106506"/>
                  <a:gd name="connsiteX10" fmla="*/ 22514 w 67540"/>
                  <a:gd name="connsiteY10"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540" h="106506">
                    <a:moveTo>
                      <a:pt x="22514" y="17318"/>
                    </a:moveTo>
                    <a:lnTo>
                      <a:pt x="22514" y="46759"/>
                    </a:lnTo>
                    <a:lnTo>
                      <a:pt x="60614" y="46759"/>
                    </a:lnTo>
                    <a:lnTo>
                      <a:pt x="60614" y="64077"/>
                    </a:lnTo>
                    <a:lnTo>
                      <a:pt x="22514" y="64077"/>
                    </a:lnTo>
                    <a:lnTo>
                      <a:pt x="22514" y="106507"/>
                    </a:lnTo>
                    <a:lnTo>
                      <a:pt x="0" y="106507"/>
                    </a:lnTo>
                    <a:lnTo>
                      <a:pt x="0" y="0"/>
                    </a:lnTo>
                    <a:lnTo>
                      <a:pt x="67541" y="0"/>
                    </a:lnTo>
                    <a:lnTo>
                      <a:pt x="67541" y="17318"/>
                    </a:lnTo>
                    <a:lnTo>
                      <a:pt x="22514" y="17318"/>
                    </a:lnTo>
                    <a:close/>
                  </a:path>
                </a:pathLst>
              </a:custGeom>
              <a:solidFill>
                <a:srgbClr val="FFFFFF"/>
              </a:solidFill>
              <a:ln w="8653"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DC49BF91-7DA6-166C-B5B3-3D00A2795AF7}"/>
                  </a:ext>
                </a:extLst>
              </p:cNvPr>
              <p:cNvSpPr/>
              <p:nvPr/>
            </p:nvSpPr>
            <p:spPr>
              <a:xfrm>
                <a:off x="5769552" y="2200275"/>
                <a:ext cx="110836" cy="109104"/>
              </a:xfrm>
              <a:custGeom>
                <a:avLst/>
                <a:gdLst>
                  <a:gd name="connsiteX0" fmla="*/ 110837 w 110836"/>
                  <a:gd name="connsiteY0" fmla="*/ 54552 h 109104"/>
                  <a:gd name="connsiteX1" fmla="*/ 106507 w 110836"/>
                  <a:gd name="connsiteY1" fmla="*/ 76200 h 109104"/>
                  <a:gd name="connsiteX2" fmla="*/ 95250 w 110836"/>
                  <a:gd name="connsiteY2" fmla="*/ 93518 h 109104"/>
                  <a:gd name="connsiteX3" fmla="*/ 77932 w 110836"/>
                  <a:gd name="connsiteY3" fmla="*/ 104775 h 109104"/>
                  <a:gd name="connsiteX4" fmla="*/ 55418 w 110836"/>
                  <a:gd name="connsiteY4" fmla="*/ 109105 h 109104"/>
                  <a:gd name="connsiteX5" fmla="*/ 32905 w 110836"/>
                  <a:gd name="connsiteY5" fmla="*/ 104775 h 109104"/>
                  <a:gd name="connsiteX6" fmla="*/ 15587 w 110836"/>
                  <a:gd name="connsiteY6" fmla="*/ 93518 h 109104"/>
                  <a:gd name="connsiteX7" fmla="*/ 4330 w 110836"/>
                  <a:gd name="connsiteY7" fmla="*/ 76200 h 109104"/>
                  <a:gd name="connsiteX8" fmla="*/ 0 w 110836"/>
                  <a:gd name="connsiteY8" fmla="*/ 54552 h 109104"/>
                  <a:gd name="connsiteX9" fmla="*/ 4330 w 110836"/>
                  <a:gd name="connsiteY9" fmla="*/ 32904 h 109104"/>
                  <a:gd name="connsiteX10" fmla="*/ 15587 w 110836"/>
                  <a:gd name="connsiteY10" fmla="*/ 15586 h 109104"/>
                  <a:gd name="connsiteX11" fmla="*/ 32905 w 110836"/>
                  <a:gd name="connsiteY11" fmla="*/ 4330 h 109104"/>
                  <a:gd name="connsiteX12" fmla="*/ 55418 w 110836"/>
                  <a:gd name="connsiteY12" fmla="*/ 0 h 109104"/>
                  <a:gd name="connsiteX13" fmla="*/ 77932 w 110836"/>
                  <a:gd name="connsiteY13" fmla="*/ 4330 h 109104"/>
                  <a:gd name="connsiteX14" fmla="*/ 95250 w 110836"/>
                  <a:gd name="connsiteY14" fmla="*/ 15586 h 109104"/>
                  <a:gd name="connsiteX15" fmla="*/ 106507 w 110836"/>
                  <a:gd name="connsiteY15" fmla="*/ 32904 h 109104"/>
                  <a:gd name="connsiteX16" fmla="*/ 110837 w 110836"/>
                  <a:gd name="connsiteY16" fmla="*/ 54552 h 109104"/>
                  <a:gd name="connsiteX17" fmla="*/ 88323 w 110836"/>
                  <a:gd name="connsiteY17" fmla="*/ 54552 h 109104"/>
                  <a:gd name="connsiteX18" fmla="*/ 85725 w 110836"/>
                  <a:gd name="connsiteY18" fmla="*/ 39832 h 109104"/>
                  <a:gd name="connsiteX19" fmla="*/ 79664 w 110836"/>
                  <a:gd name="connsiteY19" fmla="*/ 28575 h 109104"/>
                  <a:gd name="connsiteX20" fmla="*/ 69273 w 110836"/>
                  <a:gd name="connsiteY20" fmla="*/ 21648 h 109104"/>
                  <a:gd name="connsiteX21" fmla="*/ 56284 w 110836"/>
                  <a:gd name="connsiteY21" fmla="*/ 19050 h 109104"/>
                  <a:gd name="connsiteX22" fmla="*/ 43295 w 110836"/>
                  <a:gd name="connsiteY22" fmla="*/ 21648 h 109104"/>
                  <a:gd name="connsiteX23" fmla="*/ 32905 w 110836"/>
                  <a:gd name="connsiteY23" fmla="*/ 28575 h 109104"/>
                  <a:gd name="connsiteX24" fmla="*/ 26843 w 110836"/>
                  <a:gd name="connsiteY24" fmla="*/ 39832 h 109104"/>
                  <a:gd name="connsiteX25" fmla="*/ 24246 w 110836"/>
                  <a:gd name="connsiteY25" fmla="*/ 54552 h 109104"/>
                  <a:gd name="connsiteX26" fmla="*/ 26843 w 110836"/>
                  <a:gd name="connsiteY26" fmla="*/ 69273 h 109104"/>
                  <a:gd name="connsiteX27" fmla="*/ 32905 w 110836"/>
                  <a:gd name="connsiteY27" fmla="*/ 80529 h 109104"/>
                  <a:gd name="connsiteX28" fmla="*/ 43295 w 110836"/>
                  <a:gd name="connsiteY28" fmla="*/ 87457 h 109104"/>
                  <a:gd name="connsiteX29" fmla="*/ 56284 w 110836"/>
                  <a:gd name="connsiteY29" fmla="*/ 90054 h 109104"/>
                  <a:gd name="connsiteX30" fmla="*/ 69273 w 110836"/>
                  <a:gd name="connsiteY30" fmla="*/ 87457 h 109104"/>
                  <a:gd name="connsiteX31" fmla="*/ 79664 w 110836"/>
                  <a:gd name="connsiteY31" fmla="*/ 80529 h 109104"/>
                  <a:gd name="connsiteX32" fmla="*/ 85725 w 110836"/>
                  <a:gd name="connsiteY32" fmla="*/ 69273 h 109104"/>
                  <a:gd name="connsiteX33" fmla="*/ 88323 w 110836"/>
                  <a:gd name="connsiteY33" fmla="*/ 54552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10836" h="109104">
                    <a:moveTo>
                      <a:pt x="110837" y="54552"/>
                    </a:moveTo>
                    <a:cubicBezTo>
                      <a:pt x="110837" y="62345"/>
                      <a:pt x="109105" y="69273"/>
                      <a:pt x="106507" y="76200"/>
                    </a:cubicBezTo>
                    <a:cubicBezTo>
                      <a:pt x="103909" y="83127"/>
                      <a:pt x="100446" y="88323"/>
                      <a:pt x="95250" y="93518"/>
                    </a:cubicBezTo>
                    <a:cubicBezTo>
                      <a:pt x="90920" y="98714"/>
                      <a:pt x="84859" y="102177"/>
                      <a:pt x="77932" y="104775"/>
                    </a:cubicBezTo>
                    <a:cubicBezTo>
                      <a:pt x="71005" y="107373"/>
                      <a:pt x="64077" y="109105"/>
                      <a:pt x="55418" y="109105"/>
                    </a:cubicBezTo>
                    <a:cubicBezTo>
                      <a:pt x="46759" y="109105"/>
                      <a:pt x="39832" y="107373"/>
                      <a:pt x="32905" y="104775"/>
                    </a:cubicBezTo>
                    <a:cubicBezTo>
                      <a:pt x="25977" y="102177"/>
                      <a:pt x="20782" y="97848"/>
                      <a:pt x="15587" y="93518"/>
                    </a:cubicBezTo>
                    <a:cubicBezTo>
                      <a:pt x="10391" y="88323"/>
                      <a:pt x="6927" y="83127"/>
                      <a:pt x="4330" y="76200"/>
                    </a:cubicBezTo>
                    <a:cubicBezTo>
                      <a:pt x="1732" y="69273"/>
                      <a:pt x="0" y="62345"/>
                      <a:pt x="0" y="54552"/>
                    </a:cubicBezTo>
                    <a:cubicBezTo>
                      <a:pt x="0" y="46759"/>
                      <a:pt x="1732" y="39832"/>
                      <a:pt x="4330" y="32904"/>
                    </a:cubicBezTo>
                    <a:cubicBezTo>
                      <a:pt x="6927" y="25977"/>
                      <a:pt x="10391" y="20782"/>
                      <a:pt x="15587" y="15586"/>
                    </a:cubicBezTo>
                    <a:cubicBezTo>
                      <a:pt x="20782" y="10391"/>
                      <a:pt x="25977" y="6927"/>
                      <a:pt x="32905" y="4330"/>
                    </a:cubicBezTo>
                    <a:cubicBezTo>
                      <a:pt x="39832" y="1732"/>
                      <a:pt x="46759" y="0"/>
                      <a:pt x="55418" y="0"/>
                    </a:cubicBezTo>
                    <a:cubicBezTo>
                      <a:pt x="64077" y="0"/>
                      <a:pt x="71005" y="1732"/>
                      <a:pt x="77932" y="4330"/>
                    </a:cubicBezTo>
                    <a:cubicBezTo>
                      <a:pt x="84859" y="6927"/>
                      <a:pt x="90055" y="11257"/>
                      <a:pt x="95250" y="15586"/>
                    </a:cubicBezTo>
                    <a:cubicBezTo>
                      <a:pt x="100446" y="20782"/>
                      <a:pt x="103909" y="25977"/>
                      <a:pt x="106507" y="32904"/>
                    </a:cubicBezTo>
                    <a:cubicBezTo>
                      <a:pt x="109971" y="38966"/>
                      <a:pt x="110837" y="46759"/>
                      <a:pt x="110837" y="54552"/>
                    </a:cubicBezTo>
                    <a:close/>
                    <a:moveTo>
                      <a:pt x="88323" y="54552"/>
                    </a:moveTo>
                    <a:cubicBezTo>
                      <a:pt x="88323" y="49357"/>
                      <a:pt x="87457" y="44161"/>
                      <a:pt x="85725" y="39832"/>
                    </a:cubicBezTo>
                    <a:cubicBezTo>
                      <a:pt x="83993" y="35502"/>
                      <a:pt x="82261" y="32038"/>
                      <a:pt x="79664" y="28575"/>
                    </a:cubicBezTo>
                    <a:cubicBezTo>
                      <a:pt x="77066" y="25111"/>
                      <a:pt x="73602" y="23379"/>
                      <a:pt x="69273" y="21648"/>
                    </a:cubicBezTo>
                    <a:cubicBezTo>
                      <a:pt x="64943" y="19916"/>
                      <a:pt x="60614" y="19050"/>
                      <a:pt x="56284" y="19050"/>
                    </a:cubicBezTo>
                    <a:cubicBezTo>
                      <a:pt x="51089" y="19050"/>
                      <a:pt x="46759" y="19916"/>
                      <a:pt x="43295" y="21648"/>
                    </a:cubicBezTo>
                    <a:cubicBezTo>
                      <a:pt x="38966" y="23379"/>
                      <a:pt x="36368" y="25977"/>
                      <a:pt x="32905" y="28575"/>
                    </a:cubicBezTo>
                    <a:cubicBezTo>
                      <a:pt x="29441" y="31173"/>
                      <a:pt x="27709" y="35502"/>
                      <a:pt x="26843" y="39832"/>
                    </a:cubicBezTo>
                    <a:cubicBezTo>
                      <a:pt x="25112" y="44161"/>
                      <a:pt x="24246" y="49357"/>
                      <a:pt x="24246" y="54552"/>
                    </a:cubicBezTo>
                    <a:cubicBezTo>
                      <a:pt x="24246" y="59748"/>
                      <a:pt x="25112" y="64943"/>
                      <a:pt x="26843" y="69273"/>
                    </a:cubicBezTo>
                    <a:cubicBezTo>
                      <a:pt x="28575" y="73602"/>
                      <a:pt x="30307" y="77066"/>
                      <a:pt x="32905" y="80529"/>
                    </a:cubicBezTo>
                    <a:cubicBezTo>
                      <a:pt x="35502" y="83993"/>
                      <a:pt x="38966" y="85725"/>
                      <a:pt x="43295" y="87457"/>
                    </a:cubicBezTo>
                    <a:cubicBezTo>
                      <a:pt x="47625" y="89189"/>
                      <a:pt x="51955" y="90054"/>
                      <a:pt x="56284" y="90054"/>
                    </a:cubicBezTo>
                    <a:cubicBezTo>
                      <a:pt x="61480" y="90054"/>
                      <a:pt x="65809" y="89189"/>
                      <a:pt x="69273" y="87457"/>
                    </a:cubicBezTo>
                    <a:cubicBezTo>
                      <a:pt x="73602" y="85725"/>
                      <a:pt x="76200" y="83127"/>
                      <a:pt x="79664" y="80529"/>
                    </a:cubicBezTo>
                    <a:cubicBezTo>
                      <a:pt x="82261" y="77066"/>
                      <a:pt x="84859" y="73602"/>
                      <a:pt x="85725" y="69273"/>
                    </a:cubicBezTo>
                    <a:cubicBezTo>
                      <a:pt x="88323" y="64943"/>
                      <a:pt x="88323" y="59748"/>
                      <a:pt x="88323" y="54552"/>
                    </a:cubicBezTo>
                    <a:close/>
                  </a:path>
                </a:pathLst>
              </a:custGeom>
              <a:solidFill>
                <a:srgbClr val="FFFFFF"/>
              </a:solidFill>
              <a:ln w="8653" cap="flat">
                <a:noFill/>
                <a:prstDash val="solid"/>
                <a:miter/>
              </a:ln>
            </p:spPr>
            <p:txBody>
              <a:bodyPr rtlCol="0" anchor="ctr"/>
              <a:lstStyle/>
              <a:p>
                <a:endParaRPr lang="en-US"/>
              </a:p>
            </p:txBody>
          </p:sp>
          <p:sp>
            <p:nvSpPr>
              <p:cNvPr id="188" name="Freeform 187">
                <a:extLst>
                  <a:ext uri="{FF2B5EF4-FFF2-40B4-BE49-F238E27FC236}">
                    <a16:creationId xmlns:a16="http://schemas.microsoft.com/office/drawing/2014/main" id="{ADBB294C-8425-CBDA-26F0-AF1D9EF65EE3}"/>
                  </a:ext>
                </a:extLst>
              </p:cNvPr>
              <p:cNvSpPr/>
              <p:nvPr/>
            </p:nvSpPr>
            <p:spPr>
              <a:xfrm>
                <a:off x="5901170" y="2200275"/>
                <a:ext cx="90054" cy="109104"/>
              </a:xfrm>
              <a:custGeom>
                <a:avLst/>
                <a:gdLst>
                  <a:gd name="connsiteX0" fmla="*/ 77932 w 90054"/>
                  <a:gd name="connsiteY0" fmla="*/ 81395 h 109104"/>
                  <a:gd name="connsiteX1" fmla="*/ 81395 w 90054"/>
                  <a:gd name="connsiteY1" fmla="*/ 83127 h 109104"/>
                  <a:gd name="connsiteX2" fmla="*/ 90055 w 90054"/>
                  <a:gd name="connsiteY2" fmla="*/ 92652 h 109104"/>
                  <a:gd name="connsiteX3" fmla="*/ 74468 w 90054"/>
                  <a:gd name="connsiteY3" fmla="*/ 104775 h 109104"/>
                  <a:gd name="connsiteX4" fmla="*/ 51955 w 90054"/>
                  <a:gd name="connsiteY4" fmla="*/ 109105 h 109104"/>
                  <a:gd name="connsiteX5" fmla="*/ 30307 w 90054"/>
                  <a:gd name="connsiteY5" fmla="*/ 104775 h 109104"/>
                  <a:gd name="connsiteX6" fmla="*/ 13855 w 90054"/>
                  <a:gd name="connsiteY6" fmla="*/ 93518 h 109104"/>
                  <a:gd name="connsiteX7" fmla="*/ 3464 w 90054"/>
                  <a:gd name="connsiteY7" fmla="*/ 76200 h 109104"/>
                  <a:gd name="connsiteX8" fmla="*/ 0 w 90054"/>
                  <a:gd name="connsiteY8" fmla="*/ 54552 h 109104"/>
                  <a:gd name="connsiteX9" fmla="*/ 1732 w 90054"/>
                  <a:gd name="connsiteY9" fmla="*/ 39832 h 109104"/>
                  <a:gd name="connsiteX10" fmla="*/ 6927 w 90054"/>
                  <a:gd name="connsiteY10" fmla="*/ 26843 h 109104"/>
                  <a:gd name="connsiteX11" fmla="*/ 14721 w 90054"/>
                  <a:gd name="connsiteY11" fmla="*/ 15586 h 109104"/>
                  <a:gd name="connsiteX12" fmla="*/ 25111 w 90054"/>
                  <a:gd name="connsiteY12" fmla="*/ 6927 h 109104"/>
                  <a:gd name="connsiteX13" fmla="*/ 38100 w 90054"/>
                  <a:gd name="connsiteY13" fmla="*/ 1732 h 109104"/>
                  <a:gd name="connsiteX14" fmla="*/ 52821 w 90054"/>
                  <a:gd name="connsiteY14" fmla="*/ 0 h 109104"/>
                  <a:gd name="connsiteX15" fmla="*/ 64077 w 90054"/>
                  <a:gd name="connsiteY15" fmla="*/ 866 h 109104"/>
                  <a:gd name="connsiteX16" fmla="*/ 73602 w 90054"/>
                  <a:gd name="connsiteY16" fmla="*/ 3464 h 109104"/>
                  <a:gd name="connsiteX17" fmla="*/ 82261 w 90054"/>
                  <a:gd name="connsiteY17" fmla="*/ 7793 h 109104"/>
                  <a:gd name="connsiteX18" fmla="*/ 89189 w 90054"/>
                  <a:gd name="connsiteY18" fmla="*/ 13854 h 109104"/>
                  <a:gd name="connsiteX19" fmla="*/ 81395 w 90054"/>
                  <a:gd name="connsiteY19" fmla="*/ 24245 h 109104"/>
                  <a:gd name="connsiteX20" fmla="*/ 79664 w 90054"/>
                  <a:gd name="connsiteY20" fmla="*/ 25977 h 109104"/>
                  <a:gd name="connsiteX21" fmla="*/ 77066 w 90054"/>
                  <a:gd name="connsiteY21" fmla="*/ 26843 h 109104"/>
                  <a:gd name="connsiteX22" fmla="*/ 73602 w 90054"/>
                  <a:gd name="connsiteY22" fmla="*/ 25977 h 109104"/>
                  <a:gd name="connsiteX23" fmla="*/ 69273 w 90054"/>
                  <a:gd name="connsiteY23" fmla="*/ 23379 h 109104"/>
                  <a:gd name="connsiteX24" fmla="*/ 62346 w 90054"/>
                  <a:gd name="connsiteY24" fmla="*/ 20782 h 109104"/>
                  <a:gd name="connsiteX25" fmla="*/ 52821 w 90054"/>
                  <a:gd name="connsiteY25" fmla="*/ 19916 h 109104"/>
                  <a:gd name="connsiteX26" fmla="*/ 40698 w 90054"/>
                  <a:gd name="connsiteY26" fmla="*/ 22514 h 109104"/>
                  <a:gd name="connsiteX27" fmla="*/ 31173 w 90054"/>
                  <a:gd name="connsiteY27" fmla="*/ 29441 h 109104"/>
                  <a:gd name="connsiteX28" fmla="*/ 25111 w 90054"/>
                  <a:gd name="connsiteY28" fmla="*/ 40698 h 109104"/>
                  <a:gd name="connsiteX29" fmla="*/ 22514 w 90054"/>
                  <a:gd name="connsiteY29" fmla="*/ 56284 h 109104"/>
                  <a:gd name="connsiteX30" fmla="*/ 25111 w 90054"/>
                  <a:gd name="connsiteY30" fmla="*/ 71870 h 109104"/>
                  <a:gd name="connsiteX31" fmla="*/ 32039 w 90054"/>
                  <a:gd name="connsiteY31" fmla="*/ 83127 h 109104"/>
                  <a:gd name="connsiteX32" fmla="*/ 41564 w 90054"/>
                  <a:gd name="connsiteY32" fmla="*/ 90054 h 109104"/>
                  <a:gd name="connsiteX33" fmla="*/ 53686 w 90054"/>
                  <a:gd name="connsiteY33" fmla="*/ 92652 h 109104"/>
                  <a:gd name="connsiteX34" fmla="*/ 60614 w 90054"/>
                  <a:gd name="connsiteY34" fmla="*/ 92652 h 109104"/>
                  <a:gd name="connsiteX35" fmla="*/ 66675 w 90054"/>
                  <a:gd name="connsiteY35" fmla="*/ 91786 h 109104"/>
                  <a:gd name="connsiteX36" fmla="*/ 71870 w 90054"/>
                  <a:gd name="connsiteY36" fmla="*/ 89189 h 109104"/>
                  <a:gd name="connsiteX37" fmla="*/ 76200 w 90054"/>
                  <a:gd name="connsiteY37" fmla="*/ 85725 h 109104"/>
                  <a:gd name="connsiteX38" fmla="*/ 77932 w 90054"/>
                  <a:gd name="connsiteY38" fmla="*/ 84859 h 109104"/>
                  <a:gd name="connsiteX39" fmla="*/ 77932 w 90054"/>
                  <a:gd name="connsiteY39" fmla="*/ 81395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0054" h="109104">
                    <a:moveTo>
                      <a:pt x="77932" y="81395"/>
                    </a:moveTo>
                    <a:cubicBezTo>
                      <a:pt x="78798" y="81395"/>
                      <a:pt x="80529" y="82261"/>
                      <a:pt x="81395" y="83127"/>
                    </a:cubicBezTo>
                    <a:lnTo>
                      <a:pt x="90055" y="92652"/>
                    </a:lnTo>
                    <a:cubicBezTo>
                      <a:pt x="85725" y="97848"/>
                      <a:pt x="80529" y="102177"/>
                      <a:pt x="74468" y="104775"/>
                    </a:cubicBezTo>
                    <a:cubicBezTo>
                      <a:pt x="68407" y="107373"/>
                      <a:pt x="60614" y="109105"/>
                      <a:pt x="51955" y="109105"/>
                    </a:cubicBezTo>
                    <a:cubicBezTo>
                      <a:pt x="44161" y="109105"/>
                      <a:pt x="37234" y="107373"/>
                      <a:pt x="30307" y="104775"/>
                    </a:cubicBezTo>
                    <a:cubicBezTo>
                      <a:pt x="24245" y="102177"/>
                      <a:pt x="18184" y="98714"/>
                      <a:pt x="13855" y="93518"/>
                    </a:cubicBezTo>
                    <a:cubicBezTo>
                      <a:pt x="9525" y="88323"/>
                      <a:pt x="6061" y="83127"/>
                      <a:pt x="3464" y="76200"/>
                    </a:cubicBezTo>
                    <a:cubicBezTo>
                      <a:pt x="866" y="69273"/>
                      <a:pt x="0" y="62345"/>
                      <a:pt x="0" y="54552"/>
                    </a:cubicBezTo>
                    <a:cubicBezTo>
                      <a:pt x="0" y="49357"/>
                      <a:pt x="866" y="44161"/>
                      <a:pt x="1732" y="39832"/>
                    </a:cubicBezTo>
                    <a:cubicBezTo>
                      <a:pt x="2598" y="34636"/>
                      <a:pt x="4330" y="30307"/>
                      <a:pt x="6927" y="26843"/>
                    </a:cubicBezTo>
                    <a:cubicBezTo>
                      <a:pt x="9525" y="22514"/>
                      <a:pt x="12123" y="19050"/>
                      <a:pt x="14721" y="15586"/>
                    </a:cubicBezTo>
                    <a:cubicBezTo>
                      <a:pt x="18184" y="12123"/>
                      <a:pt x="21648" y="9525"/>
                      <a:pt x="25111" y="6927"/>
                    </a:cubicBezTo>
                    <a:cubicBezTo>
                      <a:pt x="29441" y="4330"/>
                      <a:pt x="32904" y="2598"/>
                      <a:pt x="38100" y="1732"/>
                    </a:cubicBezTo>
                    <a:cubicBezTo>
                      <a:pt x="42429" y="866"/>
                      <a:pt x="47625" y="0"/>
                      <a:pt x="52821" y="0"/>
                    </a:cubicBezTo>
                    <a:cubicBezTo>
                      <a:pt x="57150" y="0"/>
                      <a:pt x="60614" y="0"/>
                      <a:pt x="64077" y="866"/>
                    </a:cubicBezTo>
                    <a:cubicBezTo>
                      <a:pt x="67541" y="1732"/>
                      <a:pt x="71005" y="2598"/>
                      <a:pt x="73602" y="3464"/>
                    </a:cubicBezTo>
                    <a:cubicBezTo>
                      <a:pt x="76200" y="4330"/>
                      <a:pt x="79664" y="6061"/>
                      <a:pt x="82261" y="7793"/>
                    </a:cubicBezTo>
                    <a:cubicBezTo>
                      <a:pt x="84859" y="9525"/>
                      <a:pt x="87457" y="11257"/>
                      <a:pt x="89189" y="13854"/>
                    </a:cubicBezTo>
                    <a:lnTo>
                      <a:pt x="81395" y="24245"/>
                    </a:lnTo>
                    <a:cubicBezTo>
                      <a:pt x="80529" y="25111"/>
                      <a:pt x="80529" y="25111"/>
                      <a:pt x="79664" y="25977"/>
                    </a:cubicBezTo>
                    <a:cubicBezTo>
                      <a:pt x="78798" y="26843"/>
                      <a:pt x="77932" y="26843"/>
                      <a:pt x="77066" y="26843"/>
                    </a:cubicBezTo>
                    <a:cubicBezTo>
                      <a:pt x="76200" y="26843"/>
                      <a:pt x="74468" y="26843"/>
                      <a:pt x="73602" y="25977"/>
                    </a:cubicBezTo>
                    <a:cubicBezTo>
                      <a:pt x="72736" y="25111"/>
                      <a:pt x="71005" y="24245"/>
                      <a:pt x="69273" y="23379"/>
                    </a:cubicBezTo>
                    <a:cubicBezTo>
                      <a:pt x="67541" y="22514"/>
                      <a:pt x="64943" y="21648"/>
                      <a:pt x="62346" y="20782"/>
                    </a:cubicBezTo>
                    <a:cubicBezTo>
                      <a:pt x="59748" y="19916"/>
                      <a:pt x="56284" y="19916"/>
                      <a:pt x="52821" y="19916"/>
                    </a:cubicBezTo>
                    <a:cubicBezTo>
                      <a:pt x="48491" y="19916"/>
                      <a:pt x="44161" y="20782"/>
                      <a:pt x="40698" y="22514"/>
                    </a:cubicBezTo>
                    <a:cubicBezTo>
                      <a:pt x="37234" y="24245"/>
                      <a:pt x="33770" y="26843"/>
                      <a:pt x="31173" y="29441"/>
                    </a:cubicBezTo>
                    <a:cubicBezTo>
                      <a:pt x="28575" y="32904"/>
                      <a:pt x="26843" y="36368"/>
                      <a:pt x="25111" y="40698"/>
                    </a:cubicBezTo>
                    <a:cubicBezTo>
                      <a:pt x="23380" y="45027"/>
                      <a:pt x="22514" y="50223"/>
                      <a:pt x="22514" y="56284"/>
                    </a:cubicBezTo>
                    <a:cubicBezTo>
                      <a:pt x="22514" y="62345"/>
                      <a:pt x="23380" y="66675"/>
                      <a:pt x="25111" y="71870"/>
                    </a:cubicBezTo>
                    <a:cubicBezTo>
                      <a:pt x="26843" y="76200"/>
                      <a:pt x="28575" y="80529"/>
                      <a:pt x="32039" y="83127"/>
                    </a:cubicBezTo>
                    <a:cubicBezTo>
                      <a:pt x="34636" y="86591"/>
                      <a:pt x="38100" y="88323"/>
                      <a:pt x="41564" y="90054"/>
                    </a:cubicBezTo>
                    <a:cubicBezTo>
                      <a:pt x="45027" y="91786"/>
                      <a:pt x="49357" y="92652"/>
                      <a:pt x="53686" y="92652"/>
                    </a:cubicBezTo>
                    <a:cubicBezTo>
                      <a:pt x="56284" y="92652"/>
                      <a:pt x="58016" y="92652"/>
                      <a:pt x="60614" y="92652"/>
                    </a:cubicBezTo>
                    <a:cubicBezTo>
                      <a:pt x="62346" y="92652"/>
                      <a:pt x="64943" y="91786"/>
                      <a:pt x="66675" y="91786"/>
                    </a:cubicBezTo>
                    <a:cubicBezTo>
                      <a:pt x="68407" y="90920"/>
                      <a:pt x="70139" y="90054"/>
                      <a:pt x="71870" y="89189"/>
                    </a:cubicBezTo>
                    <a:cubicBezTo>
                      <a:pt x="73602" y="88323"/>
                      <a:pt x="75334" y="87457"/>
                      <a:pt x="76200" y="85725"/>
                    </a:cubicBezTo>
                    <a:cubicBezTo>
                      <a:pt x="77066" y="84859"/>
                      <a:pt x="77066" y="84859"/>
                      <a:pt x="77932" y="84859"/>
                    </a:cubicBezTo>
                    <a:cubicBezTo>
                      <a:pt x="76200" y="81395"/>
                      <a:pt x="77066" y="81395"/>
                      <a:pt x="77932" y="81395"/>
                    </a:cubicBezTo>
                    <a:close/>
                  </a:path>
                </a:pathLst>
              </a:custGeom>
              <a:solidFill>
                <a:srgbClr val="FFFFFF"/>
              </a:solidFill>
              <a:ln w="8653" cap="flat">
                <a:noFill/>
                <a:prstDash val="solid"/>
                <a:miter/>
              </a:ln>
            </p:spPr>
            <p:txBody>
              <a:bodyPr rtlCol="0" anchor="ctr"/>
              <a:lstStyle/>
              <a:p>
                <a:endParaRPr lang="en-US"/>
              </a:p>
            </p:txBody>
          </p:sp>
          <p:sp>
            <p:nvSpPr>
              <p:cNvPr id="189" name="Freeform 188">
                <a:extLst>
                  <a:ext uri="{FF2B5EF4-FFF2-40B4-BE49-F238E27FC236}">
                    <a16:creationId xmlns:a16="http://schemas.microsoft.com/office/drawing/2014/main" id="{05699A5F-2179-B75A-D4D2-11AEEC99EFCB}"/>
                  </a:ext>
                </a:extLst>
              </p:cNvPr>
              <p:cNvSpPr/>
              <p:nvPr/>
            </p:nvSpPr>
            <p:spPr>
              <a:xfrm>
                <a:off x="6010275" y="2202006"/>
                <a:ext cx="90054" cy="108238"/>
              </a:xfrm>
              <a:custGeom>
                <a:avLst/>
                <a:gdLst>
                  <a:gd name="connsiteX0" fmla="*/ 45893 w 90054"/>
                  <a:gd name="connsiteY0" fmla="*/ 88323 h 108238"/>
                  <a:gd name="connsiteX1" fmla="*/ 55418 w 90054"/>
                  <a:gd name="connsiteY1" fmla="*/ 86591 h 108238"/>
                  <a:gd name="connsiteX2" fmla="*/ 62345 w 90054"/>
                  <a:gd name="connsiteY2" fmla="*/ 81396 h 108238"/>
                  <a:gd name="connsiteX3" fmla="*/ 66675 w 90054"/>
                  <a:gd name="connsiteY3" fmla="*/ 73602 h 108238"/>
                  <a:gd name="connsiteX4" fmla="*/ 68407 w 90054"/>
                  <a:gd name="connsiteY4" fmla="*/ 63211 h 108238"/>
                  <a:gd name="connsiteX5" fmla="*/ 68407 w 90054"/>
                  <a:gd name="connsiteY5" fmla="*/ 0 h 108238"/>
                  <a:gd name="connsiteX6" fmla="*/ 90055 w 90054"/>
                  <a:gd name="connsiteY6" fmla="*/ 0 h 108238"/>
                  <a:gd name="connsiteX7" fmla="*/ 90055 w 90054"/>
                  <a:gd name="connsiteY7" fmla="*/ 63211 h 108238"/>
                  <a:gd name="connsiteX8" fmla="*/ 86591 w 90054"/>
                  <a:gd name="connsiteY8" fmla="*/ 81396 h 108238"/>
                  <a:gd name="connsiteX9" fmla="*/ 77932 w 90054"/>
                  <a:gd name="connsiteY9" fmla="*/ 95250 h 108238"/>
                  <a:gd name="connsiteX10" fmla="*/ 64077 w 90054"/>
                  <a:gd name="connsiteY10" fmla="*/ 104775 h 108238"/>
                  <a:gd name="connsiteX11" fmla="*/ 45027 w 90054"/>
                  <a:gd name="connsiteY11" fmla="*/ 108239 h 108238"/>
                  <a:gd name="connsiteX12" fmla="*/ 25977 w 90054"/>
                  <a:gd name="connsiteY12" fmla="*/ 104775 h 108238"/>
                  <a:gd name="connsiteX13" fmla="*/ 12123 w 90054"/>
                  <a:gd name="connsiteY13" fmla="*/ 95250 h 108238"/>
                  <a:gd name="connsiteX14" fmla="*/ 3464 w 90054"/>
                  <a:gd name="connsiteY14" fmla="*/ 81396 h 108238"/>
                  <a:gd name="connsiteX15" fmla="*/ 0 w 90054"/>
                  <a:gd name="connsiteY15" fmla="*/ 63211 h 108238"/>
                  <a:gd name="connsiteX16" fmla="*/ 0 w 90054"/>
                  <a:gd name="connsiteY16" fmla="*/ 0 h 108238"/>
                  <a:gd name="connsiteX17" fmla="*/ 21648 w 90054"/>
                  <a:gd name="connsiteY17" fmla="*/ 0 h 108238"/>
                  <a:gd name="connsiteX18" fmla="*/ 21648 w 90054"/>
                  <a:gd name="connsiteY18" fmla="*/ 63211 h 108238"/>
                  <a:gd name="connsiteX19" fmla="*/ 23379 w 90054"/>
                  <a:gd name="connsiteY19" fmla="*/ 73602 h 108238"/>
                  <a:gd name="connsiteX20" fmla="*/ 27709 w 90054"/>
                  <a:gd name="connsiteY20" fmla="*/ 81396 h 108238"/>
                  <a:gd name="connsiteX21" fmla="*/ 34636 w 90054"/>
                  <a:gd name="connsiteY21" fmla="*/ 86591 h 108238"/>
                  <a:gd name="connsiteX22" fmla="*/ 45893 w 90054"/>
                  <a:gd name="connsiteY22" fmla="*/ 88323 h 10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0054" h="108238">
                    <a:moveTo>
                      <a:pt x="45893" y="88323"/>
                    </a:moveTo>
                    <a:cubicBezTo>
                      <a:pt x="49357" y="88323"/>
                      <a:pt x="52821" y="87457"/>
                      <a:pt x="55418" y="86591"/>
                    </a:cubicBezTo>
                    <a:cubicBezTo>
                      <a:pt x="58016" y="85725"/>
                      <a:pt x="60614" y="83993"/>
                      <a:pt x="62345" y="81396"/>
                    </a:cubicBezTo>
                    <a:cubicBezTo>
                      <a:pt x="64077" y="78798"/>
                      <a:pt x="65809" y="76200"/>
                      <a:pt x="66675" y="73602"/>
                    </a:cubicBezTo>
                    <a:cubicBezTo>
                      <a:pt x="67541" y="70139"/>
                      <a:pt x="68407" y="66675"/>
                      <a:pt x="68407" y="63211"/>
                    </a:cubicBezTo>
                    <a:lnTo>
                      <a:pt x="68407" y="0"/>
                    </a:lnTo>
                    <a:lnTo>
                      <a:pt x="90055" y="0"/>
                    </a:lnTo>
                    <a:lnTo>
                      <a:pt x="90055" y="63211"/>
                    </a:lnTo>
                    <a:cubicBezTo>
                      <a:pt x="90055" y="69273"/>
                      <a:pt x="89189" y="75334"/>
                      <a:pt x="86591" y="81396"/>
                    </a:cubicBezTo>
                    <a:cubicBezTo>
                      <a:pt x="84859" y="86591"/>
                      <a:pt x="81395" y="91786"/>
                      <a:pt x="77932" y="95250"/>
                    </a:cubicBezTo>
                    <a:cubicBezTo>
                      <a:pt x="74468" y="99579"/>
                      <a:pt x="69273" y="102177"/>
                      <a:pt x="64077" y="104775"/>
                    </a:cubicBezTo>
                    <a:cubicBezTo>
                      <a:pt x="58882" y="107373"/>
                      <a:pt x="51955" y="108239"/>
                      <a:pt x="45027" y="108239"/>
                    </a:cubicBezTo>
                    <a:cubicBezTo>
                      <a:pt x="38100" y="108239"/>
                      <a:pt x="32038" y="107373"/>
                      <a:pt x="25977" y="104775"/>
                    </a:cubicBezTo>
                    <a:cubicBezTo>
                      <a:pt x="20782" y="102177"/>
                      <a:pt x="15586" y="99579"/>
                      <a:pt x="12123" y="95250"/>
                    </a:cubicBezTo>
                    <a:cubicBezTo>
                      <a:pt x="8659" y="90920"/>
                      <a:pt x="5196" y="86591"/>
                      <a:pt x="3464" y="81396"/>
                    </a:cubicBezTo>
                    <a:cubicBezTo>
                      <a:pt x="1732" y="76200"/>
                      <a:pt x="0" y="70139"/>
                      <a:pt x="0" y="63211"/>
                    </a:cubicBezTo>
                    <a:lnTo>
                      <a:pt x="0" y="0"/>
                    </a:lnTo>
                    <a:lnTo>
                      <a:pt x="21648" y="0"/>
                    </a:lnTo>
                    <a:lnTo>
                      <a:pt x="21648" y="63211"/>
                    </a:lnTo>
                    <a:cubicBezTo>
                      <a:pt x="21648" y="67541"/>
                      <a:pt x="22514" y="71005"/>
                      <a:pt x="23379" y="73602"/>
                    </a:cubicBezTo>
                    <a:cubicBezTo>
                      <a:pt x="24245" y="77066"/>
                      <a:pt x="25977" y="79664"/>
                      <a:pt x="27709" y="81396"/>
                    </a:cubicBezTo>
                    <a:cubicBezTo>
                      <a:pt x="29441" y="83993"/>
                      <a:pt x="32038" y="84859"/>
                      <a:pt x="34636" y="86591"/>
                    </a:cubicBezTo>
                    <a:cubicBezTo>
                      <a:pt x="38966" y="87457"/>
                      <a:pt x="42429" y="88323"/>
                      <a:pt x="45893" y="88323"/>
                    </a:cubicBezTo>
                    <a:close/>
                  </a:path>
                </a:pathLst>
              </a:custGeom>
              <a:solidFill>
                <a:srgbClr val="FFFFFF"/>
              </a:solidFill>
              <a:ln w="8653" cap="flat">
                <a:noFill/>
                <a:prstDash val="solid"/>
                <a:miter/>
              </a:ln>
            </p:spPr>
            <p:txBody>
              <a:bodyPr rtlCol="0" anchor="ctr"/>
              <a:lstStyle/>
              <a:p>
                <a:endParaRPr lang="en-US"/>
              </a:p>
            </p:txBody>
          </p:sp>
          <p:sp>
            <p:nvSpPr>
              <p:cNvPr id="190" name="Freeform 189">
                <a:extLst>
                  <a:ext uri="{FF2B5EF4-FFF2-40B4-BE49-F238E27FC236}">
                    <a16:creationId xmlns:a16="http://schemas.microsoft.com/office/drawing/2014/main" id="{8A5F583F-117F-73CC-8EA4-BEF53BFE97DE}"/>
                  </a:ext>
                </a:extLst>
              </p:cNvPr>
              <p:cNvSpPr/>
              <p:nvPr/>
            </p:nvSpPr>
            <p:spPr>
              <a:xfrm>
                <a:off x="6121977" y="2202872"/>
                <a:ext cx="73602" cy="106506"/>
              </a:xfrm>
              <a:custGeom>
                <a:avLst/>
                <a:gdLst>
                  <a:gd name="connsiteX0" fmla="*/ 66675 w 73602"/>
                  <a:gd name="connsiteY0" fmla="*/ 19050 h 106506"/>
                  <a:gd name="connsiteX1" fmla="*/ 64943 w 73602"/>
                  <a:gd name="connsiteY1" fmla="*/ 21648 h 106506"/>
                  <a:gd name="connsiteX2" fmla="*/ 62346 w 73602"/>
                  <a:gd name="connsiteY2" fmla="*/ 22514 h 106506"/>
                  <a:gd name="connsiteX3" fmla="*/ 58882 w 73602"/>
                  <a:gd name="connsiteY3" fmla="*/ 21648 h 106506"/>
                  <a:gd name="connsiteX4" fmla="*/ 54552 w 73602"/>
                  <a:gd name="connsiteY4" fmla="*/ 19050 h 106506"/>
                  <a:gd name="connsiteX5" fmla="*/ 48491 w 73602"/>
                  <a:gd name="connsiteY5" fmla="*/ 16452 h 106506"/>
                  <a:gd name="connsiteX6" fmla="*/ 40698 w 73602"/>
                  <a:gd name="connsiteY6" fmla="*/ 15587 h 106506"/>
                  <a:gd name="connsiteX7" fmla="*/ 29441 w 73602"/>
                  <a:gd name="connsiteY7" fmla="*/ 19050 h 106506"/>
                  <a:gd name="connsiteX8" fmla="*/ 25977 w 73602"/>
                  <a:gd name="connsiteY8" fmla="*/ 27709 h 106506"/>
                  <a:gd name="connsiteX9" fmla="*/ 27709 w 73602"/>
                  <a:gd name="connsiteY9" fmla="*/ 33770 h 106506"/>
                  <a:gd name="connsiteX10" fmla="*/ 32904 w 73602"/>
                  <a:gd name="connsiteY10" fmla="*/ 38100 h 106506"/>
                  <a:gd name="connsiteX11" fmla="*/ 40698 w 73602"/>
                  <a:gd name="connsiteY11" fmla="*/ 40698 h 106506"/>
                  <a:gd name="connsiteX12" fmla="*/ 49357 w 73602"/>
                  <a:gd name="connsiteY12" fmla="*/ 43295 h 106506"/>
                  <a:gd name="connsiteX13" fmla="*/ 58016 w 73602"/>
                  <a:gd name="connsiteY13" fmla="*/ 46759 h 106506"/>
                  <a:gd name="connsiteX14" fmla="*/ 65809 w 73602"/>
                  <a:gd name="connsiteY14" fmla="*/ 51955 h 106506"/>
                  <a:gd name="connsiteX15" fmla="*/ 71005 w 73602"/>
                  <a:gd name="connsiteY15" fmla="*/ 59748 h 106506"/>
                  <a:gd name="connsiteX16" fmla="*/ 72736 w 73602"/>
                  <a:gd name="connsiteY16" fmla="*/ 71005 h 106506"/>
                  <a:gd name="connsiteX17" fmla="*/ 70139 w 73602"/>
                  <a:gd name="connsiteY17" fmla="*/ 84859 h 106506"/>
                  <a:gd name="connsiteX18" fmla="*/ 63211 w 73602"/>
                  <a:gd name="connsiteY18" fmla="*/ 96116 h 106506"/>
                  <a:gd name="connsiteX19" fmla="*/ 51089 w 73602"/>
                  <a:gd name="connsiteY19" fmla="*/ 103909 h 106506"/>
                  <a:gd name="connsiteX20" fmla="*/ 35502 w 73602"/>
                  <a:gd name="connsiteY20" fmla="*/ 106507 h 106506"/>
                  <a:gd name="connsiteX21" fmla="*/ 25111 w 73602"/>
                  <a:gd name="connsiteY21" fmla="*/ 105641 h 106506"/>
                  <a:gd name="connsiteX22" fmla="*/ 15586 w 73602"/>
                  <a:gd name="connsiteY22" fmla="*/ 103043 h 106506"/>
                  <a:gd name="connsiteX23" fmla="*/ 6927 w 73602"/>
                  <a:gd name="connsiteY23" fmla="*/ 98714 h 106506"/>
                  <a:gd name="connsiteX24" fmla="*/ 0 w 73602"/>
                  <a:gd name="connsiteY24" fmla="*/ 92652 h 106506"/>
                  <a:gd name="connsiteX25" fmla="*/ 6061 w 73602"/>
                  <a:gd name="connsiteY25" fmla="*/ 82261 h 106506"/>
                  <a:gd name="connsiteX26" fmla="*/ 7793 w 73602"/>
                  <a:gd name="connsiteY26" fmla="*/ 80530 h 106506"/>
                  <a:gd name="connsiteX27" fmla="*/ 10391 w 73602"/>
                  <a:gd name="connsiteY27" fmla="*/ 79664 h 106506"/>
                  <a:gd name="connsiteX28" fmla="*/ 14721 w 73602"/>
                  <a:gd name="connsiteY28" fmla="*/ 81395 h 106506"/>
                  <a:gd name="connsiteX29" fmla="*/ 19916 w 73602"/>
                  <a:gd name="connsiteY29" fmla="*/ 84859 h 106506"/>
                  <a:gd name="connsiteX30" fmla="*/ 26843 w 73602"/>
                  <a:gd name="connsiteY30" fmla="*/ 88323 h 106506"/>
                  <a:gd name="connsiteX31" fmla="*/ 35502 w 73602"/>
                  <a:gd name="connsiteY31" fmla="*/ 90054 h 106506"/>
                  <a:gd name="connsiteX32" fmla="*/ 47625 w 73602"/>
                  <a:gd name="connsiteY32" fmla="*/ 86591 h 106506"/>
                  <a:gd name="connsiteX33" fmla="*/ 51955 w 73602"/>
                  <a:gd name="connsiteY33" fmla="*/ 76200 h 106506"/>
                  <a:gd name="connsiteX34" fmla="*/ 50223 w 73602"/>
                  <a:gd name="connsiteY34" fmla="*/ 69273 h 106506"/>
                  <a:gd name="connsiteX35" fmla="*/ 45027 w 73602"/>
                  <a:gd name="connsiteY35" fmla="*/ 64943 h 106506"/>
                  <a:gd name="connsiteX36" fmla="*/ 37234 w 73602"/>
                  <a:gd name="connsiteY36" fmla="*/ 62346 h 106506"/>
                  <a:gd name="connsiteX37" fmla="*/ 28575 w 73602"/>
                  <a:gd name="connsiteY37" fmla="*/ 59748 h 106506"/>
                  <a:gd name="connsiteX38" fmla="*/ 19916 w 73602"/>
                  <a:gd name="connsiteY38" fmla="*/ 56284 h 106506"/>
                  <a:gd name="connsiteX39" fmla="*/ 12123 w 73602"/>
                  <a:gd name="connsiteY39" fmla="*/ 51089 h 106506"/>
                  <a:gd name="connsiteX40" fmla="*/ 6927 w 73602"/>
                  <a:gd name="connsiteY40" fmla="*/ 42429 h 106506"/>
                  <a:gd name="connsiteX41" fmla="*/ 5196 w 73602"/>
                  <a:gd name="connsiteY41" fmla="*/ 30307 h 106506"/>
                  <a:gd name="connsiteX42" fmla="*/ 7793 w 73602"/>
                  <a:gd name="connsiteY42" fmla="*/ 19050 h 106506"/>
                  <a:gd name="connsiteX43" fmla="*/ 14721 w 73602"/>
                  <a:gd name="connsiteY43" fmla="*/ 9525 h 106506"/>
                  <a:gd name="connsiteX44" fmla="*/ 25977 w 73602"/>
                  <a:gd name="connsiteY44" fmla="*/ 2598 h 106506"/>
                  <a:gd name="connsiteX45" fmla="*/ 41564 w 73602"/>
                  <a:gd name="connsiteY45" fmla="*/ 0 h 106506"/>
                  <a:gd name="connsiteX46" fmla="*/ 59748 w 73602"/>
                  <a:gd name="connsiteY46" fmla="*/ 2598 h 106506"/>
                  <a:gd name="connsiteX47" fmla="*/ 73602 w 73602"/>
                  <a:gd name="connsiteY47" fmla="*/ 11257 h 106506"/>
                  <a:gd name="connsiteX48" fmla="*/ 66675 w 73602"/>
                  <a:gd name="connsiteY48" fmla="*/ 1905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3602" h="106506">
                    <a:moveTo>
                      <a:pt x="66675" y="19050"/>
                    </a:moveTo>
                    <a:cubicBezTo>
                      <a:pt x="65809" y="19916"/>
                      <a:pt x="64943" y="20782"/>
                      <a:pt x="64943" y="21648"/>
                    </a:cubicBezTo>
                    <a:cubicBezTo>
                      <a:pt x="64077" y="22514"/>
                      <a:pt x="63211" y="22514"/>
                      <a:pt x="62346" y="22514"/>
                    </a:cubicBezTo>
                    <a:cubicBezTo>
                      <a:pt x="61480" y="22514"/>
                      <a:pt x="59748" y="22514"/>
                      <a:pt x="58882" y="21648"/>
                    </a:cubicBezTo>
                    <a:cubicBezTo>
                      <a:pt x="58016" y="20782"/>
                      <a:pt x="56284" y="19916"/>
                      <a:pt x="54552" y="19050"/>
                    </a:cubicBezTo>
                    <a:cubicBezTo>
                      <a:pt x="52821" y="18184"/>
                      <a:pt x="51089" y="17318"/>
                      <a:pt x="48491" y="16452"/>
                    </a:cubicBezTo>
                    <a:cubicBezTo>
                      <a:pt x="46759" y="15587"/>
                      <a:pt x="44161" y="15587"/>
                      <a:pt x="40698" y="15587"/>
                    </a:cubicBezTo>
                    <a:cubicBezTo>
                      <a:pt x="35502" y="15587"/>
                      <a:pt x="32039" y="16452"/>
                      <a:pt x="29441" y="19050"/>
                    </a:cubicBezTo>
                    <a:cubicBezTo>
                      <a:pt x="26843" y="21648"/>
                      <a:pt x="25977" y="24246"/>
                      <a:pt x="25977" y="27709"/>
                    </a:cubicBezTo>
                    <a:cubicBezTo>
                      <a:pt x="25977" y="30307"/>
                      <a:pt x="26843" y="32039"/>
                      <a:pt x="27709" y="33770"/>
                    </a:cubicBezTo>
                    <a:cubicBezTo>
                      <a:pt x="29441" y="35502"/>
                      <a:pt x="31173" y="36368"/>
                      <a:pt x="32904" y="38100"/>
                    </a:cubicBezTo>
                    <a:cubicBezTo>
                      <a:pt x="35502" y="38966"/>
                      <a:pt x="38100" y="39832"/>
                      <a:pt x="40698" y="40698"/>
                    </a:cubicBezTo>
                    <a:cubicBezTo>
                      <a:pt x="43295" y="41564"/>
                      <a:pt x="46759" y="42429"/>
                      <a:pt x="49357" y="43295"/>
                    </a:cubicBezTo>
                    <a:cubicBezTo>
                      <a:pt x="52821" y="44161"/>
                      <a:pt x="55418" y="45893"/>
                      <a:pt x="58016" y="46759"/>
                    </a:cubicBezTo>
                    <a:cubicBezTo>
                      <a:pt x="60614" y="48491"/>
                      <a:pt x="63211" y="50223"/>
                      <a:pt x="65809" y="51955"/>
                    </a:cubicBezTo>
                    <a:cubicBezTo>
                      <a:pt x="68407" y="53686"/>
                      <a:pt x="70139" y="57150"/>
                      <a:pt x="71005" y="59748"/>
                    </a:cubicBezTo>
                    <a:cubicBezTo>
                      <a:pt x="72736" y="63212"/>
                      <a:pt x="72736" y="66675"/>
                      <a:pt x="72736" y="71005"/>
                    </a:cubicBezTo>
                    <a:cubicBezTo>
                      <a:pt x="72736" y="76200"/>
                      <a:pt x="71870" y="80530"/>
                      <a:pt x="70139" y="84859"/>
                    </a:cubicBezTo>
                    <a:cubicBezTo>
                      <a:pt x="68407" y="89189"/>
                      <a:pt x="65809" y="92652"/>
                      <a:pt x="63211" y="96116"/>
                    </a:cubicBezTo>
                    <a:cubicBezTo>
                      <a:pt x="59748" y="99580"/>
                      <a:pt x="56284" y="102177"/>
                      <a:pt x="51089" y="103909"/>
                    </a:cubicBezTo>
                    <a:cubicBezTo>
                      <a:pt x="46759" y="105641"/>
                      <a:pt x="41564" y="106507"/>
                      <a:pt x="35502" y="106507"/>
                    </a:cubicBezTo>
                    <a:cubicBezTo>
                      <a:pt x="32039" y="106507"/>
                      <a:pt x="28575" y="106507"/>
                      <a:pt x="25111" y="105641"/>
                    </a:cubicBezTo>
                    <a:cubicBezTo>
                      <a:pt x="21648" y="104775"/>
                      <a:pt x="18184" y="103909"/>
                      <a:pt x="15586" y="103043"/>
                    </a:cubicBezTo>
                    <a:cubicBezTo>
                      <a:pt x="12123" y="102177"/>
                      <a:pt x="9525" y="100446"/>
                      <a:pt x="6927" y="98714"/>
                    </a:cubicBezTo>
                    <a:cubicBezTo>
                      <a:pt x="4330" y="96982"/>
                      <a:pt x="1732" y="95250"/>
                      <a:pt x="0" y="92652"/>
                    </a:cubicBezTo>
                    <a:lnTo>
                      <a:pt x="6061" y="82261"/>
                    </a:lnTo>
                    <a:cubicBezTo>
                      <a:pt x="6927" y="81395"/>
                      <a:pt x="6927" y="80530"/>
                      <a:pt x="7793" y="80530"/>
                    </a:cubicBezTo>
                    <a:cubicBezTo>
                      <a:pt x="8659" y="79664"/>
                      <a:pt x="9525" y="79664"/>
                      <a:pt x="10391" y="79664"/>
                    </a:cubicBezTo>
                    <a:cubicBezTo>
                      <a:pt x="12123" y="79664"/>
                      <a:pt x="12989" y="80530"/>
                      <a:pt x="14721" y="81395"/>
                    </a:cubicBezTo>
                    <a:cubicBezTo>
                      <a:pt x="16452" y="82261"/>
                      <a:pt x="18184" y="83127"/>
                      <a:pt x="19916" y="84859"/>
                    </a:cubicBezTo>
                    <a:cubicBezTo>
                      <a:pt x="21648" y="85725"/>
                      <a:pt x="24245" y="87457"/>
                      <a:pt x="26843" y="88323"/>
                    </a:cubicBezTo>
                    <a:cubicBezTo>
                      <a:pt x="29441" y="89189"/>
                      <a:pt x="32039" y="90054"/>
                      <a:pt x="35502" y="90054"/>
                    </a:cubicBezTo>
                    <a:cubicBezTo>
                      <a:pt x="40698" y="90054"/>
                      <a:pt x="45027" y="89189"/>
                      <a:pt x="47625" y="86591"/>
                    </a:cubicBezTo>
                    <a:cubicBezTo>
                      <a:pt x="50223" y="83993"/>
                      <a:pt x="51955" y="80530"/>
                      <a:pt x="51955" y="76200"/>
                    </a:cubicBezTo>
                    <a:cubicBezTo>
                      <a:pt x="51955" y="73602"/>
                      <a:pt x="51089" y="71005"/>
                      <a:pt x="50223" y="69273"/>
                    </a:cubicBezTo>
                    <a:cubicBezTo>
                      <a:pt x="48491" y="67541"/>
                      <a:pt x="46759" y="65809"/>
                      <a:pt x="45027" y="64943"/>
                    </a:cubicBezTo>
                    <a:cubicBezTo>
                      <a:pt x="42429" y="64077"/>
                      <a:pt x="39832" y="63212"/>
                      <a:pt x="37234" y="62346"/>
                    </a:cubicBezTo>
                    <a:cubicBezTo>
                      <a:pt x="34636" y="61480"/>
                      <a:pt x="31173" y="60614"/>
                      <a:pt x="28575" y="59748"/>
                    </a:cubicBezTo>
                    <a:cubicBezTo>
                      <a:pt x="25977" y="58882"/>
                      <a:pt x="22514" y="58016"/>
                      <a:pt x="19916" y="56284"/>
                    </a:cubicBezTo>
                    <a:cubicBezTo>
                      <a:pt x="17318" y="54552"/>
                      <a:pt x="14721" y="52821"/>
                      <a:pt x="12123" y="51089"/>
                    </a:cubicBezTo>
                    <a:cubicBezTo>
                      <a:pt x="9525" y="48491"/>
                      <a:pt x="7793" y="45893"/>
                      <a:pt x="6927" y="42429"/>
                    </a:cubicBezTo>
                    <a:cubicBezTo>
                      <a:pt x="5196" y="38966"/>
                      <a:pt x="5196" y="34636"/>
                      <a:pt x="5196" y="30307"/>
                    </a:cubicBezTo>
                    <a:cubicBezTo>
                      <a:pt x="5196" y="25977"/>
                      <a:pt x="6061" y="22514"/>
                      <a:pt x="7793" y="19050"/>
                    </a:cubicBezTo>
                    <a:cubicBezTo>
                      <a:pt x="9525" y="15587"/>
                      <a:pt x="11257" y="12123"/>
                      <a:pt x="14721" y="9525"/>
                    </a:cubicBezTo>
                    <a:cubicBezTo>
                      <a:pt x="18184" y="6927"/>
                      <a:pt x="21648" y="4330"/>
                      <a:pt x="25977" y="2598"/>
                    </a:cubicBezTo>
                    <a:cubicBezTo>
                      <a:pt x="30307" y="866"/>
                      <a:pt x="35502" y="0"/>
                      <a:pt x="41564" y="0"/>
                    </a:cubicBezTo>
                    <a:cubicBezTo>
                      <a:pt x="47625" y="0"/>
                      <a:pt x="53686" y="866"/>
                      <a:pt x="59748" y="2598"/>
                    </a:cubicBezTo>
                    <a:cubicBezTo>
                      <a:pt x="64943" y="4330"/>
                      <a:pt x="70139" y="6927"/>
                      <a:pt x="73602" y="11257"/>
                    </a:cubicBezTo>
                    <a:lnTo>
                      <a:pt x="66675" y="19050"/>
                    </a:lnTo>
                    <a:close/>
                  </a:path>
                </a:pathLst>
              </a:custGeom>
              <a:solidFill>
                <a:srgbClr val="FFFFFF"/>
              </a:solidFill>
              <a:ln w="8653" cap="flat">
                <a:noFill/>
                <a:prstDash val="solid"/>
                <a:miter/>
              </a:ln>
            </p:spPr>
            <p:txBody>
              <a:bodyPr rtlCol="0" anchor="ctr"/>
              <a:lstStyle/>
              <a:p>
                <a:endParaRPr lang="en-US"/>
              </a:p>
            </p:txBody>
          </p:sp>
          <p:sp>
            <p:nvSpPr>
              <p:cNvPr id="191" name="Freeform 190">
                <a:extLst>
                  <a:ext uri="{FF2B5EF4-FFF2-40B4-BE49-F238E27FC236}">
                    <a16:creationId xmlns:a16="http://schemas.microsoft.com/office/drawing/2014/main" id="{BF1959EB-4535-BED3-81DE-C0450F0073D0}"/>
                  </a:ext>
                </a:extLst>
              </p:cNvPr>
              <p:cNvSpPr/>
              <p:nvPr/>
            </p:nvSpPr>
            <p:spPr>
              <a:xfrm>
                <a:off x="6221556" y="2201140"/>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92" name="Freeform 191">
                <a:extLst>
                  <a:ext uri="{FF2B5EF4-FFF2-40B4-BE49-F238E27FC236}">
                    <a16:creationId xmlns:a16="http://schemas.microsoft.com/office/drawing/2014/main" id="{D0D2411C-F999-F8C2-3B5D-87FA9DC9B222}"/>
                  </a:ext>
                </a:extLst>
              </p:cNvPr>
              <p:cNvSpPr/>
              <p:nvPr/>
            </p:nvSpPr>
            <p:spPr>
              <a:xfrm>
                <a:off x="6276108" y="2201140"/>
                <a:ext cx="90920" cy="106506"/>
              </a:xfrm>
              <a:custGeom>
                <a:avLst/>
                <a:gdLst>
                  <a:gd name="connsiteX0" fmla="*/ 90920 w 90920"/>
                  <a:gd name="connsiteY0" fmla="*/ 0 h 106506"/>
                  <a:gd name="connsiteX1" fmla="*/ 90920 w 90920"/>
                  <a:gd name="connsiteY1" fmla="*/ 106507 h 106506"/>
                  <a:gd name="connsiteX2" fmla="*/ 79664 w 90920"/>
                  <a:gd name="connsiteY2" fmla="*/ 106507 h 106506"/>
                  <a:gd name="connsiteX3" fmla="*/ 75334 w 90920"/>
                  <a:gd name="connsiteY3" fmla="*/ 105641 h 106506"/>
                  <a:gd name="connsiteX4" fmla="*/ 71871 w 90920"/>
                  <a:gd name="connsiteY4" fmla="*/ 103043 h 106506"/>
                  <a:gd name="connsiteX5" fmla="*/ 19050 w 90920"/>
                  <a:gd name="connsiteY5" fmla="*/ 35502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5 w 90920"/>
                  <a:gd name="connsiteY12" fmla="*/ 0 h 106506"/>
                  <a:gd name="connsiteX13" fmla="*/ 15587 w 90920"/>
                  <a:gd name="connsiteY13" fmla="*/ 866 h 106506"/>
                  <a:gd name="connsiteX14" fmla="*/ 17318 w 90920"/>
                  <a:gd name="connsiteY14" fmla="*/ 1732 h 106506"/>
                  <a:gd name="connsiteX15" fmla="*/ 19050 w 90920"/>
                  <a:gd name="connsiteY15" fmla="*/ 3464 h 106506"/>
                  <a:gd name="connsiteX16" fmla="*/ 72737 w 90920"/>
                  <a:gd name="connsiteY16" fmla="*/ 71005 h 106506"/>
                  <a:gd name="connsiteX17" fmla="*/ 71871 w 90920"/>
                  <a:gd name="connsiteY17" fmla="*/ 65809 h 106506"/>
                  <a:gd name="connsiteX18" fmla="*/ 71871 w 90920"/>
                  <a:gd name="connsiteY18" fmla="*/ 60614 h 106506"/>
                  <a:gd name="connsiteX19" fmla="*/ 71871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4" y="106507"/>
                    </a:lnTo>
                    <a:cubicBezTo>
                      <a:pt x="77932" y="106507"/>
                      <a:pt x="76200" y="106507"/>
                      <a:pt x="75334" y="105641"/>
                    </a:cubicBezTo>
                    <a:cubicBezTo>
                      <a:pt x="74468" y="104775"/>
                      <a:pt x="72737" y="103909"/>
                      <a:pt x="71871" y="103043"/>
                    </a:cubicBezTo>
                    <a:lnTo>
                      <a:pt x="19050" y="35502"/>
                    </a:lnTo>
                    <a:cubicBezTo>
                      <a:pt x="19050" y="37234"/>
                      <a:pt x="19050" y="38966"/>
                      <a:pt x="19050" y="40698"/>
                    </a:cubicBezTo>
                    <a:cubicBezTo>
                      <a:pt x="19050" y="42430"/>
                      <a:pt x="19050" y="44161"/>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866"/>
                      <a:pt x="16452" y="1732"/>
                      <a:pt x="17318" y="1732"/>
                    </a:cubicBezTo>
                    <a:cubicBezTo>
                      <a:pt x="18184" y="2598"/>
                      <a:pt x="18184" y="2598"/>
                      <a:pt x="19050" y="3464"/>
                    </a:cubicBezTo>
                    <a:lnTo>
                      <a:pt x="72737" y="71005"/>
                    </a:lnTo>
                    <a:cubicBezTo>
                      <a:pt x="72737" y="69273"/>
                      <a:pt x="72737" y="67541"/>
                      <a:pt x="71871" y="65809"/>
                    </a:cubicBezTo>
                    <a:cubicBezTo>
                      <a:pt x="71871" y="64077"/>
                      <a:pt x="71871" y="62345"/>
                      <a:pt x="71871" y="60614"/>
                    </a:cubicBezTo>
                    <a:lnTo>
                      <a:pt x="71871" y="0"/>
                    </a:lnTo>
                    <a:lnTo>
                      <a:pt x="90920" y="0"/>
                    </a:lnTo>
                    <a:close/>
                  </a:path>
                </a:pathLst>
              </a:custGeom>
              <a:solidFill>
                <a:srgbClr val="FFFFFF"/>
              </a:solidFill>
              <a:ln w="8653" cap="flat">
                <a:noFill/>
                <a:prstDash val="solid"/>
                <a:miter/>
              </a:ln>
            </p:spPr>
            <p:txBody>
              <a:bodyPr rtlCol="0" anchor="ctr"/>
              <a:lstStyle/>
              <a:p>
                <a:endParaRPr lang="en-US"/>
              </a:p>
            </p:txBody>
          </p:sp>
          <p:sp>
            <p:nvSpPr>
              <p:cNvPr id="193" name="Freeform 192">
                <a:extLst>
                  <a:ext uri="{FF2B5EF4-FFF2-40B4-BE49-F238E27FC236}">
                    <a16:creationId xmlns:a16="http://schemas.microsoft.com/office/drawing/2014/main" id="{00FF75B6-A15C-55E1-14C6-033106A62A4B}"/>
                  </a:ext>
                </a:extLst>
              </p:cNvPr>
              <p:cNvSpPr/>
              <p:nvPr/>
            </p:nvSpPr>
            <p:spPr>
              <a:xfrm>
                <a:off x="6393006" y="2199409"/>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4 h 109104"/>
                  <a:gd name="connsiteX10" fmla="*/ 15587 w 94384"/>
                  <a:gd name="connsiteY10" fmla="*/ 15586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80529 h 109104"/>
                  <a:gd name="connsiteX30" fmla="*/ 44161 w 94384"/>
                  <a:gd name="connsiteY30" fmla="*/ 87457 h 109104"/>
                  <a:gd name="connsiteX31" fmla="*/ 58016 w 94384"/>
                  <a:gd name="connsiteY31" fmla="*/ 90054 h 109104"/>
                  <a:gd name="connsiteX32" fmla="*/ 67541 w 94384"/>
                  <a:gd name="connsiteY32" fmla="*/ 89189 h 109104"/>
                  <a:gd name="connsiteX33" fmla="*/ 75334 w 94384"/>
                  <a:gd name="connsiteY33" fmla="*/ 86591 h 109104"/>
                  <a:gd name="connsiteX34" fmla="*/ 75334 w 94384"/>
                  <a:gd name="connsiteY34" fmla="*/ 68407 h 109104"/>
                  <a:gd name="connsiteX35" fmla="*/ 63212 w 94384"/>
                  <a:gd name="connsiteY35" fmla="*/ 68407 h 109104"/>
                  <a:gd name="connsiteX36" fmla="*/ 59748 w 94384"/>
                  <a:gd name="connsiteY36" fmla="*/ 67541 h 109104"/>
                  <a:gd name="connsiteX37" fmla="*/ 58882 w 94384"/>
                  <a:gd name="connsiteY37" fmla="*/ 64943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6"/>
                      <a:pt x="0" y="54552"/>
                    </a:cubicBezTo>
                    <a:cubicBezTo>
                      <a:pt x="0" y="46759"/>
                      <a:pt x="1732" y="38966"/>
                      <a:pt x="4330" y="32904"/>
                    </a:cubicBezTo>
                    <a:cubicBezTo>
                      <a:pt x="6927" y="25977"/>
                      <a:pt x="10391" y="20782"/>
                      <a:pt x="15587" y="15586"/>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993" y="25977"/>
                      <a:pt x="81396" y="25977"/>
                      <a:pt x="79664" y="25111"/>
                    </a:cubicBezTo>
                    <a:cubicBezTo>
                      <a:pt x="77932" y="24245"/>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5"/>
                      <a:pt x="32039" y="26843"/>
                    </a:cubicBezTo>
                    <a:cubicBezTo>
                      <a:pt x="29441" y="30307"/>
                      <a:pt x="26843" y="33770"/>
                      <a:pt x="25977" y="38100"/>
                    </a:cubicBezTo>
                    <a:cubicBezTo>
                      <a:pt x="24246" y="42429"/>
                      <a:pt x="23380" y="47625"/>
                      <a:pt x="23380" y="52821"/>
                    </a:cubicBezTo>
                    <a:cubicBezTo>
                      <a:pt x="23380" y="58882"/>
                      <a:pt x="24246" y="64077"/>
                      <a:pt x="25977" y="68407"/>
                    </a:cubicBezTo>
                    <a:cubicBezTo>
                      <a:pt x="27709" y="72736"/>
                      <a:pt x="30307" y="77066"/>
                      <a:pt x="32905" y="80529"/>
                    </a:cubicBezTo>
                    <a:cubicBezTo>
                      <a:pt x="36368" y="83993"/>
                      <a:pt x="39832" y="85725"/>
                      <a:pt x="44161" y="87457"/>
                    </a:cubicBezTo>
                    <a:cubicBezTo>
                      <a:pt x="48491" y="89189"/>
                      <a:pt x="52821" y="90054"/>
                      <a:pt x="58016" y="90054"/>
                    </a:cubicBezTo>
                    <a:cubicBezTo>
                      <a:pt x="61480" y="90054"/>
                      <a:pt x="64943" y="90054"/>
                      <a:pt x="67541" y="89189"/>
                    </a:cubicBezTo>
                    <a:cubicBezTo>
                      <a:pt x="70139" y="88323"/>
                      <a:pt x="72737" y="87457"/>
                      <a:pt x="75334" y="86591"/>
                    </a:cubicBezTo>
                    <a:lnTo>
                      <a:pt x="75334" y="68407"/>
                    </a:lnTo>
                    <a:lnTo>
                      <a:pt x="63212" y="68407"/>
                    </a:lnTo>
                    <a:cubicBezTo>
                      <a:pt x="61480" y="68407"/>
                      <a:pt x="60614" y="68407"/>
                      <a:pt x="59748" y="67541"/>
                    </a:cubicBezTo>
                    <a:cubicBezTo>
                      <a:pt x="58882" y="66675"/>
                      <a:pt x="58882" y="65809"/>
                      <a:pt x="58882" y="64943"/>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18" name="Graphic 6">
              <a:extLst>
                <a:ext uri="{FF2B5EF4-FFF2-40B4-BE49-F238E27FC236}">
                  <a16:creationId xmlns:a16="http://schemas.microsoft.com/office/drawing/2014/main" id="{1443F3DF-FDA1-82F4-6626-E720A314991C}"/>
                </a:ext>
              </a:extLst>
            </p:cNvPr>
            <p:cNvGrpSpPr/>
            <p:nvPr/>
          </p:nvGrpSpPr>
          <p:grpSpPr>
            <a:xfrm>
              <a:off x="5619749" y="3073111"/>
              <a:ext cx="932584" cy="109104"/>
              <a:chOff x="5619749" y="3073111"/>
              <a:chExt cx="932584" cy="109104"/>
            </a:xfrm>
            <a:solidFill>
              <a:srgbClr val="FFFFFF"/>
            </a:solidFill>
          </p:grpSpPr>
          <p:sp>
            <p:nvSpPr>
              <p:cNvPr id="176" name="Freeform 175">
                <a:extLst>
                  <a:ext uri="{FF2B5EF4-FFF2-40B4-BE49-F238E27FC236}">
                    <a16:creationId xmlns:a16="http://schemas.microsoft.com/office/drawing/2014/main" id="{BBA15A85-87F2-6CEB-4609-A24B41E8244E}"/>
                  </a:ext>
                </a:extLst>
              </p:cNvPr>
              <p:cNvSpPr/>
              <p:nvPr/>
            </p:nvSpPr>
            <p:spPr>
              <a:xfrm>
                <a:off x="5619749" y="3073977"/>
                <a:ext cx="96115" cy="107372"/>
              </a:xfrm>
              <a:custGeom>
                <a:avLst/>
                <a:gdLst>
                  <a:gd name="connsiteX0" fmla="*/ 96116 w 96115"/>
                  <a:gd name="connsiteY0" fmla="*/ 53686 h 107372"/>
                  <a:gd name="connsiteX1" fmla="*/ 91786 w 96115"/>
                  <a:gd name="connsiteY1" fmla="*/ 75334 h 107372"/>
                  <a:gd name="connsiteX2" fmla="*/ 80529 w 96115"/>
                  <a:gd name="connsiteY2" fmla="*/ 91786 h 107372"/>
                  <a:gd name="connsiteX3" fmla="*/ 63211 w 96115"/>
                  <a:gd name="connsiteY3" fmla="*/ 103043 h 107372"/>
                  <a:gd name="connsiteX4" fmla="*/ 40698 w 96115"/>
                  <a:gd name="connsiteY4" fmla="*/ 107373 h 107372"/>
                  <a:gd name="connsiteX5" fmla="*/ 0 w 96115"/>
                  <a:gd name="connsiteY5" fmla="*/ 107373 h 107372"/>
                  <a:gd name="connsiteX6" fmla="*/ 0 w 96115"/>
                  <a:gd name="connsiteY6" fmla="*/ 0 h 107372"/>
                  <a:gd name="connsiteX7" fmla="*/ 40698 w 96115"/>
                  <a:gd name="connsiteY7" fmla="*/ 0 h 107372"/>
                  <a:gd name="connsiteX8" fmla="*/ 63211 w 96115"/>
                  <a:gd name="connsiteY8" fmla="*/ 4330 h 107372"/>
                  <a:gd name="connsiteX9" fmla="*/ 80529 w 96115"/>
                  <a:gd name="connsiteY9" fmla="*/ 15586 h 107372"/>
                  <a:gd name="connsiteX10" fmla="*/ 91786 w 96115"/>
                  <a:gd name="connsiteY10" fmla="*/ 32039 h 107372"/>
                  <a:gd name="connsiteX11" fmla="*/ 96116 w 96115"/>
                  <a:gd name="connsiteY11" fmla="*/ 53686 h 107372"/>
                  <a:gd name="connsiteX12" fmla="*/ 73602 w 96115"/>
                  <a:gd name="connsiteY12" fmla="*/ 53686 h 107372"/>
                  <a:gd name="connsiteX13" fmla="*/ 71005 w 96115"/>
                  <a:gd name="connsiteY13" fmla="*/ 38966 h 107372"/>
                  <a:gd name="connsiteX14" fmla="*/ 64943 w 96115"/>
                  <a:gd name="connsiteY14" fmla="*/ 27709 h 107372"/>
                  <a:gd name="connsiteX15" fmla="*/ 54552 w 96115"/>
                  <a:gd name="connsiteY15" fmla="*/ 20782 h 107372"/>
                  <a:gd name="connsiteX16" fmla="*/ 41564 w 96115"/>
                  <a:gd name="connsiteY16" fmla="*/ 18184 h 107372"/>
                  <a:gd name="connsiteX17" fmla="*/ 22514 w 96115"/>
                  <a:gd name="connsiteY17" fmla="*/ 18184 h 107372"/>
                  <a:gd name="connsiteX18" fmla="*/ 22514 w 96115"/>
                  <a:gd name="connsiteY18" fmla="*/ 90054 h 107372"/>
                  <a:gd name="connsiteX19" fmla="*/ 41564 w 96115"/>
                  <a:gd name="connsiteY19" fmla="*/ 90054 h 107372"/>
                  <a:gd name="connsiteX20" fmla="*/ 54552 w 96115"/>
                  <a:gd name="connsiteY20" fmla="*/ 87457 h 107372"/>
                  <a:gd name="connsiteX21" fmla="*/ 64943 w 96115"/>
                  <a:gd name="connsiteY21" fmla="*/ 80529 h 107372"/>
                  <a:gd name="connsiteX22" fmla="*/ 71005 w 96115"/>
                  <a:gd name="connsiteY22" fmla="*/ 69273 h 107372"/>
                  <a:gd name="connsiteX23" fmla="*/ 73602 w 96115"/>
                  <a:gd name="connsiteY23" fmla="*/ 53686 h 107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6115" h="107372">
                    <a:moveTo>
                      <a:pt x="96116" y="53686"/>
                    </a:moveTo>
                    <a:cubicBezTo>
                      <a:pt x="96116" y="61480"/>
                      <a:pt x="94384" y="68407"/>
                      <a:pt x="91786" y="75334"/>
                    </a:cubicBezTo>
                    <a:cubicBezTo>
                      <a:pt x="89189" y="82261"/>
                      <a:pt x="85725" y="87457"/>
                      <a:pt x="80529" y="91786"/>
                    </a:cubicBezTo>
                    <a:cubicBezTo>
                      <a:pt x="76200" y="96116"/>
                      <a:pt x="70139" y="100446"/>
                      <a:pt x="63211" y="103043"/>
                    </a:cubicBezTo>
                    <a:cubicBezTo>
                      <a:pt x="56284" y="105641"/>
                      <a:pt x="49357" y="107373"/>
                      <a:pt x="40698" y="107373"/>
                    </a:cubicBezTo>
                    <a:lnTo>
                      <a:pt x="0" y="107373"/>
                    </a:lnTo>
                    <a:lnTo>
                      <a:pt x="0" y="0"/>
                    </a:lnTo>
                    <a:lnTo>
                      <a:pt x="40698" y="0"/>
                    </a:lnTo>
                    <a:cubicBezTo>
                      <a:pt x="48491" y="0"/>
                      <a:pt x="56284" y="1732"/>
                      <a:pt x="63211" y="4330"/>
                    </a:cubicBezTo>
                    <a:cubicBezTo>
                      <a:pt x="70139" y="6927"/>
                      <a:pt x="75334" y="10391"/>
                      <a:pt x="80529" y="15586"/>
                    </a:cubicBezTo>
                    <a:cubicBezTo>
                      <a:pt x="85725" y="19916"/>
                      <a:pt x="89189" y="25977"/>
                      <a:pt x="91786" y="32039"/>
                    </a:cubicBezTo>
                    <a:cubicBezTo>
                      <a:pt x="95250" y="38966"/>
                      <a:pt x="96116" y="45893"/>
                      <a:pt x="96116" y="53686"/>
                    </a:cubicBezTo>
                    <a:close/>
                    <a:moveTo>
                      <a:pt x="73602" y="53686"/>
                    </a:moveTo>
                    <a:cubicBezTo>
                      <a:pt x="73602" y="48491"/>
                      <a:pt x="72736" y="43295"/>
                      <a:pt x="71005" y="38966"/>
                    </a:cubicBezTo>
                    <a:cubicBezTo>
                      <a:pt x="69273" y="34636"/>
                      <a:pt x="67541" y="31173"/>
                      <a:pt x="64943" y="27709"/>
                    </a:cubicBezTo>
                    <a:cubicBezTo>
                      <a:pt x="62346" y="24245"/>
                      <a:pt x="58882" y="22514"/>
                      <a:pt x="54552" y="20782"/>
                    </a:cubicBezTo>
                    <a:cubicBezTo>
                      <a:pt x="50223" y="19050"/>
                      <a:pt x="45893" y="18184"/>
                      <a:pt x="41564" y="18184"/>
                    </a:cubicBezTo>
                    <a:lnTo>
                      <a:pt x="22514" y="18184"/>
                    </a:lnTo>
                    <a:lnTo>
                      <a:pt x="22514" y="90054"/>
                    </a:lnTo>
                    <a:lnTo>
                      <a:pt x="41564" y="90054"/>
                    </a:lnTo>
                    <a:cubicBezTo>
                      <a:pt x="46759" y="90054"/>
                      <a:pt x="51089" y="89189"/>
                      <a:pt x="54552" y="87457"/>
                    </a:cubicBezTo>
                    <a:cubicBezTo>
                      <a:pt x="58882" y="85725"/>
                      <a:pt x="61480" y="83127"/>
                      <a:pt x="64943" y="80529"/>
                    </a:cubicBezTo>
                    <a:cubicBezTo>
                      <a:pt x="67541" y="77066"/>
                      <a:pt x="70139" y="73602"/>
                      <a:pt x="71005" y="69273"/>
                    </a:cubicBezTo>
                    <a:cubicBezTo>
                      <a:pt x="72736" y="64077"/>
                      <a:pt x="73602" y="58882"/>
                      <a:pt x="73602" y="53686"/>
                    </a:cubicBezTo>
                    <a:close/>
                  </a:path>
                </a:pathLst>
              </a:custGeom>
              <a:solidFill>
                <a:srgbClr val="FFFFFF"/>
              </a:solidFill>
              <a:ln w="8653" cap="flat">
                <a:noFill/>
                <a:prstDash val="solid"/>
                <a:miter/>
              </a:ln>
            </p:spPr>
            <p:txBody>
              <a:bodyPr rtlCol="0" anchor="ctr"/>
              <a:lstStyle/>
              <a:p>
                <a:endParaRPr lang="en-US"/>
              </a:p>
            </p:txBody>
          </p:sp>
          <p:sp>
            <p:nvSpPr>
              <p:cNvPr id="177" name="Freeform 176">
                <a:extLst>
                  <a:ext uri="{FF2B5EF4-FFF2-40B4-BE49-F238E27FC236}">
                    <a16:creationId xmlns:a16="http://schemas.microsoft.com/office/drawing/2014/main" id="{5987677A-FDA0-68B4-3F92-ACDAF8B34BE2}"/>
                  </a:ext>
                </a:extLst>
              </p:cNvPr>
              <p:cNvSpPr/>
              <p:nvPr/>
            </p:nvSpPr>
            <p:spPr>
              <a:xfrm>
                <a:off x="5742709" y="3073977"/>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80 h 106506"/>
                  <a:gd name="connsiteX4" fmla="*/ 21648 w 67540"/>
                  <a:gd name="connsiteY4" fmla="*/ 61480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80"/>
                    </a:lnTo>
                    <a:lnTo>
                      <a:pt x="21648" y="61480"/>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FFFFFF"/>
              </a:solidFill>
              <a:ln w="8653" cap="flat">
                <a:noFill/>
                <a:prstDash val="solid"/>
                <a:miter/>
              </a:ln>
            </p:spPr>
            <p:txBody>
              <a:bodyPr rtlCol="0" anchor="ctr"/>
              <a:lstStyle/>
              <a:p>
                <a:endParaRPr lang="en-US"/>
              </a:p>
            </p:txBody>
          </p:sp>
          <p:sp>
            <p:nvSpPr>
              <p:cNvPr id="178" name="Freeform 177">
                <a:extLst>
                  <a:ext uri="{FF2B5EF4-FFF2-40B4-BE49-F238E27FC236}">
                    <a16:creationId xmlns:a16="http://schemas.microsoft.com/office/drawing/2014/main" id="{9D82398C-D736-4A34-EC7C-A36F26B51E99}"/>
                  </a:ext>
                </a:extLst>
              </p:cNvPr>
              <p:cNvSpPr/>
              <p:nvPr/>
            </p:nvSpPr>
            <p:spPr>
              <a:xfrm>
                <a:off x="5835361" y="3073977"/>
                <a:ext cx="63211" cy="107372"/>
              </a:xfrm>
              <a:custGeom>
                <a:avLst/>
                <a:gdLst>
                  <a:gd name="connsiteX0" fmla="*/ 63212 w 63211"/>
                  <a:gd name="connsiteY0" fmla="*/ 89189 h 107372"/>
                  <a:gd name="connsiteX1" fmla="*/ 63212 w 63211"/>
                  <a:gd name="connsiteY1" fmla="*/ 107373 h 107372"/>
                  <a:gd name="connsiteX2" fmla="*/ 0 w 63211"/>
                  <a:gd name="connsiteY2" fmla="*/ 107373 h 107372"/>
                  <a:gd name="connsiteX3" fmla="*/ 0 w 63211"/>
                  <a:gd name="connsiteY3" fmla="*/ 0 h 107372"/>
                  <a:gd name="connsiteX4" fmla="*/ 21648 w 63211"/>
                  <a:gd name="connsiteY4" fmla="*/ 0 h 107372"/>
                  <a:gd name="connsiteX5" fmla="*/ 21648 w 63211"/>
                  <a:gd name="connsiteY5" fmla="*/ 88323 h 107372"/>
                  <a:gd name="connsiteX6" fmla="*/ 63212 w 63211"/>
                  <a:gd name="connsiteY6" fmla="*/ 88323 h 107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211" h="107372">
                    <a:moveTo>
                      <a:pt x="63212" y="89189"/>
                    </a:moveTo>
                    <a:lnTo>
                      <a:pt x="63212" y="107373"/>
                    </a:lnTo>
                    <a:lnTo>
                      <a:pt x="0" y="107373"/>
                    </a:lnTo>
                    <a:lnTo>
                      <a:pt x="0" y="0"/>
                    </a:lnTo>
                    <a:lnTo>
                      <a:pt x="21648" y="0"/>
                    </a:lnTo>
                    <a:lnTo>
                      <a:pt x="21648" y="88323"/>
                    </a:lnTo>
                    <a:lnTo>
                      <a:pt x="63212" y="88323"/>
                    </a:lnTo>
                    <a:close/>
                  </a:path>
                </a:pathLst>
              </a:custGeom>
              <a:solidFill>
                <a:srgbClr val="FFFFFF"/>
              </a:solidFill>
              <a:ln w="8653"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F9CB08E5-2AD4-E950-B300-97B12075D187}"/>
                  </a:ext>
                </a:extLst>
              </p:cNvPr>
              <p:cNvSpPr/>
              <p:nvPr/>
            </p:nvSpPr>
            <p:spPr>
              <a:xfrm>
                <a:off x="5921086" y="3073977"/>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4EC8CE20-93D9-7AC5-3525-38A960B582AC}"/>
                  </a:ext>
                </a:extLst>
              </p:cNvPr>
              <p:cNvSpPr/>
              <p:nvPr/>
            </p:nvSpPr>
            <p:spPr>
              <a:xfrm>
                <a:off x="5963516" y="3073977"/>
                <a:ext cx="104774" cy="106506"/>
              </a:xfrm>
              <a:custGeom>
                <a:avLst/>
                <a:gdLst>
                  <a:gd name="connsiteX0" fmla="*/ 104775 w 104774"/>
                  <a:gd name="connsiteY0" fmla="*/ 0 h 106506"/>
                  <a:gd name="connsiteX1" fmla="*/ 62345 w 104774"/>
                  <a:gd name="connsiteY1" fmla="*/ 106507 h 106506"/>
                  <a:gd name="connsiteX2" fmla="*/ 42429 w 104774"/>
                  <a:gd name="connsiteY2" fmla="*/ 106507 h 106506"/>
                  <a:gd name="connsiteX3" fmla="*/ 0 w 104774"/>
                  <a:gd name="connsiteY3" fmla="*/ 0 h 106506"/>
                  <a:gd name="connsiteX4" fmla="*/ 17318 w 104774"/>
                  <a:gd name="connsiteY4" fmla="*/ 0 h 106506"/>
                  <a:gd name="connsiteX5" fmla="*/ 21648 w 104774"/>
                  <a:gd name="connsiteY5" fmla="*/ 1732 h 106506"/>
                  <a:gd name="connsiteX6" fmla="*/ 24245 w 104774"/>
                  <a:gd name="connsiteY6" fmla="*/ 5196 h 106506"/>
                  <a:gd name="connsiteX7" fmla="*/ 47625 w 104774"/>
                  <a:gd name="connsiteY7" fmla="*/ 66675 h 106506"/>
                  <a:gd name="connsiteX8" fmla="*/ 50223 w 104774"/>
                  <a:gd name="connsiteY8" fmla="*/ 74468 h 106506"/>
                  <a:gd name="connsiteX9" fmla="*/ 52820 w 104774"/>
                  <a:gd name="connsiteY9" fmla="*/ 83127 h 106506"/>
                  <a:gd name="connsiteX10" fmla="*/ 54552 w 104774"/>
                  <a:gd name="connsiteY10" fmla="*/ 74468 h 106506"/>
                  <a:gd name="connsiteX11" fmla="*/ 57150 w 104774"/>
                  <a:gd name="connsiteY11" fmla="*/ 66675 h 106506"/>
                  <a:gd name="connsiteX12" fmla="*/ 79663 w 104774"/>
                  <a:gd name="connsiteY12" fmla="*/ 5196 h 106506"/>
                  <a:gd name="connsiteX13" fmla="*/ 82261 w 104774"/>
                  <a:gd name="connsiteY13" fmla="*/ 1732 h 106506"/>
                  <a:gd name="connsiteX14" fmla="*/ 86591 w 104774"/>
                  <a:gd name="connsiteY14" fmla="*/ 0 h 106506"/>
                  <a:gd name="connsiteX15" fmla="*/ 104775 w 104774"/>
                  <a:gd name="connsiteY15"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4774" h="106506">
                    <a:moveTo>
                      <a:pt x="104775" y="0"/>
                    </a:moveTo>
                    <a:lnTo>
                      <a:pt x="62345" y="106507"/>
                    </a:lnTo>
                    <a:lnTo>
                      <a:pt x="42429" y="106507"/>
                    </a:lnTo>
                    <a:lnTo>
                      <a:pt x="0" y="0"/>
                    </a:lnTo>
                    <a:lnTo>
                      <a:pt x="17318" y="0"/>
                    </a:lnTo>
                    <a:cubicBezTo>
                      <a:pt x="19050" y="0"/>
                      <a:pt x="20782" y="866"/>
                      <a:pt x="21648" y="1732"/>
                    </a:cubicBezTo>
                    <a:cubicBezTo>
                      <a:pt x="22513" y="2598"/>
                      <a:pt x="23379" y="3464"/>
                      <a:pt x="24245" y="5196"/>
                    </a:cubicBezTo>
                    <a:lnTo>
                      <a:pt x="47625" y="66675"/>
                    </a:lnTo>
                    <a:cubicBezTo>
                      <a:pt x="48491" y="69273"/>
                      <a:pt x="49357" y="71870"/>
                      <a:pt x="50223" y="74468"/>
                    </a:cubicBezTo>
                    <a:cubicBezTo>
                      <a:pt x="51089" y="77066"/>
                      <a:pt x="51955" y="79664"/>
                      <a:pt x="52820" y="83127"/>
                    </a:cubicBezTo>
                    <a:cubicBezTo>
                      <a:pt x="53686" y="80529"/>
                      <a:pt x="54552" y="77066"/>
                      <a:pt x="54552" y="74468"/>
                    </a:cubicBezTo>
                    <a:cubicBezTo>
                      <a:pt x="55418" y="71870"/>
                      <a:pt x="56284" y="69273"/>
                      <a:pt x="57150" y="66675"/>
                    </a:cubicBezTo>
                    <a:lnTo>
                      <a:pt x="79663" y="5196"/>
                    </a:lnTo>
                    <a:cubicBezTo>
                      <a:pt x="80529" y="4330"/>
                      <a:pt x="81395" y="2598"/>
                      <a:pt x="82261" y="1732"/>
                    </a:cubicBezTo>
                    <a:cubicBezTo>
                      <a:pt x="83127" y="866"/>
                      <a:pt x="84859" y="0"/>
                      <a:pt x="86591" y="0"/>
                    </a:cubicBezTo>
                    <a:lnTo>
                      <a:pt x="104775" y="0"/>
                    </a:lnTo>
                    <a:close/>
                  </a:path>
                </a:pathLst>
              </a:custGeom>
              <a:solidFill>
                <a:srgbClr val="FFFFFF"/>
              </a:solidFill>
              <a:ln w="8653" cap="flat">
                <a:noFill/>
                <a:prstDash val="solid"/>
                <a:miter/>
              </a:ln>
            </p:spPr>
            <p:txBody>
              <a:bodyPr rtlCol="0" anchor="ctr"/>
              <a:lstStyle/>
              <a:p>
                <a:endParaRPr lang="en-US"/>
              </a:p>
            </p:txBody>
          </p:sp>
          <p:sp>
            <p:nvSpPr>
              <p:cNvPr id="181" name="Freeform 180">
                <a:extLst>
                  <a:ext uri="{FF2B5EF4-FFF2-40B4-BE49-F238E27FC236}">
                    <a16:creationId xmlns:a16="http://schemas.microsoft.com/office/drawing/2014/main" id="{FA6A09E9-513D-F2CE-5FEA-F0B530C240CF}"/>
                  </a:ext>
                </a:extLst>
              </p:cNvPr>
              <p:cNvSpPr/>
              <p:nvPr/>
            </p:nvSpPr>
            <p:spPr>
              <a:xfrm>
                <a:off x="6088206" y="3073977"/>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80 h 106506"/>
                  <a:gd name="connsiteX4" fmla="*/ 21648 w 67540"/>
                  <a:gd name="connsiteY4" fmla="*/ 61480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80"/>
                    </a:lnTo>
                    <a:lnTo>
                      <a:pt x="21648" y="61480"/>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FFFFFF"/>
              </a:solidFill>
              <a:ln w="8653"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DD0FA87D-55C4-E497-DEFF-6E4FB505E543}"/>
                  </a:ext>
                </a:extLst>
              </p:cNvPr>
              <p:cNvSpPr/>
              <p:nvPr/>
            </p:nvSpPr>
            <p:spPr>
              <a:xfrm>
                <a:off x="6182590" y="3073977"/>
                <a:ext cx="83993" cy="106506"/>
              </a:xfrm>
              <a:custGeom>
                <a:avLst/>
                <a:gdLst>
                  <a:gd name="connsiteX0" fmla="*/ 83993 w 83993"/>
                  <a:gd name="connsiteY0" fmla="*/ 106507 h 106506"/>
                  <a:gd name="connsiteX1" fmla="*/ 64077 w 83993"/>
                  <a:gd name="connsiteY1" fmla="*/ 106507 h 106506"/>
                  <a:gd name="connsiteX2" fmla="*/ 56284 w 83993"/>
                  <a:gd name="connsiteY2" fmla="*/ 102177 h 106506"/>
                  <a:gd name="connsiteX3" fmla="*/ 36368 w 83993"/>
                  <a:gd name="connsiteY3" fmla="*/ 69273 h 106506"/>
                  <a:gd name="connsiteX4" fmla="*/ 33770 w 83993"/>
                  <a:gd name="connsiteY4" fmla="*/ 66675 h 106506"/>
                  <a:gd name="connsiteX5" fmla="*/ 29441 w 83993"/>
                  <a:gd name="connsiteY5" fmla="*/ 65809 h 106506"/>
                  <a:gd name="connsiteX6" fmla="*/ 21648 w 83993"/>
                  <a:gd name="connsiteY6" fmla="*/ 65809 h 106506"/>
                  <a:gd name="connsiteX7" fmla="*/ 21648 w 83993"/>
                  <a:gd name="connsiteY7" fmla="*/ 106507 h 106506"/>
                  <a:gd name="connsiteX8" fmla="*/ 0 w 83993"/>
                  <a:gd name="connsiteY8" fmla="*/ 106507 h 106506"/>
                  <a:gd name="connsiteX9" fmla="*/ 0 w 83993"/>
                  <a:gd name="connsiteY9" fmla="*/ 0 h 106506"/>
                  <a:gd name="connsiteX10" fmla="*/ 33770 w 83993"/>
                  <a:gd name="connsiteY10" fmla="*/ 0 h 106506"/>
                  <a:gd name="connsiteX11" fmla="*/ 52821 w 83993"/>
                  <a:gd name="connsiteY11" fmla="*/ 2598 h 106506"/>
                  <a:gd name="connsiteX12" fmla="*/ 65809 w 83993"/>
                  <a:gd name="connsiteY12" fmla="*/ 8659 h 106506"/>
                  <a:gd name="connsiteX13" fmla="*/ 73602 w 83993"/>
                  <a:gd name="connsiteY13" fmla="*/ 18184 h 106506"/>
                  <a:gd name="connsiteX14" fmla="*/ 76200 w 83993"/>
                  <a:gd name="connsiteY14" fmla="*/ 30307 h 106506"/>
                  <a:gd name="connsiteX15" fmla="*/ 74468 w 83993"/>
                  <a:gd name="connsiteY15" fmla="*/ 40698 h 106506"/>
                  <a:gd name="connsiteX16" fmla="*/ 70139 w 83993"/>
                  <a:gd name="connsiteY16" fmla="*/ 49357 h 106506"/>
                  <a:gd name="connsiteX17" fmla="*/ 63211 w 83993"/>
                  <a:gd name="connsiteY17" fmla="*/ 56284 h 106506"/>
                  <a:gd name="connsiteX18" fmla="*/ 53686 w 83993"/>
                  <a:gd name="connsiteY18" fmla="*/ 61480 h 106506"/>
                  <a:gd name="connsiteX19" fmla="*/ 58016 w 83993"/>
                  <a:gd name="connsiteY19" fmla="*/ 64077 h 106506"/>
                  <a:gd name="connsiteX20" fmla="*/ 61480 w 83993"/>
                  <a:gd name="connsiteY20" fmla="*/ 68407 h 106506"/>
                  <a:gd name="connsiteX21" fmla="*/ 83993 w 83993"/>
                  <a:gd name="connsiteY21" fmla="*/ 106507 h 106506"/>
                  <a:gd name="connsiteX22" fmla="*/ 32039 w 83993"/>
                  <a:gd name="connsiteY22" fmla="*/ 50223 h 106506"/>
                  <a:gd name="connsiteX23" fmla="*/ 41564 w 83993"/>
                  <a:gd name="connsiteY23" fmla="*/ 48491 h 106506"/>
                  <a:gd name="connsiteX24" fmla="*/ 47625 w 83993"/>
                  <a:gd name="connsiteY24" fmla="*/ 45027 h 106506"/>
                  <a:gd name="connsiteX25" fmla="*/ 51089 w 83993"/>
                  <a:gd name="connsiteY25" fmla="*/ 39832 h 106506"/>
                  <a:gd name="connsiteX26" fmla="*/ 51955 w 83993"/>
                  <a:gd name="connsiteY26" fmla="*/ 32904 h 106506"/>
                  <a:gd name="connsiteX27" fmla="*/ 46759 w 83993"/>
                  <a:gd name="connsiteY27" fmla="*/ 20782 h 106506"/>
                  <a:gd name="connsiteX28" fmla="*/ 31173 w 83993"/>
                  <a:gd name="connsiteY28" fmla="*/ 16452 h 106506"/>
                  <a:gd name="connsiteX29" fmla="*/ 19916 w 83993"/>
                  <a:gd name="connsiteY29" fmla="*/ 16452 h 106506"/>
                  <a:gd name="connsiteX30" fmla="*/ 19916 w 83993"/>
                  <a:gd name="connsiteY30" fmla="*/ 50223 h 106506"/>
                  <a:gd name="connsiteX31" fmla="*/ 32039 w 83993"/>
                  <a:gd name="connsiteY31" fmla="*/ 502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3993" h="106506">
                    <a:moveTo>
                      <a:pt x="83993" y="106507"/>
                    </a:moveTo>
                    <a:lnTo>
                      <a:pt x="64077" y="106507"/>
                    </a:lnTo>
                    <a:cubicBezTo>
                      <a:pt x="60614" y="106507"/>
                      <a:pt x="58016" y="104775"/>
                      <a:pt x="56284" y="102177"/>
                    </a:cubicBezTo>
                    <a:lnTo>
                      <a:pt x="36368" y="69273"/>
                    </a:lnTo>
                    <a:cubicBezTo>
                      <a:pt x="35502" y="68407"/>
                      <a:pt x="34636" y="66675"/>
                      <a:pt x="33770" y="66675"/>
                    </a:cubicBezTo>
                    <a:cubicBezTo>
                      <a:pt x="32904" y="65809"/>
                      <a:pt x="31173" y="65809"/>
                      <a:pt x="29441" y="65809"/>
                    </a:cubicBezTo>
                    <a:lnTo>
                      <a:pt x="21648" y="65809"/>
                    </a:lnTo>
                    <a:lnTo>
                      <a:pt x="21648" y="106507"/>
                    </a:lnTo>
                    <a:lnTo>
                      <a:pt x="0" y="106507"/>
                    </a:lnTo>
                    <a:lnTo>
                      <a:pt x="0" y="0"/>
                    </a:lnTo>
                    <a:lnTo>
                      <a:pt x="33770" y="0"/>
                    </a:lnTo>
                    <a:cubicBezTo>
                      <a:pt x="41564" y="0"/>
                      <a:pt x="47625" y="866"/>
                      <a:pt x="52821" y="2598"/>
                    </a:cubicBezTo>
                    <a:cubicBezTo>
                      <a:pt x="58016" y="4330"/>
                      <a:pt x="62346" y="6061"/>
                      <a:pt x="65809" y="8659"/>
                    </a:cubicBezTo>
                    <a:cubicBezTo>
                      <a:pt x="69273" y="11257"/>
                      <a:pt x="71870" y="14721"/>
                      <a:pt x="73602" y="18184"/>
                    </a:cubicBezTo>
                    <a:cubicBezTo>
                      <a:pt x="75334" y="21648"/>
                      <a:pt x="76200" y="25977"/>
                      <a:pt x="76200" y="30307"/>
                    </a:cubicBezTo>
                    <a:cubicBezTo>
                      <a:pt x="76200" y="33770"/>
                      <a:pt x="75334" y="37234"/>
                      <a:pt x="74468" y="40698"/>
                    </a:cubicBezTo>
                    <a:cubicBezTo>
                      <a:pt x="73602" y="44161"/>
                      <a:pt x="71870" y="46759"/>
                      <a:pt x="70139" y="49357"/>
                    </a:cubicBezTo>
                    <a:cubicBezTo>
                      <a:pt x="68407" y="51955"/>
                      <a:pt x="65809" y="54552"/>
                      <a:pt x="63211" y="56284"/>
                    </a:cubicBezTo>
                    <a:cubicBezTo>
                      <a:pt x="60614" y="58016"/>
                      <a:pt x="57150" y="59748"/>
                      <a:pt x="53686" y="61480"/>
                    </a:cubicBezTo>
                    <a:cubicBezTo>
                      <a:pt x="55418" y="62346"/>
                      <a:pt x="56284" y="63211"/>
                      <a:pt x="58016" y="64077"/>
                    </a:cubicBezTo>
                    <a:cubicBezTo>
                      <a:pt x="58882" y="64943"/>
                      <a:pt x="60614" y="66675"/>
                      <a:pt x="61480" y="68407"/>
                    </a:cubicBezTo>
                    <a:lnTo>
                      <a:pt x="83993" y="106507"/>
                    </a:lnTo>
                    <a:close/>
                    <a:moveTo>
                      <a:pt x="32039" y="50223"/>
                    </a:moveTo>
                    <a:cubicBezTo>
                      <a:pt x="35502" y="50223"/>
                      <a:pt x="38966" y="49357"/>
                      <a:pt x="41564" y="48491"/>
                    </a:cubicBezTo>
                    <a:cubicBezTo>
                      <a:pt x="44161" y="47625"/>
                      <a:pt x="45893" y="46759"/>
                      <a:pt x="47625" y="45027"/>
                    </a:cubicBezTo>
                    <a:cubicBezTo>
                      <a:pt x="49357" y="43295"/>
                      <a:pt x="50223" y="41564"/>
                      <a:pt x="51089" y="39832"/>
                    </a:cubicBezTo>
                    <a:cubicBezTo>
                      <a:pt x="51955" y="38100"/>
                      <a:pt x="51955" y="35502"/>
                      <a:pt x="51955" y="32904"/>
                    </a:cubicBezTo>
                    <a:cubicBezTo>
                      <a:pt x="51955" y="27709"/>
                      <a:pt x="50223" y="24245"/>
                      <a:pt x="46759" y="20782"/>
                    </a:cubicBezTo>
                    <a:cubicBezTo>
                      <a:pt x="43295" y="18184"/>
                      <a:pt x="38100" y="16452"/>
                      <a:pt x="31173" y="16452"/>
                    </a:cubicBezTo>
                    <a:lnTo>
                      <a:pt x="19916" y="16452"/>
                    </a:lnTo>
                    <a:lnTo>
                      <a:pt x="19916" y="50223"/>
                    </a:lnTo>
                    <a:lnTo>
                      <a:pt x="32039" y="50223"/>
                    </a:lnTo>
                    <a:close/>
                  </a:path>
                </a:pathLst>
              </a:custGeom>
              <a:solidFill>
                <a:srgbClr val="FFFFFF"/>
              </a:solidFill>
              <a:ln w="8653"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36E3D6AF-1062-B1B1-4060-919A7FC4E77A}"/>
                  </a:ext>
                </a:extLst>
              </p:cNvPr>
              <p:cNvSpPr/>
              <p:nvPr/>
            </p:nvSpPr>
            <p:spPr>
              <a:xfrm>
                <a:off x="6286500" y="3073977"/>
                <a:ext cx="22513" cy="106506"/>
              </a:xfrm>
              <a:custGeom>
                <a:avLst/>
                <a:gdLst>
                  <a:gd name="connsiteX0" fmla="*/ 21648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1648"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30976D8D-848D-1044-42A9-DC85B0F0285A}"/>
                  </a:ext>
                </a:extLst>
              </p:cNvPr>
              <p:cNvSpPr/>
              <p:nvPr/>
            </p:nvSpPr>
            <p:spPr>
              <a:xfrm>
                <a:off x="6340186" y="3073977"/>
                <a:ext cx="90920" cy="106506"/>
              </a:xfrm>
              <a:custGeom>
                <a:avLst/>
                <a:gdLst>
                  <a:gd name="connsiteX0" fmla="*/ 90920 w 90920"/>
                  <a:gd name="connsiteY0" fmla="*/ 0 h 106506"/>
                  <a:gd name="connsiteX1" fmla="*/ 90920 w 90920"/>
                  <a:gd name="connsiteY1" fmla="*/ 106507 h 106506"/>
                  <a:gd name="connsiteX2" fmla="*/ 79663 w 90920"/>
                  <a:gd name="connsiteY2" fmla="*/ 106507 h 106506"/>
                  <a:gd name="connsiteX3" fmla="*/ 75334 w 90920"/>
                  <a:gd name="connsiteY3" fmla="*/ 105641 h 106506"/>
                  <a:gd name="connsiteX4" fmla="*/ 71870 w 90920"/>
                  <a:gd name="connsiteY4" fmla="*/ 103043 h 106506"/>
                  <a:gd name="connsiteX5" fmla="*/ 19050 w 90920"/>
                  <a:gd name="connsiteY5" fmla="*/ 35502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4 w 90920"/>
                  <a:gd name="connsiteY12" fmla="*/ 0 h 106506"/>
                  <a:gd name="connsiteX13" fmla="*/ 15586 w 90920"/>
                  <a:gd name="connsiteY13" fmla="*/ 866 h 106506"/>
                  <a:gd name="connsiteX14" fmla="*/ 17318 w 90920"/>
                  <a:gd name="connsiteY14" fmla="*/ 1732 h 106506"/>
                  <a:gd name="connsiteX15" fmla="*/ 19050 w 90920"/>
                  <a:gd name="connsiteY15" fmla="*/ 3464 h 106506"/>
                  <a:gd name="connsiteX16" fmla="*/ 72736 w 90920"/>
                  <a:gd name="connsiteY16" fmla="*/ 71005 h 106506"/>
                  <a:gd name="connsiteX17" fmla="*/ 71870 w 90920"/>
                  <a:gd name="connsiteY17" fmla="*/ 65809 h 106506"/>
                  <a:gd name="connsiteX18" fmla="*/ 71870 w 90920"/>
                  <a:gd name="connsiteY18" fmla="*/ 60614 h 106506"/>
                  <a:gd name="connsiteX19" fmla="*/ 71870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3" y="106507"/>
                    </a:lnTo>
                    <a:cubicBezTo>
                      <a:pt x="77932" y="106507"/>
                      <a:pt x="76200" y="106507"/>
                      <a:pt x="75334" y="105641"/>
                    </a:cubicBezTo>
                    <a:cubicBezTo>
                      <a:pt x="74468" y="104775"/>
                      <a:pt x="72736" y="103909"/>
                      <a:pt x="71870" y="103043"/>
                    </a:cubicBezTo>
                    <a:lnTo>
                      <a:pt x="19050" y="35502"/>
                    </a:lnTo>
                    <a:cubicBezTo>
                      <a:pt x="19050" y="37234"/>
                      <a:pt x="19050" y="38966"/>
                      <a:pt x="19050" y="40698"/>
                    </a:cubicBezTo>
                    <a:cubicBezTo>
                      <a:pt x="19050" y="42429"/>
                      <a:pt x="19050" y="44161"/>
                      <a:pt x="19050" y="45027"/>
                    </a:cubicBezTo>
                    <a:lnTo>
                      <a:pt x="19050" y="106507"/>
                    </a:lnTo>
                    <a:lnTo>
                      <a:pt x="0" y="106507"/>
                    </a:lnTo>
                    <a:lnTo>
                      <a:pt x="0" y="0"/>
                    </a:lnTo>
                    <a:lnTo>
                      <a:pt x="11257" y="0"/>
                    </a:lnTo>
                    <a:cubicBezTo>
                      <a:pt x="12123" y="0"/>
                      <a:pt x="12989" y="0"/>
                      <a:pt x="13854" y="0"/>
                    </a:cubicBezTo>
                    <a:cubicBezTo>
                      <a:pt x="14720" y="0"/>
                      <a:pt x="14720" y="0"/>
                      <a:pt x="15586" y="866"/>
                    </a:cubicBezTo>
                    <a:cubicBezTo>
                      <a:pt x="16452" y="866"/>
                      <a:pt x="16452" y="1732"/>
                      <a:pt x="17318" y="1732"/>
                    </a:cubicBezTo>
                    <a:cubicBezTo>
                      <a:pt x="18184" y="2598"/>
                      <a:pt x="18184" y="2598"/>
                      <a:pt x="19050" y="3464"/>
                    </a:cubicBezTo>
                    <a:lnTo>
                      <a:pt x="72736" y="71005"/>
                    </a:lnTo>
                    <a:cubicBezTo>
                      <a:pt x="72736" y="69273"/>
                      <a:pt x="72736" y="67541"/>
                      <a:pt x="71870" y="65809"/>
                    </a:cubicBezTo>
                    <a:cubicBezTo>
                      <a:pt x="71870" y="64077"/>
                      <a:pt x="71870" y="62346"/>
                      <a:pt x="71870" y="60614"/>
                    </a:cubicBezTo>
                    <a:lnTo>
                      <a:pt x="71870" y="0"/>
                    </a:lnTo>
                    <a:lnTo>
                      <a:pt x="90920" y="0"/>
                    </a:lnTo>
                    <a:close/>
                  </a:path>
                </a:pathLst>
              </a:custGeom>
              <a:solidFill>
                <a:srgbClr val="FFFFFF"/>
              </a:solidFill>
              <a:ln w="8653"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175036CF-8198-8645-2B62-00DAC03ABD3C}"/>
                  </a:ext>
                </a:extLst>
              </p:cNvPr>
              <p:cNvSpPr/>
              <p:nvPr/>
            </p:nvSpPr>
            <p:spPr>
              <a:xfrm>
                <a:off x="6457949" y="3073111"/>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5 h 109104"/>
                  <a:gd name="connsiteX10" fmla="*/ 15587 w 94384"/>
                  <a:gd name="connsiteY10" fmla="*/ 15587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2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6"/>
                      <a:pt x="0" y="54552"/>
                    </a:cubicBezTo>
                    <a:cubicBezTo>
                      <a:pt x="0" y="46759"/>
                      <a:pt x="1732" y="38966"/>
                      <a:pt x="4330" y="32905"/>
                    </a:cubicBezTo>
                    <a:cubicBezTo>
                      <a:pt x="6927" y="25977"/>
                      <a:pt x="10391" y="20782"/>
                      <a:pt x="15587" y="15587"/>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127" y="25977"/>
                      <a:pt x="81396" y="25977"/>
                      <a:pt x="79664" y="25111"/>
                    </a:cubicBezTo>
                    <a:cubicBezTo>
                      <a:pt x="77932" y="24246"/>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6"/>
                      <a:pt x="32039" y="26843"/>
                    </a:cubicBezTo>
                    <a:cubicBezTo>
                      <a:pt x="29441" y="30307"/>
                      <a:pt x="26843" y="33770"/>
                      <a:pt x="25977" y="38100"/>
                    </a:cubicBezTo>
                    <a:cubicBezTo>
                      <a:pt x="24246" y="42429"/>
                      <a:pt x="23380" y="47625"/>
                      <a:pt x="23380" y="52821"/>
                    </a:cubicBezTo>
                    <a:cubicBezTo>
                      <a:pt x="23380" y="58882"/>
                      <a:pt x="24246" y="64077"/>
                      <a:pt x="25977" y="68407"/>
                    </a:cubicBezTo>
                    <a:cubicBezTo>
                      <a:pt x="27709" y="72736"/>
                      <a:pt x="30307" y="77066"/>
                      <a:pt x="32905" y="79664"/>
                    </a:cubicBezTo>
                    <a:cubicBezTo>
                      <a:pt x="36368" y="83127"/>
                      <a:pt x="39832" y="84859"/>
                      <a:pt x="44161" y="86591"/>
                    </a:cubicBezTo>
                    <a:cubicBezTo>
                      <a:pt x="48491" y="88323"/>
                      <a:pt x="52821" y="89189"/>
                      <a:pt x="58016" y="89189"/>
                    </a:cubicBezTo>
                    <a:cubicBezTo>
                      <a:pt x="61480" y="89189"/>
                      <a:pt x="64943" y="89189"/>
                      <a:pt x="67541" y="88323"/>
                    </a:cubicBezTo>
                    <a:cubicBezTo>
                      <a:pt x="70139" y="87457"/>
                      <a:pt x="72737" y="86591"/>
                      <a:pt x="75334" y="85725"/>
                    </a:cubicBezTo>
                    <a:lnTo>
                      <a:pt x="75334" y="67541"/>
                    </a:lnTo>
                    <a:lnTo>
                      <a:pt x="63212" y="67541"/>
                    </a:lnTo>
                    <a:cubicBezTo>
                      <a:pt x="61480"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19" name="Graphic 6">
              <a:extLst>
                <a:ext uri="{FF2B5EF4-FFF2-40B4-BE49-F238E27FC236}">
                  <a16:creationId xmlns:a16="http://schemas.microsoft.com/office/drawing/2014/main" id="{F4313779-B0AB-A813-A432-19DBBCF5D916}"/>
                </a:ext>
              </a:extLst>
            </p:cNvPr>
            <p:cNvGrpSpPr/>
            <p:nvPr/>
          </p:nvGrpSpPr>
          <p:grpSpPr>
            <a:xfrm>
              <a:off x="5604163" y="3965863"/>
              <a:ext cx="956829" cy="109970"/>
              <a:chOff x="5604163" y="3965863"/>
              <a:chExt cx="956829" cy="109970"/>
            </a:xfrm>
            <a:solidFill>
              <a:srgbClr val="FFFFFF"/>
            </a:solidFill>
          </p:grpSpPr>
          <p:sp>
            <p:nvSpPr>
              <p:cNvPr id="166" name="Freeform 165">
                <a:extLst>
                  <a:ext uri="{FF2B5EF4-FFF2-40B4-BE49-F238E27FC236}">
                    <a16:creationId xmlns:a16="http://schemas.microsoft.com/office/drawing/2014/main" id="{1A59BA43-FAF9-8387-103A-FA2667DA7627}"/>
                  </a:ext>
                </a:extLst>
              </p:cNvPr>
              <p:cNvSpPr/>
              <p:nvPr/>
            </p:nvSpPr>
            <p:spPr>
              <a:xfrm>
                <a:off x="5604163" y="3966729"/>
                <a:ext cx="110836" cy="109104"/>
              </a:xfrm>
              <a:custGeom>
                <a:avLst/>
                <a:gdLst>
                  <a:gd name="connsiteX0" fmla="*/ 110836 w 110836"/>
                  <a:gd name="connsiteY0" fmla="*/ 54552 h 109104"/>
                  <a:gd name="connsiteX1" fmla="*/ 106507 w 110836"/>
                  <a:gd name="connsiteY1" fmla="*/ 76200 h 109104"/>
                  <a:gd name="connsiteX2" fmla="*/ 95250 w 110836"/>
                  <a:gd name="connsiteY2" fmla="*/ 93518 h 109104"/>
                  <a:gd name="connsiteX3" fmla="*/ 77932 w 110836"/>
                  <a:gd name="connsiteY3" fmla="*/ 104775 h 109104"/>
                  <a:gd name="connsiteX4" fmla="*/ 55418 w 110836"/>
                  <a:gd name="connsiteY4" fmla="*/ 109105 h 109104"/>
                  <a:gd name="connsiteX5" fmla="*/ 32905 w 110836"/>
                  <a:gd name="connsiteY5" fmla="*/ 104775 h 109104"/>
                  <a:gd name="connsiteX6" fmla="*/ 15586 w 110836"/>
                  <a:gd name="connsiteY6" fmla="*/ 93518 h 109104"/>
                  <a:gd name="connsiteX7" fmla="*/ 4330 w 110836"/>
                  <a:gd name="connsiteY7" fmla="*/ 76200 h 109104"/>
                  <a:gd name="connsiteX8" fmla="*/ 0 w 110836"/>
                  <a:gd name="connsiteY8" fmla="*/ 54552 h 109104"/>
                  <a:gd name="connsiteX9" fmla="*/ 4330 w 110836"/>
                  <a:gd name="connsiteY9" fmla="*/ 32904 h 109104"/>
                  <a:gd name="connsiteX10" fmla="*/ 15586 w 110836"/>
                  <a:gd name="connsiteY10" fmla="*/ 15586 h 109104"/>
                  <a:gd name="connsiteX11" fmla="*/ 32905 w 110836"/>
                  <a:gd name="connsiteY11" fmla="*/ 4330 h 109104"/>
                  <a:gd name="connsiteX12" fmla="*/ 55418 w 110836"/>
                  <a:gd name="connsiteY12" fmla="*/ 0 h 109104"/>
                  <a:gd name="connsiteX13" fmla="*/ 77932 w 110836"/>
                  <a:gd name="connsiteY13" fmla="*/ 4330 h 109104"/>
                  <a:gd name="connsiteX14" fmla="*/ 95250 w 110836"/>
                  <a:gd name="connsiteY14" fmla="*/ 15586 h 109104"/>
                  <a:gd name="connsiteX15" fmla="*/ 106507 w 110836"/>
                  <a:gd name="connsiteY15" fmla="*/ 32904 h 109104"/>
                  <a:gd name="connsiteX16" fmla="*/ 110836 w 110836"/>
                  <a:gd name="connsiteY16" fmla="*/ 54552 h 109104"/>
                  <a:gd name="connsiteX17" fmla="*/ 88323 w 110836"/>
                  <a:gd name="connsiteY17" fmla="*/ 54552 h 109104"/>
                  <a:gd name="connsiteX18" fmla="*/ 85725 w 110836"/>
                  <a:gd name="connsiteY18" fmla="*/ 39832 h 109104"/>
                  <a:gd name="connsiteX19" fmla="*/ 79664 w 110836"/>
                  <a:gd name="connsiteY19" fmla="*/ 28575 h 109104"/>
                  <a:gd name="connsiteX20" fmla="*/ 69273 w 110836"/>
                  <a:gd name="connsiteY20" fmla="*/ 21648 h 109104"/>
                  <a:gd name="connsiteX21" fmla="*/ 56284 w 110836"/>
                  <a:gd name="connsiteY21" fmla="*/ 19050 h 109104"/>
                  <a:gd name="connsiteX22" fmla="*/ 43295 w 110836"/>
                  <a:gd name="connsiteY22" fmla="*/ 21648 h 109104"/>
                  <a:gd name="connsiteX23" fmla="*/ 32905 w 110836"/>
                  <a:gd name="connsiteY23" fmla="*/ 28575 h 109104"/>
                  <a:gd name="connsiteX24" fmla="*/ 26843 w 110836"/>
                  <a:gd name="connsiteY24" fmla="*/ 39832 h 109104"/>
                  <a:gd name="connsiteX25" fmla="*/ 24245 w 110836"/>
                  <a:gd name="connsiteY25" fmla="*/ 54552 h 109104"/>
                  <a:gd name="connsiteX26" fmla="*/ 26843 w 110836"/>
                  <a:gd name="connsiteY26" fmla="*/ 69273 h 109104"/>
                  <a:gd name="connsiteX27" fmla="*/ 32905 w 110836"/>
                  <a:gd name="connsiteY27" fmla="*/ 80529 h 109104"/>
                  <a:gd name="connsiteX28" fmla="*/ 43295 w 110836"/>
                  <a:gd name="connsiteY28" fmla="*/ 87457 h 109104"/>
                  <a:gd name="connsiteX29" fmla="*/ 56284 w 110836"/>
                  <a:gd name="connsiteY29" fmla="*/ 90054 h 109104"/>
                  <a:gd name="connsiteX30" fmla="*/ 69273 w 110836"/>
                  <a:gd name="connsiteY30" fmla="*/ 87457 h 109104"/>
                  <a:gd name="connsiteX31" fmla="*/ 79664 w 110836"/>
                  <a:gd name="connsiteY31" fmla="*/ 80529 h 109104"/>
                  <a:gd name="connsiteX32" fmla="*/ 85725 w 110836"/>
                  <a:gd name="connsiteY32" fmla="*/ 69273 h 109104"/>
                  <a:gd name="connsiteX33" fmla="*/ 88323 w 110836"/>
                  <a:gd name="connsiteY33" fmla="*/ 54552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10836" h="109104">
                    <a:moveTo>
                      <a:pt x="110836" y="54552"/>
                    </a:moveTo>
                    <a:cubicBezTo>
                      <a:pt x="110836" y="62345"/>
                      <a:pt x="109104" y="69273"/>
                      <a:pt x="106507" y="76200"/>
                    </a:cubicBezTo>
                    <a:cubicBezTo>
                      <a:pt x="103909" y="83127"/>
                      <a:pt x="100445" y="88323"/>
                      <a:pt x="95250" y="93518"/>
                    </a:cubicBezTo>
                    <a:cubicBezTo>
                      <a:pt x="90921" y="98714"/>
                      <a:pt x="84859" y="102177"/>
                      <a:pt x="77932" y="104775"/>
                    </a:cubicBezTo>
                    <a:cubicBezTo>
                      <a:pt x="71005" y="107373"/>
                      <a:pt x="64077" y="109105"/>
                      <a:pt x="55418" y="109105"/>
                    </a:cubicBezTo>
                    <a:cubicBezTo>
                      <a:pt x="46759" y="109105"/>
                      <a:pt x="39832" y="107373"/>
                      <a:pt x="32905" y="104775"/>
                    </a:cubicBezTo>
                    <a:cubicBezTo>
                      <a:pt x="25977" y="102177"/>
                      <a:pt x="20782" y="97848"/>
                      <a:pt x="15586" y="93518"/>
                    </a:cubicBezTo>
                    <a:cubicBezTo>
                      <a:pt x="10391" y="88323"/>
                      <a:pt x="6927" y="83127"/>
                      <a:pt x="4330" y="76200"/>
                    </a:cubicBezTo>
                    <a:cubicBezTo>
                      <a:pt x="1732" y="69273"/>
                      <a:pt x="0" y="62345"/>
                      <a:pt x="0" y="54552"/>
                    </a:cubicBezTo>
                    <a:cubicBezTo>
                      <a:pt x="0" y="46759"/>
                      <a:pt x="1732" y="39832"/>
                      <a:pt x="4330" y="32904"/>
                    </a:cubicBezTo>
                    <a:cubicBezTo>
                      <a:pt x="6927" y="25977"/>
                      <a:pt x="10391" y="20782"/>
                      <a:pt x="15586" y="15586"/>
                    </a:cubicBezTo>
                    <a:cubicBezTo>
                      <a:pt x="20782" y="10391"/>
                      <a:pt x="25977" y="6927"/>
                      <a:pt x="32905" y="4330"/>
                    </a:cubicBezTo>
                    <a:cubicBezTo>
                      <a:pt x="39832" y="1732"/>
                      <a:pt x="46759" y="0"/>
                      <a:pt x="55418" y="0"/>
                    </a:cubicBezTo>
                    <a:cubicBezTo>
                      <a:pt x="64077" y="0"/>
                      <a:pt x="71005" y="1732"/>
                      <a:pt x="77932" y="4330"/>
                    </a:cubicBezTo>
                    <a:cubicBezTo>
                      <a:pt x="84859" y="6927"/>
                      <a:pt x="90055" y="11257"/>
                      <a:pt x="95250" y="15586"/>
                    </a:cubicBezTo>
                    <a:cubicBezTo>
                      <a:pt x="100445" y="20782"/>
                      <a:pt x="103909" y="25977"/>
                      <a:pt x="106507" y="32904"/>
                    </a:cubicBezTo>
                    <a:cubicBezTo>
                      <a:pt x="109104" y="38966"/>
                      <a:pt x="110836" y="46759"/>
                      <a:pt x="110836" y="54552"/>
                    </a:cubicBezTo>
                    <a:close/>
                    <a:moveTo>
                      <a:pt x="88323" y="54552"/>
                    </a:moveTo>
                    <a:cubicBezTo>
                      <a:pt x="88323" y="49357"/>
                      <a:pt x="87457" y="44161"/>
                      <a:pt x="85725" y="39832"/>
                    </a:cubicBezTo>
                    <a:cubicBezTo>
                      <a:pt x="83993" y="35502"/>
                      <a:pt x="82262" y="32038"/>
                      <a:pt x="79664" y="28575"/>
                    </a:cubicBezTo>
                    <a:cubicBezTo>
                      <a:pt x="77066" y="25111"/>
                      <a:pt x="73602" y="23379"/>
                      <a:pt x="69273" y="21648"/>
                    </a:cubicBezTo>
                    <a:cubicBezTo>
                      <a:pt x="64943" y="19916"/>
                      <a:pt x="60614" y="19050"/>
                      <a:pt x="56284" y="19050"/>
                    </a:cubicBezTo>
                    <a:cubicBezTo>
                      <a:pt x="51089" y="19050"/>
                      <a:pt x="46759" y="19916"/>
                      <a:pt x="43295" y="21648"/>
                    </a:cubicBezTo>
                    <a:cubicBezTo>
                      <a:pt x="38966" y="23379"/>
                      <a:pt x="36368" y="25977"/>
                      <a:pt x="32905" y="28575"/>
                    </a:cubicBezTo>
                    <a:cubicBezTo>
                      <a:pt x="30307" y="32038"/>
                      <a:pt x="27709" y="35502"/>
                      <a:pt x="26843" y="39832"/>
                    </a:cubicBezTo>
                    <a:cubicBezTo>
                      <a:pt x="25111" y="44161"/>
                      <a:pt x="24245" y="49357"/>
                      <a:pt x="24245" y="54552"/>
                    </a:cubicBezTo>
                    <a:cubicBezTo>
                      <a:pt x="24245" y="59748"/>
                      <a:pt x="25111" y="64943"/>
                      <a:pt x="26843" y="69273"/>
                    </a:cubicBezTo>
                    <a:cubicBezTo>
                      <a:pt x="28575" y="73602"/>
                      <a:pt x="30307" y="77066"/>
                      <a:pt x="32905" y="80529"/>
                    </a:cubicBezTo>
                    <a:cubicBezTo>
                      <a:pt x="35502" y="83993"/>
                      <a:pt x="38966" y="85725"/>
                      <a:pt x="43295" y="87457"/>
                    </a:cubicBezTo>
                    <a:cubicBezTo>
                      <a:pt x="47625" y="89189"/>
                      <a:pt x="51955" y="90054"/>
                      <a:pt x="56284" y="90054"/>
                    </a:cubicBezTo>
                    <a:cubicBezTo>
                      <a:pt x="61479" y="90054"/>
                      <a:pt x="65809" y="89189"/>
                      <a:pt x="69273" y="87457"/>
                    </a:cubicBezTo>
                    <a:cubicBezTo>
                      <a:pt x="73602" y="85725"/>
                      <a:pt x="76200" y="83127"/>
                      <a:pt x="79664" y="80529"/>
                    </a:cubicBezTo>
                    <a:cubicBezTo>
                      <a:pt x="82262" y="77066"/>
                      <a:pt x="84859" y="73602"/>
                      <a:pt x="85725" y="69273"/>
                    </a:cubicBezTo>
                    <a:cubicBezTo>
                      <a:pt x="87457" y="64943"/>
                      <a:pt x="88323" y="59748"/>
                      <a:pt x="88323" y="54552"/>
                    </a:cubicBezTo>
                    <a:close/>
                  </a:path>
                </a:pathLst>
              </a:custGeom>
              <a:solidFill>
                <a:srgbClr val="FFFFFF"/>
              </a:solid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45A042E5-54FF-C3DF-C241-964F0655657B}"/>
                  </a:ext>
                </a:extLst>
              </p:cNvPr>
              <p:cNvSpPr/>
              <p:nvPr/>
            </p:nvSpPr>
            <p:spPr>
              <a:xfrm>
                <a:off x="5741843" y="3967595"/>
                <a:ext cx="77065" cy="106506"/>
              </a:xfrm>
              <a:custGeom>
                <a:avLst/>
                <a:gdLst>
                  <a:gd name="connsiteX0" fmla="*/ 34636 w 77065"/>
                  <a:gd name="connsiteY0" fmla="*/ 0 h 106506"/>
                  <a:gd name="connsiteX1" fmla="*/ 53686 w 77065"/>
                  <a:gd name="connsiteY1" fmla="*/ 2598 h 106506"/>
                  <a:gd name="connsiteX2" fmla="*/ 66675 w 77065"/>
                  <a:gd name="connsiteY2" fmla="*/ 9525 h 106506"/>
                  <a:gd name="connsiteX3" fmla="*/ 74468 w 77065"/>
                  <a:gd name="connsiteY3" fmla="*/ 20782 h 106506"/>
                  <a:gd name="connsiteX4" fmla="*/ 77066 w 77065"/>
                  <a:gd name="connsiteY4" fmla="*/ 34636 h 106506"/>
                  <a:gd name="connsiteX5" fmla="*/ 74468 w 77065"/>
                  <a:gd name="connsiteY5" fmla="*/ 49357 h 106506"/>
                  <a:gd name="connsiteX6" fmla="*/ 66675 w 77065"/>
                  <a:gd name="connsiteY6" fmla="*/ 60614 h 106506"/>
                  <a:gd name="connsiteX7" fmla="*/ 53686 w 77065"/>
                  <a:gd name="connsiteY7" fmla="*/ 67541 h 106506"/>
                  <a:gd name="connsiteX8" fmla="*/ 35502 w 77065"/>
                  <a:gd name="connsiteY8" fmla="*/ 70138 h 106506"/>
                  <a:gd name="connsiteX9" fmla="*/ 21648 w 77065"/>
                  <a:gd name="connsiteY9" fmla="*/ 70138 h 106506"/>
                  <a:gd name="connsiteX10" fmla="*/ 21648 w 77065"/>
                  <a:gd name="connsiteY10" fmla="*/ 106507 h 106506"/>
                  <a:gd name="connsiteX11" fmla="*/ 0 w 77065"/>
                  <a:gd name="connsiteY11" fmla="*/ 106507 h 106506"/>
                  <a:gd name="connsiteX12" fmla="*/ 0 w 77065"/>
                  <a:gd name="connsiteY12" fmla="*/ 0 h 106506"/>
                  <a:gd name="connsiteX13" fmla="*/ 34636 w 77065"/>
                  <a:gd name="connsiteY13" fmla="*/ 0 h 106506"/>
                  <a:gd name="connsiteX14" fmla="*/ 34636 w 77065"/>
                  <a:gd name="connsiteY14" fmla="*/ 52820 h 106506"/>
                  <a:gd name="connsiteX15" fmla="*/ 49357 w 77065"/>
                  <a:gd name="connsiteY15" fmla="*/ 47625 h 106506"/>
                  <a:gd name="connsiteX16" fmla="*/ 54552 w 77065"/>
                  <a:gd name="connsiteY16" fmla="*/ 33770 h 106506"/>
                  <a:gd name="connsiteX17" fmla="*/ 53686 w 77065"/>
                  <a:gd name="connsiteY17" fmla="*/ 26843 h 106506"/>
                  <a:gd name="connsiteX18" fmla="*/ 50223 w 77065"/>
                  <a:gd name="connsiteY18" fmla="*/ 21648 h 106506"/>
                  <a:gd name="connsiteX19" fmla="*/ 44161 w 77065"/>
                  <a:gd name="connsiteY19" fmla="*/ 18184 h 106506"/>
                  <a:gd name="connsiteX20" fmla="*/ 35502 w 77065"/>
                  <a:gd name="connsiteY20" fmla="*/ 17318 h 106506"/>
                  <a:gd name="connsiteX21" fmla="*/ 21648 w 77065"/>
                  <a:gd name="connsiteY21" fmla="*/ 17318 h 106506"/>
                  <a:gd name="connsiteX22" fmla="*/ 21648 w 77065"/>
                  <a:gd name="connsiteY22" fmla="*/ 53686 h 106506"/>
                  <a:gd name="connsiteX23" fmla="*/ 34636 w 77065"/>
                  <a:gd name="connsiteY23" fmla="*/ 53686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7065" h="106506">
                    <a:moveTo>
                      <a:pt x="34636" y="0"/>
                    </a:moveTo>
                    <a:cubicBezTo>
                      <a:pt x="41564" y="0"/>
                      <a:pt x="48491" y="866"/>
                      <a:pt x="53686" y="2598"/>
                    </a:cubicBezTo>
                    <a:cubicBezTo>
                      <a:pt x="58882" y="4330"/>
                      <a:pt x="63211" y="6927"/>
                      <a:pt x="66675" y="9525"/>
                    </a:cubicBezTo>
                    <a:cubicBezTo>
                      <a:pt x="70139" y="12123"/>
                      <a:pt x="72736" y="16452"/>
                      <a:pt x="74468" y="20782"/>
                    </a:cubicBezTo>
                    <a:cubicBezTo>
                      <a:pt x="76200" y="25111"/>
                      <a:pt x="77066" y="29441"/>
                      <a:pt x="77066" y="34636"/>
                    </a:cubicBezTo>
                    <a:cubicBezTo>
                      <a:pt x="77066" y="39832"/>
                      <a:pt x="76200" y="45027"/>
                      <a:pt x="74468" y="49357"/>
                    </a:cubicBezTo>
                    <a:cubicBezTo>
                      <a:pt x="72736" y="53686"/>
                      <a:pt x="70139" y="57150"/>
                      <a:pt x="66675" y="60614"/>
                    </a:cubicBezTo>
                    <a:cubicBezTo>
                      <a:pt x="63211" y="64077"/>
                      <a:pt x="58882" y="65809"/>
                      <a:pt x="53686" y="67541"/>
                    </a:cubicBezTo>
                    <a:cubicBezTo>
                      <a:pt x="48491" y="69273"/>
                      <a:pt x="42429" y="70138"/>
                      <a:pt x="35502" y="70138"/>
                    </a:cubicBezTo>
                    <a:lnTo>
                      <a:pt x="21648" y="70138"/>
                    </a:lnTo>
                    <a:lnTo>
                      <a:pt x="21648" y="106507"/>
                    </a:lnTo>
                    <a:lnTo>
                      <a:pt x="0" y="106507"/>
                    </a:lnTo>
                    <a:lnTo>
                      <a:pt x="0" y="0"/>
                    </a:lnTo>
                    <a:lnTo>
                      <a:pt x="34636" y="0"/>
                    </a:lnTo>
                    <a:close/>
                    <a:moveTo>
                      <a:pt x="34636" y="52820"/>
                    </a:moveTo>
                    <a:cubicBezTo>
                      <a:pt x="41564" y="52820"/>
                      <a:pt x="46759" y="51089"/>
                      <a:pt x="49357" y="47625"/>
                    </a:cubicBezTo>
                    <a:cubicBezTo>
                      <a:pt x="52821" y="44161"/>
                      <a:pt x="54552" y="39832"/>
                      <a:pt x="54552" y="33770"/>
                    </a:cubicBezTo>
                    <a:cubicBezTo>
                      <a:pt x="54552" y="31173"/>
                      <a:pt x="54552" y="28575"/>
                      <a:pt x="53686" y="26843"/>
                    </a:cubicBezTo>
                    <a:cubicBezTo>
                      <a:pt x="52821" y="24245"/>
                      <a:pt x="51955" y="22513"/>
                      <a:pt x="50223" y="21648"/>
                    </a:cubicBezTo>
                    <a:cubicBezTo>
                      <a:pt x="48491" y="19916"/>
                      <a:pt x="46759" y="19050"/>
                      <a:pt x="44161" y="18184"/>
                    </a:cubicBezTo>
                    <a:cubicBezTo>
                      <a:pt x="41564" y="17318"/>
                      <a:pt x="38966" y="17318"/>
                      <a:pt x="35502" y="17318"/>
                    </a:cubicBezTo>
                    <a:lnTo>
                      <a:pt x="21648" y="17318"/>
                    </a:lnTo>
                    <a:lnTo>
                      <a:pt x="21648" y="53686"/>
                    </a:lnTo>
                    <a:lnTo>
                      <a:pt x="34636" y="53686"/>
                    </a:lnTo>
                    <a:close/>
                  </a:path>
                </a:pathLst>
              </a:custGeom>
              <a:solidFill>
                <a:srgbClr val="FFFFFF"/>
              </a:solidFill>
              <a:ln w="8653"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6360B480-355B-7674-C823-DCA79EC8D9F6}"/>
                  </a:ext>
                </a:extLst>
              </p:cNvPr>
              <p:cNvSpPr/>
              <p:nvPr/>
            </p:nvSpPr>
            <p:spPr>
              <a:xfrm>
                <a:off x="5832763" y="3968461"/>
                <a:ext cx="83993" cy="105641"/>
              </a:xfrm>
              <a:custGeom>
                <a:avLst/>
                <a:gdLst>
                  <a:gd name="connsiteX0" fmla="*/ 83993 w 83993"/>
                  <a:gd name="connsiteY0" fmla="*/ 17318 h 105641"/>
                  <a:gd name="connsiteX1" fmla="*/ 52821 w 83993"/>
                  <a:gd name="connsiteY1" fmla="*/ 17318 h 105641"/>
                  <a:gd name="connsiteX2" fmla="*/ 52821 w 83993"/>
                  <a:gd name="connsiteY2" fmla="*/ 105641 h 105641"/>
                  <a:gd name="connsiteX3" fmla="*/ 31173 w 83993"/>
                  <a:gd name="connsiteY3" fmla="*/ 105641 h 105641"/>
                  <a:gd name="connsiteX4" fmla="*/ 31173 w 83993"/>
                  <a:gd name="connsiteY4" fmla="*/ 17318 h 105641"/>
                  <a:gd name="connsiteX5" fmla="*/ 0 w 83993"/>
                  <a:gd name="connsiteY5" fmla="*/ 17318 h 105641"/>
                  <a:gd name="connsiteX6" fmla="*/ 0 w 83993"/>
                  <a:gd name="connsiteY6" fmla="*/ 0 h 105641"/>
                  <a:gd name="connsiteX7" fmla="*/ 83993 w 83993"/>
                  <a:gd name="connsiteY7" fmla="*/ 0 h 105641"/>
                  <a:gd name="connsiteX8" fmla="*/ 83993 w 83993"/>
                  <a:gd name="connsiteY8" fmla="*/ 17318 h 105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93" h="105641">
                    <a:moveTo>
                      <a:pt x="83993" y="17318"/>
                    </a:moveTo>
                    <a:lnTo>
                      <a:pt x="52821" y="17318"/>
                    </a:lnTo>
                    <a:lnTo>
                      <a:pt x="52821" y="105641"/>
                    </a:lnTo>
                    <a:lnTo>
                      <a:pt x="31173" y="105641"/>
                    </a:lnTo>
                    <a:lnTo>
                      <a:pt x="31173" y="17318"/>
                    </a:lnTo>
                    <a:lnTo>
                      <a:pt x="0" y="17318"/>
                    </a:lnTo>
                    <a:lnTo>
                      <a:pt x="0" y="0"/>
                    </a:lnTo>
                    <a:lnTo>
                      <a:pt x="83993" y="0"/>
                    </a:lnTo>
                    <a:lnTo>
                      <a:pt x="83993" y="17318"/>
                    </a:lnTo>
                    <a:close/>
                  </a:path>
                </a:pathLst>
              </a:custGeom>
              <a:solidFill>
                <a:srgbClr val="FFFFFF"/>
              </a:solidFill>
              <a:ln w="8653"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82875172-AC74-2C20-2A35-1095B11FC05C}"/>
                  </a:ext>
                </a:extLst>
              </p:cNvPr>
              <p:cNvSpPr/>
              <p:nvPr/>
            </p:nvSpPr>
            <p:spPr>
              <a:xfrm>
                <a:off x="5940136" y="3967595"/>
                <a:ext cx="22513" cy="106506"/>
              </a:xfrm>
              <a:custGeom>
                <a:avLst/>
                <a:gdLst>
                  <a:gd name="connsiteX0" fmla="*/ 21648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1648"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70" name="Freeform 169">
                <a:extLst>
                  <a:ext uri="{FF2B5EF4-FFF2-40B4-BE49-F238E27FC236}">
                    <a16:creationId xmlns:a16="http://schemas.microsoft.com/office/drawing/2014/main" id="{7959676A-7979-902A-8A65-C2F1050B3000}"/>
                  </a:ext>
                </a:extLst>
              </p:cNvPr>
              <p:cNvSpPr/>
              <p:nvPr/>
            </p:nvSpPr>
            <p:spPr>
              <a:xfrm>
                <a:off x="5992956" y="3967595"/>
                <a:ext cx="117763" cy="106506"/>
              </a:xfrm>
              <a:custGeom>
                <a:avLst/>
                <a:gdLst>
                  <a:gd name="connsiteX0" fmla="*/ 117764 w 117763"/>
                  <a:gd name="connsiteY0" fmla="*/ 0 h 106506"/>
                  <a:gd name="connsiteX1" fmla="*/ 117764 w 117763"/>
                  <a:gd name="connsiteY1" fmla="*/ 106507 h 106506"/>
                  <a:gd name="connsiteX2" fmla="*/ 98714 w 117763"/>
                  <a:gd name="connsiteY2" fmla="*/ 106507 h 106506"/>
                  <a:gd name="connsiteX3" fmla="*/ 98714 w 117763"/>
                  <a:gd name="connsiteY3" fmla="*/ 41564 h 106506"/>
                  <a:gd name="connsiteX4" fmla="*/ 98714 w 117763"/>
                  <a:gd name="connsiteY4" fmla="*/ 37234 h 106506"/>
                  <a:gd name="connsiteX5" fmla="*/ 98714 w 117763"/>
                  <a:gd name="connsiteY5" fmla="*/ 32038 h 106506"/>
                  <a:gd name="connsiteX6" fmla="*/ 68407 w 117763"/>
                  <a:gd name="connsiteY6" fmla="*/ 90054 h 106506"/>
                  <a:gd name="connsiteX7" fmla="*/ 60614 w 117763"/>
                  <a:gd name="connsiteY7" fmla="*/ 94384 h 106506"/>
                  <a:gd name="connsiteX8" fmla="*/ 57150 w 117763"/>
                  <a:gd name="connsiteY8" fmla="*/ 94384 h 106506"/>
                  <a:gd name="connsiteX9" fmla="*/ 52821 w 117763"/>
                  <a:gd name="connsiteY9" fmla="*/ 93518 h 106506"/>
                  <a:gd name="connsiteX10" fmla="*/ 49357 w 117763"/>
                  <a:gd name="connsiteY10" fmla="*/ 90054 h 106506"/>
                  <a:gd name="connsiteX11" fmla="*/ 19050 w 117763"/>
                  <a:gd name="connsiteY11" fmla="*/ 32038 h 106506"/>
                  <a:gd name="connsiteX12" fmla="*/ 19050 w 117763"/>
                  <a:gd name="connsiteY12" fmla="*/ 37234 h 106506"/>
                  <a:gd name="connsiteX13" fmla="*/ 19050 w 117763"/>
                  <a:gd name="connsiteY13" fmla="*/ 41564 h 106506"/>
                  <a:gd name="connsiteX14" fmla="*/ 19050 w 117763"/>
                  <a:gd name="connsiteY14" fmla="*/ 106507 h 106506"/>
                  <a:gd name="connsiteX15" fmla="*/ 0 w 117763"/>
                  <a:gd name="connsiteY15" fmla="*/ 106507 h 106506"/>
                  <a:gd name="connsiteX16" fmla="*/ 0 w 117763"/>
                  <a:gd name="connsiteY16" fmla="*/ 0 h 106506"/>
                  <a:gd name="connsiteX17" fmla="*/ 16452 w 117763"/>
                  <a:gd name="connsiteY17" fmla="*/ 0 h 106506"/>
                  <a:gd name="connsiteX18" fmla="*/ 19050 w 117763"/>
                  <a:gd name="connsiteY18" fmla="*/ 0 h 106506"/>
                  <a:gd name="connsiteX19" fmla="*/ 20782 w 117763"/>
                  <a:gd name="connsiteY19" fmla="*/ 0 h 106506"/>
                  <a:gd name="connsiteX20" fmla="*/ 22514 w 117763"/>
                  <a:gd name="connsiteY20" fmla="*/ 866 h 106506"/>
                  <a:gd name="connsiteX21" fmla="*/ 24245 w 117763"/>
                  <a:gd name="connsiteY21" fmla="*/ 2598 h 106506"/>
                  <a:gd name="connsiteX22" fmla="*/ 53686 w 117763"/>
                  <a:gd name="connsiteY22" fmla="*/ 59748 h 106506"/>
                  <a:gd name="connsiteX23" fmla="*/ 56284 w 117763"/>
                  <a:gd name="connsiteY23" fmla="*/ 64943 h 106506"/>
                  <a:gd name="connsiteX24" fmla="*/ 58882 w 117763"/>
                  <a:gd name="connsiteY24" fmla="*/ 70138 h 106506"/>
                  <a:gd name="connsiteX25" fmla="*/ 61480 w 117763"/>
                  <a:gd name="connsiteY25" fmla="*/ 64077 h 106506"/>
                  <a:gd name="connsiteX26" fmla="*/ 64077 w 117763"/>
                  <a:gd name="connsiteY26" fmla="*/ 58882 h 106506"/>
                  <a:gd name="connsiteX27" fmla="*/ 93518 w 117763"/>
                  <a:gd name="connsiteY27" fmla="*/ 2598 h 106506"/>
                  <a:gd name="connsiteX28" fmla="*/ 95250 w 117763"/>
                  <a:gd name="connsiteY28" fmla="*/ 866 h 106506"/>
                  <a:gd name="connsiteX29" fmla="*/ 96982 w 117763"/>
                  <a:gd name="connsiteY29" fmla="*/ 0 h 106506"/>
                  <a:gd name="connsiteX30" fmla="*/ 98714 w 117763"/>
                  <a:gd name="connsiteY30" fmla="*/ 0 h 106506"/>
                  <a:gd name="connsiteX31" fmla="*/ 101311 w 117763"/>
                  <a:gd name="connsiteY31" fmla="*/ 0 h 106506"/>
                  <a:gd name="connsiteX32" fmla="*/ 117764 w 117763"/>
                  <a:gd name="connsiteY32"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17763" h="106506">
                    <a:moveTo>
                      <a:pt x="117764" y="0"/>
                    </a:moveTo>
                    <a:lnTo>
                      <a:pt x="117764" y="106507"/>
                    </a:lnTo>
                    <a:lnTo>
                      <a:pt x="98714" y="106507"/>
                    </a:lnTo>
                    <a:lnTo>
                      <a:pt x="98714" y="41564"/>
                    </a:lnTo>
                    <a:cubicBezTo>
                      <a:pt x="98714" y="39832"/>
                      <a:pt x="98714" y="38966"/>
                      <a:pt x="98714" y="37234"/>
                    </a:cubicBezTo>
                    <a:cubicBezTo>
                      <a:pt x="98714" y="35502"/>
                      <a:pt x="98714" y="33770"/>
                      <a:pt x="98714" y="32038"/>
                    </a:cubicBezTo>
                    <a:lnTo>
                      <a:pt x="68407" y="90054"/>
                    </a:lnTo>
                    <a:cubicBezTo>
                      <a:pt x="66675" y="93518"/>
                      <a:pt x="64077" y="94384"/>
                      <a:pt x="60614" y="94384"/>
                    </a:cubicBezTo>
                    <a:lnTo>
                      <a:pt x="57150" y="94384"/>
                    </a:lnTo>
                    <a:cubicBezTo>
                      <a:pt x="55418" y="94384"/>
                      <a:pt x="53686" y="94384"/>
                      <a:pt x="52821" y="93518"/>
                    </a:cubicBezTo>
                    <a:cubicBezTo>
                      <a:pt x="51089" y="92652"/>
                      <a:pt x="50223" y="91786"/>
                      <a:pt x="49357" y="90054"/>
                    </a:cubicBezTo>
                    <a:lnTo>
                      <a:pt x="19050" y="32038"/>
                    </a:lnTo>
                    <a:cubicBezTo>
                      <a:pt x="19050" y="33770"/>
                      <a:pt x="19050" y="35502"/>
                      <a:pt x="19050" y="37234"/>
                    </a:cubicBezTo>
                    <a:cubicBezTo>
                      <a:pt x="19050" y="38966"/>
                      <a:pt x="19050" y="40698"/>
                      <a:pt x="19050" y="41564"/>
                    </a:cubicBezTo>
                    <a:lnTo>
                      <a:pt x="19050" y="106507"/>
                    </a:lnTo>
                    <a:lnTo>
                      <a:pt x="0" y="106507"/>
                    </a:lnTo>
                    <a:lnTo>
                      <a:pt x="0" y="0"/>
                    </a:lnTo>
                    <a:lnTo>
                      <a:pt x="16452" y="0"/>
                    </a:lnTo>
                    <a:cubicBezTo>
                      <a:pt x="17318" y="0"/>
                      <a:pt x="18184" y="0"/>
                      <a:pt x="19050" y="0"/>
                    </a:cubicBezTo>
                    <a:cubicBezTo>
                      <a:pt x="19916" y="0"/>
                      <a:pt x="20782" y="0"/>
                      <a:pt x="20782" y="0"/>
                    </a:cubicBezTo>
                    <a:cubicBezTo>
                      <a:pt x="21648" y="0"/>
                      <a:pt x="21648" y="866"/>
                      <a:pt x="22514" y="866"/>
                    </a:cubicBezTo>
                    <a:cubicBezTo>
                      <a:pt x="23379" y="1732"/>
                      <a:pt x="23379" y="1732"/>
                      <a:pt x="24245" y="2598"/>
                    </a:cubicBezTo>
                    <a:lnTo>
                      <a:pt x="53686" y="59748"/>
                    </a:lnTo>
                    <a:cubicBezTo>
                      <a:pt x="54552" y="61479"/>
                      <a:pt x="55418" y="63211"/>
                      <a:pt x="56284" y="64943"/>
                    </a:cubicBezTo>
                    <a:cubicBezTo>
                      <a:pt x="57150" y="66675"/>
                      <a:pt x="58016" y="68407"/>
                      <a:pt x="58882" y="70138"/>
                    </a:cubicBezTo>
                    <a:cubicBezTo>
                      <a:pt x="59748" y="68407"/>
                      <a:pt x="60614" y="66675"/>
                      <a:pt x="61480" y="64077"/>
                    </a:cubicBezTo>
                    <a:cubicBezTo>
                      <a:pt x="62345" y="62345"/>
                      <a:pt x="63211" y="60614"/>
                      <a:pt x="64077" y="58882"/>
                    </a:cubicBezTo>
                    <a:lnTo>
                      <a:pt x="93518" y="2598"/>
                    </a:lnTo>
                    <a:cubicBezTo>
                      <a:pt x="94384" y="1732"/>
                      <a:pt x="94384" y="866"/>
                      <a:pt x="95250" y="866"/>
                    </a:cubicBezTo>
                    <a:cubicBezTo>
                      <a:pt x="96116" y="0"/>
                      <a:pt x="96116" y="0"/>
                      <a:pt x="96982" y="0"/>
                    </a:cubicBezTo>
                    <a:cubicBezTo>
                      <a:pt x="97848" y="0"/>
                      <a:pt x="97848" y="0"/>
                      <a:pt x="98714" y="0"/>
                    </a:cubicBezTo>
                    <a:cubicBezTo>
                      <a:pt x="99580" y="0"/>
                      <a:pt x="100446" y="0"/>
                      <a:pt x="101311" y="0"/>
                    </a:cubicBezTo>
                    <a:lnTo>
                      <a:pt x="117764" y="0"/>
                    </a:lnTo>
                    <a:close/>
                  </a:path>
                </a:pathLst>
              </a:custGeom>
              <a:solidFill>
                <a:srgbClr val="FFFFFF"/>
              </a:solidFill>
              <a:ln w="8653" cap="flat">
                <a:noFill/>
                <a:prstDash val="solid"/>
                <a:miter/>
              </a:ln>
            </p:spPr>
            <p:txBody>
              <a:bodyPr rtlCol="0" anchor="ctr"/>
              <a:lstStyle/>
              <a:p>
                <a:endParaRPr lang="en-US"/>
              </a:p>
            </p:txBody>
          </p:sp>
          <p:sp>
            <p:nvSpPr>
              <p:cNvPr id="171" name="Freeform 170">
                <a:extLst>
                  <a:ext uri="{FF2B5EF4-FFF2-40B4-BE49-F238E27FC236}">
                    <a16:creationId xmlns:a16="http://schemas.microsoft.com/office/drawing/2014/main" id="{8404EB11-9E48-4490-44FF-A3B405FE6EE8}"/>
                  </a:ext>
                </a:extLst>
              </p:cNvPr>
              <p:cNvSpPr/>
              <p:nvPr/>
            </p:nvSpPr>
            <p:spPr>
              <a:xfrm>
                <a:off x="6142759" y="3967595"/>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3194F672-E19B-77FF-3511-E10D0DB2090D}"/>
                  </a:ext>
                </a:extLst>
              </p:cNvPr>
              <p:cNvSpPr/>
              <p:nvPr/>
            </p:nvSpPr>
            <p:spPr>
              <a:xfrm>
                <a:off x="6186920" y="3967595"/>
                <a:ext cx="83993" cy="106506"/>
              </a:xfrm>
              <a:custGeom>
                <a:avLst/>
                <a:gdLst>
                  <a:gd name="connsiteX0" fmla="*/ 83993 w 83993"/>
                  <a:gd name="connsiteY0" fmla="*/ 7793 h 106506"/>
                  <a:gd name="connsiteX1" fmla="*/ 83127 w 83993"/>
                  <a:gd name="connsiteY1" fmla="*/ 11257 h 106506"/>
                  <a:gd name="connsiteX2" fmla="*/ 81395 w 83993"/>
                  <a:gd name="connsiteY2" fmla="*/ 14720 h 106506"/>
                  <a:gd name="connsiteX3" fmla="*/ 28575 w 83993"/>
                  <a:gd name="connsiteY3" fmla="*/ 89189 h 106506"/>
                  <a:gd name="connsiteX4" fmla="*/ 81395 w 83993"/>
                  <a:gd name="connsiteY4" fmla="*/ 89189 h 106506"/>
                  <a:gd name="connsiteX5" fmla="*/ 81395 w 83993"/>
                  <a:gd name="connsiteY5" fmla="*/ 106507 h 106506"/>
                  <a:gd name="connsiteX6" fmla="*/ 0 w 83993"/>
                  <a:gd name="connsiteY6" fmla="*/ 106507 h 106506"/>
                  <a:gd name="connsiteX7" fmla="*/ 0 w 83993"/>
                  <a:gd name="connsiteY7" fmla="*/ 97848 h 106506"/>
                  <a:gd name="connsiteX8" fmla="*/ 866 w 83993"/>
                  <a:gd name="connsiteY8" fmla="*/ 94384 h 106506"/>
                  <a:gd name="connsiteX9" fmla="*/ 2598 w 83993"/>
                  <a:gd name="connsiteY9" fmla="*/ 91786 h 106506"/>
                  <a:gd name="connsiteX10" fmla="*/ 55418 w 83993"/>
                  <a:gd name="connsiteY10" fmla="*/ 17318 h 106506"/>
                  <a:gd name="connsiteX11" fmla="*/ 4330 w 83993"/>
                  <a:gd name="connsiteY11" fmla="*/ 17318 h 106506"/>
                  <a:gd name="connsiteX12" fmla="*/ 4330 w 83993"/>
                  <a:gd name="connsiteY12" fmla="*/ 0 h 106506"/>
                  <a:gd name="connsiteX13" fmla="*/ 83127 w 83993"/>
                  <a:gd name="connsiteY13" fmla="*/ 0 h 106506"/>
                  <a:gd name="connsiteX14" fmla="*/ 83127 w 83993"/>
                  <a:gd name="connsiteY14" fmla="*/ 779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3993" h="106506">
                    <a:moveTo>
                      <a:pt x="83993" y="7793"/>
                    </a:moveTo>
                    <a:cubicBezTo>
                      <a:pt x="83993" y="8659"/>
                      <a:pt x="83993" y="10391"/>
                      <a:pt x="83127" y="11257"/>
                    </a:cubicBezTo>
                    <a:cubicBezTo>
                      <a:pt x="82261" y="12123"/>
                      <a:pt x="82261" y="13854"/>
                      <a:pt x="81395" y="14720"/>
                    </a:cubicBezTo>
                    <a:lnTo>
                      <a:pt x="28575" y="89189"/>
                    </a:lnTo>
                    <a:lnTo>
                      <a:pt x="81395" y="89189"/>
                    </a:lnTo>
                    <a:lnTo>
                      <a:pt x="81395" y="106507"/>
                    </a:lnTo>
                    <a:lnTo>
                      <a:pt x="0" y="106507"/>
                    </a:lnTo>
                    <a:lnTo>
                      <a:pt x="0" y="97848"/>
                    </a:lnTo>
                    <a:cubicBezTo>
                      <a:pt x="0" y="96982"/>
                      <a:pt x="0" y="96116"/>
                      <a:pt x="866" y="94384"/>
                    </a:cubicBezTo>
                    <a:cubicBezTo>
                      <a:pt x="866" y="93518"/>
                      <a:pt x="1732" y="92652"/>
                      <a:pt x="2598" y="91786"/>
                    </a:cubicBezTo>
                    <a:lnTo>
                      <a:pt x="55418" y="17318"/>
                    </a:lnTo>
                    <a:lnTo>
                      <a:pt x="4330" y="17318"/>
                    </a:lnTo>
                    <a:lnTo>
                      <a:pt x="4330" y="0"/>
                    </a:lnTo>
                    <a:lnTo>
                      <a:pt x="83127" y="0"/>
                    </a:lnTo>
                    <a:lnTo>
                      <a:pt x="83127" y="7793"/>
                    </a:lnTo>
                    <a:close/>
                  </a:path>
                </a:pathLst>
              </a:custGeom>
              <a:solidFill>
                <a:srgbClr val="FFFFFF"/>
              </a:solidFill>
              <a:ln w="8653" cap="flat">
                <a:noFill/>
                <a:prstDash val="solid"/>
                <a:miter/>
              </a:ln>
            </p:spPr>
            <p:txBody>
              <a:bodyPr rtlCol="0" anchor="ctr"/>
              <a:lstStyle/>
              <a:p>
                <a:endParaRPr lang="en-US"/>
              </a:p>
            </p:txBody>
          </p:sp>
          <p:sp>
            <p:nvSpPr>
              <p:cNvPr id="173" name="Freeform 172">
                <a:extLst>
                  <a:ext uri="{FF2B5EF4-FFF2-40B4-BE49-F238E27FC236}">
                    <a16:creationId xmlns:a16="http://schemas.microsoft.com/office/drawing/2014/main" id="{75BC1649-BFDD-A9E0-F0DB-05CA3A354AE0}"/>
                  </a:ext>
                </a:extLst>
              </p:cNvPr>
              <p:cNvSpPr/>
              <p:nvPr/>
            </p:nvSpPr>
            <p:spPr>
              <a:xfrm>
                <a:off x="6295159" y="3967595"/>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B8F05F8E-F33B-C66C-4837-B2752D3ACD32}"/>
                  </a:ext>
                </a:extLst>
              </p:cNvPr>
              <p:cNvSpPr/>
              <p:nvPr/>
            </p:nvSpPr>
            <p:spPr>
              <a:xfrm>
                <a:off x="6349711" y="3967595"/>
                <a:ext cx="90920" cy="106506"/>
              </a:xfrm>
              <a:custGeom>
                <a:avLst/>
                <a:gdLst>
                  <a:gd name="connsiteX0" fmla="*/ 90920 w 90920"/>
                  <a:gd name="connsiteY0" fmla="*/ 0 h 106506"/>
                  <a:gd name="connsiteX1" fmla="*/ 90920 w 90920"/>
                  <a:gd name="connsiteY1" fmla="*/ 106507 h 106506"/>
                  <a:gd name="connsiteX2" fmla="*/ 79664 w 90920"/>
                  <a:gd name="connsiteY2" fmla="*/ 106507 h 106506"/>
                  <a:gd name="connsiteX3" fmla="*/ 75334 w 90920"/>
                  <a:gd name="connsiteY3" fmla="*/ 105641 h 106506"/>
                  <a:gd name="connsiteX4" fmla="*/ 71871 w 90920"/>
                  <a:gd name="connsiteY4" fmla="*/ 103043 h 106506"/>
                  <a:gd name="connsiteX5" fmla="*/ 19050 w 90920"/>
                  <a:gd name="connsiteY5" fmla="*/ 35502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5 w 90920"/>
                  <a:gd name="connsiteY12" fmla="*/ 0 h 106506"/>
                  <a:gd name="connsiteX13" fmla="*/ 15587 w 90920"/>
                  <a:gd name="connsiteY13" fmla="*/ 866 h 106506"/>
                  <a:gd name="connsiteX14" fmla="*/ 17318 w 90920"/>
                  <a:gd name="connsiteY14" fmla="*/ 1732 h 106506"/>
                  <a:gd name="connsiteX15" fmla="*/ 19050 w 90920"/>
                  <a:gd name="connsiteY15" fmla="*/ 3464 h 106506"/>
                  <a:gd name="connsiteX16" fmla="*/ 72737 w 90920"/>
                  <a:gd name="connsiteY16" fmla="*/ 71004 h 106506"/>
                  <a:gd name="connsiteX17" fmla="*/ 71871 w 90920"/>
                  <a:gd name="connsiteY17" fmla="*/ 65809 h 106506"/>
                  <a:gd name="connsiteX18" fmla="*/ 71871 w 90920"/>
                  <a:gd name="connsiteY18" fmla="*/ 60614 h 106506"/>
                  <a:gd name="connsiteX19" fmla="*/ 71871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4" y="106507"/>
                    </a:lnTo>
                    <a:cubicBezTo>
                      <a:pt x="77932" y="106507"/>
                      <a:pt x="76200" y="106507"/>
                      <a:pt x="75334" y="105641"/>
                    </a:cubicBezTo>
                    <a:cubicBezTo>
                      <a:pt x="74468" y="104775"/>
                      <a:pt x="72737" y="103909"/>
                      <a:pt x="71871" y="103043"/>
                    </a:cubicBezTo>
                    <a:lnTo>
                      <a:pt x="19050" y="35502"/>
                    </a:lnTo>
                    <a:cubicBezTo>
                      <a:pt x="19050" y="37234"/>
                      <a:pt x="19050" y="38966"/>
                      <a:pt x="19050" y="40698"/>
                    </a:cubicBezTo>
                    <a:cubicBezTo>
                      <a:pt x="19050" y="42429"/>
                      <a:pt x="19050" y="44161"/>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1732"/>
                      <a:pt x="16452" y="1732"/>
                      <a:pt x="17318" y="1732"/>
                    </a:cubicBezTo>
                    <a:cubicBezTo>
                      <a:pt x="18184" y="2598"/>
                      <a:pt x="18184" y="2598"/>
                      <a:pt x="19050" y="3464"/>
                    </a:cubicBezTo>
                    <a:lnTo>
                      <a:pt x="72737" y="71004"/>
                    </a:lnTo>
                    <a:cubicBezTo>
                      <a:pt x="72737" y="69273"/>
                      <a:pt x="72737" y="67541"/>
                      <a:pt x="71871" y="65809"/>
                    </a:cubicBezTo>
                    <a:cubicBezTo>
                      <a:pt x="71871" y="64077"/>
                      <a:pt x="71871" y="62345"/>
                      <a:pt x="71871" y="60614"/>
                    </a:cubicBezTo>
                    <a:lnTo>
                      <a:pt x="71871" y="0"/>
                    </a:lnTo>
                    <a:lnTo>
                      <a:pt x="90920" y="0"/>
                    </a:lnTo>
                    <a:close/>
                  </a:path>
                </a:pathLst>
              </a:custGeom>
              <a:solidFill>
                <a:srgbClr val="FFFFFF"/>
              </a:solidFill>
              <a:ln w="8653"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C8D2834F-446A-2557-BEEF-AEA52920113B}"/>
                  </a:ext>
                </a:extLst>
              </p:cNvPr>
              <p:cNvSpPr/>
              <p:nvPr/>
            </p:nvSpPr>
            <p:spPr>
              <a:xfrm>
                <a:off x="6466609" y="3965863"/>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4 h 109104"/>
                  <a:gd name="connsiteX10" fmla="*/ 15587 w 94384"/>
                  <a:gd name="connsiteY10" fmla="*/ 15586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2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6"/>
                      <a:pt x="0" y="54552"/>
                    </a:cubicBezTo>
                    <a:cubicBezTo>
                      <a:pt x="0" y="46759"/>
                      <a:pt x="1732" y="38966"/>
                      <a:pt x="4330" y="32904"/>
                    </a:cubicBezTo>
                    <a:cubicBezTo>
                      <a:pt x="6927" y="25977"/>
                      <a:pt x="10391" y="20782"/>
                      <a:pt x="15587" y="15586"/>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127" y="25977"/>
                      <a:pt x="81396" y="25977"/>
                      <a:pt x="79664" y="25111"/>
                    </a:cubicBezTo>
                    <a:cubicBezTo>
                      <a:pt x="77932" y="24245"/>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5"/>
                      <a:pt x="32039" y="26843"/>
                    </a:cubicBezTo>
                    <a:cubicBezTo>
                      <a:pt x="29441" y="30307"/>
                      <a:pt x="26843" y="33770"/>
                      <a:pt x="25977" y="38100"/>
                    </a:cubicBezTo>
                    <a:cubicBezTo>
                      <a:pt x="24246" y="42429"/>
                      <a:pt x="23380" y="47625"/>
                      <a:pt x="23380" y="52821"/>
                    </a:cubicBezTo>
                    <a:cubicBezTo>
                      <a:pt x="23380" y="58882"/>
                      <a:pt x="24246" y="64077"/>
                      <a:pt x="25977" y="68407"/>
                    </a:cubicBezTo>
                    <a:cubicBezTo>
                      <a:pt x="27709" y="72736"/>
                      <a:pt x="30307" y="77066"/>
                      <a:pt x="32905" y="79664"/>
                    </a:cubicBezTo>
                    <a:cubicBezTo>
                      <a:pt x="36368" y="83127"/>
                      <a:pt x="39832" y="84859"/>
                      <a:pt x="44161" y="86591"/>
                    </a:cubicBezTo>
                    <a:cubicBezTo>
                      <a:pt x="48491" y="88323"/>
                      <a:pt x="52821" y="89189"/>
                      <a:pt x="58016" y="89189"/>
                    </a:cubicBezTo>
                    <a:cubicBezTo>
                      <a:pt x="61480" y="89189"/>
                      <a:pt x="64943" y="89189"/>
                      <a:pt x="67541" y="88323"/>
                    </a:cubicBezTo>
                    <a:cubicBezTo>
                      <a:pt x="70139" y="87457"/>
                      <a:pt x="72737" y="86591"/>
                      <a:pt x="75334" y="85725"/>
                    </a:cubicBezTo>
                    <a:lnTo>
                      <a:pt x="75334" y="67541"/>
                    </a:lnTo>
                    <a:lnTo>
                      <a:pt x="63212" y="67541"/>
                    </a:lnTo>
                    <a:cubicBezTo>
                      <a:pt x="61480"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20" name="Graphic 6">
              <a:extLst>
                <a:ext uri="{FF2B5EF4-FFF2-40B4-BE49-F238E27FC236}">
                  <a16:creationId xmlns:a16="http://schemas.microsoft.com/office/drawing/2014/main" id="{01143859-2E54-BBFA-164F-37BC7A394A0A}"/>
                </a:ext>
              </a:extLst>
            </p:cNvPr>
            <p:cNvGrpSpPr/>
            <p:nvPr/>
          </p:nvGrpSpPr>
          <p:grpSpPr>
            <a:xfrm>
              <a:off x="5412797" y="4836967"/>
              <a:ext cx="1337829" cy="109104"/>
              <a:chOff x="5412797" y="4836967"/>
              <a:chExt cx="1337829" cy="109104"/>
            </a:xfrm>
            <a:solidFill>
              <a:srgbClr val="FFFFFF"/>
            </a:solidFill>
          </p:grpSpPr>
          <p:sp>
            <p:nvSpPr>
              <p:cNvPr id="153" name="Freeform 152">
                <a:extLst>
                  <a:ext uri="{FF2B5EF4-FFF2-40B4-BE49-F238E27FC236}">
                    <a16:creationId xmlns:a16="http://schemas.microsoft.com/office/drawing/2014/main" id="{920B81F1-9EA7-C1F0-A89A-4A530BEC3410}"/>
                  </a:ext>
                </a:extLst>
              </p:cNvPr>
              <p:cNvSpPr/>
              <p:nvPr/>
            </p:nvSpPr>
            <p:spPr>
              <a:xfrm>
                <a:off x="5412797" y="4839566"/>
                <a:ext cx="73602" cy="106506"/>
              </a:xfrm>
              <a:custGeom>
                <a:avLst/>
                <a:gdLst>
                  <a:gd name="connsiteX0" fmla="*/ 66675 w 73602"/>
                  <a:gd name="connsiteY0" fmla="*/ 19050 h 106506"/>
                  <a:gd name="connsiteX1" fmla="*/ 64943 w 73602"/>
                  <a:gd name="connsiteY1" fmla="*/ 21648 h 106506"/>
                  <a:gd name="connsiteX2" fmla="*/ 62345 w 73602"/>
                  <a:gd name="connsiteY2" fmla="*/ 22513 h 106506"/>
                  <a:gd name="connsiteX3" fmla="*/ 58882 w 73602"/>
                  <a:gd name="connsiteY3" fmla="*/ 21648 h 106506"/>
                  <a:gd name="connsiteX4" fmla="*/ 54552 w 73602"/>
                  <a:gd name="connsiteY4" fmla="*/ 19050 h 106506"/>
                  <a:gd name="connsiteX5" fmla="*/ 48491 w 73602"/>
                  <a:gd name="connsiteY5" fmla="*/ 16452 h 106506"/>
                  <a:gd name="connsiteX6" fmla="*/ 40698 w 73602"/>
                  <a:gd name="connsiteY6" fmla="*/ 15586 h 106506"/>
                  <a:gd name="connsiteX7" fmla="*/ 29441 w 73602"/>
                  <a:gd name="connsiteY7" fmla="*/ 19050 h 106506"/>
                  <a:gd name="connsiteX8" fmla="*/ 25977 w 73602"/>
                  <a:gd name="connsiteY8" fmla="*/ 27709 h 106506"/>
                  <a:gd name="connsiteX9" fmla="*/ 27709 w 73602"/>
                  <a:gd name="connsiteY9" fmla="*/ 33770 h 106506"/>
                  <a:gd name="connsiteX10" fmla="*/ 32904 w 73602"/>
                  <a:gd name="connsiteY10" fmla="*/ 38100 h 106506"/>
                  <a:gd name="connsiteX11" fmla="*/ 40698 w 73602"/>
                  <a:gd name="connsiteY11" fmla="*/ 40697 h 106506"/>
                  <a:gd name="connsiteX12" fmla="*/ 49357 w 73602"/>
                  <a:gd name="connsiteY12" fmla="*/ 43295 h 106506"/>
                  <a:gd name="connsiteX13" fmla="*/ 58016 w 73602"/>
                  <a:gd name="connsiteY13" fmla="*/ 46759 h 106506"/>
                  <a:gd name="connsiteX14" fmla="*/ 65809 w 73602"/>
                  <a:gd name="connsiteY14" fmla="*/ 51955 h 106506"/>
                  <a:gd name="connsiteX15" fmla="*/ 71005 w 73602"/>
                  <a:gd name="connsiteY15" fmla="*/ 59747 h 106506"/>
                  <a:gd name="connsiteX16" fmla="*/ 72736 w 73602"/>
                  <a:gd name="connsiteY16" fmla="*/ 71004 h 106506"/>
                  <a:gd name="connsiteX17" fmla="*/ 70139 w 73602"/>
                  <a:gd name="connsiteY17" fmla="*/ 84859 h 106506"/>
                  <a:gd name="connsiteX18" fmla="*/ 63211 w 73602"/>
                  <a:gd name="connsiteY18" fmla="*/ 96116 h 106506"/>
                  <a:gd name="connsiteX19" fmla="*/ 51089 w 73602"/>
                  <a:gd name="connsiteY19" fmla="*/ 103909 h 106506"/>
                  <a:gd name="connsiteX20" fmla="*/ 35502 w 73602"/>
                  <a:gd name="connsiteY20" fmla="*/ 106507 h 106506"/>
                  <a:gd name="connsiteX21" fmla="*/ 25111 w 73602"/>
                  <a:gd name="connsiteY21" fmla="*/ 105640 h 106506"/>
                  <a:gd name="connsiteX22" fmla="*/ 15586 w 73602"/>
                  <a:gd name="connsiteY22" fmla="*/ 103043 h 106506"/>
                  <a:gd name="connsiteX23" fmla="*/ 6927 w 73602"/>
                  <a:gd name="connsiteY23" fmla="*/ 98713 h 106506"/>
                  <a:gd name="connsiteX24" fmla="*/ 0 w 73602"/>
                  <a:gd name="connsiteY24" fmla="*/ 92652 h 106506"/>
                  <a:gd name="connsiteX25" fmla="*/ 6061 w 73602"/>
                  <a:gd name="connsiteY25" fmla="*/ 82261 h 106506"/>
                  <a:gd name="connsiteX26" fmla="*/ 7793 w 73602"/>
                  <a:gd name="connsiteY26" fmla="*/ 80529 h 106506"/>
                  <a:gd name="connsiteX27" fmla="*/ 10391 w 73602"/>
                  <a:gd name="connsiteY27" fmla="*/ 79663 h 106506"/>
                  <a:gd name="connsiteX28" fmla="*/ 14720 w 73602"/>
                  <a:gd name="connsiteY28" fmla="*/ 81395 h 106506"/>
                  <a:gd name="connsiteX29" fmla="*/ 19916 w 73602"/>
                  <a:gd name="connsiteY29" fmla="*/ 84859 h 106506"/>
                  <a:gd name="connsiteX30" fmla="*/ 26843 w 73602"/>
                  <a:gd name="connsiteY30" fmla="*/ 88322 h 106506"/>
                  <a:gd name="connsiteX31" fmla="*/ 35502 w 73602"/>
                  <a:gd name="connsiteY31" fmla="*/ 90054 h 106506"/>
                  <a:gd name="connsiteX32" fmla="*/ 47625 w 73602"/>
                  <a:gd name="connsiteY32" fmla="*/ 86591 h 106506"/>
                  <a:gd name="connsiteX33" fmla="*/ 51955 w 73602"/>
                  <a:gd name="connsiteY33" fmla="*/ 76200 h 106506"/>
                  <a:gd name="connsiteX34" fmla="*/ 50223 w 73602"/>
                  <a:gd name="connsiteY34" fmla="*/ 69273 h 106506"/>
                  <a:gd name="connsiteX35" fmla="*/ 45027 w 73602"/>
                  <a:gd name="connsiteY35" fmla="*/ 64943 h 106506"/>
                  <a:gd name="connsiteX36" fmla="*/ 37234 w 73602"/>
                  <a:gd name="connsiteY36" fmla="*/ 62345 h 106506"/>
                  <a:gd name="connsiteX37" fmla="*/ 28575 w 73602"/>
                  <a:gd name="connsiteY37" fmla="*/ 59747 h 106506"/>
                  <a:gd name="connsiteX38" fmla="*/ 19916 w 73602"/>
                  <a:gd name="connsiteY38" fmla="*/ 56284 h 106506"/>
                  <a:gd name="connsiteX39" fmla="*/ 12123 w 73602"/>
                  <a:gd name="connsiteY39" fmla="*/ 51088 h 106506"/>
                  <a:gd name="connsiteX40" fmla="*/ 6927 w 73602"/>
                  <a:gd name="connsiteY40" fmla="*/ 42429 h 106506"/>
                  <a:gd name="connsiteX41" fmla="*/ 5195 w 73602"/>
                  <a:gd name="connsiteY41" fmla="*/ 30307 h 106506"/>
                  <a:gd name="connsiteX42" fmla="*/ 7793 w 73602"/>
                  <a:gd name="connsiteY42" fmla="*/ 19050 h 106506"/>
                  <a:gd name="connsiteX43" fmla="*/ 14720 w 73602"/>
                  <a:gd name="connsiteY43" fmla="*/ 9525 h 106506"/>
                  <a:gd name="connsiteX44" fmla="*/ 25977 w 73602"/>
                  <a:gd name="connsiteY44" fmla="*/ 2598 h 106506"/>
                  <a:gd name="connsiteX45" fmla="*/ 41564 w 73602"/>
                  <a:gd name="connsiteY45" fmla="*/ 0 h 106506"/>
                  <a:gd name="connsiteX46" fmla="*/ 59748 w 73602"/>
                  <a:gd name="connsiteY46" fmla="*/ 2598 h 106506"/>
                  <a:gd name="connsiteX47" fmla="*/ 73602 w 73602"/>
                  <a:gd name="connsiteY47" fmla="*/ 11257 h 106506"/>
                  <a:gd name="connsiteX48" fmla="*/ 66675 w 73602"/>
                  <a:gd name="connsiteY48" fmla="*/ 1905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3602" h="106506">
                    <a:moveTo>
                      <a:pt x="66675" y="19050"/>
                    </a:moveTo>
                    <a:cubicBezTo>
                      <a:pt x="65809" y="19916"/>
                      <a:pt x="64943" y="20782"/>
                      <a:pt x="64943" y="21648"/>
                    </a:cubicBezTo>
                    <a:cubicBezTo>
                      <a:pt x="64077" y="22513"/>
                      <a:pt x="63211" y="22513"/>
                      <a:pt x="62345" y="22513"/>
                    </a:cubicBezTo>
                    <a:cubicBezTo>
                      <a:pt x="61479" y="22513"/>
                      <a:pt x="59748" y="22513"/>
                      <a:pt x="58882" y="21648"/>
                    </a:cubicBezTo>
                    <a:cubicBezTo>
                      <a:pt x="58016" y="20782"/>
                      <a:pt x="56284" y="19916"/>
                      <a:pt x="54552" y="19050"/>
                    </a:cubicBezTo>
                    <a:cubicBezTo>
                      <a:pt x="52820" y="18184"/>
                      <a:pt x="51089" y="17318"/>
                      <a:pt x="48491" y="16452"/>
                    </a:cubicBezTo>
                    <a:cubicBezTo>
                      <a:pt x="46759" y="15586"/>
                      <a:pt x="44161" y="15586"/>
                      <a:pt x="40698" y="15586"/>
                    </a:cubicBezTo>
                    <a:cubicBezTo>
                      <a:pt x="35502" y="15586"/>
                      <a:pt x="32039" y="16452"/>
                      <a:pt x="29441" y="19050"/>
                    </a:cubicBezTo>
                    <a:cubicBezTo>
                      <a:pt x="26843" y="21648"/>
                      <a:pt x="25977" y="24245"/>
                      <a:pt x="25977" y="27709"/>
                    </a:cubicBezTo>
                    <a:cubicBezTo>
                      <a:pt x="25977" y="30307"/>
                      <a:pt x="26843" y="32038"/>
                      <a:pt x="27709" y="33770"/>
                    </a:cubicBezTo>
                    <a:cubicBezTo>
                      <a:pt x="29441" y="35502"/>
                      <a:pt x="31173" y="36368"/>
                      <a:pt x="32904" y="38100"/>
                    </a:cubicBezTo>
                    <a:cubicBezTo>
                      <a:pt x="35502" y="38966"/>
                      <a:pt x="38100" y="39832"/>
                      <a:pt x="40698" y="40697"/>
                    </a:cubicBezTo>
                    <a:cubicBezTo>
                      <a:pt x="43295" y="41564"/>
                      <a:pt x="46759" y="42429"/>
                      <a:pt x="49357" y="43295"/>
                    </a:cubicBezTo>
                    <a:cubicBezTo>
                      <a:pt x="52820" y="44161"/>
                      <a:pt x="55418" y="45893"/>
                      <a:pt x="58016" y="46759"/>
                    </a:cubicBezTo>
                    <a:cubicBezTo>
                      <a:pt x="60614" y="48491"/>
                      <a:pt x="63211" y="50223"/>
                      <a:pt x="65809" y="51955"/>
                    </a:cubicBezTo>
                    <a:cubicBezTo>
                      <a:pt x="68407" y="53686"/>
                      <a:pt x="70139" y="57150"/>
                      <a:pt x="71005" y="59747"/>
                    </a:cubicBezTo>
                    <a:cubicBezTo>
                      <a:pt x="72736" y="63211"/>
                      <a:pt x="72736" y="66675"/>
                      <a:pt x="72736" y="71004"/>
                    </a:cubicBezTo>
                    <a:cubicBezTo>
                      <a:pt x="72736" y="76200"/>
                      <a:pt x="71870" y="80529"/>
                      <a:pt x="70139" y="84859"/>
                    </a:cubicBezTo>
                    <a:cubicBezTo>
                      <a:pt x="68407" y="89189"/>
                      <a:pt x="65809" y="92652"/>
                      <a:pt x="63211" y="96116"/>
                    </a:cubicBezTo>
                    <a:cubicBezTo>
                      <a:pt x="59748" y="99580"/>
                      <a:pt x="56284" y="102177"/>
                      <a:pt x="51089" y="103909"/>
                    </a:cubicBezTo>
                    <a:cubicBezTo>
                      <a:pt x="46759" y="105640"/>
                      <a:pt x="41564" y="106507"/>
                      <a:pt x="35502" y="106507"/>
                    </a:cubicBezTo>
                    <a:cubicBezTo>
                      <a:pt x="32039" y="106507"/>
                      <a:pt x="28575" y="106507"/>
                      <a:pt x="25111" y="105640"/>
                    </a:cubicBezTo>
                    <a:cubicBezTo>
                      <a:pt x="21648" y="104775"/>
                      <a:pt x="18184" y="103909"/>
                      <a:pt x="15586" y="103043"/>
                    </a:cubicBezTo>
                    <a:cubicBezTo>
                      <a:pt x="12123" y="102177"/>
                      <a:pt x="9525" y="100445"/>
                      <a:pt x="6927" y="98713"/>
                    </a:cubicBezTo>
                    <a:cubicBezTo>
                      <a:pt x="4330" y="96981"/>
                      <a:pt x="1732" y="95250"/>
                      <a:pt x="0" y="92652"/>
                    </a:cubicBezTo>
                    <a:lnTo>
                      <a:pt x="6061" y="82261"/>
                    </a:lnTo>
                    <a:cubicBezTo>
                      <a:pt x="6927" y="81395"/>
                      <a:pt x="6927" y="80529"/>
                      <a:pt x="7793" y="80529"/>
                    </a:cubicBezTo>
                    <a:cubicBezTo>
                      <a:pt x="8659" y="80529"/>
                      <a:pt x="9525" y="79663"/>
                      <a:pt x="10391" y="79663"/>
                    </a:cubicBezTo>
                    <a:cubicBezTo>
                      <a:pt x="12123" y="79663"/>
                      <a:pt x="12989" y="80529"/>
                      <a:pt x="14720" y="81395"/>
                    </a:cubicBezTo>
                    <a:cubicBezTo>
                      <a:pt x="16452" y="82261"/>
                      <a:pt x="18184" y="83127"/>
                      <a:pt x="19916" y="84859"/>
                    </a:cubicBezTo>
                    <a:cubicBezTo>
                      <a:pt x="21648" y="85725"/>
                      <a:pt x="24245" y="87457"/>
                      <a:pt x="26843" y="88322"/>
                    </a:cubicBezTo>
                    <a:cubicBezTo>
                      <a:pt x="29441" y="89189"/>
                      <a:pt x="32039" y="90054"/>
                      <a:pt x="35502" y="90054"/>
                    </a:cubicBezTo>
                    <a:cubicBezTo>
                      <a:pt x="40698" y="90054"/>
                      <a:pt x="45027" y="89189"/>
                      <a:pt x="47625" y="86591"/>
                    </a:cubicBezTo>
                    <a:cubicBezTo>
                      <a:pt x="50223" y="83993"/>
                      <a:pt x="51955" y="80529"/>
                      <a:pt x="51955" y="76200"/>
                    </a:cubicBezTo>
                    <a:cubicBezTo>
                      <a:pt x="51955" y="73602"/>
                      <a:pt x="51089" y="71004"/>
                      <a:pt x="50223" y="69273"/>
                    </a:cubicBezTo>
                    <a:cubicBezTo>
                      <a:pt x="48491" y="67541"/>
                      <a:pt x="46759" y="65809"/>
                      <a:pt x="45027" y="64943"/>
                    </a:cubicBezTo>
                    <a:cubicBezTo>
                      <a:pt x="42429" y="64077"/>
                      <a:pt x="39832" y="63211"/>
                      <a:pt x="37234" y="62345"/>
                    </a:cubicBezTo>
                    <a:cubicBezTo>
                      <a:pt x="34636" y="61479"/>
                      <a:pt x="31173" y="60614"/>
                      <a:pt x="28575" y="59747"/>
                    </a:cubicBezTo>
                    <a:cubicBezTo>
                      <a:pt x="25977" y="58882"/>
                      <a:pt x="22514" y="58015"/>
                      <a:pt x="19916" y="56284"/>
                    </a:cubicBezTo>
                    <a:cubicBezTo>
                      <a:pt x="17318" y="54552"/>
                      <a:pt x="14720" y="52820"/>
                      <a:pt x="12123" y="51088"/>
                    </a:cubicBezTo>
                    <a:cubicBezTo>
                      <a:pt x="9525" y="48491"/>
                      <a:pt x="7793" y="45893"/>
                      <a:pt x="6927" y="42429"/>
                    </a:cubicBezTo>
                    <a:cubicBezTo>
                      <a:pt x="5195" y="38966"/>
                      <a:pt x="5195" y="34636"/>
                      <a:pt x="5195" y="30307"/>
                    </a:cubicBezTo>
                    <a:cubicBezTo>
                      <a:pt x="5195" y="25977"/>
                      <a:pt x="6061" y="22513"/>
                      <a:pt x="7793" y="19050"/>
                    </a:cubicBezTo>
                    <a:cubicBezTo>
                      <a:pt x="9525" y="15586"/>
                      <a:pt x="11257" y="12122"/>
                      <a:pt x="14720" y="9525"/>
                    </a:cubicBezTo>
                    <a:cubicBezTo>
                      <a:pt x="18184" y="6927"/>
                      <a:pt x="21648" y="4330"/>
                      <a:pt x="25977" y="2598"/>
                    </a:cubicBezTo>
                    <a:cubicBezTo>
                      <a:pt x="30307" y="866"/>
                      <a:pt x="35502" y="0"/>
                      <a:pt x="41564" y="0"/>
                    </a:cubicBezTo>
                    <a:cubicBezTo>
                      <a:pt x="47625" y="0"/>
                      <a:pt x="53686" y="866"/>
                      <a:pt x="59748" y="2598"/>
                    </a:cubicBezTo>
                    <a:cubicBezTo>
                      <a:pt x="64943" y="4330"/>
                      <a:pt x="70139" y="6927"/>
                      <a:pt x="73602" y="11257"/>
                    </a:cubicBezTo>
                    <a:lnTo>
                      <a:pt x="66675" y="19050"/>
                    </a:lnTo>
                    <a:close/>
                  </a:path>
                </a:pathLst>
              </a:custGeom>
              <a:solidFill>
                <a:srgbClr val="FFFFFF"/>
              </a:solid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838A9292-7694-C618-2C1B-66949FEF7764}"/>
                  </a:ext>
                </a:extLst>
              </p:cNvPr>
              <p:cNvSpPr/>
              <p:nvPr/>
            </p:nvSpPr>
            <p:spPr>
              <a:xfrm>
                <a:off x="5503718" y="4838699"/>
                <a:ext cx="83993" cy="105641"/>
              </a:xfrm>
              <a:custGeom>
                <a:avLst/>
                <a:gdLst>
                  <a:gd name="connsiteX0" fmla="*/ 83993 w 83993"/>
                  <a:gd name="connsiteY0" fmla="*/ 17318 h 105641"/>
                  <a:gd name="connsiteX1" fmla="*/ 52820 w 83993"/>
                  <a:gd name="connsiteY1" fmla="*/ 17318 h 105641"/>
                  <a:gd name="connsiteX2" fmla="*/ 52820 w 83993"/>
                  <a:gd name="connsiteY2" fmla="*/ 105641 h 105641"/>
                  <a:gd name="connsiteX3" fmla="*/ 31173 w 83993"/>
                  <a:gd name="connsiteY3" fmla="*/ 105641 h 105641"/>
                  <a:gd name="connsiteX4" fmla="*/ 31173 w 83993"/>
                  <a:gd name="connsiteY4" fmla="*/ 17318 h 105641"/>
                  <a:gd name="connsiteX5" fmla="*/ 0 w 83993"/>
                  <a:gd name="connsiteY5" fmla="*/ 17318 h 105641"/>
                  <a:gd name="connsiteX6" fmla="*/ 0 w 83993"/>
                  <a:gd name="connsiteY6" fmla="*/ 0 h 105641"/>
                  <a:gd name="connsiteX7" fmla="*/ 83993 w 83993"/>
                  <a:gd name="connsiteY7" fmla="*/ 0 h 105641"/>
                  <a:gd name="connsiteX8" fmla="*/ 83993 w 83993"/>
                  <a:gd name="connsiteY8" fmla="*/ 17318 h 105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93" h="105641">
                    <a:moveTo>
                      <a:pt x="83993" y="17318"/>
                    </a:moveTo>
                    <a:lnTo>
                      <a:pt x="52820" y="17318"/>
                    </a:lnTo>
                    <a:lnTo>
                      <a:pt x="52820" y="105641"/>
                    </a:lnTo>
                    <a:lnTo>
                      <a:pt x="31173" y="105641"/>
                    </a:lnTo>
                    <a:lnTo>
                      <a:pt x="31173" y="17318"/>
                    </a:lnTo>
                    <a:lnTo>
                      <a:pt x="0" y="17318"/>
                    </a:lnTo>
                    <a:lnTo>
                      <a:pt x="0" y="0"/>
                    </a:lnTo>
                    <a:lnTo>
                      <a:pt x="83993" y="0"/>
                    </a:lnTo>
                    <a:lnTo>
                      <a:pt x="83993" y="17318"/>
                    </a:lnTo>
                    <a:close/>
                  </a:path>
                </a:pathLst>
              </a:custGeom>
              <a:solidFill>
                <a:srgbClr val="FFFFFF"/>
              </a:solidFill>
              <a:ln w="8653"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E0FD2071-2B7F-80F1-12B9-11E86BAF1C40}"/>
                  </a:ext>
                </a:extLst>
              </p:cNvPr>
              <p:cNvSpPr/>
              <p:nvPr/>
            </p:nvSpPr>
            <p:spPr>
              <a:xfrm>
                <a:off x="5611090" y="4838699"/>
                <a:ext cx="83993" cy="106506"/>
              </a:xfrm>
              <a:custGeom>
                <a:avLst/>
                <a:gdLst>
                  <a:gd name="connsiteX0" fmla="*/ 83993 w 83993"/>
                  <a:gd name="connsiteY0" fmla="*/ 106507 h 106506"/>
                  <a:gd name="connsiteX1" fmla="*/ 64077 w 83993"/>
                  <a:gd name="connsiteY1" fmla="*/ 106507 h 106506"/>
                  <a:gd name="connsiteX2" fmla="*/ 56284 w 83993"/>
                  <a:gd name="connsiteY2" fmla="*/ 102177 h 106506"/>
                  <a:gd name="connsiteX3" fmla="*/ 36368 w 83993"/>
                  <a:gd name="connsiteY3" fmla="*/ 69273 h 106506"/>
                  <a:gd name="connsiteX4" fmla="*/ 33770 w 83993"/>
                  <a:gd name="connsiteY4" fmla="*/ 66675 h 106506"/>
                  <a:gd name="connsiteX5" fmla="*/ 29441 w 83993"/>
                  <a:gd name="connsiteY5" fmla="*/ 65809 h 106506"/>
                  <a:gd name="connsiteX6" fmla="*/ 21648 w 83993"/>
                  <a:gd name="connsiteY6" fmla="*/ 65809 h 106506"/>
                  <a:gd name="connsiteX7" fmla="*/ 21648 w 83993"/>
                  <a:gd name="connsiteY7" fmla="*/ 106507 h 106506"/>
                  <a:gd name="connsiteX8" fmla="*/ 0 w 83993"/>
                  <a:gd name="connsiteY8" fmla="*/ 106507 h 106506"/>
                  <a:gd name="connsiteX9" fmla="*/ 0 w 83993"/>
                  <a:gd name="connsiteY9" fmla="*/ 0 h 106506"/>
                  <a:gd name="connsiteX10" fmla="*/ 33770 w 83993"/>
                  <a:gd name="connsiteY10" fmla="*/ 0 h 106506"/>
                  <a:gd name="connsiteX11" fmla="*/ 52821 w 83993"/>
                  <a:gd name="connsiteY11" fmla="*/ 2598 h 106506"/>
                  <a:gd name="connsiteX12" fmla="*/ 65809 w 83993"/>
                  <a:gd name="connsiteY12" fmla="*/ 8659 h 106506"/>
                  <a:gd name="connsiteX13" fmla="*/ 73602 w 83993"/>
                  <a:gd name="connsiteY13" fmla="*/ 18184 h 106506"/>
                  <a:gd name="connsiteX14" fmla="*/ 76200 w 83993"/>
                  <a:gd name="connsiteY14" fmla="*/ 30307 h 106506"/>
                  <a:gd name="connsiteX15" fmla="*/ 74468 w 83993"/>
                  <a:gd name="connsiteY15" fmla="*/ 40698 h 106506"/>
                  <a:gd name="connsiteX16" fmla="*/ 70139 w 83993"/>
                  <a:gd name="connsiteY16" fmla="*/ 49357 h 106506"/>
                  <a:gd name="connsiteX17" fmla="*/ 63211 w 83993"/>
                  <a:gd name="connsiteY17" fmla="*/ 56284 h 106506"/>
                  <a:gd name="connsiteX18" fmla="*/ 53686 w 83993"/>
                  <a:gd name="connsiteY18" fmla="*/ 61480 h 106506"/>
                  <a:gd name="connsiteX19" fmla="*/ 58016 w 83993"/>
                  <a:gd name="connsiteY19" fmla="*/ 64077 h 106506"/>
                  <a:gd name="connsiteX20" fmla="*/ 61480 w 83993"/>
                  <a:gd name="connsiteY20" fmla="*/ 68407 h 106506"/>
                  <a:gd name="connsiteX21" fmla="*/ 83993 w 83993"/>
                  <a:gd name="connsiteY21" fmla="*/ 106507 h 106506"/>
                  <a:gd name="connsiteX22" fmla="*/ 32905 w 83993"/>
                  <a:gd name="connsiteY22" fmla="*/ 50223 h 106506"/>
                  <a:gd name="connsiteX23" fmla="*/ 42429 w 83993"/>
                  <a:gd name="connsiteY23" fmla="*/ 48491 h 106506"/>
                  <a:gd name="connsiteX24" fmla="*/ 48491 w 83993"/>
                  <a:gd name="connsiteY24" fmla="*/ 45027 h 106506"/>
                  <a:gd name="connsiteX25" fmla="*/ 51955 w 83993"/>
                  <a:gd name="connsiteY25" fmla="*/ 39832 h 106506"/>
                  <a:gd name="connsiteX26" fmla="*/ 52821 w 83993"/>
                  <a:gd name="connsiteY26" fmla="*/ 32904 h 106506"/>
                  <a:gd name="connsiteX27" fmla="*/ 47625 w 83993"/>
                  <a:gd name="connsiteY27" fmla="*/ 20782 h 106506"/>
                  <a:gd name="connsiteX28" fmla="*/ 32039 w 83993"/>
                  <a:gd name="connsiteY28" fmla="*/ 16452 h 106506"/>
                  <a:gd name="connsiteX29" fmla="*/ 20782 w 83993"/>
                  <a:gd name="connsiteY29" fmla="*/ 16452 h 106506"/>
                  <a:gd name="connsiteX30" fmla="*/ 20782 w 83993"/>
                  <a:gd name="connsiteY30" fmla="*/ 50223 h 106506"/>
                  <a:gd name="connsiteX31" fmla="*/ 32905 w 83993"/>
                  <a:gd name="connsiteY31" fmla="*/ 502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3993" h="106506">
                    <a:moveTo>
                      <a:pt x="83993" y="106507"/>
                    </a:moveTo>
                    <a:lnTo>
                      <a:pt x="64077" y="106507"/>
                    </a:lnTo>
                    <a:cubicBezTo>
                      <a:pt x="60614" y="106507"/>
                      <a:pt x="58016" y="104775"/>
                      <a:pt x="56284" y="102177"/>
                    </a:cubicBezTo>
                    <a:lnTo>
                      <a:pt x="36368" y="69273"/>
                    </a:lnTo>
                    <a:cubicBezTo>
                      <a:pt x="35502" y="68407"/>
                      <a:pt x="34636" y="66675"/>
                      <a:pt x="33770" y="66675"/>
                    </a:cubicBezTo>
                    <a:cubicBezTo>
                      <a:pt x="32905" y="66675"/>
                      <a:pt x="31173" y="65809"/>
                      <a:pt x="29441" y="65809"/>
                    </a:cubicBezTo>
                    <a:lnTo>
                      <a:pt x="21648" y="65809"/>
                    </a:lnTo>
                    <a:lnTo>
                      <a:pt x="21648" y="106507"/>
                    </a:lnTo>
                    <a:lnTo>
                      <a:pt x="0" y="106507"/>
                    </a:lnTo>
                    <a:lnTo>
                      <a:pt x="0" y="0"/>
                    </a:lnTo>
                    <a:lnTo>
                      <a:pt x="33770" y="0"/>
                    </a:lnTo>
                    <a:cubicBezTo>
                      <a:pt x="41564" y="0"/>
                      <a:pt x="47625" y="866"/>
                      <a:pt x="52821" y="2598"/>
                    </a:cubicBezTo>
                    <a:cubicBezTo>
                      <a:pt x="58016" y="4330"/>
                      <a:pt x="62346" y="6061"/>
                      <a:pt x="65809" y="8659"/>
                    </a:cubicBezTo>
                    <a:cubicBezTo>
                      <a:pt x="69273" y="11257"/>
                      <a:pt x="71870" y="14721"/>
                      <a:pt x="73602" y="18184"/>
                    </a:cubicBezTo>
                    <a:cubicBezTo>
                      <a:pt x="75334" y="21648"/>
                      <a:pt x="76200" y="25977"/>
                      <a:pt x="76200" y="30307"/>
                    </a:cubicBezTo>
                    <a:cubicBezTo>
                      <a:pt x="76200" y="33771"/>
                      <a:pt x="75334" y="37234"/>
                      <a:pt x="74468" y="40698"/>
                    </a:cubicBezTo>
                    <a:cubicBezTo>
                      <a:pt x="73602" y="44162"/>
                      <a:pt x="71870" y="46759"/>
                      <a:pt x="70139" y="49357"/>
                    </a:cubicBezTo>
                    <a:cubicBezTo>
                      <a:pt x="68407" y="51955"/>
                      <a:pt x="65809" y="54552"/>
                      <a:pt x="63211" y="56284"/>
                    </a:cubicBezTo>
                    <a:cubicBezTo>
                      <a:pt x="60614" y="58016"/>
                      <a:pt x="57150" y="59748"/>
                      <a:pt x="53686" y="61480"/>
                    </a:cubicBezTo>
                    <a:cubicBezTo>
                      <a:pt x="55418" y="62346"/>
                      <a:pt x="56284" y="63211"/>
                      <a:pt x="58016" y="64077"/>
                    </a:cubicBezTo>
                    <a:cubicBezTo>
                      <a:pt x="58882" y="64943"/>
                      <a:pt x="60614" y="66675"/>
                      <a:pt x="61480" y="68407"/>
                    </a:cubicBezTo>
                    <a:lnTo>
                      <a:pt x="83993" y="106507"/>
                    </a:lnTo>
                    <a:close/>
                    <a:moveTo>
                      <a:pt x="32905" y="50223"/>
                    </a:moveTo>
                    <a:cubicBezTo>
                      <a:pt x="36368" y="50223"/>
                      <a:pt x="39832" y="49357"/>
                      <a:pt x="42429" y="48491"/>
                    </a:cubicBezTo>
                    <a:cubicBezTo>
                      <a:pt x="45027" y="47625"/>
                      <a:pt x="46759" y="46759"/>
                      <a:pt x="48491" y="45027"/>
                    </a:cubicBezTo>
                    <a:cubicBezTo>
                      <a:pt x="50223" y="43295"/>
                      <a:pt x="51089" y="41564"/>
                      <a:pt x="51955" y="39832"/>
                    </a:cubicBezTo>
                    <a:cubicBezTo>
                      <a:pt x="52821" y="38100"/>
                      <a:pt x="52821" y="35503"/>
                      <a:pt x="52821" y="32904"/>
                    </a:cubicBezTo>
                    <a:cubicBezTo>
                      <a:pt x="52821" y="27709"/>
                      <a:pt x="51089" y="24245"/>
                      <a:pt x="47625" y="20782"/>
                    </a:cubicBezTo>
                    <a:cubicBezTo>
                      <a:pt x="44161" y="18184"/>
                      <a:pt x="38966" y="16452"/>
                      <a:pt x="32039" y="16452"/>
                    </a:cubicBezTo>
                    <a:lnTo>
                      <a:pt x="20782" y="16452"/>
                    </a:lnTo>
                    <a:lnTo>
                      <a:pt x="20782" y="50223"/>
                    </a:lnTo>
                    <a:lnTo>
                      <a:pt x="32905" y="50223"/>
                    </a:lnTo>
                    <a:close/>
                  </a:path>
                </a:pathLst>
              </a:custGeom>
              <a:solidFill>
                <a:srgbClr val="FFFFFF"/>
              </a:solid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2DAEBE4E-745E-69C7-42E9-4CEAAC05B8A9}"/>
                  </a:ext>
                </a:extLst>
              </p:cNvPr>
              <p:cNvSpPr/>
              <p:nvPr/>
            </p:nvSpPr>
            <p:spPr>
              <a:xfrm>
                <a:off x="5714999" y="4838699"/>
                <a:ext cx="68406" cy="106506"/>
              </a:xfrm>
              <a:custGeom>
                <a:avLst/>
                <a:gdLst>
                  <a:gd name="connsiteX0" fmla="*/ 22514 w 68406"/>
                  <a:gd name="connsiteY0" fmla="*/ 17318 h 106506"/>
                  <a:gd name="connsiteX1" fmla="*/ 22514 w 68406"/>
                  <a:gd name="connsiteY1" fmla="*/ 45027 h 106506"/>
                  <a:gd name="connsiteX2" fmla="*/ 58016 w 68406"/>
                  <a:gd name="connsiteY2" fmla="*/ 45027 h 106506"/>
                  <a:gd name="connsiteX3" fmla="*/ 58016 w 68406"/>
                  <a:gd name="connsiteY3" fmla="*/ 61480 h 106506"/>
                  <a:gd name="connsiteX4" fmla="*/ 22514 w 68406"/>
                  <a:gd name="connsiteY4" fmla="*/ 61480 h 106506"/>
                  <a:gd name="connsiteX5" fmla="*/ 22514 w 68406"/>
                  <a:gd name="connsiteY5" fmla="*/ 89189 h 106506"/>
                  <a:gd name="connsiteX6" fmla="*/ 68407 w 68406"/>
                  <a:gd name="connsiteY6" fmla="*/ 89189 h 106506"/>
                  <a:gd name="connsiteX7" fmla="*/ 68407 w 68406"/>
                  <a:gd name="connsiteY7" fmla="*/ 106507 h 106506"/>
                  <a:gd name="connsiteX8" fmla="*/ 0 w 68406"/>
                  <a:gd name="connsiteY8" fmla="*/ 106507 h 106506"/>
                  <a:gd name="connsiteX9" fmla="*/ 0 w 68406"/>
                  <a:gd name="connsiteY9" fmla="*/ 0 h 106506"/>
                  <a:gd name="connsiteX10" fmla="*/ 67541 w 68406"/>
                  <a:gd name="connsiteY10" fmla="*/ 0 h 106506"/>
                  <a:gd name="connsiteX11" fmla="*/ 67541 w 68406"/>
                  <a:gd name="connsiteY11" fmla="*/ 17318 h 106506"/>
                  <a:gd name="connsiteX12" fmla="*/ 22514 w 68406"/>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406" h="106506">
                    <a:moveTo>
                      <a:pt x="22514" y="17318"/>
                    </a:moveTo>
                    <a:lnTo>
                      <a:pt x="22514" y="45027"/>
                    </a:lnTo>
                    <a:lnTo>
                      <a:pt x="58016" y="45027"/>
                    </a:lnTo>
                    <a:lnTo>
                      <a:pt x="58016" y="61480"/>
                    </a:lnTo>
                    <a:lnTo>
                      <a:pt x="22514" y="61480"/>
                    </a:lnTo>
                    <a:lnTo>
                      <a:pt x="22514" y="89189"/>
                    </a:lnTo>
                    <a:lnTo>
                      <a:pt x="68407" y="89189"/>
                    </a:lnTo>
                    <a:lnTo>
                      <a:pt x="68407" y="106507"/>
                    </a:lnTo>
                    <a:lnTo>
                      <a:pt x="0" y="106507"/>
                    </a:lnTo>
                    <a:lnTo>
                      <a:pt x="0" y="0"/>
                    </a:lnTo>
                    <a:lnTo>
                      <a:pt x="67541" y="0"/>
                    </a:lnTo>
                    <a:lnTo>
                      <a:pt x="67541" y="17318"/>
                    </a:lnTo>
                    <a:lnTo>
                      <a:pt x="22514" y="17318"/>
                    </a:lnTo>
                    <a:close/>
                  </a:path>
                </a:pathLst>
              </a:custGeom>
              <a:solidFill>
                <a:srgbClr val="FFFFFF"/>
              </a:solid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77396AD2-E730-E6D5-D8AA-16DB8D287BA5}"/>
                  </a:ext>
                </a:extLst>
              </p:cNvPr>
              <p:cNvSpPr/>
              <p:nvPr/>
            </p:nvSpPr>
            <p:spPr>
              <a:xfrm>
                <a:off x="5808518" y="4838699"/>
                <a:ext cx="91786" cy="106506"/>
              </a:xfrm>
              <a:custGeom>
                <a:avLst/>
                <a:gdLst>
                  <a:gd name="connsiteX0" fmla="*/ 91786 w 91786"/>
                  <a:gd name="connsiteY0" fmla="*/ 0 h 106506"/>
                  <a:gd name="connsiteX1" fmla="*/ 91786 w 91786"/>
                  <a:gd name="connsiteY1" fmla="*/ 106507 h 106506"/>
                  <a:gd name="connsiteX2" fmla="*/ 79664 w 91786"/>
                  <a:gd name="connsiteY2" fmla="*/ 106507 h 106506"/>
                  <a:gd name="connsiteX3" fmla="*/ 75334 w 91786"/>
                  <a:gd name="connsiteY3" fmla="*/ 105641 h 106506"/>
                  <a:gd name="connsiteX4" fmla="*/ 71871 w 91786"/>
                  <a:gd name="connsiteY4" fmla="*/ 103043 h 106506"/>
                  <a:gd name="connsiteX5" fmla="*/ 19050 w 91786"/>
                  <a:gd name="connsiteY5" fmla="*/ 35503 h 106506"/>
                  <a:gd name="connsiteX6" fmla="*/ 19050 w 91786"/>
                  <a:gd name="connsiteY6" fmla="*/ 40698 h 106506"/>
                  <a:gd name="connsiteX7" fmla="*/ 19050 w 91786"/>
                  <a:gd name="connsiteY7" fmla="*/ 45027 h 106506"/>
                  <a:gd name="connsiteX8" fmla="*/ 19050 w 91786"/>
                  <a:gd name="connsiteY8" fmla="*/ 106507 h 106506"/>
                  <a:gd name="connsiteX9" fmla="*/ 0 w 91786"/>
                  <a:gd name="connsiteY9" fmla="*/ 106507 h 106506"/>
                  <a:gd name="connsiteX10" fmla="*/ 0 w 91786"/>
                  <a:gd name="connsiteY10" fmla="*/ 0 h 106506"/>
                  <a:gd name="connsiteX11" fmla="*/ 11257 w 91786"/>
                  <a:gd name="connsiteY11" fmla="*/ 0 h 106506"/>
                  <a:gd name="connsiteX12" fmla="*/ 13855 w 91786"/>
                  <a:gd name="connsiteY12" fmla="*/ 0 h 106506"/>
                  <a:gd name="connsiteX13" fmla="*/ 15587 w 91786"/>
                  <a:gd name="connsiteY13" fmla="*/ 866 h 106506"/>
                  <a:gd name="connsiteX14" fmla="*/ 17318 w 91786"/>
                  <a:gd name="connsiteY14" fmla="*/ 1732 h 106506"/>
                  <a:gd name="connsiteX15" fmla="*/ 19050 w 91786"/>
                  <a:gd name="connsiteY15" fmla="*/ 3464 h 106506"/>
                  <a:gd name="connsiteX16" fmla="*/ 72737 w 91786"/>
                  <a:gd name="connsiteY16" fmla="*/ 71005 h 106506"/>
                  <a:gd name="connsiteX17" fmla="*/ 71871 w 91786"/>
                  <a:gd name="connsiteY17" fmla="*/ 65809 h 106506"/>
                  <a:gd name="connsiteX18" fmla="*/ 71871 w 91786"/>
                  <a:gd name="connsiteY18" fmla="*/ 60614 h 106506"/>
                  <a:gd name="connsiteX19" fmla="*/ 71871 w 91786"/>
                  <a:gd name="connsiteY19" fmla="*/ 0 h 106506"/>
                  <a:gd name="connsiteX20" fmla="*/ 91786 w 91786"/>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1786" h="106506">
                    <a:moveTo>
                      <a:pt x="91786" y="0"/>
                    </a:moveTo>
                    <a:lnTo>
                      <a:pt x="91786" y="106507"/>
                    </a:lnTo>
                    <a:lnTo>
                      <a:pt x="79664" y="106507"/>
                    </a:lnTo>
                    <a:cubicBezTo>
                      <a:pt x="77932" y="106507"/>
                      <a:pt x="76200" y="106507"/>
                      <a:pt x="75334" y="105641"/>
                    </a:cubicBezTo>
                    <a:cubicBezTo>
                      <a:pt x="74468" y="104775"/>
                      <a:pt x="72737" y="103909"/>
                      <a:pt x="71871" y="103043"/>
                    </a:cubicBezTo>
                    <a:lnTo>
                      <a:pt x="19050" y="35503"/>
                    </a:lnTo>
                    <a:cubicBezTo>
                      <a:pt x="19050" y="37234"/>
                      <a:pt x="19050" y="38966"/>
                      <a:pt x="19050" y="40698"/>
                    </a:cubicBezTo>
                    <a:cubicBezTo>
                      <a:pt x="19050" y="42430"/>
                      <a:pt x="19050" y="44162"/>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1732"/>
                      <a:pt x="16452" y="1732"/>
                      <a:pt x="17318" y="1732"/>
                    </a:cubicBezTo>
                    <a:cubicBezTo>
                      <a:pt x="18184" y="2598"/>
                      <a:pt x="18184" y="2598"/>
                      <a:pt x="19050" y="3464"/>
                    </a:cubicBezTo>
                    <a:lnTo>
                      <a:pt x="72737" y="71005"/>
                    </a:lnTo>
                    <a:cubicBezTo>
                      <a:pt x="72737" y="69273"/>
                      <a:pt x="72737" y="67541"/>
                      <a:pt x="71871" y="65809"/>
                    </a:cubicBezTo>
                    <a:cubicBezTo>
                      <a:pt x="71871" y="64077"/>
                      <a:pt x="71871" y="62346"/>
                      <a:pt x="71871" y="60614"/>
                    </a:cubicBezTo>
                    <a:lnTo>
                      <a:pt x="71871" y="0"/>
                    </a:lnTo>
                    <a:lnTo>
                      <a:pt x="91786" y="0"/>
                    </a:lnTo>
                    <a:close/>
                  </a:path>
                </a:pathLst>
              </a:custGeom>
              <a:solidFill>
                <a:srgbClr val="FFFFFF"/>
              </a:solidFill>
              <a:ln w="8653"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5BC75BC5-4FE9-579B-6249-E0F3FFF19FD9}"/>
                  </a:ext>
                </a:extLst>
              </p:cNvPr>
              <p:cNvSpPr/>
              <p:nvPr/>
            </p:nvSpPr>
            <p:spPr>
              <a:xfrm>
                <a:off x="5926281" y="4836967"/>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0 w 94384"/>
                  <a:gd name="connsiteY5" fmla="*/ 104775 h 109104"/>
                  <a:gd name="connsiteX6" fmla="*/ 15587 w 94384"/>
                  <a:gd name="connsiteY6" fmla="*/ 93519 h 109104"/>
                  <a:gd name="connsiteX7" fmla="*/ 4330 w 94384"/>
                  <a:gd name="connsiteY7" fmla="*/ 76200 h 109104"/>
                  <a:gd name="connsiteX8" fmla="*/ 0 w 94384"/>
                  <a:gd name="connsiteY8" fmla="*/ 54553 h 109104"/>
                  <a:gd name="connsiteX9" fmla="*/ 4330 w 94384"/>
                  <a:gd name="connsiteY9" fmla="*/ 32905 h 109104"/>
                  <a:gd name="connsiteX10" fmla="*/ 15587 w 94384"/>
                  <a:gd name="connsiteY10" fmla="*/ 15587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2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29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2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8"/>
                      <a:pt x="82261" y="104775"/>
                      <a:pt x="76200" y="106507"/>
                    </a:cubicBezTo>
                    <a:cubicBezTo>
                      <a:pt x="70139" y="108239"/>
                      <a:pt x="63212" y="109105"/>
                      <a:pt x="57150" y="109105"/>
                    </a:cubicBezTo>
                    <a:cubicBezTo>
                      <a:pt x="48491" y="109105"/>
                      <a:pt x="40698" y="107373"/>
                      <a:pt x="33770" y="104775"/>
                    </a:cubicBezTo>
                    <a:cubicBezTo>
                      <a:pt x="26843" y="102178"/>
                      <a:pt x="20782" y="98714"/>
                      <a:pt x="15587" y="93519"/>
                    </a:cubicBezTo>
                    <a:cubicBezTo>
                      <a:pt x="10391" y="88323"/>
                      <a:pt x="6927" y="83128"/>
                      <a:pt x="4330" y="76200"/>
                    </a:cubicBezTo>
                    <a:cubicBezTo>
                      <a:pt x="1732" y="69273"/>
                      <a:pt x="0" y="62346"/>
                      <a:pt x="0" y="54553"/>
                    </a:cubicBezTo>
                    <a:cubicBezTo>
                      <a:pt x="0" y="46759"/>
                      <a:pt x="1732" y="38966"/>
                      <a:pt x="4330" y="32905"/>
                    </a:cubicBezTo>
                    <a:cubicBezTo>
                      <a:pt x="6927" y="25977"/>
                      <a:pt x="10391" y="20782"/>
                      <a:pt x="15587" y="15587"/>
                    </a:cubicBezTo>
                    <a:cubicBezTo>
                      <a:pt x="20782" y="10391"/>
                      <a:pt x="25977" y="6928"/>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2"/>
                      <a:pt x="85725" y="25977"/>
                      <a:pt x="84859" y="25977"/>
                    </a:cubicBezTo>
                    <a:cubicBezTo>
                      <a:pt x="83127" y="25977"/>
                      <a:pt x="81395" y="25977"/>
                      <a:pt x="79664" y="25112"/>
                    </a:cubicBezTo>
                    <a:cubicBezTo>
                      <a:pt x="77932" y="24246"/>
                      <a:pt x="76200" y="23380"/>
                      <a:pt x="74468" y="22514"/>
                    </a:cubicBezTo>
                    <a:cubicBezTo>
                      <a:pt x="72736" y="21648"/>
                      <a:pt x="71005" y="20782"/>
                      <a:pt x="69273" y="19916"/>
                    </a:cubicBezTo>
                    <a:cubicBezTo>
                      <a:pt x="67541" y="19050"/>
                      <a:pt x="64943" y="19050"/>
                      <a:pt x="63212" y="18184"/>
                    </a:cubicBezTo>
                    <a:cubicBezTo>
                      <a:pt x="60614" y="18184"/>
                      <a:pt x="58016" y="17318"/>
                      <a:pt x="55418" y="17318"/>
                    </a:cubicBezTo>
                    <a:cubicBezTo>
                      <a:pt x="50223" y="17318"/>
                      <a:pt x="45893" y="18184"/>
                      <a:pt x="42429" y="19916"/>
                    </a:cubicBezTo>
                    <a:cubicBezTo>
                      <a:pt x="38100" y="21648"/>
                      <a:pt x="34636" y="24246"/>
                      <a:pt x="32039" y="26843"/>
                    </a:cubicBezTo>
                    <a:cubicBezTo>
                      <a:pt x="29441" y="30307"/>
                      <a:pt x="26843" y="33771"/>
                      <a:pt x="25977" y="38100"/>
                    </a:cubicBezTo>
                    <a:cubicBezTo>
                      <a:pt x="24246" y="42430"/>
                      <a:pt x="23380" y="47625"/>
                      <a:pt x="23380" y="52821"/>
                    </a:cubicBezTo>
                    <a:cubicBezTo>
                      <a:pt x="23380" y="58882"/>
                      <a:pt x="24246" y="64077"/>
                      <a:pt x="25977" y="68407"/>
                    </a:cubicBezTo>
                    <a:cubicBezTo>
                      <a:pt x="27709" y="72737"/>
                      <a:pt x="30307" y="77066"/>
                      <a:pt x="32905" y="79664"/>
                    </a:cubicBezTo>
                    <a:cubicBezTo>
                      <a:pt x="36368" y="83128"/>
                      <a:pt x="39832" y="84860"/>
                      <a:pt x="44161" y="86591"/>
                    </a:cubicBezTo>
                    <a:cubicBezTo>
                      <a:pt x="48491" y="88323"/>
                      <a:pt x="52821" y="89189"/>
                      <a:pt x="58016" y="89189"/>
                    </a:cubicBezTo>
                    <a:cubicBezTo>
                      <a:pt x="61480" y="89189"/>
                      <a:pt x="64943" y="89189"/>
                      <a:pt x="67541" y="88323"/>
                    </a:cubicBezTo>
                    <a:cubicBezTo>
                      <a:pt x="70139" y="87457"/>
                      <a:pt x="72736" y="86591"/>
                      <a:pt x="75334" y="85725"/>
                    </a:cubicBezTo>
                    <a:lnTo>
                      <a:pt x="75334" y="67541"/>
                    </a:lnTo>
                    <a:lnTo>
                      <a:pt x="63212" y="67541"/>
                    </a:lnTo>
                    <a:cubicBezTo>
                      <a:pt x="61480"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8895AE6B-B98F-03EE-F295-115314485485}"/>
                  </a:ext>
                </a:extLst>
              </p:cNvPr>
              <p:cNvSpPr/>
              <p:nvPr/>
            </p:nvSpPr>
            <p:spPr>
              <a:xfrm>
                <a:off x="6038849" y="4838699"/>
                <a:ext cx="83993" cy="105641"/>
              </a:xfrm>
              <a:custGeom>
                <a:avLst/>
                <a:gdLst>
                  <a:gd name="connsiteX0" fmla="*/ 83993 w 83993"/>
                  <a:gd name="connsiteY0" fmla="*/ 17318 h 105641"/>
                  <a:gd name="connsiteX1" fmla="*/ 52821 w 83993"/>
                  <a:gd name="connsiteY1" fmla="*/ 17318 h 105641"/>
                  <a:gd name="connsiteX2" fmla="*/ 52821 w 83993"/>
                  <a:gd name="connsiteY2" fmla="*/ 105641 h 105641"/>
                  <a:gd name="connsiteX3" fmla="*/ 31173 w 83993"/>
                  <a:gd name="connsiteY3" fmla="*/ 105641 h 105641"/>
                  <a:gd name="connsiteX4" fmla="*/ 31173 w 83993"/>
                  <a:gd name="connsiteY4" fmla="*/ 17318 h 105641"/>
                  <a:gd name="connsiteX5" fmla="*/ 0 w 83993"/>
                  <a:gd name="connsiteY5" fmla="*/ 17318 h 105641"/>
                  <a:gd name="connsiteX6" fmla="*/ 0 w 83993"/>
                  <a:gd name="connsiteY6" fmla="*/ 0 h 105641"/>
                  <a:gd name="connsiteX7" fmla="*/ 83993 w 83993"/>
                  <a:gd name="connsiteY7" fmla="*/ 0 h 105641"/>
                  <a:gd name="connsiteX8" fmla="*/ 83993 w 83993"/>
                  <a:gd name="connsiteY8" fmla="*/ 17318 h 105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93" h="105641">
                    <a:moveTo>
                      <a:pt x="83993" y="17318"/>
                    </a:moveTo>
                    <a:lnTo>
                      <a:pt x="52821" y="17318"/>
                    </a:lnTo>
                    <a:lnTo>
                      <a:pt x="52821" y="105641"/>
                    </a:lnTo>
                    <a:lnTo>
                      <a:pt x="31173" y="105641"/>
                    </a:lnTo>
                    <a:lnTo>
                      <a:pt x="31173" y="17318"/>
                    </a:lnTo>
                    <a:lnTo>
                      <a:pt x="0" y="17318"/>
                    </a:lnTo>
                    <a:lnTo>
                      <a:pt x="0" y="0"/>
                    </a:lnTo>
                    <a:lnTo>
                      <a:pt x="83993" y="0"/>
                    </a:lnTo>
                    <a:lnTo>
                      <a:pt x="83993" y="17318"/>
                    </a:lnTo>
                    <a:close/>
                  </a:path>
                </a:pathLst>
              </a:custGeom>
              <a:solidFill>
                <a:srgbClr val="FFFFFF"/>
              </a:solid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DD1478BE-0531-E09B-4E65-DC5C0E46EACC}"/>
                  </a:ext>
                </a:extLst>
              </p:cNvPr>
              <p:cNvSpPr/>
              <p:nvPr/>
            </p:nvSpPr>
            <p:spPr>
              <a:xfrm>
                <a:off x="6144490" y="4838699"/>
                <a:ext cx="91786" cy="106506"/>
              </a:xfrm>
              <a:custGeom>
                <a:avLst/>
                <a:gdLst>
                  <a:gd name="connsiteX0" fmla="*/ 91786 w 91786"/>
                  <a:gd name="connsiteY0" fmla="*/ 0 h 106506"/>
                  <a:gd name="connsiteX1" fmla="*/ 91786 w 91786"/>
                  <a:gd name="connsiteY1" fmla="*/ 106507 h 106506"/>
                  <a:gd name="connsiteX2" fmla="*/ 69273 w 91786"/>
                  <a:gd name="connsiteY2" fmla="*/ 106507 h 106506"/>
                  <a:gd name="connsiteX3" fmla="*/ 69273 w 91786"/>
                  <a:gd name="connsiteY3" fmla="*/ 60614 h 106506"/>
                  <a:gd name="connsiteX4" fmla="*/ 22514 w 91786"/>
                  <a:gd name="connsiteY4" fmla="*/ 60614 h 106506"/>
                  <a:gd name="connsiteX5" fmla="*/ 22514 w 91786"/>
                  <a:gd name="connsiteY5" fmla="*/ 106507 h 106506"/>
                  <a:gd name="connsiteX6" fmla="*/ 0 w 91786"/>
                  <a:gd name="connsiteY6" fmla="*/ 106507 h 106506"/>
                  <a:gd name="connsiteX7" fmla="*/ 0 w 91786"/>
                  <a:gd name="connsiteY7" fmla="*/ 0 h 106506"/>
                  <a:gd name="connsiteX8" fmla="*/ 22514 w 91786"/>
                  <a:gd name="connsiteY8" fmla="*/ 0 h 106506"/>
                  <a:gd name="connsiteX9" fmla="*/ 22514 w 91786"/>
                  <a:gd name="connsiteY9" fmla="*/ 45027 h 106506"/>
                  <a:gd name="connsiteX10" fmla="*/ 69273 w 91786"/>
                  <a:gd name="connsiteY10" fmla="*/ 45027 h 106506"/>
                  <a:gd name="connsiteX11" fmla="*/ 69273 w 91786"/>
                  <a:gd name="connsiteY11" fmla="*/ 0 h 106506"/>
                  <a:gd name="connsiteX12" fmla="*/ 91786 w 91786"/>
                  <a:gd name="connsiteY12"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1786" h="106506">
                    <a:moveTo>
                      <a:pt x="91786" y="0"/>
                    </a:moveTo>
                    <a:lnTo>
                      <a:pt x="91786" y="106507"/>
                    </a:lnTo>
                    <a:lnTo>
                      <a:pt x="69273" y="106507"/>
                    </a:lnTo>
                    <a:lnTo>
                      <a:pt x="69273" y="60614"/>
                    </a:lnTo>
                    <a:lnTo>
                      <a:pt x="22514" y="60614"/>
                    </a:lnTo>
                    <a:lnTo>
                      <a:pt x="22514" y="106507"/>
                    </a:lnTo>
                    <a:lnTo>
                      <a:pt x="0" y="106507"/>
                    </a:lnTo>
                    <a:lnTo>
                      <a:pt x="0" y="0"/>
                    </a:lnTo>
                    <a:lnTo>
                      <a:pt x="22514" y="0"/>
                    </a:lnTo>
                    <a:lnTo>
                      <a:pt x="22514" y="45027"/>
                    </a:lnTo>
                    <a:lnTo>
                      <a:pt x="69273" y="45027"/>
                    </a:lnTo>
                    <a:lnTo>
                      <a:pt x="69273" y="0"/>
                    </a:lnTo>
                    <a:lnTo>
                      <a:pt x="91786" y="0"/>
                    </a:lnTo>
                    <a:close/>
                  </a:path>
                </a:pathLst>
              </a:custGeom>
              <a:solidFill>
                <a:srgbClr val="FFFFFF"/>
              </a:solid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0E11E830-C049-24CD-B831-C774FE7038F6}"/>
                  </a:ext>
                </a:extLst>
              </p:cNvPr>
              <p:cNvSpPr/>
              <p:nvPr/>
            </p:nvSpPr>
            <p:spPr>
              <a:xfrm>
                <a:off x="6269181" y="4838699"/>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80 h 106506"/>
                  <a:gd name="connsiteX4" fmla="*/ 21648 w 67540"/>
                  <a:gd name="connsiteY4" fmla="*/ 61480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80"/>
                    </a:lnTo>
                    <a:lnTo>
                      <a:pt x="21648" y="61480"/>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FFFFFF"/>
              </a:solid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4B5EDBD0-454C-5A8C-B347-40D1DCCB60C4}"/>
                  </a:ext>
                </a:extLst>
              </p:cNvPr>
              <p:cNvSpPr/>
              <p:nvPr/>
            </p:nvSpPr>
            <p:spPr>
              <a:xfrm>
                <a:off x="6362699" y="4838699"/>
                <a:ext cx="90920" cy="106506"/>
              </a:xfrm>
              <a:custGeom>
                <a:avLst/>
                <a:gdLst>
                  <a:gd name="connsiteX0" fmla="*/ 90920 w 90920"/>
                  <a:gd name="connsiteY0" fmla="*/ 0 h 106506"/>
                  <a:gd name="connsiteX1" fmla="*/ 90920 w 90920"/>
                  <a:gd name="connsiteY1" fmla="*/ 106507 h 106506"/>
                  <a:gd name="connsiteX2" fmla="*/ 79664 w 90920"/>
                  <a:gd name="connsiteY2" fmla="*/ 106507 h 106506"/>
                  <a:gd name="connsiteX3" fmla="*/ 75334 w 90920"/>
                  <a:gd name="connsiteY3" fmla="*/ 105641 h 106506"/>
                  <a:gd name="connsiteX4" fmla="*/ 71871 w 90920"/>
                  <a:gd name="connsiteY4" fmla="*/ 103043 h 106506"/>
                  <a:gd name="connsiteX5" fmla="*/ 19050 w 90920"/>
                  <a:gd name="connsiteY5" fmla="*/ 35503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5 w 90920"/>
                  <a:gd name="connsiteY12" fmla="*/ 0 h 106506"/>
                  <a:gd name="connsiteX13" fmla="*/ 15587 w 90920"/>
                  <a:gd name="connsiteY13" fmla="*/ 866 h 106506"/>
                  <a:gd name="connsiteX14" fmla="*/ 17318 w 90920"/>
                  <a:gd name="connsiteY14" fmla="*/ 1732 h 106506"/>
                  <a:gd name="connsiteX15" fmla="*/ 19050 w 90920"/>
                  <a:gd name="connsiteY15" fmla="*/ 3464 h 106506"/>
                  <a:gd name="connsiteX16" fmla="*/ 72737 w 90920"/>
                  <a:gd name="connsiteY16" fmla="*/ 71005 h 106506"/>
                  <a:gd name="connsiteX17" fmla="*/ 71871 w 90920"/>
                  <a:gd name="connsiteY17" fmla="*/ 65809 h 106506"/>
                  <a:gd name="connsiteX18" fmla="*/ 71871 w 90920"/>
                  <a:gd name="connsiteY18" fmla="*/ 60614 h 106506"/>
                  <a:gd name="connsiteX19" fmla="*/ 71871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4" y="106507"/>
                    </a:lnTo>
                    <a:cubicBezTo>
                      <a:pt x="77932" y="106507"/>
                      <a:pt x="76200" y="106507"/>
                      <a:pt x="75334" y="105641"/>
                    </a:cubicBezTo>
                    <a:cubicBezTo>
                      <a:pt x="74468" y="104775"/>
                      <a:pt x="72737" y="103909"/>
                      <a:pt x="71871" y="103043"/>
                    </a:cubicBezTo>
                    <a:lnTo>
                      <a:pt x="19050" y="35503"/>
                    </a:lnTo>
                    <a:cubicBezTo>
                      <a:pt x="19050" y="37234"/>
                      <a:pt x="19050" y="38966"/>
                      <a:pt x="19050" y="40698"/>
                    </a:cubicBezTo>
                    <a:cubicBezTo>
                      <a:pt x="19050" y="42430"/>
                      <a:pt x="19050" y="44162"/>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1732"/>
                      <a:pt x="16452" y="1732"/>
                      <a:pt x="17318" y="1732"/>
                    </a:cubicBezTo>
                    <a:cubicBezTo>
                      <a:pt x="18184" y="2598"/>
                      <a:pt x="18184" y="2598"/>
                      <a:pt x="19050" y="3464"/>
                    </a:cubicBezTo>
                    <a:lnTo>
                      <a:pt x="72737" y="71005"/>
                    </a:lnTo>
                    <a:cubicBezTo>
                      <a:pt x="72737" y="69273"/>
                      <a:pt x="72737" y="67541"/>
                      <a:pt x="71871" y="65809"/>
                    </a:cubicBezTo>
                    <a:cubicBezTo>
                      <a:pt x="71871" y="64077"/>
                      <a:pt x="71871" y="62346"/>
                      <a:pt x="71871" y="60614"/>
                    </a:cubicBezTo>
                    <a:lnTo>
                      <a:pt x="71871" y="0"/>
                    </a:lnTo>
                    <a:lnTo>
                      <a:pt x="90920" y="0"/>
                    </a:lnTo>
                    <a:close/>
                  </a:path>
                </a:pathLst>
              </a:custGeom>
              <a:solidFill>
                <a:srgbClr val="FFFFFF"/>
              </a:solid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B549B4EF-84E3-1A3A-4356-ABF63F352C06}"/>
                  </a:ext>
                </a:extLst>
              </p:cNvPr>
              <p:cNvSpPr/>
              <p:nvPr/>
            </p:nvSpPr>
            <p:spPr>
              <a:xfrm>
                <a:off x="6484793" y="4838699"/>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64" name="Freeform 163">
                <a:extLst>
                  <a:ext uri="{FF2B5EF4-FFF2-40B4-BE49-F238E27FC236}">
                    <a16:creationId xmlns:a16="http://schemas.microsoft.com/office/drawing/2014/main" id="{7043AF2C-EA3D-2BE3-2162-CFDF67CFB258}"/>
                  </a:ext>
                </a:extLst>
              </p:cNvPr>
              <p:cNvSpPr/>
              <p:nvPr/>
            </p:nvSpPr>
            <p:spPr>
              <a:xfrm>
                <a:off x="6539345" y="4838699"/>
                <a:ext cx="90920" cy="106506"/>
              </a:xfrm>
              <a:custGeom>
                <a:avLst/>
                <a:gdLst>
                  <a:gd name="connsiteX0" fmla="*/ 90920 w 90920"/>
                  <a:gd name="connsiteY0" fmla="*/ 0 h 106506"/>
                  <a:gd name="connsiteX1" fmla="*/ 90920 w 90920"/>
                  <a:gd name="connsiteY1" fmla="*/ 106507 h 106506"/>
                  <a:gd name="connsiteX2" fmla="*/ 79663 w 90920"/>
                  <a:gd name="connsiteY2" fmla="*/ 106507 h 106506"/>
                  <a:gd name="connsiteX3" fmla="*/ 75334 w 90920"/>
                  <a:gd name="connsiteY3" fmla="*/ 105641 h 106506"/>
                  <a:gd name="connsiteX4" fmla="*/ 71870 w 90920"/>
                  <a:gd name="connsiteY4" fmla="*/ 103043 h 106506"/>
                  <a:gd name="connsiteX5" fmla="*/ 19050 w 90920"/>
                  <a:gd name="connsiteY5" fmla="*/ 35503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4 w 90920"/>
                  <a:gd name="connsiteY12" fmla="*/ 0 h 106506"/>
                  <a:gd name="connsiteX13" fmla="*/ 15586 w 90920"/>
                  <a:gd name="connsiteY13" fmla="*/ 866 h 106506"/>
                  <a:gd name="connsiteX14" fmla="*/ 17318 w 90920"/>
                  <a:gd name="connsiteY14" fmla="*/ 1732 h 106506"/>
                  <a:gd name="connsiteX15" fmla="*/ 19050 w 90920"/>
                  <a:gd name="connsiteY15" fmla="*/ 3464 h 106506"/>
                  <a:gd name="connsiteX16" fmla="*/ 72736 w 90920"/>
                  <a:gd name="connsiteY16" fmla="*/ 71005 h 106506"/>
                  <a:gd name="connsiteX17" fmla="*/ 71870 w 90920"/>
                  <a:gd name="connsiteY17" fmla="*/ 65809 h 106506"/>
                  <a:gd name="connsiteX18" fmla="*/ 71870 w 90920"/>
                  <a:gd name="connsiteY18" fmla="*/ 60614 h 106506"/>
                  <a:gd name="connsiteX19" fmla="*/ 71870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3" y="106507"/>
                    </a:lnTo>
                    <a:cubicBezTo>
                      <a:pt x="77932" y="106507"/>
                      <a:pt x="76200" y="106507"/>
                      <a:pt x="75334" y="105641"/>
                    </a:cubicBezTo>
                    <a:cubicBezTo>
                      <a:pt x="74468" y="104775"/>
                      <a:pt x="72736" y="103909"/>
                      <a:pt x="71870" y="103043"/>
                    </a:cubicBezTo>
                    <a:lnTo>
                      <a:pt x="19050" y="35503"/>
                    </a:lnTo>
                    <a:cubicBezTo>
                      <a:pt x="19050" y="37234"/>
                      <a:pt x="19050" y="38966"/>
                      <a:pt x="19050" y="40698"/>
                    </a:cubicBezTo>
                    <a:cubicBezTo>
                      <a:pt x="19050" y="42430"/>
                      <a:pt x="19050" y="44162"/>
                      <a:pt x="19050" y="45027"/>
                    </a:cubicBezTo>
                    <a:lnTo>
                      <a:pt x="19050" y="106507"/>
                    </a:lnTo>
                    <a:lnTo>
                      <a:pt x="0" y="106507"/>
                    </a:lnTo>
                    <a:lnTo>
                      <a:pt x="0" y="0"/>
                    </a:lnTo>
                    <a:lnTo>
                      <a:pt x="11257" y="0"/>
                    </a:lnTo>
                    <a:cubicBezTo>
                      <a:pt x="12123" y="0"/>
                      <a:pt x="12989" y="0"/>
                      <a:pt x="13854" y="0"/>
                    </a:cubicBezTo>
                    <a:cubicBezTo>
                      <a:pt x="14720" y="0"/>
                      <a:pt x="14720" y="0"/>
                      <a:pt x="15586" y="866"/>
                    </a:cubicBezTo>
                    <a:cubicBezTo>
                      <a:pt x="16452" y="866"/>
                      <a:pt x="16452" y="1732"/>
                      <a:pt x="17318" y="1732"/>
                    </a:cubicBezTo>
                    <a:cubicBezTo>
                      <a:pt x="18184" y="2598"/>
                      <a:pt x="18184" y="2598"/>
                      <a:pt x="19050" y="3464"/>
                    </a:cubicBezTo>
                    <a:lnTo>
                      <a:pt x="72736" y="71005"/>
                    </a:lnTo>
                    <a:cubicBezTo>
                      <a:pt x="72736" y="69273"/>
                      <a:pt x="72736" y="67541"/>
                      <a:pt x="71870" y="65809"/>
                    </a:cubicBezTo>
                    <a:cubicBezTo>
                      <a:pt x="71870" y="64077"/>
                      <a:pt x="71870" y="62346"/>
                      <a:pt x="71870" y="60614"/>
                    </a:cubicBezTo>
                    <a:lnTo>
                      <a:pt x="71870" y="0"/>
                    </a:lnTo>
                    <a:lnTo>
                      <a:pt x="90920" y="0"/>
                    </a:lnTo>
                    <a:close/>
                  </a:path>
                </a:pathLst>
              </a:custGeom>
              <a:solidFill>
                <a:srgbClr val="FFFFFF"/>
              </a:solidFill>
              <a:ln w="8653"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A949C3F2-24E0-7337-2EAB-C837ED4A21E1}"/>
                  </a:ext>
                </a:extLst>
              </p:cNvPr>
              <p:cNvSpPr/>
              <p:nvPr/>
            </p:nvSpPr>
            <p:spPr>
              <a:xfrm>
                <a:off x="6656243" y="4836967"/>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0 w 94384"/>
                  <a:gd name="connsiteY5" fmla="*/ 104775 h 109104"/>
                  <a:gd name="connsiteX6" fmla="*/ 15586 w 94384"/>
                  <a:gd name="connsiteY6" fmla="*/ 93519 h 109104"/>
                  <a:gd name="connsiteX7" fmla="*/ 4330 w 94384"/>
                  <a:gd name="connsiteY7" fmla="*/ 76200 h 109104"/>
                  <a:gd name="connsiteX8" fmla="*/ 0 w 94384"/>
                  <a:gd name="connsiteY8" fmla="*/ 54553 h 109104"/>
                  <a:gd name="connsiteX9" fmla="*/ 4330 w 94384"/>
                  <a:gd name="connsiteY9" fmla="*/ 32905 h 109104"/>
                  <a:gd name="connsiteX10" fmla="*/ 15586 w 94384"/>
                  <a:gd name="connsiteY10" fmla="*/ 15587 h 109104"/>
                  <a:gd name="connsiteX11" fmla="*/ 32904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3 w 94384"/>
                  <a:gd name="connsiteY19" fmla="*/ 25112 h 109104"/>
                  <a:gd name="connsiteX20" fmla="*/ 74468 w 94384"/>
                  <a:gd name="connsiteY20" fmla="*/ 22514 h 109104"/>
                  <a:gd name="connsiteX21" fmla="*/ 69273 w 94384"/>
                  <a:gd name="connsiteY21" fmla="*/ 19916 h 109104"/>
                  <a:gd name="connsiteX22" fmla="*/ 63211 w 94384"/>
                  <a:gd name="connsiteY22" fmla="*/ 18184 h 109104"/>
                  <a:gd name="connsiteX23" fmla="*/ 55418 w 94384"/>
                  <a:gd name="connsiteY23" fmla="*/ 17318 h 109104"/>
                  <a:gd name="connsiteX24" fmla="*/ 42429 w 94384"/>
                  <a:gd name="connsiteY24" fmla="*/ 19916 h 109104"/>
                  <a:gd name="connsiteX25" fmla="*/ 32038 w 94384"/>
                  <a:gd name="connsiteY25" fmla="*/ 26843 h 109104"/>
                  <a:gd name="connsiteX26" fmla="*/ 25977 w 94384"/>
                  <a:gd name="connsiteY26" fmla="*/ 38100 h 109104"/>
                  <a:gd name="connsiteX27" fmla="*/ 23379 w 94384"/>
                  <a:gd name="connsiteY27" fmla="*/ 52821 h 109104"/>
                  <a:gd name="connsiteX28" fmla="*/ 25977 w 94384"/>
                  <a:gd name="connsiteY28" fmla="*/ 68407 h 109104"/>
                  <a:gd name="connsiteX29" fmla="*/ 32904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1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8"/>
                      <a:pt x="82261" y="104775"/>
                      <a:pt x="76200" y="106507"/>
                    </a:cubicBezTo>
                    <a:cubicBezTo>
                      <a:pt x="70138" y="108239"/>
                      <a:pt x="63211" y="109105"/>
                      <a:pt x="57150" y="109105"/>
                    </a:cubicBezTo>
                    <a:cubicBezTo>
                      <a:pt x="48491" y="109105"/>
                      <a:pt x="40698" y="107373"/>
                      <a:pt x="33770" y="104775"/>
                    </a:cubicBezTo>
                    <a:cubicBezTo>
                      <a:pt x="26843" y="102178"/>
                      <a:pt x="20782" y="98714"/>
                      <a:pt x="15586" y="93519"/>
                    </a:cubicBezTo>
                    <a:cubicBezTo>
                      <a:pt x="10391" y="88323"/>
                      <a:pt x="6927" y="83128"/>
                      <a:pt x="4330" y="76200"/>
                    </a:cubicBezTo>
                    <a:cubicBezTo>
                      <a:pt x="1732" y="69273"/>
                      <a:pt x="0" y="62346"/>
                      <a:pt x="0" y="54553"/>
                    </a:cubicBezTo>
                    <a:cubicBezTo>
                      <a:pt x="0" y="46759"/>
                      <a:pt x="1732" y="38966"/>
                      <a:pt x="4330" y="32905"/>
                    </a:cubicBezTo>
                    <a:cubicBezTo>
                      <a:pt x="6927" y="25977"/>
                      <a:pt x="10391" y="20782"/>
                      <a:pt x="15586" y="15587"/>
                    </a:cubicBezTo>
                    <a:cubicBezTo>
                      <a:pt x="20782" y="10391"/>
                      <a:pt x="25977" y="6928"/>
                      <a:pt x="32904" y="4330"/>
                    </a:cubicBezTo>
                    <a:cubicBezTo>
                      <a:pt x="39832" y="1732"/>
                      <a:pt x="47625" y="0"/>
                      <a:pt x="56284" y="0"/>
                    </a:cubicBezTo>
                    <a:cubicBezTo>
                      <a:pt x="60614" y="0"/>
                      <a:pt x="64943" y="0"/>
                      <a:pt x="68407" y="866"/>
                    </a:cubicBezTo>
                    <a:cubicBezTo>
                      <a:pt x="71870" y="1732"/>
                      <a:pt x="75334" y="2598"/>
                      <a:pt x="78798" y="3464"/>
                    </a:cubicBezTo>
                    <a:cubicBezTo>
                      <a:pt x="82261" y="4330"/>
                      <a:pt x="84859" y="6061"/>
                      <a:pt x="87457" y="7793"/>
                    </a:cubicBezTo>
                    <a:cubicBezTo>
                      <a:pt x="90055" y="9525"/>
                      <a:pt x="92652" y="11257"/>
                      <a:pt x="94384" y="13855"/>
                    </a:cubicBezTo>
                    <a:lnTo>
                      <a:pt x="88323" y="23380"/>
                    </a:lnTo>
                    <a:cubicBezTo>
                      <a:pt x="87457" y="25112"/>
                      <a:pt x="85725" y="25977"/>
                      <a:pt x="84859" y="25977"/>
                    </a:cubicBezTo>
                    <a:cubicBezTo>
                      <a:pt x="83127" y="25977"/>
                      <a:pt x="81395" y="25977"/>
                      <a:pt x="79663" y="25112"/>
                    </a:cubicBezTo>
                    <a:cubicBezTo>
                      <a:pt x="77932" y="24246"/>
                      <a:pt x="76200" y="23380"/>
                      <a:pt x="74468" y="22514"/>
                    </a:cubicBezTo>
                    <a:cubicBezTo>
                      <a:pt x="72736" y="21648"/>
                      <a:pt x="71004" y="20782"/>
                      <a:pt x="69273" y="19916"/>
                    </a:cubicBezTo>
                    <a:cubicBezTo>
                      <a:pt x="67541" y="19050"/>
                      <a:pt x="64943" y="19050"/>
                      <a:pt x="63211" y="18184"/>
                    </a:cubicBezTo>
                    <a:cubicBezTo>
                      <a:pt x="60614" y="18184"/>
                      <a:pt x="58016" y="17318"/>
                      <a:pt x="55418" y="17318"/>
                    </a:cubicBezTo>
                    <a:cubicBezTo>
                      <a:pt x="50223" y="17318"/>
                      <a:pt x="45893" y="18184"/>
                      <a:pt x="42429" y="19916"/>
                    </a:cubicBezTo>
                    <a:cubicBezTo>
                      <a:pt x="38100" y="21648"/>
                      <a:pt x="34636" y="24246"/>
                      <a:pt x="32038" y="26843"/>
                    </a:cubicBezTo>
                    <a:cubicBezTo>
                      <a:pt x="29441" y="30307"/>
                      <a:pt x="26843" y="33771"/>
                      <a:pt x="25977" y="38100"/>
                    </a:cubicBezTo>
                    <a:cubicBezTo>
                      <a:pt x="24245" y="42430"/>
                      <a:pt x="23379" y="47625"/>
                      <a:pt x="23379" y="52821"/>
                    </a:cubicBezTo>
                    <a:cubicBezTo>
                      <a:pt x="23379" y="58882"/>
                      <a:pt x="24245" y="64077"/>
                      <a:pt x="25977" y="68407"/>
                    </a:cubicBezTo>
                    <a:cubicBezTo>
                      <a:pt x="27709" y="72737"/>
                      <a:pt x="30307" y="77066"/>
                      <a:pt x="32904" y="79664"/>
                    </a:cubicBezTo>
                    <a:cubicBezTo>
                      <a:pt x="36368" y="83128"/>
                      <a:pt x="39832" y="84860"/>
                      <a:pt x="44161" y="86591"/>
                    </a:cubicBezTo>
                    <a:cubicBezTo>
                      <a:pt x="48491" y="88323"/>
                      <a:pt x="52820" y="89189"/>
                      <a:pt x="58016" y="89189"/>
                    </a:cubicBezTo>
                    <a:cubicBezTo>
                      <a:pt x="61479" y="89189"/>
                      <a:pt x="64943" y="89189"/>
                      <a:pt x="67541" y="88323"/>
                    </a:cubicBezTo>
                    <a:cubicBezTo>
                      <a:pt x="70138" y="87457"/>
                      <a:pt x="72736" y="86591"/>
                      <a:pt x="75334" y="85725"/>
                    </a:cubicBezTo>
                    <a:lnTo>
                      <a:pt x="75334" y="67541"/>
                    </a:lnTo>
                    <a:lnTo>
                      <a:pt x="63211" y="67541"/>
                    </a:lnTo>
                    <a:cubicBezTo>
                      <a:pt x="61479"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21" name="Graphic 6">
              <a:extLst>
                <a:ext uri="{FF2B5EF4-FFF2-40B4-BE49-F238E27FC236}">
                  <a16:creationId xmlns:a16="http://schemas.microsoft.com/office/drawing/2014/main" id="{2640C280-9DAD-AD73-865E-DB2F39600F66}"/>
                </a:ext>
              </a:extLst>
            </p:cNvPr>
            <p:cNvGrpSpPr/>
            <p:nvPr/>
          </p:nvGrpSpPr>
          <p:grpSpPr>
            <a:xfrm>
              <a:off x="7568045" y="1697181"/>
              <a:ext cx="273627" cy="69272"/>
              <a:chOff x="7568045" y="1697181"/>
              <a:chExt cx="273627" cy="69272"/>
            </a:xfrm>
            <a:solidFill>
              <a:srgbClr val="203249"/>
            </a:solidFill>
          </p:grpSpPr>
          <p:sp>
            <p:nvSpPr>
              <p:cNvPr id="148" name="Freeform 147">
                <a:extLst>
                  <a:ext uri="{FF2B5EF4-FFF2-40B4-BE49-F238E27FC236}">
                    <a16:creationId xmlns:a16="http://schemas.microsoft.com/office/drawing/2014/main" id="{75C0EBD3-D4DA-A987-54E3-97394BB539B4}"/>
                  </a:ext>
                </a:extLst>
              </p:cNvPr>
              <p:cNvSpPr/>
              <p:nvPr/>
            </p:nvSpPr>
            <p:spPr>
              <a:xfrm>
                <a:off x="7568045" y="1697181"/>
                <a:ext cx="45027" cy="69272"/>
              </a:xfrm>
              <a:custGeom>
                <a:avLst/>
                <a:gdLst>
                  <a:gd name="connsiteX0" fmla="*/ 40698 w 45027"/>
                  <a:gd name="connsiteY0" fmla="*/ 13855 h 69272"/>
                  <a:gd name="connsiteX1" fmla="*/ 39832 w 45027"/>
                  <a:gd name="connsiteY1" fmla="*/ 15586 h 69272"/>
                  <a:gd name="connsiteX2" fmla="*/ 38100 w 45027"/>
                  <a:gd name="connsiteY2" fmla="*/ 16452 h 69272"/>
                  <a:gd name="connsiteX3" fmla="*/ 36368 w 45027"/>
                  <a:gd name="connsiteY3" fmla="*/ 15586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1 w 45027"/>
                  <a:gd name="connsiteY10" fmla="*/ 19916 h 69272"/>
                  <a:gd name="connsiteX11" fmla="*/ 15586 w 45027"/>
                  <a:gd name="connsiteY11" fmla="*/ 23380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9 h 69272"/>
                  <a:gd name="connsiteX16" fmla="*/ 39832 w 45027"/>
                  <a:gd name="connsiteY16" fmla="*/ 35502 h 69272"/>
                  <a:gd name="connsiteX17" fmla="*/ 43295 w 45027"/>
                  <a:gd name="connsiteY17" fmla="*/ 40698 h 69272"/>
                  <a:gd name="connsiteX18" fmla="*/ 44161 w 45027"/>
                  <a:gd name="connsiteY18" fmla="*/ 47625 h 69272"/>
                  <a:gd name="connsiteX19" fmla="*/ 42429 w 45027"/>
                  <a:gd name="connsiteY19" fmla="*/ 56284 h 69272"/>
                  <a:gd name="connsiteX20" fmla="*/ 38100 w 45027"/>
                  <a:gd name="connsiteY20" fmla="*/ 63211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4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9 h 69272"/>
                  <a:gd name="connsiteX42" fmla="*/ 4330 w 45027"/>
                  <a:gd name="connsiteY42" fmla="*/ 26843 h 69272"/>
                  <a:gd name="connsiteX43" fmla="*/ 3464 w 45027"/>
                  <a:gd name="connsiteY43" fmla="*/ 19050 h 69272"/>
                  <a:gd name="connsiteX44" fmla="*/ 5196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3855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3855"/>
                    </a:moveTo>
                    <a:cubicBezTo>
                      <a:pt x="40698" y="14720"/>
                      <a:pt x="39832" y="14720"/>
                      <a:pt x="39832" y="15586"/>
                    </a:cubicBezTo>
                    <a:cubicBezTo>
                      <a:pt x="39832" y="15586"/>
                      <a:pt x="38966" y="16452"/>
                      <a:pt x="38100" y="16452"/>
                    </a:cubicBezTo>
                    <a:cubicBezTo>
                      <a:pt x="37234" y="16452"/>
                      <a:pt x="36368" y="16452"/>
                      <a:pt x="36368" y="15586"/>
                    </a:cubicBezTo>
                    <a:cubicBezTo>
                      <a:pt x="35502" y="14720"/>
                      <a:pt x="34636" y="14720"/>
                      <a:pt x="33770" y="13855"/>
                    </a:cubicBezTo>
                    <a:cubicBezTo>
                      <a:pt x="32904"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0"/>
                      <a:pt x="15586" y="15586"/>
                      <a:pt x="15586" y="16452"/>
                    </a:cubicBezTo>
                    <a:cubicBezTo>
                      <a:pt x="15586" y="17318"/>
                      <a:pt x="14721" y="18184"/>
                      <a:pt x="14721" y="19916"/>
                    </a:cubicBezTo>
                    <a:cubicBezTo>
                      <a:pt x="14721" y="21648"/>
                      <a:pt x="15586" y="22514"/>
                      <a:pt x="15586" y="23380"/>
                    </a:cubicBezTo>
                    <a:cubicBezTo>
                      <a:pt x="16452" y="24245"/>
                      <a:pt x="17318" y="25111"/>
                      <a:pt x="19050" y="25977"/>
                    </a:cubicBezTo>
                    <a:cubicBezTo>
                      <a:pt x="20782" y="26843"/>
                      <a:pt x="22514" y="27709"/>
                      <a:pt x="24245" y="27709"/>
                    </a:cubicBezTo>
                    <a:cubicBezTo>
                      <a:pt x="25977" y="28575"/>
                      <a:pt x="27709" y="28575"/>
                      <a:pt x="29441" y="29441"/>
                    </a:cubicBezTo>
                    <a:cubicBezTo>
                      <a:pt x="31173" y="30307"/>
                      <a:pt x="32904" y="31173"/>
                      <a:pt x="34636" y="32039"/>
                    </a:cubicBezTo>
                    <a:cubicBezTo>
                      <a:pt x="36368" y="32905"/>
                      <a:pt x="38100" y="33770"/>
                      <a:pt x="39832" y="35502"/>
                    </a:cubicBezTo>
                    <a:cubicBezTo>
                      <a:pt x="41564" y="37234"/>
                      <a:pt x="42429" y="38100"/>
                      <a:pt x="43295" y="40698"/>
                    </a:cubicBezTo>
                    <a:cubicBezTo>
                      <a:pt x="44161" y="42429"/>
                      <a:pt x="44161" y="45027"/>
                      <a:pt x="44161" y="47625"/>
                    </a:cubicBezTo>
                    <a:cubicBezTo>
                      <a:pt x="44161" y="50223"/>
                      <a:pt x="43295" y="53686"/>
                      <a:pt x="42429" y="56284"/>
                    </a:cubicBezTo>
                    <a:cubicBezTo>
                      <a:pt x="41564" y="58882"/>
                      <a:pt x="39832" y="61480"/>
                      <a:pt x="38100" y="63211"/>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1"/>
                      <a:pt x="866" y="61480"/>
                      <a:pt x="0" y="60614"/>
                    </a:cubicBezTo>
                    <a:lnTo>
                      <a:pt x="3464" y="54552"/>
                    </a:lnTo>
                    <a:cubicBezTo>
                      <a:pt x="3464" y="54552"/>
                      <a:pt x="4330" y="53686"/>
                      <a:pt x="4330" y="53686"/>
                    </a:cubicBezTo>
                    <a:cubicBezTo>
                      <a:pt x="5196" y="53686"/>
                      <a:pt x="5196" y="52821"/>
                      <a:pt x="6061" y="52821"/>
                    </a:cubicBezTo>
                    <a:cubicBezTo>
                      <a:pt x="6927" y="52821"/>
                      <a:pt x="7793" y="52821"/>
                      <a:pt x="8659" y="53686"/>
                    </a:cubicBezTo>
                    <a:cubicBezTo>
                      <a:pt x="9525" y="54552"/>
                      <a:pt x="10391" y="55418"/>
                      <a:pt x="12123" y="55418"/>
                    </a:cubicBezTo>
                    <a:cubicBezTo>
                      <a:pt x="12989" y="56284"/>
                      <a:pt x="14721" y="57150"/>
                      <a:pt x="16452" y="57150"/>
                    </a:cubicBezTo>
                    <a:cubicBezTo>
                      <a:pt x="18184" y="58016"/>
                      <a:pt x="19916" y="58016"/>
                      <a:pt x="22514" y="58016"/>
                    </a:cubicBezTo>
                    <a:cubicBezTo>
                      <a:pt x="25977" y="58016"/>
                      <a:pt x="28575" y="57150"/>
                      <a:pt x="30307" y="55418"/>
                    </a:cubicBezTo>
                    <a:cubicBezTo>
                      <a:pt x="32039" y="53686"/>
                      <a:pt x="32904" y="51089"/>
                      <a:pt x="32904" y="48491"/>
                    </a:cubicBezTo>
                    <a:cubicBezTo>
                      <a:pt x="32904" y="46759"/>
                      <a:pt x="32904" y="45027"/>
                      <a:pt x="32039" y="44161"/>
                    </a:cubicBezTo>
                    <a:cubicBezTo>
                      <a:pt x="31173" y="43295"/>
                      <a:pt x="30307" y="42429"/>
                      <a:pt x="28575" y="41564"/>
                    </a:cubicBezTo>
                    <a:cubicBezTo>
                      <a:pt x="26843" y="40698"/>
                      <a:pt x="25111" y="39832"/>
                      <a:pt x="23380" y="39832"/>
                    </a:cubicBezTo>
                    <a:cubicBezTo>
                      <a:pt x="21648" y="38966"/>
                      <a:pt x="19916" y="38966"/>
                      <a:pt x="18184" y="38100"/>
                    </a:cubicBezTo>
                    <a:cubicBezTo>
                      <a:pt x="16452" y="37234"/>
                      <a:pt x="14721" y="36368"/>
                      <a:pt x="12989" y="35502"/>
                    </a:cubicBezTo>
                    <a:cubicBezTo>
                      <a:pt x="11257" y="34636"/>
                      <a:pt x="9525" y="33770"/>
                      <a:pt x="7793" y="32039"/>
                    </a:cubicBezTo>
                    <a:cubicBezTo>
                      <a:pt x="6061" y="30307"/>
                      <a:pt x="5196" y="28575"/>
                      <a:pt x="4330" y="26843"/>
                    </a:cubicBezTo>
                    <a:cubicBezTo>
                      <a:pt x="3464" y="25111"/>
                      <a:pt x="3464" y="22514"/>
                      <a:pt x="3464" y="19050"/>
                    </a:cubicBezTo>
                    <a:cubicBezTo>
                      <a:pt x="3464" y="16452"/>
                      <a:pt x="4330" y="14720"/>
                      <a:pt x="5196"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29" y="4330"/>
                      <a:pt x="45027" y="6927"/>
                    </a:cubicBezTo>
                    <a:lnTo>
                      <a:pt x="40698" y="13855"/>
                    </a:lnTo>
                    <a:close/>
                  </a:path>
                </a:pathLst>
              </a:custGeom>
              <a:solidFill>
                <a:srgbClr val="203249"/>
              </a:solidFill>
              <a:ln w="8653"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A92ECD95-A6A7-3939-9295-B972C2CBF259}"/>
                  </a:ext>
                </a:extLst>
              </p:cNvPr>
              <p:cNvSpPr/>
              <p:nvPr/>
            </p:nvSpPr>
            <p:spPr>
              <a:xfrm>
                <a:off x="7629525" y="1698913"/>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7ECCEE39-2FEC-5995-D8CC-535750FD12D1}"/>
                  </a:ext>
                </a:extLst>
              </p:cNvPr>
              <p:cNvSpPr/>
              <p:nvPr/>
            </p:nvSpPr>
            <p:spPr>
              <a:xfrm>
                <a:off x="7705725" y="1699779"/>
                <a:ext cx="12122" cy="65809"/>
              </a:xfrm>
              <a:custGeom>
                <a:avLst/>
                <a:gdLst>
                  <a:gd name="connsiteX0" fmla="*/ 12123 w 12122"/>
                  <a:gd name="connsiteY0" fmla="*/ 65809 h 65809"/>
                  <a:gd name="connsiteX1" fmla="*/ 0 w 12122"/>
                  <a:gd name="connsiteY1" fmla="*/ 65809 h 65809"/>
                  <a:gd name="connsiteX2" fmla="*/ 0 w 12122"/>
                  <a:gd name="connsiteY2" fmla="*/ 0 h 65809"/>
                  <a:gd name="connsiteX3" fmla="*/ 12123 w 12122"/>
                  <a:gd name="connsiteY3" fmla="*/ 0 h 65809"/>
                  <a:gd name="connsiteX4" fmla="*/ 12123 w 12122"/>
                  <a:gd name="connsiteY4" fmla="*/ 65809 h 6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9">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25589EA7-ADCE-95AF-B21B-7EC599D39D35}"/>
                  </a:ext>
                </a:extLst>
              </p:cNvPr>
              <p:cNvSpPr/>
              <p:nvPr/>
            </p:nvSpPr>
            <p:spPr>
              <a:xfrm>
                <a:off x="7738629" y="1699779"/>
                <a:ext cx="41563" cy="65809"/>
              </a:xfrm>
              <a:custGeom>
                <a:avLst/>
                <a:gdLst>
                  <a:gd name="connsiteX0" fmla="*/ 12123 w 41563"/>
                  <a:gd name="connsiteY0" fmla="*/ 9525 h 65809"/>
                  <a:gd name="connsiteX1" fmla="*/ 12123 w 41563"/>
                  <a:gd name="connsiteY1" fmla="*/ 29441 h 65809"/>
                  <a:gd name="connsiteX2" fmla="*/ 37234 w 41563"/>
                  <a:gd name="connsiteY2" fmla="*/ 29441 h 65809"/>
                  <a:gd name="connsiteX3" fmla="*/ 37234 w 41563"/>
                  <a:gd name="connsiteY3" fmla="*/ 38966 h 65809"/>
                  <a:gd name="connsiteX4" fmla="*/ 12123 w 41563"/>
                  <a:gd name="connsiteY4" fmla="*/ 38966 h 65809"/>
                  <a:gd name="connsiteX5" fmla="*/ 12123 w 41563"/>
                  <a:gd name="connsiteY5" fmla="*/ 65809 h 65809"/>
                  <a:gd name="connsiteX6" fmla="*/ 0 w 41563"/>
                  <a:gd name="connsiteY6" fmla="*/ 65809 h 65809"/>
                  <a:gd name="connsiteX7" fmla="*/ 0 w 41563"/>
                  <a:gd name="connsiteY7" fmla="*/ 0 h 65809"/>
                  <a:gd name="connsiteX8" fmla="*/ 41564 w 41563"/>
                  <a:gd name="connsiteY8" fmla="*/ 0 h 65809"/>
                  <a:gd name="connsiteX9" fmla="*/ 41564 w 41563"/>
                  <a:gd name="connsiteY9" fmla="*/ 9525 h 65809"/>
                  <a:gd name="connsiteX10" fmla="*/ 12123 w 41563"/>
                  <a:gd name="connsiteY10" fmla="*/ 9525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9">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4AEA0D08-116C-FD06-E0DB-9C7681C2F2C2}"/>
                  </a:ext>
                </a:extLst>
              </p:cNvPr>
              <p:cNvSpPr/>
              <p:nvPr/>
            </p:nvSpPr>
            <p:spPr>
              <a:xfrm>
                <a:off x="7789718" y="1698913"/>
                <a:ext cx="51954" cy="66674"/>
              </a:xfrm>
              <a:custGeom>
                <a:avLst/>
                <a:gdLst>
                  <a:gd name="connsiteX0" fmla="*/ 51955 w 51954"/>
                  <a:gd name="connsiteY0" fmla="*/ 10391 h 66674"/>
                  <a:gd name="connsiteX1" fmla="*/ 32038 w 51954"/>
                  <a:gd name="connsiteY1" fmla="*/ 10391 h 66674"/>
                  <a:gd name="connsiteX2" fmla="*/ 32038 w 51954"/>
                  <a:gd name="connsiteY2" fmla="*/ 66675 h 66674"/>
                  <a:gd name="connsiteX3" fmla="*/ 19916 w 51954"/>
                  <a:gd name="connsiteY3" fmla="*/ 66675 h 66674"/>
                  <a:gd name="connsiteX4" fmla="*/ 19916 w 51954"/>
                  <a:gd name="connsiteY4" fmla="*/ 10391 h 66674"/>
                  <a:gd name="connsiteX5" fmla="*/ 0 w 51954"/>
                  <a:gd name="connsiteY5" fmla="*/ 10391 h 66674"/>
                  <a:gd name="connsiteX6" fmla="*/ 0 w 51954"/>
                  <a:gd name="connsiteY6" fmla="*/ 0 h 66674"/>
                  <a:gd name="connsiteX7" fmla="*/ 51955 w 51954"/>
                  <a:gd name="connsiteY7" fmla="*/ 0 h 66674"/>
                  <a:gd name="connsiteX8" fmla="*/ 51955 w 51954"/>
                  <a:gd name="connsiteY8" fmla="*/ 10391 h 66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4">
                    <a:moveTo>
                      <a:pt x="51955" y="10391"/>
                    </a:moveTo>
                    <a:lnTo>
                      <a:pt x="32038" y="10391"/>
                    </a:lnTo>
                    <a:lnTo>
                      <a:pt x="32038"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22" name="Graphic 6">
              <a:extLst>
                <a:ext uri="{FF2B5EF4-FFF2-40B4-BE49-F238E27FC236}">
                  <a16:creationId xmlns:a16="http://schemas.microsoft.com/office/drawing/2014/main" id="{918C27A9-7D6E-828D-5408-C4AC308CD2B0}"/>
                </a:ext>
              </a:extLst>
            </p:cNvPr>
            <p:cNvGrpSpPr/>
            <p:nvPr/>
          </p:nvGrpSpPr>
          <p:grpSpPr>
            <a:xfrm>
              <a:off x="7358495" y="1808018"/>
              <a:ext cx="696191" cy="93518"/>
              <a:chOff x="7358495" y="1808018"/>
              <a:chExt cx="696191" cy="93518"/>
            </a:xfrm>
            <a:solidFill>
              <a:srgbClr val="203249"/>
            </a:solidFill>
          </p:grpSpPr>
          <p:sp>
            <p:nvSpPr>
              <p:cNvPr id="137" name="Freeform 136">
                <a:extLst>
                  <a:ext uri="{FF2B5EF4-FFF2-40B4-BE49-F238E27FC236}">
                    <a16:creationId xmlns:a16="http://schemas.microsoft.com/office/drawing/2014/main" id="{48D0B88E-A9CA-E6A5-A22D-B9B8F2D65DA3}"/>
                  </a:ext>
                </a:extLst>
              </p:cNvPr>
              <p:cNvSpPr/>
              <p:nvPr/>
            </p:nvSpPr>
            <p:spPr>
              <a:xfrm>
                <a:off x="7358495" y="1811481"/>
                <a:ext cx="64943" cy="89188"/>
              </a:xfrm>
              <a:custGeom>
                <a:avLst/>
                <a:gdLst>
                  <a:gd name="connsiteX0" fmla="*/ 63212 w 64943"/>
                  <a:gd name="connsiteY0" fmla="*/ 9525 h 89188"/>
                  <a:gd name="connsiteX1" fmla="*/ 37234 w 64943"/>
                  <a:gd name="connsiteY1" fmla="*/ 9525 h 89188"/>
                  <a:gd name="connsiteX2" fmla="*/ 27709 w 64943"/>
                  <a:gd name="connsiteY2" fmla="*/ 89189 h 89188"/>
                  <a:gd name="connsiteX3" fmla="*/ 16452 w 64943"/>
                  <a:gd name="connsiteY3" fmla="*/ 89189 h 89188"/>
                  <a:gd name="connsiteX4" fmla="*/ 25977 w 64943"/>
                  <a:gd name="connsiteY4" fmla="*/ 9525 h 89188"/>
                  <a:gd name="connsiteX5" fmla="*/ 0 w 64943"/>
                  <a:gd name="connsiteY5" fmla="*/ 9525 h 89188"/>
                  <a:gd name="connsiteX6" fmla="*/ 866 w 64943"/>
                  <a:gd name="connsiteY6" fmla="*/ 0 h 89188"/>
                  <a:gd name="connsiteX7" fmla="*/ 64943 w 64943"/>
                  <a:gd name="connsiteY7" fmla="*/ 0 h 89188"/>
                  <a:gd name="connsiteX8" fmla="*/ 63212 w 64943"/>
                  <a:gd name="connsiteY8" fmla="*/ 9525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43" h="89188">
                    <a:moveTo>
                      <a:pt x="63212" y="9525"/>
                    </a:moveTo>
                    <a:lnTo>
                      <a:pt x="37234" y="9525"/>
                    </a:lnTo>
                    <a:lnTo>
                      <a:pt x="27709" y="89189"/>
                    </a:lnTo>
                    <a:lnTo>
                      <a:pt x="16452" y="89189"/>
                    </a:lnTo>
                    <a:lnTo>
                      <a:pt x="25977" y="9525"/>
                    </a:lnTo>
                    <a:lnTo>
                      <a:pt x="0" y="9525"/>
                    </a:lnTo>
                    <a:lnTo>
                      <a:pt x="866" y="0"/>
                    </a:lnTo>
                    <a:lnTo>
                      <a:pt x="64943" y="0"/>
                    </a:lnTo>
                    <a:lnTo>
                      <a:pt x="63212" y="9525"/>
                    </a:lnTo>
                    <a:close/>
                  </a:path>
                </a:pathLst>
              </a:custGeom>
              <a:solidFill>
                <a:srgbClr val="203249"/>
              </a:solidFill>
              <a:ln w="8653"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F3C5CC00-AA51-4BA9-F40E-A64A4EB7EF38}"/>
                  </a:ext>
                </a:extLst>
              </p:cNvPr>
              <p:cNvSpPr/>
              <p:nvPr/>
            </p:nvSpPr>
            <p:spPr>
              <a:xfrm>
                <a:off x="7422572" y="1837459"/>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1 h 64077"/>
                  <a:gd name="connsiteX4" fmla="*/ 22513 w 51088"/>
                  <a:gd name="connsiteY4" fmla="*/ 64077 h 64077"/>
                  <a:gd name="connsiteX5" fmla="*/ 12989 w 51088"/>
                  <a:gd name="connsiteY5" fmla="*/ 62345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4 w 51088"/>
                  <a:gd name="connsiteY10" fmla="*/ 19916 h 64077"/>
                  <a:gd name="connsiteX11" fmla="*/ 8659 w 51088"/>
                  <a:gd name="connsiteY11" fmla="*/ 12123 h 64077"/>
                  <a:gd name="connsiteX12" fmla="*/ 14720 w 51088"/>
                  <a:gd name="connsiteY12" fmla="*/ 6061 h 64077"/>
                  <a:gd name="connsiteX13" fmla="*/ 22513 w 51088"/>
                  <a:gd name="connsiteY13" fmla="*/ 1732 h 64077"/>
                  <a:gd name="connsiteX14" fmla="*/ 32038 w 51088"/>
                  <a:gd name="connsiteY14" fmla="*/ 0 h 64077"/>
                  <a:gd name="connsiteX15" fmla="*/ 40698 w 51088"/>
                  <a:gd name="connsiteY15" fmla="*/ 1732 h 64077"/>
                  <a:gd name="connsiteX16" fmla="*/ 46759 w 51088"/>
                  <a:gd name="connsiteY16" fmla="*/ 5196 h 64077"/>
                  <a:gd name="connsiteX17" fmla="*/ 50223 w 51088"/>
                  <a:gd name="connsiteY17" fmla="*/ 9525 h 64077"/>
                  <a:gd name="connsiteX18" fmla="*/ 51089 w 51088"/>
                  <a:gd name="connsiteY18" fmla="*/ 14720 h 64077"/>
                  <a:gd name="connsiteX19" fmla="*/ 49357 w 51088"/>
                  <a:gd name="connsiteY19" fmla="*/ 22514 h 64077"/>
                  <a:gd name="connsiteX20" fmla="*/ 43295 w 51088"/>
                  <a:gd name="connsiteY20" fmla="*/ 28575 h 64077"/>
                  <a:gd name="connsiteX21" fmla="*/ 31173 w 51088"/>
                  <a:gd name="connsiteY21" fmla="*/ 33771 h 64077"/>
                  <a:gd name="connsiteX22" fmla="*/ 11257 w 51088"/>
                  <a:gd name="connsiteY22" fmla="*/ 37234 h 64077"/>
                  <a:gd name="connsiteX23" fmla="*/ 11257 w 51088"/>
                  <a:gd name="connsiteY23" fmla="*/ 38966 h 64077"/>
                  <a:gd name="connsiteX24" fmla="*/ 11257 w 51088"/>
                  <a:gd name="connsiteY24" fmla="*/ 40698 h 64077"/>
                  <a:gd name="connsiteX25" fmla="*/ 14720 w 51088"/>
                  <a:gd name="connsiteY25" fmla="*/ 53686 h 64077"/>
                  <a:gd name="connsiteX26" fmla="*/ 25977 w 51088"/>
                  <a:gd name="connsiteY26" fmla="*/ 58016 h 64077"/>
                  <a:gd name="connsiteX27" fmla="*/ 31173 w 51088"/>
                  <a:gd name="connsiteY27" fmla="*/ 57150 h 64077"/>
                  <a:gd name="connsiteX28" fmla="*/ 35502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2038 w 51088"/>
                  <a:gd name="connsiteY35" fmla="*/ 6927 h 64077"/>
                  <a:gd name="connsiteX36" fmla="*/ 25111 w 51088"/>
                  <a:gd name="connsiteY36" fmla="*/ 8659 h 64077"/>
                  <a:gd name="connsiteX37" fmla="*/ 19050 w 51088"/>
                  <a:gd name="connsiteY37" fmla="*/ 12989 h 64077"/>
                  <a:gd name="connsiteX38" fmla="*/ 14720 w 51088"/>
                  <a:gd name="connsiteY38" fmla="*/ 19916 h 64077"/>
                  <a:gd name="connsiteX39" fmla="*/ 12123 w 51088"/>
                  <a:gd name="connsiteY39" fmla="*/ 28575 h 64077"/>
                  <a:gd name="connsiteX40" fmla="*/ 27709 w 51088"/>
                  <a:gd name="connsiteY40" fmla="*/ 25977 h 64077"/>
                  <a:gd name="connsiteX41" fmla="*/ 36368 w 51088"/>
                  <a:gd name="connsiteY41" fmla="*/ 22514 h 64077"/>
                  <a:gd name="connsiteX42" fmla="*/ 40698 w 51088"/>
                  <a:gd name="connsiteY42" fmla="*/ 19050 h 64077"/>
                  <a:gd name="connsiteX43" fmla="*/ 41564 w 51088"/>
                  <a:gd name="connsiteY43" fmla="*/ 14720 h 64077"/>
                  <a:gd name="connsiteX44" fmla="*/ 40698 w 51088"/>
                  <a:gd name="connsiteY44" fmla="*/ 12123 h 64077"/>
                  <a:gd name="connsiteX45" fmla="*/ 38966 w 51088"/>
                  <a:gd name="connsiteY45" fmla="*/ 9525 h 64077"/>
                  <a:gd name="connsiteX46" fmla="*/ 36368 w 51088"/>
                  <a:gd name="connsiteY46" fmla="*/ 7793 h 64077"/>
                  <a:gd name="connsiteX47" fmla="*/ 32038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2" y="61480"/>
                      <a:pt x="32904" y="62345"/>
                      <a:pt x="30307" y="63211"/>
                    </a:cubicBezTo>
                    <a:cubicBezTo>
                      <a:pt x="27709" y="64077"/>
                      <a:pt x="25111" y="64077"/>
                      <a:pt x="22513" y="64077"/>
                    </a:cubicBezTo>
                    <a:cubicBezTo>
                      <a:pt x="19050" y="64077"/>
                      <a:pt x="15586" y="63211"/>
                      <a:pt x="12989" y="62345"/>
                    </a:cubicBezTo>
                    <a:cubicBezTo>
                      <a:pt x="10391" y="61480"/>
                      <a:pt x="7793" y="59748"/>
                      <a:pt x="6061" y="57150"/>
                    </a:cubicBezTo>
                    <a:cubicBezTo>
                      <a:pt x="4330" y="54552"/>
                      <a:pt x="2598" y="51955"/>
                      <a:pt x="1732" y="49357"/>
                    </a:cubicBezTo>
                    <a:cubicBezTo>
                      <a:pt x="866" y="46759"/>
                      <a:pt x="0" y="42430"/>
                      <a:pt x="0" y="38966"/>
                    </a:cubicBezTo>
                    <a:cubicBezTo>
                      <a:pt x="0" y="35502"/>
                      <a:pt x="0" y="32905"/>
                      <a:pt x="866" y="29441"/>
                    </a:cubicBezTo>
                    <a:cubicBezTo>
                      <a:pt x="1732" y="25977"/>
                      <a:pt x="2598" y="23380"/>
                      <a:pt x="3464" y="19916"/>
                    </a:cubicBezTo>
                    <a:cubicBezTo>
                      <a:pt x="5195" y="17318"/>
                      <a:pt x="6061" y="14720"/>
                      <a:pt x="8659" y="12123"/>
                    </a:cubicBezTo>
                    <a:cubicBezTo>
                      <a:pt x="10391" y="9525"/>
                      <a:pt x="12989" y="7793"/>
                      <a:pt x="14720" y="6061"/>
                    </a:cubicBezTo>
                    <a:cubicBezTo>
                      <a:pt x="17318" y="4330"/>
                      <a:pt x="19916" y="2598"/>
                      <a:pt x="22513" y="1732"/>
                    </a:cubicBezTo>
                    <a:cubicBezTo>
                      <a:pt x="25111" y="866"/>
                      <a:pt x="28575" y="0"/>
                      <a:pt x="32038" y="0"/>
                    </a:cubicBezTo>
                    <a:cubicBezTo>
                      <a:pt x="35502" y="0"/>
                      <a:pt x="38100" y="866"/>
                      <a:pt x="40698" y="1732"/>
                    </a:cubicBezTo>
                    <a:cubicBezTo>
                      <a:pt x="43295" y="2598"/>
                      <a:pt x="45027" y="3464"/>
                      <a:pt x="46759" y="5196"/>
                    </a:cubicBezTo>
                    <a:cubicBezTo>
                      <a:pt x="48491" y="6927"/>
                      <a:pt x="49357" y="7793"/>
                      <a:pt x="50223" y="9525"/>
                    </a:cubicBezTo>
                    <a:cubicBezTo>
                      <a:pt x="51089" y="11257"/>
                      <a:pt x="51089" y="12989"/>
                      <a:pt x="51089" y="14720"/>
                    </a:cubicBezTo>
                    <a:cubicBezTo>
                      <a:pt x="51089" y="17318"/>
                      <a:pt x="50223" y="19916"/>
                      <a:pt x="49357" y="22514"/>
                    </a:cubicBezTo>
                    <a:cubicBezTo>
                      <a:pt x="48491" y="25111"/>
                      <a:pt x="45893" y="26843"/>
                      <a:pt x="43295" y="28575"/>
                    </a:cubicBezTo>
                    <a:cubicBezTo>
                      <a:pt x="40698" y="30307"/>
                      <a:pt x="36368" y="32039"/>
                      <a:pt x="31173" y="33771"/>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3" y="50223"/>
                      <a:pt x="14720" y="53686"/>
                    </a:cubicBezTo>
                    <a:cubicBezTo>
                      <a:pt x="17318" y="56284"/>
                      <a:pt x="20782" y="58016"/>
                      <a:pt x="25977" y="58016"/>
                    </a:cubicBezTo>
                    <a:cubicBezTo>
                      <a:pt x="27709" y="58016"/>
                      <a:pt x="29441" y="58016"/>
                      <a:pt x="31173" y="57150"/>
                    </a:cubicBezTo>
                    <a:cubicBezTo>
                      <a:pt x="32904" y="57150"/>
                      <a:pt x="33770" y="56284"/>
                      <a:pt x="35502" y="55418"/>
                    </a:cubicBezTo>
                    <a:cubicBezTo>
                      <a:pt x="36368" y="54552"/>
                      <a:pt x="38100" y="54552"/>
                      <a:pt x="38966" y="53686"/>
                    </a:cubicBezTo>
                    <a:cubicBezTo>
                      <a:pt x="39832" y="52821"/>
                      <a:pt x="40698" y="51955"/>
                      <a:pt x="41564" y="51955"/>
                    </a:cubicBezTo>
                    <a:cubicBezTo>
                      <a:pt x="42429" y="51089"/>
                      <a:pt x="43295" y="51089"/>
                      <a:pt x="43295" y="50223"/>
                    </a:cubicBezTo>
                    <a:cubicBezTo>
                      <a:pt x="44161" y="50223"/>
                      <a:pt x="45027" y="49357"/>
                      <a:pt x="45027" y="49357"/>
                    </a:cubicBezTo>
                    <a:cubicBezTo>
                      <a:pt x="45893" y="49357"/>
                      <a:pt x="46759" y="49357"/>
                      <a:pt x="46759" y="50223"/>
                    </a:cubicBezTo>
                    <a:lnTo>
                      <a:pt x="49357" y="51089"/>
                    </a:lnTo>
                    <a:close/>
                    <a:moveTo>
                      <a:pt x="32038" y="6927"/>
                    </a:moveTo>
                    <a:cubicBezTo>
                      <a:pt x="29441" y="6927"/>
                      <a:pt x="26843" y="7793"/>
                      <a:pt x="25111" y="8659"/>
                    </a:cubicBezTo>
                    <a:cubicBezTo>
                      <a:pt x="22513" y="9525"/>
                      <a:pt x="20782" y="11257"/>
                      <a:pt x="19050" y="12989"/>
                    </a:cubicBezTo>
                    <a:cubicBezTo>
                      <a:pt x="17318" y="14720"/>
                      <a:pt x="15586" y="17318"/>
                      <a:pt x="14720" y="19916"/>
                    </a:cubicBezTo>
                    <a:cubicBezTo>
                      <a:pt x="13854" y="22514"/>
                      <a:pt x="12989" y="25111"/>
                      <a:pt x="12123" y="28575"/>
                    </a:cubicBezTo>
                    <a:cubicBezTo>
                      <a:pt x="18184" y="27709"/>
                      <a:pt x="23379" y="26843"/>
                      <a:pt x="27709" y="25977"/>
                    </a:cubicBezTo>
                    <a:cubicBezTo>
                      <a:pt x="31173" y="25111"/>
                      <a:pt x="34636" y="24245"/>
                      <a:pt x="36368" y="22514"/>
                    </a:cubicBezTo>
                    <a:cubicBezTo>
                      <a:pt x="38100" y="21648"/>
                      <a:pt x="39832" y="19916"/>
                      <a:pt x="40698" y="19050"/>
                    </a:cubicBezTo>
                    <a:cubicBezTo>
                      <a:pt x="41564" y="17318"/>
                      <a:pt x="41564" y="16452"/>
                      <a:pt x="41564" y="14720"/>
                    </a:cubicBezTo>
                    <a:cubicBezTo>
                      <a:pt x="41564" y="13855"/>
                      <a:pt x="41564" y="12989"/>
                      <a:pt x="40698" y="12123"/>
                    </a:cubicBezTo>
                    <a:cubicBezTo>
                      <a:pt x="40698" y="11257"/>
                      <a:pt x="39832" y="10391"/>
                      <a:pt x="38966" y="9525"/>
                    </a:cubicBezTo>
                    <a:cubicBezTo>
                      <a:pt x="38100" y="8659"/>
                      <a:pt x="37234" y="8659"/>
                      <a:pt x="36368" y="7793"/>
                    </a:cubicBezTo>
                    <a:cubicBezTo>
                      <a:pt x="35502" y="6927"/>
                      <a:pt x="33770" y="6927"/>
                      <a:pt x="32038" y="6927"/>
                    </a:cubicBezTo>
                    <a:close/>
                  </a:path>
                </a:pathLst>
              </a:custGeom>
              <a:solidFill>
                <a:srgbClr val="203249"/>
              </a:solidFill>
              <a:ln w="8653"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7CA0EB38-E711-5B6F-BD0C-B9DED952F70B}"/>
                  </a:ext>
                </a:extLst>
              </p:cNvPr>
              <p:cNvSpPr/>
              <p:nvPr/>
            </p:nvSpPr>
            <p:spPr>
              <a:xfrm>
                <a:off x="7482320" y="1833995"/>
                <a:ext cx="55418" cy="65809"/>
              </a:xfrm>
              <a:custGeom>
                <a:avLst/>
                <a:gdLst>
                  <a:gd name="connsiteX0" fmla="*/ 39832 w 55418"/>
                  <a:gd name="connsiteY0" fmla="*/ 49357 h 65809"/>
                  <a:gd name="connsiteX1" fmla="*/ 34636 w 55418"/>
                  <a:gd name="connsiteY1" fmla="*/ 56284 h 65809"/>
                  <a:gd name="connsiteX2" fmla="*/ 29441 w 55418"/>
                  <a:gd name="connsiteY2" fmla="*/ 61479 h 65809"/>
                  <a:gd name="connsiteX3" fmla="*/ 23379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0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3295 w 55418"/>
                  <a:gd name="connsiteY22" fmla="*/ 10391 h 65809"/>
                  <a:gd name="connsiteX23" fmla="*/ 40698 w 55418"/>
                  <a:gd name="connsiteY23" fmla="*/ 10391 h 65809"/>
                  <a:gd name="connsiteX24" fmla="*/ 38100 w 55418"/>
                  <a:gd name="connsiteY24" fmla="*/ 10391 h 65809"/>
                  <a:gd name="connsiteX25" fmla="*/ 31173 w 55418"/>
                  <a:gd name="connsiteY25" fmla="*/ 11257 h 65809"/>
                  <a:gd name="connsiteX26" fmla="*/ 24245 w 55418"/>
                  <a:gd name="connsiteY26" fmla="*/ 14720 h 65809"/>
                  <a:gd name="connsiteX27" fmla="*/ 19050 w 55418"/>
                  <a:gd name="connsiteY27" fmla="*/ 19916 h 65809"/>
                  <a:gd name="connsiteX28" fmla="*/ 14720 w 55418"/>
                  <a:gd name="connsiteY28" fmla="*/ 26843 h 65809"/>
                  <a:gd name="connsiteX29" fmla="*/ 12123 w 55418"/>
                  <a:gd name="connsiteY29" fmla="*/ 34636 h 65809"/>
                  <a:gd name="connsiteX30" fmla="*/ 11257 w 55418"/>
                  <a:gd name="connsiteY30" fmla="*/ 43295 h 65809"/>
                  <a:gd name="connsiteX31" fmla="*/ 20782 w 55418"/>
                  <a:gd name="connsiteY31" fmla="*/ 58016 h 65809"/>
                  <a:gd name="connsiteX32" fmla="*/ 26843 w 55418"/>
                  <a:gd name="connsiteY32" fmla="*/ 56284 h 65809"/>
                  <a:gd name="connsiteX33" fmla="*/ 32038 w 55418"/>
                  <a:gd name="connsiteY33" fmla="*/ 51089 h 65809"/>
                  <a:gd name="connsiteX34" fmla="*/ 37234 w 55418"/>
                  <a:gd name="connsiteY34" fmla="*/ 43295 h 65809"/>
                  <a:gd name="connsiteX35" fmla="*/ 41564 w 55418"/>
                  <a:gd name="connsiteY35" fmla="*/ 32905 h 65809"/>
                  <a:gd name="connsiteX36" fmla="*/ 43295 w 55418"/>
                  <a:gd name="connsiteY36" fmla="*/ 10391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4" y="58016"/>
                      <a:pt x="31173" y="60614"/>
                      <a:pt x="29441" y="61479"/>
                    </a:cubicBezTo>
                    <a:cubicBezTo>
                      <a:pt x="27709" y="63211"/>
                      <a:pt x="25111" y="64077"/>
                      <a:pt x="23379" y="64943"/>
                    </a:cubicBezTo>
                    <a:cubicBezTo>
                      <a:pt x="21648" y="65809"/>
                      <a:pt x="19050" y="65809"/>
                      <a:pt x="16452" y="65809"/>
                    </a:cubicBezTo>
                    <a:cubicBezTo>
                      <a:pt x="13855" y="65809"/>
                      <a:pt x="12123" y="64943"/>
                      <a:pt x="9525" y="64077"/>
                    </a:cubicBezTo>
                    <a:cubicBezTo>
                      <a:pt x="7793" y="63211"/>
                      <a:pt x="6061" y="61479"/>
                      <a:pt x="4330" y="59748"/>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4" y="866"/>
                      <a:pt x="36368" y="0"/>
                      <a:pt x="39832" y="0"/>
                    </a:cubicBezTo>
                    <a:cubicBezTo>
                      <a:pt x="42429" y="0"/>
                      <a:pt x="45027" y="0"/>
                      <a:pt x="47625" y="866"/>
                    </a:cubicBezTo>
                    <a:cubicBezTo>
                      <a:pt x="50223" y="1732"/>
                      <a:pt x="52821" y="1732"/>
                      <a:pt x="55418" y="3464"/>
                    </a:cubicBezTo>
                    <a:lnTo>
                      <a:pt x="47625" y="64077"/>
                    </a:lnTo>
                    <a:lnTo>
                      <a:pt x="41564" y="64077"/>
                    </a:lnTo>
                    <a:cubicBezTo>
                      <a:pt x="39832" y="64077"/>
                      <a:pt x="38966" y="64077"/>
                      <a:pt x="38966" y="63211"/>
                    </a:cubicBezTo>
                    <a:cubicBezTo>
                      <a:pt x="38100" y="62345"/>
                      <a:pt x="38100" y="61479"/>
                      <a:pt x="38100" y="60614"/>
                    </a:cubicBezTo>
                    <a:lnTo>
                      <a:pt x="39832" y="49357"/>
                    </a:lnTo>
                    <a:close/>
                    <a:moveTo>
                      <a:pt x="43295" y="10391"/>
                    </a:moveTo>
                    <a:cubicBezTo>
                      <a:pt x="42429" y="10391"/>
                      <a:pt x="41564" y="10391"/>
                      <a:pt x="40698" y="10391"/>
                    </a:cubicBezTo>
                    <a:cubicBezTo>
                      <a:pt x="39832" y="10391"/>
                      <a:pt x="38966" y="10391"/>
                      <a:pt x="38100" y="10391"/>
                    </a:cubicBezTo>
                    <a:cubicBezTo>
                      <a:pt x="35502" y="10391"/>
                      <a:pt x="32904" y="10391"/>
                      <a:pt x="31173" y="11257"/>
                    </a:cubicBezTo>
                    <a:cubicBezTo>
                      <a:pt x="28575" y="12123"/>
                      <a:pt x="26843" y="12989"/>
                      <a:pt x="24245" y="14720"/>
                    </a:cubicBezTo>
                    <a:cubicBezTo>
                      <a:pt x="22514" y="16452"/>
                      <a:pt x="20782" y="18184"/>
                      <a:pt x="19050" y="19916"/>
                    </a:cubicBezTo>
                    <a:cubicBezTo>
                      <a:pt x="17318" y="21648"/>
                      <a:pt x="15586" y="24245"/>
                      <a:pt x="14720" y="26843"/>
                    </a:cubicBezTo>
                    <a:cubicBezTo>
                      <a:pt x="13855" y="29441"/>
                      <a:pt x="12989" y="32039"/>
                      <a:pt x="12123" y="34636"/>
                    </a:cubicBezTo>
                    <a:cubicBezTo>
                      <a:pt x="11257" y="37234"/>
                      <a:pt x="11257" y="39832"/>
                      <a:pt x="11257" y="43295"/>
                    </a:cubicBezTo>
                    <a:cubicBezTo>
                      <a:pt x="11257" y="53686"/>
                      <a:pt x="14720" y="58016"/>
                      <a:pt x="20782" y="58016"/>
                    </a:cubicBezTo>
                    <a:cubicBezTo>
                      <a:pt x="22514" y="58016"/>
                      <a:pt x="25111" y="57150"/>
                      <a:pt x="26843" y="56284"/>
                    </a:cubicBezTo>
                    <a:cubicBezTo>
                      <a:pt x="28575" y="55418"/>
                      <a:pt x="30307" y="53686"/>
                      <a:pt x="32038" y="51089"/>
                    </a:cubicBezTo>
                    <a:cubicBezTo>
                      <a:pt x="33770" y="48491"/>
                      <a:pt x="35502" y="45893"/>
                      <a:pt x="37234" y="43295"/>
                    </a:cubicBezTo>
                    <a:cubicBezTo>
                      <a:pt x="38966" y="40698"/>
                      <a:pt x="39832" y="37234"/>
                      <a:pt x="41564" y="32905"/>
                    </a:cubicBezTo>
                    <a:lnTo>
                      <a:pt x="43295" y="10391"/>
                    </a:lnTo>
                    <a:close/>
                  </a:path>
                </a:pathLst>
              </a:custGeom>
              <a:solidFill>
                <a:srgbClr val="203249"/>
              </a:solidFill>
              <a:ln w="8653"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8C360E63-1BB4-FCD7-6481-215AF2B34FAD}"/>
                  </a:ext>
                </a:extLst>
              </p:cNvPr>
              <p:cNvSpPr/>
              <p:nvPr/>
            </p:nvSpPr>
            <p:spPr>
              <a:xfrm>
                <a:off x="7547263" y="1833995"/>
                <a:ext cx="86242" cy="65809"/>
              </a:xfrm>
              <a:custGeom>
                <a:avLst/>
                <a:gdLst>
                  <a:gd name="connsiteX0" fmla="*/ 0 w 86242"/>
                  <a:gd name="connsiteY0" fmla="*/ 65809 h 65809"/>
                  <a:gd name="connsiteX1" fmla="*/ 7793 w 86242"/>
                  <a:gd name="connsiteY1" fmla="*/ 2598 h 65809"/>
                  <a:gd name="connsiteX2" fmla="*/ 12989 w 86242"/>
                  <a:gd name="connsiteY2" fmla="*/ 2598 h 65809"/>
                  <a:gd name="connsiteX3" fmla="*/ 16452 w 86242"/>
                  <a:gd name="connsiteY3" fmla="*/ 6061 h 65809"/>
                  <a:gd name="connsiteX4" fmla="*/ 15586 w 86242"/>
                  <a:gd name="connsiteY4" fmla="*/ 17318 h 65809"/>
                  <a:gd name="connsiteX5" fmla="*/ 25977 w 86242"/>
                  <a:gd name="connsiteY5" fmla="*/ 5195 h 65809"/>
                  <a:gd name="connsiteX6" fmla="*/ 37234 w 86242"/>
                  <a:gd name="connsiteY6" fmla="*/ 866 h 65809"/>
                  <a:gd name="connsiteX7" fmla="*/ 46759 w 86242"/>
                  <a:gd name="connsiteY7" fmla="*/ 5195 h 65809"/>
                  <a:gd name="connsiteX8" fmla="*/ 50223 w 86242"/>
                  <a:gd name="connsiteY8" fmla="*/ 17318 h 65809"/>
                  <a:gd name="connsiteX9" fmla="*/ 60614 w 86242"/>
                  <a:gd name="connsiteY9" fmla="*/ 4330 h 65809"/>
                  <a:gd name="connsiteX10" fmla="*/ 72736 w 86242"/>
                  <a:gd name="connsiteY10" fmla="*/ 0 h 65809"/>
                  <a:gd name="connsiteX11" fmla="*/ 83993 w 86242"/>
                  <a:gd name="connsiteY11" fmla="*/ 6061 h 65809"/>
                  <a:gd name="connsiteX12" fmla="*/ 85725 w 86242"/>
                  <a:gd name="connsiteY12" fmla="*/ 23380 h 65809"/>
                  <a:gd name="connsiteX13" fmla="*/ 81395 w 86242"/>
                  <a:gd name="connsiteY13" fmla="*/ 63211 h 65809"/>
                  <a:gd name="connsiteX14" fmla="*/ 70139 w 86242"/>
                  <a:gd name="connsiteY14" fmla="*/ 63211 h 65809"/>
                  <a:gd name="connsiteX15" fmla="*/ 75334 w 86242"/>
                  <a:gd name="connsiteY15" fmla="*/ 23380 h 65809"/>
                  <a:gd name="connsiteX16" fmla="*/ 74468 w 86242"/>
                  <a:gd name="connsiteY16" fmla="*/ 12123 h 65809"/>
                  <a:gd name="connsiteX17" fmla="*/ 68407 w 86242"/>
                  <a:gd name="connsiteY17" fmla="*/ 8659 h 65809"/>
                  <a:gd name="connsiteX18" fmla="*/ 63211 w 86242"/>
                  <a:gd name="connsiteY18" fmla="*/ 10391 h 65809"/>
                  <a:gd name="connsiteX19" fmla="*/ 58016 w 86242"/>
                  <a:gd name="connsiteY19" fmla="*/ 14720 h 65809"/>
                  <a:gd name="connsiteX20" fmla="*/ 53686 w 86242"/>
                  <a:gd name="connsiteY20" fmla="*/ 20782 h 65809"/>
                  <a:gd name="connsiteX21" fmla="*/ 50223 w 86242"/>
                  <a:gd name="connsiteY21" fmla="*/ 29441 h 65809"/>
                  <a:gd name="connsiteX22" fmla="*/ 50223 w 86242"/>
                  <a:gd name="connsiteY22" fmla="*/ 29441 h 65809"/>
                  <a:gd name="connsiteX23" fmla="*/ 45893 w 86242"/>
                  <a:gd name="connsiteY23" fmla="*/ 64077 h 65809"/>
                  <a:gd name="connsiteX24" fmla="*/ 34636 w 86242"/>
                  <a:gd name="connsiteY24" fmla="*/ 64077 h 65809"/>
                  <a:gd name="connsiteX25" fmla="*/ 38966 w 86242"/>
                  <a:gd name="connsiteY25" fmla="*/ 24245 h 65809"/>
                  <a:gd name="connsiteX26" fmla="*/ 38966 w 86242"/>
                  <a:gd name="connsiteY26" fmla="*/ 12989 h 65809"/>
                  <a:gd name="connsiteX27" fmla="*/ 32904 w 86242"/>
                  <a:gd name="connsiteY27" fmla="*/ 9525 h 65809"/>
                  <a:gd name="connsiteX28" fmla="*/ 26843 w 86242"/>
                  <a:gd name="connsiteY28" fmla="*/ 11257 h 65809"/>
                  <a:gd name="connsiteX29" fmla="*/ 21648 w 86242"/>
                  <a:gd name="connsiteY29" fmla="*/ 15586 h 65809"/>
                  <a:gd name="connsiteX30" fmla="*/ 17318 w 86242"/>
                  <a:gd name="connsiteY30" fmla="*/ 22514 h 65809"/>
                  <a:gd name="connsiteX31" fmla="*/ 13855 w 86242"/>
                  <a:gd name="connsiteY31" fmla="*/ 32039 h 65809"/>
                  <a:gd name="connsiteX32" fmla="*/ 9525 w 86242"/>
                  <a:gd name="connsiteY32" fmla="*/ 64943 h 65809"/>
                  <a:gd name="connsiteX33" fmla="*/ 0 w 86242"/>
                  <a:gd name="connsiteY33" fmla="*/ 64943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6242" h="65809">
                    <a:moveTo>
                      <a:pt x="0" y="65809"/>
                    </a:moveTo>
                    <a:lnTo>
                      <a:pt x="7793" y="2598"/>
                    </a:lnTo>
                    <a:lnTo>
                      <a:pt x="12989" y="2598"/>
                    </a:lnTo>
                    <a:cubicBezTo>
                      <a:pt x="15586" y="2598"/>
                      <a:pt x="16452" y="3464"/>
                      <a:pt x="16452" y="6061"/>
                    </a:cubicBezTo>
                    <a:lnTo>
                      <a:pt x="15586" y="17318"/>
                    </a:lnTo>
                    <a:cubicBezTo>
                      <a:pt x="19050" y="12123"/>
                      <a:pt x="22514" y="7793"/>
                      <a:pt x="25977" y="5195"/>
                    </a:cubicBezTo>
                    <a:cubicBezTo>
                      <a:pt x="29441" y="2598"/>
                      <a:pt x="33770" y="866"/>
                      <a:pt x="37234" y="866"/>
                    </a:cubicBezTo>
                    <a:cubicBezTo>
                      <a:pt x="41564" y="866"/>
                      <a:pt x="45027" y="2598"/>
                      <a:pt x="46759" y="5195"/>
                    </a:cubicBezTo>
                    <a:cubicBezTo>
                      <a:pt x="48491" y="7793"/>
                      <a:pt x="50223" y="12123"/>
                      <a:pt x="50223" y="17318"/>
                    </a:cubicBezTo>
                    <a:cubicBezTo>
                      <a:pt x="53686" y="11257"/>
                      <a:pt x="57150" y="6927"/>
                      <a:pt x="60614" y="4330"/>
                    </a:cubicBezTo>
                    <a:cubicBezTo>
                      <a:pt x="64943" y="1732"/>
                      <a:pt x="68407" y="0"/>
                      <a:pt x="72736" y="0"/>
                    </a:cubicBezTo>
                    <a:cubicBezTo>
                      <a:pt x="77932" y="0"/>
                      <a:pt x="82261" y="1732"/>
                      <a:pt x="83993" y="6061"/>
                    </a:cubicBezTo>
                    <a:cubicBezTo>
                      <a:pt x="86591" y="10391"/>
                      <a:pt x="86591" y="16452"/>
                      <a:pt x="85725" y="23380"/>
                    </a:cubicBezTo>
                    <a:lnTo>
                      <a:pt x="81395" y="63211"/>
                    </a:lnTo>
                    <a:lnTo>
                      <a:pt x="70139" y="63211"/>
                    </a:lnTo>
                    <a:lnTo>
                      <a:pt x="75334" y="23380"/>
                    </a:lnTo>
                    <a:cubicBezTo>
                      <a:pt x="76200" y="18184"/>
                      <a:pt x="75334" y="14720"/>
                      <a:pt x="74468" y="12123"/>
                    </a:cubicBezTo>
                    <a:cubicBezTo>
                      <a:pt x="73602" y="9525"/>
                      <a:pt x="71870" y="8659"/>
                      <a:pt x="68407" y="8659"/>
                    </a:cubicBezTo>
                    <a:cubicBezTo>
                      <a:pt x="66675" y="8659"/>
                      <a:pt x="64943" y="9525"/>
                      <a:pt x="63211" y="10391"/>
                    </a:cubicBezTo>
                    <a:cubicBezTo>
                      <a:pt x="61480" y="11257"/>
                      <a:pt x="59748" y="12989"/>
                      <a:pt x="58016" y="14720"/>
                    </a:cubicBezTo>
                    <a:cubicBezTo>
                      <a:pt x="56284" y="16452"/>
                      <a:pt x="54552" y="18184"/>
                      <a:pt x="53686" y="20782"/>
                    </a:cubicBezTo>
                    <a:cubicBezTo>
                      <a:pt x="51955" y="23380"/>
                      <a:pt x="51089" y="25977"/>
                      <a:pt x="50223" y="29441"/>
                    </a:cubicBezTo>
                    <a:lnTo>
                      <a:pt x="50223" y="29441"/>
                    </a:lnTo>
                    <a:lnTo>
                      <a:pt x="45893" y="64077"/>
                    </a:lnTo>
                    <a:lnTo>
                      <a:pt x="34636" y="64077"/>
                    </a:lnTo>
                    <a:lnTo>
                      <a:pt x="38966" y="24245"/>
                    </a:lnTo>
                    <a:cubicBezTo>
                      <a:pt x="39832" y="19050"/>
                      <a:pt x="39832" y="15586"/>
                      <a:pt x="38966" y="12989"/>
                    </a:cubicBezTo>
                    <a:cubicBezTo>
                      <a:pt x="38100" y="10391"/>
                      <a:pt x="36368" y="9525"/>
                      <a:pt x="32904" y="9525"/>
                    </a:cubicBezTo>
                    <a:cubicBezTo>
                      <a:pt x="31173" y="9525"/>
                      <a:pt x="28575" y="10391"/>
                      <a:pt x="26843" y="11257"/>
                    </a:cubicBezTo>
                    <a:cubicBezTo>
                      <a:pt x="25111" y="12123"/>
                      <a:pt x="23379" y="13854"/>
                      <a:pt x="21648" y="15586"/>
                    </a:cubicBezTo>
                    <a:cubicBezTo>
                      <a:pt x="19916" y="17318"/>
                      <a:pt x="18184" y="19916"/>
                      <a:pt x="17318" y="22514"/>
                    </a:cubicBezTo>
                    <a:cubicBezTo>
                      <a:pt x="15586" y="25111"/>
                      <a:pt x="14720" y="28575"/>
                      <a:pt x="13855" y="32039"/>
                    </a:cubicBezTo>
                    <a:lnTo>
                      <a:pt x="9525" y="64943"/>
                    </a:lnTo>
                    <a:lnTo>
                      <a:pt x="0" y="64943"/>
                    </a:lnTo>
                    <a:close/>
                  </a:path>
                </a:pathLst>
              </a:custGeom>
              <a:solidFill>
                <a:srgbClr val="203249"/>
              </a:solidFill>
              <a:ln w="8653"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C2A96CAA-7DAF-BC88-BBDA-CE97A97F117D}"/>
                  </a:ext>
                </a:extLst>
              </p:cNvPr>
              <p:cNvSpPr/>
              <p:nvPr/>
            </p:nvSpPr>
            <p:spPr>
              <a:xfrm>
                <a:off x="7675418" y="1809750"/>
                <a:ext cx="72736" cy="90054"/>
              </a:xfrm>
              <a:custGeom>
                <a:avLst/>
                <a:gdLst>
                  <a:gd name="connsiteX0" fmla="*/ 38100 w 72736"/>
                  <a:gd name="connsiteY0" fmla="*/ 81395 h 90054"/>
                  <a:gd name="connsiteX1" fmla="*/ 45027 w 72736"/>
                  <a:gd name="connsiteY1" fmla="*/ 80530 h 90054"/>
                  <a:gd name="connsiteX2" fmla="*/ 50223 w 72736"/>
                  <a:gd name="connsiteY2" fmla="*/ 78798 h 90054"/>
                  <a:gd name="connsiteX3" fmla="*/ 54552 w 72736"/>
                  <a:gd name="connsiteY3" fmla="*/ 76200 h 90054"/>
                  <a:gd name="connsiteX4" fmla="*/ 57150 w 72736"/>
                  <a:gd name="connsiteY4" fmla="*/ 73602 h 90054"/>
                  <a:gd name="connsiteX5" fmla="*/ 58882 w 72736"/>
                  <a:gd name="connsiteY5" fmla="*/ 71870 h 90054"/>
                  <a:gd name="connsiteX6" fmla="*/ 60614 w 72736"/>
                  <a:gd name="connsiteY6" fmla="*/ 71005 h 90054"/>
                  <a:gd name="connsiteX7" fmla="*/ 61480 w 72736"/>
                  <a:gd name="connsiteY7" fmla="*/ 71005 h 90054"/>
                  <a:gd name="connsiteX8" fmla="*/ 62346 w 72736"/>
                  <a:gd name="connsiteY8" fmla="*/ 71870 h 90054"/>
                  <a:gd name="connsiteX9" fmla="*/ 66675 w 72736"/>
                  <a:gd name="connsiteY9" fmla="*/ 77066 h 90054"/>
                  <a:gd name="connsiteX10" fmla="*/ 52821 w 72736"/>
                  <a:gd name="connsiteY10" fmla="*/ 86591 h 90054"/>
                  <a:gd name="connsiteX11" fmla="*/ 34636 w 72736"/>
                  <a:gd name="connsiteY11" fmla="*/ 90054 h 90054"/>
                  <a:gd name="connsiteX12" fmla="*/ 19916 w 72736"/>
                  <a:gd name="connsiteY12" fmla="*/ 87457 h 90054"/>
                  <a:gd name="connsiteX13" fmla="*/ 9525 w 72736"/>
                  <a:gd name="connsiteY13" fmla="*/ 79664 h 90054"/>
                  <a:gd name="connsiteX14" fmla="*/ 2598 w 72736"/>
                  <a:gd name="connsiteY14" fmla="*/ 67541 h 90054"/>
                  <a:gd name="connsiteX15" fmla="*/ 0 w 72736"/>
                  <a:gd name="connsiteY15" fmla="*/ 51955 h 90054"/>
                  <a:gd name="connsiteX16" fmla="*/ 3464 w 72736"/>
                  <a:gd name="connsiteY16" fmla="*/ 30307 h 90054"/>
                  <a:gd name="connsiteX17" fmla="*/ 12989 w 72736"/>
                  <a:gd name="connsiteY17" fmla="*/ 13855 h 90054"/>
                  <a:gd name="connsiteX18" fmla="*/ 27709 w 72736"/>
                  <a:gd name="connsiteY18" fmla="*/ 3464 h 90054"/>
                  <a:gd name="connsiteX19" fmla="*/ 45893 w 72736"/>
                  <a:gd name="connsiteY19" fmla="*/ 0 h 90054"/>
                  <a:gd name="connsiteX20" fmla="*/ 54552 w 72736"/>
                  <a:gd name="connsiteY20" fmla="*/ 866 h 90054"/>
                  <a:gd name="connsiteX21" fmla="*/ 61480 w 72736"/>
                  <a:gd name="connsiteY21" fmla="*/ 3464 h 90054"/>
                  <a:gd name="connsiteX22" fmla="*/ 67541 w 72736"/>
                  <a:gd name="connsiteY22" fmla="*/ 6927 h 90054"/>
                  <a:gd name="connsiteX23" fmla="*/ 72736 w 72736"/>
                  <a:gd name="connsiteY23" fmla="*/ 12123 h 90054"/>
                  <a:gd name="connsiteX24" fmla="*/ 68407 w 72736"/>
                  <a:gd name="connsiteY24" fmla="*/ 17318 h 90054"/>
                  <a:gd name="connsiteX25" fmla="*/ 67541 w 72736"/>
                  <a:gd name="connsiteY25" fmla="*/ 18184 h 90054"/>
                  <a:gd name="connsiteX26" fmla="*/ 65809 w 72736"/>
                  <a:gd name="connsiteY26" fmla="*/ 18184 h 90054"/>
                  <a:gd name="connsiteX27" fmla="*/ 63212 w 72736"/>
                  <a:gd name="connsiteY27" fmla="*/ 17318 h 90054"/>
                  <a:gd name="connsiteX28" fmla="*/ 59748 w 72736"/>
                  <a:gd name="connsiteY28" fmla="*/ 14720 h 90054"/>
                  <a:gd name="connsiteX29" fmla="*/ 54552 w 72736"/>
                  <a:gd name="connsiteY29" fmla="*/ 12123 h 90054"/>
                  <a:gd name="connsiteX30" fmla="*/ 45893 w 72736"/>
                  <a:gd name="connsiteY30" fmla="*/ 11257 h 90054"/>
                  <a:gd name="connsiteX31" fmla="*/ 32039 w 72736"/>
                  <a:gd name="connsiteY31" fmla="*/ 13855 h 90054"/>
                  <a:gd name="connsiteX32" fmla="*/ 20782 w 72736"/>
                  <a:gd name="connsiteY32" fmla="*/ 22514 h 90054"/>
                  <a:gd name="connsiteX33" fmla="*/ 13855 w 72736"/>
                  <a:gd name="connsiteY33" fmla="*/ 35502 h 90054"/>
                  <a:gd name="connsiteX34" fmla="*/ 11257 w 72736"/>
                  <a:gd name="connsiteY34" fmla="*/ 52821 h 90054"/>
                  <a:gd name="connsiteX35" fmla="*/ 12989 w 72736"/>
                  <a:gd name="connsiteY35" fmla="*/ 64943 h 90054"/>
                  <a:gd name="connsiteX36" fmla="*/ 18184 w 72736"/>
                  <a:gd name="connsiteY36" fmla="*/ 74468 h 90054"/>
                  <a:gd name="connsiteX37" fmla="*/ 25977 w 72736"/>
                  <a:gd name="connsiteY37" fmla="*/ 80530 h 90054"/>
                  <a:gd name="connsiteX38" fmla="*/ 38100 w 72736"/>
                  <a:gd name="connsiteY38" fmla="*/ 81395 h 90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2736" h="90054">
                    <a:moveTo>
                      <a:pt x="38100" y="81395"/>
                    </a:moveTo>
                    <a:cubicBezTo>
                      <a:pt x="40698" y="81395"/>
                      <a:pt x="43295" y="81395"/>
                      <a:pt x="45027" y="80530"/>
                    </a:cubicBezTo>
                    <a:cubicBezTo>
                      <a:pt x="46759" y="79664"/>
                      <a:pt x="49357" y="79664"/>
                      <a:pt x="50223" y="78798"/>
                    </a:cubicBezTo>
                    <a:cubicBezTo>
                      <a:pt x="51955" y="77932"/>
                      <a:pt x="52821" y="77066"/>
                      <a:pt x="54552" y="76200"/>
                    </a:cubicBezTo>
                    <a:cubicBezTo>
                      <a:pt x="55418" y="75334"/>
                      <a:pt x="56284" y="74468"/>
                      <a:pt x="57150" y="73602"/>
                    </a:cubicBezTo>
                    <a:cubicBezTo>
                      <a:pt x="58016" y="72736"/>
                      <a:pt x="58882" y="72736"/>
                      <a:pt x="58882" y="71870"/>
                    </a:cubicBezTo>
                    <a:cubicBezTo>
                      <a:pt x="59748" y="71005"/>
                      <a:pt x="59748" y="71005"/>
                      <a:pt x="60614" y="71005"/>
                    </a:cubicBezTo>
                    <a:cubicBezTo>
                      <a:pt x="60614" y="71005"/>
                      <a:pt x="61480" y="71005"/>
                      <a:pt x="61480" y="71005"/>
                    </a:cubicBezTo>
                    <a:cubicBezTo>
                      <a:pt x="61480" y="71005"/>
                      <a:pt x="62346" y="71005"/>
                      <a:pt x="62346" y="71870"/>
                    </a:cubicBezTo>
                    <a:lnTo>
                      <a:pt x="66675" y="77066"/>
                    </a:lnTo>
                    <a:cubicBezTo>
                      <a:pt x="62346" y="81395"/>
                      <a:pt x="58016" y="84859"/>
                      <a:pt x="52821" y="86591"/>
                    </a:cubicBezTo>
                    <a:cubicBezTo>
                      <a:pt x="47625" y="89189"/>
                      <a:pt x="41564" y="90054"/>
                      <a:pt x="34636" y="90054"/>
                    </a:cubicBezTo>
                    <a:cubicBezTo>
                      <a:pt x="29441" y="90054"/>
                      <a:pt x="24246" y="89189"/>
                      <a:pt x="19916" y="87457"/>
                    </a:cubicBezTo>
                    <a:cubicBezTo>
                      <a:pt x="15587" y="85725"/>
                      <a:pt x="12123" y="83127"/>
                      <a:pt x="9525" y="79664"/>
                    </a:cubicBezTo>
                    <a:cubicBezTo>
                      <a:pt x="6927" y="76200"/>
                      <a:pt x="4330" y="71870"/>
                      <a:pt x="2598" y="67541"/>
                    </a:cubicBezTo>
                    <a:cubicBezTo>
                      <a:pt x="866" y="63211"/>
                      <a:pt x="0" y="58016"/>
                      <a:pt x="0" y="51955"/>
                    </a:cubicBezTo>
                    <a:cubicBezTo>
                      <a:pt x="0" y="44161"/>
                      <a:pt x="866" y="37234"/>
                      <a:pt x="3464" y="30307"/>
                    </a:cubicBezTo>
                    <a:cubicBezTo>
                      <a:pt x="6061" y="24245"/>
                      <a:pt x="9525" y="18184"/>
                      <a:pt x="12989" y="13855"/>
                    </a:cubicBezTo>
                    <a:cubicBezTo>
                      <a:pt x="17318" y="9525"/>
                      <a:pt x="22514" y="6061"/>
                      <a:pt x="27709" y="3464"/>
                    </a:cubicBezTo>
                    <a:cubicBezTo>
                      <a:pt x="33770" y="866"/>
                      <a:pt x="39832" y="0"/>
                      <a:pt x="45893" y="0"/>
                    </a:cubicBezTo>
                    <a:cubicBezTo>
                      <a:pt x="49357" y="0"/>
                      <a:pt x="51955" y="0"/>
                      <a:pt x="54552" y="866"/>
                    </a:cubicBezTo>
                    <a:cubicBezTo>
                      <a:pt x="57150" y="1732"/>
                      <a:pt x="59748" y="2598"/>
                      <a:pt x="61480" y="3464"/>
                    </a:cubicBezTo>
                    <a:cubicBezTo>
                      <a:pt x="63212" y="4330"/>
                      <a:pt x="65809" y="6061"/>
                      <a:pt x="67541" y="6927"/>
                    </a:cubicBezTo>
                    <a:cubicBezTo>
                      <a:pt x="69273" y="8659"/>
                      <a:pt x="71005" y="10391"/>
                      <a:pt x="72736" y="12123"/>
                    </a:cubicBezTo>
                    <a:lnTo>
                      <a:pt x="68407" y="17318"/>
                    </a:lnTo>
                    <a:cubicBezTo>
                      <a:pt x="68407" y="17318"/>
                      <a:pt x="67541" y="18184"/>
                      <a:pt x="67541" y="18184"/>
                    </a:cubicBezTo>
                    <a:cubicBezTo>
                      <a:pt x="67541" y="18184"/>
                      <a:pt x="66675" y="18184"/>
                      <a:pt x="65809" y="18184"/>
                    </a:cubicBezTo>
                    <a:cubicBezTo>
                      <a:pt x="64943" y="18184"/>
                      <a:pt x="64077" y="18184"/>
                      <a:pt x="63212" y="17318"/>
                    </a:cubicBezTo>
                    <a:cubicBezTo>
                      <a:pt x="62346" y="16452"/>
                      <a:pt x="61480" y="15586"/>
                      <a:pt x="59748" y="14720"/>
                    </a:cubicBezTo>
                    <a:cubicBezTo>
                      <a:pt x="58016" y="13855"/>
                      <a:pt x="56284" y="12989"/>
                      <a:pt x="54552" y="12123"/>
                    </a:cubicBezTo>
                    <a:cubicBezTo>
                      <a:pt x="51955" y="11257"/>
                      <a:pt x="49357" y="11257"/>
                      <a:pt x="45893" y="11257"/>
                    </a:cubicBezTo>
                    <a:cubicBezTo>
                      <a:pt x="40698" y="11257"/>
                      <a:pt x="36368" y="12123"/>
                      <a:pt x="32039" y="13855"/>
                    </a:cubicBezTo>
                    <a:cubicBezTo>
                      <a:pt x="27709" y="15586"/>
                      <a:pt x="24246" y="18184"/>
                      <a:pt x="20782" y="22514"/>
                    </a:cubicBezTo>
                    <a:cubicBezTo>
                      <a:pt x="17318" y="25977"/>
                      <a:pt x="15587" y="30307"/>
                      <a:pt x="13855" y="35502"/>
                    </a:cubicBezTo>
                    <a:cubicBezTo>
                      <a:pt x="12123" y="40698"/>
                      <a:pt x="11257" y="46759"/>
                      <a:pt x="11257" y="52821"/>
                    </a:cubicBezTo>
                    <a:cubicBezTo>
                      <a:pt x="11257" y="57150"/>
                      <a:pt x="12123" y="61480"/>
                      <a:pt x="12989" y="64943"/>
                    </a:cubicBezTo>
                    <a:cubicBezTo>
                      <a:pt x="13855" y="68407"/>
                      <a:pt x="15587" y="71870"/>
                      <a:pt x="18184" y="74468"/>
                    </a:cubicBezTo>
                    <a:cubicBezTo>
                      <a:pt x="19916" y="77066"/>
                      <a:pt x="22514" y="78798"/>
                      <a:pt x="25977" y="80530"/>
                    </a:cubicBezTo>
                    <a:cubicBezTo>
                      <a:pt x="32039" y="80530"/>
                      <a:pt x="34636" y="81395"/>
                      <a:pt x="38100" y="81395"/>
                    </a:cubicBezTo>
                    <a:close/>
                  </a:path>
                </a:pathLst>
              </a:custGeom>
              <a:solidFill>
                <a:srgbClr val="203249"/>
              </a:solidFill>
              <a:ln w="8653"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FF1681F0-AFA0-7C73-311C-C2F9B0590218}"/>
                  </a:ext>
                </a:extLst>
              </p:cNvPr>
              <p:cNvSpPr/>
              <p:nvPr/>
            </p:nvSpPr>
            <p:spPr>
              <a:xfrm>
                <a:off x="7754697" y="1836593"/>
                <a:ext cx="55803" cy="64077"/>
              </a:xfrm>
              <a:custGeom>
                <a:avLst/>
                <a:gdLst>
                  <a:gd name="connsiteX0" fmla="*/ 55803 w 55803"/>
                  <a:gd name="connsiteY0" fmla="*/ 0 h 64077"/>
                  <a:gd name="connsiteX1" fmla="*/ 48010 w 55803"/>
                  <a:gd name="connsiteY1" fmla="*/ 63211 h 64077"/>
                  <a:gd name="connsiteX2" fmla="*/ 42814 w 55803"/>
                  <a:gd name="connsiteY2" fmla="*/ 63211 h 64077"/>
                  <a:gd name="connsiteX3" fmla="*/ 38485 w 55803"/>
                  <a:gd name="connsiteY3" fmla="*/ 58882 h 64077"/>
                  <a:gd name="connsiteX4" fmla="*/ 39351 w 55803"/>
                  <a:gd name="connsiteY4" fmla="*/ 47625 h 64077"/>
                  <a:gd name="connsiteX5" fmla="*/ 28094 w 55803"/>
                  <a:gd name="connsiteY5" fmla="*/ 59748 h 64077"/>
                  <a:gd name="connsiteX6" fmla="*/ 15105 w 55803"/>
                  <a:gd name="connsiteY6" fmla="*/ 64077 h 64077"/>
                  <a:gd name="connsiteX7" fmla="*/ 8178 w 55803"/>
                  <a:gd name="connsiteY7" fmla="*/ 62345 h 64077"/>
                  <a:gd name="connsiteX8" fmla="*/ 2982 w 55803"/>
                  <a:gd name="connsiteY8" fmla="*/ 58016 h 64077"/>
                  <a:gd name="connsiteX9" fmla="*/ 385 w 55803"/>
                  <a:gd name="connsiteY9" fmla="*/ 50223 h 64077"/>
                  <a:gd name="connsiteX10" fmla="*/ 385 w 55803"/>
                  <a:gd name="connsiteY10" fmla="*/ 39832 h 64077"/>
                  <a:gd name="connsiteX11" fmla="*/ 4714 w 55803"/>
                  <a:gd name="connsiteY11" fmla="*/ 0 h 64077"/>
                  <a:gd name="connsiteX12" fmla="*/ 15971 w 55803"/>
                  <a:gd name="connsiteY12" fmla="*/ 0 h 64077"/>
                  <a:gd name="connsiteX13" fmla="*/ 11642 w 55803"/>
                  <a:gd name="connsiteY13" fmla="*/ 39832 h 64077"/>
                  <a:gd name="connsiteX14" fmla="*/ 12508 w 55803"/>
                  <a:gd name="connsiteY14" fmla="*/ 51089 h 64077"/>
                  <a:gd name="connsiteX15" fmla="*/ 19435 w 55803"/>
                  <a:gd name="connsiteY15" fmla="*/ 54552 h 64077"/>
                  <a:gd name="connsiteX16" fmla="*/ 25496 w 55803"/>
                  <a:gd name="connsiteY16" fmla="*/ 52820 h 64077"/>
                  <a:gd name="connsiteX17" fmla="*/ 31558 w 55803"/>
                  <a:gd name="connsiteY17" fmla="*/ 48491 h 64077"/>
                  <a:gd name="connsiteX18" fmla="*/ 36753 w 55803"/>
                  <a:gd name="connsiteY18" fmla="*/ 41564 h 64077"/>
                  <a:gd name="connsiteX19" fmla="*/ 41082 w 55803"/>
                  <a:gd name="connsiteY19" fmla="*/ 32904 h 64077"/>
                  <a:gd name="connsiteX20" fmla="*/ 45412 w 55803"/>
                  <a:gd name="connsiteY20" fmla="*/ 0 h 64077"/>
                  <a:gd name="connsiteX21" fmla="*/ 55803 w 55803"/>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803" h="64077">
                    <a:moveTo>
                      <a:pt x="55803" y="0"/>
                    </a:moveTo>
                    <a:lnTo>
                      <a:pt x="48010" y="63211"/>
                    </a:lnTo>
                    <a:lnTo>
                      <a:pt x="42814" y="63211"/>
                    </a:lnTo>
                    <a:cubicBezTo>
                      <a:pt x="40217" y="63211"/>
                      <a:pt x="38485" y="61479"/>
                      <a:pt x="38485" y="58882"/>
                    </a:cubicBezTo>
                    <a:lnTo>
                      <a:pt x="39351" y="47625"/>
                    </a:lnTo>
                    <a:cubicBezTo>
                      <a:pt x="35887" y="52820"/>
                      <a:pt x="32423" y="57150"/>
                      <a:pt x="28094" y="59748"/>
                    </a:cubicBezTo>
                    <a:cubicBezTo>
                      <a:pt x="23764" y="62345"/>
                      <a:pt x="19435" y="64077"/>
                      <a:pt x="15105" y="64077"/>
                    </a:cubicBezTo>
                    <a:cubicBezTo>
                      <a:pt x="12508" y="64077"/>
                      <a:pt x="9910" y="63211"/>
                      <a:pt x="8178" y="62345"/>
                    </a:cubicBezTo>
                    <a:cubicBezTo>
                      <a:pt x="6446" y="61479"/>
                      <a:pt x="4714" y="59748"/>
                      <a:pt x="2982" y="58016"/>
                    </a:cubicBezTo>
                    <a:cubicBezTo>
                      <a:pt x="2117" y="56284"/>
                      <a:pt x="1251" y="53686"/>
                      <a:pt x="385" y="50223"/>
                    </a:cubicBezTo>
                    <a:cubicBezTo>
                      <a:pt x="-481" y="47625"/>
                      <a:pt x="385" y="44161"/>
                      <a:pt x="385" y="39832"/>
                    </a:cubicBezTo>
                    <a:lnTo>
                      <a:pt x="4714" y="0"/>
                    </a:lnTo>
                    <a:lnTo>
                      <a:pt x="15971" y="0"/>
                    </a:lnTo>
                    <a:lnTo>
                      <a:pt x="11642" y="39832"/>
                    </a:lnTo>
                    <a:cubicBezTo>
                      <a:pt x="10776" y="45027"/>
                      <a:pt x="11642" y="48491"/>
                      <a:pt x="12508" y="51089"/>
                    </a:cubicBezTo>
                    <a:cubicBezTo>
                      <a:pt x="13374" y="53686"/>
                      <a:pt x="15971" y="54552"/>
                      <a:pt x="19435" y="54552"/>
                    </a:cubicBezTo>
                    <a:cubicBezTo>
                      <a:pt x="21167" y="54552"/>
                      <a:pt x="22899" y="53686"/>
                      <a:pt x="25496" y="52820"/>
                    </a:cubicBezTo>
                    <a:cubicBezTo>
                      <a:pt x="27228" y="51955"/>
                      <a:pt x="29826" y="50223"/>
                      <a:pt x="31558" y="48491"/>
                    </a:cubicBezTo>
                    <a:cubicBezTo>
                      <a:pt x="33289" y="46759"/>
                      <a:pt x="35021" y="44161"/>
                      <a:pt x="36753" y="41564"/>
                    </a:cubicBezTo>
                    <a:cubicBezTo>
                      <a:pt x="38485" y="38966"/>
                      <a:pt x="40217" y="35502"/>
                      <a:pt x="41082" y="32904"/>
                    </a:cubicBezTo>
                    <a:lnTo>
                      <a:pt x="45412" y="0"/>
                    </a:lnTo>
                    <a:lnTo>
                      <a:pt x="55803" y="0"/>
                    </a:lnTo>
                    <a:close/>
                  </a:path>
                </a:pathLst>
              </a:custGeom>
              <a:solidFill>
                <a:srgbClr val="203249"/>
              </a:solidFill>
              <a:ln w="8653"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1DF9A981-0888-8FE8-66BF-85F0BEF352C6}"/>
                  </a:ext>
                </a:extLst>
              </p:cNvPr>
              <p:cNvSpPr/>
              <p:nvPr/>
            </p:nvSpPr>
            <p:spPr>
              <a:xfrm>
                <a:off x="7820891" y="1808018"/>
                <a:ext cx="22513" cy="91786"/>
              </a:xfrm>
              <a:custGeom>
                <a:avLst/>
                <a:gdLst>
                  <a:gd name="connsiteX0" fmla="*/ 0 w 22513"/>
                  <a:gd name="connsiteY0" fmla="*/ 91786 h 91786"/>
                  <a:gd name="connsiteX1" fmla="*/ 11257 w 22513"/>
                  <a:gd name="connsiteY1" fmla="*/ 0 h 91786"/>
                  <a:gd name="connsiteX2" fmla="*/ 22513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3"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F1C93FBE-4197-8369-4852-A4AF1C1BCCDD}"/>
                  </a:ext>
                </a:extLst>
              </p:cNvPr>
              <p:cNvSpPr/>
              <p:nvPr/>
            </p:nvSpPr>
            <p:spPr>
              <a:xfrm>
                <a:off x="7849081" y="1816677"/>
                <a:ext cx="37618" cy="84859"/>
              </a:xfrm>
              <a:custGeom>
                <a:avLst/>
                <a:gdLst>
                  <a:gd name="connsiteX0" fmla="*/ 4714 w 37618"/>
                  <a:gd name="connsiteY0" fmla="*/ 71870 h 84859"/>
                  <a:gd name="connsiteX1" fmla="*/ 4714 w 37618"/>
                  <a:gd name="connsiteY1" fmla="*/ 71005 h 84859"/>
                  <a:gd name="connsiteX2" fmla="*/ 4714 w 37618"/>
                  <a:gd name="connsiteY2" fmla="*/ 69273 h 84859"/>
                  <a:gd name="connsiteX3" fmla="*/ 4714 w 37618"/>
                  <a:gd name="connsiteY3" fmla="*/ 66675 h 84859"/>
                  <a:gd name="connsiteX4" fmla="*/ 5580 w 37618"/>
                  <a:gd name="connsiteY4" fmla="*/ 62345 h 84859"/>
                  <a:gd name="connsiteX5" fmla="*/ 9044 w 37618"/>
                  <a:gd name="connsiteY5" fmla="*/ 31173 h 84859"/>
                  <a:gd name="connsiteX6" fmla="*/ 2117 w 37618"/>
                  <a:gd name="connsiteY6" fmla="*/ 31173 h 84859"/>
                  <a:gd name="connsiteX7" fmla="*/ 385 w 37618"/>
                  <a:gd name="connsiteY7" fmla="*/ 30307 h 84859"/>
                  <a:gd name="connsiteX8" fmla="*/ 385 w 37618"/>
                  <a:gd name="connsiteY8" fmla="*/ 28575 h 84859"/>
                  <a:gd name="connsiteX9" fmla="*/ 1251 w 37618"/>
                  <a:gd name="connsiteY9" fmla="*/ 24245 h 84859"/>
                  <a:gd name="connsiteX10" fmla="*/ 10776 w 37618"/>
                  <a:gd name="connsiteY10" fmla="*/ 22514 h 84859"/>
                  <a:gd name="connsiteX11" fmla="*/ 15105 w 37618"/>
                  <a:gd name="connsiteY11" fmla="*/ 2598 h 84859"/>
                  <a:gd name="connsiteX12" fmla="*/ 15971 w 37618"/>
                  <a:gd name="connsiteY12" fmla="*/ 866 h 84859"/>
                  <a:gd name="connsiteX13" fmla="*/ 17703 w 37618"/>
                  <a:gd name="connsiteY13" fmla="*/ 0 h 84859"/>
                  <a:gd name="connsiteX14" fmla="*/ 23765 w 37618"/>
                  <a:gd name="connsiteY14" fmla="*/ 0 h 84859"/>
                  <a:gd name="connsiteX15" fmla="*/ 21167 w 37618"/>
                  <a:gd name="connsiteY15" fmla="*/ 21648 h 84859"/>
                  <a:gd name="connsiteX16" fmla="*/ 37619 w 37618"/>
                  <a:gd name="connsiteY16" fmla="*/ 21648 h 84859"/>
                  <a:gd name="connsiteX17" fmla="*/ 36753 w 37618"/>
                  <a:gd name="connsiteY17" fmla="*/ 29441 h 84859"/>
                  <a:gd name="connsiteX18" fmla="*/ 20301 w 37618"/>
                  <a:gd name="connsiteY18" fmla="*/ 29441 h 84859"/>
                  <a:gd name="connsiteX19" fmla="*/ 16837 w 37618"/>
                  <a:gd name="connsiteY19" fmla="*/ 60614 h 84859"/>
                  <a:gd name="connsiteX20" fmla="*/ 15971 w 37618"/>
                  <a:gd name="connsiteY20" fmla="*/ 64943 h 84859"/>
                  <a:gd name="connsiteX21" fmla="*/ 15971 w 37618"/>
                  <a:gd name="connsiteY21" fmla="*/ 67541 h 84859"/>
                  <a:gd name="connsiteX22" fmla="*/ 15971 w 37618"/>
                  <a:gd name="connsiteY22" fmla="*/ 69273 h 84859"/>
                  <a:gd name="connsiteX23" fmla="*/ 15971 w 37618"/>
                  <a:gd name="connsiteY23" fmla="*/ 70139 h 84859"/>
                  <a:gd name="connsiteX24" fmla="*/ 17703 w 37618"/>
                  <a:gd name="connsiteY24" fmla="*/ 74468 h 84859"/>
                  <a:gd name="connsiteX25" fmla="*/ 22033 w 37618"/>
                  <a:gd name="connsiteY25" fmla="*/ 76200 h 84859"/>
                  <a:gd name="connsiteX26" fmla="*/ 24630 w 37618"/>
                  <a:gd name="connsiteY26" fmla="*/ 75334 h 84859"/>
                  <a:gd name="connsiteX27" fmla="*/ 26362 w 37618"/>
                  <a:gd name="connsiteY27" fmla="*/ 74468 h 84859"/>
                  <a:gd name="connsiteX28" fmla="*/ 28094 w 37618"/>
                  <a:gd name="connsiteY28" fmla="*/ 73602 h 84859"/>
                  <a:gd name="connsiteX29" fmla="*/ 28960 w 37618"/>
                  <a:gd name="connsiteY29" fmla="*/ 72736 h 84859"/>
                  <a:gd name="connsiteX30" fmla="*/ 29826 w 37618"/>
                  <a:gd name="connsiteY30" fmla="*/ 72736 h 84859"/>
                  <a:gd name="connsiteX31" fmla="*/ 30692 w 37618"/>
                  <a:gd name="connsiteY31" fmla="*/ 73602 h 84859"/>
                  <a:gd name="connsiteX32" fmla="*/ 33289 w 37618"/>
                  <a:gd name="connsiteY32" fmla="*/ 78798 h 84859"/>
                  <a:gd name="connsiteX33" fmla="*/ 26362 w 37618"/>
                  <a:gd name="connsiteY33" fmla="*/ 83127 h 84859"/>
                  <a:gd name="connsiteX34" fmla="*/ 18569 w 37618"/>
                  <a:gd name="connsiteY34" fmla="*/ 84859 h 84859"/>
                  <a:gd name="connsiteX35" fmla="*/ 9044 w 37618"/>
                  <a:gd name="connsiteY35" fmla="*/ 81395 h 84859"/>
                  <a:gd name="connsiteX36" fmla="*/ 4714 w 37618"/>
                  <a:gd name="connsiteY36" fmla="*/ 71870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8" h="84859">
                    <a:moveTo>
                      <a:pt x="4714" y="71870"/>
                    </a:moveTo>
                    <a:cubicBezTo>
                      <a:pt x="4714" y="71870"/>
                      <a:pt x="4714" y="71005"/>
                      <a:pt x="4714" y="71005"/>
                    </a:cubicBezTo>
                    <a:cubicBezTo>
                      <a:pt x="4714" y="71005"/>
                      <a:pt x="4714" y="70139"/>
                      <a:pt x="4714" y="69273"/>
                    </a:cubicBezTo>
                    <a:cubicBezTo>
                      <a:pt x="4714" y="68407"/>
                      <a:pt x="4714" y="67541"/>
                      <a:pt x="4714" y="66675"/>
                    </a:cubicBezTo>
                    <a:cubicBezTo>
                      <a:pt x="4714" y="65809"/>
                      <a:pt x="4714" y="64077"/>
                      <a:pt x="5580" y="62345"/>
                    </a:cubicBezTo>
                    <a:lnTo>
                      <a:pt x="9044" y="31173"/>
                    </a:lnTo>
                    <a:lnTo>
                      <a:pt x="2117" y="31173"/>
                    </a:lnTo>
                    <a:cubicBezTo>
                      <a:pt x="1251" y="31173"/>
                      <a:pt x="1251" y="31173"/>
                      <a:pt x="385" y="30307"/>
                    </a:cubicBezTo>
                    <a:cubicBezTo>
                      <a:pt x="385" y="30307"/>
                      <a:pt x="-481" y="29441"/>
                      <a:pt x="385" y="28575"/>
                    </a:cubicBezTo>
                    <a:lnTo>
                      <a:pt x="1251" y="24245"/>
                    </a:lnTo>
                    <a:lnTo>
                      <a:pt x="10776" y="22514"/>
                    </a:lnTo>
                    <a:lnTo>
                      <a:pt x="15105" y="2598"/>
                    </a:lnTo>
                    <a:cubicBezTo>
                      <a:pt x="15105" y="1732"/>
                      <a:pt x="15971" y="1732"/>
                      <a:pt x="15971" y="866"/>
                    </a:cubicBezTo>
                    <a:cubicBezTo>
                      <a:pt x="15971" y="866"/>
                      <a:pt x="16837" y="0"/>
                      <a:pt x="17703" y="0"/>
                    </a:cubicBezTo>
                    <a:lnTo>
                      <a:pt x="23765" y="0"/>
                    </a:lnTo>
                    <a:lnTo>
                      <a:pt x="21167" y="21648"/>
                    </a:lnTo>
                    <a:lnTo>
                      <a:pt x="37619" y="21648"/>
                    </a:lnTo>
                    <a:lnTo>
                      <a:pt x="36753" y="29441"/>
                    </a:lnTo>
                    <a:lnTo>
                      <a:pt x="20301" y="29441"/>
                    </a:lnTo>
                    <a:lnTo>
                      <a:pt x="16837" y="60614"/>
                    </a:lnTo>
                    <a:cubicBezTo>
                      <a:pt x="16837" y="62345"/>
                      <a:pt x="16837" y="64077"/>
                      <a:pt x="15971" y="64943"/>
                    </a:cubicBezTo>
                    <a:cubicBezTo>
                      <a:pt x="15105" y="65809"/>
                      <a:pt x="15971" y="66675"/>
                      <a:pt x="15971" y="67541"/>
                    </a:cubicBezTo>
                    <a:cubicBezTo>
                      <a:pt x="15971" y="68407"/>
                      <a:pt x="15971" y="68407"/>
                      <a:pt x="15971" y="69273"/>
                    </a:cubicBezTo>
                    <a:cubicBezTo>
                      <a:pt x="15971" y="69273"/>
                      <a:pt x="15971" y="70139"/>
                      <a:pt x="15971" y="70139"/>
                    </a:cubicBezTo>
                    <a:cubicBezTo>
                      <a:pt x="15971" y="71870"/>
                      <a:pt x="16837" y="73602"/>
                      <a:pt x="17703" y="74468"/>
                    </a:cubicBezTo>
                    <a:cubicBezTo>
                      <a:pt x="18569" y="75334"/>
                      <a:pt x="20301" y="76200"/>
                      <a:pt x="22033" y="76200"/>
                    </a:cubicBezTo>
                    <a:cubicBezTo>
                      <a:pt x="22899" y="76200"/>
                      <a:pt x="23765" y="76200"/>
                      <a:pt x="24630" y="75334"/>
                    </a:cubicBezTo>
                    <a:cubicBezTo>
                      <a:pt x="25496" y="75334"/>
                      <a:pt x="26362" y="74468"/>
                      <a:pt x="26362" y="74468"/>
                    </a:cubicBezTo>
                    <a:cubicBezTo>
                      <a:pt x="27228" y="74468"/>
                      <a:pt x="27228" y="73602"/>
                      <a:pt x="28094" y="73602"/>
                    </a:cubicBezTo>
                    <a:cubicBezTo>
                      <a:pt x="28094" y="73602"/>
                      <a:pt x="28960" y="72736"/>
                      <a:pt x="28960" y="72736"/>
                    </a:cubicBezTo>
                    <a:cubicBezTo>
                      <a:pt x="28960" y="72736"/>
                      <a:pt x="29826" y="72736"/>
                      <a:pt x="29826" y="72736"/>
                    </a:cubicBezTo>
                    <a:cubicBezTo>
                      <a:pt x="29826" y="72736"/>
                      <a:pt x="29826" y="73602"/>
                      <a:pt x="30692" y="73602"/>
                    </a:cubicBezTo>
                    <a:lnTo>
                      <a:pt x="33289" y="78798"/>
                    </a:lnTo>
                    <a:cubicBezTo>
                      <a:pt x="31557" y="80530"/>
                      <a:pt x="28960" y="82261"/>
                      <a:pt x="26362" y="83127"/>
                    </a:cubicBezTo>
                    <a:cubicBezTo>
                      <a:pt x="23765" y="83993"/>
                      <a:pt x="21167" y="84859"/>
                      <a:pt x="18569" y="84859"/>
                    </a:cubicBezTo>
                    <a:cubicBezTo>
                      <a:pt x="14239" y="84859"/>
                      <a:pt x="11642" y="83993"/>
                      <a:pt x="9044" y="81395"/>
                    </a:cubicBezTo>
                    <a:cubicBezTo>
                      <a:pt x="6446" y="78798"/>
                      <a:pt x="4714" y="75334"/>
                      <a:pt x="4714" y="71870"/>
                    </a:cubicBezTo>
                    <a:close/>
                  </a:path>
                </a:pathLst>
              </a:custGeom>
              <a:solidFill>
                <a:srgbClr val="203249"/>
              </a:solidFill>
              <a:ln w="8653"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C7BA2978-49C3-6714-EC99-4C6445DC1A80}"/>
                  </a:ext>
                </a:extLst>
              </p:cNvPr>
              <p:cNvSpPr/>
              <p:nvPr/>
            </p:nvSpPr>
            <p:spPr>
              <a:xfrm>
                <a:off x="7894974" y="1836593"/>
                <a:ext cx="55803" cy="64077"/>
              </a:xfrm>
              <a:custGeom>
                <a:avLst/>
                <a:gdLst>
                  <a:gd name="connsiteX0" fmla="*/ 55803 w 55803"/>
                  <a:gd name="connsiteY0" fmla="*/ 0 h 64077"/>
                  <a:gd name="connsiteX1" fmla="*/ 48010 w 55803"/>
                  <a:gd name="connsiteY1" fmla="*/ 63211 h 64077"/>
                  <a:gd name="connsiteX2" fmla="*/ 42815 w 55803"/>
                  <a:gd name="connsiteY2" fmla="*/ 63211 h 64077"/>
                  <a:gd name="connsiteX3" fmla="*/ 38485 w 55803"/>
                  <a:gd name="connsiteY3" fmla="*/ 58882 h 64077"/>
                  <a:gd name="connsiteX4" fmla="*/ 39351 w 55803"/>
                  <a:gd name="connsiteY4" fmla="*/ 47625 h 64077"/>
                  <a:gd name="connsiteX5" fmla="*/ 28094 w 55803"/>
                  <a:gd name="connsiteY5" fmla="*/ 59748 h 64077"/>
                  <a:gd name="connsiteX6" fmla="*/ 15105 w 55803"/>
                  <a:gd name="connsiteY6" fmla="*/ 64077 h 64077"/>
                  <a:gd name="connsiteX7" fmla="*/ 8178 w 55803"/>
                  <a:gd name="connsiteY7" fmla="*/ 62345 h 64077"/>
                  <a:gd name="connsiteX8" fmla="*/ 2982 w 55803"/>
                  <a:gd name="connsiteY8" fmla="*/ 58016 h 64077"/>
                  <a:gd name="connsiteX9" fmla="*/ 385 w 55803"/>
                  <a:gd name="connsiteY9" fmla="*/ 50223 h 64077"/>
                  <a:gd name="connsiteX10" fmla="*/ 385 w 55803"/>
                  <a:gd name="connsiteY10" fmla="*/ 39832 h 64077"/>
                  <a:gd name="connsiteX11" fmla="*/ 4714 w 55803"/>
                  <a:gd name="connsiteY11" fmla="*/ 0 h 64077"/>
                  <a:gd name="connsiteX12" fmla="*/ 15971 w 55803"/>
                  <a:gd name="connsiteY12" fmla="*/ 0 h 64077"/>
                  <a:gd name="connsiteX13" fmla="*/ 11641 w 55803"/>
                  <a:gd name="connsiteY13" fmla="*/ 39832 h 64077"/>
                  <a:gd name="connsiteX14" fmla="*/ 12508 w 55803"/>
                  <a:gd name="connsiteY14" fmla="*/ 51089 h 64077"/>
                  <a:gd name="connsiteX15" fmla="*/ 19435 w 55803"/>
                  <a:gd name="connsiteY15" fmla="*/ 54552 h 64077"/>
                  <a:gd name="connsiteX16" fmla="*/ 25496 w 55803"/>
                  <a:gd name="connsiteY16" fmla="*/ 52820 h 64077"/>
                  <a:gd name="connsiteX17" fmla="*/ 31558 w 55803"/>
                  <a:gd name="connsiteY17" fmla="*/ 48491 h 64077"/>
                  <a:gd name="connsiteX18" fmla="*/ 36753 w 55803"/>
                  <a:gd name="connsiteY18" fmla="*/ 41564 h 64077"/>
                  <a:gd name="connsiteX19" fmla="*/ 41083 w 55803"/>
                  <a:gd name="connsiteY19" fmla="*/ 32904 h 64077"/>
                  <a:gd name="connsiteX20" fmla="*/ 45412 w 55803"/>
                  <a:gd name="connsiteY20" fmla="*/ 0 h 64077"/>
                  <a:gd name="connsiteX21" fmla="*/ 55803 w 55803"/>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803" h="64077">
                    <a:moveTo>
                      <a:pt x="55803" y="0"/>
                    </a:moveTo>
                    <a:lnTo>
                      <a:pt x="48010" y="63211"/>
                    </a:lnTo>
                    <a:lnTo>
                      <a:pt x="42815" y="63211"/>
                    </a:lnTo>
                    <a:cubicBezTo>
                      <a:pt x="40217" y="63211"/>
                      <a:pt x="38485" y="61479"/>
                      <a:pt x="38485" y="58882"/>
                    </a:cubicBezTo>
                    <a:lnTo>
                      <a:pt x="39351" y="47625"/>
                    </a:lnTo>
                    <a:cubicBezTo>
                      <a:pt x="35887" y="52820"/>
                      <a:pt x="32423" y="57150"/>
                      <a:pt x="28094" y="59748"/>
                    </a:cubicBezTo>
                    <a:cubicBezTo>
                      <a:pt x="23764" y="62345"/>
                      <a:pt x="19435" y="64077"/>
                      <a:pt x="15105" y="64077"/>
                    </a:cubicBezTo>
                    <a:cubicBezTo>
                      <a:pt x="12508" y="64077"/>
                      <a:pt x="9910" y="63211"/>
                      <a:pt x="8178" y="62345"/>
                    </a:cubicBezTo>
                    <a:cubicBezTo>
                      <a:pt x="6446" y="61479"/>
                      <a:pt x="4714" y="59748"/>
                      <a:pt x="2982" y="58016"/>
                    </a:cubicBezTo>
                    <a:cubicBezTo>
                      <a:pt x="2117" y="56284"/>
                      <a:pt x="1251" y="53686"/>
                      <a:pt x="385" y="50223"/>
                    </a:cubicBezTo>
                    <a:cubicBezTo>
                      <a:pt x="-481" y="47625"/>
                      <a:pt x="385" y="44161"/>
                      <a:pt x="385" y="39832"/>
                    </a:cubicBezTo>
                    <a:lnTo>
                      <a:pt x="4714" y="0"/>
                    </a:lnTo>
                    <a:lnTo>
                      <a:pt x="15971" y="0"/>
                    </a:lnTo>
                    <a:lnTo>
                      <a:pt x="11641" y="39832"/>
                    </a:lnTo>
                    <a:cubicBezTo>
                      <a:pt x="10776" y="45027"/>
                      <a:pt x="11641" y="48491"/>
                      <a:pt x="12508" y="51089"/>
                    </a:cubicBezTo>
                    <a:cubicBezTo>
                      <a:pt x="13373" y="53686"/>
                      <a:pt x="15971" y="54552"/>
                      <a:pt x="19435" y="54552"/>
                    </a:cubicBezTo>
                    <a:cubicBezTo>
                      <a:pt x="21167" y="54552"/>
                      <a:pt x="22899" y="53686"/>
                      <a:pt x="25496" y="52820"/>
                    </a:cubicBezTo>
                    <a:cubicBezTo>
                      <a:pt x="27228" y="51955"/>
                      <a:pt x="29826" y="50223"/>
                      <a:pt x="31558" y="48491"/>
                    </a:cubicBezTo>
                    <a:cubicBezTo>
                      <a:pt x="33289" y="46759"/>
                      <a:pt x="35021" y="44161"/>
                      <a:pt x="36753" y="41564"/>
                    </a:cubicBezTo>
                    <a:cubicBezTo>
                      <a:pt x="38485" y="38966"/>
                      <a:pt x="40217" y="35502"/>
                      <a:pt x="41083" y="32904"/>
                    </a:cubicBezTo>
                    <a:lnTo>
                      <a:pt x="45412" y="0"/>
                    </a:lnTo>
                    <a:lnTo>
                      <a:pt x="55803" y="0"/>
                    </a:lnTo>
                    <a:close/>
                  </a:path>
                </a:pathLst>
              </a:custGeom>
              <a:solidFill>
                <a:srgbClr val="203249"/>
              </a:solidFill>
              <a:ln w="8653"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47749F59-F2B6-A90E-218D-769CCDF4A8F5}"/>
                  </a:ext>
                </a:extLst>
              </p:cNvPr>
              <p:cNvSpPr/>
              <p:nvPr/>
            </p:nvSpPr>
            <p:spPr>
              <a:xfrm>
                <a:off x="7959436" y="1836593"/>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4 h 63211"/>
                  <a:gd name="connsiteX7" fmla="*/ 14721 w 41563"/>
                  <a:gd name="connsiteY7" fmla="*/ 33770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0"/>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4"/>
                    </a:cubicBezTo>
                    <a:cubicBezTo>
                      <a:pt x="20782" y="17318"/>
                      <a:pt x="17318" y="24245"/>
                      <a:pt x="14721" y="33770"/>
                    </a:cubicBezTo>
                    <a:lnTo>
                      <a:pt x="11257" y="63211"/>
                    </a:lnTo>
                    <a:lnTo>
                      <a:pt x="0" y="63211"/>
                    </a:lnTo>
                    <a:lnTo>
                      <a:pt x="7793" y="0"/>
                    </a:lnTo>
                    <a:lnTo>
                      <a:pt x="12989" y="0"/>
                    </a:lnTo>
                    <a:cubicBezTo>
                      <a:pt x="15586"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95CED87C-1D5B-2CE7-A062-2C5B48764A38}"/>
                  </a:ext>
                </a:extLst>
              </p:cNvPr>
              <p:cNvSpPr/>
              <p:nvPr/>
            </p:nvSpPr>
            <p:spPr>
              <a:xfrm>
                <a:off x="8003597" y="1837459"/>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1 h 64077"/>
                  <a:gd name="connsiteX4" fmla="*/ 22514 w 51088"/>
                  <a:gd name="connsiteY4" fmla="*/ 64077 h 64077"/>
                  <a:gd name="connsiteX5" fmla="*/ 12989 w 51088"/>
                  <a:gd name="connsiteY5" fmla="*/ 62345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4 w 51088"/>
                  <a:gd name="connsiteY10" fmla="*/ 19916 h 64077"/>
                  <a:gd name="connsiteX11" fmla="*/ 8659 w 51088"/>
                  <a:gd name="connsiteY11" fmla="*/ 12123 h 64077"/>
                  <a:gd name="connsiteX12" fmla="*/ 14721 w 51088"/>
                  <a:gd name="connsiteY12" fmla="*/ 6061 h 64077"/>
                  <a:gd name="connsiteX13" fmla="*/ 22514 w 51088"/>
                  <a:gd name="connsiteY13" fmla="*/ 1732 h 64077"/>
                  <a:gd name="connsiteX14" fmla="*/ 32039 w 51088"/>
                  <a:gd name="connsiteY14" fmla="*/ 0 h 64077"/>
                  <a:gd name="connsiteX15" fmla="*/ 40698 w 51088"/>
                  <a:gd name="connsiteY15" fmla="*/ 1732 h 64077"/>
                  <a:gd name="connsiteX16" fmla="*/ 46759 w 51088"/>
                  <a:gd name="connsiteY16" fmla="*/ 5196 h 64077"/>
                  <a:gd name="connsiteX17" fmla="*/ 50223 w 51088"/>
                  <a:gd name="connsiteY17" fmla="*/ 9525 h 64077"/>
                  <a:gd name="connsiteX18" fmla="*/ 51089 w 51088"/>
                  <a:gd name="connsiteY18" fmla="*/ 14720 h 64077"/>
                  <a:gd name="connsiteX19" fmla="*/ 49357 w 51088"/>
                  <a:gd name="connsiteY19" fmla="*/ 22514 h 64077"/>
                  <a:gd name="connsiteX20" fmla="*/ 43295 w 51088"/>
                  <a:gd name="connsiteY20" fmla="*/ 28575 h 64077"/>
                  <a:gd name="connsiteX21" fmla="*/ 31173 w 51088"/>
                  <a:gd name="connsiteY21" fmla="*/ 33771 h 64077"/>
                  <a:gd name="connsiteX22" fmla="*/ 11257 w 51088"/>
                  <a:gd name="connsiteY22" fmla="*/ 37234 h 64077"/>
                  <a:gd name="connsiteX23" fmla="*/ 11257 w 51088"/>
                  <a:gd name="connsiteY23" fmla="*/ 38966 h 64077"/>
                  <a:gd name="connsiteX24" fmla="*/ 11257 w 51088"/>
                  <a:gd name="connsiteY24" fmla="*/ 40698 h 64077"/>
                  <a:gd name="connsiteX25" fmla="*/ 14721 w 51088"/>
                  <a:gd name="connsiteY25" fmla="*/ 53686 h 64077"/>
                  <a:gd name="connsiteX26" fmla="*/ 25977 w 51088"/>
                  <a:gd name="connsiteY26" fmla="*/ 58016 h 64077"/>
                  <a:gd name="connsiteX27" fmla="*/ 31173 w 51088"/>
                  <a:gd name="connsiteY27" fmla="*/ 57150 h 64077"/>
                  <a:gd name="connsiteX28" fmla="*/ 35503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2039 w 51088"/>
                  <a:gd name="connsiteY35" fmla="*/ 6927 h 64077"/>
                  <a:gd name="connsiteX36" fmla="*/ 25112 w 51088"/>
                  <a:gd name="connsiteY36" fmla="*/ 8659 h 64077"/>
                  <a:gd name="connsiteX37" fmla="*/ 19050 w 51088"/>
                  <a:gd name="connsiteY37" fmla="*/ 12989 h 64077"/>
                  <a:gd name="connsiteX38" fmla="*/ 14721 w 51088"/>
                  <a:gd name="connsiteY38" fmla="*/ 19916 h 64077"/>
                  <a:gd name="connsiteX39" fmla="*/ 12123 w 51088"/>
                  <a:gd name="connsiteY39" fmla="*/ 28575 h 64077"/>
                  <a:gd name="connsiteX40" fmla="*/ 27709 w 51088"/>
                  <a:gd name="connsiteY40" fmla="*/ 25977 h 64077"/>
                  <a:gd name="connsiteX41" fmla="*/ 36368 w 51088"/>
                  <a:gd name="connsiteY41" fmla="*/ 22514 h 64077"/>
                  <a:gd name="connsiteX42" fmla="*/ 40698 w 51088"/>
                  <a:gd name="connsiteY42" fmla="*/ 19050 h 64077"/>
                  <a:gd name="connsiteX43" fmla="*/ 41564 w 51088"/>
                  <a:gd name="connsiteY43" fmla="*/ 14720 h 64077"/>
                  <a:gd name="connsiteX44" fmla="*/ 40698 w 51088"/>
                  <a:gd name="connsiteY44" fmla="*/ 12123 h 64077"/>
                  <a:gd name="connsiteX45" fmla="*/ 38966 w 51088"/>
                  <a:gd name="connsiteY45" fmla="*/ 9525 h 64077"/>
                  <a:gd name="connsiteX46" fmla="*/ 36368 w 51088"/>
                  <a:gd name="connsiteY46" fmla="*/ 7793 h 64077"/>
                  <a:gd name="connsiteX47" fmla="*/ 32039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3" y="61480"/>
                      <a:pt x="32904" y="62345"/>
                      <a:pt x="30307" y="63211"/>
                    </a:cubicBezTo>
                    <a:cubicBezTo>
                      <a:pt x="27709" y="64077"/>
                      <a:pt x="25112" y="64077"/>
                      <a:pt x="22514" y="64077"/>
                    </a:cubicBezTo>
                    <a:cubicBezTo>
                      <a:pt x="19050" y="64077"/>
                      <a:pt x="15586" y="63211"/>
                      <a:pt x="12989" y="62345"/>
                    </a:cubicBezTo>
                    <a:cubicBezTo>
                      <a:pt x="10391" y="61480"/>
                      <a:pt x="7793" y="59748"/>
                      <a:pt x="6061" y="57150"/>
                    </a:cubicBezTo>
                    <a:cubicBezTo>
                      <a:pt x="4330" y="54552"/>
                      <a:pt x="2598" y="51955"/>
                      <a:pt x="1732" y="49357"/>
                    </a:cubicBezTo>
                    <a:cubicBezTo>
                      <a:pt x="866" y="45893"/>
                      <a:pt x="0" y="42430"/>
                      <a:pt x="0" y="38966"/>
                    </a:cubicBezTo>
                    <a:cubicBezTo>
                      <a:pt x="0" y="35502"/>
                      <a:pt x="0" y="32905"/>
                      <a:pt x="866" y="29441"/>
                    </a:cubicBezTo>
                    <a:cubicBezTo>
                      <a:pt x="1732" y="25977"/>
                      <a:pt x="2598" y="23380"/>
                      <a:pt x="3464" y="19916"/>
                    </a:cubicBezTo>
                    <a:cubicBezTo>
                      <a:pt x="5196" y="17318"/>
                      <a:pt x="6061" y="14720"/>
                      <a:pt x="8659" y="12123"/>
                    </a:cubicBezTo>
                    <a:cubicBezTo>
                      <a:pt x="10391" y="9525"/>
                      <a:pt x="12989" y="7793"/>
                      <a:pt x="14721" y="6061"/>
                    </a:cubicBezTo>
                    <a:cubicBezTo>
                      <a:pt x="17318" y="4330"/>
                      <a:pt x="19916" y="2598"/>
                      <a:pt x="22514" y="1732"/>
                    </a:cubicBezTo>
                    <a:cubicBezTo>
                      <a:pt x="25112" y="866"/>
                      <a:pt x="28575" y="0"/>
                      <a:pt x="32039" y="0"/>
                    </a:cubicBezTo>
                    <a:cubicBezTo>
                      <a:pt x="35503" y="0"/>
                      <a:pt x="38100" y="866"/>
                      <a:pt x="40698" y="1732"/>
                    </a:cubicBezTo>
                    <a:cubicBezTo>
                      <a:pt x="43295" y="2598"/>
                      <a:pt x="45027" y="3464"/>
                      <a:pt x="46759" y="5196"/>
                    </a:cubicBezTo>
                    <a:cubicBezTo>
                      <a:pt x="48491" y="6927"/>
                      <a:pt x="49357" y="7793"/>
                      <a:pt x="50223" y="9525"/>
                    </a:cubicBezTo>
                    <a:cubicBezTo>
                      <a:pt x="51089" y="11257"/>
                      <a:pt x="51089" y="12989"/>
                      <a:pt x="51089" y="14720"/>
                    </a:cubicBezTo>
                    <a:cubicBezTo>
                      <a:pt x="51089" y="17318"/>
                      <a:pt x="50223" y="19916"/>
                      <a:pt x="49357" y="22514"/>
                    </a:cubicBezTo>
                    <a:cubicBezTo>
                      <a:pt x="48491" y="25111"/>
                      <a:pt x="45893" y="26843"/>
                      <a:pt x="43295" y="28575"/>
                    </a:cubicBezTo>
                    <a:cubicBezTo>
                      <a:pt x="40698" y="30307"/>
                      <a:pt x="36368" y="32039"/>
                      <a:pt x="31173" y="33771"/>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3" y="50223"/>
                      <a:pt x="14721" y="53686"/>
                    </a:cubicBezTo>
                    <a:cubicBezTo>
                      <a:pt x="17318" y="56284"/>
                      <a:pt x="20782" y="58016"/>
                      <a:pt x="25977" y="58016"/>
                    </a:cubicBezTo>
                    <a:cubicBezTo>
                      <a:pt x="27709" y="58016"/>
                      <a:pt x="29441" y="58016"/>
                      <a:pt x="31173" y="57150"/>
                    </a:cubicBezTo>
                    <a:cubicBezTo>
                      <a:pt x="32904" y="57150"/>
                      <a:pt x="33771" y="56284"/>
                      <a:pt x="35503" y="55418"/>
                    </a:cubicBezTo>
                    <a:cubicBezTo>
                      <a:pt x="36368" y="54552"/>
                      <a:pt x="38100" y="54552"/>
                      <a:pt x="38966" y="53686"/>
                    </a:cubicBezTo>
                    <a:cubicBezTo>
                      <a:pt x="39832" y="52821"/>
                      <a:pt x="40698" y="51955"/>
                      <a:pt x="41564" y="51955"/>
                    </a:cubicBezTo>
                    <a:cubicBezTo>
                      <a:pt x="42430" y="51089"/>
                      <a:pt x="43295" y="51089"/>
                      <a:pt x="43295" y="50223"/>
                    </a:cubicBezTo>
                    <a:cubicBezTo>
                      <a:pt x="44162" y="50223"/>
                      <a:pt x="45027" y="49357"/>
                      <a:pt x="45027" y="49357"/>
                    </a:cubicBezTo>
                    <a:cubicBezTo>
                      <a:pt x="45893" y="49357"/>
                      <a:pt x="46759" y="49357"/>
                      <a:pt x="46759" y="50223"/>
                    </a:cubicBezTo>
                    <a:lnTo>
                      <a:pt x="49357" y="51089"/>
                    </a:lnTo>
                    <a:close/>
                    <a:moveTo>
                      <a:pt x="32039" y="6927"/>
                    </a:moveTo>
                    <a:cubicBezTo>
                      <a:pt x="29441" y="6927"/>
                      <a:pt x="26844" y="7793"/>
                      <a:pt x="25112" y="8659"/>
                    </a:cubicBezTo>
                    <a:cubicBezTo>
                      <a:pt x="22514" y="9525"/>
                      <a:pt x="20782" y="11257"/>
                      <a:pt x="19050" y="12989"/>
                    </a:cubicBezTo>
                    <a:cubicBezTo>
                      <a:pt x="17318" y="14720"/>
                      <a:pt x="15586" y="17318"/>
                      <a:pt x="14721" y="19916"/>
                    </a:cubicBezTo>
                    <a:cubicBezTo>
                      <a:pt x="13855" y="22514"/>
                      <a:pt x="12989" y="25111"/>
                      <a:pt x="12123" y="28575"/>
                    </a:cubicBezTo>
                    <a:cubicBezTo>
                      <a:pt x="18184" y="27709"/>
                      <a:pt x="23380" y="26843"/>
                      <a:pt x="27709" y="25977"/>
                    </a:cubicBezTo>
                    <a:cubicBezTo>
                      <a:pt x="31173" y="25111"/>
                      <a:pt x="34636" y="24245"/>
                      <a:pt x="36368" y="22514"/>
                    </a:cubicBezTo>
                    <a:cubicBezTo>
                      <a:pt x="38100" y="21648"/>
                      <a:pt x="39832" y="19916"/>
                      <a:pt x="40698" y="19050"/>
                    </a:cubicBezTo>
                    <a:cubicBezTo>
                      <a:pt x="41564" y="17318"/>
                      <a:pt x="41564" y="16452"/>
                      <a:pt x="41564" y="14720"/>
                    </a:cubicBezTo>
                    <a:cubicBezTo>
                      <a:pt x="41564" y="13855"/>
                      <a:pt x="41564" y="12989"/>
                      <a:pt x="40698" y="12123"/>
                    </a:cubicBezTo>
                    <a:cubicBezTo>
                      <a:pt x="40698" y="11257"/>
                      <a:pt x="39832" y="10391"/>
                      <a:pt x="38966" y="9525"/>
                    </a:cubicBezTo>
                    <a:cubicBezTo>
                      <a:pt x="38100" y="8659"/>
                      <a:pt x="37234" y="8659"/>
                      <a:pt x="36368" y="7793"/>
                    </a:cubicBezTo>
                    <a:cubicBezTo>
                      <a:pt x="35503" y="6927"/>
                      <a:pt x="33771" y="6927"/>
                      <a:pt x="32039" y="6927"/>
                    </a:cubicBezTo>
                    <a:close/>
                  </a:path>
                </a:pathLst>
              </a:custGeom>
              <a:solidFill>
                <a:srgbClr val="203249"/>
              </a:solidFill>
              <a:ln w="8653" cap="flat">
                <a:noFill/>
                <a:prstDash val="solid"/>
                <a:miter/>
              </a:ln>
            </p:spPr>
            <p:txBody>
              <a:bodyPr rtlCol="0" anchor="ctr"/>
              <a:lstStyle/>
              <a:p>
                <a:endParaRPr lang="en-US"/>
              </a:p>
            </p:txBody>
          </p:sp>
        </p:grpSp>
        <p:grpSp>
          <p:nvGrpSpPr>
            <p:cNvPr id="23" name="Graphic 6">
              <a:extLst>
                <a:ext uri="{FF2B5EF4-FFF2-40B4-BE49-F238E27FC236}">
                  <a16:creationId xmlns:a16="http://schemas.microsoft.com/office/drawing/2014/main" id="{CBF64BED-0454-12E0-4C93-7099438E78EE}"/>
                </a:ext>
              </a:extLst>
            </p:cNvPr>
            <p:cNvGrpSpPr/>
            <p:nvPr/>
          </p:nvGrpSpPr>
          <p:grpSpPr>
            <a:xfrm>
              <a:off x="4330411" y="2583006"/>
              <a:ext cx="273627" cy="69272"/>
              <a:chOff x="4330411" y="2583006"/>
              <a:chExt cx="273627" cy="69272"/>
            </a:xfrm>
            <a:solidFill>
              <a:srgbClr val="203249"/>
            </a:solidFill>
          </p:grpSpPr>
          <p:sp>
            <p:nvSpPr>
              <p:cNvPr id="132" name="Freeform 131">
                <a:extLst>
                  <a:ext uri="{FF2B5EF4-FFF2-40B4-BE49-F238E27FC236}">
                    <a16:creationId xmlns:a16="http://schemas.microsoft.com/office/drawing/2014/main" id="{18B3EC95-51A0-1646-0F83-9020DAC2C8F8}"/>
                  </a:ext>
                </a:extLst>
              </p:cNvPr>
              <p:cNvSpPr/>
              <p:nvPr/>
            </p:nvSpPr>
            <p:spPr>
              <a:xfrm>
                <a:off x="4330411" y="2583006"/>
                <a:ext cx="45027" cy="69272"/>
              </a:xfrm>
              <a:custGeom>
                <a:avLst/>
                <a:gdLst>
                  <a:gd name="connsiteX0" fmla="*/ 40698 w 45027"/>
                  <a:gd name="connsiteY0" fmla="*/ 13855 h 69272"/>
                  <a:gd name="connsiteX1" fmla="*/ 39832 w 45027"/>
                  <a:gd name="connsiteY1" fmla="*/ 15587 h 69272"/>
                  <a:gd name="connsiteX2" fmla="*/ 38100 w 45027"/>
                  <a:gd name="connsiteY2" fmla="*/ 16452 h 69272"/>
                  <a:gd name="connsiteX3" fmla="*/ 36368 w 45027"/>
                  <a:gd name="connsiteY3" fmla="*/ 15587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0 w 45027"/>
                  <a:gd name="connsiteY10" fmla="*/ 19916 h 69272"/>
                  <a:gd name="connsiteX11" fmla="*/ 15586 w 45027"/>
                  <a:gd name="connsiteY11" fmla="*/ 23380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9 h 69272"/>
                  <a:gd name="connsiteX16" fmla="*/ 39832 w 45027"/>
                  <a:gd name="connsiteY16" fmla="*/ 35502 h 69272"/>
                  <a:gd name="connsiteX17" fmla="*/ 43295 w 45027"/>
                  <a:gd name="connsiteY17" fmla="*/ 40698 h 69272"/>
                  <a:gd name="connsiteX18" fmla="*/ 44161 w 45027"/>
                  <a:gd name="connsiteY18" fmla="*/ 47625 h 69272"/>
                  <a:gd name="connsiteX19" fmla="*/ 42430 w 45027"/>
                  <a:gd name="connsiteY19" fmla="*/ 56284 h 69272"/>
                  <a:gd name="connsiteX20" fmla="*/ 38100 w 45027"/>
                  <a:gd name="connsiteY20" fmla="*/ 63212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5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9 h 69272"/>
                  <a:gd name="connsiteX42" fmla="*/ 4330 w 45027"/>
                  <a:gd name="connsiteY42" fmla="*/ 26843 h 69272"/>
                  <a:gd name="connsiteX43" fmla="*/ 3464 w 45027"/>
                  <a:gd name="connsiteY43" fmla="*/ 19050 h 69272"/>
                  <a:gd name="connsiteX44" fmla="*/ 5195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3855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3855"/>
                    </a:moveTo>
                    <a:cubicBezTo>
                      <a:pt x="40698" y="14721"/>
                      <a:pt x="39832" y="14721"/>
                      <a:pt x="39832" y="15587"/>
                    </a:cubicBezTo>
                    <a:cubicBezTo>
                      <a:pt x="39832" y="15587"/>
                      <a:pt x="38966" y="16452"/>
                      <a:pt x="38100" y="16452"/>
                    </a:cubicBezTo>
                    <a:cubicBezTo>
                      <a:pt x="37234" y="16452"/>
                      <a:pt x="36368" y="16452"/>
                      <a:pt x="36368" y="15587"/>
                    </a:cubicBezTo>
                    <a:cubicBezTo>
                      <a:pt x="35502" y="14721"/>
                      <a:pt x="34636" y="14721"/>
                      <a:pt x="33770" y="13855"/>
                    </a:cubicBezTo>
                    <a:cubicBezTo>
                      <a:pt x="32905"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1"/>
                      <a:pt x="15586" y="15587"/>
                      <a:pt x="15586" y="16452"/>
                    </a:cubicBezTo>
                    <a:cubicBezTo>
                      <a:pt x="15586" y="17318"/>
                      <a:pt x="14720" y="18184"/>
                      <a:pt x="14720" y="19916"/>
                    </a:cubicBezTo>
                    <a:cubicBezTo>
                      <a:pt x="14720" y="21648"/>
                      <a:pt x="15586" y="22514"/>
                      <a:pt x="15586" y="23380"/>
                    </a:cubicBezTo>
                    <a:cubicBezTo>
                      <a:pt x="16452" y="24246"/>
                      <a:pt x="17318" y="25112"/>
                      <a:pt x="19050" y="25977"/>
                    </a:cubicBezTo>
                    <a:cubicBezTo>
                      <a:pt x="20782" y="26843"/>
                      <a:pt x="22514" y="27709"/>
                      <a:pt x="24245" y="27709"/>
                    </a:cubicBezTo>
                    <a:cubicBezTo>
                      <a:pt x="25977" y="28575"/>
                      <a:pt x="27709" y="28575"/>
                      <a:pt x="29441" y="29441"/>
                    </a:cubicBezTo>
                    <a:cubicBezTo>
                      <a:pt x="31173" y="30307"/>
                      <a:pt x="32905" y="31173"/>
                      <a:pt x="34636" y="32039"/>
                    </a:cubicBezTo>
                    <a:cubicBezTo>
                      <a:pt x="36368" y="32905"/>
                      <a:pt x="38100" y="33771"/>
                      <a:pt x="39832" y="35502"/>
                    </a:cubicBezTo>
                    <a:cubicBezTo>
                      <a:pt x="41564" y="37234"/>
                      <a:pt x="42430" y="38100"/>
                      <a:pt x="43295" y="40698"/>
                    </a:cubicBezTo>
                    <a:cubicBezTo>
                      <a:pt x="44161" y="42430"/>
                      <a:pt x="44161" y="45027"/>
                      <a:pt x="44161" y="47625"/>
                    </a:cubicBezTo>
                    <a:cubicBezTo>
                      <a:pt x="44161" y="50223"/>
                      <a:pt x="43295" y="53686"/>
                      <a:pt x="42430" y="56284"/>
                    </a:cubicBezTo>
                    <a:cubicBezTo>
                      <a:pt x="41564" y="58882"/>
                      <a:pt x="39832" y="61480"/>
                      <a:pt x="38100" y="63212"/>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2"/>
                      <a:pt x="866" y="61480"/>
                      <a:pt x="0" y="60614"/>
                    </a:cubicBezTo>
                    <a:lnTo>
                      <a:pt x="3464" y="54552"/>
                    </a:lnTo>
                    <a:cubicBezTo>
                      <a:pt x="3464" y="54552"/>
                      <a:pt x="4330" y="53686"/>
                      <a:pt x="4330" y="53686"/>
                    </a:cubicBezTo>
                    <a:cubicBezTo>
                      <a:pt x="5195" y="53686"/>
                      <a:pt x="5195" y="52821"/>
                      <a:pt x="6061" y="52821"/>
                    </a:cubicBezTo>
                    <a:cubicBezTo>
                      <a:pt x="6927" y="52821"/>
                      <a:pt x="7793" y="52821"/>
                      <a:pt x="8659" y="53686"/>
                    </a:cubicBezTo>
                    <a:cubicBezTo>
                      <a:pt x="9525" y="54552"/>
                      <a:pt x="10391" y="55418"/>
                      <a:pt x="12123" y="55418"/>
                    </a:cubicBezTo>
                    <a:cubicBezTo>
                      <a:pt x="12989" y="56284"/>
                      <a:pt x="14720" y="57150"/>
                      <a:pt x="16452" y="57150"/>
                    </a:cubicBezTo>
                    <a:cubicBezTo>
                      <a:pt x="18184" y="58016"/>
                      <a:pt x="19916" y="58016"/>
                      <a:pt x="22514" y="58016"/>
                    </a:cubicBezTo>
                    <a:cubicBezTo>
                      <a:pt x="25977" y="58016"/>
                      <a:pt x="28575" y="57150"/>
                      <a:pt x="30307" y="55418"/>
                    </a:cubicBezTo>
                    <a:cubicBezTo>
                      <a:pt x="32039" y="53686"/>
                      <a:pt x="32905" y="51089"/>
                      <a:pt x="32905" y="48491"/>
                    </a:cubicBezTo>
                    <a:cubicBezTo>
                      <a:pt x="32905" y="46759"/>
                      <a:pt x="32905" y="45027"/>
                      <a:pt x="32039" y="44161"/>
                    </a:cubicBezTo>
                    <a:cubicBezTo>
                      <a:pt x="31173" y="43295"/>
                      <a:pt x="30307" y="42430"/>
                      <a:pt x="28575" y="41564"/>
                    </a:cubicBezTo>
                    <a:cubicBezTo>
                      <a:pt x="26843" y="40698"/>
                      <a:pt x="25111" y="39832"/>
                      <a:pt x="23380" y="39832"/>
                    </a:cubicBezTo>
                    <a:cubicBezTo>
                      <a:pt x="21648" y="38966"/>
                      <a:pt x="19916" y="38966"/>
                      <a:pt x="18184" y="38100"/>
                    </a:cubicBezTo>
                    <a:cubicBezTo>
                      <a:pt x="16452" y="37234"/>
                      <a:pt x="14720" y="36368"/>
                      <a:pt x="12989" y="35502"/>
                    </a:cubicBezTo>
                    <a:cubicBezTo>
                      <a:pt x="11257" y="34636"/>
                      <a:pt x="9525" y="33771"/>
                      <a:pt x="7793" y="32039"/>
                    </a:cubicBezTo>
                    <a:cubicBezTo>
                      <a:pt x="6061" y="30307"/>
                      <a:pt x="5195" y="28575"/>
                      <a:pt x="4330" y="26843"/>
                    </a:cubicBezTo>
                    <a:cubicBezTo>
                      <a:pt x="3464" y="25112"/>
                      <a:pt x="3464" y="22514"/>
                      <a:pt x="3464" y="19050"/>
                    </a:cubicBezTo>
                    <a:cubicBezTo>
                      <a:pt x="3464" y="16452"/>
                      <a:pt x="4330" y="14721"/>
                      <a:pt x="5195"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30" y="4330"/>
                      <a:pt x="45027" y="6927"/>
                    </a:cubicBezTo>
                    <a:lnTo>
                      <a:pt x="40698" y="13855"/>
                    </a:lnTo>
                    <a:close/>
                  </a:path>
                </a:pathLst>
              </a:custGeom>
              <a:solidFill>
                <a:srgbClr val="203249"/>
              </a:solidFill>
              <a:ln w="8653"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CB1CA811-A7C4-61C1-194D-348421941E0D}"/>
                  </a:ext>
                </a:extLst>
              </p:cNvPr>
              <p:cNvSpPr/>
              <p:nvPr/>
            </p:nvSpPr>
            <p:spPr>
              <a:xfrm>
                <a:off x="4391890" y="2584738"/>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FB13158E-E6F4-106B-E502-0B12F29355CA}"/>
                  </a:ext>
                </a:extLst>
              </p:cNvPr>
              <p:cNvSpPr/>
              <p:nvPr/>
            </p:nvSpPr>
            <p:spPr>
              <a:xfrm>
                <a:off x="4468090" y="2584738"/>
                <a:ext cx="12122" cy="65809"/>
              </a:xfrm>
              <a:custGeom>
                <a:avLst/>
                <a:gdLst>
                  <a:gd name="connsiteX0" fmla="*/ 12123 w 12122"/>
                  <a:gd name="connsiteY0" fmla="*/ 65809 h 65809"/>
                  <a:gd name="connsiteX1" fmla="*/ 0 w 12122"/>
                  <a:gd name="connsiteY1" fmla="*/ 65809 h 65809"/>
                  <a:gd name="connsiteX2" fmla="*/ 0 w 12122"/>
                  <a:gd name="connsiteY2" fmla="*/ 0 h 65809"/>
                  <a:gd name="connsiteX3" fmla="*/ 12123 w 12122"/>
                  <a:gd name="connsiteY3" fmla="*/ 0 h 65809"/>
                  <a:gd name="connsiteX4" fmla="*/ 12123 w 12122"/>
                  <a:gd name="connsiteY4" fmla="*/ 65809 h 6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9">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446872C7-AEAB-90EF-442C-1C6355E3E094}"/>
                  </a:ext>
                </a:extLst>
              </p:cNvPr>
              <p:cNvSpPr/>
              <p:nvPr/>
            </p:nvSpPr>
            <p:spPr>
              <a:xfrm>
                <a:off x="4500995" y="2584738"/>
                <a:ext cx="41563" cy="65809"/>
              </a:xfrm>
              <a:custGeom>
                <a:avLst/>
                <a:gdLst>
                  <a:gd name="connsiteX0" fmla="*/ 12123 w 41563"/>
                  <a:gd name="connsiteY0" fmla="*/ 9525 h 65809"/>
                  <a:gd name="connsiteX1" fmla="*/ 12123 w 41563"/>
                  <a:gd name="connsiteY1" fmla="*/ 29441 h 65809"/>
                  <a:gd name="connsiteX2" fmla="*/ 37234 w 41563"/>
                  <a:gd name="connsiteY2" fmla="*/ 29441 h 65809"/>
                  <a:gd name="connsiteX3" fmla="*/ 37234 w 41563"/>
                  <a:gd name="connsiteY3" fmla="*/ 38966 h 65809"/>
                  <a:gd name="connsiteX4" fmla="*/ 12123 w 41563"/>
                  <a:gd name="connsiteY4" fmla="*/ 38966 h 65809"/>
                  <a:gd name="connsiteX5" fmla="*/ 12123 w 41563"/>
                  <a:gd name="connsiteY5" fmla="*/ 65809 h 65809"/>
                  <a:gd name="connsiteX6" fmla="*/ 0 w 41563"/>
                  <a:gd name="connsiteY6" fmla="*/ 65809 h 65809"/>
                  <a:gd name="connsiteX7" fmla="*/ 0 w 41563"/>
                  <a:gd name="connsiteY7" fmla="*/ 0 h 65809"/>
                  <a:gd name="connsiteX8" fmla="*/ 41564 w 41563"/>
                  <a:gd name="connsiteY8" fmla="*/ 0 h 65809"/>
                  <a:gd name="connsiteX9" fmla="*/ 41564 w 41563"/>
                  <a:gd name="connsiteY9" fmla="*/ 9525 h 65809"/>
                  <a:gd name="connsiteX10" fmla="*/ 12123 w 41563"/>
                  <a:gd name="connsiteY10" fmla="*/ 9525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9">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673F69CF-AD8D-4581-971C-7B34B98BC23A}"/>
                  </a:ext>
                </a:extLst>
              </p:cNvPr>
              <p:cNvSpPr/>
              <p:nvPr/>
            </p:nvSpPr>
            <p:spPr>
              <a:xfrm>
                <a:off x="4552083" y="2583872"/>
                <a:ext cx="51954" cy="66675"/>
              </a:xfrm>
              <a:custGeom>
                <a:avLst/>
                <a:gdLst>
                  <a:gd name="connsiteX0" fmla="*/ 51955 w 51954"/>
                  <a:gd name="connsiteY0" fmla="*/ 10391 h 66675"/>
                  <a:gd name="connsiteX1" fmla="*/ 32039 w 51954"/>
                  <a:gd name="connsiteY1" fmla="*/ 10391 h 66675"/>
                  <a:gd name="connsiteX2" fmla="*/ 32039 w 51954"/>
                  <a:gd name="connsiteY2" fmla="*/ 66675 h 66675"/>
                  <a:gd name="connsiteX3" fmla="*/ 19916 w 51954"/>
                  <a:gd name="connsiteY3" fmla="*/ 66675 h 66675"/>
                  <a:gd name="connsiteX4" fmla="*/ 19916 w 51954"/>
                  <a:gd name="connsiteY4" fmla="*/ 10391 h 66675"/>
                  <a:gd name="connsiteX5" fmla="*/ 0 w 51954"/>
                  <a:gd name="connsiteY5" fmla="*/ 10391 h 66675"/>
                  <a:gd name="connsiteX6" fmla="*/ 0 w 51954"/>
                  <a:gd name="connsiteY6" fmla="*/ 0 h 66675"/>
                  <a:gd name="connsiteX7" fmla="*/ 51955 w 51954"/>
                  <a:gd name="connsiteY7" fmla="*/ 0 h 66675"/>
                  <a:gd name="connsiteX8" fmla="*/ 51955 w 51954"/>
                  <a:gd name="connsiteY8" fmla="*/ 10391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5">
                    <a:moveTo>
                      <a:pt x="51955" y="10391"/>
                    </a:moveTo>
                    <a:lnTo>
                      <a:pt x="32039" y="10391"/>
                    </a:lnTo>
                    <a:lnTo>
                      <a:pt x="32039"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24" name="Graphic 6">
              <a:extLst>
                <a:ext uri="{FF2B5EF4-FFF2-40B4-BE49-F238E27FC236}">
                  <a16:creationId xmlns:a16="http://schemas.microsoft.com/office/drawing/2014/main" id="{B0E083E2-BFD2-ADB9-2805-B154AE25B684}"/>
                </a:ext>
              </a:extLst>
            </p:cNvPr>
            <p:cNvGrpSpPr/>
            <p:nvPr/>
          </p:nvGrpSpPr>
          <p:grpSpPr>
            <a:xfrm>
              <a:off x="4183206" y="2693843"/>
              <a:ext cx="570634" cy="92652"/>
              <a:chOff x="4183206" y="2693843"/>
              <a:chExt cx="570634" cy="92652"/>
            </a:xfrm>
            <a:solidFill>
              <a:srgbClr val="203249"/>
            </a:solidFill>
          </p:grpSpPr>
          <p:sp>
            <p:nvSpPr>
              <p:cNvPr id="122" name="Freeform 121">
                <a:extLst>
                  <a:ext uri="{FF2B5EF4-FFF2-40B4-BE49-F238E27FC236}">
                    <a16:creationId xmlns:a16="http://schemas.microsoft.com/office/drawing/2014/main" id="{45EC31BB-A6AB-7605-A931-7E48D24C4C21}"/>
                  </a:ext>
                </a:extLst>
              </p:cNvPr>
              <p:cNvSpPr/>
              <p:nvPr/>
            </p:nvSpPr>
            <p:spPr>
              <a:xfrm>
                <a:off x="4183206" y="2696440"/>
                <a:ext cx="64943" cy="89188"/>
              </a:xfrm>
              <a:custGeom>
                <a:avLst/>
                <a:gdLst>
                  <a:gd name="connsiteX0" fmla="*/ 64077 w 64943"/>
                  <a:gd name="connsiteY0" fmla="*/ 9525 h 89188"/>
                  <a:gd name="connsiteX1" fmla="*/ 38100 w 64943"/>
                  <a:gd name="connsiteY1" fmla="*/ 9525 h 89188"/>
                  <a:gd name="connsiteX2" fmla="*/ 28575 w 64943"/>
                  <a:gd name="connsiteY2" fmla="*/ 89189 h 89188"/>
                  <a:gd name="connsiteX3" fmla="*/ 16452 w 64943"/>
                  <a:gd name="connsiteY3" fmla="*/ 89189 h 89188"/>
                  <a:gd name="connsiteX4" fmla="*/ 25977 w 64943"/>
                  <a:gd name="connsiteY4" fmla="*/ 9525 h 89188"/>
                  <a:gd name="connsiteX5" fmla="*/ 0 w 64943"/>
                  <a:gd name="connsiteY5" fmla="*/ 9525 h 89188"/>
                  <a:gd name="connsiteX6" fmla="*/ 866 w 64943"/>
                  <a:gd name="connsiteY6" fmla="*/ 0 h 89188"/>
                  <a:gd name="connsiteX7" fmla="*/ 64943 w 64943"/>
                  <a:gd name="connsiteY7" fmla="*/ 0 h 89188"/>
                  <a:gd name="connsiteX8" fmla="*/ 64077 w 64943"/>
                  <a:gd name="connsiteY8" fmla="*/ 9525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43" h="89188">
                    <a:moveTo>
                      <a:pt x="64077" y="9525"/>
                    </a:moveTo>
                    <a:lnTo>
                      <a:pt x="38100" y="9525"/>
                    </a:lnTo>
                    <a:lnTo>
                      <a:pt x="28575" y="89189"/>
                    </a:lnTo>
                    <a:lnTo>
                      <a:pt x="16452" y="89189"/>
                    </a:lnTo>
                    <a:lnTo>
                      <a:pt x="25977" y="9525"/>
                    </a:lnTo>
                    <a:lnTo>
                      <a:pt x="0" y="9525"/>
                    </a:lnTo>
                    <a:lnTo>
                      <a:pt x="866" y="0"/>
                    </a:lnTo>
                    <a:lnTo>
                      <a:pt x="64943" y="0"/>
                    </a:lnTo>
                    <a:lnTo>
                      <a:pt x="64077" y="9525"/>
                    </a:lnTo>
                    <a:close/>
                  </a:path>
                </a:pathLst>
              </a:custGeom>
              <a:solidFill>
                <a:srgbClr val="203249"/>
              </a:solidFill>
              <a:ln w="8653" cap="flat">
                <a:noFill/>
                <a:prstDash val="solid"/>
                <a:miter/>
              </a:ln>
            </p:spPr>
            <p:txBody>
              <a:bodyPr rtlCol="0" anchor="ctr"/>
              <a:lstStyle/>
              <a:p>
                <a:endParaRPr lang="en-US"/>
              </a:p>
            </p:txBody>
          </p:sp>
          <p:sp>
            <p:nvSpPr>
              <p:cNvPr id="123" name="Freeform 122">
                <a:extLst>
                  <a:ext uri="{FF2B5EF4-FFF2-40B4-BE49-F238E27FC236}">
                    <a16:creationId xmlns:a16="http://schemas.microsoft.com/office/drawing/2014/main" id="{3F4B7129-6B44-3F86-3E26-5231C033BC94}"/>
                  </a:ext>
                </a:extLst>
              </p:cNvPr>
              <p:cNvSpPr/>
              <p:nvPr/>
            </p:nvSpPr>
            <p:spPr>
              <a:xfrm>
                <a:off x="4249015" y="2722418"/>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2 h 64077"/>
                  <a:gd name="connsiteX4" fmla="*/ 22514 w 51088"/>
                  <a:gd name="connsiteY4" fmla="*/ 64077 h 64077"/>
                  <a:gd name="connsiteX5" fmla="*/ 12989 w 51088"/>
                  <a:gd name="connsiteY5" fmla="*/ 62346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4 w 51088"/>
                  <a:gd name="connsiteY10" fmla="*/ 19916 h 64077"/>
                  <a:gd name="connsiteX11" fmla="*/ 8659 w 51088"/>
                  <a:gd name="connsiteY11" fmla="*/ 12123 h 64077"/>
                  <a:gd name="connsiteX12" fmla="*/ 14720 w 51088"/>
                  <a:gd name="connsiteY12" fmla="*/ 6061 h 64077"/>
                  <a:gd name="connsiteX13" fmla="*/ 22514 w 51088"/>
                  <a:gd name="connsiteY13" fmla="*/ 1732 h 64077"/>
                  <a:gd name="connsiteX14" fmla="*/ 32039 w 51088"/>
                  <a:gd name="connsiteY14" fmla="*/ 0 h 64077"/>
                  <a:gd name="connsiteX15" fmla="*/ 40698 w 51088"/>
                  <a:gd name="connsiteY15" fmla="*/ 1732 h 64077"/>
                  <a:gd name="connsiteX16" fmla="*/ 46759 w 51088"/>
                  <a:gd name="connsiteY16" fmla="*/ 5196 h 64077"/>
                  <a:gd name="connsiteX17" fmla="*/ 50223 w 51088"/>
                  <a:gd name="connsiteY17" fmla="*/ 9525 h 64077"/>
                  <a:gd name="connsiteX18" fmla="*/ 51089 w 51088"/>
                  <a:gd name="connsiteY18" fmla="*/ 14721 h 64077"/>
                  <a:gd name="connsiteX19" fmla="*/ 49357 w 51088"/>
                  <a:gd name="connsiteY19" fmla="*/ 22514 h 64077"/>
                  <a:gd name="connsiteX20" fmla="*/ 43295 w 51088"/>
                  <a:gd name="connsiteY20" fmla="*/ 28575 h 64077"/>
                  <a:gd name="connsiteX21" fmla="*/ 31173 w 51088"/>
                  <a:gd name="connsiteY21" fmla="*/ 33770 h 64077"/>
                  <a:gd name="connsiteX22" fmla="*/ 11257 w 51088"/>
                  <a:gd name="connsiteY22" fmla="*/ 37234 h 64077"/>
                  <a:gd name="connsiteX23" fmla="*/ 11257 w 51088"/>
                  <a:gd name="connsiteY23" fmla="*/ 38966 h 64077"/>
                  <a:gd name="connsiteX24" fmla="*/ 11257 w 51088"/>
                  <a:gd name="connsiteY24" fmla="*/ 40698 h 64077"/>
                  <a:gd name="connsiteX25" fmla="*/ 14720 w 51088"/>
                  <a:gd name="connsiteY25" fmla="*/ 53686 h 64077"/>
                  <a:gd name="connsiteX26" fmla="*/ 25977 w 51088"/>
                  <a:gd name="connsiteY26" fmla="*/ 58016 h 64077"/>
                  <a:gd name="connsiteX27" fmla="*/ 31173 w 51088"/>
                  <a:gd name="connsiteY27" fmla="*/ 57150 h 64077"/>
                  <a:gd name="connsiteX28" fmla="*/ 35502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1173 w 51088"/>
                  <a:gd name="connsiteY35" fmla="*/ 6927 h 64077"/>
                  <a:gd name="connsiteX36" fmla="*/ 24245 w 51088"/>
                  <a:gd name="connsiteY36" fmla="*/ 8659 h 64077"/>
                  <a:gd name="connsiteX37" fmla="*/ 18184 w 51088"/>
                  <a:gd name="connsiteY37" fmla="*/ 12989 h 64077"/>
                  <a:gd name="connsiteX38" fmla="*/ 13855 w 51088"/>
                  <a:gd name="connsiteY38" fmla="*/ 19916 h 64077"/>
                  <a:gd name="connsiteX39" fmla="*/ 11257 w 51088"/>
                  <a:gd name="connsiteY39" fmla="*/ 28575 h 64077"/>
                  <a:gd name="connsiteX40" fmla="*/ 26843 w 51088"/>
                  <a:gd name="connsiteY40" fmla="*/ 25977 h 64077"/>
                  <a:gd name="connsiteX41" fmla="*/ 35502 w 51088"/>
                  <a:gd name="connsiteY41" fmla="*/ 22514 h 64077"/>
                  <a:gd name="connsiteX42" fmla="*/ 39832 w 51088"/>
                  <a:gd name="connsiteY42" fmla="*/ 19050 h 64077"/>
                  <a:gd name="connsiteX43" fmla="*/ 40698 w 51088"/>
                  <a:gd name="connsiteY43" fmla="*/ 14721 h 64077"/>
                  <a:gd name="connsiteX44" fmla="*/ 39832 w 51088"/>
                  <a:gd name="connsiteY44" fmla="*/ 12123 h 64077"/>
                  <a:gd name="connsiteX45" fmla="*/ 38100 w 51088"/>
                  <a:gd name="connsiteY45" fmla="*/ 9525 h 64077"/>
                  <a:gd name="connsiteX46" fmla="*/ 35502 w 51088"/>
                  <a:gd name="connsiteY46" fmla="*/ 7793 h 64077"/>
                  <a:gd name="connsiteX47" fmla="*/ 31173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2" y="61480"/>
                      <a:pt x="32905" y="62346"/>
                      <a:pt x="30307" y="63212"/>
                    </a:cubicBezTo>
                    <a:cubicBezTo>
                      <a:pt x="27709" y="64077"/>
                      <a:pt x="25111" y="64077"/>
                      <a:pt x="22514" y="64077"/>
                    </a:cubicBezTo>
                    <a:cubicBezTo>
                      <a:pt x="19050" y="64077"/>
                      <a:pt x="15586" y="63212"/>
                      <a:pt x="12989" y="62346"/>
                    </a:cubicBezTo>
                    <a:cubicBezTo>
                      <a:pt x="10391" y="61480"/>
                      <a:pt x="7793" y="59748"/>
                      <a:pt x="6061" y="57150"/>
                    </a:cubicBezTo>
                    <a:cubicBezTo>
                      <a:pt x="4330" y="54552"/>
                      <a:pt x="2598" y="51955"/>
                      <a:pt x="1732" y="49357"/>
                    </a:cubicBezTo>
                    <a:cubicBezTo>
                      <a:pt x="866" y="45893"/>
                      <a:pt x="0" y="42429"/>
                      <a:pt x="0" y="38966"/>
                    </a:cubicBezTo>
                    <a:cubicBezTo>
                      <a:pt x="0" y="35502"/>
                      <a:pt x="0" y="32905"/>
                      <a:pt x="866" y="29441"/>
                    </a:cubicBezTo>
                    <a:cubicBezTo>
                      <a:pt x="1732" y="25977"/>
                      <a:pt x="2598" y="23380"/>
                      <a:pt x="3464" y="19916"/>
                    </a:cubicBezTo>
                    <a:cubicBezTo>
                      <a:pt x="5196" y="17318"/>
                      <a:pt x="6061" y="14721"/>
                      <a:pt x="8659" y="12123"/>
                    </a:cubicBezTo>
                    <a:cubicBezTo>
                      <a:pt x="10391" y="9525"/>
                      <a:pt x="12989" y="7793"/>
                      <a:pt x="14720" y="6061"/>
                    </a:cubicBezTo>
                    <a:cubicBezTo>
                      <a:pt x="17318" y="4330"/>
                      <a:pt x="19916" y="2598"/>
                      <a:pt x="22514" y="1732"/>
                    </a:cubicBezTo>
                    <a:cubicBezTo>
                      <a:pt x="25111" y="866"/>
                      <a:pt x="28575" y="0"/>
                      <a:pt x="32039" y="0"/>
                    </a:cubicBezTo>
                    <a:cubicBezTo>
                      <a:pt x="35502" y="0"/>
                      <a:pt x="38100" y="866"/>
                      <a:pt x="40698" y="1732"/>
                    </a:cubicBezTo>
                    <a:cubicBezTo>
                      <a:pt x="43295" y="2598"/>
                      <a:pt x="45027" y="3464"/>
                      <a:pt x="46759" y="5196"/>
                    </a:cubicBezTo>
                    <a:cubicBezTo>
                      <a:pt x="48491" y="6927"/>
                      <a:pt x="49357" y="7793"/>
                      <a:pt x="50223" y="9525"/>
                    </a:cubicBezTo>
                    <a:cubicBezTo>
                      <a:pt x="51089" y="11257"/>
                      <a:pt x="51089" y="12989"/>
                      <a:pt x="51089" y="14721"/>
                    </a:cubicBezTo>
                    <a:cubicBezTo>
                      <a:pt x="51089" y="17318"/>
                      <a:pt x="50223" y="19916"/>
                      <a:pt x="49357" y="22514"/>
                    </a:cubicBezTo>
                    <a:cubicBezTo>
                      <a:pt x="48491" y="25111"/>
                      <a:pt x="45893" y="26843"/>
                      <a:pt x="43295" y="28575"/>
                    </a:cubicBezTo>
                    <a:cubicBezTo>
                      <a:pt x="40698" y="30307"/>
                      <a:pt x="36368" y="32039"/>
                      <a:pt x="31173" y="33770"/>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3" y="50223"/>
                      <a:pt x="14720" y="53686"/>
                    </a:cubicBezTo>
                    <a:cubicBezTo>
                      <a:pt x="17318" y="56284"/>
                      <a:pt x="20782" y="58016"/>
                      <a:pt x="25977" y="58016"/>
                    </a:cubicBezTo>
                    <a:cubicBezTo>
                      <a:pt x="27709" y="58016"/>
                      <a:pt x="29441" y="58016"/>
                      <a:pt x="31173" y="57150"/>
                    </a:cubicBezTo>
                    <a:cubicBezTo>
                      <a:pt x="32905" y="57150"/>
                      <a:pt x="33770" y="56284"/>
                      <a:pt x="35502" y="55418"/>
                    </a:cubicBezTo>
                    <a:cubicBezTo>
                      <a:pt x="36368" y="54552"/>
                      <a:pt x="38100" y="54552"/>
                      <a:pt x="38966" y="53686"/>
                    </a:cubicBezTo>
                    <a:cubicBezTo>
                      <a:pt x="39832" y="52821"/>
                      <a:pt x="40698" y="51955"/>
                      <a:pt x="41564" y="51955"/>
                    </a:cubicBezTo>
                    <a:cubicBezTo>
                      <a:pt x="42430" y="51089"/>
                      <a:pt x="43295" y="51089"/>
                      <a:pt x="43295" y="50223"/>
                    </a:cubicBezTo>
                    <a:cubicBezTo>
                      <a:pt x="44161" y="50223"/>
                      <a:pt x="45027" y="49357"/>
                      <a:pt x="45027" y="49357"/>
                    </a:cubicBezTo>
                    <a:cubicBezTo>
                      <a:pt x="45893" y="49357"/>
                      <a:pt x="46759" y="49357"/>
                      <a:pt x="46759" y="50223"/>
                    </a:cubicBezTo>
                    <a:lnTo>
                      <a:pt x="49357" y="51089"/>
                    </a:lnTo>
                    <a:close/>
                    <a:moveTo>
                      <a:pt x="31173" y="6927"/>
                    </a:moveTo>
                    <a:cubicBezTo>
                      <a:pt x="28575" y="6927"/>
                      <a:pt x="25977" y="7793"/>
                      <a:pt x="24245" y="8659"/>
                    </a:cubicBezTo>
                    <a:cubicBezTo>
                      <a:pt x="21648" y="9525"/>
                      <a:pt x="19916" y="11257"/>
                      <a:pt x="18184" y="12989"/>
                    </a:cubicBezTo>
                    <a:cubicBezTo>
                      <a:pt x="16452" y="14721"/>
                      <a:pt x="14720" y="17318"/>
                      <a:pt x="13855" y="19916"/>
                    </a:cubicBezTo>
                    <a:cubicBezTo>
                      <a:pt x="12989" y="22514"/>
                      <a:pt x="12123" y="25111"/>
                      <a:pt x="11257" y="28575"/>
                    </a:cubicBezTo>
                    <a:cubicBezTo>
                      <a:pt x="17318" y="27709"/>
                      <a:pt x="22514" y="26843"/>
                      <a:pt x="26843" y="25977"/>
                    </a:cubicBezTo>
                    <a:cubicBezTo>
                      <a:pt x="30307" y="25111"/>
                      <a:pt x="33770" y="24246"/>
                      <a:pt x="35502" y="22514"/>
                    </a:cubicBezTo>
                    <a:cubicBezTo>
                      <a:pt x="37234" y="21648"/>
                      <a:pt x="38966" y="19916"/>
                      <a:pt x="39832" y="19050"/>
                    </a:cubicBezTo>
                    <a:cubicBezTo>
                      <a:pt x="40698" y="17318"/>
                      <a:pt x="40698" y="16452"/>
                      <a:pt x="40698" y="14721"/>
                    </a:cubicBezTo>
                    <a:cubicBezTo>
                      <a:pt x="40698" y="13855"/>
                      <a:pt x="40698" y="12989"/>
                      <a:pt x="39832" y="12123"/>
                    </a:cubicBezTo>
                    <a:cubicBezTo>
                      <a:pt x="39832" y="11257"/>
                      <a:pt x="38966" y="10391"/>
                      <a:pt x="38100" y="9525"/>
                    </a:cubicBezTo>
                    <a:cubicBezTo>
                      <a:pt x="37234" y="8659"/>
                      <a:pt x="36368" y="8659"/>
                      <a:pt x="35502" y="7793"/>
                    </a:cubicBezTo>
                    <a:cubicBezTo>
                      <a:pt x="34636" y="7793"/>
                      <a:pt x="32905" y="6927"/>
                      <a:pt x="31173" y="6927"/>
                    </a:cubicBezTo>
                    <a:close/>
                  </a:path>
                </a:pathLst>
              </a:custGeom>
              <a:solidFill>
                <a:srgbClr val="203249"/>
              </a:solidFill>
              <a:ln w="8653" cap="flat">
                <a:noFill/>
                <a:prstDash val="solid"/>
                <a:miter/>
              </a:ln>
            </p:spPr>
            <p:txBody>
              <a:bodyPr rtlCol="0" anchor="ctr"/>
              <a:lstStyle/>
              <a:p>
                <a:endParaRPr lang="en-US"/>
              </a:p>
            </p:txBody>
          </p:sp>
          <p:sp>
            <p:nvSpPr>
              <p:cNvPr id="124" name="Freeform 123">
                <a:extLst>
                  <a:ext uri="{FF2B5EF4-FFF2-40B4-BE49-F238E27FC236}">
                    <a16:creationId xmlns:a16="http://schemas.microsoft.com/office/drawing/2014/main" id="{CC4B614A-AA34-CE58-6A30-585650D03E33}"/>
                  </a:ext>
                </a:extLst>
              </p:cNvPr>
              <p:cNvSpPr/>
              <p:nvPr/>
            </p:nvSpPr>
            <p:spPr>
              <a:xfrm>
                <a:off x="4307897" y="2719820"/>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80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8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4161 w 55418"/>
                  <a:gd name="connsiteY22" fmla="*/ 10391 h 65809"/>
                  <a:gd name="connsiteX23" fmla="*/ 41564 w 55418"/>
                  <a:gd name="connsiteY23" fmla="*/ 10391 h 65809"/>
                  <a:gd name="connsiteX24" fmla="*/ 38966 w 55418"/>
                  <a:gd name="connsiteY24" fmla="*/ 10391 h 65809"/>
                  <a:gd name="connsiteX25" fmla="*/ 32039 w 55418"/>
                  <a:gd name="connsiteY25" fmla="*/ 11257 h 65809"/>
                  <a:gd name="connsiteX26" fmla="*/ 25111 w 55418"/>
                  <a:gd name="connsiteY26" fmla="*/ 14720 h 65809"/>
                  <a:gd name="connsiteX27" fmla="*/ 19916 w 55418"/>
                  <a:gd name="connsiteY27" fmla="*/ 19916 h 65809"/>
                  <a:gd name="connsiteX28" fmla="*/ 15586 w 55418"/>
                  <a:gd name="connsiteY28" fmla="*/ 26843 h 65809"/>
                  <a:gd name="connsiteX29" fmla="*/ 12989 w 55418"/>
                  <a:gd name="connsiteY29" fmla="*/ 34636 h 65809"/>
                  <a:gd name="connsiteX30" fmla="*/ 12123 w 55418"/>
                  <a:gd name="connsiteY30" fmla="*/ 43295 h 65809"/>
                  <a:gd name="connsiteX31" fmla="*/ 21648 w 55418"/>
                  <a:gd name="connsiteY31" fmla="*/ 58016 h 65809"/>
                  <a:gd name="connsiteX32" fmla="*/ 27709 w 55418"/>
                  <a:gd name="connsiteY32" fmla="*/ 56284 h 65809"/>
                  <a:gd name="connsiteX33" fmla="*/ 32905 w 55418"/>
                  <a:gd name="connsiteY33" fmla="*/ 51089 h 65809"/>
                  <a:gd name="connsiteX34" fmla="*/ 38100 w 55418"/>
                  <a:gd name="connsiteY34" fmla="*/ 43295 h 65809"/>
                  <a:gd name="connsiteX35" fmla="*/ 42430 w 55418"/>
                  <a:gd name="connsiteY35" fmla="*/ 32904 h 65809"/>
                  <a:gd name="connsiteX36" fmla="*/ 44161 w 55418"/>
                  <a:gd name="connsiteY36" fmla="*/ 10391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5" y="58016"/>
                      <a:pt x="31173" y="60614"/>
                      <a:pt x="29441" y="61480"/>
                    </a:cubicBezTo>
                    <a:cubicBezTo>
                      <a:pt x="27709" y="63211"/>
                      <a:pt x="25111" y="64077"/>
                      <a:pt x="23380" y="64943"/>
                    </a:cubicBezTo>
                    <a:cubicBezTo>
                      <a:pt x="21648" y="65809"/>
                      <a:pt x="19050" y="65809"/>
                      <a:pt x="16452" y="65809"/>
                    </a:cubicBezTo>
                    <a:cubicBezTo>
                      <a:pt x="13855"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8"/>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5" y="866"/>
                      <a:pt x="36368" y="0"/>
                      <a:pt x="39832" y="0"/>
                    </a:cubicBezTo>
                    <a:cubicBezTo>
                      <a:pt x="42430" y="0"/>
                      <a:pt x="45027" y="0"/>
                      <a:pt x="47625" y="866"/>
                    </a:cubicBezTo>
                    <a:cubicBezTo>
                      <a:pt x="50223" y="1732"/>
                      <a:pt x="52820" y="1732"/>
                      <a:pt x="55418" y="3464"/>
                    </a:cubicBezTo>
                    <a:lnTo>
                      <a:pt x="47625" y="64077"/>
                    </a:lnTo>
                    <a:lnTo>
                      <a:pt x="41564" y="64077"/>
                    </a:lnTo>
                    <a:cubicBezTo>
                      <a:pt x="39832" y="64077"/>
                      <a:pt x="38966" y="64077"/>
                      <a:pt x="38966" y="63211"/>
                    </a:cubicBezTo>
                    <a:cubicBezTo>
                      <a:pt x="38100" y="62345"/>
                      <a:pt x="38100" y="61480"/>
                      <a:pt x="38100" y="60614"/>
                    </a:cubicBezTo>
                    <a:lnTo>
                      <a:pt x="39832" y="49357"/>
                    </a:lnTo>
                    <a:close/>
                    <a:moveTo>
                      <a:pt x="44161" y="10391"/>
                    </a:moveTo>
                    <a:cubicBezTo>
                      <a:pt x="43295" y="10391"/>
                      <a:pt x="42430" y="10391"/>
                      <a:pt x="41564" y="10391"/>
                    </a:cubicBezTo>
                    <a:cubicBezTo>
                      <a:pt x="40698" y="10391"/>
                      <a:pt x="39832" y="10391"/>
                      <a:pt x="38966" y="10391"/>
                    </a:cubicBezTo>
                    <a:cubicBezTo>
                      <a:pt x="36368" y="10391"/>
                      <a:pt x="33770" y="10391"/>
                      <a:pt x="32039" y="11257"/>
                    </a:cubicBezTo>
                    <a:cubicBezTo>
                      <a:pt x="29441" y="12123"/>
                      <a:pt x="27709" y="12989"/>
                      <a:pt x="25111" y="14720"/>
                    </a:cubicBezTo>
                    <a:cubicBezTo>
                      <a:pt x="23380" y="16452"/>
                      <a:pt x="21648" y="18184"/>
                      <a:pt x="19916" y="19916"/>
                    </a:cubicBezTo>
                    <a:cubicBezTo>
                      <a:pt x="18184" y="21648"/>
                      <a:pt x="16452" y="24245"/>
                      <a:pt x="15586" y="26843"/>
                    </a:cubicBezTo>
                    <a:cubicBezTo>
                      <a:pt x="14720" y="29441"/>
                      <a:pt x="13855" y="32038"/>
                      <a:pt x="12989" y="34636"/>
                    </a:cubicBezTo>
                    <a:cubicBezTo>
                      <a:pt x="12123" y="37234"/>
                      <a:pt x="12123" y="39832"/>
                      <a:pt x="12123" y="43295"/>
                    </a:cubicBezTo>
                    <a:cubicBezTo>
                      <a:pt x="12123" y="53686"/>
                      <a:pt x="15586" y="58016"/>
                      <a:pt x="21648" y="58016"/>
                    </a:cubicBezTo>
                    <a:cubicBezTo>
                      <a:pt x="23380" y="58016"/>
                      <a:pt x="25977" y="57150"/>
                      <a:pt x="27709" y="56284"/>
                    </a:cubicBezTo>
                    <a:cubicBezTo>
                      <a:pt x="29441" y="55418"/>
                      <a:pt x="31173" y="53686"/>
                      <a:pt x="32905" y="51089"/>
                    </a:cubicBezTo>
                    <a:cubicBezTo>
                      <a:pt x="34636" y="48491"/>
                      <a:pt x="36368" y="45893"/>
                      <a:pt x="38100" y="43295"/>
                    </a:cubicBezTo>
                    <a:cubicBezTo>
                      <a:pt x="39832" y="40698"/>
                      <a:pt x="40698" y="37234"/>
                      <a:pt x="42430" y="32904"/>
                    </a:cubicBezTo>
                    <a:lnTo>
                      <a:pt x="44161" y="10391"/>
                    </a:lnTo>
                    <a:close/>
                  </a:path>
                </a:pathLst>
              </a:custGeom>
              <a:solidFill>
                <a:srgbClr val="203249"/>
              </a:solidFill>
              <a:ln w="8653"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B36125D7-6F2D-D9E3-62D9-9A181292561A}"/>
                  </a:ext>
                </a:extLst>
              </p:cNvPr>
              <p:cNvSpPr/>
              <p:nvPr/>
            </p:nvSpPr>
            <p:spPr>
              <a:xfrm>
                <a:off x="4372840" y="2719820"/>
                <a:ext cx="86242" cy="65809"/>
              </a:xfrm>
              <a:custGeom>
                <a:avLst/>
                <a:gdLst>
                  <a:gd name="connsiteX0" fmla="*/ 0 w 86242"/>
                  <a:gd name="connsiteY0" fmla="*/ 65809 h 65809"/>
                  <a:gd name="connsiteX1" fmla="*/ 7793 w 86242"/>
                  <a:gd name="connsiteY1" fmla="*/ 2598 h 65809"/>
                  <a:gd name="connsiteX2" fmla="*/ 12989 w 86242"/>
                  <a:gd name="connsiteY2" fmla="*/ 2598 h 65809"/>
                  <a:gd name="connsiteX3" fmla="*/ 16452 w 86242"/>
                  <a:gd name="connsiteY3" fmla="*/ 6061 h 65809"/>
                  <a:gd name="connsiteX4" fmla="*/ 15586 w 86242"/>
                  <a:gd name="connsiteY4" fmla="*/ 17318 h 65809"/>
                  <a:gd name="connsiteX5" fmla="*/ 25977 w 86242"/>
                  <a:gd name="connsiteY5" fmla="*/ 5196 h 65809"/>
                  <a:gd name="connsiteX6" fmla="*/ 37234 w 86242"/>
                  <a:gd name="connsiteY6" fmla="*/ 866 h 65809"/>
                  <a:gd name="connsiteX7" fmla="*/ 46759 w 86242"/>
                  <a:gd name="connsiteY7" fmla="*/ 5196 h 65809"/>
                  <a:gd name="connsiteX8" fmla="*/ 50223 w 86242"/>
                  <a:gd name="connsiteY8" fmla="*/ 17318 h 65809"/>
                  <a:gd name="connsiteX9" fmla="*/ 60614 w 86242"/>
                  <a:gd name="connsiteY9" fmla="*/ 4330 h 65809"/>
                  <a:gd name="connsiteX10" fmla="*/ 72736 w 86242"/>
                  <a:gd name="connsiteY10" fmla="*/ 0 h 65809"/>
                  <a:gd name="connsiteX11" fmla="*/ 83993 w 86242"/>
                  <a:gd name="connsiteY11" fmla="*/ 6061 h 65809"/>
                  <a:gd name="connsiteX12" fmla="*/ 85725 w 86242"/>
                  <a:gd name="connsiteY12" fmla="*/ 23379 h 65809"/>
                  <a:gd name="connsiteX13" fmla="*/ 81395 w 86242"/>
                  <a:gd name="connsiteY13" fmla="*/ 63211 h 65809"/>
                  <a:gd name="connsiteX14" fmla="*/ 70139 w 86242"/>
                  <a:gd name="connsiteY14" fmla="*/ 63211 h 65809"/>
                  <a:gd name="connsiteX15" fmla="*/ 75334 w 86242"/>
                  <a:gd name="connsiteY15" fmla="*/ 23379 h 65809"/>
                  <a:gd name="connsiteX16" fmla="*/ 74468 w 86242"/>
                  <a:gd name="connsiteY16" fmla="*/ 12123 h 65809"/>
                  <a:gd name="connsiteX17" fmla="*/ 68407 w 86242"/>
                  <a:gd name="connsiteY17" fmla="*/ 8659 h 65809"/>
                  <a:gd name="connsiteX18" fmla="*/ 63211 w 86242"/>
                  <a:gd name="connsiteY18" fmla="*/ 10391 h 65809"/>
                  <a:gd name="connsiteX19" fmla="*/ 58016 w 86242"/>
                  <a:gd name="connsiteY19" fmla="*/ 14720 h 65809"/>
                  <a:gd name="connsiteX20" fmla="*/ 53686 w 86242"/>
                  <a:gd name="connsiteY20" fmla="*/ 20782 h 65809"/>
                  <a:gd name="connsiteX21" fmla="*/ 50223 w 86242"/>
                  <a:gd name="connsiteY21" fmla="*/ 29441 h 65809"/>
                  <a:gd name="connsiteX22" fmla="*/ 50223 w 86242"/>
                  <a:gd name="connsiteY22" fmla="*/ 29441 h 65809"/>
                  <a:gd name="connsiteX23" fmla="*/ 45893 w 86242"/>
                  <a:gd name="connsiteY23" fmla="*/ 64077 h 65809"/>
                  <a:gd name="connsiteX24" fmla="*/ 34636 w 86242"/>
                  <a:gd name="connsiteY24" fmla="*/ 64077 h 65809"/>
                  <a:gd name="connsiteX25" fmla="*/ 38966 w 86242"/>
                  <a:gd name="connsiteY25" fmla="*/ 24245 h 65809"/>
                  <a:gd name="connsiteX26" fmla="*/ 38966 w 86242"/>
                  <a:gd name="connsiteY26" fmla="*/ 12989 h 65809"/>
                  <a:gd name="connsiteX27" fmla="*/ 32905 w 86242"/>
                  <a:gd name="connsiteY27" fmla="*/ 9525 h 65809"/>
                  <a:gd name="connsiteX28" fmla="*/ 26843 w 86242"/>
                  <a:gd name="connsiteY28" fmla="*/ 11257 h 65809"/>
                  <a:gd name="connsiteX29" fmla="*/ 21648 w 86242"/>
                  <a:gd name="connsiteY29" fmla="*/ 15586 h 65809"/>
                  <a:gd name="connsiteX30" fmla="*/ 17318 w 86242"/>
                  <a:gd name="connsiteY30" fmla="*/ 22514 h 65809"/>
                  <a:gd name="connsiteX31" fmla="*/ 13855 w 86242"/>
                  <a:gd name="connsiteY31" fmla="*/ 32038 h 65809"/>
                  <a:gd name="connsiteX32" fmla="*/ 9525 w 86242"/>
                  <a:gd name="connsiteY32" fmla="*/ 64943 h 65809"/>
                  <a:gd name="connsiteX33" fmla="*/ 0 w 86242"/>
                  <a:gd name="connsiteY33" fmla="*/ 64943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6242" h="65809">
                    <a:moveTo>
                      <a:pt x="0" y="65809"/>
                    </a:moveTo>
                    <a:lnTo>
                      <a:pt x="7793" y="2598"/>
                    </a:lnTo>
                    <a:lnTo>
                      <a:pt x="12989" y="2598"/>
                    </a:lnTo>
                    <a:cubicBezTo>
                      <a:pt x="15586" y="2598"/>
                      <a:pt x="16452" y="3464"/>
                      <a:pt x="16452" y="6061"/>
                    </a:cubicBezTo>
                    <a:lnTo>
                      <a:pt x="15586" y="17318"/>
                    </a:lnTo>
                    <a:cubicBezTo>
                      <a:pt x="19050" y="12123"/>
                      <a:pt x="22514" y="7793"/>
                      <a:pt x="25977" y="5196"/>
                    </a:cubicBezTo>
                    <a:cubicBezTo>
                      <a:pt x="29441" y="2598"/>
                      <a:pt x="33770" y="866"/>
                      <a:pt x="37234" y="866"/>
                    </a:cubicBezTo>
                    <a:cubicBezTo>
                      <a:pt x="41564" y="866"/>
                      <a:pt x="45027" y="2598"/>
                      <a:pt x="46759" y="5196"/>
                    </a:cubicBezTo>
                    <a:cubicBezTo>
                      <a:pt x="48491" y="7793"/>
                      <a:pt x="50223" y="12123"/>
                      <a:pt x="50223" y="17318"/>
                    </a:cubicBezTo>
                    <a:cubicBezTo>
                      <a:pt x="53686" y="11257"/>
                      <a:pt x="57150" y="6927"/>
                      <a:pt x="60614" y="4330"/>
                    </a:cubicBezTo>
                    <a:cubicBezTo>
                      <a:pt x="64943" y="1732"/>
                      <a:pt x="68407" y="0"/>
                      <a:pt x="72736" y="0"/>
                    </a:cubicBezTo>
                    <a:cubicBezTo>
                      <a:pt x="77932" y="0"/>
                      <a:pt x="82261" y="1732"/>
                      <a:pt x="83993" y="6061"/>
                    </a:cubicBezTo>
                    <a:cubicBezTo>
                      <a:pt x="86591" y="10391"/>
                      <a:pt x="86591" y="16452"/>
                      <a:pt x="85725" y="23379"/>
                    </a:cubicBezTo>
                    <a:lnTo>
                      <a:pt x="81395" y="63211"/>
                    </a:lnTo>
                    <a:lnTo>
                      <a:pt x="70139" y="63211"/>
                    </a:lnTo>
                    <a:lnTo>
                      <a:pt x="75334" y="23379"/>
                    </a:lnTo>
                    <a:cubicBezTo>
                      <a:pt x="76200" y="18184"/>
                      <a:pt x="75334" y="14720"/>
                      <a:pt x="74468" y="12123"/>
                    </a:cubicBezTo>
                    <a:cubicBezTo>
                      <a:pt x="73602" y="9525"/>
                      <a:pt x="71870" y="8659"/>
                      <a:pt x="68407" y="8659"/>
                    </a:cubicBezTo>
                    <a:cubicBezTo>
                      <a:pt x="66675" y="8659"/>
                      <a:pt x="64943" y="9525"/>
                      <a:pt x="63211" y="10391"/>
                    </a:cubicBezTo>
                    <a:cubicBezTo>
                      <a:pt x="61480" y="11257"/>
                      <a:pt x="59748" y="12989"/>
                      <a:pt x="58016" y="14720"/>
                    </a:cubicBezTo>
                    <a:cubicBezTo>
                      <a:pt x="56284" y="16452"/>
                      <a:pt x="54552" y="18184"/>
                      <a:pt x="53686" y="20782"/>
                    </a:cubicBezTo>
                    <a:cubicBezTo>
                      <a:pt x="51955" y="23379"/>
                      <a:pt x="51089" y="25977"/>
                      <a:pt x="50223" y="29441"/>
                    </a:cubicBezTo>
                    <a:lnTo>
                      <a:pt x="50223" y="29441"/>
                    </a:lnTo>
                    <a:lnTo>
                      <a:pt x="45893" y="64077"/>
                    </a:lnTo>
                    <a:lnTo>
                      <a:pt x="34636" y="64077"/>
                    </a:lnTo>
                    <a:lnTo>
                      <a:pt x="38966" y="24245"/>
                    </a:lnTo>
                    <a:cubicBezTo>
                      <a:pt x="39832" y="19050"/>
                      <a:pt x="39832" y="15586"/>
                      <a:pt x="38966" y="12989"/>
                    </a:cubicBezTo>
                    <a:cubicBezTo>
                      <a:pt x="38100" y="10391"/>
                      <a:pt x="36368" y="9525"/>
                      <a:pt x="32905" y="9525"/>
                    </a:cubicBezTo>
                    <a:cubicBezTo>
                      <a:pt x="31173" y="9525"/>
                      <a:pt x="28575" y="10391"/>
                      <a:pt x="26843" y="11257"/>
                    </a:cubicBezTo>
                    <a:cubicBezTo>
                      <a:pt x="25111" y="12123"/>
                      <a:pt x="23380" y="13855"/>
                      <a:pt x="21648" y="15586"/>
                    </a:cubicBezTo>
                    <a:cubicBezTo>
                      <a:pt x="19916" y="17318"/>
                      <a:pt x="18184" y="19916"/>
                      <a:pt x="17318" y="22514"/>
                    </a:cubicBezTo>
                    <a:cubicBezTo>
                      <a:pt x="15586" y="25111"/>
                      <a:pt x="14720" y="28575"/>
                      <a:pt x="13855" y="32038"/>
                    </a:cubicBezTo>
                    <a:lnTo>
                      <a:pt x="9525" y="64943"/>
                    </a:lnTo>
                    <a:lnTo>
                      <a:pt x="0" y="64943"/>
                    </a:lnTo>
                    <a:close/>
                  </a:path>
                </a:pathLst>
              </a:custGeom>
              <a:solidFill>
                <a:srgbClr val="203249"/>
              </a:solidFill>
              <a:ln w="8653"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A5CDC03D-8032-3E86-4BC9-98A808C2584F}"/>
                  </a:ext>
                </a:extLst>
              </p:cNvPr>
              <p:cNvSpPr/>
              <p:nvPr/>
            </p:nvSpPr>
            <p:spPr>
              <a:xfrm>
                <a:off x="4498397" y="2694709"/>
                <a:ext cx="60613" cy="90920"/>
              </a:xfrm>
              <a:custGeom>
                <a:avLst/>
                <a:gdLst>
                  <a:gd name="connsiteX0" fmla="*/ 57150 w 60613"/>
                  <a:gd name="connsiteY0" fmla="*/ 15586 h 90920"/>
                  <a:gd name="connsiteX1" fmla="*/ 55418 w 60613"/>
                  <a:gd name="connsiteY1" fmla="*/ 17318 h 90920"/>
                  <a:gd name="connsiteX2" fmla="*/ 53686 w 60613"/>
                  <a:gd name="connsiteY2" fmla="*/ 18184 h 90920"/>
                  <a:gd name="connsiteX3" fmla="*/ 51089 w 60613"/>
                  <a:gd name="connsiteY3" fmla="*/ 17318 h 90920"/>
                  <a:gd name="connsiteX4" fmla="*/ 48491 w 60613"/>
                  <a:gd name="connsiteY4" fmla="*/ 14720 h 90920"/>
                  <a:gd name="connsiteX5" fmla="*/ 44161 w 60613"/>
                  <a:gd name="connsiteY5" fmla="*/ 12123 h 90920"/>
                  <a:gd name="connsiteX6" fmla="*/ 37234 w 60613"/>
                  <a:gd name="connsiteY6" fmla="*/ 11257 h 90920"/>
                  <a:gd name="connsiteX7" fmla="*/ 30307 w 60613"/>
                  <a:gd name="connsiteY7" fmla="*/ 12123 h 90920"/>
                  <a:gd name="connsiteX8" fmla="*/ 25111 w 60613"/>
                  <a:gd name="connsiteY8" fmla="*/ 15586 h 90920"/>
                  <a:gd name="connsiteX9" fmla="*/ 21648 w 60613"/>
                  <a:gd name="connsiteY9" fmla="*/ 20782 h 90920"/>
                  <a:gd name="connsiteX10" fmla="*/ 20782 w 60613"/>
                  <a:gd name="connsiteY10" fmla="*/ 26843 h 90920"/>
                  <a:gd name="connsiteX11" fmla="*/ 22514 w 60613"/>
                  <a:gd name="connsiteY11" fmla="*/ 32038 h 90920"/>
                  <a:gd name="connsiteX12" fmla="*/ 26843 w 60613"/>
                  <a:gd name="connsiteY12" fmla="*/ 35502 h 90920"/>
                  <a:gd name="connsiteX13" fmla="*/ 32039 w 60613"/>
                  <a:gd name="connsiteY13" fmla="*/ 38100 h 90920"/>
                  <a:gd name="connsiteX14" fmla="*/ 38100 w 60613"/>
                  <a:gd name="connsiteY14" fmla="*/ 40698 h 90920"/>
                  <a:gd name="connsiteX15" fmla="*/ 44161 w 60613"/>
                  <a:gd name="connsiteY15" fmla="*/ 43295 h 90920"/>
                  <a:gd name="connsiteX16" fmla="*/ 49357 w 60613"/>
                  <a:gd name="connsiteY16" fmla="*/ 46759 h 90920"/>
                  <a:gd name="connsiteX17" fmla="*/ 53686 w 60613"/>
                  <a:gd name="connsiteY17" fmla="*/ 51955 h 90920"/>
                  <a:gd name="connsiteX18" fmla="*/ 55418 w 60613"/>
                  <a:gd name="connsiteY18" fmla="*/ 59748 h 90920"/>
                  <a:gd name="connsiteX19" fmla="*/ 52820 w 60613"/>
                  <a:gd name="connsiteY19" fmla="*/ 71870 h 90920"/>
                  <a:gd name="connsiteX20" fmla="*/ 46759 w 60613"/>
                  <a:gd name="connsiteY20" fmla="*/ 81395 h 90920"/>
                  <a:gd name="connsiteX21" fmla="*/ 37234 w 60613"/>
                  <a:gd name="connsiteY21" fmla="*/ 88323 h 90920"/>
                  <a:gd name="connsiteX22" fmla="*/ 24245 w 60613"/>
                  <a:gd name="connsiteY22" fmla="*/ 90920 h 90920"/>
                  <a:gd name="connsiteX23" fmla="*/ 10391 w 60613"/>
                  <a:gd name="connsiteY23" fmla="*/ 87457 h 90920"/>
                  <a:gd name="connsiteX24" fmla="*/ 0 w 60613"/>
                  <a:gd name="connsiteY24" fmla="*/ 78798 h 90920"/>
                  <a:gd name="connsiteX25" fmla="*/ 4330 w 60613"/>
                  <a:gd name="connsiteY25" fmla="*/ 73602 h 90920"/>
                  <a:gd name="connsiteX26" fmla="*/ 5195 w 60613"/>
                  <a:gd name="connsiteY26" fmla="*/ 72736 h 90920"/>
                  <a:gd name="connsiteX27" fmla="*/ 6927 w 60613"/>
                  <a:gd name="connsiteY27" fmla="*/ 71870 h 90920"/>
                  <a:gd name="connsiteX28" fmla="*/ 9525 w 60613"/>
                  <a:gd name="connsiteY28" fmla="*/ 73602 h 90920"/>
                  <a:gd name="connsiteX29" fmla="*/ 12989 w 60613"/>
                  <a:gd name="connsiteY29" fmla="*/ 77066 h 90920"/>
                  <a:gd name="connsiteX30" fmla="*/ 18184 w 60613"/>
                  <a:gd name="connsiteY30" fmla="*/ 80529 h 90920"/>
                  <a:gd name="connsiteX31" fmla="*/ 25977 w 60613"/>
                  <a:gd name="connsiteY31" fmla="*/ 82261 h 90920"/>
                  <a:gd name="connsiteX32" fmla="*/ 33770 w 60613"/>
                  <a:gd name="connsiteY32" fmla="*/ 80529 h 90920"/>
                  <a:gd name="connsiteX33" fmla="*/ 39832 w 60613"/>
                  <a:gd name="connsiteY33" fmla="*/ 77066 h 90920"/>
                  <a:gd name="connsiteX34" fmla="*/ 43295 w 60613"/>
                  <a:gd name="connsiteY34" fmla="*/ 71004 h 90920"/>
                  <a:gd name="connsiteX35" fmla="*/ 45027 w 60613"/>
                  <a:gd name="connsiteY35" fmla="*/ 63211 h 90920"/>
                  <a:gd name="connsiteX36" fmla="*/ 43295 w 60613"/>
                  <a:gd name="connsiteY36" fmla="*/ 57150 h 90920"/>
                  <a:gd name="connsiteX37" fmla="*/ 38966 w 60613"/>
                  <a:gd name="connsiteY37" fmla="*/ 53686 h 90920"/>
                  <a:gd name="connsiteX38" fmla="*/ 33770 w 60613"/>
                  <a:gd name="connsiteY38" fmla="*/ 51089 h 90920"/>
                  <a:gd name="connsiteX39" fmla="*/ 27709 w 60613"/>
                  <a:gd name="connsiteY39" fmla="*/ 48491 h 90920"/>
                  <a:gd name="connsiteX40" fmla="*/ 21648 w 60613"/>
                  <a:gd name="connsiteY40" fmla="*/ 45893 h 90920"/>
                  <a:gd name="connsiteX41" fmla="*/ 16452 w 60613"/>
                  <a:gd name="connsiteY41" fmla="*/ 42429 h 90920"/>
                  <a:gd name="connsiteX42" fmla="*/ 12123 w 60613"/>
                  <a:gd name="connsiteY42" fmla="*/ 36368 h 90920"/>
                  <a:gd name="connsiteX43" fmla="*/ 10391 w 60613"/>
                  <a:gd name="connsiteY43" fmla="*/ 27709 h 90920"/>
                  <a:gd name="connsiteX44" fmla="*/ 12123 w 60613"/>
                  <a:gd name="connsiteY44" fmla="*/ 17318 h 90920"/>
                  <a:gd name="connsiteX45" fmla="*/ 18184 w 60613"/>
                  <a:gd name="connsiteY45" fmla="*/ 8659 h 90920"/>
                  <a:gd name="connsiteX46" fmla="*/ 27709 w 60613"/>
                  <a:gd name="connsiteY46" fmla="*/ 2598 h 90920"/>
                  <a:gd name="connsiteX47" fmla="*/ 39832 w 60613"/>
                  <a:gd name="connsiteY47" fmla="*/ 0 h 90920"/>
                  <a:gd name="connsiteX48" fmla="*/ 51955 w 60613"/>
                  <a:gd name="connsiteY48" fmla="*/ 2598 h 90920"/>
                  <a:gd name="connsiteX49" fmla="*/ 60614 w 60613"/>
                  <a:gd name="connsiteY49" fmla="*/ 9525 h 90920"/>
                  <a:gd name="connsiteX50" fmla="*/ 57150 w 60613"/>
                  <a:gd name="connsiteY50" fmla="*/ 15586 h 90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60613" h="90920">
                    <a:moveTo>
                      <a:pt x="57150" y="15586"/>
                    </a:moveTo>
                    <a:cubicBezTo>
                      <a:pt x="56284" y="16452"/>
                      <a:pt x="56284" y="16452"/>
                      <a:pt x="55418" y="17318"/>
                    </a:cubicBezTo>
                    <a:cubicBezTo>
                      <a:pt x="55418" y="17318"/>
                      <a:pt x="54552" y="18184"/>
                      <a:pt x="53686" y="18184"/>
                    </a:cubicBezTo>
                    <a:cubicBezTo>
                      <a:pt x="52820" y="18184"/>
                      <a:pt x="51955" y="18184"/>
                      <a:pt x="51089" y="17318"/>
                    </a:cubicBezTo>
                    <a:cubicBezTo>
                      <a:pt x="50223" y="16452"/>
                      <a:pt x="49357" y="15586"/>
                      <a:pt x="48491" y="14720"/>
                    </a:cubicBezTo>
                    <a:cubicBezTo>
                      <a:pt x="47625" y="13854"/>
                      <a:pt x="45893" y="12989"/>
                      <a:pt x="44161" y="12123"/>
                    </a:cubicBezTo>
                    <a:cubicBezTo>
                      <a:pt x="42430" y="11257"/>
                      <a:pt x="39832" y="11257"/>
                      <a:pt x="37234" y="11257"/>
                    </a:cubicBezTo>
                    <a:cubicBezTo>
                      <a:pt x="34636" y="11257"/>
                      <a:pt x="32039" y="11257"/>
                      <a:pt x="30307" y="12123"/>
                    </a:cubicBezTo>
                    <a:cubicBezTo>
                      <a:pt x="28575" y="12989"/>
                      <a:pt x="26843" y="13854"/>
                      <a:pt x="25111" y="15586"/>
                    </a:cubicBezTo>
                    <a:cubicBezTo>
                      <a:pt x="23380" y="17318"/>
                      <a:pt x="22514" y="19050"/>
                      <a:pt x="21648" y="20782"/>
                    </a:cubicBezTo>
                    <a:cubicBezTo>
                      <a:pt x="20782" y="22513"/>
                      <a:pt x="20782" y="25111"/>
                      <a:pt x="20782" y="26843"/>
                    </a:cubicBezTo>
                    <a:cubicBezTo>
                      <a:pt x="20782" y="28575"/>
                      <a:pt x="21648" y="31173"/>
                      <a:pt x="22514" y="32038"/>
                    </a:cubicBezTo>
                    <a:cubicBezTo>
                      <a:pt x="23380" y="33770"/>
                      <a:pt x="25111" y="34636"/>
                      <a:pt x="26843" y="35502"/>
                    </a:cubicBezTo>
                    <a:cubicBezTo>
                      <a:pt x="28575" y="36368"/>
                      <a:pt x="30307" y="37234"/>
                      <a:pt x="32039" y="38100"/>
                    </a:cubicBezTo>
                    <a:cubicBezTo>
                      <a:pt x="33770" y="38966"/>
                      <a:pt x="36368" y="39832"/>
                      <a:pt x="38100" y="40698"/>
                    </a:cubicBezTo>
                    <a:cubicBezTo>
                      <a:pt x="39832" y="41564"/>
                      <a:pt x="42430" y="42429"/>
                      <a:pt x="44161" y="43295"/>
                    </a:cubicBezTo>
                    <a:cubicBezTo>
                      <a:pt x="45893" y="44161"/>
                      <a:pt x="48491" y="45893"/>
                      <a:pt x="49357" y="46759"/>
                    </a:cubicBezTo>
                    <a:cubicBezTo>
                      <a:pt x="51089" y="48491"/>
                      <a:pt x="51955" y="50223"/>
                      <a:pt x="53686" y="51955"/>
                    </a:cubicBezTo>
                    <a:cubicBezTo>
                      <a:pt x="54552" y="53686"/>
                      <a:pt x="55418" y="57150"/>
                      <a:pt x="55418" y="59748"/>
                    </a:cubicBezTo>
                    <a:cubicBezTo>
                      <a:pt x="55418" y="64077"/>
                      <a:pt x="54552" y="68407"/>
                      <a:pt x="52820" y="71870"/>
                    </a:cubicBezTo>
                    <a:cubicBezTo>
                      <a:pt x="51089" y="75334"/>
                      <a:pt x="49357" y="78798"/>
                      <a:pt x="46759" y="81395"/>
                    </a:cubicBezTo>
                    <a:cubicBezTo>
                      <a:pt x="44161" y="83993"/>
                      <a:pt x="40698" y="86591"/>
                      <a:pt x="37234" y="88323"/>
                    </a:cubicBezTo>
                    <a:cubicBezTo>
                      <a:pt x="33770" y="90054"/>
                      <a:pt x="29441" y="90920"/>
                      <a:pt x="24245" y="90920"/>
                    </a:cubicBezTo>
                    <a:cubicBezTo>
                      <a:pt x="19050" y="90920"/>
                      <a:pt x="13855" y="90054"/>
                      <a:pt x="10391" y="87457"/>
                    </a:cubicBezTo>
                    <a:cubicBezTo>
                      <a:pt x="6061" y="85725"/>
                      <a:pt x="2598" y="82261"/>
                      <a:pt x="0" y="78798"/>
                    </a:cubicBezTo>
                    <a:lnTo>
                      <a:pt x="4330" y="73602"/>
                    </a:lnTo>
                    <a:cubicBezTo>
                      <a:pt x="4330" y="72736"/>
                      <a:pt x="5195" y="72736"/>
                      <a:pt x="5195" y="72736"/>
                    </a:cubicBezTo>
                    <a:cubicBezTo>
                      <a:pt x="6061" y="72736"/>
                      <a:pt x="6061" y="71870"/>
                      <a:pt x="6927" y="71870"/>
                    </a:cubicBezTo>
                    <a:cubicBezTo>
                      <a:pt x="7793" y="71870"/>
                      <a:pt x="8659" y="72736"/>
                      <a:pt x="9525" y="73602"/>
                    </a:cubicBezTo>
                    <a:cubicBezTo>
                      <a:pt x="10391" y="74468"/>
                      <a:pt x="11257" y="75334"/>
                      <a:pt x="12989" y="77066"/>
                    </a:cubicBezTo>
                    <a:cubicBezTo>
                      <a:pt x="14720" y="77932"/>
                      <a:pt x="16452" y="79663"/>
                      <a:pt x="18184" y="80529"/>
                    </a:cubicBezTo>
                    <a:cubicBezTo>
                      <a:pt x="19916" y="81395"/>
                      <a:pt x="22514" y="82261"/>
                      <a:pt x="25977" y="82261"/>
                    </a:cubicBezTo>
                    <a:cubicBezTo>
                      <a:pt x="28575" y="82261"/>
                      <a:pt x="31173" y="81395"/>
                      <a:pt x="33770" y="80529"/>
                    </a:cubicBezTo>
                    <a:cubicBezTo>
                      <a:pt x="36368" y="79663"/>
                      <a:pt x="38100" y="77932"/>
                      <a:pt x="39832" y="77066"/>
                    </a:cubicBezTo>
                    <a:cubicBezTo>
                      <a:pt x="41564" y="75334"/>
                      <a:pt x="42430" y="73602"/>
                      <a:pt x="43295" y="71004"/>
                    </a:cubicBezTo>
                    <a:cubicBezTo>
                      <a:pt x="44161" y="68407"/>
                      <a:pt x="45027" y="65809"/>
                      <a:pt x="45027" y="63211"/>
                    </a:cubicBezTo>
                    <a:cubicBezTo>
                      <a:pt x="45027" y="60614"/>
                      <a:pt x="44161" y="58882"/>
                      <a:pt x="43295" y="57150"/>
                    </a:cubicBezTo>
                    <a:cubicBezTo>
                      <a:pt x="42430" y="55418"/>
                      <a:pt x="40698" y="54552"/>
                      <a:pt x="38966" y="53686"/>
                    </a:cubicBezTo>
                    <a:cubicBezTo>
                      <a:pt x="37234" y="52820"/>
                      <a:pt x="35502" y="51955"/>
                      <a:pt x="33770" y="51089"/>
                    </a:cubicBezTo>
                    <a:cubicBezTo>
                      <a:pt x="32039" y="50223"/>
                      <a:pt x="29441" y="49357"/>
                      <a:pt x="27709" y="48491"/>
                    </a:cubicBezTo>
                    <a:cubicBezTo>
                      <a:pt x="25977" y="47625"/>
                      <a:pt x="23380" y="46759"/>
                      <a:pt x="21648" y="45893"/>
                    </a:cubicBezTo>
                    <a:cubicBezTo>
                      <a:pt x="19916" y="45027"/>
                      <a:pt x="17318" y="43295"/>
                      <a:pt x="16452" y="42429"/>
                    </a:cubicBezTo>
                    <a:cubicBezTo>
                      <a:pt x="14720" y="40698"/>
                      <a:pt x="13855" y="38966"/>
                      <a:pt x="12123" y="36368"/>
                    </a:cubicBezTo>
                    <a:cubicBezTo>
                      <a:pt x="11257" y="33770"/>
                      <a:pt x="10391" y="31173"/>
                      <a:pt x="10391" y="27709"/>
                    </a:cubicBezTo>
                    <a:cubicBezTo>
                      <a:pt x="10391" y="24245"/>
                      <a:pt x="11257" y="20782"/>
                      <a:pt x="12123" y="17318"/>
                    </a:cubicBezTo>
                    <a:cubicBezTo>
                      <a:pt x="13855" y="13854"/>
                      <a:pt x="15586" y="11257"/>
                      <a:pt x="18184" y="8659"/>
                    </a:cubicBezTo>
                    <a:cubicBezTo>
                      <a:pt x="20782" y="6061"/>
                      <a:pt x="23380" y="4330"/>
                      <a:pt x="27709" y="2598"/>
                    </a:cubicBezTo>
                    <a:cubicBezTo>
                      <a:pt x="31173" y="866"/>
                      <a:pt x="35502" y="0"/>
                      <a:pt x="39832" y="0"/>
                    </a:cubicBezTo>
                    <a:cubicBezTo>
                      <a:pt x="44161" y="0"/>
                      <a:pt x="48491" y="866"/>
                      <a:pt x="51955" y="2598"/>
                    </a:cubicBezTo>
                    <a:cubicBezTo>
                      <a:pt x="55418" y="4330"/>
                      <a:pt x="58882" y="6927"/>
                      <a:pt x="60614" y="9525"/>
                    </a:cubicBezTo>
                    <a:lnTo>
                      <a:pt x="57150" y="15586"/>
                    </a:lnTo>
                    <a:close/>
                  </a:path>
                </a:pathLst>
              </a:custGeom>
              <a:solidFill>
                <a:srgbClr val="203249"/>
              </a:solidFill>
              <a:ln w="8653"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1915459B-5173-DFA9-4C5B-94F04E6EBC55}"/>
                  </a:ext>
                </a:extLst>
              </p:cNvPr>
              <p:cNvSpPr/>
              <p:nvPr/>
            </p:nvSpPr>
            <p:spPr>
              <a:xfrm>
                <a:off x="4563340" y="2693843"/>
                <a:ext cx="56284" cy="91786"/>
              </a:xfrm>
              <a:custGeom>
                <a:avLst/>
                <a:gdLst>
                  <a:gd name="connsiteX0" fmla="*/ 23380 w 56284"/>
                  <a:gd name="connsiteY0" fmla="*/ 0 h 91786"/>
                  <a:gd name="connsiteX1" fmla="*/ 16452 w 56284"/>
                  <a:gd name="connsiteY1" fmla="*/ 53686 h 91786"/>
                  <a:gd name="connsiteX2" fmla="*/ 18184 w 56284"/>
                  <a:gd name="connsiteY2" fmla="*/ 53686 h 91786"/>
                  <a:gd name="connsiteX3" fmla="*/ 19916 w 56284"/>
                  <a:gd name="connsiteY3" fmla="*/ 53686 h 91786"/>
                  <a:gd name="connsiteX4" fmla="*/ 21648 w 56284"/>
                  <a:gd name="connsiteY4" fmla="*/ 51955 h 91786"/>
                  <a:gd name="connsiteX5" fmla="*/ 42429 w 56284"/>
                  <a:gd name="connsiteY5" fmla="*/ 30307 h 91786"/>
                  <a:gd name="connsiteX6" fmla="*/ 44161 w 56284"/>
                  <a:gd name="connsiteY6" fmla="*/ 28575 h 91786"/>
                  <a:gd name="connsiteX7" fmla="*/ 46759 w 56284"/>
                  <a:gd name="connsiteY7" fmla="*/ 27709 h 91786"/>
                  <a:gd name="connsiteX8" fmla="*/ 56284 w 56284"/>
                  <a:gd name="connsiteY8" fmla="*/ 27709 h 91786"/>
                  <a:gd name="connsiteX9" fmla="*/ 32039 w 56284"/>
                  <a:gd name="connsiteY9" fmla="*/ 52821 h 91786"/>
                  <a:gd name="connsiteX10" fmla="*/ 28575 w 56284"/>
                  <a:gd name="connsiteY10" fmla="*/ 56284 h 91786"/>
                  <a:gd name="connsiteX11" fmla="*/ 30307 w 56284"/>
                  <a:gd name="connsiteY11" fmla="*/ 58016 h 91786"/>
                  <a:gd name="connsiteX12" fmla="*/ 32039 w 56284"/>
                  <a:gd name="connsiteY12" fmla="*/ 60614 h 91786"/>
                  <a:gd name="connsiteX13" fmla="*/ 51089 w 56284"/>
                  <a:gd name="connsiteY13" fmla="*/ 91786 h 91786"/>
                  <a:gd name="connsiteX14" fmla="*/ 41564 w 56284"/>
                  <a:gd name="connsiteY14" fmla="*/ 91786 h 91786"/>
                  <a:gd name="connsiteX15" fmla="*/ 38966 w 56284"/>
                  <a:gd name="connsiteY15" fmla="*/ 90920 h 91786"/>
                  <a:gd name="connsiteX16" fmla="*/ 37234 w 56284"/>
                  <a:gd name="connsiteY16" fmla="*/ 89189 h 91786"/>
                  <a:gd name="connsiteX17" fmla="*/ 20782 w 56284"/>
                  <a:gd name="connsiteY17" fmla="*/ 63211 h 91786"/>
                  <a:gd name="connsiteX18" fmla="*/ 19050 w 56284"/>
                  <a:gd name="connsiteY18" fmla="*/ 61480 h 91786"/>
                  <a:gd name="connsiteX19" fmla="*/ 16452 w 56284"/>
                  <a:gd name="connsiteY19" fmla="*/ 61480 h 91786"/>
                  <a:gd name="connsiteX20" fmla="*/ 14720 w 56284"/>
                  <a:gd name="connsiteY20" fmla="*/ 61480 h 91786"/>
                  <a:gd name="connsiteX21" fmla="*/ 11257 w 56284"/>
                  <a:gd name="connsiteY21" fmla="*/ 91786 h 91786"/>
                  <a:gd name="connsiteX22" fmla="*/ 0 w 56284"/>
                  <a:gd name="connsiteY22" fmla="*/ 91786 h 91786"/>
                  <a:gd name="connsiteX23" fmla="*/ 11257 w 56284"/>
                  <a:gd name="connsiteY23" fmla="*/ 0 h 91786"/>
                  <a:gd name="connsiteX24" fmla="*/ 23380 w 56284"/>
                  <a:gd name="connsiteY24" fmla="*/ 0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6284" h="91786">
                    <a:moveTo>
                      <a:pt x="23380" y="0"/>
                    </a:moveTo>
                    <a:lnTo>
                      <a:pt x="16452" y="53686"/>
                    </a:lnTo>
                    <a:lnTo>
                      <a:pt x="18184" y="53686"/>
                    </a:lnTo>
                    <a:cubicBezTo>
                      <a:pt x="19050" y="53686"/>
                      <a:pt x="19916" y="53686"/>
                      <a:pt x="19916" y="53686"/>
                    </a:cubicBezTo>
                    <a:cubicBezTo>
                      <a:pt x="20782" y="53686"/>
                      <a:pt x="20782" y="52821"/>
                      <a:pt x="21648" y="51955"/>
                    </a:cubicBezTo>
                    <a:lnTo>
                      <a:pt x="42429" y="30307"/>
                    </a:lnTo>
                    <a:cubicBezTo>
                      <a:pt x="43295" y="29441"/>
                      <a:pt x="43295" y="29441"/>
                      <a:pt x="44161" y="28575"/>
                    </a:cubicBezTo>
                    <a:cubicBezTo>
                      <a:pt x="45027" y="27709"/>
                      <a:pt x="45893" y="27709"/>
                      <a:pt x="46759" y="27709"/>
                    </a:cubicBezTo>
                    <a:lnTo>
                      <a:pt x="56284" y="27709"/>
                    </a:lnTo>
                    <a:lnTo>
                      <a:pt x="32039" y="52821"/>
                    </a:lnTo>
                    <a:cubicBezTo>
                      <a:pt x="31173" y="54552"/>
                      <a:pt x="29441" y="55418"/>
                      <a:pt x="28575" y="56284"/>
                    </a:cubicBezTo>
                    <a:cubicBezTo>
                      <a:pt x="29441" y="57150"/>
                      <a:pt x="29441" y="57150"/>
                      <a:pt x="30307" y="58016"/>
                    </a:cubicBezTo>
                    <a:cubicBezTo>
                      <a:pt x="31173" y="58882"/>
                      <a:pt x="31173" y="59748"/>
                      <a:pt x="32039" y="60614"/>
                    </a:cubicBezTo>
                    <a:lnTo>
                      <a:pt x="51089" y="91786"/>
                    </a:lnTo>
                    <a:lnTo>
                      <a:pt x="41564" y="91786"/>
                    </a:lnTo>
                    <a:cubicBezTo>
                      <a:pt x="40698" y="91786"/>
                      <a:pt x="39832" y="91786"/>
                      <a:pt x="38966" y="90920"/>
                    </a:cubicBezTo>
                    <a:cubicBezTo>
                      <a:pt x="38100" y="90920"/>
                      <a:pt x="38100" y="90054"/>
                      <a:pt x="37234" y="89189"/>
                    </a:cubicBezTo>
                    <a:lnTo>
                      <a:pt x="20782" y="63211"/>
                    </a:lnTo>
                    <a:cubicBezTo>
                      <a:pt x="19916" y="62345"/>
                      <a:pt x="19916" y="61480"/>
                      <a:pt x="19050" y="61480"/>
                    </a:cubicBezTo>
                    <a:cubicBezTo>
                      <a:pt x="18184" y="61480"/>
                      <a:pt x="17318" y="61480"/>
                      <a:pt x="16452" y="61480"/>
                    </a:cubicBezTo>
                    <a:lnTo>
                      <a:pt x="14720" y="61480"/>
                    </a:lnTo>
                    <a:lnTo>
                      <a:pt x="11257" y="91786"/>
                    </a:lnTo>
                    <a:lnTo>
                      <a:pt x="0" y="91786"/>
                    </a:lnTo>
                    <a:lnTo>
                      <a:pt x="11257" y="0"/>
                    </a:lnTo>
                    <a:lnTo>
                      <a:pt x="23380" y="0"/>
                    </a:lnTo>
                    <a:close/>
                  </a:path>
                </a:pathLst>
              </a:custGeom>
              <a:solidFill>
                <a:srgbClr val="203249"/>
              </a:solidFill>
              <a:ln w="8653"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31D59EFC-CDB9-7F48-79AA-F7E2FDCF1654}"/>
                  </a:ext>
                </a:extLst>
              </p:cNvPr>
              <p:cNvSpPr/>
              <p:nvPr/>
            </p:nvSpPr>
            <p:spPr>
              <a:xfrm>
                <a:off x="4624820" y="2693843"/>
                <a:ext cx="23379" cy="91786"/>
              </a:xfrm>
              <a:custGeom>
                <a:avLst/>
                <a:gdLst>
                  <a:gd name="connsiteX0" fmla="*/ 19050 w 23379"/>
                  <a:gd name="connsiteY0" fmla="*/ 28575 h 91786"/>
                  <a:gd name="connsiteX1" fmla="*/ 11257 w 23379"/>
                  <a:gd name="connsiteY1" fmla="*/ 91786 h 91786"/>
                  <a:gd name="connsiteX2" fmla="*/ 0 w 23379"/>
                  <a:gd name="connsiteY2" fmla="*/ 91786 h 91786"/>
                  <a:gd name="connsiteX3" fmla="*/ 7793 w 23379"/>
                  <a:gd name="connsiteY3" fmla="*/ 28575 h 91786"/>
                  <a:gd name="connsiteX4" fmla="*/ 19050 w 23379"/>
                  <a:gd name="connsiteY4" fmla="*/ 28575 h 91786"/>
                  <a:gd name="connsiteX5" fmla="*/ 23380 w 23379"/>
                  <a:gd name="connsiteY5" fmla="*/ 8659 h 91786"/>
                  <a:gd name="connsiteX6" fmla="*/ 22514 w 23379"/>
                  <a:gd name="connsiteY6" fmla="*/ 11257 h 91786"/>
                  <a:gd name="connsiteX7" fmla="*/ 20782 w 23379"/>
                  <a:gd name="connsiteY7" fmla="*/ 13855 h 91786"/>
                  <a:gd name="connsiteX8" fmla="*/ 18184 w 23379"/>
                  <a:gd name="connsiteY8" fmla="*/ 15586 h 91786"/>
                  <a:gd name="connsiteX9" fmla="*/ 15586 w 23379"/>
                  <a:gd name="connsiteY9" fmla="*/ 16452 h 91786"/>
                  <a:gd name="connsiteX10" fmla="*/ 12989 w 23379"/>
                  <a:gd name="connsiteY10" fmla="*/ 15586 h 91786"/>
                  <a:gd name="connsiteX11" fmla="*/ 10391 w 23379"/>
                  <a:gd name="connsiteY11" fmla="*/ 13855 h 91786"/>
                  <a:gd name="connsiteX12" fmla="*/ 8659 w 23379"/>
                  <a:gd name="connsiteY12" fmla="*/ 11257 h 91786"/>
                  <a:gd name="connsiteX13" fmla="*/ 7793 w 23379"/>
                  <a:gd name="connsiteY13" fmla="*/ 8659 h 91786"/>
                  <a:gd name="connsiteX14" fmla="*/ 8659 w 23379"/>
                  <a:gd name="connsiteY14" fmla="*/ 5196 h 91786"/>
                  <a:gd name="connsiteX15" fmla="*/ 10391 w 23379"/>
                  <a:gd name="connsiteY15" fmla="*/ 2598 h 91786"/>
                  <a:gd name="connsiteX16" fmla="*/ 12989 w 23379"/>
                  <a:gd name="connsiteY16" fmla="*/ 866 h 91786"/>
                  <a:gd name="connsiteX17" fmla="*/ 15586 w 23379"/>
                  <a:gd name="connsiteY17" fmla="*/ 0 h 91786"/>
                  <a:gd name="connsiteX18" fmla="*/ 18184 w 23379"/>
                  <a:gd name="connsiteY18" fmla="*/ 866 h 91786"/>
                  <a:gd name="connsiteX19" fmla="*/ 20782 w 23379"/>
                  <a:gd name="connsiteY19" fmla="*/ 2598 h 91786"/>
                  <a:gd name="connsiteX20" fmla="*/ 22514 w 23379"/>
                  <a:gd name="connsiteY20" fmla="*/ 5196 h 91786"/>
                  <a:gd name="connsiteX21" fmla="*/ 23380 w 23379"/>
                  <a:gd name="connsiteY21" fmla="*/ 8659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379" h="91786">
                    <a:moveTo>
                      <a:pt x="19050" y="28575"/>
                    </a:moveTo>
                    <a:lnTo>
                      <a:pt x="11257" y="91786"/>
                    </a:lnTo>
                    <a:lnTo>
                      <a:pt x="0" y="91786"/>
                    </a:lnTo>
                    <a:lnTo>
                      <a:pt x="7793" y="28575"/>
                    </a:lnTo>
                    <a:lnTo>
                      <a:pt x="19050" y="28575"/>
                    </a:lnTo>
                    <a:close/>
                    <a:moveTo>
                      <a:pt x="23380" y="8659"/>
                    </a:moveTo>
                    <a:cubicBezTo>
                      <a:pt x="23380" y="9525"/>
                      <a:pt x="23380" y="10391"/>
                      <a:pt x="22514" y="11257"/>
                    </a:cubicBezTo>
                    <a:cubicBezTo>
                      <a:pt x="21648" y="12123"/>
                      <a:pt x="21648" y="12989"/>
                      <a:pt x="20782" y="13855"/>
                    </a:cubicBezTo>
                    <a:cubicBezTo>
                      <a:pt x="19916" y="14720"/>
                      <a:pt x="19050" y="14720"/>
                      <a:pt x="18184" y="15586"/>
                    </a:cubicBezTo>
                    <a:cubicBezTo>
                      <a:pt x="17318" y="15586"/>
                      <a:pt x="16452" y="16452"/>
                      <a:pt x="15586" y="16452"/>
                    </a:cubicBezTo>
                    <a:cubicBezTo>
                      <a:pt x="14720" y="16452"/>
                      <a:pt x="13854" y="16452"/>
                      <a:pt x="12989" y="15586"/>
                    </a:cubicBezTo>
                    <a:cubicBezTo>
                      <a:pt x="12123" y="15586"/>
                      <a:pt x="11257" y="14720"/>
                      <a:pt x="10391" y="13855"/>
                    </a:cubicBezTo>
                    <a:cubicBezTo>
                      <a:pt x="9525" y="12989"/>
                      <a:pt x="9525" y="12123"/>
                      <a:pt x="8659" y="11257"/>
                    </a:cubicBezTo>
                    <a:cubicBezTo>
                      <a:pt x="8659" y="10391"/>
                      <a:pt x="7793" y="9525"/>
                      <a:pt x="7793" y="8659"/>
                    </a:cubicBezTo>
                    <a:cubicBezTo>
                      <a:pt x="7793" y="7793"/>
                      <a:pt x="7793" y="6927"/>
                      <a:pt x="8659" y="5196"/>
                    </a:cubicBezTo>
                    <a:cubicBezTo>
                      <a:pt x="8659" y="4330"/>
                      <a:pt x="9525" y="3464"/>
                      <a:pt x="10391" y="2598"/>
                    </a:cubicBezTo>
                    <a:cubicBezTo>
                      <a:pt x="11257" y="1732"/>
                      <a:pt x="12123" y="866"/>
                      <a:pt x="12989" y="866"/>
                    </a:cubicBezTo>
                    <a:cubicBezTo>
                      <a:pt x="13854" y="0"/>
                      <a:pt x="14720" y="0"/>
                      <a:pt x="15586" y="0"/>
                    </a:cubicBezTo>
                    <a:cubicBezTo>
                      <a:pt x="16452" y="0"/>
                      <a:pt x="17318" y="0"/>
                      <a:pt x="18184" y="866"/>
                    </a:cubicBezTo>
                    <a:cubicBezTo>
                      <a:pt x="19050" y="866"/>
                      <a:pt x="19916" y="1732"/>
                      <a:pt x="20782" y="2598"/>
                    </a:cubicBezTo>
                    <a:cubicBezTo>
                      <a:pt x="21648" y="3464"/>
                      <a:pt x="21648" y="4330"/>
                      <a:pt x="22514" y="5196"/>
                    </a:cubicBezTo>
                    <a:cubicBezTo>
                      <a:pt x="23380" y="6927"/>
                      <a:pt x="23380" y="7793"/>
                      <a:pt x="23380" y="8659"/>
                    </a:cubicBezTo>
                    <a:close/>
                  </a:path>
                </a:pathLst>
              </a:custGeom>
              <a:solidFill>
                <a:srgbClr val="203249"/>
              </a:solidFill>
              <a:ln w="8653"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991E45C3-4689-9653-DB00-6EF4E5DABBD6}"/>
                  </a:ext>
                </a:extLst>
              </p:cNvPr>
              <p:cNvSpPr/>
              <p:nvPr/>
            </p:nvSpPr>
            <p:spPr>
              <a:xfrm>
                <a:off x="4654261" y="2693843"/>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E6BE05E9-CC5E-6C97-A7D7-951A7A4D5D5D}"/>
                  </a:ext>
                </a:extLst>
              </p:cNvPr>
              <p:cNvSpPr/>
              <p:nvPr/>
            </p:nvSpPr>
            <p:spPr>
              <a:xfrm>
                <a:off x="4682836" y="2693843"/>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C2CC96A3-A366-6173-1D04-7E9A59DA6C9D}"/>
                  </a:ext>
                </a:extLst>
              </p:cNvPr>
              <p:cNvSpPr/>
              <p:nvPr/>
            </p:nvSpPr>
            <p:spPr>
              <a:xfrm>
                <a:off x="4707081" y="2718954"/>
                <a:ext cx="46759" cy="64943"/>
              </a:xfrm>
              <a:custGeom>
                <a:avLst/>
                <a:gdLst>
                  <a:gd name="connsiteX0" fmla="*/ 45027 w 46759"/>
                  <a:gd name="connsiteY0" fmla="*/ 13855 h 64943"/>
                  <a:gd name="connsiteX1" fmla="*/ 44161 w 46759"/>
                  <a:gd name="connsiteY1" fmla="*/ 14721 h 64943"/>
                  <a:gd name="connsiteX2" fmla="*/ 43295 w 46759"/>
                  <a:gd name="connsiteY2" fmla="*/ 14721 h 64943"/>
                  <a:gd name="connsiteX3" fmla="*/ 41564 w 46759"/>
                  <a:gd name="connsiteY3" fmla="*/ 13855 h 64943"/>
                  <a:gd name="connsiteX4" fmla="*/ 38966 w 46759"/>
                  <a:gd name="connsiteY4" fmla="*/ 12123 h 64943"/>
                  <a:gd name="connsiteX5" fmla="*/ 35502 w 46759"/>
                  <a:gd name="connsiteY5" fmla="*/ 10391 h 64943"/>
                  <a:gd name="connsiteX6" fmla="*/ 30307 w 46759"/>
                  <a:gd name="connsiteY6" fmla="*/ 9525 h 64943"/>
                  <a:gd name="connsiteX7" fmla="*/ 25111 w 46759"/>
                  <a:gd name="connsiteY7" fmla="*/ 10391 h 64943"/>
                  <a:gd name="connsiteX8" fmla="*/ 20782 w 46759"/>
                  <a:gd name="connsiteY8" fmla="*/ 12123 h 64943"/>
                  <a:gd name="connsiteX9" fmla="*/ 18184 w 46759"/>
                  <a:gd name="connsiteY9" fmla="*/ 15586 h 64943"/>
                  <a:gd name="connsiteX10" fmla="*/ 17318 w 46759"/>
                  <a:gd name="connsiteY10" fmla="*/ 19050 h 64943"/>
                  <a:gd name="connsiteX11" fmla="*/ 19050 w 46759"/>
                  <a:gd name="connsiteY11" fmla="*/ 23380 h 64943"/>
                  <a:gd name="connsiteX12" fmla="*/ 24245 w 46759"/>
                  <a:gd name="connsiteY12" fmla="*/ 25977 h 64943"/>
                  <a:gd name="connsiteX13" fmla="*/ 30307 w 46759"/>
                  <a:gd name="connsiteY13" fmla="*/ 28575 h 64943"/>
                  <a:gd name="connsiteX14" fmla="*/ 36368 w 46759"/>
                  <a:gd name="connsiteY14" fmla="*/ 31173 h 64943"/>
                  <a:gd name="connsiteX15" fmla="*/ 41564 w 46759"/>
                  <a:gd name="connsiteY15" fmla="*/ 35502 h 64943"/>
                  <a:gd name="connsiteX16" fmla="*/ 43295 w 46759"/>
                  <a:gd name="connsiteY16" fmla="*/ 42429 h 64943"/>
                  <a:gd name="connsiteX17" fmla="*/ 41564 w 46759"/>
                  <a:gd name="connsiteY17" fmla="*/ 51089 h 64943"/>
                  <a:gd name="connsiteX18" fmla="*/ 36368 w 46759"/>
                  <a:gd name="connsiteY18" fmla="*/ 58016 h 64943"/>
                  <a:gd name="connsiteX19" fmla="*/ 28575 w 46759"/>
                  <a:gd name="connsiteY19" fmla="*/ 63211 h 64943"/>
                  <a:gd name="connsiteX20" fmla="*/ 18184 w 46759"/>
                  <a:gd name="connsiteY20" fmla="*/ 64943 h 64943"/>
                  <a:gd name="connsiteX21" fmla="*/ 7793 w 46759"/>
                  <a:gd name="connsiteY21" fmla="*/ 63211 h 64943"/>
                  <a:gd name="connsiteX22" fmla="*/ 0 w 46759"/>
                  <a:gd name="connsiteY22" fmla="*/ 58016 h 64943"/>
                  <a:gd name="connsiteX23" fmla="*/ 2598 w 46759"/>
                  <a:gd name="connsiteY23" fmla="*/ 53686 h 64943"/>
                  <a:gd name="connsiteX24" fmla="*/ 3464 w 46759"/>
                  <a:gd name="connsiteY24" fmla="*/ 52821 h 64943"/>
                  <a:gd name="connsiteX25" fmla="*/ 5195 w 46759"/>
                  <a:gd name="connsiteY25" fmla="*/ 51955 h 64943"/>
                  <a:gd name="connsiteX26" fmla="*/ 6927 w 46759"/>
                  <a:gd name="connsiteY26" fmla="*/ 52821 h 64943"/>
                  <a:gd name="connsiteX27" fmla="*/ 9525 w 46759"/>
                  <a:gd name="connsiteY27" fmla="*/ 54552 h 64943"/>
                  <a:gd name="connsiteX28" fmla="*/ 12989 w 46759"/>
                  <a:gd name="connsiteY28" fmla="*/ 56284 h 64943"/>
                  <a:gd name="connsiteX29" fmla="*/ 19050 w 46759"/>
                  <a:gd name="connsiteY29" fmla="*/ 57150 h 64943"/>
                  <a:gd name="connsiteX30" fmla="*/ 24245 w 46759"/>
                  <a:gd name="connsiteY30" fmla="*/ 56284 h 64943"/>
                  <a:gd name="connsiteX31" fmla="*/ 28575 w 46759"/>
                  <a:gd name="connsiteY31" fmla="*/ 53686 h 64943"/>
                  <a:gd name="connsiteX32" fmla="*/ 31173 w 46759"/>
                  <a:gd name="connsiteY32" fmla="*/ 50223 h 64943"/>
                  <a:gd name="connsiteX33" fmla="*/ 32039 w 46759"/>
                  <a:gd name="connsiteY33" fmla="*/ 45893 h 64943"/>
                  <a:gd name="connsiteX34" fmla="*/ 30307 w 46759"/>
                  <a:gd name="connsiteY34" fmla="*/ 40698 h 64943"/>
                  <a:gd name="connsiteX35" fmla="*/ 25111 w 46759"/>
                  <a:gd name="connsiteY35" fmla="*/ 37234 h 64943"/>
                  <a:gd name="connsiteX36" fmla="*/ 19050 w 46759"/>
                  <a:gd name="connsiteY36" fmla="*/ 34636 h 64943"/>
                  <a:gd name="connsiteX37" fmla="*/ 12989 w 46759"/>
                  <a:gd name="connsiteY37" fmla="*/ 32039 h 64943"/>
                  <a:gd name="connsiteX38" fmla="*/ 7793 w 46759"/>
                  <a:gd name="connsiteY38" fmla="*/ 27709 h 64943"/>
                  <a:gd name="connsiteX39" fmla="*/ 6061 w 46759"/>
                  <a:gd name="connsiteY39" fmla="*/ 20782 h 64943"/>
                  <a:gd name="connsiteX40" fmla="*/ 7793 w 46759"/>
                  <a:gd name="connsiteY40" fmla="*/ 12989 h 64943"/>
                  <a:gd name="connsiteX41" fmla="*/ 12123 w 46759"/>
                  <a:gd name="connsiteY41" fmla="*/ 6061 h 64943"/>
                  <a:gd name="connsiteX42" fmla="*/ 19050 w 46759"/>
                  <a:gd name="connsiteY42" fmla="*/ 1732 h 64943"/>
                  <a:gd name="connsiteX43" fmla="*/ 28575 w 46759"/>
                  <a:gd name="connsiteY43" fmla="*/ 0 h 64943"/>
                  <a:gd name="connsiteX44" fmla="*/ 38966 w 46759"/>
                  <a:gd name="connsiteY44" fmla="*/ 1732 h 64943"/>
                  <a:gd name="connsiteX45" fmla="*/ 46759 w 46759"/>
                  <a:gd name="connsiteY45" fmla="*/ 6927 h 64943"/>
                  <a:gd name="connsiteX46" fmla="*/ 45027 w 46759"/>
                  <a:gd name="connsiteY46" fmla="*/ 13855 h 64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6759" h="64943">
                    <a:moveTo>
                      <a:pt x="45027" y="13855"/>
                    </a:moveTo>
                    <a:cubicBezTo>
                      <a:pt x="45027" y="14721"/>
                      <a:pt x="44161" y="14721"/>
                      <a:pt x="44161" y="14721"/>
                    </a:cubicBezTo>
                    <a:cubicBezTo>
                      <a:pt x="44161" y="14721"/>
                      <a:pt x="43295" y="14721"/>
                      <a:pt x="43295" y="14721"/>
                    </a:cubicBezTo>
                    <a:cubicBezTo>
                      <a:pt x="42429" y="14721"/>
                      <a:pt x="42429" y="14721"/>
                      <a:pt x="41564" y="13855"/>
                    </a:cubicBezTo>
                    <a:cubicBezTo>
                      <a:pt x="40698" y="12989"/>
                      <a:pt x="39832" y="12989"/>
                      <a:pt x="38966" y="12123"/>
                    </a:cubicBezTo>
                    <a:cubicBezTo>
                      <a:pt x="38100" y="11257"/>
                      <a:pt x="36368" y="11257"/>
                      <a:pt x="35502" y="10391"/>
                    </a:cubicBezTo>
                    <a:cubicBezTo>
                      <a:pt x="33770" y="9525"/>
                      <a:pt x="32039" y="9525"/>
                      <a:pt x="30307" y="9525"/>
                    </a:cubicBezTo>
                    <a:cubicBezTo>
                      <a:pt x="28575" y="9525"/>
                      <a:pt x="26843" y="9525"/>
                      <a:pt x="25111" y="10391"/>
                    </a:cubicBezTo>
                    <a:cubicBezTo>
                      <a:pt x="23380" y="11257"/>
                      <a:pt x="22514" y="11257"/>
                      <a:pt x="20782" y="12123"/>
                    </a:cubicBezTo>
                    <a:cubicBezTo>
                      <a:pt x="19916" y="12989"/>
                      <a:pt x="19050" y="13855"/>
                      <a:pt x="18184" y="15586"/>
                    </a:cubicBezTo>
                    <a:cubicBezTo>
                      <a:pt x="17318" y="16452"/>
                      <a:pt x="17318" y="18184"/>
                      <a:pt x="17318" y="19050"/>
                    </a:cubicBezTo>
                    <a:cubicBezTo>
                      <a:pt x="17318" y="20782"/>
                      <a:pt x="18184" y="22514"/>
                      <a:pt x="19050" y="23380"/>
                    </a:cubicBezTo>
                    <a:cubicBezTo>
                      <a:pt x="19916" y="24245"/>
                      <a:pt x="21648" y="25977"/>
                      <a:pt x="24245" y="25977"/>
                    </a:cubicBezTo>
                    <a:cubicBezTo>
                      <a:pt x="25977" y="26843"/>
                      <a:pt x="28575" y="27709"/>
                      <a:pt x="30307" y="28575"/>
                    </a:cubicBezTo>
                    <a:cubicBezTo>
                      <a:pt x="32904" y="29441"/>
                      <a:pt x="34636" y="30307"/>
                      <a:pt x="36368" y="31173"/>
                    </a:cubicBezTo>
                    <a:cubicBezTo>
                      <a:pt x="38100" y="32039"/>
                      <a:pt x="39832" y="33770"/>
                      <a:pt x="41564" y="35502"/>
                    </a:cubicBezTo>
                    <a:cubicBezTo>
                      <a:pt x="42429" y="37234"/>
                      <a:pt x="43295" y="39832"/>
                      <a:pt x="43295" y="42429"/>
                    </a:cubicBezTo>
                    <a:cubicBezTo>
                      <a:pt x="43295" y="45027"/>
                      <a:pt x="42429" y="48491"/>
                      <a:pt x="41564" y="51089"/>
                    </a:cubicBezTo>
                    <a:cubicBezTo>
                      <a:pt x="40698" y="53686"/>
                      <a:pt x="38966" y="56284"/>
                      <a:pt x="36368" y="58016"/>
                    </a:cubicBezTo>
                    <a:cubicBezTo>
                      <a:pt x="34636" y="59748"/>
                      <a:pt x="32039" y="61480"/>
                      <a:pt x="28575" y="63211"/>
                    </a:cubicBezTo>
                    <a:cubicBezTo>
                      <a:pt x="25977" y="64077"/>
                      <a:pt x="22514" y="64943"/>
                      <a:pt x="18184" y="64943"/>
                    </a:cubicBezTo>
                    <a:cubicBezTo>
                      <a:pt x="13854" y="64943"/>
                      <a:pt x="10391" y="64077"/>
                      <a:pt x="7793" y="63211"/>
                    </a:cubicBezTo>
                    <a:cubicBezTo>
                      <a:pt x="4330" y="61480"/>
                      <a:pt x="2598" y="59748"/>
                      <a:pt x="0" y="58016"/>
                    </a:cubicBezTo>
                    <a:lnTo>
                      <a:pt x="2598" y="53686"/>
                    </a:lnTo>
                    <a:cubicBezTo>
                      <a:pt x="2598" y="52821"/>
                      <a:pt x="3464" y="52821"/>
                      <a:pt x="3464" y="52821"/>
                    </a:cubicBezTo>
                    <a:cubicBezTo>
                      <a:pt x="3464" y="52821"/>
                      <a:pt x="4330" y="51955"/>
                      <a:pt x="5195" y="51955"/>
                    </a:cubicBezTo>
                    <a:cubicBezTo>
                      <a:pt x="6061" y="51955"/>
                      <a:pt x="6927" y="51955"/>
                      <a:pt x="6927" y="52821"/>
                    </a:cubicBezTo>
                    <a:cubicBezTo>
                      <a:pt x="7793" y="53686"/>
                      <a:pt x="8659" y="53686"/>
                      <a:pt x="9525" y="54552"/>
                    </a:cubicBezTo>
                    <a:cubicBezTo>
                      <a:pt x="10391" y="55418"/>
                      <a:pt x="12123" y="56284"/>
                      <a:pt x="12989" y="56284"/>
                    </a:cubicBezTo>
                    <a:cubicBezTo>
                      <a:pt x="14720" y="57150"/>
                      <a:pt x="16452" y="57150"/>
                      <a:pt x="19050" y="57150"/>
                    </a:cubicBezTo>
                    <a:cubicBezTo>
                      <a:pt x="20782" y="57150"/>
                      <a:pt x="22514" y="57150"/>
                      <a:pt x="24245" y="56284"/>
                    </a:cubicBezTo>
                    <a:cubicBezTo>
                      <a:pt x="25977" y="55418"/>
                      <a:pt x="26843" y="54552"/>
                      <a:pt x="28575" y="53686"/>
                    </a:cubicBezTo>
                    <a:cubicBezTo>
                      <a:pt x="29441" y="52821"/>
                      <a:pt x="30307" y="51089"/>
                      <a:pt x="31173" y="50223"/>
                    </a:cubicBezTo>
                    <a:cubicBezTo>
                      <a:pt x="32039" y="48491"/>
                      <a:pt x="32039" y="47625"/>
                      <a:pt x="32039" y="45893"/>
                    </a:cubicBezTo>
                    <a:cubicBezTo>
                      <a:pt x="32039" y="44161"/>
                      <a:pt x="31173" y="42429"/>
                      <a:pt x="30307" y="40698"/>
                    </a:cubicBezTo>
                    <a:cubicBezTo>
                      <a:pt x="29441" y="39832"/>
                      <a:pt x="27709" y="38100"/>
                      <a:pt x="25111" y="37234"/>
                    </a:cubicBezTo>
                    <a:cubicBezTo>
                      <a:pt x="23380" y="36368"/>
                      <a:pt x="20782" y="35502"/>
                      <a:pt x="19050" y="34636"/>
                    </a:cubicBezTo>
                    <a:cubicBezTo>
                      <a:pt x="16452" y="33770"/>
                      <a:pt x="14720" y="32904"/>
                      <a:pt x="12989" y="32039"/>
                    </a:cubicBezTo>
                    <a:cubicBezTo>
                      <a:pt x="11257" y="31173"/>
                      <a:pt x="9525" y="29441"/>
                      <a:pt x="7793" y="27709"/>
                    </a:cubicBezTo>
                    <a:cubicBezTo>
                      <a:pt x="6927" y="25977"/>
                      <a:pt x="6061" y="23380"/>
                      <a:pt x="6061" y="20782"/>
                    </a:cubicBezTo>
                    <a:cubicBezTo>
                      <a:pt x="6061" y="18184"/>
                      <a:pt x="6927" y="15586"/>
                      <a:pt x="7793" y="12989"/>
                    </a:cubicBezTo>
                    <a:cubicBezTo>
                      <a:pt x="8659" y="10391"/>
                      <a:pt x="10391" y="8659"/>
                      <a:pt x="12123" y="6061"/>
                    </a:cubicBezTo>
                    <a:cubicBezTo>
                      <a:pt x="13854" y="4330"/>
                      <a:pt x="16452" y="2598"/>
                      <a:pt x="19050" y="1732"/>
                    </a:cubicBezTo>
                    <a:cubicBezTo>
                      <a:pt x="21648" y="866"/>
                      <a:pt x="25111" y="0"/>
                      <a:pt x="28575" y="0"/>
                    </a:cubicBezTo>
                    <a:cubicBezTo>
                      <a:pt x="32039" y="0"/>
                      <a:pt x="35502" y="866"/>
                      <a:pt x="38966" y="1732"/>
                    </a:cubicBezTo>
                    <a:cubicBezTo>
                      <a:pt x="41564" y="2598"/>
                      <a:pt x="44161" y="4330"/>
                      <a:pt x="46759" y="6927"/>
                    </a:cubicBezTo>
                    <a:lnTo>
                      <a:pt x="45027" y="13855"/>
                    </a:lnTo>
                    <a:close/>
                  </a:path>
                </a:pathLst>
              </a:custGeom>
              <a:solidFill>
                <a:srgbClr val="203249"/>
              </a:solidFill>
              <a:ln w="8653" cap="flat">
                <a:noFill/>
                <a:prstDash val="solid"/>
                <a:miter/>
              </a:ln>
            </p:spPr>
            <p:txBody>
              <a:bodyPr rtlCol="0" anchor="ctr"/>
              <a:lstStyle/>
              <a:p>
                <a:endParaRPr lang="en-US"/>
              </a:p>
            </p:txBody>
          </p:sp>
        </p:grpSp>
        <p:grpSp>
          <p:nvGrpSpPr>
            <p:cNvPr id="25" name="Graphic 6">
              <a:extLst>
                <a:ext uri="{FF2B5EF4-FFF2-40B4-BE49-F238E27FC236}">
                  <a16:creationId xmlns:a16="http://schemas.microsoft.com/office/drawing/2014/main" id="{EDB2E558-4225-C103-E8AA-59016B3CDEE3}"/>
                </a:ext>
              </a:extLst>
            </p:cNvPr>
            <p:cNvGrpSpPr/>
            <p:nvPr/>
          </p:nvGrpSpPr>
          <p:grpSpPr>
            <a:xfrm>
              <a:off x="7568045" y="3395229"/>
              <a:ext cx="273627" cy="69272"/>
              <a:chOff x="7568045" y="3395229"/>
              <a:chExt cx="273627" cy="69272"/>
            </a:xfrm>
            <a:solidFill>
              <a:srgbClr val="203249"/>
            </a:solidFill>
          </p:grpSpPr>
          <p:sp>
            <p:nvSpPr>
              <p:cNvPr id="117" name="Freeform 116">
                <a:extLst>
                  <a:ext uri="{FF2B5EF4-FFF2-40B4-BE49-F238E27FC236}">
                    <a16:creationId xmlns:a16="http://schemas.microsoft.com/office/drawing/2014/main" id="{C675A280-2A71-032E-80D3-5ABF6607F9A7}"/>
                  </a:ext>
                </a:extLst>
              </p:cNvPr>
              <p:cNvSpPr/>
              <p:nvPr/>
            </p:nvSpPr>
            <p:spPr>
              <a:xfrm>
                <a:off x="7568045" y="3395229"/>
                <a:ext cx="45027" cy="69272"/>
              </a:xfrm>
              <a:custGeom>
                <a:avLst/>
                <a:gdLst>
                  <a:gd name="connsiteX0" fmla="*/ 40698 w 45027"/>
                  <a:gd name="connsiteY0" fmla="*/ 14720 h 69272"/>
                  <a:gd name="connsiteX1" fmla="*/ 39832 w 45027"/>
                  <a:gd name="connsiteY1" fmla="*/ 16452 h 69272"/>
                  <a:gd name="connsiteX2" fmla="*/ 38100 w 45027"/>
                  <a:gd name="connsiteY2" fmla="*/ 16452 h 69272"/>
                  <a:gd name="connsiteX3" fmla="*/ 36368 w 45027"/>
                  <a:gd name="connsiteY3" fmla="*/ 15586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1 w 45027"/>
                  <a:gd name="connsiteY10" fmla="*/ 19916 h 69272"/>
                  <a:gd name="connsiteX11" fmla="*/ 15586 w 45027"/>
                  <a:gd name="connsiteY11" fmla="*/ 23379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8 h 69272"/>
                  <a:gd name="connsiteX16" fmla="*/ 39832 w 45027"/>
                  <a:gd name="connsiteY16" fmla="*/ 35502 h 69272"/>
                  <a:gd name="connsiteX17" fmla="*/ 43295 w 45027"/>
                  <a:gd name="connsiteY17" fmla="*/ 40698 h 69272"/>
                  <a:gd name="connsiteX18" fmla="*/ 44161 w 45027"/>
                  <a:gd name="connsiteY18" fmla="*/ 47625 h 69272"/>
                  <a:gd name="connsiteX19" fmla="*/ 42429 w 45027"/>
                  <a:gd name="connsiteY19" fmla="*/ 56284 h 69272"/>
                  <a:gd name="connsiteX20" fmla="*/ 38100 w 45027"/>
                  <a:gd name="connsiteY20" fmla="*/ 63211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4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8 h 69272"/>
                  <a:gd name="connsiteX42" fmla="*/ 4330 w 45027"/>
                  <a:gd name="connsiteY42" fmla="*/ 26843 h 69272"/>
                  <a:gd name="connsiteX43" fmla="*/ 3464 w 45027"/>
                  <a:gd name="connsiteY43" fmla="*/ 19050 h 69272"/>
                  <a:gd name="connsiteX44" fmla="*/ 5196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4720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4720"/>
                    </a:moveTo>
                    <a:cubicBezTo>
                      <a:pt x="40698" y="15586"/>
                      <a:pt x="39832" y="15586"/>
                      <a:pt x="39832" y="16452"/>
                    </a:cubicBezTo>
                    <a:cubicBezTo>
                      <a:pt x="39832" y="16452"/>
                      <a:pt x="38966" y="16452"/>
                      <a:pt x="38100" y="16452"/>
                    </a:cubicBezTo>
                    <a:cubicBezTo>
                      <a:pt x="37234" y="16452"/>
                      <a:pt x="36368" y="16452"/>
                      <a:pt x="36368" y="15586"/>
                    </a:cubicBezTo>
                    <a:cubicBezTo>
                      <a:pt x="36368" y="14720"/>
                      <a:pt x="34636" y="14720"/>
                      <a:pt x="33770" y="13855"/>
                    </a:cubicBezTo>
                    <a:cubicBezTo>
                      <a:pt x="32904"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0"/>
                      <a:pt x="15586" y="15586"/>
                      <a:pt x="15586" y="16452"/>
                    </a:cubicBezTo>
                    <a:cubicBezTo>
                      <a:pt x="15586" y="17318"/>
                      <a:pt x="14721" y="18184"/>
                      <a:pt x="14721" y="19916"/>
                    </a:cubicBezTo>
                    <a:cubicBezTo>
                      <a:pt x="14721" y="21648"/>
                      <a:pt x="15586" y="22514"/>
                      <a:pt x="15586" y="23379"/>
                    </a:cubicBezTo>
                    <a:cubicBezTo>
                      <a:pt x="16452" y="24245"/>
                      <a:pt x="17318" y="25111"/>
                      <a:pt x="19050" y="25977"/>
                    </a:cubicBezTo>
                    <a:cubicBezTo>
                      <a:pt x="20782" y="26843"/>
                      <a:pt x="22514" y="27709"/>
                      <a:pt x="24245" y="27709"/>
                    </a:cubicBezTo>
                    <a:cubicBezTo>
                      <a:pt x="25977" y="28575"/>
                      <a:pt x="27709" y="28575"/>
                      <a:pt x="29441" y="29441"/>
                    </a:cubicBezTo>
                    <a:cubicBezTo>
                      <a:pt x="31173" y="30307"/>
                      <a:pt x="32904" y="31173"/>
                      <a:pt x="34636" y="32038"/>
                    </a:cubicBezTo>
                    <a:cubicBezTo>
                      <a:pt x="36368" y="32904"/>
                      <a:pt x="38100" y="33770"/>
                      <a:pt x="39832" y="35502"/>
                    </a:cubicBezTo>
                    <a:cubicBezTo>
                      <a:pt x="41564" y="37234"/>
                      <a:pt x="42429" y="38100"/>
                      <a:pt x="43295" y="40698"/>
                    </a:cubicBezTo>
                    <a:cubicBezTo>
                      <a:pt x="44161" y="42429"/>
                      <a:pt x="44161" y="45027"/>
                      <a:pt x="44161" y="47625"/>
                    </a:cubicBezTo>
                    <a:cubicBezTo>
                      <a:pt x="44161" y="50223"/>
                      <a:pt x="43295" y="53686"/>
                      <a:pt x="42429" y="56284"/>
                    </a:cubicBezTo>
                    <a:cubicBezTo>
                      <a:pt x="41564" y="58882"/>
                      <a:pt x="39832" y="61480"/>
                      <a:pt x="38100" y="63211"/>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1"/>
                      <a:pt x="866" y="61480"/>
                      <a:pt x="0" y="60614"/>
                    </a:cubicBezTo>
                    <a:lnTo>
                      <a:pt x="3464" y="54552"/>
                    </a:lnTo>
                    <a:cubicBezTo>
                      <a:pt x="3464" y="54552"/>
                      <a:pt x="4330" y="53686"/>
                      <a:pt x="4330" y="53686"/>
                    </a:cubicBezTo>
                    <a:cubicBezTo>
                      <a:pt x="5196" y="53686"/>
                      <a:pt x="5196" y="52821"/>
                      <a:pt x="6061" y="52821"/>
                    </a:cubicBezTo>
                    <a:cubicBezTo>
                      <a:pt x="6927" y="52821"/>
                      <a:pt x="7793" y="52821"/>
                      <a:pt x="8659" y="53686"/>
                    </a:cubicBezTo>
                    <a:cubicBezTo>
                      <a:pt x="9525" y="54552"/>
                      <a:pt x="10391" y="55418"/>
                      <a:pt x="12123" y="55418"/>
                    </a:cubicBezTo>
                    <a:cubicBezTo>
                      <a:pt x="12989" y="56284"/>
                      <a:pt x="14721" y="57150"/>
                      <a:pt x="16452" y="57150"/>
                    </a:cubicBezTo>
                    <a:cubicBezTo>
                      <a:pt x="18184" y="58016"/>
                      <a:pt x="19916" y="58016"/>
                      <a:pt x="22514" y="58016"/>
                    </a:cubicBezTo>
                    <a:cubicBezTo>
                      <a:pt x="25977" y="58016"/>
                      <a:pt x="28575" y="57150"/>
                      <a:pt x="30307" y="55418"/>
                    </a:cubicBezTo>
                    <a:cubicBezTo>
                      <a:pt x="32039" y="53686"/>
                      <a:pt x="32904" y="51089"/>
                      <a:pt x="32904" y="48491"/>
                    </a:cubicBezTo>
                    <a:cubicBezTo>
                      <a:pt x="32904" y="46759"/>
                      <a:pt x="32904" y="45027"/>
                      <a:pt x="32039" y="44161"/>
                    </a:cubicBezTo>
                    <a:cubicBezTo>
                      <a:pt x="31173" y="43295"/>
                      <a:pt x="30307" y="42429"/>
                      <a:pt x="28575" y="41564"/>
                    </a:cubicBezTo>
                    <a:cubicBezTo>
                      <a:pt x="26843" y="40698"/>
                      <a:pt x="25111" y="39832"/>
                      <a:pt x="23380" y="39832"/>
                    </a:cubicBezTo>
                    <a:cubicBezTo>
                      <a:pt x="21648" y="38966"/>
                      <a:pt x="19916" y="38966"/>
                      <a:pt x="18184" y="38100"/>
                    </a:cubicBezTo>
                    <a:cubicBezTo>
                      <a:pt x="16452" y="37234"/>
                      <a:pt x="14721" y="36368"/>
                      <a:pt x="12989" y="35502"/>
                    </a:cubicBezTo>
                    <a:cubicBezTo>
                      <a:pt x="11257" y="34636"/>
                      <a:pt x="9525" y="33770"/>
                      <a:pt x="7793" y="32038"/>
                    </a:cubicBezTo>
                    <a:cubicBezTo>
                      <a:pt x="6061" y="30307"/>
                      <a:pt x="5196" y="28575"/>
                      <a:pt x="4330" y="26843"/>
                    </a:cubicBezTo>
                    <a:cubicBezTo>
                      <a:pt x="3464" y="25111"/>
                      <a:pt x="3464" y="22514"/>
                      <a:pt x="3464" y="19050"/>
                    </a:cubicBezTo>
                    <a:cubicBezTo>
                      <a:pt x="3464" y="16452"/>
                      <a:pt x="4330" y="14720"/>
                      <a:pt x="5196"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29" y="4330"/>
                      <a:pt x="45027" y="6927"/>
                    </a:cubicBezTo>
                    <a:lnTo>
                      <a:pt x="40698" y="14720"/>
                    </a:lnTo>
                    <a:close/>
                  </a:path>
                </a:pathLst>
              </a:custGeom>
              <a:solidFill>
                <a:srgbClr val="203249"/>
              </a:solidFill>
              <a:ln w="8653"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9104D471-15B4-3A09-1317-B5DE56944715}"/>
                  </a:ext>
                </a:extLst>
              </p:cNvPr>
              <p:cNvSpPr/>
              <p:nvPr/>
            </p:nvSpPr>
            <p:spPr>
              <a:xfrm>
                <a:off x="7629525" y="3398693"/>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AAB1EF7D-8BAC-FAAA-D40B-EEB9BA34BF29}"/>
                  </a:ext>
                </a:extLst>
              </p:cNvPr>
              <p:cNvSpPr/>
              <p:nvPr/>
            </p:nvSpPr>
            <p:spPr>
              <a:xfrm>
                <a:off x="7705725" y="3398693"/>
                <a:ext cx="12122" cy="65809"/>
              </a:xfrm>
              <a:custGeom>
                <a:avLst/>
                <a:gdLst>
                  <a:gd name="connsiteX0" fmla="*/ 12123 w 12122"/>
                  <a:gd name="connsiteY0" fmla="*/ 65809 h 65809"/>
                  <a:gd name="connsiteX1" fmla="*/ 0 w 12122"/>
                  <a:gd name="connsiteY1" fmla="*/ 65809 h 65809"/>
                  <a:gd name="connsiteX2" fmla="*/ 0 w 12122"/>
                  <a:gd name="connsiteY2" fmla="*/ 0 h 65809"/>
                  <a:gd name="connsiteX3" fmla="*/ 12123 w 12122"/>
                  <a:gd name="connsiteY3" fmla="*/ 0 h 65809"/>
                  <a:gd name="connsiteX4" fmla="*/ 12123 w 12122"/>
                  <a:gd name="connsiteY4" fmla="*/ 65809 h 6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9">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26675CEC-3E46-0D75-F72D-58B3E1F1710A}"/>
                  </a:ext>
                </a:extLst>
              </p:cNvPr>
              <p:cNvSpPr/>
              <p:nvPr/>
            </p:nvSpPr>
            <p:spPr>
              <a:xfrm>
                <a:off x="7738629" y="3398693"/>
                <a:ext cx="41563" cy="65809"/>
              </a:xfrm>
              <a:custGeom>
                <a:avLst/>
                <a:gdLst>
                  <a:gd name="connsiteX0" fmla="*/ 12123 w 41563"/>
                  <a:gd name="connsiteY0" fmla="*/ 9525 h 65809"/>
                  <a:gd name="connsiteX1" fmla="*/ 12123 w 41563"/>
                  <a:gd name="connsiteY1" fmla="*/ 29441 h 65809"/>
                  <a:gd name="connsiteX2" fmla="*/ 37234 w 41563"/>
                  <a:gd name="connsiteY2" fmla="*/ 29441 h 65809"/>
                  <a:gd name="connsiteX3" fmla="*/ 37234 w 41563"/>
                  <a:gd name="connsiteY3" fmla="*/ 38966 h 65809"/>
                  <a:gd name="connsiteX4" fmla="*/ 12123 w 41563"/>
                  <a:gd name="connsiteY4" fmla="*/ 38966 h 65809"/>
                  <a:gd name="connsiteX5" fmla="*/ 12123 w 41563"/>
                  <a:gd name="connsiteY5" fmla="*/ 65809 h 65809"/>
                  <a:gd name="connsiteX6" fmla="*/ 0 w 41563"/>
                  <a:gd name="connsiteY6" fmla="*/ 65809 h 65809"/>
                  <a:gd name="connsiteX7" fmla="*/ 0 w 41563"/>
                  <a:gd name="connsiteY7" fmla="*/ 0 h 65809"/>
                  <a:gd name="connsiteX8" fmla="*/ 41564 w 41563"/>
                  <a:gd name="connsiteY8" fmla="*/ 0 h 65809"/>
                  <a:gd name="connsiteX9" fmla="*/ 41564 w 41563"/>
                  <a:gd name="connsiteY9" fmla="*/ 9525 h 65809"/>
                  <a:gd name="connsiteX10" fmla="*/ 12123 w 41563"/>
                  <a:gd name="connsiteY10" fmla="*/ 9525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9">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621A2013-0FC8-E8E3-1DEE-26F97E745282}"/>
                  </a:ext>
                </a:extLst>
              </p:cNvPr>
              <p:cNvSpPr/>
              <p:nvPr/>
            </p:nvSpPr>
            <p:spPr>
              <a:xfrm>
                <a:off x="7789718" y="3397827"/>
                <a:ext cx="51954" cy="66675"/>
              </a:xfrm>
              <a:custGeom>
                <a:avLst/>
                <a:gdLst>
                  <a:gd name="connsiteX0" fmla="*/ 51955 w 51954"/>
                  <a:gd name="connsiteY0" fmla="*/ 10391 h 66675"/>
                  <a:gd name="connsiteX1" fmla="*/ 32038 w 51954"/>
                  <a:gd name="connsiteY1" fmla="*/ 10391 h 66675"/>
                  <a:gd name="connsiteX2" fmla="*/ 32038 w 51954"/>
                  <a:gd name="connsiteY2" fmla="*/ 66675 h 66675"/>
                  <a:gd name="connsiteX3" fmla="*/ 19916 w 51954"/>
                  <a:gd name="connsiteY3" fmla="*/ 66675 h 66675"/>
                  <a:gd name="connsiteX4" fmla="*/ 19916 w 51954"/>
                  <a:gd name="connsiteY4" fmla="*/ 10391 h 66675"/>
                  <a:gd name="connsiteX5" fmla="*/ 0 w 51954"/>
                  <a:gd name="connsiteY5" fmla="*/ 10391 h 66675"/>
                  <a:gd name="connsiteX6" fmla="*/ 0 w 51954"/>
                  <a:gd name="connsiteY6" fmla="*/ 0 h 66675"/>
                  <a:gd name="connsiteX7" fmla="*/ 51955 w 51954"/>
                  <a:gd name="connsiteY7" fmla="*/ 0 h 66675"/>
                  <a:gd name="connsiteX8" fmla="*/ 51955 w 51954"/>
                  <a:gd name="connsiteY8" fmla="*/ 10391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5">
                    <a:moveTo>
                      <a:pt x="51955" y="10391"/>
                    </a:moveTo>
                    <a:lnTo>
                      <a:pt x="32038" y="10391"/>
                    </a:lnTo>
                    <a:lnTo>
                      <a:pt x="32038"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27" name="Graphic 6">
              <a:extLst>
                <a:ext uri="{FF2B5EF4-FFF2-40B4-BE49-F238E27FC236}">
                  <a16:creationId xmlns:a16="http://schemas.microsoft.com/office/drawing/2014/main" id="{9F2A9B9D-8ACB-7E53-B7BB-81249FD289AF}"/>
                </a:ext>
              </a:extLst>
            </p:cNvPr>
            <p:cNvGrpSpPr/>
            <p:nvPr/>
          </p:nvGrpSpPr>
          <p:grpSpPr>
            <a:xfrm>
              <a:off x="7325590" y="3507797"/>
              <a:ext cx="763731" cy="243320"/>
              <a:chOff x="7325590" y="3507797"/>
              <a:chExt cx="763731" cy="243320"/>
            </a:xfrm>
            <a:solidFill>
              <a:srgbClr val="203249"/>
            </a:solidFill>
          </p:grpSpPr>
          <p:sp>
            <p:nvSpPr>
              <p:cNvPr id="95" name="Freeform 94">
                <a:extLst>
                  <a:ext uri="{FF2B5EF4-FFF2-40B4-BE49-F238E27FC236}">
                    <a16:creationId xmlns:a16="http://schemas.microsoft.com/office/drawing/2014/main" id="{730094AA-5371-B534-FCE8-2DF26C088DB9}"/>
                  </a:ext>
                </a:extLst>
              </p:cNvPr>
              <p:cNvSpPr/>
              <p:nvPr/>
            </p:nvSpPr>
            <p:spPr>
              <a:xfrm>
                <a:off x="7325590" y="3510395"/>
                <a:ext cx="82261" cy="89188"/>
              </a:xfrm>
              <a:custGeom>
                <a:avLst/>
                <a:gdLst>
                  <a:gd name="connsiteX0" fmla="*/ 82261 w 82261"/>
                  <a:gd name="connsiteY0" fmla="*/ 38100 h 89188"/>
                  <a:gd name="connsiteX1" fmla="*/ 78798 w 82261"/>
                  <a:gd name="connsiteY1" fmla="*/ 58882 h 89188"/>
                  <a:gd name="connsiteX2" fmla="*/ 69273 w 82261"/>
                  <a:gd name="connsiteY2" fmla="*/ 75334 h 89188"/>
                  <a:gd name="connsiteX3" fmla="*/ 54552 w 82261"/>
                  <a:gd name="connsiteY3" fmla="*/ 85725 h 89188"/>
                  <a:gd name="connsiteX4" fmla="*/ 35502 w 82261"/>
                  <a:gd name="connsiteY4" fmla="*/ 89189 h 89188"/>
                  <a:gd name="connsiteX5" fmla="*/ 20782 w 82261"/>
                  <a:gd name="connsiteY5" fmla="*/ 86591 h 89188"/>
                  <a:gd name="connsiteX6" fmla="*/ 9525 w 82261"/>
                  <a:gd name="connsiteY6" fmla="*/ 78798 h 89188"/>
                  <a:gd name="connsiteX7" fmla="*/ 2598 w 82261"/>
                  <a:gd name="connsiteY7" fmla="*/ 66675 h 89188"/>
                  <a:gd name="connsiteX8" fmla="*/ 0 w 82261"/>
                  <a:gd name="connsiteY8" fmla="*/ 51089 h 89188"/>
                  <a:gd name="connsiteX9" fmla="*/ 3464 w 82261"/>
                  <a:gd name="connsiteY9" fmla="*/ 30307 h 89188"/>
                  <a:gd name="connsiteX10" fmla="*/ 12989 w 82261"/>
                  <a:gd name="connsiteY10" fmla="*/ 13855 h 89188"/>
                  <a:gd name="connsiteX11" fmla="*/ 27709 w 82261"/>
                  <a:gd name="connsiteY11" fmla="*/ 3464 h 89188"/>
                  <a:gd name="connsiteX12" fmla="*/ 45893 w 82261"/>
                  <a:gd name="connsiteY12" fmla="*/ 0 h 89188"/>
                  <a:gd name="connsiteX13" fmla="*/ 60614 w 82261"/>
                  <a:gd name="connsiteY13" fmla="*/ 2598 h 89188"/>
                  <a:gd name="connsiteX14" fmla="*/ 71870 w 82261"/>
                  <a:gd name="connsiteY14" fmla="*/ 10391 h 89188"/>
                  <a:gd name="connsiteX15" fmla="*/ 78798 w 82261"/>
                  <a:gd name="connsiteY15" fmla="*/ 22514 h 89188"/>
                  <a:gd name="connsiteX16" fmla="*/ 82261 w 82261"/>
                  <a:gd name="connsiteY16" fmla="*/ 38100 h 89188"/>
                  <a:gd name="connsiteX17" fmla="*/ 70139 w 82261"/>
                  <a:gd name="connsiteY17" fmla="*/ 38100 h 89188"/>
                  <a:gd name="connsiteX18" fmla="*/ 68407 w 82261"/>
                  <a:gd name="connsiteY18" fmla="*/ 25977 h 89188"/>
                  <a:gd name="connsiteX19" fmla="*/ 63211 w 82261"/>
                  <a:gd name="connsiteY19" fmla="*/ 16452 h 89188"/>
                  <a:gd name="connsiteX20" fmla="*/ 55418 w 82261"/>
                  <a:gd name="connsiteY20" fmla="*/ 10391 h 89188"/>
                  <a:gd name="connsiteX21" fmla="*/ 45027 w 82261"/>
                  <a:gd name="connsiteY21" fmla="*/ 8659 h 89188"/>
                  <a:gd name="connsiteX22" fmla="*/ 31173 w 82261"/>
                  <a:gd name="connsiteY22" fmla="*/ 11257 h 89188"/>
                  <a:gd name="connsiteX23" fmla="*/ 20782 w 82261"/>
                  <a:gd name="connsiteY23" fmla="*/ 19916 h 89188"/>
                  <a:gd name="connsiteX24" fmla="*/ 13855 w 82261"/>
                  <a:gd name="connsiteY24" fmla="*/ 32905 h 89188"/>
                  <a:gd name="connsiteX25" fmla="*/ 11257 w 82261"/>
                  <a:gd name="connsiteY25" fmla="*/ 50223 h 89188"/>
                  <a:gd name="connsiteX26" fmla="*/ 12989 w 82261"/>
                  <a:gd name="connsiteY26" fmla="*/ 62346 h 89188"/>
                  <a:gd name="connsiteX27" fmla="*/ 18184 w 82261"/>
                  <a:gd name="connsiteY27" fmla="*/ 71871 h 89188"/>
                  <a:gd name="connsiteX28" fmla="*/ 25977 w 82261"/>
                  <a:gd name="connsiteY28" fmla="*/ 77932 h 89188"/>
                  <a:gd name="connsiteX29" fmla="*/ 36368 w 82261"/>
                  <a:gd name="connsiteY29" fmla="*/ 79664 h 89188"/>
                  <a:gd name="connsiteX30" fmla="*/ 50223 w 82261"/>
                  <a:gd name="connsiteY30" fmla="*/ 77066 h 89188"/>
                  <a:gd name="connsiteX31" fmla="*/ 60614 w 82261"/>
                  <a:gd name="connsiteY31" fmla="*/ 68407 h 89188"/>
                  <a:gd name="connsiteX32" fmla="*/ 67541 w 82261"/>
                  <a:gd name="connsiteY32" fmla="*/ 55418 h 89188"/>
                  <a:gd name="connsiteX33" fmla="*/ 70139 w 82261"/>
                  <a:gd name="connsiteY33" fmla="*/ 38100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2261" h="89188">
                    <a:moveTo>
                      <a:pt x="82261" y="38100"/>
                    </a:moveTo>
                    <a:cubicBezTo>
                      <a:pt x="82261" y="45893"/>
                      <a:pt x="81395" y="52821"/>
                      <a:pt x="78798" y="58882"/>
                    </a:cubicBezTo>
                    <a:cubicBezTo>
                      <a:pt x="76200" y="64943"/>
                      <a:pt x="73602" y="71005"/>
                      <a:pt x="69273" y="75334"/>
                    </a:cubicBezTo>
                    <a:cubicBezTo>
                      <a:pt x="64943" y="79664"/>
                      <a:pt x="59748" y="83127"/>
                      <a:pt x="54552" y="85725"/>
                    </a:cubicBezTo>
                    <a:cubicBezTo>
                      <a:pt x="49357" y="88323"/>
                      <a:pt x="42429" y="89189"/>
                      <a:pt x="35502" y="89189"/>
                    </a:cubicBezTo>
                    <a:cubicBezTo>
                      <a:pt x="30307" y="89189"/>
                      <a:pt x="25111" y="88323"/>
                      <a:pt x="20782" y="86591"/>
                    </a:cubicBezTo>
                    <a:cubicBezTo>
                      <a:pt x="16452" y="84859"/>
                      <a:pt x="12989" y="82261"/>
                      <a:pt x="9525" y="78798"/>
                    </a:cubicBezTo>
                    <a:cubicBezTo>
                      <a:pt x="6061" y="75334"/>
                      <a:pt x="4330" y="71005"/>
                      <a:pt x="2598" y="66675"/>
                    </a:cubicBezTo>
                    <a:cubicBezTo>
                      <a:pt x="866" y="61480"/>
                      <a:pt x="0" y="56284"/>
                      <a:pt x="0" y="51089"/>
                    </a:cubicBezTo>
                    <a:cubicBezTo>
                      <a:pt x="0" y="43295"/>
                      <a:pt x="866" y="36368"/>
                      <a:pt x="3464" y="30307"/>
                    </a:cubicBezTo>
                    <a:cubicBezTo>
                      <a:pt x="6061" y="24246"/>
                      <a:pt x="9525" y="18184"/>
                      <a:pt x="12989" y="13855"/>
                    </a:cubicBezTo>
                    <a:cubicBezTo>
                      <a:pt x="17318" y="9525"/>
                      <a:pt x="22514" y="6061"/>
                      <a:pt x="27709" y="3464"/>
                    </a:cubicBezTo>
                    <a:cubicBezTo>
                      <a:pt x="33770" y="866"/>
                      <a:pt x="39832" y="0"/>
                      <a:pt x="45893" y="0"/>
                    </a:cubicBezTo>
                    <a:cubicBezTo>
                      <a:pt x="51089" y="0"/>
                      <a:pt x="56284" y="866"/>
                      <a:pt x="60614" y="2598"/>
                    </a:cubicBezTo>
                    <a:cubicBezTo>
                      <a:pt x="64943" y="4330"/>
                      <a:pt x="68407" y="6927"/>
                      <a:pt x="71870" y="10391"/>
                    </a:cubicBezTo>
                    <a:cubicBezTo>
                      <a:pt x="75334" y="13855"/>
                      <a:pt x="77066" y="18184"/>
                      <a:pt x="78798" y="22514"/>
                    </a:cubicBezTo>
                    <a:cubicBezTo>
                      <a:pt x="81395" y="26843"/>
                      <a:pt x="82261" y="32039"/>
                      <a:pt x="82261" y="38100"/>
                    </a:cubicBezTo>
                    <a:close/>
                    <a:moveTo>
                      <a:pt x="70139" y="38100"/>
                    </a:moveTo>
                    <a:cubicBezTo>
                      <a:pt x="70139" y="33770"/>
                      <a:pt x="69273" y="29441"/>
                      <a:pt x="68407" y="25977"/>
                    </a:cubicBezTo>
                    <a:cubicBezTo>
                      <a:pt x="67541" y="22514"/>
                      <a:pt x="65809" y="19050"/>
                      <a:pt x="63211" y="16452"/>
                    </a:cubicBezTo>
                    <a:cubicBezTo>
                      <a:pt x="61480" y="13855"/>
                      <a:pt x="58882" y="12123"/>
                      <a:pt x="55418" y="10391"/>
                    </a:cubicBezTo>
                    <a:cubicBezTo>
                      <a:pt x="51955" y="8659"/>
                      <a:pt x="48491" y="8659"/>
                      <a:pt x="45027" y="8659"/>
                    </a:cubicBezTo>
                    <a:cubicBezTo>
                      <a:pt x="39832" y="8659"/>
                      <a:pt x="35502" y="9525"/>
                      <a:pt x="31173" y="11257"/>
                    </a:cubicBezTo>
                    <a:cubicBezTo>
                      <a:pt x="26843" y="12989"/>
                      <a:pt x="23380" y="16452"/>
                      <a:pt x="20782" y="19916"/>
                    </a:cubicBezTo>
                    <a:cubicBezTo>
                      <a:pt x="18184" y="23380"/>
                      <a:pt x="15586" y="27709"/>
                      <a:pt x="13855" y="32905"/>
                    </a:cubicBezTo>
                    <a:cubicBezTo>
                      <a:pt x="12123" y="38100"/>
                      <a:pt x="11257" y="44161"/>
                      <a:pt x="11257" y="50223"/>
                    </a:cubicBezTo>
                    <a:cubicBezTo>
                      <a:pt x="11257" y="54552"/>
                      <a:pt x="12123" y="58882"/>
                      <a:pt x="12989" y="62346"/>
                    </a:cubicBezTo>
                    <a:cubicBezTo>
                      <a:pt x="13855" y="65809"/>
                      <a:pt x="15586" y="69273"/>
                      <a:pt x="18184" y="71871"/>
                    </a:cubicBezTo>
                    <a:cubicBezTo>
                      <a:pt x="19916" y="74468"/>
                      <a:pt x="23380" y="76200"/>
                      <a:pt x="25977" y="77932"/>
                    </a:cubicBezTo>
                    <a:cubicBezTo>
                      <a:pt x="28575" y="79664"/>
                      <a:pt x="32904" y="79664"/>
                      <a:pt x="36368" y="79664"/>
                    </a:cubicBezTo>
                    <a:cubicBezTo>
                      <a:pt x="41564" y="79664"/>
                      <a:pt x="45893" y="78798"/>
                      <a:pt x="50223" y="77066"/>
                    </a:cubicBezTo>
                    <a:cubicBezTo>
                      <a:pt x="54552" y="75334"/>
                      <a:pt x="58016" y="72736"/>
                      <a:pt x="60614" y="68407"/>
                    </a:cubicBezTo>
                    <a:cubicBezTo>
                      <a:pt x="63211" y="64943"/>
                      <a:pt x="65809" y="60614"/>
                      <a:pt x="67541" y="55418"/>
                    </a:cubicBezTo>
                    <a:cubicBezTo>
                      <a:pt x="69273" y="50223"/>
                      <a:pt x="70139" y="45027"/>
                      <a:pt x="70139" y="38100"/>
                    </a:cubicBezTo>
                    <a:close/>
                  </a:path>
                </a:pathLst>
              </a:custGeom>
              <a:solidFill>
                <a:srgbClr val="203249"/>
              </a:solid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54292561-F961-B832-6F54-6AED9B459F59}"/>
                  </a:ext>
                </a:extLst>
              </p:cNvPr>
              <p:cNvSpPr/>
              <p:nvPr/>
            </p:nvSpPr>
            <p:spPr>
              <a:xfrm>
                <a:off x="7415645" y="3535506"/>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1 w 41563"/>
                  <a:gd name="connsiteY7" fmla="*/ 33771 h 63211"/>
                  <a:gd name="connsiteX8" fmla="*/ 11257 w 41563"/>
                  <a:gd name="connsiteY8" fmla="*/ 63212 h 63211"/>
                  <a:gd name="connsiteX9" fmla="*/ 0 w 41563"/>
                  <a:gd name="connsiteY9" fmla="*/ 63212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1"/>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5"/>
                    </a:cubicBezTo>
                    <a:cubicBezTo>
                      <a:pt x="20782" y="17318"/>
                      <a:pt x="17318" y="24246"/>
                      <a:pt x="14721" y="33771"/>
                    </a:cubicBezTo>
                    <a:lnTo>
                      <a:pt x="11257" y="63212"/>
                    </a:lnTo>
                    <a:lnTo>
                      <a:pt x="0" y="63212"/>
                    </a:lnTo>
                    <a:lnTo>
                      <a:pt x="7793" y="0"/>
                    </a:lnTo>
                    <a:lnTo>
                      <a:pt x="12989" y="0"/>
                    </a:lnTo>
                    <a:cubicBezTo>
                      <a:pt x="15587"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7B46183C-273A-3416-CA46-78E43523B7AE}"/>
                  </a:ext>
                </a:extLst>
              </p:cNvPr>
              <p:cNvSpPr/>
              <p:nvPr/>
            </p:nvSpPr>
            <p:spPr>
              <a:xfrm>
                <a:off x="7451147" y="3536372"/>
                <a:ext cx="65809" cy="84859"/>
              </a:xfrm>
              <a:custGeom>
                <a:avLst/>
                <a:gdLst>
                  <a:gd name="connsiteX0" fmla="*/ 65809 w 65809"/>
                  <a:gd name="connsiteY0" fmla="*/ 2598 h 84859"/>
                  <a:gd name="connsiteX1" fmla="*/ 64943 w 65809"/>
                  <a:gd name="connsiteY1" fmla="*/ 6061 h 84859"/>
                  <a:gd name="connsiteX2" fmla="*/ 62346 w 65809"/>
                  <a:gd name="connsiteY2" fmla="*/ 8659 h 84859"/>
                  <a:gd name="connsiteX3" fmla="*/ 54552 w 65809"/>
                  <a:gd name="connsiteY3" fmla="*/ 10391 h 84859"/>
                  <a:gd name="connsiteX4" fmla="*/ 55418 w 65809"/>
                  <a:gd name="connsiteY4" fmla="*/ 17318 h 84859"/>
                  <a:gd name="connsiteX5" fmla="*/ 54552 w 65809"/>
                  <a:gd name="connsiteY5" fmla="*/ 22514 h 84859"/>
                  <a:gd name="connsiteX6" fmla="*/ 52821 w 65809"/>
                  <a:gd name="connsiteY6" fmla="*/ 26843 h 84859"/>
                  <a:gd name="connsiteX7" fmla="*/ 50223 w 65809"/>
                  <a:gd name="connsiteY7" fmla="*/ 31173 h 84859"/>
                  <a:gd name="connsiteX8" fmla="*/ 47625 w 65809"/>
                  <a:gd name="connsiteY8" fmla="*/ 34636 h 84859"/>
                  <a:gd name="connsiteX9" fmla="*/ 45893 w 65809"/>
                  <a:gd name="connsiteY9" fmla="*/ 38100 h 84859"/>
                  <a:gd name="connsiteX10" fmla="*/ 45027 w 65809"/>
                  <a:gd name="connsiteY10" fmla="*/ 42429 h 84859"/>
                  <a:gd name="connsiteX11" fmla="*/ 45893 w 65809"/>
                  <a:gd name="connsiteY11" fmla="*/ 45893 h 84859"/>
                  <a:gd name="connsiteX12" fmla="*/ 47625 w 65809"/>
                  <a:gd name="connsiteY12" fmla="*/ 48491 h 84859"/>
                  <a:gd name="connsiteX13" fmla="*/ 49357 w 65809"/>
                  <a:gd name="connsiteY13" fmla="*/ 51089 h 84859"/>
                  <a:gd name="connsiteX14" fmla="*/ 51089 w 65809"/>
                  <a:gd name="connsiteY14" fmla="*/ 54552 h 84859"/>
                  <a:gd name="connsiteX15" fmla="*/ 52821 w 65809"/>
                  <a:gd name="connsiteY15" fmla="*/ 58016 h 84859"/>
                  <a:gd name="connsiteX16" fmla="*/ 53686 w 65809"/>
                  <a:gd name="connsiteY16" fmla="*/ 62346 h 84859"/>
                  <a:gd name="connsiteX17" fmla="*/ 51955 w 65809"/>
                  <a:gd name="connsiteY17" fmla="*/ 71005 h 84859"/>
                  <a:gd name="connsiteX18" fmla="*/ 45893 w 65809"/>
                  <a:gd name="connsiteY18" fmla="*/ 77932 h 84859"/>
                  <a:gd name="connsiteX19" fmla="*/ 36368 w 65809"/>
                  <a:gd name="connsiteY19" fmla="*/ 83127 h 84859"/>
                  <a:gd name="connsiteX20" fmla="*/ 24245 w 65809"/>
                  <a:gd name="connsiteY20" fmla="*/ 84859 h 84859"/>
                  <a:gd name="connsiteX21" fmla="*/ 14721 w 65809"/>
                  <a:gd name="connsiteY21" fmla="*/ 83993 h 84859"/>
                  <a:gd name="connsiteX22" fmla="*/ 6927 w 65809"/>
                  <a:gd name="connsiteY22" fmla="*/ 80530 h 84859"/>
                  <a:gd name="connsiteX23" fmla="*/ 1732 w 65809"/>
                  <a:gd name="connsiteY23" fmla="*/ 75334 h 84859"/>
                  <a:gd name="connsiteX24" fmla="*/ 0 w 65809"/>
                  <a:gd name="connsiteY24" fmla="*/ 69273 h 84859"/>
                  <a:gd name="connsiteX25" fmla="*/ 1732 w 65809"/>
                  <a:gd name="connsiteY25" fmla="*/ 62346 h 84859"/>
                  <a:gd name="connsiteX26" fmla="*/ 6061 w 65809"/>
                  <a:gd name="connsiteY26" fmla="*/ 57150 h 84859"/>
                  <a:gd name="connsiteX27" fmla="*/ 12989 w 65809"/>
                  <a:gd name="connsiteY27" fmla="*/ 53686 h 84859"/>
                  <a:gd name="connsiteX28" fmla="*/ 20782 w 65809"/>
                  <a:gd name="connsiteY28" fmla="*/ 51955 h 84859"/>
                  <a:gd name="connsiteX29" fmla="*/ 29441 w 65809"/>
                  <a:gd name="connsiteY29" fmla="*/ 51089 h 84859"/>
                  <a:gd name="connsiteX30" fmla="*/ 38100 w 65809"/>
                  <a:gd name="connsiteY30" fmla="*/ 51955 h 84859"/>
                  <a:gd name="connsiteX31" fmla="*/ 37234 w 65809"/>
                  <a:gd name="connsiteY31" fmla="*/ 49357 h 84859"/>
                  <a:gd name="connsiteX32" fmla="*/ 37234 w 65809"/>
                  <a:gd name="connsiteY32" fmla="*/ 46759 h 84859"/>
                  <a:gd name="connsiteX33" fmla="*/ 38100 w 65809"/>
                  <a:gd name="connsiteY33" fmla="*/ 42429 h 84859"/>
                  <a:gd name="connsiteX34" fmla="*/ 39832 w 65809"/>
                  <a:gd name="connsiteY34" fmla="*/ 38100 h 84859"/>
                  <a:gd name="connsiteX35" fmla="*/ 34636 w 65809"/>
                  <a:gd name="connsiteY35" fmla="*/ 40698 h 84859"/>
                  <a:gd name="connsiteX36" fmla="*/ 27709 w 65809"/>
                  <a:gd name="connsiteY36" fmla="*/ 41564 h 84859"/>
                  <a:gd name="connsiteX37" fmla="*/ 20782 w 65809"/>
                  <a:gd name="connsiteY37" fmla="*/ 40698 h 84859"/>
                  <a:gd name="connsiteX38" fmla="*/ 15586 w 65809"/>
                  <a:gd name="connsiteY38" fmla="*/ 37234 h 84859"/>
                  <a:gd name="connsiteX39" fmla="*/ 12123 w 65809"/>
                  <a:gd name="connsiteY39" fmla="*/ 31173 h 84859"/>
                  <a:gd name="connsiteX40" fmla="*/ 10391 w 65809"/>
                  <a:gd name="connsiteY40" fmla="*/ 23380 h 84859"/>
                  <a:gd name="connsiteX41" fmla="*/ 12123 w 65809"/>
                  <a:gd name="connsiteY41" fmla="*/ 14721 h 84859"/>
                  <a:gd name="connsiteX42" fmla="*/ 17318 w 65809"/>
                  <a:gd name="connsiteY42" fmla="*/ 6927 h 84859"/>
                  <a:gd name="connsiteX43" fmla="*/ 25111 w 65809"/>
                  <a:gd name="connsiteY43" fmla="*/ 1732 h 84859"/>
                  <a:gd name="connsiteX44" fmla="*/ 35502 w 65809"/>
                  <a:gd name="connsiteY44" fmla="*/ 0 h 84859"/>
                  <a:gd name="connsiteX45" fmla="*/ 41564 w 65809"/>
                  <a:gd name="connsiteY45" fmla="*/ 866 h 84859"/>
                  <a:gd name="connsiteX46" fmla="*/ 46759 w 65809"/>
                  <a:gd name="connsiteY46" fmla="*/ 3464 h 84859"/>
                  <a:gd name="connsiteX47" fmla="*/ 65809 w 65809"/>
                  <a:gd name="connsiteY47" fmla="*/ 3464 h 84859"/>
                  <a:gd name="connsiteX48" fmla="*/ 44161 w 65809"/>
                  <a:gd name="connsiteY48" fmla="*/ 64077 h 84859"/>
                  <a:gd name="connsiteX49" fmla="*/ 44161 w 65809"/>
                  <a:gd name="connsiteY49" fmla="*/ 60614 h 84859"/>
                  <a:gd name="connsiteX50" fmla="*/ 43295 w 65809"/>
                  <a:gd name="connsiteY50" fmla="*/ 58016 h 84859"/>
                  <a:gd name="connsiteX51" fmla="*/ 29441 w 65809"/>
                  <a:gd name="connsiteY51" fmla="*/ 57150 h 84859"/>
                  <a:gd name="connsiteX52" fmla="*/ 19916 w 65809"/>
                  <a:gd name="connsiteY52" fmla="*/ 58882 h 84859"/>
                  <a:gd name="connsiteX53" fmla="*/ 13855 w 65809"/>
                  <a:gd name="connsiteY53" fmla="*/ 62346 h 84859"/>
                  <a:gd name="connsiteX54" fmla="*/ 12123 w 65809"/>
                  <a:gd name="connsiteY54" fmla="*/ 67541 h 84859"/>
                  <a:gd name="connsiteX55" fmla="*/ 15586 w 65809"/>
                  <a:gd name="connsiteY55" fmla="*/ 74468 h 84859"/>
                  <a:gd name="connsiteX56" fmla="*/ 25977 w 65809"/>
                  <a:gd name="connsiteY56" fmla="*/ 77066 h 84859"/>
                  <a:gd name="connsiteX57" fmla="*/ 33770 w 65809"/>
                  <a:gd name="connsiteY57" fmla="*/ 76200 h 84859"/>
                  <a:gd name="connsiteX58" fmla="*/ 39832 w 65809"/>
                  <a:gd name="connsiteY58" fmla="*/ 73602 h 84859"/>
                  <a:gd name="connsiteX59" fmla="*/ 43295 w 65809"/>
                  <a:gd name="connsiteY59" fmla="*/ 69273 h 84859"/>
                  <a:gd name="connsiteX60" fmla="*/ 44161 w 65809"/>
                  <a:gd name="connsiteY60" fmla="*/ 64077 h 84859"/>
                  <a:gd name="connsiteX61" fmla="*/ 32039 w 65809"/>
                  <a:gd name="connsiteY61" fmla="*/ 34636 h 84859"/>
                  <a:gd name="connsiteX62" fmla="*/ 38100 w 65809"/>
                  <a:gd name="connsiteY62" fmla="*/ 32905 h 84859"/>
                  <a:gd name="connsiteX63" fmla="*/ 42429 w 65809"/>
                  <a:gd name="connsiteY63" fmla="*/ 29441 h 84859"/>
                  <a:gd name="connsiteX64" fmla="*/ 45027 w 65809"/>
                  <a:gd name="connsiteY64" fmla="*/ 24246 h 84859"/>
                  <a:gd name="connsiteX65" fmla="*/ 45893 w 65809"/>
                  <a:gd name="connsiteY65" fmla="*/ 18184 h 84859"/>
                  <a:gd name="connsiteX66" fmla="*/ 43295 w 65809"/>
                  <a:gd name="connsiteY66" fmla="*/ 9525 h 84859"/>
                  <a:gd name="connsiteX67" fmla="*/ 35502 w 65809"/>
                  <a:gd name="connsiteY67" fmla="*/ 6927 h 84859"/>
                  <a:gd name="connsiteX68" fmla="*/ 29441 w 65809"/>
                  <a:gd name="connsiteY68" fmla="*/ 8659 h 84859"/>
                  <a:gd name="connsiteX69" fmla="*/ 25111 w 65809"/>
                  <a:gd name="connsiteY69" fmla="*/ 12123 h 84859"/>
                  <a:gd name="connsiteX70" fmla="*/ 22514 w 65809"/>
                  <a:gd name="connsiteY70" fmla="*/ 17318 h 84859"/>
                  <a:gd name="connsiteX71" fmla="*/ 21648 w 65809"/>
                  <a:gd name="connsiteY71" fmla="*/ 23380 h 84859"/>
                  <a:gd name="connsiteX72" fmla="*/ 24245 w 65809"/>
                  <a:gd name="connsiteY72" fmla="*/ 32039 h 84859"/>
                  <a:gd name="connsiteX73" fmla="*/ 32039 w 65809"/>
                  <a:gd name="connsiteY73" fmla="*/ 34636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65809" h="84859">
                    <a:moveTo>
                      <a:pt x="65809" y="2598"/>
                    </a:moveTo>
                    <a:lnTo>
                      <a:pt x="64943" y="6061"/>
                    </a:lnTo>
                    <a:cubicBezTo>
                      <a:pt x="64943" y="7793"/>
                      <a:pt x="64077" y="8659"/>
                      <a:pt x="62346" y="8659"/>
                    </a:cubicBezTo>
                    <a:lnTo>
                      <a:pt x="54552" y="10391"/>
                    </a:lnTo>
                    <a:cubicBezTo>
                      <a:pt x="55418" y="12123"/>
                      <a:pt x="55418" y="14721"/>
                      <a:pt x="55418" y="17318"/>
                    </a:cubicBezTo>
                    <a:cubicBezTo>
                      <a:pt x="55418" y="19050"/>
                      <a:pt x="55418" y="21648"/>
                      <a:pt x="54552" y="22514"/>
                    </a:cubicBezTo>
                    <a:cubicBezTo>
                      <a:pt x="53686" y="24246"/>
                      <a:pt x="53686" y="25977"/>
                      <a:pt x="52821" y="26843"/>
                    </a:cubicBezTo>
                    <a:cubicBezTo>
                      <a:pt x="51955" y="28575"/>
                      <a:pt x="51089" y="29441"/>
                      <a:pt x="50223" y="31173"/>
                    </a:cubicBezTo>
                    <a:cubicBezTo>
                      <a:pt x="49357" y="32039"/>
                      <a:pt x="48491" y="33770"/>
                      <a:pt x="47625" y="34636"/>
                    </a:cubicBezTo>
                    <a:cubicBezTo>
                      <a:pt x="46759" y="35502"/>
                      <a:pt x="46759" y="37234"/>
                      <a:pt x="45893" y="38100"/>
                    </a:cubicBezTo>
                    <a:cubicBezTo>
                      <a:pt x="45027" y="38966"/>
                      <a:pt x="45027" y="40698"/>
                      <a:pt x="45027" y="42429"/>
                    </a:cubicBezTo>
                    <a:cubicBezTo>
                      <a:pt x="45027" y="43295"/>
                      <a:pt x="45027" y="45027"/>
                      <a:pt x="45893" y="45893"/>
                    </a:cubicBezTo>
                    <a:cubicBezTo>
                      <a:pt x="45893" y="46759"/>
                      <a:pt x="46759" y="47625"/>
                      <a:pt x="47625" y="48491"/>
                    </a:cubicBezTo>
                    <a:cubicBezTo>
                      <a:pt x="48491" y="49357"/>
                      <a:pt x="48491" y="50223"/>
                      <a:pt x="49357" y="51089"/>
                    </a:cubicBezTo>
                    <a:cubicBezTo>
                      <a:pt x="50223" y="51955"/>
                      <a:pt x="51089" y="52821"/>
                      <a:pt x="51089" y="54552"/>
                    </a:cubicBezTo>
                    <a:cubicBezTo>
                      <a:pt x="51955" y="55418"/>
                      <a:pt x="51955" y="57150"/>
                      <a:pt x="52821" y="58016"/>
                    </a:cubicBezTo>
                    <a:cubicBezTo>
                      <a:pt x="52821" y="59748"/>
                      <a:pt x="53686" y="60614"/>
                      <a:pt x="53686" y="62346"/>
                    </a:cubicBezTo>
                    <a:cubicBezTo>
                      <a:pt x="53686" y="64943"/>
                      <a:pt x="52821" y="68407"/>
                      <a:pt x="51955" y="71005"/>
                    </a:cubicBezTo>
                    <a:cubicBezTo>
                      <a:pt x="50223" y="73602"/>
                      <a:pt x="48491" y="76200"/>
                      <a:pt x="45893" y="77932"/>
                    </a:cubicBezTo>
                    <a:cubicBezTo>
                      <a:pt x="43295" y="79664"/>
                      <a:pt x="40698" y="81395"/>
                      <a:pt x="36368" y="83127"/>
                    </a:cubicBezTo>
                    <a:cubicBezTo>
                      <a:pt x="32904" y="83993"/>
                      <a:pt x="28575" y="84859"/>
                      <a:pt x="24245" y="84859"/>
                    </a:cubicBezTo>
                    <a:cubicBezTo>
                      <a:pt x="20782" y="84859"/>
                      <a:pt x="17318" y="84859"/>
                      <a:pt x="14721" y="83993"/>
                    </a:cubicBezTo>
                    <a:cubicBezTo>
                      <a:pt x="12123" y="83127"/>
                      <a:pt x="9525" y="82261"/>
                      <a:pt x="6927" y="80530"/>
                    </a:cubicBezTo>
                    <a:cubicBezTo>
                      <a:pt x="5196" y="78798"/>
                      <a:pt x="3464" y="77932"/>
                      <a:pt x="1732" y="75334"/>
                    </a:cubicBezTo>
                    <a:cubicBezTo>
                      <a:pt x="866" y="73602"/>
                      <a:pt x="0" y="71005"/>
                      <a:pt x="0" y="69273"/>
                    </a:cubicBezTo>
                    <a:cubicBezTo>
                      <a:pt x="0" y="66675"/>
                      <a:pt x="866" y="64077"/>
                      <a:pt x="1732" y="62346"/>
                    </a:cubicBezTo>
                    <a:cubicBezTo>
                      <a:pt x="2598" y="60614"/>
                      <a:pt x="4330" y="58882"/>
                      <a:pt x="6061" y="57150"/>
                    </a:cubicBezTo>
                    <a:cubicBezTo>
                      <a:pt x="7793" y="55418"/>
                      <a:pt x="10391" y="54552"/>
                      <a:pt x="12989" y="53686"/>
                    </a:cubicBezTo>
                    <a:cubicBezTo>
                      <a:pt x="15586" y="52821"/>
                      <a:pt x="18184" y="51955"/>
                      <a:pt x="20782" y="51955"/>
                    </a:cubicBezTo>
                    <a:cubicBezTo>
                      <a:pt x="23380" y="51089"/>
                      <a:pt x="26843" y="51089"/>
                      <a:pt x="29441" y="51089"/>
                    </a:cubicBezTo>
                    <a:cubicBezTo>
                      <a:pt x="32039" y="51089"/>
                      <a:pt x="35502" y="51089"/>
                      <a:pt x="38100" y="51955"/>
                    </a:cubicBezTo>
                    <a:cubicBezTo>
                      <a:pt x="38100" y="51089"/>
                      <a:pt x="37234" y="50223"/>
                      <a:pt x="37234" y="49357"/>
                    </a:cubicBezTo>
                    <a:cubicBezTo>
                      <a:pt x="37234" y="48491"/>
                      <a:pt x="37234" y="47625"/>
                      <a:pt x="37234" y="46759"/>
                    </a:cubicBezTo>
                    <a:cubicBezTo>
                      <a:pt x="37234" y="45893"/>
                      <a:pt x="37234" y="44161"/>
                      <a:pt x="38100" y="42429"/>
                    </a:cubicBezTo>
                    <a:cubicBezTo>
                      <a:pt x="38966" y="40698"/>
                      <a:pt x="38966" y="39832"/>
                      <a:pt x="39832" y="38100"/>
                    </a:cubicBezTo>
                    <a:cubicBezTo>
                      <a:pt x="38100" y="38966"/>
                      <a:pt x="36368" y="39832"/>
                      <a:pt x="34636" y="40698"/>
                    </a:cubicBezTo>
                    <a:cubicBezTo>
                      <a:pt x="32904" y="41564"/>
                      <a:pt x="30307" y="41564"/>
                      <a:pt x="27709" y="41564"/>
                    </a:cubicBezTo>
                    <a:cubicBezTo>
                      <a:pt x="25111" y="41564"/>
                      <a:pt x="23380" y="41564"/>
                      <a:pt x="20782" y="40698"/>
                    </a:cubicBezTo>
                    <a:cubicBezTo>
                      <a:pt x="19050" y="39832"/>
                      <a:pt x="16452" y="38966"/>
                      <a:pt x="15586" y="37234"/>
                    </a:cubicBezTo>
                    <a:cubicBezTo>
                      <a:pt x="13855" y="35502"/>
                      <a:pt x="12989" y="33770"/>
                      <a:pt x="12123" y="31173"/>
                    </a:cubicBezTo>
                    <a:cubicBezTo>
                      <a:pt x="11257" y="28575"/>
                      <a:pt x="10391" y="25977"/>
                      <a:pt x="10391" y="23380"/>
                    </a:cubicBezTo>
                    <a:cubicBezTo>
                      <a:pt x="10391" y="20782"/>
                      <a:pt x="11257" y="17318"/>
                      <a:pt x="12123" y="14721"/>
                    </a:cubicBezTo>
                    <a:cubicBezTo>
                      <a:pt x="12989" y="12123"/>
                      <a:pt x="14721" y="9525"/>
                      <a:pt x="17318" y="6927"/>
                    </a:cubicBezTo>
                    <a:cubicBezTo>
                      <a:pt x="19050" y="4330"/>
                      <a:pt x="21648" y="2598"/>
                      <a:pt x="25111" y="1732"/>
                    </a:cubicBezTo>
                    <a:cubicBezTo>
                      <a:pt x="28575" y="0"/>
                      <a:pt x="32039" y="0"/>
                      <a:pt x="35502" y="0"/>
                    </a:cubicBezTo>
                    <a:cubicBezTo>
                      <a:pt x="38100" y="0"/>
                      <a:pt x="39832" y="0"/>
                      <a:pt x="41564" y="866"/>
                    </a:cubicBezTo>
                    <a:cubicBezTo>
                      <a:pt x="43295" y="1732"/>
                      <a:pt x="45027" y="2598"/>
                      <a:pt x="46759" y="3464"/>
                    </a:cubicBezTo>
                    <a:lnTo>
                      <a:pt x="65809" y="3464"/>
                    </a:lnTo>
                    <a:close/>
                    <a:moveTo>
                      <a:pt x="44161" y="64077"/>
                    </a:moveTo>
                    <a:cubicBezTo>
                      <a:pt x="44161" y="63212"/>
                      <a:pt x="44161" y="62346"/>
                      <a:pt x="44161" y="60614"/>
                    </a:cubicBezTo>
                    <a:cubicBezTo>
                      <a:pt x="44161" y="59748"/>
                      <a:pt x="43295" y="58882"/>
                      <a:pt x="43295" y="58016"/>
                    </a:cubicBezTo>
                    <a:cubicBezTo>
                      <a:pt x="38100" y="57150"/>
                      <a:pt x="32904" y="57150"/>
                      <a:pt x="29441" y="57150"/>
                    </a:cubicBezTo>
                    <a:cubicBezTo>
                      <a:pt x="25111" y="57150"/>
                      <a:pt x="22514" y="58016"/>
                      <a:pt x="19916" y="58882"/>
                    </a:cubicBezTo>
                    <a:cubicBezTo>
                      <a:pt x="17318" y="59748"/>
                      <a:pt x="15586" y="61480"/>
                      <a:pt x="13855" y="62346"/>
                    </a:cubicBezTo>
                    <a:cubicBezTo>
                      <a:pt x="12989" y="64077"/>
                      <a:pt x="12123" y="65809"/>
                      <a:pt x="12123" y="67541"/>
                    </a:cubicBezTo>
                    <a:cubicBezTo>
                      <a:pt x="12123" y="70139"/>
                      <a:pt x="12989" y="72736"/>
                      <a:pt x="15586" y="74468"/>
                    </a:cubicBezTo>
                    <a:cubicBezTo>
                      <a:pt x="18184" y="76200"/>
                      <a:pt x="21648" y="77066"/>
                      <a:pt x="25977" y="77066"/>
                    </a:cubicBezTo>
                    <a:cubicBezTo>
                      <a:pt x="28575" y="77066"/>
                      <a:pt x="31173" y="77066"/>
                      <a:pt x="33770" y="76200"/>
                    </a:cubicBezTo>
                    <a:cubicBezTo>
                      <a:pt x="36368" y="75334"/>
                      <a:pt x="38100" y="74468"/>
                      <a:pt x="39832" y="73602"/>
                    </a:cubicBezTo>
                    <a:cubicBezTo>
                      <a:pt x="41564" y="72736"/>
                      <a:pt x="42429" y="71005"/>
                      <a:pt x="43295" y="69273"/>
                    </a:cubicBezTo>
                    <a:cubicBezTo>
                      <a:pt x="44161" y="68407"/>
                      <a:pt x="44161" y="66675"/>
                      <a:pt x="44161" y="64077"/>
                    </a:cubicBezTo>
                    <a:close/>
                    <a:moveTo>
                      <a:pt x="32039" y="34636"/>
                    </a:moveTo>
                    <a:cubicBezTo>
                      <a:pt x="34636" y="34636"/>
                      <a:pt x="36368" y="33770"/>
                      <a:pt x="38100" y="32905"/>
                    </a:cubicBezTo>
                    <a:cubicBezTo>
                      <a:pt x="39832" y="32039"/>
                      <a:pt x="41564" y="30307"/>
                      <a:pt x="42429" y="29441"/>
                    </a:cubicBezTo>
                    <a:cubicBezTo>
                      <a:pt x="43295" y="27709"/>
                      <a:pt x="44161" y="25977"/>
                      <a:pt x="45027" y="24246"/>
                    </a:cubicBezTo>
                    <a:cubicBezTo>
                      <a:pt x="45893" y="22514"/>
                      <a:pt x="45893" y="19916"/>
                      <a:pt x="45893" y="18184"/>
                    </a:cubicBezTo>
                    <a:cubicBezTo>
                      <a:pt x="45893" y="14721"/>
                      <a:pt x="45027" y="12123"/>
                      <a:pt x="43295" y="9525"/>
                    </a:cubicBezTo>
                    <a:cubicBezTo>
                      <a:pt x="41564" y="6927"/>
                      <a:pt x="38966" y="6927"/>
                      <a:pt x="35502" y="6927"/>
                    </a:cubicBezTo>
                    <a:cubicBezTo>
                      <a:pt x="32904" y="6927"/>
                      <a:pt x="31173" y="7793"/>
                      <a:pt x="29441" y="8659"/>
                    </a:cubicBezTo>
                    <a:cubicBezTo>
                      <a:pt x="27709" y="9525"/>
                      <a:pt x="25977" y="10391"/>
                      <a:pt x="25111" y="12123"/>
                    </a:cubicBezTo>
                    <a:cubicBezTo>
                      <a:pt x="24245" y="13855"/>
                      <a:pt x="23380" y="15587"/>
                      <a:pt x="22514" y="17318"/>
                    </a:cubicBezTo>
                    <a:cubicBezTo>
                      <a:pt x="21648" y="19050"/>
                      <a:pt x="21648" y="21648"/>
                      <a:pt x="21648" y="23380"/>
                    </a:cubicBezTo>
                    <a:cubicBezTo>
                      <a:pt x="21648" y="26843"/>
                      <a:pt x="22514" y="30307"/>
                      <a:pt x="24245" y="32039"/>
                    </a:cubicBezTo>
                    <a:cubicBezTo>
                      <a:pt x="25977" y="33770"/>
                      <a:pt x="28575" y="34636"/>
                      <a:pt x="32039" y="34636"/>
                    </a:cubicBezTo>
                    <a:close/>
                  </a:path>
                </a:pathLst>
              </a:custGeom>
              <a:solidFill>
                <a:srgbClr val="203249"/>
              </a:solid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78479F6A-78B6-D982-43A0-BFC420119AC8}"/>
                  </a:ext>
                </a:extLst>
              </p:cNvPr>
              <p:cNvSpPr/>
              <p:nvPr/>
            </p:nvSpPr>
            <p:spPr>
              <a:xfrm>
                <a:off x="7519554" y="3532909"/>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80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4161 w 55418"/>
                  <a:gd name="connsiteY22" fmla="*/ 11257 h 65809"/>
                  <a:gd name="connsiteX23" fmla="*/ 41564 w 55418"/>
                  <a:gd name="connsiteY23" fmla="*/ 11257 h 65809"/>
                  <a:gd name="connsiteX24" fmla="*/ 38966 w 55418"/>
                  <a:gd name="connsiteY24" fmla="*/ 11257 h 65809"/>
                  <a:gd name="connsiteX25" fmla="*/ 32039 w 55418"/>
                  <a:gd name="connsiteY25" fmla="*/ 12123 h 65809"/>
                  <a:gd name="connsiteX26" fmla="*/ 25111 w 55418"/>
                  <a:gd name="connsiteY26" fmla="*/ 15586 h 65809"/>
                  <a:gd name="connsiteX27" fmla="*/ 19916 w 55418"/>
                  <a:gd name="connsiteY27" fmla="*/ 20782 h 65809"/>
                  <a:gd name="connsiteX28" fmla="*/ 15587 w 55418"/>
                  <a:gd name="connsiteY28" fmla="*/ 27709 h 65809"/>
                  <a:gd name="connsiteX29" fmla="*/ 12989 w 55418"/>
                  <a:gd name="connsiteY29" fmla="*/ 35502 h 65809"/>
                  <a:gd name="connsiteX30" fmla="*/ 12123 w 55418"/>
                  <a:gd name="connsiteY30" fmla="*/ 44161 h 65809"/>
                  <a:gd name="connsiteX31" fmla="*/ 21648 w 55418"/>
                  <a:gd name="connsiteY31" fmla="*/ 58882 h 65809"/>
                  <a:gd name="connsiteX32" fmla="*/ 27709 w 55418"/>
                  <a:gd name="connsiteY32" fmla="*/ 57150 h 65809"/>
                  <a:gd name="connsiteX33" fmla="*/ 32905 w 55418"/>
                  <a:gd name="connsiteY33" fmla="*/ 51955 h 65809"/>
                  <a:gd name="connsiteX34" fmla="*/ 38100 w 55418"/>
                  <a:gd name="connsiteY34" fmla="*/ 44161 h 65809"/>
                  <a:gd name="connsiteX35" fmla="*/ 42429 w 55418"/>
                  <a:gd name="connsiteY35" fmla="*/ 33770 h 65809"/>
                  <a:gd name="connsiteX36" fmla="*/ 44161 w 55418"/>
                  <a:gd name="connsiteY36" fmla="*/ 11257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5" y="58882"/>
                      <a:pt x="31173" y="60614"/>
                      <a:pt x="29441" y="61480"/>
                    </a:cubicBezTo>
                    <a:cubicBezTo>
                      <a:pt x="27709" y="63211"/>
                      <a:pt x="25111" y="64077"/>
                      <a:pt x="23380" y="64943"/>
                    </a:cubicBezTo>
                    <a:cubicBezTo>
                      <a:pt x="21648" y="65809"/>
                      <a:pt x="19050" y="65809"/>
                      <a:pt x="16452" y="65809"/>
                    </a:cubicBezTo>
                    <a:cubicBezTo>
                      <a:pt x="13855"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1" y="10391"/>
                      <a:pt x="17318" y="7793"/>
                      <a:pt x="19916" y="6061"/>
                    </a:cubicBezTo>
                    <a:cubicBezTo>
                      <a:pt x="22514" y="4330"/>
                      <a:pt x="25977" y="2598"/>
                      <a:pt x="29441" y="1732"/>
                    </a:cubicBezTo>
                    <a:cubicBezTo>
                      <a:pt x="32905" y="866"/>
                      <a:pt x="36368" y="0"/>
                      <a:pt x="39832" y="0"/>
                    </a:cubicBezTo>
                    <a:cubicBezTo>
                      <a:pt x="42429" y="0"/>
                      <a:pt x="45027" y="0"/>
                      <a:pt x="47625" y="866"/>
                    </a:cubicBezTo>
                    <a:cubicBezTo>
                      <a:pt x="50223" y="866"/>
                      <a:pt x="52821" y="1732"/>
                      <a:pt x="55418" y="3464"/>
                    </a:cubicBezTo>
                    <a:lnTo>
                      <a:pt x="47625" y="64077"/>
                    </a:lnTo>
                    <a:lnTo>
                      <a:pt x="41564" y="64077"/>
                    </a:lnTo>
                    <a:cubicBezTo>
                      <a:pt x="39832" y="64077"/>
                      <a:pt x="38966" y="64077"/>
                      <a:pt x="38966" y="63211"/>
                    </a:cubicBezTo>
                    <a:cubicBezTo>
                      <a:pt x="38100" y="62346"/>
                      <a:pt x="38100" y="61480"/>
                      <a:pt x="38100" y="60614"/>
                    </a:cubicBezTo>
                    <a:lnTo>
                      <a:pt x="39832" y="49357"/>
                    </a:lnTo>
                    <a:close/>
                    <a:moveTo>
                      <a:pt x="44161" y="11257"/>
                    </a:moveTo>
                    <a:cubicBezTo>
                      <a:pt x="43295" y="11257"/>
                      <a:pt x="42429" y="11257"/>
                      <a:pt x="41564" y="11257"/>
                    </a:cubicBezTo>
                    <a:cubicBezTo>
                      <a:pt x="40698" y="11257"/>
                      <a:pt x="39832" y="11257"/>
                      <a:pt x="38966" y="11257"/>
                    </a:cubicBezTo>
                    <a:cubicBezTo>
                      <a:pt x="36368" y="11257"/>
                      <a:pt x="33770" y="11257"/>
                      <a:pt x="32039" y="12123"/>
                    </a:cubicBezTo>
                    <a:cubicBezTo>
                      <a:pt x="30307" y="12989"/>
                      <a:pt x="27709" y="13855"/>
                      <a:pt x="25111" y="15586"/>
                    </a:cubicBezTo>
                    <a:cubicBezTo>
                      <a:pt x="22514" y="17318"/>
                      <a:pt x="21648" y="19050"/>
                      <a:pt x="19916" y="20782"/>
                    </a:cubicBezTo>
                    <a:cubicBezTo>
                      <a:pt x="18184" y="22514"/>
                      <a:pt x="16452" y="25111"/>
                      <a:pt x="15587" y="27709"/>
                    </a:cubicBezTo>
                    <a:cubicBezTo>
                      <a:pt x="14721" y="30307"/>
                      <a:pt x="13855" y="32904"/>
                      <a:pt x="12989" y="35502"/>
                    </a:cubicBezTo>
                    <a:cubicBezTo>
                      <a:pt x="12123" y="38100"/>
                      <a:pt x="12123" y="40698"/>
                      <a:pt x="12123" y="44161"/>
                    </a:cubicBezTo>
                    <a:cubicBezTo>
                      <a:pt x="12123" y="54552"/>
                      <a:pt x="15587" y="58882"/>
                      <a:pt x="21648" y="58882"/>
                    </a:cubicBezTo>
                    <a:cubicBezTo>
                      <a:pt x="23380" y="58882"/>
                      <a:pt x="25977" y="58016"/>
                      <a:pt x="27709" y="57150"/>
                    </a:cubicBezTo>
                    <a:cubicBezTo>
                      <a:pt x="29441" y="56284"/>
                      <a:pt x="31173" y="54552"/>
                      <a:pt x="32905" y="51955"/>
                    </a:cubicBezTo>
                    <a:cubicBezTo>
                      <a:pt x="34636" y="49357"/>
                      <a:pt x="36368" y="46759"/>
                      <a:pt x="38100" y="44161"/>
                    </a:cubicBezTo>
                    <a:cubicBezTo>
                      <a:pt x="39832" y="41564"/>
                      <a:pt x="40698" y="38100"/>
                      <a:pt x="42429"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CA9A7CB1-C28A-F17B-01A4-51BB2A49CD14}"/>
                  </a:ext>
                </a:extLst>
              </p:cNvPr>
              <p:cNvSpPr/>
              <p:nvPr/>
            </p:nvSpPr>
            <p:spPr>
              <a:xfrm>
                <a:off x="7583631" y="3534641"/>
                <a:ext cx="56067" cy="64077"/>
              </a:xfrm>
              <a:custGeom>
                <a:avLst/>
                <a:gdLst>
                  <a:gd name="connsiteX0" fmla="*/ 16452 w 56067"/>
                  <a:gd name="connsiteY0" fmla="*/ 17318 h 64077"/>
                  <a:gd name="connsiteX1" fmla="*/ 27709 w 56067"/>
                  <a:gd name="connsiteY1" fmla="*/ 4330 h 64077"/>
                  <a:gd name="connsiteX2" fmla="*/ 40698 w 56067"/>
                  <a:gd name="connsiteY2" fmla="*/ 0 h 64077"/>
                  <a:gd name="connsiteX3" fmla="*/ 47625 w 56067"/>
                  <a:gd name="connsiteY3" fmla="*/ 1732 h 64077"/>
                  <a:gd name="connsiteX4" fmla="*/ 52821 w 56067"/>
                  <a:gd name="connsiteY4" fmla="*/ 6061 h 64077"/>
                  <a:gd name="connsiteX5" fmla="*/ 55418 w 56067"/>
                  <a:gd name="connsiteY5" fmla="*/ 13854 h 64077"/>
                  <a:gd name="connsiteX6" fmla="*/ 55418 w 56067"/>
                  <a:gd name="connsiteY6" fmla="*/ 24245 h 64077"/>
                  <a:gd name="connsiteX7" fmla="*/ 51089 w 56067"/>
                  <a:gd name="connsiteY7" fmla="*/ 64077 h 64077"/>
                  <a:gd name="connsiteX8" fmla="*/ 39832 w 56067"/>
                  <a:gd name="connsiteY8" fmla="*/ 64077 h 64077"/>
                  <a:gd name="connsiteX9" fmla="*/ 44161 w 56067"/>
                  <a:gd name="connsiteY9" fmla="*/ 24245 h 64077"/>
                  <a:gd name="connsiteX10" fmla="*/ 43295 w 56067"/>
                  <a:gd name="connsiteY10" fmla="*/ 12989 h 64077"/>
                  <a:gd name="connsiteX11" fmla="*/ 36368 w 56067"/>
                  <a:gd name="connsiteY11" fmla="*/ 9525 h 64077"/>
                  <a:gd name="connsiteX12" fmla="*/ 30307 w 56067"/>
                  <a:gd name="connsiteY12" fmla="*/ 11257 h 64077"/>
                  <a:gd name="connsiteX13" fmla="*/ 24246 w 56067"/>
                  <a:gd name="connsiteY13" fmla="*/ 15586 h 64077"/>
                  <a:gd name="connsiteX14" fmla="*/ 19050 w 56067"/>
                  <a:gd name="connsiteY14" fmla="*/ 22513 h 64077"/>
                  <a:gd name="connsiteX15" fmla="*/ 14721 w 56067"/>
                  <a:gd name="connsiteY15" fmla="*/ 32038 h 64077"/>
                  <a:gd name="connsiteX16" fmla="*/ 11257 w 56067"/>
                  <a:gd name="connsiteY16" fmla="*/ 64077 h 64077"/>
                  <a:gd name="connsiteX17" fmla="*/ 0 w 56067"/>
                  <a:gd name="connsiteY17" fmla="*/ 64077 h 64077"/>
                  <a:gd name="connsiteX18" fmla="*/ 7793 w 56067"/>
                  <a:gd name="connsiteY18" fmla="*/ 866 h 64077"/>
                  <a:gd name="connsiteX19" fmla="*/ 12989 w 56067"/>
                  <a:gd name="connsiteY19" fmla="*/ 866 h 64077"/>
                  <a:gd name="connsiteX20" fmla="*/ 16452 w 56067"/>
                  <a:gd name="connsiteY20" fmla="*/ 4330 h 64077"/>
                  <a:gd name="connsiteX21" fmla="*/ 16452 w 56067"/>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16452" y="17318"/>
                    </a:moveTo>
                    <a:cubicBezTo>
                      <a:pt x="19916" y="12123"/>
                      <a:pt x="23380" y="7793"/>
                      <a:pt x="27709" y="4330"/>
                    </a:cubicBezTo>
                    <a:cubicBezTo>
                      <a:pt x="32039" y="1732"/>
                      <a:pt x="36368" y="0"/>
                      <a:pt x="40698" y="0"/>
                    </a:cubicBezTo>
                    <a:cubicBezTo>
                      <a:pt x="43295" y="0"/>
                      <a:pt x="45893" y="866"/>
                      <a:pt x="47625" y="1732"/>
                    </a:cubicBezTo>
                    <a:cubicBezTo>
                      <a:pt x="49357" y="2598"/>
                      <a:pt x="51089" y="4330"/>
                      <a:pt x="52821" y="6061"/>
                    </a:cubicBezTo>
                    <a:cubicBezTo>
                      <a:pt x="53686" y="7793"/>
                      <a:pt x="54552" y="10391"/>
                      <a:pt x="55418" y="13854"/>
                    </a:cubicBezTo>
                    <a:cubicBezTo>
                      <a:pt x="56284" y="16452"/>
                      <a:pt x="56284" y="19916"/>
                      <a:pt x="55418" y="24245"/>
                    </a:cubicBezTo>
                    <a:lnTo>
                      <a:pt x="51089" y="64077"/>
                    </a:lnTo>
                    <a:lnTo>
                      <a:pt x="39832" y="64077"/>
                    </a:lnTo>
                    <a:lnTo>
                      <a:pt x="44161" y="24245"/>
                    </a:lnTo>
                    <a:cubicBezTo>
                      <a:pt x="45027" y="19050"/>
                      <a:pt x="44161" y="15586"/>
                      <a:pt x="43295" y="12989"/>
                    </a:cubicBezTo>
                    <a:cubicBezTo>
                      <a:pt x="42430" y="10391"/>
                      <a:pt x="39832" y="9525"/>
                      <a:pt x="36368" y="9525"/>
                    </a:cubicBezTo>
                    <a:cubicBezTo>
                      <a:pt x="34636" y="9525"/>
                      <a:pt x="32039" y="10391"/>
                      <a:pt x="30307" y="11257"/>
                    </a:cubicBezTo>
                    <a:cubicBezTo>
                      <a:pt x="28575" y="12123"/>
                      <a:pt x="25977" y="13854"/>
                      <a:pt x="24246" y="15586"/>
                    </a:cubicBezTo>
                    <a:cubicBezTo>
                      <a:pt x="22514" y="17318"/>
                      <a:pt x="20782" y="19916"/>
                      <a:pt x="19050" y="22513"/>
                    </a:cubicBezTo>
                    <a:cubicBezTo>
                      <a:pt x="17318" y="25111"/>
                      <a:pt x="15587" y="28575"/>
                      <a:pt x="14721" y="32038"/>
                    </a:cubicBezTo>
                    <a:lnTo>
                      <a:pt x="11257" y="64077"/>
                    </a:lnTo>
                    <a:lnTo>
                      <a:pt x="0" y="64077"/>
                    </a:lnTo>
                    <a:lnTo>
                      <a:pt x="7793" y="866"/>
                    </a:lnTo>
                    <a:lnTo>
                      <a:pt x="12989" y="866"/>
                    </a:lnTo>
                    <a:cubicBezTo>
                      <a:pt x="15587" y="866"/>
                      <a:pt x="16452" y="1732"/>
                      <a:pt x="16452" y="4330"/>
                    </a:cubicBezTo>
                    <a:lnTo>
                      <a:pt x="16452" y="17318"/>
                    </a:lnTo>
                    <a:close/>
                  </a:path>
                </a:pathLst>
              </a:custGeom>
              <a:solidFill>
                <a:srgbClr val="203249"/>
              </a:solid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21BDB2C4-888B-6898-9995-3B61E776D0FD}"/>
                  </a:ext>
                </a:extLst>
              </p:cNvPr>
              <p:cNvSpPr/>
              <p:nvPr/>
            </p:nvSpPr>
            <p:spPr>
              <a:xfrm>
                <a:off x="7651172" y="3507797"/>
                <a:ext cx="23379" cy="91786"/>
              </a:xfrm>
              <a:custGeom>
                <a:avLst/>
                <a:gdLst>
                  <a:gd name="connsiteX0" fmla="*/ 19050 w 23379"/>
                  <a:gd name="connsiteY0" fmla="*/ 28575 h 91786"/>
                  <a:gd name="connsiteX1" fmla="*/ 11257 w 23379"/>
                  <a:gd name="connsiteY1" fmla="*/ 91786 h 91786"/>
                  <a:gd name="connsiteX2" fmla="*/ 0 w 23379"/>
                  <a:gd name="connsiteY2" fmla="*/ 91786 h 91786"/>
                  <a:gd name="connsiteX3" fmla="*/ 7793 w 23379"/>
                  <a:gd name="connsiteY3" fmla="*/ 28575 h 91786"/>
                  <a:gd name="connsiteX4" fmla="*/ 19050 w 23379"/>
                  <a:gd name="connsiteY4" fmla="*/ 28575 h 91786"/>
                  <a:gd name="connsiteX5" fmla="*/ 23379 w 23379"/>
                  <a:gd name="connsiteY5" fmla="*/ 8659 h 91786"/>
                  <a:gd name="connsiteX6" fmla="*/ 22514 w 23379"/>
                  <a:gd name="connsiteY6" fmla="*/ 11257 h 91786"/>
                  <a:gd name="connsiteX7" fmla="*/ 20782 w 23379"/>
                  <a:gd name="connsiteY7" fmla="*/ 13855 h 91786"/>
                  <a:gd name="connsiteX8" fmla="*/ 18184 w 23379"/>
                  <a:gd name="connsiteY8" fmla="*/ 15586 h 91786"/>
                  <a:gd name="connsiteX9" fmla="*/ 15586 w 23379"/>
                  <a:gd name="connsiteY9" fmla="*/ 16452 h 91786"/>
                  <a:gd name="connsiteX10" fmla="*/ 12989 w 23379"/>
                  <a:gd name="connsiteY10" fmla="*/ 15586 h 91786"/>
                  <a:gd name="connsiteX11" fmla="*/ 10391 w 23379"/>
                  <a:gd name="connsiteY11" fmla="*/ 13855 h 91786"/>
                  <a:gd name="connsiteX12" fmla="*/ 8659 w 23379"/>
                  <a:gd name="connsiteY12" fmla="*/ 11257 h 91786"/>
                  <a:gd name="connsiteX13" fmla="*/ 7793 w 23379"/>
                  <a:gd name="connsiteY13" fmla="*/ 8659 h 91786"/>
                  <a:gd name="connsiteX14" fmla="*/ 8659 w 23379"/>
                  <a:gd name="connsiteY14" fmla="*/ 5196 h 91786"/>
                  <a:gd name="connsiteX15" fmla="*/ 10391 w 23379"/>
                  <a:gd name="connsiteY15" fmla="*/ 2598 h 91786"/>
                  <a:gd name="connsiteX16" fmla="*/ 12989 w 23379"/>
                  <a:gd name="connsiteY16" fmla="*/ 866 h 91786"/>
                  <a:gd name="connsiteX17" fmla="*/ 15586 w 23379"/>
                  <a:gd name="connsiteY17" fmla="*/ 0 h 91786"/>
                  <a:gd name="connsiteX18" fmla="*/ 18184 w 23379"/>
                  <a:gd name="connsiteY18" fmla="*/ 866 h 91786"/>
                  <a:gd name="connsiteX19" fmla="*/ 20782 w 23379"/>
                  <a:gd name="connsiteY19" fmla="*/ 2598 h 91786"/>
                  <a:gd name="connsiteX20" fmla="*/ 22514 w 23379"/>
                  <a:gd name="connsiteY20" fmla="*/ 5196 h 91786"/>
                  <a:gd name="connsiteX21" fmla="*/ 23379 w 23379"/>
                  <a:gd name="connsiteY21" fmla="*/ 8659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379" h="91786">
                    <a:moveTo>
                      <a:pt x="19050" y="28575"/>
                    </a:moveTo>
                    <a:lnTo>
                      <a:pt x="11257" y="91786"/>
                    </a:lnTo>
                    <a:lnTo>
                      <a:pt x="0" y="91786"/>
                    </a:lnTo>
                    <a:lnTo>
                      <a:pt x="7793" y="28575"/>
                    </a:lnTo>
                    <a:lnTo>
                      <a:pt x="19050" y="28575"/>
                    </a:lnTo>
                    <a:close/>
                    <a:moveTo>
                      <a:pt x="23379" y="8659"/>
                    </a:moveTo>
                    <a:cubicBezTo>
                      <a:pt x="23379" y="9525"/>
                      <a:pt x="23379" y="10391"/>
                      <a:pt x="22514" y="11257"/>
                    </a:cubicBezTo>
                    <a:cubicBezTo>
                      <a:pt x="21648" y="12123"/>
                      <a:pt x="21648" y="12989"/>
                      <a:pt x="20782" y="13855"/>
                    </a:cubicBezTo>
                    <a:cubicBezTo>
                      <a:pt x="19916" y="14720"/>
                      <a:pt x="19050" y="14720"/>
                      <a:pt x="18184" y="15586"/>
                    </a:cubicBezTo>
                    <a:cubicBezTo>
                      <a:pt x="17318" y="15586"/>
                      <a:pt x="16452" y="16452"/>
                      <a:pt x="15586" y="16452"/>
                    </a:cubicBezTo>
                    <a:cubicBezTo>
                      <a:pt x="14720" y="16452"/>
                      <a:pt x="13855" y="16452"/>
                      <a:pt x="12989" y="15586"/>
                    </a:cubicBezTo>
                    <a:cubicBezTo>
                      <a:pt x="12123" y="15586"/>
                      <a:pt x="11257" y="14720"/>
                      <a:pt x="10391" y="13855"/>
                    </a:cubicBezTo>
                    <a:cubicBezTo>
                      <a:pt x="9525" y="12989"/>
                      <a:pt x="9525" y="12123"/>
                      <a:pt x="8659" y="11257"/>
                    </a:cubicBezTo>
                    <a:cubicBezTo>
                      <a:pt x="8659" y="10391"/>
                      <a:pt x="7793" y="9525"/>
                      <a:pt x="7793" y="8659"/>
                    </a:cubicBezTo>
                    <a:cubicBezTo>
                      <a:pt x="7793" y="7793"/>
                      <a:pt x="7793" y="6927"/>
                      <a:pt x="8659" y="5196"/>
                    </a:cubicBezTo>
                    <a:cubicBezTo>
                      <a:pt x="8659" y="4330"/>
                      <a:pt x="9525" y="3464"/>
                      <a:pt x="10391" y="2598"/>
                    </a:cubicBezTo>
                    <a:cubicBezTo>
                      <a:pt x="11257" y="1732"/>
                      <a:pt x="12123" y="866"/>
                      <a:pt x="12989" y="866"/>
                    </a:cubicBezTo>
                    <a:cubicBezTo>
                      <a:pt x="13855" y="0"/>
                      <a:pt x="14720" y="0"/>
                      <a:pt x="15586" y="0"/>
                    </a:cubicBezTo>
                    <a:cubicBezTo>
                      <a:pt x="16452" y="0"/>
                      <a:pt x="17318" y="0"/>
                      <a:pt x="18184" y="866"/>
                    </a:cubicBezTo>
                    <a:cubicBezTo>
                      <a:pt x="19050" y="866"/>
                      <a:pt x="19916" y="1732"/>
                      <a:pt x="20782" y="2598"/>
                    </a:cubicBezTo>
                    <a:cubicBezTo>
                      <a:pt x="21648" y="3464"/>
                      <a:pt x="21648" y="4330"/>
                      <a:pt x="22514" y="5196"/>
                    </a:cubicBezTo>
                    <a:cubicBezTo>
                      <a:pt x="23379" y="6927"/>
                      <a:pt x="23379" y="7793"/>
                      <a:pt x="23379" y="8659"/>
                    </a:cubicBezTo>
                    <a:close/>
                  </a:path>
                </a:pathLst>
              </a:custGeom>
              <a:solidFill>
                <a:srgbClr val="203249"/>
              </a:solid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5FBE2A77-2BB9-457C-A7B2-8DE939316BD6}"/>
                  </a:ext>
                </a:extLst>
              </p:cNvPr>
              <p:cNvSpPr/>
              <p:nvPr/>
            </p:nvSpPr>
            <p:spPr>
              <a:xfrm>
                <a:off x="7676284" y="3536372"/>
                <a:ext cx="52820" cy="63211"/>
              </a:xfrm>
              <a:custGeom>
                <a:avLst/>
                <a:gdLst>
                  <a:gd name="connsiteX0" fmla="*/ 52821 w 52820"/>
                  <a:gd name="connsiteY0" fmla="*/ 0 h 63211"/>
                  <a:gd name="connsiteX1" fmla="*/ 51955 w 52820"/>
                  <a:gd name="connsiteY1" fmla="*/ 4330 h 63211"/>
                  <a:gd name="connsiteX2" fmla="*/ 51089 w 52820"/>
                  <a:gd name="connsiteY2" fmla="*/ 6927 h 63211"/>
                  <a:gd name="connsiteX3" fmla="*/ 50223 w 52820"/>
                  <a:gd name="connsiteY3" fmla="*/ 8659 h 63211"/>
                  <a:gd name="connsiteX4" fmla="*/ 13855 w 52820"/>
                  <a:gd name="connsiteY4" fmla="*/ 54552 h 63211"/>
                  <a:gd name="connsiteX5" fmla="*/ 45027 w 52820"/>
                  <a:gd name="connsiteY5" fmla="*/ 54552 h 63211"/>
                  <a:gd name="connsiteX6" fmla="*/ 44161 w 52820"/>
                  <a:gd name="connsiteY6" fmla="*/ 63212 h 63211"/>
                  <a:gd name="connsiteX7" fmla="*/ 0 w 52820"/>
                  <a:gd name="connsiteY7" fmla="*/ 63212 h 63211"/>
                  <a:gd name="connsiteX8" fmla="*/ 866 w 52820"/>
                  <a:gd name="connsiteY8" fmla="*/ 58882 h 63211"/>
                  <a:gd name="connsiteX9" fmla="*/ 1732 w 52820"/>
                  <a:gd name="connsiteY9" fmla="*/ 57150 h 63211"/>
                  <a:gd name="connsiteX10" fmla="*/ 3464 w 52820"/>
                  <a:gd name="connsiteY10" fmla="*/ 55418 h 63211"/>
                  <a:gd name="connsiteX11" fmla="*/ 39832 w 52820"/>
                  <a:gd name="connsiteY11" fmla="*/ 9525 h 63211"/>
                  <a:gd name="connsiteX12" fmla="*/ 9525 w 52820"/>
                  <a:gd name="connsiteY12" fmla="*/ 9525 h 63211"/>
                  <a:gd name="connsiteX13" fmla="*/ 10391 w 52820"/>
                  <a:gd name="connsiteY13" fmla="*/ 866 h 63211"/>
                  <a:gd name="connsiteX14" fmla="*/ 52821 w 52820"/>
                  <a:gd name="connsiteY14" fmla="*/ 866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2820" h="63211">
                    <a:moveTo>
                      <a:pt x="52821" y="0"/>
                    </a:moveTo>
                    <a:lnTo>
                      <a:pt x="51955" y="4330"/>
                    </a:lnTo>
                    <a:cubicBezTo>
                      <a:pt x="51955" y="5196"/>
                      <a:pt x="51955" y="6061"/>
                      <a:pt x="51089" y="6927"/>
                    </a:cubicBezTo>
                    <a:cubicBezTo>
                      <a:pt x="51089" y="7793"/>
                      <a:pt x="50223" y="8659"/>
                      <a:pt x="50223" y="8659"/>
                    </a:cubicBezTo>
                    <a:lnTo>
                      <a:pt x="13855" y="54552"/>
                    </a:lnTo>
                    <a:lnTo>
                      <a:pt x="45027" y="54552"/>
                    </a:lnTo>
                    <a:lnTo>
                      <a:pt x="44161" y="63212"/>
                    </a:lnTo>
                    <a:lnTo>
                      <a:pt x="0" y="63212"/>
                    </a:lnTo>
                    <a:lnTo>
                      <a:pt x="866" y="58882"/>
                    </a:lnTo>
                    <a:cubicBezTo>
                      <a:pt x="866" y="58016"/>
                      <a:pt x="866" y="58016"/>
                      <a:pt x="1732" y="57150"/>
                    </a:cubicBezTo>
                    <a:cubicBezTo>
                      <a:pt x="1732" y="56284"/>
                      <a:pt x="2598" y="55418"/>
                      <a:pt x="3464" y="55418"/>
                    </a:cubicBezTo>
                    <a:lnTo>
                      <a:pt x="39832" y="9525"/>
                    </a:lnTo>
                    <a:lnTo>
                      <a:pt x="9525" y="9525"/>
                    </a:lnTo>
                    <a:lnTo>
                      <a:pt x="10391" y="866"/>
                    </a:lnTo>
                    <a:lnTo>
                      <a:pt x="52821" y="866"/>
                    </a:lnTo>
                    <a:close/>
                  </a:path>
                </a:pathLst>
              </a:custGeom>
              <a:solidFill>
                <a:srgbClr val="203249"/>
              </a:solidFill>
              <a:ln w="8653"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057DD50A-E727-5606-EE70-694ADCB695E3}"/>
                  </a:ext>
                </a:extLst>
              </p:cNvPr>
              <p:cNvSpPr/>
              <p:nvPr/>
            </p:nvSpPr>
            <p:spPr>
              <a:xfrm>
                <a:off x="7733434" y="3532909"/>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79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2429 w 55418"/>
                  <a:gd name="connsiteY18" fmla="*/ 64077 h 65809"/>
                  <a:gd name="connsiteX19" fmla="*/ 39832 w 55418"/>
                  <a:gd name="connsiteY19" fmla="*/ 63211 h 65809"/>
                  <a:gd name="connsiteX20" fmla="*/ 38966 w 55418"/>
                  <a:gd name="connsiteY20" fmla="*/ 60614 h 65809"/>
                  <a:gd name="connsiteX21" fmla="*/ 39832 w 55418"/>
                  <a:gd name="connsiteY21" fmla="*/ 49357 h 65809"/>
                  <a:gd name="connsiteX22" fmla="*/ 43295 w 55418"/>
                  <a:gd name="connsiteY22" fmla="*/ 11257 h 65809"/>
                  <a:gd name="connsiteX23" fmla="*/ 40698 w 55418"/>
                  <a:gd name="connsiteY23" fmla="*/ 11257 h 65809"/>
                  <a:gd name="connsiteX24" fmla="*/ 38100 w 55418"/>
                  <a:gd name="connsiteY24" fmla="*/ 11257 h 65809"/>
                  <a:gd name="connsiteX25" fmla="*/ 31173 w 55418"/>
                  <a:gd name="connsiteY25" fmla="*/ 12123 h 65809"/>
                  <a:gd name="connsiteX26" fmla="*/ 24245 w 55418"/>
                  <a:gd name="connsiteY26" fmla="*/ 15586 h 65809"/>
                  <a:gd name="connsiteX27" fmla="*/ 19050 w 55418"/>
                  <a:gd name="connsiteY27" fmla="*/ 20782 h 65809"/>
                  <a:gd name="connsiteX28" fmla="*/ 14720 w 55418"/>
                  <a:gd name="connsiteY28" fmla="*/ 27709 h 65809"/>
                  <a:gd name="connsiteX29" fmla="*/ 12123 w 55418"/>
                  <a:gd name="connsiteY29" fmla="*/ 35502 h 65809"/>
                  <a:gd name="connsiteX30" fmla="*/ 11257 w 55418"/>
                  <a:gd name="connsiteY30" fmla="*/ 44161 h 65809"/>
                  <a:gd name="connsiteX31" fmla="*/ 20782 w 55418"/>
                  <a:gd name="connsiteY31" fmla="*/ 58882 h 65809"/>
                  <a:gd name="connsiteX32" fmla="*/ 26843 w 55418"/>
                  <a:gd name="connsiteY32" fmla="*/ 57150 h 65809"/>
                  <a:gd name="connsiteX33" fmla="*/ 32038 w 55418"/>
                  <a:gd name="connsiteY33" fmla="*/ 51955 h 65809"/>
                  <a:gd name="connsiteX34" fmla="*/ 37234 w 55418"/>
                  <a:gd name="connsiteY34" fmla="*/ 44161 h 65809"/>
                  <a:gd name="connsiteX35" fmla="*/ 41564 w 55418"/>
                  <a:gd name="connsiteY35" fmla="*/ 33770 h 65809"/>
                  <a:gd name="connsiteX36" fmla="*/ 43295 w 55418"/>
                  <a:gd name="connsiteY36" fmla="*/ 11257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4" y="58882"/>
                      <a:pt x="31173" y="60614"/>
                      <a:pt x="29441" y="61480"/>
                    </a:cubicBezTo>
                    <a:cubicBezTo>
                      <a:pt x="27709" y="63211"/>
                      <a:pt x="25111" y="64077"/>
                      <a:pt x="23379" y="64943"/>
                    </a:cubicBezTo>
                    <a:cubicBezTo>
                      <a:pt x="21648" y="65809"/>
                      <a:pt x="19050" y="65809"/>
                      <a:pt x="16452" y="65809"/>
                    </a:cubicBezTo>
                    <a:cubicBezTo>
                      <a:pt x="13855"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4" y="866"/>
                      <a:pt x="36368" y="0"/>
                      <a:pt x="39832" y="0"/>
                    </a:cubicBezTo>
                    <a:cubicBezTo>
                      <a:pt x="42429" y="0"/>
                      <a:pt x="45027" y="0"/>
                      <a:pt x="47625" y="866"/>
                    </a:cubicBezTo>
                    <a:cubicBezTo>
                      <a:pt x="50223" y="866"/>
                      <a:pt x="52821" y="1732"/>
                      <a:pt x="55418" y="3464"/>
                    </a:cubicBezTo>
                    <a:lnTo>
                      <a:pt x="47625" y="64077"/>
                    </a:lnTo>
                    <a:lnTo>
                      <a:pt x="42429" y="64077"/>
                    </a:lnTo>
                    <a:cubicBezTo>
                      <a:pt x="40698" y="64077"/>
                      <a:pt x="39832" y="64077"/>
                      <a:pt x="39832" y="63211"/>
                    </a:cubicBezTo>
                    <a:cubicBezTo>
                      <a:pt x="38966" y="62346"/>
                      <a:pt x="38966" y="61480"/>
                      <a:pt x="38966" y="60614"/>
                    </a:cubicBezTo>
                    <a:lnTo>
                      <a:pt x="39832" y="49357"/>
                    </a:lnTo>
                    <a:close/>
                    <a:moveTo>
                      <a:pt x="43295" y="11257"/>
                    </a:moveTo>
                    <a:cubicBezTo>
                      <a:pt x="42429" y="11257"/>
                      <a:pt x="41564" y="11257"/>
                      <a:pt x="40698" y="11257"/>
                    </a:cubicBezTo>
                    <a:cubicBezTo>
                      <a:pt x="39832" y="11257"/>
                      <a:pt x="38966" y="11257"/>
                      <a:pt x="38100" y="11257"/>
                    </a:cubicBezTo>
                    <a:cubicBezTo>
                      <a:pt x="35502" y="11257"/>
                      <a:pt x="32904" y="11257"/>
                      <a:pt x="31173" y="12123"/>
                    </a:cubicBezTo>
                    <a:cubicBezTo>
                      <a:pt x="28575" y="12989"/>
                      <a:pt x="26843" y="13855"/>
                      <a:pt x="24245" y="15586"/>
                    </a:cubicBezTo>
                    <a:cubicBezTo>
                      <a:pt x="21648" y="17318"/>
                      <a:pt x="20782" y="19050"/>
                      <a:pt x="19050" y="20782"/>
                    </a:cubicBezTo>
                    <a:cubicBezTo>
                      <a:pt x="17318" y="22514"/>
                      <a:pt x="15586" y="25111"/>
                      <a:pt x="14720" y="27709"/>
                    </a:cubicBezTo>
                    <a:cubicBezTo>
                      <a:pt x="13855" y="30307"/>
                      <a:pt x="12989" y="32904"/>
                      <a:pt x="12123" y="35502"/>
                    </a:cubicBezTo>
                    <a:cubicBezTo>
                      <a:pt x="11257" y="38100"/>
                      <a:pt x="11257" y="40698"/>
                      <a:pt x="11257" y="44161"/>
                    </a:cubicBezTo>
                    <a:cubicBezTo>
                      <a:pt x="11257" y="54552"/>
                      <a:pt x="14720" y="58882"/>
                      <a:pt x="20782" y="58882"/>
                    </a:cubicBezTo>
                    <a:cubicBezTo>
                      <a:pt x="22514" y="58882"/>
                      <a:pt x="25111" y="58016"/>
                      <a:pt x="26843" y="57150"/>
                    </a:cubicBezTo>
                    <a:cubicBezTo>
                      <a:pt x="28575" y="56284"/>
                      <a:pt x="30307" y="54552"/>
                      <a:pt x="32038" y="51955"/>
                    </a:cubicBezTo>
                    <a:cubicBezTo>
                      <a:pt x="33770" y="49357"/>
                      <a:pt x="35502" y="46759"/>
                      <a:pt x="37234" y="44161"/>
                    </a:cubicBezTo>
                    <a:cubicBezTo>
                      <a:pt x="38966" y="41564"/>
                      <a:pt x="39832" y="38100"/>
                      <a:pt x="41564" y="33770"/>
                    </a:cubicBezTo>
                    <a:lnTo>
                      <a:pt x="43295" y="11257"/>
                    </a:lnTo>
                    <a:close/>
                  </a:path>
                </a:pathLst>
              </a:custGeom>
              <a:solidFill>
                <a:srgbClr val="203249"/>
              </a:solidFill>
              <a:ln w="8653"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10CF88B6-AA0D-2468-364E-DD036442B69D}"/>
                  </a:ext>
                </a:extLst>
              </p:cNvPr>
              <p:cNvSpPr/>
              <p:nvPr/>
            </p:nvSpPr>
            <p:spPr>
              <a:xfrm>
                <a:off x="7800590" y="3507797"/>
                <a:ext cx="64462" cy="92652"/>
              </a:xfrm>
              <a:custGeom>
                <a:avLst/>
                <a:gdLst>
                  <a:gd name="connsiteX0" fmla="*/ 58401 w 64462"/>
                  <a:gd name="connsiteY0" fmla="*/ 37234 h 92652"/>
                  <a:gd name="connsiteX1" fmla="*/ 51473 w 64462"/>
                  <a:gd name="connsiteY1" fmla="*/ 90920 h 92652"/>
                  <a:gd name="connsiteX2" fmla="*/ 41083 w 64462"/>
                  <a:gd name="connsiteY2" fmla="*/ 90920 h 92652"/>
                  <a:gd name="connsiteX3" fmla="*/ 48010 w 64462"/>
                  <a:gd name="connsiteY3" fmla="*/ 37234 h 92652"/>
                  <a:gd name="connsiteX4" fmla="*/ 18569 w 64462"/>
                  <a:gd name="connsiteY4" fmla="*/ 37234 h 92652"/>
                  <a:gd name="connsiteX5" fmla="*/ 15105 w 64462"/>
                  <a:gd name="connsiteY5" fmla="*/ 68407 h 92652"/>
                  <a:gd name="connsiteX6" fmla="*/ 14239 w 64462"/>
                  <a:gd name="connsiteY6" fmla="*/ 72736 h 92652"/>
                  <a:gd name="connsiteX7" fmla="*/ 14239 w 64462"/>
                  <a:gd name="connsiteY7" fmla="*/ 75334 h 92652"/>
                  <a:gd name="connsiteX8" fmla="*/ 14239 w 64462"/>
                  <a:gd name="connsiteY8" fmla="*/ 77066 h 92652"/>
                  <a:gd name="connsiteX9" fmla="*/ 14239 w 64462"/>
                  <a:gd name="connsiteY9" fmla="*/ 77932 h 92652"/>
                  <a:gd name="connsiteX10" fmla="*/ 15971 w 64462"/>
                  <a:gd name="connsiteY10" fmla="*/ 82261 h 92652"/>
                  <a:gd name="connsiteX11" fmla="*/ 20301 w 64462"/>
                  <a:gd name="connsiteY11" fmla="*/ 83993 h 92652"/>
                  <a:gd name="connsiteX12" fmla="*/ 22899 w 64462"/>
                  <a:gd name="connsiteY12" fmla="*/ 83127 h 92652"/>
                  <a:gd name="connsiteX13" fmla="*/ 24630 w 64462"/>
                  <a:gd name="connsiteY13" fmla="*/ 82261 h 92652"/>
                  <a:gd name="connsiteX14" fmla="*/ 26362 w 64462"/>
                  <a:gd name="connsiteY14" fmla="*/ 81395 h 92652"/>
                  <a:gd name="connsiteX15" fmla="*/ 27228 w 64462"/>
                  <a:gd name="connsiteY15" fmla="*/ 80529 h 92652"/>
                  <a:gd name="connsiteX16" fmla="*/ 28094 w 64462"/>
                  <a:gd name="connsiteY16" fmla="*/ 80529 h 92652"/>
                  <a:gd name="connsiteX17" fmla="*/ 28960 w 64462"/>
                  <a:gd name="connsiteY17" fmla="*/ 81395 h 92652"/>
                  <a:gd name="connsiteX18" fmla="*/ 31558 w 64462"/>
                  <a:gd name="connsiteY18" fmla="*/ 86591 h 92652"/>
                  <a:gd name="connsiteX19" fmla="*/ 24630 w 64462"/>
                  <a:gd name="connsiteY19" fmla="*/ 90920 h 92652"/>
                  <a:gd name="connsiteX20" fmla="*/ 16837 w 64462"/>
                  <a:gd name="connsiteY20" fmla="*/ 92652 h 92652"/>
                  <a:gd name="connsiteX21" fmla="*/ 7312 w 64462"/>
                  <a:gd name="connsiteY21" fmla="*/ 89189 h 92652"/>
                  <a:gd name="connsiteX22" fmla="*/ 3848 w 64462"/>
                  <a:gd name="connsiteY22" fmla="*/ 79663 h 92652"/>
                  <a:gd name="connsiteX23" fmla="*/ 3848 w 64462"/>
                  <a:gd name="connsiteY23" fmla="*/ 78798 h 92652"/>
                  <a:gd name="connsiteX24" fmla="*/ 3848 w 64462"/>
                  <a:gd name="connsiteY24" fmla="*/ 77066 h 92652"/>
                  <a:gd name="connsiteX25" fmla="*/ 3848 w 64462"/>
                  <a:gd name="connsiteY25" fmla="*/ 74468 h 92652"/>
                  <a:gd name="connsiteX26" fmla="*/ 4714 w 64462"/>
                  <a:gd name="connsiteY26" fmla="*/ 70139 h 92652"/>
                  <a:gd name="connsiteX27" fmla="*/ 9044 w 64462"/>
                  <a:gd name="connsiteY27" fmla="*/ 38100 h 92652"/>
                  <a:gd name="connsiteX28" fmla="*/ 2117 w 64462"/>
                  <a:gd name="connsiteY28" fmla="*/ 38100 h 92652"/>
                  <a:gd name="connsiteX29" fmla="*/ 385 w 64462"/>
                  <a:gd name="connsiteY29" fmla="*/ 37234 h 92652"/>
                  <a:gd name="connsiteX30" fmla="*/ 385 w 64462"/>
                  <a:gd name="connsiteY30" fmla="*/ 35502 h 92652"/>
                  <a:gd name="connsiteX31" fmla="*/ 1251 w 64462"/>
                  <a:gd name="connsiteY31" fmla="*/ 31173 h 92652"/>
                  <a:gd name="connsiteX32" fmla="*/ 10776 w 64462"/>
                  <a:gd name="connsiteY32" fmla="*/ 30307 h 92652"/>
                  <a:gd name="connsiteX33" fmla="*/ 15105 w 64462"/>
                  <a:gd name="connsiteY33" fmla="*/ 10391 h 92652"/>
                  <a:gd name="connsiteX34" fmla="*/ 15971 w 64462"/>
                  <a:gd name="connsiteY34" fmla="*/ 8659 h 92652"/>
                  <a:gd name="connsiteX35" fmla="*/ 17703 w 64462"/>
                  <a:gd name="connsiteY35" fmla="*/ 7793 h 92652"/>
                  <a:gd name="connsiteX36" fmla="*/ 23765 w 64462"/>
                  <a:gd name="connsiteY36" fmla="*/ 7793 h 92652"/>
                  <a:gd name="connsiteX37" fmla="*/ 21167 w 64462"/>
                  <a:gd name="connsiteY37" fmla="*/ 29441 h 92652"/>
                  <a:gd name="connsiteX38" fmla="*/ 60999 w 64462"/>
                  <a:gd name="connsiteY38" fmla="*/ 29441 h 92652"/>
                  <a:gd name="connsiteX39" fmla="*/ 58401 w 64462"/>
                  <a:gd name="connsiteY39" fmla="*/ 37234 h 92652"/>
                  <a:gd name="connsiteX40" fmla="*/ 64462 w 64462"/>
                  <a:gd name="connsiteY40" fmla="*/ 8659 h 92652"/>
                  <a:gd name="connsiteX41" fmla="*/ 63596 w 64462"/>
                  <a:gd name="connsiteY41" fmla="*/ 11257 h 92652"/>
                  <a:gd name="connsiteX42" fmla="*/ 61864 w 64462"/>
                  <a:gd name="connsiteY42" fmla="*/ 13855 h 92652"/>
                  <a:gd name="connsiteX43" fmla="*/ 59267 w 64462"/>
                  <a:gd name="connsiteY43" fmla="*/ 15586 h 92652"/>
                  <a:gd name="connsiteX44" fmla="*/ 56669 w 64462"/>
                  <a:gd name="connsiteY44" fmla="*/ 16452 h 92652"/>
                  <a:gd name="connsiteX45" fmla="*/ 54071 w 64462"/>
                  <a:gd name="connsiteY45" fmla="*/ 15586 h 92652"/>
                  <a:gd name="connsiteX46" fmla="*/ 51473 w 64462"/>
                  <a:gd name="connsiteY46" fmla="*/ 13855 h 92652"/>
                  <a:gd name="connsiteX47" fmla="*/ 49742 w 64462"/>
                  <a:gd name="connsiteY47" fmla="*/ 11257 h 92652"/>
                  <a:gd name="connsiteX48" fmla="*/ 48876 w 64462"/>
                  <a:gd name="connsiteY48" fmla="*/ 8659 h 92652"/>
                  <a:gd name="connsiteX49" fmla="*/ 49742 w 64462"/>
                  <a:gd name="connsiteY49" fmla="*/ 5196 h 92652"/>
                  <a:gd name="connsiteX50" fmla="*/ 51473 w 64462"/>
                  <a:gd name="connsiteY50" fmla="*/ 2598 h 92652"/>
                  <a:gd name="connsiteX51" fmla="*/ 54071 w 64462"/>
                  <a:gd name="connsiteY51" fmla="*/ 866 h 92652"/>
                  <a:gd name="connsiteX52" fmla="*/ 56669 w 64462"/>
                  <a:gd name="connsiteY52" fmla="*/ 0 h 92652"/>
                  <a:gd name="connsiteX53" fmla="*/ 59267 w 64462"/>
                  <a:gd name="connsiteY53" fmla="*/ 866 h 92652"/>
                  <a:gd name="connsiteX54" fmla="*/ 61864 w 64462"/>
                  <a:gd name="connsiteY54" fmla="*/ 2598 h 92652"/>
                  <a:gd name="connsiteX55" fmla="*/ 63596 w 64462"/>
                  <a:gd name="connsiteY55" fmla="*/ 5196 h 92652"/>
                  <a:gd name="connsiteX56" fmla="*/ 64462 w 64462"/>
                  <a:gd name="connsiteY56" fmla="*/ 8659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4462" h="92652">
                    <a:moveTo>
                      <a:pt x="58401" y="37234"/>
                    </a:moveTo>
                    <a:lnTo>
                      <a:pt x="51473" y="90920"/>
                    </a:lnTo>
                    <a:lnTo>
                      <a:pt x="41083" y="90920"/>
                    </a:lnTo>
                    <a:lnTo>
                      <a:pt x="48010" y="37234"/>
                    </a:lnTo>
                    <a:lnTo>
                      <a:pt x="18569" y="37234"/>
                    </a:lnTo>
                    <a:lnTo>
                      <a:pt x="15105" y="68407"/>
                    </a:lnTo>
                    <a:cubicBezTo>
                      <a:pt x="15105" y="70139"/>
                      <a:pt x="15105" y="71870"/>
                      <a:pt x="14239" y="72736"/>
                    </a:cubicBezTo>
                    <a:cubicBezTo>
                      <a:pt x="14239" y="73602"/>
                      <a:pt x="14239" y="74468"/>
                      <a:pt x="14239" y="75334"/>
                    </a:cubicBezTo>
                    <a:cubicBezTo>
                      <a:pt x="14239" y="76200"/>
                      <a:pt x="14239" y="76200"/>
                      <a:pt x="14239" y="77066"/>
                    </a:cubicBezTo>
                    <a:cubicBezTo>
                      <a:pt x="14239" y="77066"/>
                      <a:pt x="14239" y="77066"/>
                      <a:pt x="14239" y="77932"/>
                    </a:cubicBezTo>
                    <a:cubicBezTo>
                      <a:pt x="14239" y="79663"/>
                      <a:pt x="15105" y="81395"/>
                      <a:pt x="15971" y="82261"/>
                    </a:cubicBezTo>
                    <a:cubicBezTo>
                      <a:pt x="16837" y="83127"/>
                      <a:pt x="18569" y="83993"/>
                      <a:pt x="20301" y="83993"/>
                    </a:cubicBezTo>
                    <a:cubicBezTo>
                      <a:pt x="21167" y="83993"/>
                      <a:pt x="22033" y="83993"/>
                      <a:pt x="22899" y="83127"/>
                    </a:cubicBezTo>
                    <a:cubicBezTo>
                      <a:pt x="23765" y="83127"/>
                      <a:pt x="24630" y="82261"/>
                      <a:pt x="24630" y="82261"/>
                    </a:cubicBezTo>
                    <a:cubicBezTo>
                      <a:pt x="25496" y="82261"/>
                      <a:pt x="25496" y="81395"/>
                      <a:pt x="26362" y="81395"/>
                    </a:cubicBezTo>
                    <a:cubicBezTo>
                      <a:pt x="26362" y="81395"/>
                      <a:pt x="27228" y="80529"/>
                      <a:pt x="27228" y="80529"/>
                    </a:cubicBezTo>
                    <a:cubicBezTo>
                      <a:pt x="27228" y="80529"/>
                      <a:pt x="28094" y="80529"/>
                      <a:pt x="28094" y="80529"/>
                    </a:cubicBezTo>
                    <a:cubicBezTo>
                      <a:pt x="28094" y="80529"/>
                      <a:pt x="28094" y="81395"/>
                      <a:pt x="28960" y="81395"/>
                    </a:cubicBezTo>
                    <a:lnTo>
                      <a:pt x="31558" y="86591"/>
                    </a:lnTo>
                    <a:cubicBezTo>
                      <a:pt x="29826" y="88323"/>
                      <a:pt x="27228" y="90054"/>
                      <a:pt x="24630" y="90920"/>
                    </a:cubicBezTo>
                    <a:cubicBezTo>
                      <a:pt x="22033" y="91786"/>
                      <a:pt x="19435" y="92652"/>
                      <a:pt x="16837" y="92652"/>
                    </a:cubicBezTo>
                    <a:cubicBezTo>
                      <a:pt x="12508" y="92652"/>
                      <a:pt x="9910" y="91786"/>
                      <a:pt x="7312" y="89189"/>
                    </a:cubicBezTo>
                    <a:cubicBezTo>
                      <a:pt x="4714" y="86591"/>
                      <a:pt x="3848" y="83993"/>
                      <a:pt x="3848" y="79663"/>
                    </a:cubicBezTo>
                    <a:cubicBezTo>
                      <a:pt x="3848" y="79663"/>
                      <a:pt x="3848" y="78798"/>
                      <a:pt x="3848" y="78798"/>
                    </a:cubicBezTo>
                    <a:cubicBezTo>
                      <a:pt x="3848" y="78798"/>
                      <a:pt x="3848" y="77932"/>
                      <a:pt x="3848" y="77066"/>
                    </a:cubicBezTo>
                    <a:cubicBezTo>
                      <a:pt x="3848" y="76200"/>
                      <a:pt x="3848" y="75334"/>
                      <a:pt x="3848" y="74468"/>
                    </a:cubicBezTo>
                    <a:cubicBezTo>
                      <a:pt x="3848" y="73602"/>
                      <a:pt x="3848" y="71870"/>
                      <a:pt x="4714" y="70139"/>
                    </a:cubicBezTo>
                    <a:lnTo>
                      <a:pt x="9044" y="38100"/>
                    </a:lnTo>
                    <a:lnTo>
                      <a:pt x="2117" y="38100"/>
                    </a:lnTo>
                    <a:cubicBezTo>
                      <a:pt x="1251" y="38100"/>
                      <a:pt x="1251" y="38100"/>
                      <a:pt x="385" y="37234"/>
                    </a:cubicBezTo>
                    <a:cubicBezTo>
                      <a:pt x="385" y="37234"/>
                      <a:pt x="-481" y="36368"/>
                      <a:pt x="385" y="35502"/>
                    </a:cubicBezTo>
                    <a:lnTo>
                      <a:pt x="1251" y="31173"/>
                    </a:lnTo>
                    <a:lnTo>
                      <a:pt x="10776" y="30307"/>
                    </a:lnTo>
                    <a:lnTo>
                      <a:pt x="15105" y="10391"/>
                    </a:lnTo>
                    <a:cubicBezTo>
                      <a:pt x="15105" y="9525"/>
                      <a:pt x="15971" y="9525"/>
                      <a:pt x="15971" y="8659"/>
                    </a:cubicBezTo>
                    <a:cubicBezTo>
                      <a:pt x="15971" y="8659"/>
                      <a:pt x="16837" y="7793"/>
                      <a:pt x="17703" y="7793"/>
                    </a:cubicBezTo>
                    <a:lnTo>
                      <a:pt x="23765" y="7793"/>
                    </a:lnTo>
                    <a:lnTo>
                      <a:pt x="21167" y="29441"/>
                    </a:lnTo>
                    <a:lnTo>
                      <a:pt x="60999" y="29441"/>
                    </a:lnTo>
                    <a:lnTo>
                      <a:pt x="58401" y="37234"/>
                    </a:lnTo>
                    <a:close/>
                    <a:moveTo>
                      <a:pt x="64462" y="8659"/>
                    </a:moveTo>
                    <a:cubicBezTo>
                      <a:pt x="64462" y="9525"/>
                      <a:pt x="64462" y="10391"/>
                      <a:pt x="63596" y="11257"/>
                    </a:cubicBezTo>
                    <a:cubicBezTo>
                      <a:pt x="63596" y="12123"/>
                      <a:pt x="62730" y="12989"/>
                      <a:pt x="61864" y="13855"/>
                    </a:cubicBezTo>
                    <a:cubicBezTo>
                      <a:pt x="60999" y="14720"/>
                      <a:pt x="60133" y="14720"/>
                      <a:pt x="59267" y="15586"/>
                    </a:cubicBezTo>
                    <a:cubicBezTo>
                      <a:pt x="58401" y="15586"/>
                      <a:pt x="57535" y="16452"/>
                      <a:pt x="56669" y="16452"/>
                    </a:cubicBezTo>
                    <a:cubicBezTo>
                      <a:pt x="55803" y="16452"/>
                      <a:pt x="54937" y="16452"/>
                      <a:pt x="54071" y="15586"/>
                    </a:cubicBezTo>
                    <a:cubicBezTo>
                      <a:pt x="53205" y="15586"/>
                      <a:pt x="52339" y="14720"/>
                      <a:pt x="51473" y="13855"/>
                    </a:cubicBezTo>
                    <a:cubicBezTo>
                      <a:pt x="50608" y="12989"/>
                      <a:pt x="50608" y="12123"/>
                      <a:pt x="49742" y="11257"/>
                    </a:cubicBezTo>
                    <a:cubicBezTo>
                      <a:pt x="49742" y="10391"/>
                      <a:pt x="48876" y="9525"/>
                      <a:pt x="48876" y="8659"/>
                    </a:cubicBezTo>
                    <a:cubicBezTo>
                      <a:pt x="48876" y="7793"/>
                      <a:pt x="48876" y="6927"/>
                      <a:pt x="49742" y="5196"/>
                    </a:cubicBezTo>
                    <a:cubicBezTo>
                      <a:pt x="49742" y="4330"/>
                      <a:pt x="50608" y="3464"/>
                      <a:pt x="51473" y="2598"/>
                    </a:cubicBezTo>
                    <a:cubicBezTo>
                      <a:pt x="52339" y="1732"/>
                      <a:pt x="53205" y="866"/>
                      <a:pt x="54071" y="866"/>
                    </a:cubicBezTo>
                    <a:cubicBezTo>
                      <a:pt x="54937" y="0"/>
                      <a:pt x="55803" y="0"/>
                      <a:pt x="56669" y="0"/>
                    </a:cubicBezTo>
                    <a:cubicBezTo>
                      <a:pt x="57535" y="0"/>
                      <a:pt x="58401" y="0"/>
                      <a:pt x="59267" y="866"/>
                    </a:cubicBezTo>
                    <a:cubicBezTo>
                      <a:pt x="60133" y="866"/>
                      <a:pt x="60999" y="1732"/>
                      <a:pt x="61864" y="2598"/>
                    </a:cubicBezTo>
                    <a:cubicBezTo>
                      <a:pt x="62730" y="3464"/>
                      <a:pt x="62730" y="4330"/>
                      <a:pt x="63596" y="5196"/>
                    </a:cubicBezTo>
                    <a:cubicBezTo>
                      <a:pt x="64462" y="6927"/>
                      <a:pt x="64462" y="7793"/>
                      <a:pt x="64462" y="8659"/>
                    </a:cubicBezTo>
                    <a:close/>
                  </a:path>
                </a:pathLst>
              </a:custGeom>
              <a:solidFill>
                <a:srgbClr val="203249"/>
              </a:solidFill>
              <a:ln w="8653"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8472A371-3A81-1720-9A2D-5BFC5D11CA7F}"/>
                  </a:ext>
                </a:extLst>
              </p:cNvPr>
              <p:cNvSpPr/>
              <p:nvPr/>
            </p:nvSpPr>
            <p:spPr>
              <a:xfrm>
                <a:off x="7869381" y="3535506"/>
                <a:ext cx="57150" cy="64943"/>
              </a:xfrm>
              <a:custGeom>
                <a:avLst/>
                <a:gdLst>
                  <a:gd name="connsiteX0" fmla="*/ 24245 w 57150"/>
                  <a:gd name="connsiteY0" fmla="*/ 64943 h 64943"/>
                  <a:gd name="connsiteX1" fmla="*/ 14721 w 57150"/>
                  <a:gd name="connsiteY1" fmla="*/ 63212 h 64943"/>
                  <a:gd name="connsiteX2" fmla="*/ 6927 w 57150"/>
                  <a:gd name="connsiteY2" fmla="*/ 58016 h 64943"/>
                  <a:gd name="connsiteX3" fmla="*/ 1732 w 57150"/>
                  <a:gd name="connsiteY3" fmla="*/ 50223 h 64943"/>
                  <a:gd name="connsiteX4" fmla="*/ 0 w 57150"/>
                  <a:gd name="connsiteY4" fmla="*/ 38966 h 64943"/>
                  <a:gd name="connsiteX5" fmla="*/ 2598 w 57150"/>
                  <a:gd name="connsiteY5" fmla="*/ 24246 h 64943"/>
                  <a:gd name="connsiteX6" fmla="*/ 9525 w 57150"/>
                  <a:gd name="connsiteY6" fmla="*/ 12123 h 64943"/>
                  <a:gd name="connsiteX7" fmla="*/ 19916 w 57150"/>
                  <a:gd name="connsiteY7" fmla="*/ 3464 h 64943"/>
                  <a:gd name="connsiteX8" fmla="*/ 32904 w 57150"/>
                  <a:gd name="connsiteY8" fmla="*/ 0 h 64943"/>
                  <a:gd name="connsiteX9" fmla="*/ 42430 w 57150"/>
                  <a:gd name="connsiteY9" fmla="*/ 1732 h 64943"/>
                  <a:gd name="connsiteX10" fmla="*/ 50223 w 57150"/>
                  <a:gd name="connsiteY10" fmla="*/ 6927 h 64943"/>
                  <a:gd name="connsiteX11" fmla="*/ 55418 w 57150"/>
                  <a:gd name="connsiteY11" fmla="*/ 14721 h 64943"/>
                  <a:gd name="connsiteX12" fmla="*/ 57150 w 57150"/>
                  <a:gd name="connsiteY12" fmla="*/ 25977 h 64943"/>
                  <a:gd name="connsiteX13" fmla="*/ 54552 w 57150"/>
                  <a:gd name="connsiteY13" fmla="*/ 40698 h 64943"/>
                  <a:gd name="connsiteX14" fmla="*/ 47625 w 57150"/>
                  <a:gd name="connsiteY14" fmla="*/ 52821 h 64943"/>
                  <a:gd name="connsiteX15" fmla="*/ 37234 w 57150"/>
                  <a:gd name="connsiteY15" fmla="*/ 61480 h 64943"/>
                  <a:gd name="connsiteX16" fmla="*/ 24245 w 57150"/>
                  <a:gd name="connsiteY16" fmla="*/ 64943 h 64943"/>
                  <a:gd name="connsiteX17" fmla="*/ 25112 w 57150"/>
                  <a:gd name="connsiteY17" fmla="*/ 56284 h 64943"/>
                  <a:gd name="connsiteX18" fmla="*/ 33771 w 57150"/>
                  <a:gd name="connsiteY18" fmla="*/ 53686 h 64943"/>
                  <a:gd name="connsiteX19" fmla="*/ 39832 w 57150"/>
                  <a:gd name="connsiteY19" fmla="*/ 46759 h 64943"/>
                  <a:gd name="connsiteX20" fmla="*/ 44162 w 57150"/>
                  <a:gd name="connsiteY20" fmla="*/ 37234 h 64943"/>
                  <a:gd name="connsiteX21" fmla="*/ 45893 w 57150"/>
                  <a:gd name="connsiteY21" fmla="*/ 25977 h 64943"/>
                  <a:gd name="connsiteX22" fmla="*/ 42430 w 57150"/>
                  <a:gd name="connsiteY22" fmla="*/ 12989 h 64943"/>
                  <a:gd name="connsiteX23" fmla="*/ 32904 w 57150"/>
                  <a:gd name="connsiteY23" fmla="*/ 8659 h 64943"/>
                  <a:gd name="connsiteX24" fmla="*/ 24245 w 57150"/>
                  <a:gd name="connsiteY24" fmla="*/ 11257 h 64943"/>
                  <a:gd name="connsiteX25" fmla="*/ 18184 w 57150"/>
                  <a:gd name="connsiteY25" fmla="*/ 18184 h 64943"/>
                  <a:gd name="connsiteX26" fmla="*/ 13855 w 57150"/>
                  <a:gd name="connsiteY26" fmla="*/ 27709 h 64943"/>
                  <a:gd name="connsiteX27" fmla="*/ 12123 w 57150"/>
                  <a:gd name="connsiteY27" fmla="*/ 38966 h 64943"/>
                  <a:gd name="connsiteX28" fmla="*/ 15586 w 57150"/>
                  <a:gd name="connsiteY28" fmla="*/ 51955 h 64943"/>
                  <a:gd name="connsiteX29" fmla="*/ 25112 w 57150"/>
                  <a:gd name="connsiteY29" fmla="*/ 56284 h 64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7150" h="64943">
                    <a:moveTo>
                      <a:pt x="24245" y="64943"/>
                    </a:moveTo>
                    <a:cubicBezTo>
                      <a:pt x="20782" y="64943"/>
                      <a:pt x="17318" y="64077"/>
                      <a:pt x="14721" y="63212"/>
                    </a:cubicBezTo>
                    <a:cubicBezTo>
                      <a:pt x="12123" y="62346"/>
                      <a:pt x="9525" y="60614"/>
                      <a:pt x="6927" y="58016"/>
                    </a:cubicBezTo>
                    <a:cubicBezTo>
                      <a:pt x="5196" y="55418"/>
                      <a:pt x="3464" y="52821"/>
                      <a:pt x="1732" y="50223"/>
                    </a:cubicBezTo>
                    <a:cubicBezTo>
                      <a:pt x="866" y="46759"/>
                      <a:pt x="0" y="43295"/>
                      <a:pt x="0" y="38966"/>
                    </a:cubicBezTo>
                    <a:cubicBezTo>
                      <a:pt x="0" y="33771"/>
                      <a:pt x="866" y="28575"/>
                      <a:pt x="2598" y="24246"/>
                    </a:cubicBezTo>
                    <a:cubicBezTo>
                      <a:pt x="4330" y="19916"/>
                      <a:pt x="6927" y="15587"/>
                      <a:pt x="9525" y="12123"/>
                    </a:cubicBezTo>
                    <a:cubicBezTo>
                      <a:pt x="12123" y="8659"/>
                      <a:pt x="15586" y="6061"/>
                      <a:pt x="19916" y="3464"/>
                    </a:cubicBezTo>
                    <a:cubicBezTo>
                      <a:pt x="24245" y="1732"/>
                      <a:pt x="27709" y="0"/>
                      <a:pt x="32904" y="0"/>
                    </a:cubicBezTo>
                    <a:cubicBezTo>
                      <a:pt x="36368" y="0"/>
                      <a:pt x="39832" y="866"/>
                      <a:pt x="42430" y="1732"/>
                    </a:cubicBezTo>
                    <a:cubicBezTo>
                      <a:pt x="45027" y="2598"/>
                      <a:pt x="47625" y="4330"/>
                      <a:pt x="50223" y="6927"/>
                    </a:cubicBezTo>
                    <a:cubicBezTo>
                      <a:pt x="51955" y="9525"/>
                      <a:pt x="53686" y="12123"/>
                      <a:pt x="55418" y="14721"/>
                    </a:cubicBezTo>
                    <a:cubicBezTo>
                      <a:pt x="56284" y="18184"/>
                      <a:pt x="57150" y="21648"/>
                      <a:pt x="57150" y="25977"/>
                    </a:cubicBezTo>
                    <a:cubicBezTo>
                      <a:pt x="57150" y="31173"/>
                      <a:pt x="56284" y="36368"/>
                      <a:pt x="54552" y="40698"/>
                    </a:cubicBezTo>
                    <a:cubicBezTo>
                      <a:pt x="52821" y="45027"/>
                      <a:pt x="50223" y="49357"/>
                      <a:pt x="47625" y="52821"/>
                    </a:cubicBezTo>
                    <a:cubicBezTo>
                      <a:pt x="45027" y="56284"/>
                      <a:pt x="41564" y="58882"/>
                      <a:pt x="37234" y="61480"/>
                    </a:cubicBezTo>
                    <a:cubicBezTo>
                      <a:pt x="32904" y="64077"/>
                      <a:pt x="28575" y="64943"/>
                      <a:pt x="24245" y="64943"/>
                    </a:cubicBezTo>
                    <a:close/>
                    <a:moveTo>
                      <a:pt x="25112" y="56284"/>
                    </a:moveTo>
                    <a:cubicBezTo>
                      <a:pt x="27709" y="56284"/>
                      <a:pt x="31173" y="55418"/>
                      <a:pt x="33771" y="53686"/>
                    </a:cubicBezTo>
                    <a:cubicBezTo>
                      <a:pt x="36368" y="51955"/>
                      <a:pt x="38100" y="50223"/>
                      <a:pt x="39832" y="46759"/>
                    </a:cubicBezTo>
                    <a:cubicBezTo>
                      <a:pt x="41564" y="44161"/>
                      <a:pt x="43295" y="40698"/>
                      <a:pt x="44162" y="37234"/>
                    </a:cubicBezTo>
                    <a:cubicBezTo>
                      <a:pt x="45027" y="33771"/>
                      <a:pt x="45893" y="29441"/>
                      <a:pt x="45893" y="25977"/>
                    </a:cubicBezTo>
                    <a:cubicBezTo>
                      <a:pt x="45893" y="19916"/>
                      <a:pt x="45027" y="15587"/>
                      <a:pt x="42430" y="12989"/>
                    </a:cubicBezTo>
                    <a:cubicBezTo>
                      <a:pt x="39832" y="10391"/>
                      <a:pt x="37234" y="8659"/>
                      <a:pt x="32904" y="8659"/>
                    </a:cubicBezTo>
                    <a:cubicBezTo>
                      <a:pt x="29441" y="8659"/>
                      <a:pt x="26844" y="9525"/>
                      <a:pt x="24245" y="11257"/>
                    </a:cubicBezTo>
                    <a:cubicBezTo>
                      <a:pt x="21648" y="12989"/>
                      <a:pt x="19916" y="14721"/>
                      <a:pt x="18184" y="18184"/>
                    </a:cubicBezTo>
                    <a:cubicBezTo>
                      <a:pt x="16452" y="20782"/>
                      <a:pt x="14721" y="24246"/>
                      <a:pt x="13855" y="27709"/>
                    </a:cubicBezTo>
                    <a:cubicBezTo>
                      <a:pt x="12989" y="31173"/>
                      <a:pt x="12123" y="35502"/>
                      <a:pt x="12123" y="38966"/>
                    </a:cubicBezTo>
                    <a:cubicBezTo>
                      <a:pt x="12123" y="45027"/>
                      <a:pt x="12989" y="49357"/>
                      <a:pt x="15586" y="51955"/>
                    </a:cubicBezTo>
                    <a:cubicBezTo>
                      <a:pt x="17318" y="54552"/>
                      <a:pt x="20782" y="56284"/>
                      <a:pt x="25112" y="56284"/>
                    </a:cubicBezTo>
                    <a:close/>
                  </a:path>
                </a:pathLst>
              </a:custGeom>
              <a:solidFill>
                <a:srgbClr val="203249"/>
              </a:solidFill>
              <a:ln w="8653"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556D92C6-AD7E-8727-E0FD-239FB16C6592}"/>
                  </a:ext>
                </a:extLst>
              </p:cNvPr>
              <p:cNvSpPr/>
              <p:nvPr/>
            </p:nvSpPr>
            <p:spPr>
              <a:xfrm>
                <a:off x="7935191" y="3534641"/>
                <a:ext cx="56067" cy="64077"/>
              </a:xfrm>
              <a:custGeom>
                <a:avLst/>
                <a:gdLst>
                  <a:gd name="connsiteX0" fmla="*/ 16452 w 56067"/>
                  <a:gd name="connsiteY0" fmla="*/ 17318 h 64077"/>
                  <a:gd name="connsiteX1" fmla="*/ 27709 w 56067"/>
                  <a:gd name="connsiteY1" fmla="*/ 4330 h 64077"/>
                  <a:gd name="connsiteX2" fmla="*/ 40697 w 56067"/>
                  <a:gd name="connsiteY2" fmla="*/ 0 h 64077"/>
                  <a:gd name="connsiteX3" fmla="*/ 47625 w 56067"/>
                  <a:gd name="connsiteY3" fmla="*/ 1732 h 64077"/>
                  <a:gd name="connsiteX4" fmla="*/ 52820 w 56067"/>
                  <a:gd name="connsiteY4" fmla="*/ 6061 h 64077"/>
                  <a:gd name="connsiteX5" fmla="*/ 55418 w 56067"/>
                  <a:gd name="connsiteY5" fmla="*/ 13854 h 64077"/>
                  <a:gd name="connsiteX6" fmla="*/ 55418 w 56067"/>
                  <a:gd name="connsiteY6" fmla="*/ 24245 h 64077"/>
                  <a:gd name="connsiteX7" fmla="*/ 51088 w 56067"/>
                  <a:gd name="connsiteY7" fmla="*/ 64077 h 64077"/>
                  <a:gd name="connsiteX8" fmla="*/ 39832 w 56067"/>
                  <a:gd name="connsiteY8" fmla="*/ 64077 h 64077"/>
                  <a:gd name="connsiteX9" fmla="*/ 44161 w 56067"/>
                  <a:gd name="connsiteY9" fmla="*/ 24245 h 64077"/>
                  <a:gd name="connsiteX10" fmla="*/ 43295 w 56067"/>
                  <a:gd name="connsiteY10" fmla="*/ 12989 h 64077"/>
                  <a:gd name="connsiteX11" fmla="*/ 36368 w 56067"/>
                  <a:gd name="connsiteY11" fmla="*/ 9525 h 64077"/>
                  <a:gd name="connsiteX12" fmla="*/ 30307 w 56067"/>
                  <a:gd name="connsiteY12" fmla="*/ 11257 h 64077"/>
                  <a:gd name="connsiteX13" fmla="*/ 24245 w 56067"/>
                  <a:gd name="connsiteY13" fmla="*/ 15586 h 64077"/>
                  <a:gd name="connsiteX14" fmla="*/ 19050 w 56067"/>
                  <a:gd name="connsiteY14" fmla="*/ 22513 h 64077"/>
                  <a:gd name="connsiteX15" fmla="*/ 14720 w 56067"/>
                  <a:gd name="connsiteY15" fmla="*/ 32038 h 64077"/>
                  <a:gd name="connsiteX16" fmla="*/ 11257 w 56067"/>
                  <a:gd name="connsiteY16" fmla="*/ 64077 h 64077"/>
                  <a:gd name="connsiteX17" fmla="*/ 0 w 56067"/>
                  <a:gd name="connsiteY17" fmla="*/ 64077 h 64077"/>
                  <a:gd name="connsiteX18" fmla="*/ 7793 w 56067"/>
                  <a:gd name="connsiteY18" fmla="*/ 866 h 64077"/>
                  <a:gd name="connsiteX19" fmla="*/ 12989 w 56067"/>
                  <a:gd name="connsiteY19" fmla="*/ 866 h 64077"/>
                  <a:gd name="connsiteX20" fmla="*/ 16452 w 56067"/>
                  <a:gd name="connsiteY20" fmla="*/ 4330 h 64077"/>
                  <a:gd name="connsiteX21" fmla="*/ 16452 w 56067"/>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16452" y="17318"/>
                    </a:moveTo>
                    <a:cubicBezTo>
                      <a:pt x="19916" y="12123"/>
                      <a:pt x="23379" y="7793"/>
                      <a:pt x="27709" y="4330"/>
                    </a:cubicBezTo>
                    <a:cubicBezTo>
                      <a:pt x="32038" y="1732"/>
                      <a:pt x="36368" y="0"/>
                      <a:pt x="40697" y="0"/>
                    </a:cubicBezTo>
                    <a:cubicBezTo>
                      <a:pt x="43295" y="0"/>
                      <a:pt x="45893" y="866"/>
                      <a:pt x="47625" y="1732"/>
                    </a:cubicBezTo>
                    <a:cubicBezTo>
                      <a:pt x="49356" y="2598"/>
                      <a:pt x="51088" y="4330"/>
                      <a:pt x="52820" y="6061"/>
                    </a:cubicBezTo>
                    <a:cubicBezTo>
                      <a:pt x="54552" y="7793"/>
                      <a:pt x="54552" y="10391"/>
                      <a:pt x="55418" y="13854"/>
                    </a:cubicBezTo>
                    <a:cubicBezTo>
                      <a:pt x="56284" y="16452"/>
                      <a:pt x="56284" y="19916"/>
                      <a:pt x="55418" y="24245"/>
                    </a:cubicBezTo>
                    <a:lnTo>
                      <a:pt x="51088" y="64077"/>
                    </a:lnTo>
                    <a:lnTo>
                      <a:pt x="39832" y="64077"/>
                    </a:lnTo>
                    <a:lnTo>
                      <a:pt x="44161" y="24245"/>
                    </a:lnTo>
                    <a:cubicBezTo>
                      <a:pt x="45027" y="19050"/>
                      <a:pt x="44161" y="15586"/>
                      <a:pt x="43295" y="12989"/>
                    </a:cubicBezTo>
                    <a:cubicBezTo>
                      <a:pt x="42429" y="10391"/>
                      <a:pt x="39832" y="9525"/>
                      <a:pt x="36368" y="9525"/>
                    </a:cubicBezTo>
                    <a:cubicBezTo>
                      <a:pt x="34636" y="9525"/>
                      <a:pt x="32038" y="10391"/>
                      <a:pt x="30307" y="11257"/>
                    </a:cubicBezTo>
                    <a:cubicBezTo>
                      <a:pt x="28575" y="12123"/>
                      <a:pt x="25977" y="13854"/>
                      <a:pt x="24245" y="15586"/>
                    </a:cubicBezTo>
                    <a:cubicBezTo>
                      <a:pt x="22513" y="17318"/>
                      <a:pt x="20782" y="19916"/>
                      <a:pt x="19050" y="22513"/>
                    </a:cubicBezTo>
                    <a:cubicBezTo>
                      <a:pt x="17318" y="25111"/>
                      <a:pt x="15586" y="28575"/>
                      <a:pt x="14720" y="32038"/>
                    </a:cubicBezTo>
                    <a:lnTo>
                      <a:pt x="11257" y="64077"/>
                    </a:lnTo>
                    <a:lnTo>
                      <a:pt x="0" y="64077"/>
                    </a:lnTo>
                    <a:lnTo>
                      <a:pt x="7793" y="866"/>
                    </a:lnTo>
                    <a:lnTo>
                      <a:pt x="12989" y="866"/>
                    </a:lnTo>
                    <a:cubicBezTo>
                      <a:pt x="15586" y="866"/>
                      <a:pt x="16452" y="1732"/>
                      <a:pt x="16452" y="4330"/>
                    </a:cubicBezTo>
                    <a:lnTo>
                      <a:pt x="16452" y="17318"/>
                    </a:lnTo>
                    <a:close/>
                  </a:path>
                </a:pathLst>
              </a:custGeom>
              <a:solidFill>
                <a:srgbClr val="203249"/>
              </a:solidFill>
              <a:ln w="8653"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D353C69E-8CAF-C60A-DE18-0B3859FC0FE0}"/>
                  </a:ext>
                </a:extLst>
              </p:cNvPr>
              <p:cNvSpPr/>
              <p:nvPr/>
            </p:nvSpPr>
            <p:spPr>
              <a:xfrm>
                <a:off x="8001000" y="3532909"/>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80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4161 w 55418"/>
                  <a:gd name="connsiteY22" fmla="*/ 11257 h 65809"/>
                  <a:gd name="connsiteX23" fmla="*/ 41564 w 55418"/>
                  <a:gd name="connsiteY23" fmla="*/ 11257 h 65809"/>
                  <a:gd name="connsiteX24" fmla="*/ 38966 w 55418"/>
                  <a:gd name="connsiteY24" fmla="*/ 11257 h 65809"/>
                  <a:gd name="connsiteX25" fmla="*/ 32039 w 55418"/>
                  <a:gd name="connsiteY25" fmla="*/ 12123 h 65809"/>
                  <a:gd name="connsiteX26" fmla="*/ 25112 w 55418"/>
                  <a:gd name="connsiteY26" fmla="*/ 15586 h 65809"/>
                  <a:gd name="connsiteX27" fmla="*/ 19916 w 55418"/>
                  <a:gd name="connsiteY27" fmla="*/ 20782 h 65809"/>
                  <a:gd name="connsiteX28" fmla="*/ 15586 w 55418"/>
                  <a:gd name="connsiteY28" fmla="*/ 27709 h 65809"/>
                  <a:gd name="connsiteX29" fmla="*/ 12989 w 55418"/>
                  <a:gd name="connsiteY29" fmla="*/ 35502 h 65809"/>
                  <a:gd name="connsiteX30" fmla="*/ 12123 w 55418"/>
                  <a:gd name="connsiteY30" fmla="*/ 44161 h 65809"/>
                  <a:gd name="connsiteX31" fmla="*/ 21648 w 55418"/>
                  <a:gd name="connsiteY31" fmla="*/ 58882 h 65809"/>
                  <a:gd name="connsiteX32" fmla="*/ 27709 w 55418"/>
                  <a:gd name="connsiteY32" fmla="*/ 57150 h 65809"/>
                  <a:gd name="connsiteX33" fmla="*/ 32904 w 55418"/>
                  <a:gd name="connsiteY33" fmla="*/ 51955 h 65809"/>
                  <a:gd name="connsiteX34" fmla="*/ 38100 w 55418"/>
                  <a:gd name="connsiteY34" fmla="*/ 44161 h 65809"/>
                  <a:gd name="connsiteX35" fmla="*/ 42430 w 55418"/>
                  <a:gd name="connsiteY35" fmla="*/ 33770 h 65809"/>
                  <a:gd name="connsiteX36" fmla="*/ 44161 w 55418"/>
                  <a:gd name="connsiteY36" fmla="*/ 11257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4" y="58882"/>
                      <a:pt x="31173" y="60614"/>
                      <a:pt x="29441" y="61480"/>
                    </a:cubicBezTo>
                    <a:cubicBezTo>
                      <a:pt x="27709" y="63211"/>
                      <a:pt x="25112" y="64077"/>
                      <a:pt x="23380" y="64943"/>
                    </a:cubicBezTo>
                    <a:cubicBezTo>
                      <a:pt x="21648" y="65809"/>
                      <a:pt x="19050" y="65809"/>
                      <a:pt x="16452" y="65809"/>
                    </a:cubicBezTo>
                    <a:cubicBezTo>
                      <a:pt x="13854"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1" y="10391"/>
                      <a:pt x="17318" y="7793"/>
                      <a:pt x="19916" y="6061"/>
                    </a:cubicBezTo>
                    <a:cubicBezTo>
                      <a:pt x="22513" y="4330"/>
                      <a:pt x="25977" y="2598"/>
                      <a:pt x="29441" y="1732"/>
                    </a:cubicBezTo>
                    <a:cubicBezTo>
                      <a:pt x="32904" y="866"/>
                      <a:pt x="36368" y="0"/>
                      <a:pt x="39832" y="0"/>
                    </a:cubicBezTo>
                    <a:cubicBezTo>
                      <a:pt x="42430" y="0"/>
                      <a:pt x="45027" y="0"/>
                      <a:pt x="47625" y="866"/>
                    </a:cubicBezTo>
                    <a:cubicBezTo>
                      <a:pt x="50223" y="866"/>
                      <a:pt x="52820" y="1732"/>
                      <a:pt x="55418" y="3464"/>
                    </a:cubicBezTo>
                    <a:lnTo>
                      <a:pt x="47625" y="64077"/>
                    </a:lnTo>
                    <a:lnTo>
                      <a:pt x="41564" y="64077"/>
                    </a:lnTo>
                    <a:cubicBezTo>
                      <a:pt x="39832" y="64077"/>
                      <a:pt x="38966" y="64077"/>
                      <a:pt x="38966" y="63211"/>
                    </a:cubicBezTo>
                    <a:cubicBezTo>
                      <a:pt x="38966" y="62346"/>
                      <a:pt x="38100" y="61480"/>
                      <a:pt x="38100" y="60614"/>
                    </a:cubicBezTo>
                    <a:lnTo>
                      <a:pt x="39832" y="49357"/>
                    </a:lnTo>
                    <a:close/>
                    <a:moveTo>
                      <a:pt x="44161" y="11257"/>
                    </a:moveTo>
                    <a:cubicBezTo>
                      <a:pt x="43295" y="11257"/>
                      <a:pt x="42430" y="11257"/>
                      <a:pt x="41564" y="11257"/>
                    </a:cubicBezTo>
                    <a:cubicBezTo>
                      <a:pt x="40698" y="11257"/>
                      <a:pt x="39832" y="11257"/>
                      <a:pt x="38966" y="11257"/>
                    </a:cubicBezTo>
                    <a:cubicBezTo>
                      <a:pt x="36368" y="11257"/>
                      <a:pt x="33771" y="11257"/>
                      <a:pt x="32039" y="12123"/>
                    </a:cubicBezTo>
                    <a:cubicBezTo>
                      <a:pt x="29441" y="12989"/>
                      <a:pt x="27709" y="13855"/>
                      <a:pt x="25112" y="15586"/>
                    </a:cubicBezTo>
                    <a:cubicBezTo>
                      <a:pt x="23380" y="17318"/>
                      <a:pt x="21648" y="19050"/>
                      <a:pt x="19916" y="20782"/>
                    </a:cubicBezTo>
                    <a:cubicBezTo>
                      <a:pt x="18184" y="22514"/>
                      <a:pt x="16452" y="25111"/>
                      <a:pt x="15586" y="27709"/>
                    </a:cubicBezTo>
                    <a:cubicBezTo>
                      <a:pt x="14721" y="30307"/>
                      <a:pt x="13854"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4" y="51955"/>
                    </a:cubicBezTo>
                    <a:cubicBezTo>
                      <a:pt x="34636" y="49357"/>
                      <a:pt x="36368" y="46759"/>
                      <a:pt x="38100" y="44161"/>
                    </a:cubicBezTo>
                    <a:cubicBezTo>
                      <a:pt x="39832" y="41564"/>
                      <a:pt x="40698" y="38100"/>
                      <a:pt x="42430"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B1A4C1A4-EB66-B2D3-4643-FA0417EF9137}"/>
                  </a:ext>
                </a:extLst>
              </p:cNvPr>
              <p:cNvSpPr/>
              <p:nvPr/>
            </p:nvSpPr>
            <p:spPr>
              <a:xfrm>
                <a:off x="8066809" y="3507797"/>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6B94E1BD-A771-CC1B-A231-F91CFF3016AA}"/>
                  </a:ext>
                </a:extLst>
              </p:cNvPr>
              <p:cNvSpPr/>
              <p:nvPr/>
            </p:nvSpPr>
            <p:spPr>
              <a:xfrm>
                <a:off x="7460672" y="3657599"/>
                <a:ext cx="60613" cy="90920"/>
              </a:xfrm>
              <a:custGeom>
                <a:avLst/>
                <a:gdLst>
                  <a:gd name="connsiteX0" fmla="*/ 57150 w 60613"/>
                  <a:gd name="connsiteY0" fmla="*/ 15587 h 90920"/>
                  <a:gd name="connsiteX1" fmla="*/ 55418 w 60613"/>
                  <a:gd name="connsiteY1" fmla="*/ 17318 h 90920"/>
                  <a:gd name="connsiteX2" fmla="*/ 53686 w 60613"/>
                  <a:gd name="connsiteY2" fmla="*/ 18184 h 90920"/>
                  <a:gd name="connsiteX3" fmla="*/ 51089 w 60613"/>
                  <a:gd name="connsiteY3" fmla="*/ 17318 h 90920"/>
                  <a:gd name="connsiteX4" fmla="*/ 48491 w 60613"/>
                  <a:gd name="connsiteY4" fmla="*/ 14721 h 90920"/>
                  <a:gd name="connsiteX5" fmla="*/ 44161 w 60613"/>
                  <a:gd name="connsiteY5" fmla="*/ 12123 h 90920"/>
                  <a:gd name="connsiteX6" fmla="*/ 37234 w 60613"/>
                  <a:gd name="connsiteY6" fmla="*/ 11257 h 90920"/>
                  <a:gd name="connsiteX7" fmla="*/ 30307 w 60613"/>
                  <a:gd name="connsiteY7" fmla="*/ 12123 h 90920"/>
                  <a:gd name="connsiteX8" fmla="*/ 25111 w 60613"/>
                  <a:gd name="connsiteY8" fmla="*/ 15587 h 90920"/>
                  <a:gd name="connsiteX9" fmla="*/ 21648 w 60613"/>
                  <a:gd name="connsiteY9" fmla="*/ 20782 h 90920"/>
                  <a:gd name="connsiteX10" fmla="*/ 20782 w 60613"/>
                  <a:gd name="connsiteY10" fmla="*/ 26843 h 90920"/>
                  <a:gd name="connsiteX11" fmla="*/ 22514 w 60613"/>
                  <a:gd name="connsiteY11" fmla="*/ 32039 h 90920"/>
                  <a:gd name="connsiteX12" fmla="*/ 26843 w 60613"/>
                  <a:gd name="connsiteY12" fmla="*/ 35502 h 90920"/>
                  <a:gd name="connsiteX13" fmla="*/ 32038 w 60613"/>
                  <a:gd name="connsiteY13" fmla="*/ 38100 h 90920"/>
                  <a:gd name="connsiteX14" fmla="*/ 38100 w 60613"/>
                  <a:gd name="connsiteY14" fmla="*/ 40698 h 90920"/>
                  <a:gd name="connsiteX15" fmla="*/ 44161 w 60613"/>
                  <a:gd name="connsiteY15" fmla="*/ 43295 h 90920"/>
                  <a:gd name="connsiteX16" fmla="*/ 49357 w 60613"/>
                  <a:gd name="connsiteY16" fmla="*/ 46759 h 90920"/>
                  <a:gd name="connsiteX17" fmla="*/ 53686 w 60613"/>
                  <a:gd name="connsiteY17" fmla="*/ 51955 h 90920"/>
                  <a:gd name="connsiteX18" fmla="*/ 55418 w 60613"/>
                  <a:gd name="connsiteY18" fmla="*/ 59748 h 90920"/>
                  <a:gd name="connsiteX19" fmla="*/ 52821 w 60613"/>
                  <a:gd name="connsiteY19" fmla="*/ 71871 h 90920"/>
                  <a:gd name="connsiteX20" fmla="*/ 46759 w 60613"/>
                  <a:gd name="connsiteY20" fmla="*/ 81395 h 90920"/>
                  <a:gd name="connsiteX21" fmla="*/ 37234 w 60613"/>
                  <a:gd name="connsiteY21" fmla="*/ 88323 h 90920"/>
                  <a:gd name="connsiteX22" fmla="*/ 24245 w 60613"/>
                  <a:gd name="connsiteY22" fmla="*/ 90920 h 90920"/>
                  <a:gd name="connsiteX23" fmla="*/ 10391 w 60613"/>
                  <a:gd name="connsiteY23" fmla="*/ 87457 h 90920"/>
                  <a:gd name="connsiteX24" fmla="*/ 0 w 60613"/>
                  <a:gd name="connsiteY24" fmla="*/ 78798 h 90920"/>
                  <a:gd name="connsiteX25" fmla="*/ 4330 w 60613"/>
                  <a:gd name="connsiteY25" fmla="*/ 73602 h 90920"/>
                  <a:gd name="connsiteX26" fmla="*/ 5196 w 60613"/>
                  <a:gd name="connsiteY26" fmla="*/ 72736 h 90920"/>
                  <a:gd name="connsiteX27" fmla="*/ 6927 w 60613"/>
                  <a:gd name="connsiteY27" fmla="*/ 71871 h 90920"/>
                  <a:gd name="connsiteX28" fmla="*/ 9525 w 60613"/>
                  <a:gd name="connsiteY28" fmla="*/ 73602 h 90920"/>
                  <a:gd name="connsiteX29" fmla="*/ 12989 w 60613"/>
                  <a:gd name="connsiteY29" fmla="*/ 77066 h 90920"/>
                  <a:gd name="connsiteX30" fmla="*/ 18184 w 60613"/>
                  <a:gd name="connsiteY30" fmla="*/ 80530 h 90920"/>
                  <a:gd name="connsiteX31" fmla="*/ 25977 w 60613"/>
                  <a:gd name="connsiteY31" fmla="*/ 82261 h 90920"/>
                  <a:gd name="connsiteX32" fmla="*/ 33770 w 60613"/>
                  <a:gd name="connsiteY32" fmla="*/ 80530 h 90920"/>
                  <a:gd name="connsiteX33" fmla="*/ 39832 w 60613"/>
                  <a:gd name="connsiteY33" fmla="*/ 77066 h 90920"/>
                  <a:gd name="connsiteX34" fmla="*/ 43295 w 60613"/>
                  <a:gd name="connsiteY34" fmla="*/ 71005 h 90920"/>
                  <a:gd name="connsiteX35" fmla="*/ 45027 w 60613"/>
                  <a:gd name="connsiteY35" fmla="*/ 63212 h 90920"/>
                  <a:gd name="connsiteX36" fmla="*/ 43295 w 60613"/>
                  <a:gd name="connsiteY36" fmla="*/ 57150 h 90920"/>
                  <a:gd name="connsiteX37" fmla="*/ 38966 w 60613"/>
                  <a:gd name="connsiteY37" fmla="*/ 53686 h 90920"/>
                  <a:gd name="connsiteX38" fmla="*/ 33770 w 60613"/>
                  <a:gd name="connsiteY38" fmla="*/ 51089 h 90920"/>
                  <a:gd name="connsiteX39" fmla="*/ 27709 w 60613"/>
                  <a:gd name="connsiteY39" fmla="*/ 48491 h 90920"/>
                  <a:gd name="connsiteX40" fmla="*/ 21648 w 60613"/>
                  <a:gd name="connsiteY40" fmla="*/ 45893 h 90920"/>
                  <a:gd name="connsiteX41" fmla="*/ 16452 w 60613"/>
                  <a:gd name="connsiteY41" fmla="*/ 42429 h 90920"/>
                  <a:gd name="connsiteX42" fmla="*/ 12123 w 60613"/>
                  <a:gd name="connsiteY42" fmla="*/ 36368 h 90920"/>
                  <a:gd name="connsiteX43" fmla="*/ 10391 w 60613"/>
                  <a:gd name="connsiteY43" fmla="*/ 27709 h 90920"/>
                  <a:gd name="connsiteX44" fmla="*/ 12123 w 60613"/>
                  <a:gd name="connsiteY44" fmla="*/ 17318 h 90920"/>
                  <a:gd name="connsiteX45" fmla="*/ 18184 w 60613"/>
                  <a:gd name="connsiteY45" fmla="*/ 8659 h 90920"/>
                  <a:gd name="connsiteX46" fmla="*/ 27709 w 60613"/>
                  <a:gd name="connsiteY46" fmla="*/ 2598 h 90920"/>
                  <a:gd name="connsiteX47" fmla="*/ 39832 w 60613"/>
                  <a:gd name="connsiteY47" fmla="*/ 0 h 90920"/>
                  <a:gd name="connsiteX48" fmla="*/ 51955 w 60613"/>
                  <a:gd name="connsiteY48" fmla="*/ 2598 h 90920"/>
                  <a:gd name="connsiteX49" fmla="*/ 60614 w 60613"/>
                  <a:gd name="connsiteY49" fmla="*/ 9525 h 90920"/>
                  <a:gd name="connsiteX50" fmla="*/ 57150 w 60613"/>
                  <a:gd name="connsiteY50" fmla="*/ 15587 h 90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60613" h="90920">
                    <a:moveTo>
                      <a:pt x="57150" y="15587"/>
                    </a:moveTo>
                    <a:cubicBezTo>
                      <a:pt x="56284" y="16452"/>
                      <a:pt x="56284" y="16452"/>
                      <a:pt x="55418" y="17318"/>
                    </a:cubicBezTo>
                    <a:cubicBezTo>
                      <a:pt x="55418" y="17318"/>
                      <a:pt x="54552" y="18184"/>
                      <a:pt x="53686" y="18184"/>
                    </a:cubicBezTo>
                    <a:cubicBezTo>
                      <a:pt x="52821" y="18184"/>
                      <a:pt x="51955" y="18184"/>
                      <a:pt x="51089" y="17318"/>
                    </a:cubicBezTo>
                    <a:cubicBezTo>
                      <a:pt x="50223" y="16452"/>
                      <a:pt x="49357" y="15587"/>
                      <a:pt x="48491" y="14721"/>
                    </a:cubicBezTo>
                    <a:cubicBezTo>
                      <a:pt x="47625" y="13855"/>
                      <a:pt x="45893" y="12989"/>
                      <a:pt x="44161" y="12123"/>
                    </a:cubicBezTo>
                    <a:cubicBezTo>
                      <a:pt x="42429" y="11257"/>
                      <a:pt x="39832" y="11257"/>
                      <a:pt x="37234" y="11257"/>
                    </a:cubicBezTo>
                    <a:cubicBezTo>
                      <a:pt x="34636" y="11257"/>
                      <a:pt x="32038" y="11257"/>
                      <a:pt x="30307" y="12123"/>
                    </a:cubicBezTo>
                    <a:cubicBezTo>
                      <a:pt x="28575" y="12989"/>
                      <a:pt x="26843" y="13855"/>
                      <a:pt x="25111" y="15587"/>
                    </a:cubicBezTo>
                    <a:cubicBezTo>
                      <a:pt x="23379" y="17318"/>
                      <a:pt x="22514" y="19050"/>
                      <a:pt x="21648" y="20782"/>
                    </a:cubicBezTo>
                    <a:cubicBezTo>
                      <a:pt x="20782" y="22514"/>
                      <a:pt x="20782" y="25111"/>
                      <a:pt x="20782" y="26843"/>
                    </a:cubicBezTo>
                    <a:cubicBezTo>
                      <a:pt x="20782" y="28575"/>
                      <a:pt x="21648" y="31173"/>
                      <a:pt x="22514" y="32039"/>
                    </a:cubicBezTo>
                    <a:cubicBezTo>
                      <a:pt x="23379" y="33770"/>
                      <a:pt x="25111" y="34636"/>
                      <a:pt x="26843" y="35502"/>
                    </a:cubicBezTo>
                    <a:cubicBezTo>
                      <a:pt x="28575" y="36368"/>
                      <a:pt x="30307" y="37234"/>
                      <a:pt x="32038" y="38100"/>
                    </a:cubicBezTo>
                    <a:cubicBezTo>
                      <a:pt x="33770" y="38966"/>
                      <a:pt x="36368" y="39832"/>
                      <a:pt x="38100" y="40698"/>
                    </a:cubicBezTo>
                    <a:cubicBezTo>
                      <a:pt x="39832" y="41564"/>
                      <a:pt x="42429" y="42429"/>
                      <a:pt x="44161" y="43295"/>
                    </a:cubicBezTo>
                    <a:cubicBezTo>
                      <a:pt x="45893" y="44161"/>
                      <a:pt x="48491" y="45893"/>
                      <a:pt x="49357" y="46759"/>
                    </a:cubicBezTo>
                    <a:cubicBezTo>
                      <a:pt x="51089" y="48491"/>
                      <a:pt x="51955" y="50223"/>
                      <a:pt x="53686" y="51955"/>
                    </a:cubicBezTo>
                    <a:cubicBezTo>
                      <a:pt x="55418" y="53686"/>
                      <a:pt x="55418" y="57150"/>
                      <a:pt x="55418" y="59748"/>
                    </a:cubicBezTo>
                    <a:cubicBezTo>
                      <a:pt x="55418" y="64077"/>
                      <a:pt x="54552" y="68407"/>
                      <a:pt x="52821" y="71871"/>
                    </a:cubicBezTo>
                    <a:cubicBezTo>
                      <a:pt x="51089" y="75334"/>
                      <a:pt x="49357" y="78798"/>
                      <a:pt x="46759" y="81395"/>
                    </a:cubicBezTo>
                    <a:cubicBezTo>
                      <a:pt x="44161" y="83993"/>
                      <a:pt x="40698" y="86591"/>
                      <a:pt x="37234" y="88323"/>
                    </a:cubicBezTo>
                    <a:cubicBezTo>
                      <a:pt x="33770" y="90054"/>
                      <a:pt x="29441" y="90920"/>
                      <a:pt x="24245" y="90920"/>
                    </a:cubicBezTo>
                    <a:cubicBezTo>
                      <a:pt x="19050" y="90920"/>
                      <a:pt x="13855" y="90054"/>
                      <a:pt x="10391" y="87457"/>
                    </a:cubicBezTo>
                    <a:cubicBezTo>
                      <a:pt x="6061" y="85725"/>
                      <a:pt x="2598" y="82261"/>
                      <a:pt x="0" y="78798"/>
                    </a:cubicBezTo>
                    <a:lnTo>
                      <a:pt x="4330" y="73602"/>
                    </a:lnTo>
                    <a:cubicBezTo>
                      <a:pt x="4330" y="72736"/>
                      <a:pt x="5196" y="72736"/>
                      <a:pt x="5196" y="72736"/>
                    </a:cubicBezTo>
                    <a:cubicBezTo>
                      <a:pt x="6061" y="72736"/>
                      <a:pt x="6061" y="71871"/>
                      <a:pt x="6927" y="71871"/>
                    </a:cubicBezTo>
                    <a:cubicBezTo>
                      <a:pt x="7793" y="71871"/>
                      <a:pt x="8659" y="72736"/>
                      <a:pt x="9525" y="73602"/>
                    </a:cubicBezTo>
                    <a:cubicBezTo>
                      <a:pt x="10391" y="74468"/>
                      <a:pt x="11257" y="75334"/>
                      <a:pt x="12989" y="77066"/>
                    </a:cubicBezTo>
                    <a:cubicBezTo>
                      <a:pt x="14720" y="77932"/>
                      <a:pt x="16452" y="79664"/>
                      <a:pt x="18184" y="80530"/>
                    </a:cubicBezTo>
                    <a:cubicBezTo>
                      <a:pt x="19916" y="81395"/>
                      <a:pt x="22514" y="82261"/>
                      <a:pt x="25977" y="82261"/>
                    </a:cubicBezTo>
                    <a:cubicBezTo>
                      <a:pt x="28575" y="82261"/>
                      <a:pt x="31173" y="81395"/>
                      <a:pt x="33770" y="80530"/>
                    </a:cubicBezTo>
                    <a:cubicBezTo>
                      <a:pt x="36368" y="79664"/>
                      <a:pt x="38100" y="77932"/>
                      <a:pt x="39832" y="77066"/>
                    </a:cubicBezTo>
                    <a:cubicBezTo>
                      <a:pt x="41564" y="75334"/>
                      <a:pt x="42429" y="73602"/>
                      <a:pt x="43295" y="71005"/>
                    </a:cubicBezTo>
                    <a:cubicBezTo>
                      <a:pt x="44161" y="68407"/>
                      <a:pt x="45027" y="65809"/>
                      <a:pt x="45027" y="63212"/>
                    </a:cubicBezTo>
                    <a:cubicBezTo>
                      <a:pt x="45027" y="60614"/>
                      <a:pt x="44161" y="58882"/>
                      <a:pt x="43295" y="57150"/>
                    </a:cubicBezTo>
                    <a:cubicBezTo>
                      <a:pt x="42429" y="55418"/>
                      <a:pt x="40698" y="54552"/>
                      <a:pt x="38966" y="53686"/>
                    </a:cubicBezTo>
                    <a:cubicBezTo>
                      <a:pt x="37234" y="52821"/>
                      <a:pt x="35502" y="51955"/>
                      <a:pt x="33770" y="51089"/>
                    </a:cubicBezTo>
                    <a:cubicBezTo>
                      <a:pt x="32038" y="50223"/>
                      <a:pt x="29441" y="49357"/>
                      <a:pt x="27709" y="48491"/>
                    </a:cubicBezTo>
                    <a:cubicBezTo>
                      <a:pt x="25977" y="47625"/>
                      <a:pt x="23379" y="46759"/>
                      <a:pt x="21648" y="45893"/>
                    </a:cubicBezTo>
                    <a:cubicBezTo>
                      <a:pt x="19916" y="45027"/>
                      <a:pt x="17318" y="43295"/>
                      <a:pt x="16452" y="42429"/>
                    </a:cubicBezTo>
                    <a:cubicBezTo>
                      <a:pt x="14720" y="40698"/>
                      <a:pt x="13855" y="38966"/>
                      <a:pt x="12123" y="36368"/>
                    </a:cubicBezTo>
                    <a:cubicBezTo>
                      <a:pt x="11257" y="33770"/>
                      <a:pt x="10391" y="31173"/>
                      <a:pt x="10391" y="27709"/>
                    </a:cubicBezTo>
                    <a:cubicBezTo>
                      <a:pt x="10391" y="24246"/>
                      <a:pt x="11257" y="20782"/>
                      <a:pt x="12123" y="17318"/>
                    </a:cubicBezTo>
                    <a:cubicBezTo>
                      <a:pt x="13855" y="13855"/>
                      <a:pt x="15586" y="11257"/>
                      <a:pt x="18184" y="8659"/>
                    </a:cubicBezTo>
                    <a:cubicBezTo>
                      <a:pt x="20782" y="6061"/>
                      <a:pt x="23379" y="4330"/>
                      <a:pt x="27709" y="2598"/>
                    </a:cubicBezTo>
                    <a:cubicBezTo>
                      <a:pt x="31173" y="866"/>
                      <a:pt x="35502" y="0"/>
                      <a:pt x="39832" y="0"/>
                    </a:cubicBezTo>
                    <a:cubicBezTo>
                      <a:pt x="44161" y="0"/>
                      <a:pt x="48491" y="866"/>
                      <a:pt x="51955" y="2598"/>
                    </a:cubicBezTo>
                    <a:cubicBezTo>
                      <a:pt x="55418" y="4330"/>
                      <a:pt x="58882" y="6927"/>
                      <a:pt x="60614" y="9525"/>
                    </a:cubicBezTo>
                    <a:lnTo>
                      <a:pt x="57150" y="15587"/>
                    </a:lnTo>
                    <a:close/>
                  </a:path>
                </a:pathLst>
              </a:custGeom>
              <a:solidFill>
                <a:srgbClr val="203249"/>
              </a:solidFill>
              <a:ln w="8653" cap="flat">
                <a:noFill/>
                <a:prstDash val="solid"/>
                <a:miter/>
              </a:ln>
            </p:spPr>
            <p:txBody>
              <a:bodyPr rtlCol="0" anchor="ctr"/>
              <a:lstStyle/>
              <a:p>
                <a:endParaRPr lang="en-US"/>
              </a:p>
            </p:txBody>
          </p:sp>
          <p:sp>
            <p:nvSpPr>
              <p:cNvPr id="109" name="Freeform 108">
                <a:extLst>
                  <a:ext uri="{FF2B5EF4-FFF2-40B4-BE49-F238E27FC236}">
                    <a16:creationId xmlns:a16="http://schemas.microsoft.com/office/drawing/2014/main" id="{7CC53A03-94B0-B9E9-A914-33A66D442FF9}"/>
                  </a:ext>
                </a:extLst>
              </p:cNvPr>
              <p:cNvSpPr/>
              <p:nvPr/>
            </p:nvSpPr>
            <p:spPr>
              <a:xfrm>
                <a:off x="7527828" y="3666259"/>
                <a:ext cx="37619" cy="84859"/>
              </a:xfrm>
              <a:custGeom>
                <a:avLst/>
                <a:gdLst>
                  <a:gd name="connsiteX0" fmla="*/ 4714 w 37619"/>
                  <a:gd name="connsiteY0" fmla="*/ 71005 h 84859"/>
                  <a:gd name="connsiteX1" fmla="*/ 4714 w 37619"/>
                  <a:gd name="connsiteY1" fmla="*/ 70139 h 84859"/>
                  <a:gd name="connsiteX2" fmla="*/ 4714 w 37619"/>
                  <a:gd name="connsiteY2" fmla="*/ 68407 h 84859"/>
                  <a:gd name="connsiteX3" fmla="*/ 4714 w 37619"/>
                  <a:gd name="connsiteY3" fmla="*/ 65809 h 84859"/>
                  <a:gd name="connsiteX4" fmla="*/ 5580 w 37619"/>
                  <a:gd name="connsiteY4" fmla="*/ 61480 h 84859"/>
                  <a:gd name="connsiteX5" fmla="*/ 9044 w 37619"/>
                  <a:gd name="connsiteY5" fmla="*/ 30307 h 84859"/>
                  <a:gd name="connsiteX6" fmla="*/ 2117 w 37619"/>
                  <a:gd name="connsiteY6" fmla="*/ 30307 h 84859"/>
                  <a:gd name="connsiteX7" fmla="*/ 385 w 37619"/>
                  <a:gd name="connsiteY7" fmla="*/ 29441 h 84859"/>
                  <a:gd name="connsiteX8" fmla="*/ 385 w 37619"/>
                  <a:gd name="connsiteY8" fmla="*/ 27709 h 84859"/>
                  <a:gd name="connsiteX9" fmla="*/ 1251 w 37619"/>
                  <a:gd name="connsiteY9" fmla="*/ 23380 h 84859"/>
                  <a:gd name="connsiteX10" fmla="*/ 10776 w 37619"/>
                  <a:gd name="connsiteY10" fmla="*/ 22514 h 84859"/>
                  <a:gd name="connsiteX11" fmla="*/ 15105 w 37619"/>
                  <a:gd name="connsiteY11" fmla="*/ 2598 h 84859"/>
                  <a:gd name="connsiteX12" fmla="*/ 15971 w 37619"/>
                  <a:gd name="connsiteY12" fmla="*/ 866 h 84859"/>
                  <a:gd name="connsiteX13" fmla="*/ 17703 w 37619"/>
                  <a:gd name="connsiteY13" fmla="*/ 0 h 84859"/>
                  <a:gd name="connsiteX14" fmla="*/ 23765 w 37619"/>
                  <a:gd name="connsiteY14" fmla="*/ 0 h 84859"/>
                  <a:gd name="connsiteX15" fmla="*/ 21167 w 37619"/>
                  <a:gd name="connsiteY15" fmla="*/ 21648 h 84859"/>
                  <a:gd name="connsiteX16" fmla="*/ 37619 w 37619"/>
                  <a:gd name="connsiteY16" fmla="*/ 21648 h 84859"/>
                  <a:gd name="connsiteX17" fmla="*/ 36753 w 37619"/>
                  <a:gd name="connsiteY17" fmla="*/ 29441 h 84859"/>
                  <a:gd name="connsiteX18" fmla="*/ 20301 w 37619"/>
                  <a:gd name="connsiteY18" fmla="*/ 29441 h 84859"/>
                  <a:gd name="connsiteX19" fmla="*/ 16837 w 37619"/>
                  <a:gd name="connsiteY19" fmla="*/ 60614 h 84859"/>
                  <a:gd name="connsiteX20" fmla="*/ 15971 w 37619"/>
                  <a:gd name="connsiteY20" fmla="*/ 64943 h 84859"/>
                  <a:gd name="connsiteX21" fmla="*/ 15971 w 37619"/>
                  <a:gd name="connsiteY21" fmla="*/ 67541 h 84859"/>
                  <a:gd name="connsiteX22" fmla="*/ 15971 w 37619"/>
                  <a:gd name="connsiteY22" fmla="*/ 69273 h 84859"/>
                  <a:gd name="connsiteX23" fmla="*/ 15971 w 37619"/>
                  <a:gd name="connsiteY23" fmla="*/ 70139 h 84859"/>
                  <a:gd name="connsiteX24" fmla="*/ 17703 w 37619"/>
                  <a:gd name="connsiteY24" fmla="*/ 74468 h 84859"/>
                  <a:gd name="connsiteX25" fmla="*/ 22033 w 37619"/>
                  <a:gd name="connsiteY25" fmla="*/ 76200 h 84859"/>
                  <a:gd name="connsiteX26" fmla="*/ 24630 w 37619"/>
                  <a:gd name="connsiteY26" fmla="*/ 75334 h 84859"/>
                  <a:gd name="connsiteX27" fmla="*/ 26362 w 37619"/>
                  <a:gd name="connsiteY27" fmla="*/ 74468 h 84859"/>
                  <a:gd name="connsiteX28" fmla="*/ 28094 w 37619"/>
                  <a:gd name="connsiteY28" fmla="*/ 73602 h 84859"/>
                  <a:gd name="connsiteX29" fmla="*/ 28960 w 37619"/>
                  <a:gd name="connsiteY29" fmla="*/ 72736 h 84859"/>
                  <a:gd name="connsiteX30" fmla="*/ 29826 w 37619"/>
                  <a:gd name="connsiteY30" fmla="*/ 72736 h 84859"/>
                  <a:gd name="connsiteX31" fmla="*/ 30692 w 37619"/>
                  <a:gd name="connsiteY31" fmla="*/ 73602 h 84859"/>
                  <a:gd name="connsiteX32" fmla="*/ 33290 w 37619"/>
                  <a:gd name="connsiteY32" fmla="*/ 78798 h 84859"/>
                  <a:gd name="connsiteX33" fmla="*/ 26362 w 37619"/>
                  <a:gd name="connsiteY33" fmla="*/ 83127 h 84859"/>
                  <a:gd name="connsiteX34" fmla="*/ 18569 w 37619"/>
                  <a:gd name="connsiteY34" fmla="*/ 84859 h 84859"/>
                  <a:gd name="connsiteX35" fmla="*/ 9044 w 37619"/>
                  <a:gd name="connsiteY35" fmla="*/ 81395 h 84859"/>
                  <a:gd name="connsiteX36" fmla="*/ 4714 w 37619"/>
                  <a:gd name="connsiteY36" fmla="*/ 71005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9" h="84859">
                    <a:moveTo>
                      <a:pt x="4714" y="71005"/>
                    </a:moveTo>
                    <a:cubicBezTo>
                      <a:pt x="4714" y="71005"/>
                      <a:pt x="4714" y="70139"/>
                      <a:pt x="4714" y="70139"/>
                    </a:cubicBezTo>
                    <a:cubicBezTo>
                      <a:pt x="4714" y="70139"/>
                      <a:pt x="4714" y="69273"/>
                      <a:pt x="4714" y="68407"/>
                    </a:cubicBezTo>
                    <a:cubicBezTo>
                      <a:pt x="4714" y="67541"/>
                      <a:pt x="4714" y="66675"/>
                      <a:pt x="4714" y="65809"/>
                    </a:cubicBezTo>
                    <a:cubicBezTo>
                      <a:pt x="4714" y="64943"/>
                      <a:pt x="4714" y="63212"/>
                      <a:pt x="5580" y="61480"/>
                    </a:cubicBezTo>
                    <a:lnTo>
                      <a:pt x="9044" y="30307"/>
                    </a:lnTo>
                    <a:lnTo>
                      <a:pt x="2117" y="30307"/>
                    </a:lnTo>
                    <a:cubicBezTo>
                      <a:pt x="1251" y="30307"/>
                      <a:pt x="1251" y="30307"/>
                      <a:pt x="385" y="29441"/>
                    </a:cubicBezTo>
                    <a:cubicBezTo>
                      <a:pt x="385" y="29441"/>
                      <a:pt x="-481" y="28575"/>
                      <a:pt x="385" y="27709"/>
                    </a:cubicBezTo>
                    <a:lnTo>
                      <a:pt x="1251" y="23380"/>
                    </a:lnTo>
                    <a:lnTo>
                      <a:pt x="10776" y="22514"/>
                    </a:lnTo>
                    <a:lnTo>
                      <a:pt x="15105" y="2598"/>
                    </a:lnTo>
                    <a:cubicBezTo>
                      <a:pt x="15105" y="1732"/>
                      <a:pt x="15971" y="1732"/>
                      <a:pt x="15971" y="866"/>
                    </a:cubicBezTo>
                    <a:cubicBezTo>
                      <a:pt x="16837" y="866"/>
                      <a:pt x="16837" y="0"/>
                      <a:pt x="17703" y="0"/>
                    </a:cubicBezTo>
                    <a:lnTo>
                      <a:pt x="23765" y="0"/>
                    </a:lnTo>
                    <a:lnTo>
                      <a:pt x="21167" y="21648"/>
                    </a:lnTo>
                    <a:lnTo>
                      <a:pt x="37619" y="21648"/>
                    </a:lnTo>
                    <a:lnTo>
                      <a:pt x="36753" y="29441"/>
                    </a:lnTo>
                    <a:lnTo>
                      <a:pt x="20301" y="29441"/>
                    </a:lnTo>
                    <a:lnTo>
                      <a:pt x="16837" y="60614"/>
                    </a:lnTo>
                    <a:cubicBezTo>
                      <a:pt x="16837" y="62346"/>
                      <a:pt x="16837" y="64077"/>
                      <a:pt x="15971" y="64943"/>
                    </a:cubicBezTo>
                    <a:cubicBezTo>
                      <a:pt x="15971" y="65809"/>
                      <a:pt x="15971" y="66675"/>
                      <a:pt x="15971" y="67541"/>
                    </a:cubicBezTo>
                    <a:cubicBezTo>
                      <a:pt x="15971" y="68407"/>
                      <a:pt x="15971" y="68407"/>
                      <a:pt x="15971" y="69273"/>
                    </a:cubicBezTo>
                    <a:cubicBezTo>
                      <a:pt x="15971" y="69273"/>
                      <a:pt x="15971" y="69273"/>
                      <a:pt x="15971" y="70139"/>
                    </a:cubicBezTo>
                    <a:cubicBezTo>
                      <a:pt x="15971" y="71871"/>
                      <a:pt x="16837" y="73602"/>
                      <a:pt x="17703" y="74468"/>
                    </a:cubicBezTo>
                    <a:cubicBezTo>
                      <a:pt x="18569" y="75334"/>
                      <a:pt x="20301" y="76200"/>
                      <a:pt x="22033" y="76200"/>
                    </a:cubicBezTo>
                    <a:cubicBezTo>
                      <a:pt x="22899" y="76200"/>
                      <a:pt x="23765" y="76200"/>
                      <a:pt x="24630" y="75334"/>
                    </a:cubicBezTo>
                    <a:cubicBezTo>
                      <a:pt x="25496" y="75334"/>
                      <a:pt x="26362" y="74468"/>
                      <a:pt x="26362" y="74468"/>
                    </a:cubicBezTo>
                    <a:cubicBezTo>
                      <a:pt x="27228" y="74468"/>
                      <a:pt x="27228" y="73602"/>
                      <a:pt x="28094" y="73602"/>
                    </a:cubicBezTo>
                    <a:cubicBezTo>
                      <a:pt x="28094" y="73602"/>
                      <a:pt x="28960" y="72736"/>
                      <a:pt x="28960" y="72736"/>
                    </a:cubicBezTo>
                    <a:cubicBezTo>
                      <a:pt x="28960" y="72736"/>
                      <a:pt x="29826" y="72736"/>
                      <a:pt x="29826" y="72736"/>
                    </a:cubicBezTo>
                    <a:cubicBezTo>
                      <a:pt x="29826" y="72736"/>
                      <a:pt x="29826" y="73602"/>
                      <a:pt x="30692" y="73602"/>
                    </a:cubicBezTo>
                    <a:lnTo>
                      <a:pt x="33290" y="78798"/>
                    </a:lnTo>
                    <a:cubicBezTo>
                      <a:pt x="31558" y="80530"/>
                      <a:pt x="28960" y="82261"/>
                      <a:pt x="26362" y="83127"/>
                    </a:cubicBezTo>
                    <a:cubicBezTo>
                      <a:pt x="23765" y="83993"/>
                      <a:pt x="21167" y="84859"/>
                      <a:pt x="18569" y="84859"/>
                    </a:cubicBezTo>
                    <a:cubicBezTo>
                      <a:pt x="14239" y="84859"/>
                      <a:pt x="11642" y="83993"/>
                      <a:pt x="9044" y="81395"/>
                    </a:cubicBezTo>
                    <a:cubicBezTo>
                      <a:pt x="5580" y="77932"/>
                      <a:pt x="4714" y="74468"/>
                      <a:pt x="4714" y="71005"/>
                    </a:cubicBezTo>
                    <a:close/>
                  </a:path>
                </a:pathLst>
              </a:custGeom>
              <a:solidFill>
                <a:srgbClr val="203249"/>
              </a:solidFill>
              <a:ln w="8653" cap="flat">
                <a:noFill/>
                <a:prstDash val="solid"/>
                <a:miter/>
              </a:ln>
            </p:spPr>
            <p:txBody>
              <a:bodyPr rtlCol="0" anchor="ctr"/>
              <a:lstStyle/>
              <a:p>
                <a:endParaRPr lang="en-US"/>
              </a:p>
            </p:txBody>
          </p:sp>
          <p:sp>
            <p:nvSpPr>
              <p:cNvPr id="110" name="Freeform 109">
                <a:extLst>
                  <a:ext uri="{FF2B5EF4-FFF2-40B4-BE49-F238E27FC236}">
                    <a16:creationId xmlns:a16="http://schemas.microsoft.com/office/drawing/2014/main" id="{2AD9FCA4-441F-8A40-D9DD-77272B08BFC6}"/>
                  </a:ext>
                </a:extLst>
              </p:cNvPr>
              <p:cNvSpPr/>
              <p:nvPr/>
            </p:nvSpPr>
            <p:spPr>
              <a:xfrm>
                <a:off x="7571509" y="3685309"/>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1 w 41563"/>
                  <a:gd name="connsiteY7" fmla="*/ 33770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0"/>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5"/>
                    </a:cubicBezTo>
                    <a:cubicBezTo>
                      <a:pt x="20782" y="17318"/>
                      <a:pt x="17318" y="24245"/>
                      <a:pt x="14721" y="33770"/>
                    </a:cubicBezTo>
                    <a:lnTo>
                      <a:pt x="11257" y="63211"/>
                    </a:lnTo>
                    <a:lnTo>
                      <a:pt x="0" y="63211"/>
                    </a:lnTo>
                    <a:lnTo>
                      <a:pt x="7793" y="0"/>
                    </a:lnTo>
                    <a:lnTo>
                      <a:pt x="12989" y="0"/>
                    </a:lnTo>
                    <a:cubicBezTo>
                      <a:pt x="15587"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D7E828A6-EC19-5C76-0515-6F1D759DF554}"/>
                  </a:ext>
                </a:extLst>
              </p:cNvPr>
              <p:cNvSpPr/>
              <p:nvPr/>
            </p:nvSpPr>
            <p:spPr>
              <a:xfrm>
                <a:off x="7616753" y="3685309"/>
                <a:ext cx="56067" cy="64077"/>
              </a:xfrm>
              <a:custGeom>
                <a:avLst/>
                <a:gdLst>
                  <a:gd name="connsiteX0" fmla="*/ 56068 w 56067"/>
                  <a:gd name="connsiteY0" fmla="*/ 0 h 64077"/>
                  <a:gd name="connsiteX1" fmla="*/ 48274 w 56067"/>
                  <a:gd name="connsiteY1" fmla="*/ 63211 h 64077"/>
                  <a:gd name="connsiteX2" fmla="*/ 43079 w 56067"/>
                  <a:gd name="connsiteY2" fmla="*/ 63211 h 64077"/>
                  <a:gd name="connsiteX3" fmla="*/ 38749 w 56067"/>
                  <a:gd name="connsiteY3" fmla="*/ 58882 h 64077"/>
                  <a:gd name="connsiteX4" fmla="*/ 39615 w 56067"/>
                  <a:gd name="connsiteY4" fmla="*/ 47625 h 64077"/>
                  <a:gd name="connsiteX5" fmla="*/ 28358 w 56067"/>
                  <a:gd name="connsiteY5" fmla="*/ 59748 h 64077"/>
                  <a:gd name="connsiteX6" fmla="*/ 15370 w 56067"/>
                  <a:gd name="connsiteY6" fmla="*/ 64077 h 64077"/>
                  <a:gd name="connsiteX7" fmla="*/ 8443 w 56067"/>
                  <a:gd name="connsiteY7" fmla="*/ 62345 h 64077"/>
                  <a:gd name="connsiteX8" fmla="*/ 3247 w 56067"/>
                  <a:gd name="connsiteY8" fmla="*/ 58016 h 64077"/>
                  <a:gd name="connsiteX9" fmla="*/ 649 w 56067"/>
                  <a:gd name="connsiteY9" fmla="*/ 50223 h 64077"/>
                  <a:gd name="connsiteX10" fmla="*/ 649 w 56067"/>
                  <a:gd name="connsiteY10" fmla="*/ 39832 h 64077"/>
                  <a:gd name="connsiteX11" fmla="*/ 4979 w 56067"/>
                  <a:gd name="connsiteY11" fmla="*/ 0 h 64077"/>
                  <a:gd name="connsiteX12" fmla="*/ 16236 w 56067"/>
                  <a:gd name="connsiteY12" fmla="*/ 0 h 64077"/>
                  <a:gd name="connsiteX13" fmla="*/ 11906 w 56067"/>
                  <a:gd name="connsiteY13" fmla="*/ 39832 h 64077"/>
                  <a:gd name="connsiteX14" fmla="*/ 12772 w 56067"/>
                  <a:gd name="connsiteY14" fmla="*/ 51089 h 64077"/>
                  <a:gd name="connsiteX15" fmla="*/ 19699 w 56067"/>
                  <a:gd name="connsiteY15" fmla="*/ 54552 h 64077"/>
                  <a:gd name="connsiteX16" fmla="*/ 25761 w 56067"/>
                  <a:gd name="connsiteY16" fmla="*/ 52821 h 64077"/>
                  <a:gd name="connsiteX17" fmla="*/ 31822 w 56067"/>
                  <a:gd name="connsiteY17" fmla="*/ 48491 h 64077"/>
                  <a:gd name="connsiteX18" fmla="*/ 37017 w 56067"/>
                  <a:gd name="connsiteY18" fmla="*/ 41564 h 64077"/>
                  <a:gd name="connsiteX19" fmla="*/ 41347 w 56067"/>
                  <a:gd name="connsiteY19" fmla="*/ 32904 h 64077"/>
                  <a:gd name="connsiteX20" fmla="*/ 45677 w 56067"/>
                  <a:gd name="connsiteY20" fmla="*/ 0 h 64077"/>
                  <a:gd name="connsiteX21" fmla="*/ 56068 w 56067"/>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56068" y="0"/>
                    </a:moveTo>
                    <a:lnTo>
                      <a:pt x="48274" y="63211"/>
                    </a:lnTo>
                    <a:lnTo>
                      <a:pt x="43079" y="63211"/>
                    </a:lnTo>
                    <a:cubicBezTo>
                      <a:pt x="40481" y="63211"/>
                      <a:pt x="38749" y="61480"/>
                      <a:pt x="38749" y="58882"/>
                    </a:cubicBezTo>
                    <a:lnTo>
                      <a:pt x="39615" y="47625"/>
                    </a:lnTo>
                    <a:cubicBezTo>
                      <a:pt x="36152" y="52821"/>
                      <a:pt x="32688" y="57150"/>
                      <a:pt x="28358" y="59748"/>
                    </a:cubicBezTo>
                    <a:cubicBezTo>
                      <a:pt x="24029" y="62345"/>
                      <a:pt x="19699" y="64077"/>
                      <a:pt x="15370" y="64077"/>
                    </a:cubicBezTo>
                    <a:cubicBezTo>
                      <a:pt x="12772" y="64077"/>
                      <a:pt x="10174" y="63211"/>
                      <a:pt x="8443" y="62345"/>
                    </a:cubicBezTo>
                    <a:cubicBezTo>
                      <a:pt x="6711" y="61480"/>
                      <a:pt x="4979" y="59748"/>
                      <a:pt x="3247" y="58016"/>
                    </a:cubicBezTo>
                    <a:cubicBezTo>
                      <a:pt x="2381" y="56284"/>
                      <a:pt x="1515" y="53686"/>
                      <a:pt x="649" y="50223"/>
                    </a:cubicBezTo>
                    <a:cubicBezTo>
                      <a:pt x="-216" y="47625"/>
                      <a:pt x="-216" y="44161"/>
                      <a:pt x="649" y="39832"/>
                    </a:cubicBezTo>
                    <a:lnTo>
                      <a:pt x="4979" y="0"/>
                    </a:lnTo>
                    <a:lnTo>
                      <a:pt x="16236" y="0"/>
                    </a:lnTo>
                    <a:lnTo>
                      <a:pt x="11906" y="39832"/>
                    </a:lnTo>
                    <a:cubicBezTo>
                      <a:pt x="11040" y="45027"/>
                      <a:pt x="11906" y="48491"/>
                      <a:pt x="12772" y="51089"/>
                    </a:cubicBezTo>
                    <a:cubicBezTo>
                      <a:pt x="13638" y="53686"/>
                      <a:pt x="16236" y="54552"/>
                      <a:pt x="19699" y="54552"/>
                    </a:cubicBezTo>
                    <a:cubicBezTo>
                      <a:pt x="21431" y="54552"/>
                      <a:pt x="23163" y="53686"/>
                      <a:pt x="25761" y="52821"/>
                    </a:cubicBezTo>
                    <a:cubicBezTo>
                      <a:pt x="27492" y="51955"/>
                      <a:pt x="30090" y="50223"/>
                      <a:pt x="31822" y="48491"/>
                    </a:cubicBezTo>
                    <a:cubicBezTo>
                      <a:pt x="33554" y="46759"/>
                      <a:pt x="35286" y="44161"/>
                      <a:pt x="37017" y="41564"/>
                    </a:cubicBezTo>
                    <a:cubicBezTo>
                      <a:pt x="38749" y="38966"/>
                      <a:pt x="39615" y="35502"/>
                      <a:pt x="41347" y="32904"/>
                    </a:cubicBezTo>
                    <a:lnTo>
                      <a:pt x="45677" y="0"/>
                    </a:lnTo>
                    <a:lnTo>
                      <a:pt x="56068" y="0"/>
                    </a:lnTo>
                    <a:close/>
                  </a:path>
                </a:pathLst>
              </a:custGeom>
              <a:solidFill>
                <a:srgbClr val="203249"/>
              </a:solidFill>
              <a:ln w="8653"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6AB1B4F2-CD98-DECD-87B8-FEC119A38D9A}"/>
                  </a:ext>
                </a:extLst>
              </p:cNvPr>
              <p:cNvSpPr/>
              <p:nvPr/>
            </p:nvSpPr>
            <p:spPr>
              <a:xfrm>
                <a:off x="7681479" y="3685309"/>
                <a:ext cx="51088" cy="64077"/>
              </a:xfrm>
              <a:custGeom>
                <a:avLst/>
                <a:gdLst>
                  <a:gd name="connsiteX0" fmla="*/ 41564 w 51088"/>
                  <a:gd name="connsiteY0" fmla="*/ 58016 h 64077"/>
                  <a:gd name="connsiteX1" fmla="*/ 35502 w 51088"/>
                  <a:gd name="connsiteY1" fmla="*/ 61480 h 64077"/>
                  <a:gd name="connsiteX2" fmla="*/ 29441 w 51088"/>
                  <a:gd name="connsiteY2" fmla="*/ 63211 h 64077"/>
                  <a:gd name="connsiteX3" fmla="*/ 22514 w 51088"/>
                  <a:gd name="connsiteY3" fmla="*/ 64077 h 64077"/>
                  <a:gd name="connsiteX4" fmla="*/ 12989 w 51088"/>
                  <a:gd name="connsiteY4" fmla="*/ 62345 h 64077"/>
                  <a:gd name="connsiteX5" fmla="*/ 6061 w 51088"/>
                  <a:gd name="connsiteY5" fmla="*/ 57150 h 64077"/>
                  <a:gd name="connsiteX6" fmla="*/ 1732 w 51088"/>
                  <a:gd name="connsiteY6" fmla="*/ 49357 h 64077"/>
                  <a:gd name="connsiteX7" fmla="*/ 0 w 51088"/>
                  <a:gd name="connsiteY7" fmla="*/ 38966 h 64077"/>
                  <a:gd name="connsiteX8" fmla="*/ 2598 w 51088"/>
                  <a:gd name="connsiteY8" fmla="*/ 24245 h 64077"/>
                  <a:gd name="connsiteX9" fmla="*/ 9525 w 51088"/>
                  <a:gd name="connsiteY9" fmla="*/ 12123 h 64077"/>
                  <a:gd name="connsiteX10" fmla="*/ 19916 w 51088"/>
                  <a:gd name="connsiteY10" fmla="*/ 3464 h 64077"/>
                  <a:gd name="connsiteX11" fmla="*/ 32904 w 51088"/>
                  <a:gd name="connsiteY11" fmla="*/ 0 h 64077"/>
                  <a:gd name="connsiteX12" fmla="*/ 43295 w 51088"/>
                  <a:gd name="connsiteY12" fmla="*/ 2598 h 64077"/>
                  <a:gd name="connsiteX13" fmla="*/ 51089 w 51088"/>
                  <a:gd name="connsiteY13" fmla="*/ 8659 h 64077"/>
                  <a:gd name="connsiteX14" fmla="*/ 47625 w 51088"/>
                  <a:gd name="connsiteY14" fmla="*/ 12989 h 64077"/>
                  <a:gd name="connsiteX15" fmla="*/ 46759 w 51088"/>
                  <a:gd name="connsiteY15" fmla="*/ 13855 h 64077"/>
                  <a:gd name="connsiteX16" fmla="*/ 45893 w 51088"/>
                  <a:gd name="connsiteY16" fmla="*/ 13855 h 64077"/>
                  <a:gd name="connsiteX17" fmla="*/ 44161 w 51088"/>
                  <a:gd name="connsiteY17" fmla="*/ 12989 h 64077"/>
                  <a:gd name="connsiteX18" fmla="*/ 41564 w 51088"/>
                  <a:gd name="connsiteY18" fmla="*/ 11257 h 64077"/>
                  <a:gd name="connsiteX19" fmla="*/ 38100 w 51088"/>
                  <a:gd name="connsiteY19" fmla="*/ 9525 h 64077"/>
                  <a:gd name="connsiteX20" fmla="*/ 32904 w 51088"/>
                  <a:gd name="connsiteY20" fmla="*/ 8659 h 64077"/>
                  <a:gd name="connsiteX21" fmla="*/ 25111 w 51088"/>
                  <a:gd name="connsiteY21" fmla="*/ 11257 h 64077"/>
                  <a:gd name="connsiteX22" fmla="*/ 18184 w 51088"/>
                  <a:gd name="connsiteY22" fmla="*/ 17318 h 64077"/>
                  <a:gd name="connsiteX23" fmla="*/ 13855 w 51088"/>
                  <a:gd name="connsiteY23" fmla="*/ 26843 h 64077"/>
                  <a:gd name="connsiteX24" fmla="*/ 12123 w 51088"/>
                  <a:gd name="connsiteY24" fmla="*/ 38966 h 64077"/>
                  <a:gd name="connsiteX25" fmla="*/ 12989 w 51088"/>
                  <a:gd name="connsiteY25" fmla="*/ 45893 h 64077"/>
                  <a:gd name="connsiteX26" fmla="*/ 15586 w 51088"/>
                  <a:gd name="connsiteY26" fmla="*/ 51089 h 64077"/>
                  <a:gd name="connsiteX27" fmla="*/ 19916 w 51088"/>
                  <a:gd name="connsiteY27" fmla="*/ 54552 h 64077"/>
                  <a:gd name="connsiteX28" fmla="*/ 25977 w 51088"/>
                  <a:gd name="connsiteY28" fmla="*/ 55418 h 64077"/>
                  <a:gd name="connsiteX29" fmla="*/ 32904 w 51088"/>
                  <a:gd name="connsiteY29" fmla="*/ 54552 h 64077"/>
                  <a:gd name="connsiteX30" fmla="*/ 38100 w 51088"/>
                  <a:gd name="connsiteY30" fmla="*/ 51955 h 64077"/>
                  <a:gd name="connsiteX31" fmla="*/ 41564 w 51088"/>
                  <a:gd name="connsiteY31" fmla="*/ 49357 h 64077"/>
                  <a:gd name="connsiteX32" fmla="*/ 44161 w 51088"/>
                  <a:gd name="connsiteY32" fmla="*/ 48491 h 64077"/>
                  <a:gd name="connsiteX33" fmla="*/ 45893 w 51088"/>
                  <a:gd name="connsiteY33" fmla="*/ 49357 h 64077"/>
                  <a:gd name="connsiteX34" fmla="*/ 48491 w 51088"/>
                  <a:gd name="connsiteY34" fmla="*/ 52821 h 64077"/>
                  <a:gd name="connsiteX35" fmla="*/ 41564 w 51088"/>
                  <a:gd name="connsiteY35" fmla="*/ 58016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1088" h="64077">
                    <a:moveTo>
                      <a:pt x="41564" y="58016"/>
                    </a:moveTo>
                    <a:cubicBezTo>
                      <a:pt x="39832" y="59748"/>
                      <a:pt x="37234" y="60614"/>
                      <a:pt x="35502" y="61480"/>
                    </a:cubicBezTo>
                    <a:cubicBezTo>
                      <a:pt x="33770" y="62345"/>
                      <a:pt x="31173" y="63211"/>
                      <a:pt x="29441" y="63211"/>
                    </a:cubicBezTo>
                    <a:cubicBezTo>
                      <a:pt x="27709" y="63211"/>
                      <a:pt x="25111" y="64077"/>
                      <a:pt x="22514" y="64077"/>
                    </a:cubicBezTo>
                    <a:cubicBezTo>
                      <a:pt x="19050" y="64077"/>
                      <a:pt x="15586" y="63211"/>
                      <a:pt x="12989" y="62345"/>
                    </a:cubicBezTo>
                    <a:cubicBezTo>
                      <a:pt x="10391" y="61480"/>
                      <a:pt x="7793" y="59748"/>
                      <a:pt x="6061" y="57150"/>
                    </a:cubicBezTo>
                    <a:cubicBezTo>
                      <a:pt x="4330" y="54552"/>
                      <a:pt x="2598" y="51955"/>
                      <a:pt x="1732" y="49357"/>
                    </a:cubicBezTo>
                    <a:cubicBezTo>
                      <a:pt x="866" y="45893"/>
                      <a:pt x="0" y="42429"/>
                      <a:pt x="0" y="38966"/>
                    </a:cubicBezTo>
                    <a:cubicBezTo>
                      <a:pt x="0" y="33770"/>
                      <a:pt x="866" y="28575"/>
                      <a:pt x="2598" y="24245"/>
                    </a:cubicBezTo>
                    <a:cubicBezTo>
                      <a:pt x="4330" y="19916"/>
                      <a:pt x="6061" y="15586"/>
                      <a:pt x="9525" y="12123"/>
                    </a:cubicBezTo>
                    <a:cubicBezTo>
                      <a:pt x="12123" y="8659"/>
                      <a:pt x="15586" y="6061"/>
                      <a:pt x="19916" y="3464"/>
                    </a:cubicBezTo>
                    <a:cubicBezTo>
                      <a:pt x="24245" y="1732"/>
                      <a:pt x="28575" y="0"/>
                      <a:pt x="32904" y="0"/>
                    </a:cubicBezTo>
                    <a:cubicBezTo>
                      <a:pt x="37234" y="0"/>
                      <a:pt x="40698" y="866"/>
                      <a:pt x="43295" y="2598"/>
                    </a:cubicBezTo>
                    <a:cubicBezTo>
                      <a:pt x="45893" y="4330"/>
                      <a:pt x="48491" y="6061"/>
                      <a:pt x="51089" y="8659"/>
                    </a:cubicBezTo>
                    <a:lnTo>
                      <a:pt x="47625" y="12989"/>
                    </a:lnTo>
                    <a:cubicBezTo>
                      <a:pt x="47625" y="12989"/>
                      <a:pt x="46759" y="13855"/>
                      <a:pt x="46759" y="13855"/>
                    </a:cubicBezTo>
                    <a:cubicBezTo>
                      <a:pt x="46759" y="13855"/>
                      <a:pt x="45893" y="13855"/>
                      <a:pt x="45893" y="13855"/>
                    </a:cubicBezTo>
                    <a:cubicBezTo>
                      <a:pt x="45027" y="13855"/>
                      <a:pt x="45027" y="13855"/>
                      <a:pt x="44161" y="12989"/>
                    </a:cubicBezTo>
                    <a:cubicBezTo>
                      <a:pt x="43295" y="12123"/>
                      <a:pt x="43295" y="12123"/>
                      <a:pt x="41564" y="11257"/>
                    </a:cubicBezTo>
                    <a:cubicBezTo>
                      <a:pt x="39832" y="10391"/>
                      <a:pt x="39832" y="10391"/>
                      <a:pt x="38100" y="9525"/>
                    </a:cubicBezTo>
                    <a:cubicBezTo>
                      <a:pt x="36368" y="8659"/>
                      <a:pt x="34636" y="8659"/>
                      <a:pt x="32904" y="8659"/>
                    </a:cubicBezTo>
                    <a:cubicBezTo>
                      <a:pt x="30307" y="8659"/>
                      <a:pt x="27709" y="9525"/>
                      <a:pt x="25111" y="11257"/>
                    </a:cubicBezTo>
                    <a:cubicBezTo>
                      <a:pt x="22514" y="12989"/>
                      <a:pt x="20782" y="14720"/>
                      <a:pt x="18184" y="17318"/>
                    </a:cubicBezTo>
                    <a:cubicBezTo>
                      <a:pt x="16452" y="19916"/>
                      <a:pt x="14720" y="23379"/>
                      <a:pt x="13855" y="26843"/>
                    </a:cubicBezTo>
                    <a:cubicBezTo>
                      <a:pt x="12989" y="30307"/>
                      <a:pt x="12123" y="34636"/>
                      <a:pt x="12123" y="38966"/>
                    </a:cubicBezTo>
                    <a:cubicBezTo>
                      <a:pt x="12123" y="41564"/>
                      <a:pt x="12123" y="44161"/>
                      <a:pt x="12989" y="45893"/>
                    </a:cubicBezTo>
                    <a:cubicBezTo>
                      <a:pt x="13855" y="47625"/>
                      <a:pt x="14720" y="49357"/>
                      <a:pt x="15586" y="51089"/>
                    </a:cubicBezTo>
                    <a:cubicBezTo>
                      <a:pt x="16452" y="52821"/>
                      <a:pt x="18184" y="53686"/>
                      <a:pt x="19916" y="54552"/>
                    </a:cubicBezTo>
                    <a:cubicBezTo>
                      <a:pt x="21648" y="55418"/>
                      <a:pt x="23379" y="55418"/>
                      <a:pt x="25977" y="55418"/>
                    </a:cubicBezTo>
                    <a:cubicBezTo>
                      <a:pt x="28575" y="55418"/>
                      <a:pt x="31173" y="55418"/>
                      <a:pt x="32904" y="54552"/>
                    </a:cubicBezTo>
                    <a:cubicBezTo>
                      <a:pt x="34636" y="53686"/>
                      <a:pt x="36368" y="52821"/>
                      <a:pt x="38100" y="51955"/>
                    </a:cubicBezTo>
                    <a:cubicBezTo>
                      <a:pt x="38966" y="51089"/>
                      <a:pt x="40698" y="50223"/>
                      <a:pt x="41564" y="49357"/>
                    </a:cubicBezTo>
                    <a:cubicBezTo>
                      <a:pt x="42429" y="48491"/>
                      <a:pt x="43295" y="48491"/>
                      <a:pt x="44161" y="48491"/>
                    </a:cubicBezTo>
                    <a:cubicBezTo>
                      <a:pt x="45027" y="48491"/>
                      <a:pt x="45893" y="48491"/>
                      <a:pt x="45893" y="49357"/>
                    </a:cubicBezTo>
                    <a:lnTo>
                      <a:pt x="48491" y="52821"/>
                    </a:lnTo>
                    <a:cubicBezTo>
                      <a:pt x="45893" y="54552"/>
                      <a:pt x="43295" y="56284"/>
                      <a:pt x="41564" y="58016"/>
                    </a:cubicBezTo>
                    <a:close/>
                  </a:path>
                </a:pathLst>
              </a:custGeom>
              <a:solidFill>
                <a:srgbClr val="203249"/>
              </a:solidFill>
              <a:ln w="8653"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3F3638D6-D4D7-862B-3A9F-7981A706424C}"/>
                  </a:ext>
                </a:extLst>
              </p:cNvPr>
              <p:cNvSpPr/>
              <p:nvPr/>
            </p:nvSpPr>
            <p:spPr>
              <a:xfrm>
                <a:off x="7739976" y="3666259"/>
                <a:ext cx="37619" cy="84859"/>
              </a:xfrm>
              <a:custGeom>
                <a:avLst/>
                <a:gdLst>
                  <a:gd name="connsiteX0" fmla="*/ 4714 w 37619"/>
                  <a:gd name="connsiteY0" fmla="*/ 71005 h 84859"/>
                  <a:gd name="connsiteX1" fmla="*/ 4714 w 37619"/>
                  <a:gd name="connsiteY1" fmla="*/ 70139 h 84859"/>
                  <a:gd name="connsiteX2" fmla="*/ 4714 w 37619"/>
                  <a:gd name="connsiteY2" fmla="*/ 68407 h 84859"/>
                  <a:gd name="connsiteX3" fmla="*/ 4714 w 37619"/>
                  <a:gd name="connsiteY3" fmla="*/ 65809 h 84859"/>
                  <a:gd name="connsiteX4" fmla="*/ 5580 w 37619"/>
                  <a:gd name="connsiteY4" fmla="*/ 61480 h 84859"/>
                  <a:gd name="connsiteX5" fmla="*/ 9044 w 37619"/>
                  <a:gd name="connsiteY5" fmla="*/ 30307 h 84859"/>
                  <a:gd name="connsiteX6" fmla="*/ 2117 w 37619"/>
                  <a:gd name="connsiteY6" fmla="*/ 30307 h 84859"/>
                  <a:gd name="connsiteX7" fmla="*/ 385 w 37619"/>
                  <a:gd name="connsiteY7" fmla="*/ 29441 h 84859"/>
                  <a:gd name="connsiteX8" fmla="*/ 385 w 37619"/>
                  <a:gd name="connsiteY8" fmla="*/ 27709 h 84859"/>
                  <a:gd name="connsiteX9" fmla="*/ 1251 w 37619"/>
                  <a:gd name="connsiteY9" fmla="*/ 23380 h 84859"/>
                  <a:gd name="connsiteX10" fmla="*/ 10776 w 37619"/>
                  <a:gd name="connsiteY10" fmla="*/ 22514 h 84859"/>
                  <a:gd name="connsiteX11" fmla="*/ 15105 w 37619"/>
                  <a:gd name="connsiteY11" fmla="*/ 2598 h 84859"/>
                  <a:gd name="connsiteX12" fmla="*/ 15971 w 37619"/>
                  <a:gd name="connsiteY12" fmla="*/ 866 h 84859"/>
                  <a:gd name="connsiteX13" fmla="*/ 17703 w 37619"/>
                  <a:gd name="connsiteY13" fmla="*/ 0 h 84859"/>
                  <a:gd name="connsiteX14" fmla="*/ 23765 w 37619"/>
                  <a:gd name="connsiteY14" fmla="*/ 0 h 84859"/>
                  <a:gd name="connsiteX15" fmla="*/ 21167 w 37619"/>
                  <a:gd name="connsiteY15" fmla="*/ 21648 h 84859"/>
                  <a:gd name="connsiteX16" fmla="*/ 37619 w 37619"/>
                  <a:gd name="connsiteY16" fmla="*/ 21648 h 84859"/>
                  <a:gd name="connsiteX17" fmla="*/ 36753 w 37619"/>
                  <a:gd name="connsiteY17" fmla="*/ 29441 h 84859"/>
                  <a:gd name="connsiteX18" fmla="*/ 20301 w 37619"/>
                  <a:gd name="connsiteY18" fmla="*/ 29441 h 84859"/>
                  <a:gd name="connsiteX19" fmla="*/ 16837 w 37619"/>
                  <a:gd name="connsiteY19" fmla="*/ 60614 h 84859"/>
                  <a:gd name="connsiteX20" fmla="*/ 15971 w 37619"/>
                  <a:gd name="connsiteY20" fmla="*/ 64943 h 84859"/>
                  <a:gd name="connsiteX21" fmla="*/ 15971 w 37619"/>
                  <a:gd name="connsiteY21" fmla="*/ 67541 h 84859"/>
                  <a:gd name="connsiteX22" fmla="*/ 15971 w 37619"/>
                  <a:gd name="connsiteY22" fmla="*/ 69273 h 84859"/>
                  <a:gd name="connsiteX23" fmla="*/ 15971 w 37619"/>
                  <a:gd name="connsiteY23" fmla="*/ 70139 h 84859"/>
                  <a:gd name="connsiteX24" fmla="*/ 17703 w 37619"/>
                  <a:gd name="connsiteY24" fmla="*/ 74468 h 84859"/>
                  <a:gd name="connsiteX25" fmla="*/ 22033 w 37619"/>
                  <a:gd name="connsiteY25" fmla="*/ 76200 h 84859"/>
                  <a:gd name="connsiteX26" fmla="*/ 24630 w 37619"/>
                  <a:gd name="connsiteY26" fmla="*/ 75334 h 84859"/>
                  <a:gd name="connsiteX27" fmla="*/ 26362 w 37619"/>
                  <a:gd name="connsiteY27" fmla="*/ 74468 h 84859"/>
                  <a:gd name="connsiteX28" fmla="*/ 28094 w 37619"/>
                  <a:gd name="connsiteY28" fmla="*/ 73602 h 84859"/>
                  <a:gd name="connsiteX29" fmla="*/ 28960 w 37619"/>
                  <a:gd name="connsiteY29" fmla="*/ 72736 h 84859"/>
                  <a:gd name="connsiteX30" fmla="*/ 29826 w 37619"/>
                  <a:gd name="connsiteY30" fmla="*/ 72736 h 84859"/>
                  <a:gd name="connsiteX31" fmla="*/ 30692 w 37619"/>
                  <a:gd name="connsiteY31" fmla="*/ 73602 h 84859"/>
                  <a:gd name="connsiteX32" fmla="*/ 33290 w 37619"/>
                  <a:gd name="connsiteY32" fmla="*/ 78798 h 84859"/>
                  <a:gd name="connsiteX33" fmla="*/ 26362 w 37619"/>
                  <a:gd name="connsiteY33" fmla="*/ 83127 h 84859"/>
                  <a:gd name="connsiteX34" fmla="*/ 18569 w 37619"/>
                  <a:gd name="connsiteY34" fmla="*/ 84859 h 84859"/>
                  <a:gd name="connsiteX35" fmla="*/ 9044 w 37619"/>
                  <a:gd name="connsiteY35" fmla="*/ 81395 h 84859"/>
                  <a:gd name="connsiteX36" fmla="*/ 4714 w 37619"/>
                  <a:gd name="connsiteY36" fmla="*/ 71005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9" h="84859">
                    <a:moveTo>
                      <a:pt x="4714" y="71005"/>
                    </a:moveTo>
                    <a:cubicBezTo>
                      <a:pt x="4714" y="71005"/>
                      <a:pt x="4714" y="70139"/>
                      <a:pt x="4714" y="70139"/>
                    </a:cubicBezTo>
                    <a:cubicBezTo>
                      <a:pt x="4714" y="70139"/>
                      <a:pt x="4714" y="69273"/>
                      <a:pt x="4714" y="68407"/>
                    </a:cubicBezTo>
                    <a:cubicBezTo>
                      <a:pt x="4714" y="67541"/>
                      <a:pt x="4714" y="66675"/>
                      <a:pt x="4714" y="65809"/>
                    </a:cubicBezTo>
                    <a:cubicBezTo>
                      <a:pt x="4714" y="64943"/>
                      <a:pt x="4714" y="63212"/>
                      <a:pt x="5580" y="61480"/>
                    </a:cubicBezTo>
                    <a:lnTo>
                      <a:pt x="9044" y="30307"/>
                    </a:lnTo>
                    <a:lnTo>
                      <a:pt x="2117" y="30307"/>
                    </a:lnTo>
                    <a:cubicBezTo>
                      <a:pt x="1251" y="30307"/>
                      <a:pt x="1251" y="30307"/>
                      <a:pt x="385" y="29441"/>
                    </a:cubicBezTo>
                    <a:cubicBezTo>
                      <a:pt x="385" y="29441"/>
                      <a:pt x="-481" y="28575"/>
                      <a:pt x="385" y="27709"/>
                    </a:cubicBezTo>
                    <a:lnTo>
                      <a:pt x="1251" y="23380"/>
                    </a:lnTo>
                    <a:lnTo>
                      <a:pt x="10776" y="22514"/>
                    </a:lnTo>
                    <a:lnTo>
                      <a:pt x="15105" y="2598"/>
                    </a:lnTo>
                    <a:cubicBezTo>
                      <a:pt x="15105" y="1732"/>
                      <a:pt x="15971" y="1732"/>
                      <a:pt x="15971" y="866"/>
                    </a:cubicBezTo>
                    <a:cubicBezTo>
                      <a:pt x="15971" y="866"/>
                      <a:pt x="16837" y="0"/>
                      <a:pt x="17703" y="0"/>
                    </a:cubicBezTo>
                    <a:lnTo>
                      <a:pt x="23765" y="0"/>
                    </a:lnTo>
                    <a:lnTo>
                      <a:pt x="21167" y="21648"/>
                    </a:lnTo>
                    <a:lnTo>
                      <a:pt x="37619" y="21648"/>
                    </a:lnTo>
                    <a:lnTo>
                      <a:pt x="36753" y="29441"/>
                    </a:lnTo>
                    <a:lnTo>
                      <a:pt x="20301" y="29441"/>
                    </a:lnTo>
                    <a:lnTo>
                      <a:pt x="16837" y="60614"/>
                    </a:lnTo>
                    <a:cubicBezTo>
                      <a:pt x="16837" y="62346"/>
                      <a:pt x="16837" y="64077"/>
                      <a:pt x="15971" y="64943"/>
                    </a:cubicBezTo>
                    <a:cubicBezTo>
                      <a:pt x="15971" y="65809"/>
                      <a:pt x="15971" y="66675"/>
                      <a:pt x="15971" y="67541"/>
                    </a:cubicBezTo>
                    <a:cubicBezTo>
                      <a:pt x="15971" y="68407"/>
                      <a:pt x="15971" y="68407"/>
                      <a:pt x="15971" y="69273"/>
                    </a:cubicBezTo>
                    <a:cubicBezTo>
                      <a:pt x="15971" y="69273"/>
                      <a:pt x="15971" y="69273"/>
                      <a:pt x="15971" y="70139"/>
                    </a:cubicBezTo>
                    <a:cubicBezTo>
                      <a:pt x="15971" y="71871"/>
                      <a:pt x="16837" y="73602"/>
                      <a:pt x="17703" y="74468"/>
                    </a:cubicBezTo>
                    <a:cubicBezTo>
                      <a:pt x="18569" y="75334"/>
                      <a:pt x="20301" y="76200"/>
                      <a:pt x="22033" y="76200"/>
                    </a:cubicBezTo>
                    <a:cubicBezTo>
                      <a:pt x="22899" y="76200"/>
                      <a:pt x="23765" y="76200"/>
                      <a:pt x="24630" y="75334"/>
                    </a:cubicBezTo>
                    <a:cubicBezTo>
                      <a:pt x="25496" y="75334"/>
                      <a:pt x="26362" y="74468"/>
                      <a:pt x="26362" y="74468"/>
                    </a:cubicBezTo>
                    <a:cubicBezTo>
                      <a:pt x="27228" y="74468"/>
                      <a:pt x="27228" y="73602"/>
                      <a:pt x="28094" y="73602"/>
                    </a:cubicBezTo>
                    <a:cubicBezTo>
                      <a:pt x="28094" y="73602"/>
                      <a:pt x="28960" y="72736"/>
                      <a:pt x="28960" y="72736"/>
                    </a:cubicBezTo>
                    <a:cubicBezTo>
                      <a:pt x="28960" y="72736"/>
                      <a:pt x="29826" y="72736"/>
                      <a:pt x="29826" y="72736"/>
                    </a:cubicBezTo>
                    <a:cubicBezTo>
                      <a:pt x="29826" y="72736"/>
                      <a:pt x="29826" y="73602"/>
                      <a:pt x="30692" y="73602"/>
                    </a:cubicBezTo>
                    <a:lnTo>
                      <a:pt x="33290" y="78798"/>
                    </a:lnTo>
                    <a:cubicBezTo>
                      <a:pt x="31558" y="80530"/>
                      <a:pt x="28960" y="82261"/>
                      <a:pt x="26362" y="83127"/>
                    </a:cubicBezTo>
                    <a:cubicBezTo>
                      <a:pt x="23765" y="83993"/>
                      <a:pt x="21167" y="84859"/>
                      <a:pt x="18569" y="84859"/>
                    </a:cubicBezTo>
                    <a:cubicBezTo>
                      <a:pt x="14239" y="84859"/>
                      <a:pt x="11642" y="83993"/>
                      <a:pt x="9044" y="81395"/>
                    </a:cubicBezTo>
                    <a:cubicBezTo>
                      <a:pt x="5580" y="77932"/>
                      <a:pt x="4714" y="74468"/>
                      <a:pt x="4714" y="71005"/>
                    </a:cubicBezTo>
                    <a:close/>
                  </a:path>
                </a:pathLst>
              </a:custGeom>
              <a:solidFill>
                <a:srgbClr val="203249"/>
              </a:solidFill>
              <a:ln w="8653"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9857DDC8-2E6C-35A6-8A45-57D0220D2FE5}"/>
                  </a:ext>
                </a:extLst>
              </p:cNvPr>
              <p:cNvSpPr/>
              <p:nvPr/>
            </p:nvSpPr>
            <p:spPr>
              <a:xfrm>
                <a:off x="7785003" y="3685309"/>
                <a:ext cx="55803" cy="64077"/>
              </a:xfrm>
              <a:custGeom>
                <a:avLst/>
                <a:gdLst>
                  <a:gd name="connsiteX0" fmla="*/ 55803 w 55803"/>
                  <a:gd name="connsiteY0" fmla="*/ 0 h 64077"/>
                  <a:gd name="connsiteX1" fmla="*/ 48010 w 55803"/>
                  <a:gd name="connsiteY1" fmla="*/ 63211 h 64077"/>
                  <a:gd name="connsiteX2" fmla="*/ 42814 w 55803"/>
                  <a:gd name="connsiteY2" fmla="*/ 63211 h 64077"/>
                  <a:gd name="connsiteX3" fmla="*/ 38485 w 55803"/>
                  <a:gd name="connsiteY3" fmla="*/ 58882 h 64077"/>
                  <a:gd name="connsiteX4" fmla="*/ 39351 w 55803"/>
                  <a:gd name="connsiteY4" fmla="*/ 47625 h 64077"/>
                  <a:gd name="connsiteX5" fmla="*/ 28094 w 55803"/>
                  <a:gd name="connsiteY5" fmla="*/ 59748 h 64077"/>
                  <a:gd name="connsiteX6" fmla="*/ 15105 w 55803"/>
                  <a:gd name="connsiteY6" fmla="*/ 64077 h 64077"/>
                  <a:gd name="connsiteX7" fmla="*/ 8178 w 55803"/>
                  <a:gd name="connsiteY7" fmla="*/ 62345 h 64077"/>
                  <a:gd name="connsiteX8" fmla="*/ 2982 w 55803"/>
                  <a:gd name="connsiteY8" fmla="*/ 58016 h 64077"/>
                  <a:gd name="connsiteX9" fmla="*/ 385 w 55803"/>
                  <a:gd name="connsiteY9" fmla="*/ 50223 h 64077"/>
                  <a:gd name="connsiteX10" fmla="*/ 385 w 55803"/>
                  <a:gd name="connsiteY10" fmla="*/ 39832 h 64077"/>
                  <a:gd name="connsiteX11" fmla="*/ 4714 w 55803"/>
                  <a:gd name="connsiteY11" fmla="*/ 0 h 64077"/>
                  <a:gd name="connsiteX12" fmla="*/ 15971 w 55803"/>
                  <a:gd name="connsiteY12" fmla="*/ 0 h 64077"/>
                  <a:gd name="connsiteX13" fmla="*/ 11642 w 55803"/>
                  <a:gd name="connsiteY13" fmla="*/ 39832 h 64077"/>
                  <a:gd name="connsiteX14" fmla="*/ 12508 w 55803"/>
                  <a:gd name="connsiteY14" fmla="*/ 51089 h 64077"/>
                  <a:gd name="connsiteX15" fmla="*/ 19435 w 55803"/>
                  <a:gd name="connsiteY15" fmla="*/ 54552 h 64077"/>
                  <a:gd name="connsiteX16" fmla="*/ 25496 w 55803"/>
                  <a:gd name="connsiteY16" fmla="*/ 52821 h 64077"/>
                  <a:gd name="connsiteX17" fmla="*/ 31558 w 55803"/>
                  <a:gd name="connsiteY17" fmla="*/ 48491 h 64077"/>
                  <a:gd name="connsiteX18" fmla="*/ 36753 w 55803"/>
                  <a:gd name="connsiteY18" fmla="*/ 41564 h 64077"/>
                  <a:gd name="connsiteX19" fmla="*/ 41082 w 55803"/>
                  <a:gd name="connsiteY19" fmla="*/ 32904 h 64077"/>
                  <a:gd name="connsiteX20" fmla="*/ 45412 w 55803"/>
                  <a:gd name="connsiteY20" fmla="*/ 0 h 64077"/>
                  <a:gd name="connsiteX21" fmla="*/ 55803 w 55803"/>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803" h="64077">
                    <a:moveTo>
                      <a:pt x="55803" y="0"/>
                    </a:moveTo>
                    <a:lnTo>
                      <a:pt x="48010" y="63211"/>
                    </a:lnTo>
                    <a:lnTo>
                      <a:pt x="42814" y="63211"/>
                    </a:lnTo>
                    <a:cubicBezTo>
                      <a:pt x="40217" y="63211"/>
                      <a:pt x="38485" y="61480"/>
                      <a:pt x="38485" y="58882"/>
                    </a:cubicBezTo>
                    <a:lnTo>
                      <a:pt x="39351" y="47625"/>
                    </a:lnTo>
                    <a:cubicBezTo>
                      <a:pt x="35887" y="52821"/>
                      <a:pt x="32423" y="57150"/>
                      <a:pt x="28094" y="59748"/>
                    </a:cubicBezTo>
                    <a:cubicBezTo>
                      <a:pt x="23764" y="62345"/>
                      <a:pt x="19435" y="64077"/>
                      <a:pt x="15105" y="64077"/>
                    </a:cubicBezTo>
                    <a:cubicBezTo>
                      <a:pt x="12508" y="64077"/>
                      <a:pt x="9910" y="63211"/>
                      <a:pt x="8178" y="62345"/>
                    </a:cubicBezTo>
                    <a:cubicBezTo>
                      <a:pt x="6446" y="61480"/>
                      <a:pt x="4714" y="59748"/>
                      <a:pt x="2982" y="58016"/>
                    </a:cubicBezTo>
                    <a:cubicBezTo>
                      <a:pt x="2117" y="56284"/>
                      <a:pt x="1251" y="53686"/>
                      <a:pt x="385" y="50223"/>
                    </a:cubicBezTo>
                    <a:cubicBezTo>
                      <a:pt x="-481" y="47625"/>
                      <a:pt x="385" y="44161"/>
                      <a:pt x="385" y="39832"/>
                    </a:cubicBezTo>
                    <a:lnTo>
                      <a:pt x="4714" y="0"/>
                    </a:lnTo>
                    <a:lnTo>
                      <a:pt x="15971" y="0"/>
                    </a:lnTo>
                    <a:lnTo>
                      <a:pt x="11642" y="39832"/>
                    </a:lnTo>
                    <a:cubicBezTo>
                      <a:pt x="10776" y="45027"/>
                      <a:pt x="11642" y="48491"/>
                      <a:pt x="12508" y="51089"/>
                    </a:cubicBezTo>
                    <a:cubicBezTo>
                      <a:pt x="13374" y="53686"/>
                      <a:pt x="15971" y="54552"/>
                      <a:pt x="19435" y="54552"/>
                    </a:cubicBezTo>
                    <a:cubicBezTo>
                      <a:pt x="21167" y="54552"/>
                      <a:pt x="22899" y="53686"/>
                      <a:pt x="25496" y="52821"/>
                    </a:cubicBezTo>
                    <a:cubicBezTo>
                      <a:pt x="27228" y="51955"/>
                      <a:pt x="29826" y="50223"/>
                      <a:pt x="31558" y="48491"/>
                    </a:cubicBezTo>
                    <a:cubicBezTo>
                      <a:pt x="33289" y="46759"/>
                      <a:pt x="35021" y="44161"/>
                      <a:pt x="36753" y="41564"/>
                    </a:cubicBezTo>
                    <a:cubicBezTo>
                      <a:pt x="38485" y="38966"/>
                      <a:pt x="40217" y="35502"/>
                      <a:pt x="41082" y="32904"/>
                    </a:cubicBezTo>
                    <a:lnTo>
                      <a:pt x="45412" y="0"/>
                    </a:lnTo>
                    <a:lnTo>
                      <a:pt x="55803" y="0"/>
                    </a:lnTo>
                    <a:close/>
                  </a:path>
                </a:pathLst>
              </a:custGeom>
              <a:solidFill>
                <a:srgbClr val="203249"/>
              </a:solidFill>
              <a:ln w="8653"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1690101C-2400-2CD1-D35E-10D84BBFAD13}"/>
                  </a:ext>
                </a:extLst>
              </p:cNvPr>
              <p:cNvSpPr/>
              <p:nvPr/>
            </p:nvSpPr>
            <p:spPr>
              <a:xfrm>
                <a:off x="7850331" y="3685309"/>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0 w 41563"/>
                  <a:gd name="connsiteY7" fmla="*/ 33770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0"/>
                      <a:pt x="19916" y="11257"/>
                      <a:pt x="21648" y="8659"/>
                    </a:cubicBezTo>
                    <a:cubicBezTo>
                      <a:pt x="23379" y="6061"/>
                      <a:pt x="25977" y="4330"/>
                      <a:pt x="27709" y="2598"/>
                    </a:cubicBezTo>
                    <a:cubicBezTo>
                      <a:pt x="29441" y="866"/>
                      <a:pt x="32038" y="0"/>
                      <a:pt x="34636" y="0"/>
                    </a:cubicBezTo>
                    <a:cubicBezTo>
                      <a:pt x="37234" y="0"/>
                      <a:pt x="38966" y="0"/>
                      <a:pt x="41564" y="866"/>
                    </a:cubicBezTo>
                    <a:lnTo>
                      <a:pt x="39832" y="11257"/>
                    </a:lnTo>
                    <a:cubicBezTo>
                      <a:pt x="34636" y="9525"/>
                      <a:pt x="29441" y="9525"/>
                      <a:pt x="25111" y="13855"/>
                    </a:cubicBezTo>
                    <a:cubicBezTo>
                      <a:pt x="20782" y="17318"/>
                      <a:pt x="17318" y="24245"/>
                      <a:pt x="14720" y="33770"/>
                    </a:cubicBezTo>
                    <a:lnTo>
                      <a:pt x="11257" y="63211"/>
                    </a:lnTo>
                    <a:lnTo>
                      <a:pt x="0" y="63211"/>
                    </a:lnTo>
                    <a:lnTo>
                      <a:pt x="7793" y="0"/>
                    </a:lnTo>
                    <a:lnTo>
                      <a:pt x="12989" y="0"/>
                    </a:lnTo>
                    <a:cubicBezTo>
                      <a:pt x="15586"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83B24A78-D80B-961F-A73D-5D82964F7755}"/>
                  </a:ext>
                </a:extLst>
              </p:cNvPr>
              <p:cNvSpPr/>
              <p:nvPr/>
            </p:nvSpPr>
            <p:spPr>
              <a:xfrm>
                <a:off x="7894493" y="3686175"/>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1 h 64077"/>
                  <a:gd name="connsiteX4" fmla="*/ 22513 w 51088"/>
                  <a:gd name="connsiteY4" fmla="*/ 64077 h 64077"/>
                  <a:gd name="connsiteX5" fmla="*/ 12989 w 51088"/>
                  <a:gd name="connsiteY5" fmla="*/ 62345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3 w 51088"/>
                  <a:gd name="connsiteY10" fmla="*/ 19916 h 64077"/>
                  <a:gd name="connsiteX11" fmla="*/ 8659 w 51088"/>
                  <a:gd name="connsiteY11" fmla="*/ 12123 h 64077"/>
                  <a:gd name="connsiteX12" fmla="*/ 14721 w 51088"/>
                  <a:gd name="connsiteY12" fmla="*/ 6061 h 64077"/>
                  <a:gd name="connsiteX13" fmla="*/ 22513 w 51088"/>
                  <a:gd name="connsiteY13" fmla="*/ 1732 h 64077"/>
                  <a:gd name="connsiteX14" fmla="*/ 32039 w 51088"/>
                  <a:gd name="connsiteY14" fmla="*/ 0 h 64077"/>
                  <a:gd name="connsiteX15" fmla="*/ 40698 w 51088"/>
                  <a:gd name="connsiteY15" fmla="*/ 1732 h 64077"/>
                  <a:gd name="connsiteX16" fmla="*/ 46759 w 51088"/>
                  <a:gd name="connsiteY16" fmla="*/ 5195 h 64077"/>
                  <a:gd name="connsiteX17" fmla="*/ 50223 w 51088"/>
                  <a:gd name="connsiteY17" fmla="*/ 9525 h 64077"/>
                  <a:gd name="connsiteX18" fmla="*/ 51088 w 51088"/>
                  <a:gd name="connsiteY18" fmla="*/ 14720 h 64077"/>
                  <a:gd name="connsiteX19" fmla="*/ 49357 w 51088"/>
                  <a:gd name="connsiteY19" fmla="*/ 22513 h 64077"/>
                  <a:gd name="connsiteX20" fmla="*/ 43295 w 51088"/>
                  <a:gd name="connsiteY20" fmla="*/ 28575 h 64077"/>
                  <a:gd name="connsiteX21" fmla="*/ 31173 w 51088"/>
                  <a:gd name="connsiteY21" fmla="*/ 33770 h 64077"/>
                  <a:gd name="connsiteX22" fmla="*/ 11257 w 51088"/>
                  <a:gd name="connsiteY22" fmla="*/ 37234 h 64077"/>
                  <a:gd name="connsiteX23" fmla="*/ 11257 w 51088"/>
                  <a:gd name="connsiteY23" fmla="*/ 38966 h 64077"/>
                  <a:gd name="connsiteX24" fmla="*/ 11257 w 51088"/>
                  <a:gd name="connsiteY24" fmla="*/ 40698 h 64077"/>
                  <a:gd name="connsiteX25" fmla="*/ 14721 w 51088"/>
                  <a:gd name="connsiteY25" fmla="*/ 53686 h 64077"/>
                  <a:gd name="connsiteX26" fmla="*/ 25977 w 51088"/>
                  <a:gd name="connsiteY26" fmla="*/ 58016 h 64077"/>
                  <a:gd name="connsiteX27" fmla="*/ 31173 w 51088"/>
                  <a:gd name="connsiteY27" fmla="*/ 57150 h 64077"/>
                  <a:gd name="connsiteX28" fmla="*/ 35502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1173 w 51088"/>
                  <a:gd name="connsiteY35" fmla="*/ 6927 h 64077"/>
                  <a:gd name="connsiteX36" fmla="*/ 24245 w 51088"/>
                  <a:gd name="connsiteY36" fmla="*/ 8659 h 64077"/>
                  <a:gd name="connsiteX37" fmla="*/ 18184 w 51088"/>
                  <a:gd name="connsiteY37" fmla="*/ 12989 h 64077"/>
                  <a:gd name="connsiteX38" fmla="*/ 13854 w 51088"/>
                  <a:gd name="connsiteY38" fmla="*/ 19916 h 64077"/>
                  <a:gd name="connsiteX39" fmla="*/ 11257 w 51088"/>
                  <a:gd name="connsiteY39" fmla="*/ 28575 h 64077"/>
                  <a:gd name="connsiteX40" fmla="*/ 26843 w 51088"/>
                  <a:gd name="connsiteY40" fmla="*/ 25977 h 64077"/>
                  <a:gd name="connsiteX41" fmla="*/ 35502 w 51088"/>
                  <a:gd name="connsiteY41" fmla="*/ 22513 h 64077"/>
                  <a:gd name="connsiteX42" fmla="*/ 39832 w 51088"/>
                  <a:gd name="connsiteY42" fmla="*/ 19050 h 64077"/>
                  <a:gd name="connsiteX43" fmla="*/ 40698 w 51088"/>
                  <a:gd name="connsiteY43" fmla="*/ 14720 h 64077"/>
                  <a:gd name="connsiteX44" fmla="*/ 39832 w 51088"/>
                  <a:gd name="connsiteY44" fmla="*/ 12123 h 64077"/>
                  <a:gd name="connsiteX45" fmla="*/ 38100 w 51088"/>
                  <a:gd name="connsiteY45" fmla="*/ 9525 h 64077"/>
                  <a:gd name="connsiteX46" fmla="*/ 35502 w 51088"/>
                  <a:gd name="connsiteY46" fmla="*/ 7793 h 64077"/>
                  <a:gd name="connsiteX47" fmla="*/ 31173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2" y="61479"/>
                      <a:pt x="32904" y="62345"/>
                      <a:pt x="30307" y="63211"/>
                    </a:cubicBezTo>
                    <a:cubicBezTo>
                      <a:pt x="27709" y="64077"/>
                      <a:pt x="25111" y="64077"/>
                      <a:pt x="22513" y="64077"/>
                    </a:cubicBezTo>
                    <a:cubicBezTo>
                      <a:pt x="19050" y="64077"/>
                      <a:pt x="15586" y="63211"/>
                      <a:pt x="12989" y="62345"/>
                    </a:cubicBezTo>
                    <a:cubicBezTo>
                      <a:pt x="10391" y="61479"/>
                      <a:pt x="7793" y="59748"/>
                      <a:pt x="6061" y="57150"/>
                    </a:cubicBezTo>
                    <a:cubicBezTo>
                      <a:pt x="4330" y="54552"/>
                      <a:pt x="2598" y="51955"/>
                      <a:pt x="1732" y="49357"/>
                    </a:cubicBezTo>
                    <a:cubicBezTo>
                      <a:pt x="866" y="45893"/>
                      <a:pt x="0" y="42429"/>
                      <a:pt x="0" y="38966"/>
                    </a:cubicBezTo>
                    <a:cubicBezTo>
                      <a:pt x="0" y="35502"/>
                      <a:pt x="0" y="32904"/>
                      <a:pt x="866" y="29441"/>
                    </a:cubicBezTo>
                    <a:cubicBezTo>
                      <a:pt x="1732" y="25977"/>
                      <a:pt x="2598" y="23379"/>
                      <a:pt x="3463" y="19916"/>
                    </a:cubicBezTo>
                    <a:cubicBezTo>
                      <a:pt x="5195" y="17318"/>
                      <a:pt x="6061" y="14720"/>
                      <a:pt x="8659" y="12123"/>
                    </a:cubicBezTo>
                    <a:cubicBezTo>
                      <a:pt x="10391" y="9525"/>
                      <a:pt x="12989" y="7793"/>
                      <a:pt x="14721" y="6061"/>
                    </a:cubicBezTo>
                    <a:cubicBezTo>
                      <a:pt x="17318" y="4330"/>
                      <a:pt x="19916" y="2598"/>
                      <a:pt x="22513" y="1732"/>
                    </a:cubicBezTo>
                    <a:cubicBezTo>
                      <a:pt x="25111" y="866"/>
                      <a:pt x="28575" y="0"/>
                      <a:pt x="32039" y="0"/>
                    </a:cubicBezTo>
                    <a:cubicBezTo>
                      <a:pt x="35502" y="0"/>
                      <a:pt x="38100" y="866"/>
                      <a:pt x="40698" y="1732"/>
                    </a:cubicBezTo>
                    <a:cubicBezTo>
                      <a:pt x="43295" y="2598"/>
                      <a:pt x="45027" y="3464"/>
                      <a:pt x="46759" y="5195"/>
                    </a:cubicBezTo>
                    <a:cubicBezTo>
                      <a:pt x="48491" y="6927"/>
                      <a:pt x="49357" y="7793"/>
                      <a:pt x="50223" y="9525"/>
                    </a:cubicBezTo>
                    <a:cubicBezTo>
                      <a:pt x="51088" y="11257"/>
                      <a:pt x="51088" y="12989"/>
                      <a:pt x="51088" y="14720"/>
                    </a:cubicBezTo>
                    <a:cubicBezTo>
                      <a:pt x="51088" y="17318"/>
                      <a:pt x="50223" y="19916"/>
                      <a:pt x="49357" y="22513"/>
                    </a:cubicBezTo>
                    <a:cubicBezTo>
                      <a:pt x="48491" y="25111"/>
                      <a:pt x="45893" y="26843"/>
                      <a:pt x="43295" y="28575"/>
                    </a:cubicBezTo>
                    <a:cubicBezTo>
                      <a:pt x="40698" y="30307"/>
                      <a:pt x="36368" y="32038"/>
                      <a:pt x="31173" y="33770"/>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2" y="50223"/>
                      <a:pt x="14721" y="53686"/>
                    </a:cubicBezTo>
                    <a:cubicBezTo>
                      <a:pt x="17318" y="56284"/>
                      <a:pt x="20782" y="58016"/>
                      <a:pt x="25977" y="58016"/>
                    </a:cubicBezTo>
                    <a:cubicBezTo>
                      <a:pt x="27709" y="58016"/>
                      <a:pt x="29441" y="58016"/>
                      <a:pt x="31173" y="57150"/>
                    </a:cubicBezTo>
                    <a:cubicBezTo>
                      <a:pt x="32904" y="57150"/>
                      <a:pt x="33770" y="56284"/>
                      <a:pt x="35502" y="55418"/>
                    </a:cubicBezTo>
                    <a:cubicBezTo>
                      <a:pt x="36368" y="54552"/>
                      <a:pt x="38100" y="54552"/>
                      <a:pt x="38966" y="53686"/>
                    </a:cubicBezTo>
                    <a:cubicBezTo>
                      <a:pt x="39832" y="52820"/>
                      <a:pt x="40698" y="51955"/>
                      <a:pt x="41564" y="51955"/>
                    </a:cubicBezTo>
                    <a:cubicBezTo>
                      <a:pt x="42429" y="51089"/>
                      <a:pt x="43295" y="51089"/>
                      <a:pt x="43295" y="50223"/>
                    </a:cubicBezTo>
                    <a:cubicBezTo>
                      <a:pt x="44161" y="50223"/>
                      <a:pt x="45027" y="49357"/>
                      <a:pt x="45027" y="49357"/>
                    </a:cubicBezTo>
                    <a:cubicBezTo>
                      <a:pt x="45893" y="49357"/>
                      <a:pt x="46759" y="49357"/>
                      <a:pt x="46759" y="50223"/>
                    </a:cubicBezTo>
                    <a:lnTo>
                      <a:pt x="49357" y="51089"/>
                    </a:lnTo>
                    <a:close/>
                    <a:moveTo>
                      <a:pt x="31173" y="6927"/>
                    </a:moveTo>
                    <a:cubicBezTo>
                      <a:pt x="28575" y="6927"/>
                      <a:pt x="25977" y="7793"/>
                      <a:pt x="24245" y="8659"/>
                    </a:cubicBezTo>
                    <a:cubicBezTo>
                      <a:pt x="21648" y="9525"/>
                      <a:pt x="19916" y="11257"/>
                      <a:pt x="18184" y="12989"/>
                    </a:cubicBezTo>
                    <a:cubicBezTo>
                      <a:pt x="16452" y="14720"/>
                      <a:pt x="14721" y="17318"/>
                      <a:pt x="13854" y="19916"/>
                    </a:cubicBezTo>
                    <a:cubicBezTo>
                      <a:pt x="12989" y="22513"/>
                      <a:pt x="12122" y="25111"/>
                      <a:pt x="11257" y="28575"/>
                    </a:cubicBezTo>
                    <a:cubicBezTo>
                      <a:pt x="17318" y="27709"/>
                      <a:pt x="22513" y="26843"/>
                      <a:pt x="26843" y="25977"/>
                    </a:cubicBezTo>
                    <a:cubicBezTo>
                      <a:pt x="30307" y="25111"/>
                      <a:pt x="33770" y="24245"/>
                      <a:pt x="35502" y="22513"/>
                    </a:cubicBezTo>
                    <a:cubicBezTo>
                      <a:pt x="37234" y="20782"/>
                      <a:pt x="38966" y="19916"/>
                      <a:pt x="39832" y="19050"/>
                    </a:cubicBezTo>
                    <a:cubicBezTo>
                      <a:pt x="40698" y="17318"/>
                      <a:pt x="40698" y="16452"/>
                      <a:pt x="40698" y="14720"/>
                    </a:cubicBezTo>
                    <a:cubicBezTo>
                      <a:pt x="40698" y="13854"/>
                      <a:pt x="40698" y="12989"/>
                      <a:pt x="39832" y="12123"/>
                    </a:cubicBezTo>
                    <a:cubicBezTo>
                      <a:pt x="39832" y="11257"/>
                      <a:pt x="38966" y="10391"/>
                      <a:pt x="38100" y="9525"/>
                    </a:cubicBezTo>
                    <a:cubicBezTo>
                      <a:pt x="37234" y="8659"/>
                      <a:pt x="36368" y="8659"/>
                      <a:pt x="35502" y="7793"/>
                    </a:cubicBezTo>
                    <a:cubicBezTo>
                      <a:pt x="34636" y="6927"/>
                      <a:pt x="32904" y="6927"/>
                      <a:pt x="31173" y="6927"/>
                    </a:cubicBezTo>
                    <a:close/>
                  </a:path>
                </a:pathLst>
              </a:custGeom>
              <a:solidFill>
                <a:srgbClr val="203249"/>
              </a:solidFill>
              <a:ln w="8653" cap="flat">
                <a:noFill/>
                <a:prstDash val="solid"/>
                <a:miter/>
              </a:ln>
            </p:spPr>
            <p:txBody>
              <a:bodyPr rtlCol="0" anchor="ctr"/>
              <a:lstStyle/>
              <a:p>
                <a:endParaRPr lang="en-US"/>
              </a:p>
            </p:txBody>
          </p:sp>
        </p:grpSp>
        <p:grpSp>
          <p:nvGrpSpPr>
            <p:cNvPr id="28" name="Graphic 6">
              <a:extLst>
                <a:ext uri="{FF2B5EF4-FFF2-40B4-BE49-F238E27FC236}">
                  <a16:creationId xmlns:a16="http://schemas.microsoft.com/office/drawing/2014/main" id="{75B4CC3E-9460-0FC4-52D5-F26FC6920F88}"/>
                </a:ext>
              </a:extLst>
            </p:cNvPr>
            <p:cNvGrpSpPr/>
            <p:nvPr/>
          </p:nvGrpSpPr>
          <p:grpSpPr>
            <a:xfrm>
              <a:off x="4330411" y="4280188"/>
              <a:ext cx="273627" cy="69272"/>
              <a:chOff x="4330411" y="4280188"/>
              <a:chExt cx="273627" cy="69272"/>
            </a:xfrm>
            <a:solidFill>
              <a:srgbClr val="203249"/>
            </a:solidFill>
          </p:grpSpPr>
          <p:sp>
            <p:nvSpPr>
              <p:cNvPr id="90" name="Freeform 89">
                <a:extLst>
                  <a:ext uri="{FF2B5EF4-FFF2-40B4-BE49-F238E27FC236}">
                    <a16:creationId xmlns:a16="http://schemas.microsoft.com/office/drawing/2014/main" id="{01BB9C22-C782-FCE0-EB8B-DD7968FFAC12}"/>
                  </a:ext>
                </a:extLst>
              </p:cNvPr>
              <p:cNvSpPr/>
              <p:nvPr/>
            </p:nvSpPr>
            <p:spPr>
              <a:xfrm>
                <a:off x="4330411" y="4280188"/>
                <a:ext cx="45027" cy="69272"/>
              </a:xfrm>
              <a:custGeom>
                <a:avLst/>
                <a:gdLst>
                  <a:gd name="connsiteX0" fmla="*/ 40698 w 45027"/>
                  <a:gd name="connsiteY0" fmla="*/ 14721 h 69272"/>
                  <a:gd name="connsiteX1" fmla="*/ 39832 w 45027"/>
                  <a:gd name="connsiteY1" fmla="*/ 16452 h 69272"/>
                  <a:gd name="connsiteX2" fmla="*/ 38100 w 45027"/>
                  <a:gd name="connsiteY2" fmla="*/ 16452 h 69272"/>
                  <a:gd name="connsiteX3" fmla="*/ 36368 w 45027"/>
                  <a:gd name="connsiteY3" fmla="*/ 15587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0 w 45027"/>
                  <a:gd name="connsiteY10" fmla="*/ 19916 h 69272"/>
                  <a:gd name="connsiteX11" fmla="*/ 15586 w 45027"/>
                  <a:gd name="connsiteY11" fmla="*/ 23380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9 h 69272"/>
                  <a:gd name="connsiteX16" fmla="*/ 39832 w 45027"/>
                  <a:gd name="connsiteY16" fmla="*/ 35502 h 69272"/>
                  <a:gd name="connsiteX17" fmla="*/ 43295 w 45027"/>
                  <a:gd name="connsiteY17" fmla="*/ 40698 h 69272"/>
                  <a:gd name="connsiteX18" fmla="*/ 44161 w 45027"/>
                  <a:gd name="connsiteY18" fmla="*/ 47625 h 69272"/>
                  <a:gd name="connsiteX19" fmla="*/ 42430 w 45027"/>
                  <a:gd name="connsiteY19" fmla="*/ 56284 h 69272"/>
                  <a:gd name="connsiteX20" fmla="*/ 38100 w 45027"/>
                  <a:gd name="connsiteY20" fmla="*/ 63212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5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9 h 69272"/>
                  <a:gd name="connsiteX42" fmla="*/ 4330 w 45027"/>
                  <a:gd name="connsiteY42" fmla="*/ 26843 h 69272"/>
                  <a:gd name="connsiteX43" fmla="*/ 3464 w 45027"/>
                  <a:gd name="connsiteY43" fmla="*/ 19050 h 69272"/>
                  <a:gd name="connsiteX44" fmla="*/ 5195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4721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4721"/>
                    </a:moveTo>
                    <a:cubicBezTo>
                      <a:pt x="40698" y="15587"/>
                      <a:pt x="39832" y="15587"/>
                      <a:pt x="39832" y="16452"/>
                    </a:cubicBezTo>
                    <a:cubicBezTo>
                      <a:pt x="39832" y="16452"/>
                      <a:pt x="38966" y="16452"/>
                      <a:pt x="38100" y="16452"/>
                    </a:cubicBezTo>
                    <a:cubicBezTo>
                      <a:pt x="37234" y="16452"/>
                      <a:pt x="36368" y="16452"/>
                      <a:pt x="36368" y="15587"/>
                    </a:cubicBezTo>
                    <a:cubicBezTo>
                      <a:pt x="36368" y="14721"/>
                      <a:pt x="34636" y="14721"/>
                      <a:pt x="33770" y="13855"/>
                    </a:cubicBezTo>
                    <a:cubicBezTo>
                      <a:pt x="32905"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1"/>
                      <a:pt x="15586" y="15587"/>
                      <a:pt x="15586" y="16452"/>
                    </a:cubicBezTo>
                    <a:cubicBezTo>
                      <a:pt x="15586" y="17318"/>
                      <a:pt x="14720" y="18184"/>
                      <a:pt x="14720" y="19916"/>
                    </a:cubicBezTo>
                    <a:cubicBezTo>
                      <a:pt x="14720" y="21648"/>
                      <a:pt x="15586" y="22514"/>
                      <a:pt x="15586" y="23380"/>
                    </a:cubicBezTo>
                    <a:cubicBezTo>
                      <a:pt x="16452" y="24246"/>
                      <a:pt x="17318" y="25112"/>
                      <a:pt x="19050" y="25977"/>
                    </a:cubicBezTo>
                    <a:cubicBezTo>
                      <a:pt x="20782" y="26843"/>
                      <a:pt x="22514" y="27709"/>
                      <a:pt x="24245" y="27709"/>
                    </a:cubicBezTo>
                    <a:cubicBezTo>
                      <a:pt x="25977" y="28575"/>
                      <a:pt x="27709" y="28575"/>
                      <a:pt x="29441" y="29441"/>
                    </a:cubicBezTo>
                    <a:cubicBezTo>
                      <a:pt x="31173" y="30307"/>
                      <a:pt x="32905" y="31173"/>
                      <a:pt x="34636" y="32039"/>
                    </a:cubicBezTo>
                    <a:cubicBezTo>
                      <a:pt x="36368" y="32905"/>
                      <a:pt x="38100" y="33771"/>
                      <a:pt x="39832" y="35502"/>
                    </a:cubicBezTo>
                    <a:cubicBezTo>
                      <a:pt x="41564" y="37234"/>
                      <a:pt x="42430" y="38100"/>
                      <a:pt x="43295" y="40698"/>
                    </a:cubicBezTo>
                    <a:cubicBezTo>
                      <a:pt x="44161" y="42430"/>
                      <a:pt x="44161" y="45027"/>
                      <a:pt x="44161" y="47625"/>
                    </a:cubicBezTo>
                    <a:cubicBezTo>
                      <a:pt x="44161" y="50223"/>
                      <a:pt x="43295" y="53686"/>
                      <a:pt x="42430" y="56284"/>
                    </a:cubicBezTo>
                    <a:cubicBezTo>
                      <a:pt x="41564" y="58882"/>
                      <a:pt x="39832" y="61480"/>
                      <a:pt x="38100" y="63212"/>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2"/>
                      <a:pt x="866" y="61480"/>
                      <a:pt x="0" y="60614"/>
                    </a:cubicBezTo>
                    <a:lnTo>
                      <a:pt x="3464" y="54552"/>
                    </a:lnTo>
                    <a:cubicBezTo>
                      <a:pt x="3464" y="54552"/>
                      <a:pt x="4330" y="53686"/>
                      <a:pt x="4330" y="53686"/>
                    </a:cubicBezTo>
                    <a:cubicBezTo>
                      <a:pt x="5195" y="53686"/>
                      <a:pt x="5195" y="52821"/>
                      <a:pt x="6061" y="52821"/>
                    </a:cubicBezTo>
                    <a:cubicBezTo>
                      <a:pt x="6927" y="52821"/>
                      <a:pt x="7793" y="52821"/>
                      <a:pt x="8659" y="53686"/>
                    </a:cubicBezTo>
                    <a:cubicBezTo>
                      <a:pt x="9525" y="54552"/>
                      <a:pt x="10391" y="55418"/>
                      <a:pt x="12123" y="55418"/>
                    </a:cubicBezTo>
                    <a:cubicBezTo>
                      <a:pt x="12989" y="56284"/>
                      <a:pt x="14720" y="57150"/>
                      <a:pt x="16452" y="57150"/>
                    </a:cubicBezTo>
                    <a:cubicBezTo>
                      <a:pt x="18184" y="58016"/>
                      <a:pt x="19916" y="58016"/>
                      <a:pt x="22514" y="58016"/>
                    </a:cubicBezTo>
                    <a:cubicBezTo>
                      <a:pt x="25977" y="58016"/>
                      <a:pt x="28575" y="57150"/>
                      <a:pt x="30307" y="55418"/>
                    </a:cubicBezTo>
                    <a:cubicBezTo>
                      <a:pt x="32039" y="53686"/>
                      <a:pt x="32905" y="51089"/>
                      <a:pt x="32905" y="48491"/>
                    </a:cubicBezTo>
                    <a:cubicBezTo>
                      <a:pt x="32905" y="46759"/>
                      <a:pt x="32905" y="45027"/>
                      <a:pt x="32039" y="44161"/>
                    </a:cubicBezTo>
                    <a:cubicBezTo>
                      <a:pt x="31173" y="43295"/>
                      <a:pt x="30307" y="42430"/>
                      <a:pt x="28575" y="41564"/>
                    </a:cubicBezTo>
                    <a:cubicBezTo>
                      <a:pt x="26843" y="40698"/>
                      <a:pt x="25111" y="39832"/>
                      <a:pt x="23380" y="39832"/>
                    </a:cubicBezTo>
                    <a:cubicBezTo>
                      <a:pt x="21648" y="38966"/>
                      <a:pt x="19916" y="38966"/>
                      <a:pt x="18184" y="38100"/>
                    </a:cubicBezTo>
                    <a:cubicBezTo>
                      <a:pt x="16452" y="37234"/>
                      <a:pt x="14720" y="36368"/>
                      <a:pt x="12989" y="35502"/>
                    </a:cubicBezTo>
                    <a:cubicBezTo>
                      <a:pt x="11257" y="34636"/>
                      <a:pt x="9525" y="33771"/>
                      <a:pt x="7793" y="32039"/>
                    </a:cubicBezTo>
                    <a:cubicBezTo>
                      <a:pt x="6061" y="30307"/>
                      <a:pt x="5195" y="28575"/>
                      <a:pt x="4330" y="26843"/>
                    </a:cubicBezTo>
                    <a:cubicBezTo>
                      <a:pt x="3464" y="25112"/>
                      <a:pt x="3464" y="22514"/>
                      <a:pt x="3464" y="19050"/>
                    </a:cubicBezTo>
                    <a:cubicBezTo>
                      <a:pt x="3464" y="16452"/>
                      <a:pt x="4330" y="14721"/>
                      <a:pt x="5195"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30" y="4330"/>
                      <a:pt x="45027" y="6927"/>
                    </a:cubicBezTo>
                    <a:lnTo>
                      <a:pt x="40698" y="14721"/>
                    </a:lnTo>
                    <a:close/>
                  </a:path>
                </a:pathLst>
              </a:custGeom>
              <a:solidFill>
                <a:srgbClr val="203249"/>
              </a:solid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32AF5DBA-23AE-E644-0A2D-E858AED990DC}"/>
                  </a:ext>
                </a:extLst>
              </p:cNvPr>
              <p:cNvSpPr/>
              <p:nvPr/>
            </p:nvSpPr>
            <p:spPr>
              <a:xfrm>
                <a:off x="4391890" y="4282786"/>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49555395-4FA4-4A4C-F06F-C7EC80900129}"/>
                  </a:ext>
                </a:extLst>
              </p:cNvPr>
              <p:cNvSpPr/>
              <p:nvPr/>
            </p:nvSpPr>
            <p:spPr>
              <a:xfrm>
                <a:off x="4468090" y="4283652"/>
                <a:ext cx="12122" cy="65808"/>
              </a:xfrm>
              <a:custGeom>
                <a:avLst/>
                <a:gdLst>
                  <a:gd name="connsiteX0" fmla="*/ 12123 w 12122"/>
                  <a:gd name="connsiteY0" fmla="*/ 65809 h 65808"/>
                  <a:gd name="connsiteX1" fmla="*/ 0 w 12122"/>
                  <a:gd name="connsiteY1" fmla="*/ 65809 h 65808"/>
                  <a:gd name="connsiteX2" fmla="*/ 0 w 12122"/>
                  <a:gd name="connsiteY2" fmla="*/ 0 h 65808"/>
                  <a:gd name="connsiteX3" fmla="*/ 12123 w 12122"/>
                  <a:gd name="connsiteY3" fmla="*/ 0 h 65808"/>
                  <a:gd name="connsiteX4" fmla="*/ 12123 w 12122"/>
                  <a:gd name="connsiteY4" fmla="*/ 65809 h 65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8">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AC3D70EF-E86F-7A0F-5C0F-AD65D0AB82AB}"/>
                  </a:ext>
                </a:extLst>
              </p:cNvPr>
              <p:cNvSpPr/>
              <p:nvPr/>
            </p:nvSpPr>
            <p:spPr>
              <a:xfrm>
                <a:off x="4500995" y="4283652"/>
                <a:ext cx="41563" cy="65808"/>
              </a:xfrm>
              <a:custGeom>
                <a:avLst/>
                <a:gdLst>
                  <a:gd name="connsiteX0" fmla="*/ 12123 w 41563"/>
                  <a:gd name="connsiteY0" fmla="*/ 9525 h 65808"/>
                  <a:gd name="connsiteX1" fmla="*/ 12123 w 41563"/>
                  <a:gd name="connsiteY1" fmla="*/ 29441 h 65808"/>
                  <a:gd name="connsiteX2" fmla="*/ 37234 w 41563"/>
                  <a:gd name="connsiteY2" fmla="*/ 29441 h 65808"/>
                  <a:gd name="connsiteX3" fmla="*/ 37234 w 41563"/>
                  <a:gd name="connsiteY3" fmla="*/ 38966 h 65808"/>
                  <a:gd name="connsiteX4" fmla="*/ 12123 w 41563"/>
                  <a:gd name="connsiteY4" fmla="*/ 38966 h 65808"/>
                  <a:gd name="connsiteX5" fmla="*/ 12123 w 41563"/>
                  <a:gd name="connsiteY5" fmla="*/ 65809 h 65808"/>
                  <a:gd name="connsiteX6" fmla="*/ 0 w 41563"/>
                  <a:gd name="connsiteY6" fmla="*/ 65809 h 65808"/>
                  <a:gd name="connsiteX7" fmla="*/ 0 w 41563"/>
                  <a:gd name="connsiteY7" fmla="*/ 0 h 65808"/>
                  <a:gd name="connsiteX8" fmla="*/ 41564 w 41563"/>
                  <a:gd name="connsiteY8" fmla="*/ 0 h 65808"/>
                  <a:gd name="connsiteX9" fmla="*/ 41564 w 41563"/>
                  <a:gd name="connsiteY9" fmla="*/ 9525 h 65808"/>
                  <a:gd name="connsiteX10" fmla="*/ 12123 w 41563"/>
                  <a:gd name="connsiteY10" fmla="*/ 9525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8">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3C89259-286D-8F92-7A60-63E262565743}"/>
                  </a:ext>
                </a:extLst>
              </p:cNvPr>
              <p:cNvSpPr/>
              <p:nvPr/>
            </p:nvSpPr>
            <p:spPr>
              <a:xfrm>
                <a:off x="4552083" y="4282786"/>
                <a:ext cx="51954" cy="66674"/>
              </a:xfrm>
              <a:custGeom>
                <a:avLst/>
                <a:gdLst>
                  <a:gd name="connsiteX0" fmla="*/ 51955 w 51954"/>
                  <a:gd name="connsiteY0" fmla="*/ 10391 h 66674"/>
                  <a:gd name="connsiteX1" fmla="*/ 32039 w 51954"/>
                  <a:gd name="connsiteY1" fmla="*/ 10391 h 66674"/>
                  <a:gd name="connsiteX2" fmla="*/ 32039 w 51954"/>
                  <a:gd name="connsiteY2" fmla="*/ 66675 h 66674"/>
                  <a:gd name="connsiteX3" fmla="*/ 19916 w 51954"/>
                  <a:gd name="connsiteY3" fmla="*/ 66675 h 66674"/>
                  <a:gd name="connsiteX4" fmla="*/ 19916 w 51954"/>
                  <a:gd name="connsiteY4" fmla="*/ 10391 h 66674"/>
                  <a:gd name="connsiteX5" fmla="*/ 0 w 51954"/>
                  <a:gd name="connsiteY5" fmla="*/ 10391 h 66674"/>
                  <a:gd name="connsiteX6" fmla="*/ 0 w 51954"/>
                  <a:gd name="connsiteY6" fmla="*/ 0 h 66674"/>
                  <a:gd name="connsiteX7" fmla="*/ 51955 w 51954"/>
                  <a:gd name="connsiteY7" fmla="*/ 0 h 66674"/>
                  <a:gd name="connsiteX8" fmla="*/ 51955 w 51954"/>
                  <a:gd name="connsiteY8" fmla="*/ 10391 h 66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4">
                    <a:moveTo>
                      <a:pt x="51955" y="10391"/>
                    </a:moveTo>
                    <a:lnTo>
                      <a:pt x="32039" y="10391"/>
                    </a:lnTo>
                    <a:lnTo>
                      <a:pt x="32039"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38" name="Graphic 6">
              <a:extLst>
                <a:ext uri="{FF2B5EF4-FFF2-40B4-BE49-F238E27FC236}">
                  <a16:creationId xmlns:a16="http://schemas.microsoft.com/office/drawing/2014/main" id="{60B81D2F-35C0-CE2E-D36C-BB760C134073}"/>
                </a:ext>
              </a:extLst>
            </p:cNvPr>
            <p:cNvGrpSpPr/>
            <p:nvPr/>
          </p:nvGrpSpPr>
          <p:grpSpPr>
            <a:xfrm>
              <a:off x="4087090" y="4391891"/>
              <a:ext cx="763731" cy="243320"/>
              <a:chOff x="4087090" y="4391891"/>
              <a:chExt cx="763731" cy="243320"/>
            </a:xfrm>
            <a:solidFill>
              <a:srgbClr val="203249"/>
            </a:solidFill>
          </p:grpSpPr>
          <p:sp>
            <p:nvSpPr>
              <p:cNvPr id="70" name="Freeform 69">
                <a:extLst>
                  <a:ext uri="{FF2B5EF4-FFF2-40B4-BE49-F238E27FC236}">
                    <a16:creationId xmlns:a16="http://schemas.microsoft.com/office/drawing/2014/main" id="{8A5669C0-9958-0C1C-DBF7-77A7F29CBC23}"/>
                  </a:ext>
                </a:extLst>
              </p:cNvPr>
              <p:cNvSpPr/>
              <p:nvPr/>
            </p:nvSpPr>
            <p:spPr>
              <a:xfrm>
                <a:off x="4087090" y="4395354"/>
                <a:ext cx="82261" cy="89188"/>
              </a:xfrm>
              <a:custGeom>
                <a:avLst/>
                <a:gdLst>
                  <a:gd name="connsiteX0" fmla="*/ 82261 w 82261"/>
                  <a:gd name="connsiteY0" fmla="*/ 38100 h 89188"/>
                  <a:gd name="connsiteX1" fmla="*/ 78798 w 82261"/>
                  <a:gd name="connsiteY1" fmla="*/ 58882 h 89188"/>
                  <a:gd name="connsiteX2" fmla="*/ 69273 w 82261"/>
                  <a:gd name="connsiteY2" fmla="*/ 75334 h 89188"/>
                  <a:gd name="connsiteX3" fmla="*/ 54552 w 82261"/>
                  <a:gd name="connsiteY3" fmla="*/ 85725 h 89188"/>
                  <a:gd name="connsiteX4" fmla="*/ 35502 w 82261"/>
                  <a:gd name="connsiteY4" fmla="*/ 89189 h 89188"/>
                  <a:gd name="connsiteX5" fmla="*/ 20782 w 82261"/>
                  <a:gd name="connsiteY5" fmla="*/ 86591 h 89188"/>
                  <a:gd name="connsiteX6" fmla="*/ 9525 w 82261"/>
                  <a:gd name="connsiteY6" fmla="*/ 78798 h 89188"/>
                  <a:gd name="connsiteX7" fmla="*/ 2598 w 82261"/>
                  <a:gd name="connsiteY7" fmla="*/ 66675 h 89188"/>
                  <a:gd name="connsiteX8" fmla="*/ 0 w 82261"/>
                  <a:gd name="connsiteY8" fmla="*/ 51089 h 89188"/>
                  <a:gd name="connsiteX9" fmla="*/ 3464 w 82261"/>
                  <a:gd name="connsiteY9" fmla="*/ 30307 h 89188"/>
                  <a:gd name="connsiteX10" fmla="*/ 12989 w 82261"/>
                  <a:gd name="connsiteY10" fmla="*/ 13855 h 89188"/>
                  <a:gd name="connsiteX11" fmla="*/ 27709 w 82261"/>
                  <a:gd name="connsiteY11" fmla="*/ 3464 h 89188"/>
                  <a:gd name="connsiteX12" fmla="*/ 45893 w 82261"/>
                  <a:gd name="connsiteY12" fmla="*/ 0 h 89188"/>
                  <a:gd name="connsiteX13" fmla="*/ 60614 w 82261"/>
                  <a:gd name="connsiteY13" fmla="*/ 2598 h 89188"/>
                  <a:gd name="connsiteX14" fmla="*/ 71870 w 82261"/>
                  <a:gd name="connsiteY14" fmla="*/ 10391 h 89188"/>
                  <a:gd name="connsiteX15" fmla="*/ 78798 w 82261"/>
                  <a:gd name="connsiteY15" fmla="*/ 22514 h 89188"/>
                  <a:gd name="connsiteX16" fmla="*/ 82261 w 82261"/>
                  <a:gd name="connsiteY16" fmla="*/ 38100 h 89188"/>
                  <a:gd name="connsiteX17" fmla="*/ 70139 w 82261"/>
                  <a:gd name="connsiteY17" fmla="*/ 38100 h 89188"/>
                  <a:gd name="connsiteX18" fmla="*/ 68407 w 82261"/>
                  <a:gd name="connsiteY18" fmla="*/ 25977 h 89188"/>
                  <a:gd name="connsiteX19" fmla="*/ 63211 w 82261"/>
                  <a:gd name="connsiteY19" fmla="*/ 16452 h 89188"/>
                  <a:gd name="connsiteX20" fmla="*/ 55418 w 82261"/>
                  <a:gd name="connsiteY20" fmla="*/ 10391 h 89188"/>
                  <a:gd name="connsiteX21" fmla="*/ 45027 w 82261"/>
                  <a:gd name="connsiteY21" fmla="*/ 8659 h 89188"/>
                  <a:gd name="connsiteX22" fmla="*/ 31173 w 82261"/>
                  <a:gd name="connsiteY22" fmla="*/ 11257 h 89188"/>
                  <a:gd name="connsiteX23" fmla="*/ 20782 w 82261"/>
                  <a:gd name="connsiteY23" fmla="*/ 19916 h 89188"/>
                  <a:gd name="connsiteX24" fmla="*/ 13855 w 82261"/>
                  <a:gd name="connsiteY24" fmla="*/ 32904 h 89188"/>
                  <a:gd name="connsiteX25" fmla="*/ 11257 w 82261"/>
                  <a:gd name="connsiteY25" fmla="*/ 50223 h 89188"/>
                  <a:gd name="connsiteX26" fmla="*/ 12989 w 82261"/>
                  <a:gd name="connsiteY26" fmla="*/ 62345 h 89188"/>
                  <a:gd name="connsiteX27" fmla="*/ 18184 w 82261"/>
                  <a:gd name="connsiteY27" fmla="*/ 71871 h 89188"/>
                  <a:gd name="connsiteX28" fmla="*/ 25977 w 82261"/>
                  <a:gd name="connsiteY28" fmla="*/ 77932 h 89188"/>
                  <a:gd name="connsiteX29" fmla="*/ 36368 w 82261"/>
                  <a:gd name="connsiteY29" fmla="*/ 79663 h 89188"/>
                  <a:gd name="connsiteX30" fmla="*/ 50223 w 82261"/>
                  <a:gd name="connsiteY30" fmla="*/ 77066 h 89188"/>
                  <a:gd name="connsiteX31" fmla="*/ 60614 w 82261"/>
                  <a:gd name="connsiteY31" fmla="*/ 68407 h 89188"/>
                  <a:gd name="connsiteX32" fmla="*/ 67541 w 82261"/>
                  <a:gd name="connsiteY32" fmla="*/ 55418 h 89188"/>
                  <a:gd name="connsiteX33" fmla="*/ 70139 w 82261"/>
                  <a:gd name="connsiteY33" fmla="*/ 38100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2261" h="89188">
                    <a:moveTo>
                      <a:pt x="82261" y="38100"/>
                    </a:moveTo>
                    <a:cubicBezTo>
                      <a:pt x="82261" y="45893"/>
                      <a:pt x="81395" y="52821"/>
                      <a:pt x="78798" y="58882"/>
                    </a:cubicBezTo>
                    <a:cubicBezTo>
                      <a:pt x="76200" y="64943"/>
                      <a:pt x="73602" y="71004"/>
                      <a:pt x="69273" y="75334"/>
                    </a:cubicBezTo>
                    <a:cubicBezTo>
                      <a:pt x="64943" y="79663"/>
                      <a:pt x="59748" y="83127"/>
                      <a:pt x="54552" y="85725"/>
                    </a:cubicBezTo>
                    <a:cubicBezTo>
                      <a:pt x="48491" y="88323"/>
                      <a:pt x="42430" y="89189"/>
                      <a:pt x="35502" y="89189"/>
                    </a:cubicBezTo>
                    <a:cubicBezTo>
                      <a:pt x="30307" y="89189"/>
                      <a:pt x="25111" y="88323"/>
                      <a:pt x="20782" y="86591"/>
                    </a:cubicBezTo>
                    <a:cubicBezTo>
                      <a:pt x="16452" y="84859"/>
                      <a:pt x="12989" y="82261"/>
                      <a:pt x="9525" y="78798"/>
                    </a:cubicBezTo>
                    <a:cubicBezTo>
                      <a:pt x="6061" y="75334"/>
                      <a:pt x="4330" y="71004"/>
                      <a:pt x="2598" y="66675"/>
                    </a:cubicBezTo>
                    <a:cubicBezTo>
                      <a:pt x="866" y="61480"/>
                      <a:pt x="0" y="56284"/>
                      <a:pt x="0" y="51089"/>
                    </a:cubicBezTo>
                    <a:cubicBezTo>
                      <a:pt x="0" y="43295"/>
                      <a:pt x="866" y="36368"/>
                      <a:pt x="3464" y="30307"/>
                    </a:cubicBezTo>
                    <a:cubicBezTo>
                      <a:pt x="6061" y="24245"/>
                      <a:pt x="9525" y="18184"/>
                      <a:pt x="12989" y="13855"/>
                    </a:cubicBezTo>
                    <a:cubicBezTo>
                      <a:pt x="16452" y="9525"/>
                      <a:pt x="22514" y="6061"/>
                      <a:pt x="27709" y="3464"/>
                    </a:cubicBezTo>
                    <a:cubicBezTo>
                      <a:pt x="33770" y="866"/>
                      <a:pt x="39832" y="0"/>
                      <a:pt x="45893" y="0"/>
                    </a:cubicBezTo>
                    <a:cubicBezTo>
                      <a:pt x="51089" y="0"/>
                      <a:pt x="56284" y="866"/>
                      <a:pt x="60614" y="2598"/>
                    </a:cubicBezTo>
                    <a:cubicBezTo>
                      <a:pt x="64943" y="4330"/>
                      <a:pt x="68407" y="6927"/>
                      <a:pt x="71870" y="10391"/>
                    </a:cubicBezTo>
                    <a:cubicBezTo>
                      <a:pt x="75334" y="13855"/>
                      <a:pt x="77066" y="18184"/>
                      <a:pt x="78798" y="22514"/>
                    </a:cubicBezTo>
                    <a:cubicBezTo>
                      <a:pt x="81395" y="26843"/>
                      <a:pt x="82261" y="32038"/>
                      <a:pt x="82261" y="38100"/>
                    </a:cubicBezTo>
                    <a:close/>
                    <a:moveTo>
                      <a:pt x="70139" y="38100"/>
                    </a:moveTo>
                    <a:cubicBezTo>
                      <a:pt x="70139" y="33770"/>
                      <a:pt x="69273" y="29441"/>
                      <a:pt x="68407" y="25977"/>
                    </a:cubicBezTo>
                    <a:cubicBezTo>
                      <a:pt x="67541" y="22514"/>
                      <a:pt x="65809" y="19050"/>
                      <a:pt x="63211" y="16452"/>
                    </a:cubicBezTo>
                    <a:cubicBezTo>
                      <a:pt x="61480" y="13855"/>
                      <a:pt x="58882" y="12123"/>
                      <a:pt x="55418" y="10391"/>
                    </a:cubicBezTo>
                    <a:cubicBezTo>
                      <a:pt x="51955" y="8659"/>
                      <a:pt x="48491" y="8659"/>
                      <a:pt x="45027" y="8659"/>
                    </a:cubicBezTo>
                    <a:cubicBezTo>
                      <a:pt x="39832" y="8659"/>
                      <a:pt x="35502" y="9525"/>
                      <a:pt x="31173" y="11257"/>
                    </a:cubicBezTo>
                    <a:cubicBezTo>
                      <a:pt x="26843" y="12989"/>
                      <a:pt x="23380" y="16452"/>
                      <a:pt x="20782" y="19916"/>
                    </a:cubicBezTo>
                    <a:cubicBezTo>
                      <a:pt x="18184" y="23379"/>
                      <a:pt x="15586" y="27709"/>
                      <a:pt x="13855" y="32904"/>
                    </a:cubicBezTo>
                    <a:cubicBezTo>
                      <a:pt x="12123" y="38100"/>
                      <a:pt x="11257" y="44161"/>
                      <a:pt x="11257" y="50223"/>
                    </a:cubicBezTo>
                    <a:cubicBezTo>
                      <a:pt x="11257" y="54552"/>
                      <a:pt x="12123" y="58882"/>
                      <a:pt x="12989" y="62345"/>
                    </a:cubicBezTo>
                    <a:cubicBezTo>
                      <a:pt x="13855" y="65809"/>
                      <a:pt x="15586" y="69272"/>
                      <a:pt x="18184" y="71871"/>
                    </a:cubicBezTo>
                    <a:cubicBezTo>
                      <a:pt x="19916" y="74468"/>
                      <a:pt x="23380" y="76200"/>
                      <a:pt x="25977" y="77932"/>
                    </a:cubicBezTo>
                    <a:cubicBezTo>
                      <a:pt x="29441" y="79663"/>
                      <a:pt x="32905" y="79663"/>
                      <a:pt x="36368" y="79663"/>
                    </a:cubicBezTo>
                    <a:cubicBezTo>
                      <a:pt x="41564" y="79663"/>
                      <a:pt x="45893" y="78798"/>
                      <a:pt x="50223" y="77066"/>
                    </a:cubicBezTo>
                    <a:cubicBezTo>
                      <a:pt x="54552" y="75334"/>
                      <a:pt x="58016" y="72736"/>
                      <a:pt x="60614" y="68407"/>
                    </a:cubicBezTo>
                    <a:cubicBezTo>
                      <a:pt x="63211" y="64943"/>
                      <a:pt x="65809" y="60613"/>
                      <a:pt x="67541" y="55418"/>
                    </a:cubicBezTo>
                    <a:cubicBezTo>
                      <a:pt x="69273" y="50223"/>
                      <a:pt x="70139" y="44161"/>
                      <a:pt x="70139" y="38100"/>
                    </a:cubicBezTo>
                    <a:close/>
                  </a:path>
                </a:pathLst>
              </a:custGeom>
              <a:solidFill>
                <a:srgbClr val="203249"/>
              </a:solidFill>
              <a:ln w="8653"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DB4E824B-2FD5-A927-0418-FB89F730361E}"/>
                  </a:ext>
                </a:extLst>
              </p:cNvPr>
              <p:cNvSpPr/>
              <p:nvPr/>
            </p:nvSpPr>
            <p:spPr>
              <a:xfrm>
                <a:off x="4177145" y="4420465"/>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4 h 63211"/>
                  <a:gd name="connsiteX7" fmla="*/ 14720 w 41563"/>
                  <a:gd name="connsiteY7" fmla="*/ 33771 h 63211"/>
                  <a:gd name="connsiteX8" fmla="*/ 11257 w 41563"/>
                  <a:gd name="connsiteY8" fmla="*/ 63211 h 63211"/>
                  <a:gd name="connsiteX9" fmla="*/ 0 w 41563"/>
                  <a:gd name="connsiteY9" fmla="*/ 63211 h 63211"/>
                  <a:gd name="connsiteX10" fmla="*/ 7793 w 41563"/>
                  <a:gd name="connsiteY10" fmla="*/ 0 h 63211"/>
                  <a:gd name="connsiteX11" fmla="*/ 13855 w 41563"/>
                  <a:gd name="connsiteY11" fmla="*/ 0 h 63211"/>
                  <a:gd name="connsiteX12" fmla="*/ 17318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1"/>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4"/>
                    </a:cubicBezTo>
                    <a:cubicBezTo>
                      <a:pt x="20782" y="17318"/>
                      <a:pt x="17318" y="24245"/>
                      <a:pt x="14720" y="33771"/>
                    </a:cubicBezTo>
                    <a:lnTo>
                      <a:pt x="11257" y="63211"/>
                    </a:lnTo>
                    <a:lnTo>
                      <a:pt x="0" y="63211"/>
                    </a:lnTo>
                    <a:lnTo>
                      <a:pt x="7793" y="0"/>
                    </a:lnTo>
                    <a:lnTo>
                      <a:pt x="13855" y="0"/>
                    </a:lnTo>
                    <a:cubicBezTo>
                      <a:pt x="16452" y="0"/>
                      <a:pt x="17318" y="866"/>
                      <a:pt x="17318"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53D1AE23-E3E8-C1AD-0443-352636776C4D}"/>
                  </a:ext>
                </a:extLst>
              </p:cNvPr>
              <p:cNvSpPr/>
              <p:nvPr/>
            </p:nvSpPr>
            <p:spPr>
              <a:xfrm>
                <a:off x="4212647" y="4420465"/>
                <a:ext cx="65809" cy="84858"/>
              </a:xfrm>
              <a:custGeom>
                <a:avLst/>
                <a:gdLst>
                  <a:gd name="connsiteX0" fmla="*/ 65809 w 65809"/>
                  <a:gd name="connsiteY0" fmla="*/ 2598 h 84858"/>
                  <a:gd name="connsiteX1" fmla="*/ 64943 w 65809"/>
                  <a:gd name="connsiteY1" fmla="*/ 6061 h 84858"/>
                  <a:gd name="connsiteX2" fmla="*/ 62345 w 65809"/>
                  <a:gd name="connsiteY2" fmla="*/ 8659 h 84858"/>
                  <a:gd name="connsiteX3" fmla="*/ 54552 w 65809"/>
                  <a:gd name="connsiteY3" fmla="*/ 10391 h 84858"/>
                  <a:gd name="connsiteX4" fmla="*/ 55418 w 65809"/>
                  <a:gd name="connsiteY4" fmla="*/ 17318 h 84858"/>
                  <a:gd name="connsiteX5" fmla="*/ 54552 w 65809"/>
                  <a:gd name="connsiteY5" fmla="*/ 22513 h 84858"/>
                  <a:gd name="connsiteX6" fmla="*/ 52820 w 65809"/>
                  <a:gd name="connsiteY6" fmla="*/ 26843 h 84858"/>
                  <a:gd name="connsiteX7" fmla="*/ 50223 w 65809"/>
                  <a:gd name="connsiteY7" fmla="*/ 31173 h 84858"/>
                  <a:gd name="connsiteX8" fmla="*/ 47625 w 65809"/>
                  <a:gd name="connsiteY8" fmla="*/ 34636 h 84858"/>
                  <a:gd name="connsiteX9" fmla="*/ 45893 w 65809"/>
                  <a:gd name="connsiteY9" fmla="*/ 38100 h 84858"/>
                  <a:gd name="connsiteX10" fmla="*/ 45027 w 65809"/>
                  <a:gd name="connsiteY10" fmla="*/ 42430 h 84858"/>
                  <a:gd name="connsiteX11" fmla="*/ 45893 w 65809"/>
                  <a:gd name="connsiteY11" fmla="*/ 45893 h 84858"/>
                  <a:gd name="connsiteX12" fmla="*/ 47625 w 65809"/>
                  <a:gd name="connsiteY12" fmla="*/ 48491 h 84858"/>
                  <a:gd name="connsiteX13" fmla="*/ 49357 w 65809"/>
                  <a:gd name="connsiteY13" fmla="*/ 51089 h 84858"/>
                  <a:gd name="connsiteX14" fmla="*/ 51089 w 65809"/>
                  <a:gd name="connsiteY14" fmla="*/ 54552 h 84858"/>
                  <a:gd name="connsiteX15" fmla="*/ 52820 w 65809"/>
                  <a:gd name="connsiteY15" fmla="*/ 58016 h 84858"/>
                  <a:gd name="connsiteX16" fmla="*/ 53686 w 65809"/>
                  <a:gd name="connsiteY16" fmla="*/ 62346 h 84858"/>
                  <a:gd name="connsiteX17" fmla="*/ 51955 w 65809"/>
                  <a:gd name="connsiteY17" fmla="*/ 71005 h 84858"/>
                  <a:gd name="connsiteX18" fmla="*/ 45893 w 65809"/>
                  <a:gd name="connsiteY18" fmla="*/ 77932 h 84858"/>
                  <a:gd name="connsiteX19" fmla="*/ 36368 w 65809"/>
                  <a:gd name="connsiteY19" fmla="*/ 83127 h 84858"/>
                  <a:gd name="connsiteX20" fmla="*/ 24245 w 65809"/>
                  <a:gd name="connsiteY20" fmla="*/ 84859 h 84858"/>
                  <a:gd name="connsiteX21" fmla="*/ 14720 w 65809"/>
                  <a:gd name="connsiteY21" fmla="*/ 83993 h 84858"/>
                  <a:gd name="connsiteX22" fmla="*/ 6927 w 65809"/>
                  <a:gd name="connsiteY22" fmla="*/ 80529 h 84858"/>
                  <a:gd name="connsiteX23" fmla="*/ 1732 w 65809"/>
                  <a:gd name="connsiteY23" fmla="*/ 75334 h 84858"/>
                  <a:gd name="connsiteX24" fmla="*/ 0 w 65809"/>
                  <a:gd name="connsiteY24" fmla="*/ 69273 h 84858"/>
                  <a:gd name="connsiteX25" fmla="*/ 1732 w 65809"/>
                  <a:gd name="connsiteY25" fmla="*/ 62346 h 84858"/>
                  <a:gd name="connsiteX26" fmla="*/ 6061 w 65809"/>
                  <a:gd name="connsiteY26" fmla="*/ 57150 h 84858"/>
                  <a:gd name="connsiteX27" fmla="*/ 12989 w 65809"/>
                  <a:gd name="connsiteY27" fmla="*/ 53686 h 84858"/>
                  <a:gd name="connsiteX28" fmla="*/ 20782 w 65809"/>
                  <a:gd name="connsiteY28" fmla="*/ 51955 h 84858"/>
                  <a:gd name="connsiteX29" fmla="*/ 29441 w 65809"/>
                  <a:gd name="connsiteY29" fmla="*/ 51089 h 84858"/>
                  <a:gd name="connsiteX30" fmla="*/ 38100 w 65809"/>
                  <a:gd name="connsiteY30" fmla="*/ 51955 h 84858"/>
                  <a:gd name="connsiteX31" fmla="*/ 37234 w 65809"/>
                  <a:gd name="connsiteY31" fmla="*/ 49357 h 84858"/>
                  <a:gd name="connsiteX32" fmla="*/ 37234 w 65809"/>
                  <a:gd name="connsiteY32" fmla="*/ 46759 h 84858"/>
                  <a:gd name="connsiteX33" fmla="*/ 38100 w 65809"/>
                  <a:gd name="connsiteY33" fmla="*/ 42430 h 84858"/>
                  <a:gd name="connsiteX34" fmla="*/ 39832 w 65809"/>
                  <a:gd name="connsiteY34" fmla="*/ 38100 h 84858"/>
                  <a:gd name="connsiteX35" fmla="*/ 34636 w 65809"/>
                  <a:gd name="connsiteY35" fmla="*/ 40698 h 84858"/>
                  <a:gd name="connsiteX36" fmla="*/ 27709 w 65809"/>
                  <a:gd name="connsiteY36" fmla="*/ 41564 h 84858"/>
                  <a:gd name="connsiteX37" fmla="*/ 20782 w 65809"/>
                  <a:gd name="connsiteY37" fmla="*/ 40698 h 84858"/>
                  <a:gd name="connsiteX38" fmla="*/ 15586 w 65809"/>
                  <a:gd name="connsiteY38" fmla="*/ 37234 h 84858"/>
                  <a:gd name="connsiteX39" fmla="*/ 12123 w 65809"/>
                  <a:gd name="connsiteY39" fmla="*/ 31173 h 84858"/>
                  <a:gd name="connsiteX40" fmla="*/ 10391 w 65809"/>
                  <a:gd name="connsiteY40" fmla="*/ 23380 h 84858"/>
                  <a:gd name="connsiteX41" fmla="*/ 12123 w 65809"/>
                  <a:gd name="connsiteY41" fmla="*/ 14721 h 84858"/>
                  <a:gd name="connsiteX42" fmla="*/ 17318 w 65809"/>
                  <a:gd name="connsiteY42" fmla="*/ 6927 h 84858"/>
                  <a:gd name="connsiteX43" fmla="*/ 25111 w 65809"/>
                  <a:gd name="connsiteY43" fmla="*/ 1732 h 84858"/>
                  <a:gd name="connsiteX44" fmla="*/ 35502 w 65809"/>
                  <a:gd name="connsiteY44" fmla="*/ 0 h 84858"/>
                  <a:gd name="connsiteX45" fmla="*/ 41564 w 65809"/>
                  <a:gd name="connsiteY45" fmla="*/ 866 h 84858"/>
                  <a:gd name="connsiteX46" fmla="*/ 46759 w 65809"/>
                  <a:gd name="connsiteY46" fmla="*/ 3464 h 84858"/>
                  <a:gd name="connsiteX47" fmla="*/ 65809 w 65809"/>
                  <a:gd name="connsiteY47" fmla="*/ 3464 h 84858"/>
                  <a:gd name="connsiteX48" fmla="*/ 45027 w 65809"/>
                  <a:gd name="connsiteY48" fmla="*/ 64943 h 84858"/>
                  <a:gd name="connsiteX49" fmla="*/ 45027 w 65809"/>
                  <a:gd name="connsiteY49" fmla="*/ 61479 h 84858"/>
                  <a:gd name="connsiteX50" fmla="*/ 44161 w 65809"/>
                  <a:gd name="connsiteY50" fmla="*/ 58882 h 84858"/>
                  <a:gd name="connsiteX51" fmla="*/ 30307 w 65809"/>
                  <a:gd name="connsiteY51" fmla="*/ 58016 h 84858"/>
                  <a:gd name="connsiteX52" fmla="*/ 20782 w 65809"/>
                  <a:gd name="connsiteY52" fmla="*/ 59748 h 84858"/>
                  <a:gd name="connsiteX53" fmla="*/ 14720 w 65809"/>
                  <a:gd name="connsiteY53" fmla="*/ 63211 h 84858"/>
                  <a:gd name="connsiteX54" fmla="*/ 12989 w 65809"/>
                  <a:gd name="connsiteY54" fmla="*/ 68407 h 84858"/>
                  <a:gd name="connsiteX55" fmla="*/ 16452 w 65809"/>
                  <a:gd name="connsiteY55" fmla="*/ 75334 h 84858"/>
                  <a:gd name="connsiteX56" fmla="*/ 26843 w 65809"/>
                  <a:gd name="connsiteY56" fmla="*/ 77932 h 84858"/>
                  <a:gd name="connsiteX57" fmla="*/ 34636 w 65809"/>
                  <a:gd name="connsiteY57" fmla="*/ 77066 h 84858"/>
                  <a:gd name="connsiteX58" fmla="*/ 40698 w 65809"/>
                  <a:gd name="connsiteY58" fmla="*/ 74468 h 84858"/>
                  <a:gd name="connsiteX59" fmla="*/ 44161 w 65809"/>
                  <a:gd name="connsiteY59" fmla="*/ 70138 h 84858"/>
                  <a:gd name="connsiteX60" fmla="*/ 45027 w 65809"/>
                  <a:gd name="connsiteY60" fmla="*/ 64943 h 84858"/>
                  <a:gd name="connsiteX61" fmla="*/ 32039 w 65809"/>
                  <a:gd name="connsiteY61" fmla="*/ 35502 h 84858"/>
                  <a:gd name="connsiteX62" fmla="*/ 38100 w 65809"/>
                  <a:gd name="connsiteY62" fmla="*/ 33771 h 84858"/>
                  <a:gd name="connsiteX63" fmla="*/ 42430 w 65809"/>
                  <a:gd name="connsiteY63" fmla="*/ 30307 h 84858"/>
                  <a:gd name="connsiteX64" fmla="*/ 45027 w 65809"/>
                  <a:gd name="connsiteY64" fmla="*/ 25112 h 84858"/>
                  <a:gd name="connsiteX65" fmla="*/ 45893 w 65809"/>
                  <a:gd name="connsiteY65" fmla="*/ 19050 h 84858"/>
                  <a:gd name="connsiteX66" fmla="*/ 43295 w 65809"/>
                  <a:gd name="connsiteY66" fmla="*/ 10391 h 84858"/>
                  <a:gd name="connsiteX67" fmla="*/ 35502 w 65809"/>
                  <a:gd name="connsiteY67" fmla="*/ 7793 h 84858"/>
                  <a:gd name="connsiteX68" fmla="*/ 29441 w 65809"/>
                  <a:gd name="connsiteY68" fmla="*/ 9525 h 84858"/>
                  <a:gd name="connsiteX69" fmla="*/ 25111 w 65809"/>
                  <a:gd name="connsiteY69" fmla="*/ 12989 h 84858"/>
                  <a:gd name="connsiteX70" fmla="*/ 22514 w 65809"/>
                  <a:gd name="connsiteY70" fmla="*/ 18184 h 84858"/>
                  <a:gd name="connsiteX71" fmla="*/ 21648 w 65809"/>
                  <a:gd name="connsiteY71" fmla="*/ 24245 h 84858"/>
                  <a:gd name="connsiteX72" fmla="*/ 24245 w 65809"/>
                  <a:gd name="connsiteY72" fmla="*/ 32904 h 84858"/>
                  <a:gd name="connsiteX73" fmla="*/ 32039 w 65809"/>
                  <a:gd name="connsiteY73" fmla="*/ 35502 h 8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65809" h="84858">
                    <a:moveTo>
                      <a:pt x="65809" y="2598"/>
                    </a:moveTo>
                    <a:lnTo>
                      <a:pt x="64943" y="6061"/>
                    </a:lnTo>
                    <a:cubicBezTo>
                      <a:pt x="64943" y="7793"/>
                      <a:pt x="64077" y="8659"/>
                      <a:pt x="62345" y="8659"/>
                    </a:cubicBezTo>
                    <a:lnTo>
                      <a:pt x="54552" y="10391"/>
                    </a:lnTo>
                    <a:cubicBezTo>
                      <a:pt x="55418" y="12123"/>
                      <a:pt x="55418" y="14721"/>
                      <a:pt x="55418" y="17318"/>
                    </a:cubicBezTo>
                    <a:cubicBezTo>
                      <a:pt x="55418" y="19050"/>
                      <a:pt x="55418" y="21648"/>
                      <a:pt x="54552" y="22513"/>
                    </a:cubicBezTo>
                    <a:cubicBezTo>
                      <a:pt x="53686" y="24245"/>
                      <a:pt x="53686" y="25977"/>
                      <a:pt x="52820" y="26843"/>
                    </a:cubicBezTo>
                    <a:cubicBezTo>
                      <a:pt x="51955" y="27709"/>
                      <a:pt x="51089" y="29441"/>
                      <a:pt x="50223" y="31173"/>
                    </a:cubicBezTo>
                    <a:cubicBezTo>
                      <a:pt x="49357" y="32039"/>
                      <a:pt x="48491" y="33771"/>
                      <a:pt x="47625" y="34636"/>
                    </a:cubicBezTo>
                    <a:cubicBezTo>
                      <a:pt x="46759" y="35502"/>
                      <a:pt x="46759" y="37234"/>
                      <a:pt x="45893" y="38100"/>
                    </a:cubicBezTo>
                    <a:cubicBezTo>
                      <a:pt x="45027" y="38966"/>
                      <a:pt x="45027" y="40698"/>
                      <a:pt x="45027" y="42430"/>
                    </a:cubicBezTo>
                    <a:cubicBezTo>
                      <a:pt x="45027" y="43295"/>
                      <a:pt x="45027" y="45027"/>
                      <a:pt x="45893" y="45893"/>
                    </a:cubicBezTo>
                    <a:cubicBezTo>
                      <a:pt x="45893" y="46759"/>
                      <a:pt x="46759" y="47625"/>
                      <a:pt x="47625" y="48491"/>
                    </a:cubicBezTo>
                    <a:cubicBezTo>
                      <a:pt x="48491" y="49357"/>
                      <a:pt x="48491" y="50223"/>
                      <a:pt x="49357" y="51089"/>
                    </a:cubicBezTo>
                    <a:cubicBezTo>
                      <a:pt x="50223" y="51955"/>
                      <a:pt x="51089" y="52820"/>
                      <a:pt x="51089" y="54552"/>
                    </a:cubicBezTo>
                    <a:cubicBezTo>
                      <a:pt x="51955" y="55418"/>
                      <a:pt x="51955" y="57150"/>
                      <a:pt x="52820" y="58016"/>
                    </a:cubicBezTo>
                    <a:cubicBezTo>
                      <a:pt x="53686" y="58882"/>
                      <a:pt x="53686" y="60614"/>
                      <a:pt x="53686" y="62346"/>
                    </a:cubicBezTo>
                    <a:cubicBezTo>
                      <a:pt x="53686" y="64943"/>
                      <a:pt x="52820" y="68407"/>
                      <a:pt x="51955" y="71005"/>
                    </a:cubicBezTo>
                    <a:cubicBezTo>
                      <a:pt x="50223" y="73602"/>
                      <a:pt x="48491" y="76200"/>
                      <a:pt x="45893" y="77932"/>
                    </a:cubicBezTo>
                    <a:cubicBezTo>
                      <a:pt x="43295" y="79664"/>
                      <a:pt x="40698" y="81396"/>
                      <a:pt x="36368" y="83127"/>
                    </a:cubicBezTo>
                    <a:cubicBezTo>
                      <a:pt x="32905" y="83993"/>
                      <a:pt x="28575" y="84859"/>
                      <a:pt x="24245" y="84859"/>
                    </a:cubicBezTo>
                    <a:cubicBezTo>
                      <a:pt x="20782" y="84859"/>
                      <a:pt x="17318" y="84859"/>
                      <a:pt x="14720" y="83993"/>
                    </a:cubicBezTo>
                    <a:cubicBezTo>
                      <a:pt x="12123" y="83127"/>
                      <a:pt x="9525" y="82261"/>
                      <a:pt x="6927" y="80529"/>
                    </a:cubicBezTo>
                    <a:cubicBezTo>
                      <a:pt x="5195" y="78798"/>
                      <a:pt x="3464" y="77932"/>
                      <a:pt x="1732" y="75334"/>
                    </a:cubicBezTo>
                    <a:cubicBezTo>
                      <a:pt x="866" y="73602"/>
                      <a:pt x="0" y="71005"/>
                      <a:pt x="0" y="69273"/>
                    </a:cubicBezTo>
                    <a:cubicBezTo>
                      <a:pt x="0" y="66675"/>
                      <a:pt x="866" y="64077"/>
                      <a:pt x="1732" y="62346"/>
                    </a:cubicBezTo>
                    <a:cubicBezTo>
                      <a:pt x="2598" y="60614"/>
                      <a:pt x="4330" y="58882"/>
                      <a:pt x="6061" y="57150"/>
                    </a:cubicBezTo>
                    <a:cubicBezTo>
                      <a:pt x="7793" y="55418"/>
                      <a:pt x="10391" y="54552"/>
                      <a:pt x="12989" y="53686"/>
                    </a:cubicBezTo>
                    <a:cubicBezTo>
                      <a:pt x="15586" y="52820"/>
                      <a:pt x="18184" y="51955"/>
                      <a:pt x="20782" y="51955"/>
                    </a:cubicBezTo>
                    <a:cubicBezTo>
                      <a:pt x="23380" y="51089"/>
                      <a:pt x="26843" y="51089"/>
                      <a:pt x="29441" y="51089"/>
                    </a:cubicBezTo>
                    <a:cubicBezTo>
                      <a:pt x="32039" y="51089"/>
                      <a:pt x="35502" y="51089"/>
                      <a:pt x="38100" y="51955"/>
                    </a:cubicBezTo>
                    <a:cubicBezTo>
                      <a:pt x="38100" y="51089"/>
                      <a:pt x="37234" y="50223"/>
                      <a:pt x="37234" y="49357"/>
                    </a:cubicBezTo>
                    <a:cubicBezTo>
                      <a:pt x="37234" y="48491"/>
                      <a:pt x="37234" y="47625"/>
                      <a:pt x="37234" y="46759"/>
                    </a:cubicBezTo>
                    <a:cubicBezTo>
                      <a:pt x="37234" y="45893"/>
                      <a:pt x="37234" y="44161"/>
                      <a:pt x="38100" y="42430"/>
                    </a:cubicBezTo>
                    <a:cubicBezTo>
                      <a:pt x="38100" y="40698"/>
                      <a:pt x="38966" y="39832"/>
                      <a:pt x="39832" y="38100"/>
                    </a:cubicBezTo>
                    <a:cubicBezTo>
                      <a:pt x="38100" y="38966"/>
                      <a:pt x="36368" y="39832"/>
                      <a:pt x="34636" y="40698"/>
                    </a:cubicBezTo>
                    <a:cubicBezTo>
                      <a:pt x="32905" y="41564"/>
                      <a:pt x="30307" y="41564"/>
                      <a:pt x="27709" y="41564"/>
                    </a:cubicBezTo>
                    <a:cubicBezTo>
                      <a:pt x="25111" y="41564"/>
                      <a:pt x="23380" y="41564"/>
                      <a:pt x="20782" y="40698"/>
                    </a:cubicBezTo>
                    <a:cubicBezTo>
                      <a:pt x="18184" y="39832"/>
                      <a:pt x="16452" y="38966"/>
                      <a:pt x="15586" y="37234"/>
                    </a:cubicBezTo>
                    <a:cubicBezTo>
                      <a:pt x="13855" y="35502"/>
                      <a:pt x="12989" y="33771"/>
                      <a:pt x="12123" y="31173"/>
                    </a:cubicBezTo>
                    <a:cubicBezTo>
                      <a:pt x="11257" y="28575"/>
                      <a:pt x="10391" y="25977"/>
                      <a:pt x="10391" y="23380"/>
                    </a:cubicBezTo>
                    <a:cubicBezTo>
                      <a:pt x="10391" y="20782"/>
                      <a:pt x="11257" y="17318"/>
                      <a:pt x="12123" y="14721"/>
                    </a:cubicBezTo>
                    <a:cubicBezTo>
                      <a:pt x="12989" y="12123"/>
                      <a:pt x="14720" y="9525"/>
                      <a:pt x="17318" y="6927"/>
                    </a:cubicBezTo>
                    <a:cubicBezTo>
                      <a:pt x="19050" y="4330"/>
                      <a:pt x="21648" y="2598"/>
                      <a:pt x="25111" y="1732"/>
                    </a:cubicBezTo>
                    <a:cubicBezTo>
                      <a:pt x="28575" y="866"/>
                      <a:pt x="32039" y="0"/>
                      <a:pt x="35502" y="0"/>
                    </a:cubicBezTo>
                    <a:cubicBezTo>
                      <a:pt x="38100" y="0"/>
                      <a:pt x="39832" y="0"/>
                      <a:pt x="41564" y="866"/>
                    </a:cubicBezTo>
                    <a:cubicBezTo>
                      <a:pt x="43295" y="1732"/>
                      <a:pt x="45027" y="2598"/>
                      <a:pt x="46759" y="3464"/>
                    </a:cubicBezTo>
                    <a:lnTo>
                      <a:pt x="65809" y="3464"/>
                    </a:lnTo>
                    <a:close/>
                    <a:moveTo>
                      <a:pt x="45027" y="64943"/>
                    </a:moveTo>
                    <a:cubicBezTo>
                      <a:pt x="45027" y="64077"/>
                      <a:pt x="45027" y="63211"/>
                      <a:pt x="45027" y="61479"/>
                    </a:cubicBezTo>
                    <a:cubicBezTo>
                      <a:pt x="45027" y="60614"/>
                      <a:pt x="44161" y="59748"/>
                      <a:pt x="44161" y="58882"/>
                    </a:cubicBezTo>
                    <a:cubicBezTo>
                      <a:pt x="38966" y="58016"/>
                      <a:pt x="33770" y="58016"/>
                      <a:pt x="30307" y="58016"/>
                    </a:cubicBezTo>
                    <a:cubicBezTo>
                      <a:pt x="25977" y="58016"/>
                      <a:pt x="23380" y="58882"/>
                      <a:pt x="20782" y="59748"/>
                    </a:cubicBezTo>
                    <a:cubicBezTo>
                      <a:pt x="18184" y="60614"/>
                      <a:pt x="16452" y="62346"/>
                      <a:pt x="14720" y="63211"/>
                    </a:cubicBezTo>
                    <a:cubicBezTo>
                      <a:pt x="13855" y="64943"/>
                      <a:pt x="12989" y="66675"/>
                      <a:pt x="12989" y="68407"/>
                    </a:cubicBezTo>
                    <a:cubicBezTo>
                      <a:pt x="12989" y="71005"/>
                      <a:pt x="13855" y="73602"/>
                      <a:pt x="16452" y="75334"/>
                    </a:cubicBezTo>
                    <a:cubicBezTo>
                      <a:pt x="19050" y="77066"/>
                      <a:pt x="22514" y="77932"/>
                      <a:pt x="26843" y="77932"/>
                    </a:cubicBezTo>
                    <a:cubicBezTo>
                      <a:pt x="29441" y="77932"/>
                      <a:pt x="32039" y="77932"/>
                      <a:pt x="34636" y="77066"/>
                    </a:cubicBezTo>
                    <a:cubicBezTo>
                      <a:pt x="37234" y="76200"/>
                      <a:pt x="38966" y="75334"/>
                      <a:pt x="40698" y="74468"/>
                    </a:cubicBezTo>
                    <a:cubicBezTo>
                      <a:pt x="42430" y="73602"/>
                      <a:pt x="43295" y="71870"/>
                      <a:pt x="44161" y="70138"/>
                    </a:cubicBezTo>
                    <a:cubicBezTo>
                      <a:pt x="44161" y="68407"/>
                      <a:pt x="45027" y="66675"/>
                      <a:pt x="45027" y="64943"/>
                    </a:cubicBezTo>
                    <a:close/>
                    <a:moveTo>
                      <a:pt x="32039" y="35502"/>
                    </a:moveTo>
                    <a:cubicBezTo>
                      <a:pt x="34636" y="35502"/>
                      <a:pt x="36368" y="34636"/>
                      <a:pt x="38100" y="33771"/>
                    </a:cubicBezTo>
                    <a:cubicBezTo>
                      <a:pt x="39832" y="32904"/>
                      <a:pt x="41564" y="31173"/>
                      <a:pt x="42430" y="30307"/>
                    </a:cubicBezTo>
                    <a:cubicBezTo>
                      <a:pt x="43295" y="28575"/>
                      <a:pt x="44161" y="26843"/>
                      <a:pt x="45027" y="25112"/>
                    </a:cubicBezTo>
                    <a:cubicBezTo>
                      <a:pt x="45893" y="23380"/>
                      <a:pt x="45893" y="20782"/>
                      <a:pt x="45893" y="19050"/>
                    </a:cubicBezTo>
                    <a:cubicBezTo>
                      <a:pt x="45893" y="15586"/>
                      <a:pt x="45027" y="12989"/>
                      <a:pt x="43295" y="10391"/>
                    </a:cubicBezTo>
                    <a:cubicBezTo>
                      <a:pt x="41564" y="8659"/>
                      <a:pt x="38966" y="7793"/>
                      <a:pt x="35502" y="7793"/>
                    </a:cubicBezTo>
                    <a:cubicBezTo>
                      <a:pt x="32905" y="7793"/>
                      <a:pt x="31173" y="8659"/>
                      <a:pt x="29441" y="9525"/>
                    </a:cubicBezTo>
                    <a:cubicBezTo>
                      <a:pt x="27709" y="10391"/>
                      <a:pt x="25977" y="11257"/>
                      <a:pt x="25111" y="12989"/>
                    </a:cubicBezTo>
                    <a:cubicBezTo>
                      <a:pt x="24245" y="14721"/>
                      <a:pt x="23380" y="16452"/>
                      <a:pt x="22514" y="18184"/>
                    </a:cubicBezTo>
                    <a:cubicBezTo>
                      <a:pt x="21648" y="19916"/>
                      <a:pt x="21648" y="22513"/>
                      <a:pt x="21648" y="24245"/>
                    </a:cubicBezTo>
                    <a:cubicBezTo>
                      <a:pt x="21648" y="27709"/>
                      <a:pt x="22514" y="31173"/>
                      <a:pt x="24245" y="32904"/>
                    </a:cubicBezTo>
                    <a:cubicBezTo>
                      <a:pt x="26843" y="34636"/>
                      <a:pt x="29441" y="35502"/>
                      <a:pt x="32039" y="35502"/>
                    </a:cubicBezTo>
                    <a:close/>
                  </a:path>
                </a:pathLst>
              </a:custGeom>
              <a:solidFill>
                <a:srgbClr val="203249"/>
              </a:solidFill>
              <a:ln w="8653"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218762FA-3D96-87CF-6379-E7E758259CC3}"/>
                  </a:ext>
                </a:extLst>
              </p:cNvPr>
              <p:cNvSpPr/>
              <p:nvPr/>
            </p:nvSpPr>
            <p:spPr>
              <a:xfrm>
                <a:off x="4281054" y="4417868"/>
                <a:ext cx="55418" cy="65808"/>
              </a:xfrm>
              <a:custGeom>
                <a:avLst/>
                <a:gdLst>
                  <a:gd name="connsiteX0" fmla="*/ 39832 w 55418"/>
                  <a:gd name="connsiteY0" fmla="*/ 49357 h 65808"/>
                  <a:gd name="connsiteX1" fmla="*/ 34636 w 55418"/>
                  <a:gd name="connsiteY1" fmla="*/ 56284 h 65808"/>
                  <a:gd name="connsiteX2" fmla="*/ 29441 w 55418"/>
                  <a:gd name="connsiteY2" fmla="*/ 61479 h 65808"/>
                  <a:gd name="connsiteX3" fmla="*/ 23380 w 55418"/>
                  <a:gd name="connsiteY3" fmla="*/ 64943 h 65808"/>
                  <a:gd name="connsiteX4" fmla="*/ 16452 w 55418"/>
                  <a:gd name="connsiteY4" fmla="*/ 65809 h 65808"/>
                  <a:gd name="connsiteX5" fmla="*/ 9525 w 55418"/>
                  <a:gd name="connsiteY5" fmla="*/ 64077 h 65808"/>
                  <a:gd name="connsiteX6" fmla="*/ 4330 w 55418"/>
                  <a:gd name="connsiteY6" fmla="*/ 59747 h 65808"/>
                  <a:gd name="connsiteX7" fmla="*/ 866 w 55418"/>
                  <a:gd name="connsiteY7" fmla="*/ 52820 h 65808"/>
                  <a:gd name="connsiteX8" fmla="*/ 0 w 55418"/>
                  <a:gd name="connsiteY8" fmla="*/ 43295 h 65808"/>
                  <a:gd name="connsiteX9" fmla="*/ 1732 w 55418"/>
                  <a:gd name="connsiteY9" fmla="*/ 32039 h 65808"/>
                  <a:gd name="connsiteX10" fmla="*/ 6061 w 55418"/>
                  <a:gd name="connsiteY10" fmla="*/ 21648 h 65808"/>
                  <a:gd name="connsiteX11" fmla="*/ 12123 w 55418"/>
                  <a:gd name="connsiteY11" fmla="*/ 12989 h 65808"/>
                  <a:gd name="connsiteX12" fmla="*/ 19916 w 55418"/>
                  <a:gd name="connsiteY12" fmla="*/ 6061 h 65808"/>
                  <a:gd name="connsiteX13" fmla="*/ 29441 w 55418"/>
                  <a:gd name="connsiteY13" fmla="*/ 1732 h 65808"/>
                  <a:gd name="connsiteX14" fmla="*/ 39832 w 55418"/>
                  <a:gd name="connsiteY14" fmla="*/ 0 h 65808"/>
                  <a:gd name="connsiteX15" fmla="*/ 47625 w 55418"/>
                  <a:gd name="connsiteY15" fmla="*/ 866 h 65808"/>
                  <a:gd name="connsiteX16" fmla="*/ 55418 w 55418"/>
                  <a:gd name="connsiteY16" fmla="*/ 3464 h 65808"/>
                  <a:gd name="connsiteX17" fmla="*/ 47625 w 55418"/>
                  <a:gd name="connsiteY17" fmla="*/ 64077 h 65808"/>
                  <a:gd name="connsiteX18" fmla="*/ 41564 w 55418"/>
                  <a:gd name="connsiteY18" fmla="*/ 64077 h 65808"/>
                  <a:gd name="connsiteX19" fmla="*/ 38966 w 55418"/>
                  <a:gd name="connsiteY19" fmla="*/ 63211 h 65808"/>
                  <a:gd name="connsiteX20" fmla="*/ 38100 w 55418"/>
                  <a:gd name="connsiteY20" fmla="*/ 60614 h 65808"/>
                  <a:gd name="connsiteX21" fmla="*/ 39832 w 55418"/>
                  <a:gd name="connsiteY21" fmla="*/ 49357 h 65808"/>
                  <a:gd name="connsiteX22" fmla="*/ 44161 w 55418"/>
                  <a:gd name="connsiteY22" fmla="*/ 11257 h 65808"/>
                  <a:gd name="connsiteX23" fmla="*/ 41564 w 55418"/>
                  <a:gd name="connsiteY23" fmla="*/ 11257 h 65808"/>
                  <a:gd name="connsiteX24" fmla="*/ 38966 w 55418"/>
                  <a:gd name="connsiteY24" fmla="*/ 11257 h 65808"/>
                  <a:gd name="connsiteX25" fmla="*/ 32039 w 55418"/>
                  <a:gd name="connsiteY25" fmla="*/ 12123 h 65808"/>
                  <a:gd name="connsiteX26" fmla="*/ 25111 w 55418"/>
                  <a:gd name="connsiteY26" fmla="*/ 15586 h 65808"/>
                  <a:gd name="connsiteX27" fmla="*/ 19916 w 55418"/>
                  <a:gd name="connsiteY27" fmla="*/ 20782 h 65808"/>
                  <a:gd name="connsiteX28" fmla="*/ 15586 w 55418"/>
                  <a:gd name="connsiteY28" fmla="*/ 27709 h 65808"/>
                  <a:gd name="connsiteX29" fmla="*/ 12989 w 55418"/>
                  <a:gd name="connsiteY29" fmla="*/ 35502 h 65808"/>
                  <a:gd name="connsiteX30" fmla="*/ 12123 w 55418"/>
                  <a:gd name="connsiteY30" fmla="*/ 44161 h 65808"/>
                  <a:gd name="connsiteX31" fmla="*/ 21648 w 55418"/>
                  <a:gd name="connsiteY31" fmla="*/ 58882 h 65808"/>
                  <a:gd name="connsiteX32" fmla="*/ 27709 w 55418"/>
                  <a:gd name="connsiteY32" fmla="*/ 57150 h 65808"/>
                  <a:gd name="connsiteX33" fmla="*/ 32905 w 55418"/>
                  <a:gd name="connsiteY33" fmla="*/ 51955 h 65808"/>
                  <a:gd name="connsiteX34" fmla="*/ 38100 w 55418"/>
                  <a:gd name="connsiteY34" fmla="*/ 44161 h 65808"/>
                  <a:gd name="connsiteX35" fmla="*/ 42430 w 55418"/>
                  <a:gd name="connsiteY35" fmla="*/ 33770 h 65808"/>
                  <a:gd name="connsiteX36" fmla="*/ 44161 w 55418"/>
                  <a:gd name="connsiteY36" fmla="*/ 11257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8">
                    <a:moveTo>
                      <a:pt x="39832" y="49357"/>
                    </a:moveTo>
                    <a:cubicBezTo>
                      <a:pt x="38100" y="51955"/>
                      <a:pt x="36368" y="54552"/>
                      <a:pt x="34636" y="56284"/>
                    </a:cubicBezTo>
                    <a:cubicBezTo>
                      <a:pt x="32905" y="58882"/>
                      <a:pt x="31173" y="60614"/>
                      <a:pt x="29441" y="61479"/>
                    </a:cubicBezTo>
                    <a:cubicBezTo>
                      <a:pt x="27709" y="63211"/>
                      <a:pt x="25111" y="64077"/>
                      <a:pt x="23380" y="64943"/>
                    </a:cubicBezTo>
                    <a:cubicBezTo>
                      <a:pt x="21648" y="65809"/>
                      <a:pt x="19050" y="65809"/>
                      <a:pt x="16452" y="65809"/>
                    </a:cubicBezTo>
                    <a:cubicBezTo>
                      <a:pt x="13855" y="65809"/>
                      <a:pt x="12123" y="64943"/>
                      <a:pt x="9525" y="64077"/>
                    </a:cubicBezTo>
                    <a:cubicBezTo>
                      <a:pt x="6927" y="63211"/>
                      <a:pt x="6061" y="61479"/>
                      <a:pt x="4330" y="59747"/>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5" y="866"/>
                      <a:pt x="36368" y="0"/>
                      <a:pt x="39832" y="0"/>
                    </a:cubicBezTo>
                    <a:cubicBezTo>
                      <a:pt x="42430" y="0"/>
                      <a:pt x="45027" y="0"/>
                      <a:pt x="47625" y="866"/>
                    </a:cubicBezTo>
                    <a:cubicBezTo>
                      <a:pt x="50223" y="866"/>
                      <a:pt x="52820" y="1732"/>
                      <a:pt x="55418" y="3464"/>
                    </a:cubicBezTo>
                    <a:lnTo>
                      <a:pt x="47625" y="64077"/>
                    </a:lnTo>
                    <a:lnTo>
                      <a:pt x="41564" y="64077"/>
                    </a:lnTo>
                    <a:cubicBezTo>
                      <a:pt x="39832" y="64077"/>
                      <a:pt x="38966" y="64077"/>
                      <a:pt x="38966" y="63211"/>
                    </a:cubicBezTo>
                    <a:cubicBezTo>
                      <a:pt x="38100" y="62346"/>
                      <a:pt x="38100" y="61479"/>
                      <a:pt x="38100" y="60614"/>
                    </a:cubicBezTo>
                    <a:lnTo>
                      <a:pt x="39832" y="49357"/>
                    </a:lnTo>
                    <a:close/>
                    <a:moveTo>
                      <a:pt x="44161" y="11257"/>
                    </a:moveTo>
                    <a:cubicBezTo>
                      <a:pt x="43295" y="11257"/>
                      <a:pt x="42430" y="11257"/>
                      <a:pt x="41564" y="11257"/>
                    </a:cubicBezTo>
                    <a:cubicBezTo>
                      <a:pt x="40698" y="11257"/>
                      <a:pt x="39832" y="11257"/>
                      <a:pt x="38966" y="11257"/>
                    </a:cubicBezTo>
                    <a:cubicBezTo>
                      <a:pt x="36368" y="11257"/>
                      <a:pt x="33770" y="11257"/>
                      <a:pt x="32039" y="12123"/>
                    </a:cubicBezTo>
                    <a:cubicBezTo>
                      <a:pt x="29441" y="12989"/>
                      <a:pt x="27709" y="13854"/>
                      <a:pt x="25111" y="15586"/>
                    </a:cubicBezTo>
                    <a:cubicBezTo>
                      <a:pt x="23380" y="17318"/>
                      <a:pt x="21648" y="19050"/>
                      <a:pt x="19916" y="20782"/>
                    </a:cubicBezTo>
                    <a:cubicBezTo>
                      <a:pt x="18184" y="22513"/>
                      <a:pt x="16452" y="25111"/>
                      <a:pt x="15586" y="27709"/>
                    </a:cubicBezTo>
                    <a:cubicBezTo>
                      <a:pt x="14720" y="30307"/>
                      <a:pt x="13855"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5" y="51955"/>
                    </a:cubicBezTo>
                    <a:cubicBezTo>
                      <a:pt x="34636" y="49357"/>
                      <a:pt x="36368" y="46759"/>
                      <a:pt x="38100" y="44161"/>
                    </a:cubicBezTo>
                    <a:cubicBezTo>
                      <a:pt x="39832" y="40698"/>
                      <a:pt x="40698" y="38100"/>
                      <a:pt x="42430"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B7F50258-4E31-3544-99C3-7304C590CC16}"/>
                  </a:ext>
                </a:extLst>
              </p:cNvPr>
              <p:cNvSpPr/>
              <p:nvPr/>
            </p:nvSpPr>
            <p:spPr>
              <a:xfrm>
                <a:off x="4346863" y="4419599"/>
                <a:ext cx="55201" cy="64077"/>
              </a:xfrm>
              <a:custGeom>
                <a:avLst/>
                <a:gdLst>
                  <a:gd name="connsiteX0" fmla="*/ 15586 w 55201"/>
                  <a:gd name="connsiteY0" fmla="*/ 17318 h 64077"/>
                  <a:gd name="connsiteX1" fmla="*/ 26843 w 55201"/>
                  <a:gd name="connsiteY1" fmla="*/ 4330 h 64077"/>
                  <a:gd name="connsiteX2" fmla="*/ 39832 w 55201"/>
                  <a:gd name="connsiteY2" fmla="*/ 0 h 64077"/>
                  <a:gd name="connsiteX3" fmla="*/ 46759 w 55201"/>
                  <a:gd name="connsiteY3" fmla="*/ 1732 h 64077"/>
                  <a:gd name="connsiteX4" fmla="*/ 51955 w 55201"/>
                  <a:gd name="connsiteY4" fmla="*/ 6061 h 64077"/>
                  <a:gd name="connsiteX5" fmla="*/ 54552 w 55201"/>
                  <a:gd name="connsiteY5" fmla="*/ 13855 h 64077"/>
                  <a:gd name="connsiteX6" fmla="*/ 54552 w 55201"/>
                  <a:gd name="connsiteY6" fmla="*/ 24246 h 64077"/>
                  <a:gd name="connsiteX7" fmla="*/ 50223 w 55201"/>
                  <a:gd name="connsiteY7" fmla="*/ 64077 h 64077"/>
                  <a:gd name="connsiteX8" fmla="*/ 38966 w 55201"/>
                  <a:gd name="connsiteY8" fmla="*/ 64077 h 64077"/>
                  <a:gd name="connsiteX9" fmla="*/ 43295 w 55201"/>
                  <a:gd name="connsiteY9" fmla="*/ 24246 h 64077"/>
                  <a:gd name="connsiteX10" fmla="*/ 42430 w 55201"/>
                  <a:gd name="connsiteY10" fmla="*/ 12989 h 64077"/>
                  <a:gd name="connsiteX11" fmla="*/ 35502 w 55201"/>
                  <a:gd name="connsiteY11" fmla="*/ 9525 h 64077"/>
                  <a:gd name="connsiteX12" fmla="*/ 29441 w 55201"/>
                  <a:gd name="connsiteY12" fmla="*/ 11257 h 64077"/>
                  <a:gd name="connsiteX13" fmla="*/ 23380 w 55201"/>
                  <a:gd name="connsiteY13" fmla="*/ 15587 h 64077"/>
                  <a:gd name="connsiteX14" fmla="*/ 18184 w 55201"/>
                  <a:gd name="connsiteY14" fmla="*/ 22514 h 64077"/>
                  <a:gd name="connsiteX15" fmla="*/ 13855 w 55201"/>
                  <a:gd name="connsiteY15" fmla="*/ 32038 h 64077"/>
                  <a:gd name="connsiteX16" fmla="*/ 10391 w 55201"/>
                  <a:gd name="connsiteY16" fmla="*/ 64077 h 64077"/>
                  <a:gd name="connsiteX17" fmla="*/ 0 w 55201"/>
                  <a:gd name="connsiteY17" fmla="*/ 64077 h 64077"/>
                  <a:gd name="connsiteX18" fmla="*/ 7793 w 55201"/>
                  <a:gd name="connsiteY18" fmla="*/ 866 h 64077"/>
                  <a:gd name="connsiteX19" fmla="*/ 12989 w 55201"/>
                  <a:gd name="connsiteY19" fmla="*/ 866 h 64077"/>
                  <a:gd name="connsiteX20" fmla="*/ 16452 w 55201"/>
                  <a:gd name="connsiteY20" fmla="*/ 4330 h 64077"/>
                  <a:gd name="connsiteX21" fmla="*/ 15586 w 55201"/>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201" h="64077">
                    <a:moveTo>
                      <a:pt x="15586" y="17318"/>
                    </a:moveTo>
                    <a:cubicBezTo>
                      <a:pt x="19050" y="12123"/>
                      <a:pt x="22514" y="7793"/>
                      <a:pt x="26843" y="4330"/>
                    </a:cubicBezTo>
                    <a:cubicBezTo>
                      <a:pt x="31173" y="1732"/>
                      <a:pt x="35502" y="0"/>
                      <a:pt x="39832" y="0"/>
                    </a:cubicBezTo>
                    <a:cubicBezTo>
                      <a:pt x="42430" y="0"/>
                      <a:pt x="45027" y="866"/>
                      <a:pt x="46759" y="1732"/>
                    </a:cubicBezTo>
                    <a:cubicBezTo>
                      <a:pt x="48491" y="2598"/>
                      <a:pt x="50223" y="4330"/>
                      <a:pt x="51955" y="6061"/>
                    </a:cubicBezTo>
                    <a:cubicBezTo>
                      <a:pt x="52820" y="7793"/>
                      <a:pt x="53686" y="10391"/>
                      <a:pt x="54552" y="13855"/>
                    </a:cubicBezTo>
                    <a:cubicBezTo>
                      <a:pt x="55418" y="16452"/>
                      <a:pt x="55418" y="19916"/>
                      <a:pt x="54552" y="24246"/>
                    </a:cubicBezTo>
                    <a:lnTo>
                      <a:pt x="50223" y="64077"/>
                    </a:lnTo>
                    <a:lnTo>
                      <a:pt x="38966" y="64077"/>
                    </a:lnTo>
                    <a:lnTo>
                      <a:pt x="43295" y="24246"/>
                    </a:lnTo>
                    <a:cubicBezTo>
                      <a:pt x="44161" y="19050"/>
                      <a:pt x="43295" y="15587"/>
                      <a:pt x="42430" y="12989"/>
                    </a:cubicBezTo>
                    <a:cubicBezTo>
                      <a:pt x="41564" y="10391"/>
                      <a:pt x="38966" y="9525"/>
                      <a:pt x="35502" y="9525"/>
                    </a:cubicBezTo>
                    <a:cubicBezTo>
                      <a:pt x="33770" y="9525"/>
                      <a:pt x="31173" y="10391"/>
                      <a:pt x="29441" y="11257"/>
                    </a:cubicBezTo>
                    <a:cubicBezTo>
                      <a:pt x="27709" y="12123"/>
                      <a:pt x="25111" y="13855"/>
                      <a:pt x="23380" y="15587"/>
                    </a:cubicBezTo>
                    <a:cubicBezTo>
                      <a:pt x="21648" y="17318"/>
                      <a:pt x="19916" y="19916"/>
                      <a:pt x="18184" y="22514"/>
                    </a:cubicBezTo>
                    <a:cubicBezTo>
                      <a:pt x="16452" y="25111"/>
                      <a:pt x="14720" y="28575"/>
                      <a:pt x="13855" y="32038"/>
                    </a:cubicBezTo>
                    <a:lnTo>
                      <a:pt x="10391" y="64077"/>
                    </a:lnTo>
                    <a:lnTo>
                      <a:pt x="0" y="64077"/>
                    </a:lnTo>
                    <a:lnTo>
                      <a:pt x="7793" y="866"/>
                    </a:lnTo>
                    <a:lnTo>
                      <a:pt x="12989" y="866"/>
                    </a:lnTo>
                    <a:cubicBezTo>
                      <a:pt x="15586" y="866"/>
                      <a:pt x="16452" y="1732"/>
                      <a:pt x="16452" y="4330"/>
                    </a:cubicBezTo>
                    <a:lnTo>
                      <a:pt x="15586" y="17318"/>
                    </a:lnTo>
                    <a:close/>
                  </a:path>
                </a:pathLst>
              </a:custGeom>
              <a:solidFill>
                <a:srgbClr val="203249"/>
              </a:solidFill>
              <a:ln w="8653"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B37C7ABD-5F72-750C-BF1D-B7D99D043706}"/>
                  </a:ext>
                </a:extLst>
              </p:cNvPr>
              <p:cNvSpPr/>
              <p:nvPr/>
            </p:nvSpPr>
            <p:spPr>
              <a:xfrm>
                <a:off x="4413538" y="4392756"/>
                <a:ext cx="22513" cy="91786"/>
              </a:xfrm>
              <a:custGeom>
                <a:avLst/>
                <a:gdLst>
                  <a:gd name="connsiteX0" fmla="*/ 19050 w 22513"/>
                  <a:gd name="connsiteY0" fmla="*/ 28575 h 91786"/>
                  <a:gd name="connsiteX1" fmla="*/ 11257 w 22513"/>
                  <a:gd name="connsiteY1" fmla="*/ 91787 h 91786"/>
                  <a:gd name="connsiteX2" fmla="*/ 0 w 22513"/>
                  <a:gd name="connsiteY2" fmla="*/ 91787 h 91786"/>
                  <a:gd name="connsiteX3" fmla="*/ 7793 w 22513"/>
                  <a:gd name="connsiteY3" fmla="*/ 28575 h 91786"/>
                  <a:gd name="connsiteX4" fmla="*/ 19050 w 22513"/>
                  <a:gd name="connsiteY4" fmla="*/ 28575 h 91786"/>
                  <a:gd name="connsiteX5" fmla="*/ 22514 w 22513"/>
                  <a:gd name="connsiteY5" fmla="*/ 8659 h 91786"/>
                  <a:gd name="connsiteX6" fmla="*/ 21648 w 22513"/>
                  <a:gd name="connsiteY6" fmla="*/ 11257 h 91786"/>
                  <a:gd name="connsiteX7" fmla="*/ 19916 w 22513"/>
                  <a:gd name="connsiteY7" fmla="*/ 13855 h 91786"/>
                  <a:gd name="connsiteX8" fmla="*/ 17318 w 22513"/>
                  <a:gd name="connsiteY8" fmla="*/ 15587 h 91786"/>
                  <a:gd name="connsiteX9" fmla="*/ 14720 w 22513"/>
                  <a:gd name="connsiteY9" fmla="*/ 16452 h 91786"/>
                  <a:gd name="connsiteX10" fmla="*/ 12123 w 22513"/>
                  <a:gd name="connsiteY10" fmla="*/ 15587 h 91786"/>
                  <a:gd name="connsiteX11" fmla="*/ 9525 w 22513"/>
                  <a:gd name="connsiteY11" fmla="*/ 13855 h 91786"/>
                  <a:gd name="connsiteX12" fmla="*/ 7793 w 22513"/>
                  <a:gd name="connsiteY12" fmla="*/ 11257 h 91786"/>
                  <a:gd name="connsiteX13" fmla="*/ 6927 w 22513"/>
                  <a:gd name="connsiteY13" fmla="*/ 8659 h 91786"/>
                  <a:gd name="connsiteX14" fmla="*/ 7793 w 22513"/>
                  <a:gd name="connsiteY14" fmla="*/ 5196 h 91786"/>
                  <a:gd name="connsiteX15" fmla="*/ 9525 w 22513"/>
                  <a:gd name="connsiteY15" fmla="*/ 2598 h 91786"/>
                  <a:gd name="connsiteX16" fmla="*/ 12123 w 22513"/>
                  <a:gd name="connsiteY16" fmla="*/ 866 h 91786"/>
                  <a:gd name="connsiteX17" fmla="*/ 14720 w 22513"/>
                  <a:gd name="connsiteY17" fmla="*/ 0 h 91786"/>
                  <a:gd name="connsiteX18" fmla="*/ 17318 w 22513"/>
                  <a:gd name="connsiteY18" fmla="*/ 866 h 91786"/>
                  <a:gd name="connsiteX19" fmla="*/ 19916 w 22513"/>
                  <a:gd name="connsiteY19" fmla="*/ 2598 h 91786"/>
                  <a:gd name="connsiteX20" fmla="*/ 21648 w 22513"/>
                  <a:gd name="connsiteY20" fmla="*/ 5196 h 91786"/>
                  <a:gd name="connsiteX21" fmla="*/ 22514 w 22513"/>
                  <a:gd name="connsiteY21" fmla="*/ 8659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513" h="91786">
                    <a:moveTo>
                      <a:pt x="19050" y="28575"/>
                    </a:moveTo>
                    <a:lnTo>
                      <a:pt x="11257" y="91787"/>
                    </a:lnTo>
                    <a:lnTo>
                      <a:pt x="0" y="91787"/>
                    </a:lnTo>
                    <a:lnTo>
                      <a:pt x="7793" y="28575"/>
                    </a:lnTo>
                    <a:lnTo>
                      <a:pt x="19050" y="28575"/>
                    </a:lnTo>
                    <a:close/>
                    <a:moveTo>
                      <a:pt x="22514" y="8659"/>
                    </a:moveTo>
                    <a:cubicBezTo>
                      <a:pt x="22514" y="9525"/>
                      <a:pt x="22514" y="10391"/>
                      <a:pt x="21648" y="11257"/>
                    </a:cubicBezTo>
                    <a:cubicBezTo>
                      <a:pt x="20782" y="12123"/>
                      <a:pt x="20782" y="12989"/>
                      <a:pt x="19916" y="13855"/>
                    </a:cubicBezTo>
                    <a:cubicBezTo>
                      <a:pt x="19050" y="14721"/>
                      <a:pt x="18184" y="14721"/>
                      <a:pt x="17318" y="15587"/>
                    </a:cubicBezTo>
                    <a:cubicBezTo>
                      <a:pt x="16452" y="15587"/>
                      <a:pt x="15586" y="16452"/>
                      <a:pt x="14720" y="16452"/>
                    </a:cubicBezTo>
                    <a:cubicBezTo>
                      <a:pt x="13855" y="16452"/>
                      <a:pt x="12989" y="16452"/>
                      <a:pt x="12123" y="15587"/>
                    </a:cubicBezTo>
                    <a:cubicBezTo>
                      <a:pt x="11257" y="15587"/>
                      <a:pt x="10391" y="14721"/>
                      <a:pt x="9525" y="13855"/>
                    </a:cubicBezTo>
                    <a:cubicBezTo>
                      <a:pt x="8659" y="12989"/>
                      <a:pt x="8659" y="12123"/>
                      <a:pt x="7793" y="11257"/>
                    </a:cubicBezTo>
                    <a:cubicBezTo>
                      <a:pt x="7793" y="10391"/>
                      <a:pt x="6927" y="9525"/>
                      <a:pt x="6927" y="8659"/>
                    </a:cubicBezTo>
                    <a:cubicBezTo>
                      <a:pt x="6927" y="7793"/>
                      <a:pt x="6927" y="6927"/>
                      <a:pt x="7793" y="5196"/>
                    </a:cubicBezTo>
                    <a:cubicBezTo>
                      <a:pt x="7793" y="4330"/>
                      <a:pt x="8659" y="3464"/>
                      <a:pt x="9525" y="2598"/>
                    </a:cubicBezTo>
                    <a:cubicBezTo>
                      <a:pt x="10391" y="1732"/>
                      <a:pt x="11257" y="866"/>
                      <a:pt x="12123" y="866"/>
                    </a:cubicBezTo>
                    <a:cubicBezTo>
                      <a:pt x="12989" y="0"/>
                      <a:pt x="13855" y="0"/>
                      <a:pt x="14720" y="0"/>
                    </a:cubicBezTo>
                    <a:cubicBezTo>
                      <a:pt x="15586" y="0"/>
                      <a:pt x="16452" y="0"/>
                      <a:pt x="17318" y="866"/>
                    </a:cubicBezTo>
                    <a:cubicBezTo>
                      <a:pt x="18184" y="866"/>
                      <a:pt x="19050" y="1732"/>
                      <a:pt x="19916" y="2598"/>
                    </a:cubicBezTo>
                    <a:cubicBezTo>
                      <a:pt x="20782" y="3464"/>
                      <a:pt x="20782" y="4330"/>
                      <a:pt x="21648" y="5196"/>
                    </a:cubicBezTo>
                    <a:cubicBezTo>
                      <a:pt x="22514" y="6061"/>
                      <a:pt x="22514" y="7793"/>
                      <a:pt x="22514" y="8659"/>
                    </a:cubicBezTo>
                    <a:close/>
                  </a:path>
                </a:pathLst>
              </a:custGeom>
              <a:solidFill>
                <a:srgbClr val="203249"/>
              </a:solidFill>
              <a:ln w="8653"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B6E5249C-740C-03B0-1325-78B051883A2C}"/>
                  </a:ext>
                </a:extLst>
              </p:cNvPr>
              <p:cNvSpPr/>
              <p:nvPr/>
            </p:nvSpPr>
            <p:spPr>
              <a:xfrm>
                <a:off x="4437783" y="4421331"/>
                <a:ext cx="52820" cy="63211"/>
              </a:xfrm>
              <a:custGeom>
                <a:avLst/>
                <a:gdLst>
                  <a:gd name="connsiteX0" fmla="*/ 52820 w 52820"/>
                  <a:gd name="connsiteY0" fmla="*/ 0 h 63211"/>
                  <a:gd name="connsiteX1" fmla="*/ 51955 w 52820"/>
                  <a:gd name="connsiteY1" fmla="*/ 4330 h 63211"/>
                  <a:gd name="connsiteX2" fmla="*/ 51089 w 52820"/>
                  <a:gd name="connsiteY2" fmla="*/ 6927 h 63211"/>
                  <a:gd name="connsiteX3" fmla="*/ 50223 w 52820"/>
                  <a:gd name="connsiteY3" fmla="*/ 8659 h 63211"/>
                  <a:gd name="connsiteX4" fmla="*/ 13855 w 52820"/>
                  <a:gd name="connsiteY4" fmla="*/ 54552 h 63211"/>
                  <a:gd name="connsiteX5" fmla="*/ 45027 w 52820"/>
                  <a:gd name="connsiteY5" fmla="*/ 54552 h 63211"/>
                  <a:gd name="connsiteX6" fmla="*/ 44161 w 52820"/>
                  <a:gd name="connsiteY6" fmla="*/ 63212 h 63211"/>
                  <a:gd name="connsiteX7" fmla="*/ 0 w 52820"/>
                  <a:gd name="connsiteY7" fmla="*/ 63212 h 63211"/>
                  <a:gd name="connsiteX8" fmla="*/ 866 w 52820"/>
                  <a:gd name="connsiteY8" fmla="*/ 58882 h 63211"/>
                  <a:gd name="connsiteX9" fmla="*/ 1732 w 52820"/>
                  <a:gd name="connsiteY9" fmla="*/ 57150 h 63211"/>
                  <a:gd name="connsiteX10" fmla="*/ 3464 w 52820"/>
                  <a:gd name="connsiteY10" fmla="*/ 55418 h 63211"/>
                  <a:gd name="connsiteX11" fmla="*/ 39832 w 52820"/>
                  <a:gd name="connsiteY11" fmla="*/ 9525 h 63211"/>
                  <a:gd name="connsiteX12" fmla="*/ 9525 w 52820"/>
                  <a:gd name="connsiteY12" fmla="*/ 9525 h 63211"/>
                  <a:gd name="connsiteX13" fmla="*/ 10391 w 52820"/>
                  <a:gd name="connsiteY13" fmla="*/ 866 h 63211"/>
                  <a:gd name="connsiteX14" fmla="*/ 52820 w 52820"/>
                  <a:gd name="connsiteY14" fmla="*/ 866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2820" h="63211">
                    <a:moveTo>
                      <a:pt x="52820" y="0"/>
                    </a:moveTo>
                    <a:lnTo>
                      <a:pt x="51955" y="4330"/>
                    </a:lnTo>
                    <a:cubicBezTo>
                      <a:pt x="51955" y="5196"/>
                      <a:pt x="51955" y="6061"/>
                      <a:pt x="51089" y="6927"/>
                    </a:cubicBezTo>
                    <a:cubicBezTo>
                      <a:pt x="51089" y="7793"/>
                      <a:pt x="50223" y="8659"/>
                      <a:pt x="50223" y="8659"/>
                    </a:cubicBezTo>
                    <a:lnTo>
                      <a:pt x="13855" y="54552"/>
                    </a:lnTo>
                    <a:lnTo>
                      <a:pt x="45027" y="54552"/>
                    </a:lnTo>
                    <a:lnTo>
                      <a:pt x="44161" y="63212"/>
                    </a:lnTo>
                    <a:lnTo>
                      <a:pt x="0" y="63212"/>
                    </a:lnTo>
                    <a:lnTo>
                      <a:pt x="866" y="58882"/>
                    </a:lnTo>
                    <a:cubicBezTo>
                      <a:pt x="866" y="58016"/>
                      <a:pt x="866" y="58016"/>
                      <a:pt x="1732" y="57150"/>
                    </a:cubicBezTo>
                    <a:cubicBezTo>
                      <a:pt x="1732" y="56284"/>
                      <a:pt x="2598" y="55418"/>
                      <a:pt x="3464" y="55418"/>
                    </a:cubicBezTo>
                    <a:lnTo>
                      <a:pt x="39832" y="9525"/>
                    </a:lnTo>
                    <a:lnTo>
                      <a:pt x="9525" y="9525"/>
                    </a:lnTo>
                    <a:lnTo>
                      <a:pt x="10391" y="866"/>
                    </a:lnTo>
                    <a:lnTo>
                      <a:pt x="52820" y="866"/>
                    </a:lnTo>
                    <a:close/>
                  </a:path>
                </a:pathLst>
              </a:custGeom>
              <a:solidFill>
                <a:srgbClr val="203249"/>
              </a:solid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ABE7EFDF-EEDA-DC9B-1E14-3D36698CC493}"/>
                  </a:ext>
                </a:extLst>
              </p:cNvPr>
              <p:cNvSpPr/>
              <p:nvPr/>
            </p:nvSpPr>
            <p:spPr>
              <a:xfrm>
                <a:off x="4494933" y="4417868"/>
                <a:ext cx="55418" cy="65808"/>
              </a:xfrm>
              <a:custGeom>
                <a:avLst/>
                <a:gdLst>
                  <a:gd name="connsiteX0" fmla="*/ 39832 w 55418"/>
                  <a:gd name="connsiteY0" fmla="*/ 49357 h 65808"/>
                  <a:gd name="connsiteX1" fmla="*/ 34636 w 55418"/>
                  <a:gd name="connsiteY1" fmla="*/ 56284 h 65808"/>
                  <a:gd name="connsiteX2" fmla="*/ 29441 w 55418"/>
                  <a:gd name="connsiteY2" fmla="*/ 61479 h 65808"/>
                  <a:gd name="connsiteX3" fmla="*/ 23380 w 55418"/>
                  <a:gd name="connsiteY3" fmla="*/ 64943 h 65808"/>
                  <a:gd name="connsiteX4" fmla="*/ 16452 w 55418"/>
                  <a:gd name="connsiteY4" fmla="*/ 65809 h 65808"/>
                  <a:gd name="connsiteX5" fmla="*/ 9525 w 55418"/>
                  <a:gd name="connsiteY5" fmla="*/ 64077 h 65808"/>
                  <a:gd name="connsiteX6" fmla="*/ 4330 w 55418"/>
                  <a:gd name="connsiteY6" fmla="*/ 59747 h 65808"/>
                  <a:gd name="connsiteX7" fmla="*/ 866 w 55418"/>
                  <a:gd name="connsiteY7" fmla="*/ 52820 h 65808"/>
                  <a:gd name="connsiteX8" fmla="*/ 0 w 55418"/>
                  <a:gd name="connsiteY8" fmla="*/ 43295 h 65808"/>
                  <a:gd name="connsiteX9" fmla="*/ 1732 w 55418"/>
                  <a:gd name="connsiteY9" fmla="*/ 32039 h 65808"/>
                  <a:gd name="connsiteX10" fmla="*/ 6061 w 55418"/>
                  <a:gd name="connsiteY10" fmla="*/ 21648 h 65808"/>
                  <a:gd name="connsiteX11" fmla="*/ 12123 w 55418"/>
                  <a:gd name="connsiteY11" fmla="*/ 12989 h 65808"/>
                  <a:gd name="connsiteX12" fmla="*/ 19916 w 55418"/>
                  <a:gd name="connsiteY12" fmla="*/ 6061 h 65808"/>
                  <a:gd name="connsiteX13" fmla="*/ 29441 w 55418"/>
                  <a:gd name="connsiteY13" fmla="*/ 1732 h 65808"/>
                  <a:gd name="connsiteX14" fmla="*/ 39832 w 55418"/>
                  <a:gd name="connsiteY14" fmla="*/ 0 h 65808"/>
                  <a:gd name="connsiteX15" fmla="*/ 47625 w 55418"/>
                  <a:gd name="connsiteY15" fmla="*/ 866 h 65808"/>
                  <a:gd name="connsiteX16" fmla="*/ 55418 w 55418"/>
                  <a:gd name="connsiteY16" fmla="*/ 3464 h 65808"/>
                  <a:gd name="connsiteX17" fmla="*/ 47625 w 55418"/>
                  <a:gd name="connsiteY17" fmla="*/ 64077 h 65808"/>
                  <a:gd name="connsiteX18" fmla="*/ 42430 w 55418"/>
                  <a:gd name="connsiteY18" fmla="*/ 64077 h 65808"/>
                  <a:gd name="connsiteX19" fmla="*/ 39832 w 55418"/>
                  <a:gd name="connsiteY19" fmla="*/ 63211 h 65808"/>
                  <a:gd name="connsiteX20" fmla="*/ 38966 w 55418"/>
                  <a:gd name="connsiteY20" fmla="*/ 60614 h 65808"/>
                  <a:gd name="connsiteX21" fmla="*/ 39832 w 55418"/>
                  <a:gd name="connsiteY21" fmla="*/ 49357 h 65808"/>
                  <a:gd name="connsiteX22" fmla="*/ 44161 w 55418"/>
                  <a:gd name="connsiteY22" fmla="*/ 11257 h 65808"/>
                  <a:gd name="connsiteX23" fmla="*/ 41564 w 55418"/>
                  <a:gd name="connsiteY23" fmla="*/ 11257 h 65808"/>
                  <a:gd name="connsiteX24" fmla="*/ 38966 w 55418"/>
                  <a:gd name="connsiteY24" fmla="*/ 11257 h 65808"/>
                  <a:gd name="connsiteX25" fmla="*/ 32039 w 55418"/>
                  <a:gd name="connsiteY25" fmla="*/ 12123 h 65808"/>
                  <a:gd name="connsiteX26" fmla="*/ 25111 w 55418"/>
                  <a:gd name="connsiteY26" fmla="*/ 15586 h 65808"/>
                  <a:gd name="connsiteX27" fmla="*/ 19916 w 55418"/>
                  <a:gd name="connsiteY27" fmla="*/ 20782 h 65808"/>
                  <a:gd name="connsiteX28" fmla="*/ 15586 w 55418"/>
                  <a:gd name="connsiteY28" fmla="*/ 27709 h 65808"/>
                  <a:gd name="connsiteX29" fmla="*/ 12989 w 55418"/>
                  <a:gd name="connsiteY29" fmla="*/ 35502 h 65808"/>
                  <a:gd name="connsiteX30" fmla="*/ 12123 w 55418"/>
                  <a:gd name="connsiteY30" fmla="*/ 44161 h 65808"/>
                  <a:gd name="connsiteX31" fmla="*/ 21648 w 55418"/>
                  <a:gd name="connsiteY31" fmla="*/ 58882 h 65808"/>
                  <a:gd name="connsiteX32" fmla="*/ 27709 w 55418"/>
                  <a:gd name="connsiteY32" fmla="*/ 57150 h 65808"/>
                  <a:gd name="connsiteX33" fmla="*/ 32905 w 55418"/>
                  <a:gd name="connsiteY33" fmla="*/ 51955 h 65808"/>
                  <a:gd name="connsiteX34" fmla="*/ 38100 w 55418"/>
                  <a:gd name="connsiteY34" fmla="*/ 44161 h 65808"/>
                  <a:gd name="connsiteX35" fmla="*/ 42430 w 55418"/>
                  <a:gd name="connsiteY35" fmla="*/ 33770 h 65808"/>
                  <a:gd name="connsiteX36" fmla="*/ 44161 w 55418"/>
                  <a:gd name="connsiteY36" fmla="*/ 11257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8">
                    <a:moveTo>
                      <a:pt x="39832" y="49357"/>
                    </a:moveTo>
                    <a:cubicBezTo>
                      <a:pt x="38100" y="51955"/>
                      <a:pt x="36368" y="54552"/>
                      <a:pt x="34636" y="56284"/>
                    </a:cubicBezTo>
                    <a:cubicBezTo>
                      <a:pt x="32905" y="58882"/>
                      <a:pt x="31173" y="60614"/>
                      <a:pt x="29441" y="61479"/>
                    </a:cubicBezTo>
                    <a:cubicBezTo>
                      <a:pt x="27709" y="63211"/>
                      <a:pt x="25111" y="64077"/>
                      <a:pt x="23380" y="64943"/>
                    </a:cubicBezTo>
                    <a:cubicBezTo>
                      <a:pt x="21648" y="65809"/>
                      <a:pt x="19050" y="65809"/>
                      <a:pt x="16452" y="65809"/>
                    </a:cubicBezTo>
                    <a:cubicBezTo>
                      <a:pt x="13855" y="65809"/>
                      <a:pt x="12123" y="64943"/>
                      <a:pt x="9525" y="64077"/>
                    </a:cubicBezTo>
                    <a:cubicBezTo>
                      <a:pt x="6927" y="63211"/>
                      <a:pt x="6061" y="61479"/>
                      <a:pt x="4330" y="59747"/>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5" y="866"/>
                      <a:pt x="36368" y="0"/>
                      <a:pt x="39832" y="0"/>
                    </a:cubicBezTo>
                    <a:cubicBezTo>
                      <a:pt x="42430" y="0"/>
                      <a:pt x="45027" y="0"/>
                      <a:pt x="47625" y="866"/>
                    </a:cubicBezTo>
                    <a:cubicBezTo>
                      <a:pt x="50223" y="866"/>
                      <a:pt x="52820" y="1732"/>
                      <a:pt x="55418" y="3464"/>
                    </a:cubicBezTo>
                    <a:lnTo>
                      <a:pt x="47625" y="64077"/>
                    </a:lnTo>
                    <a:lnTo>
                      <a:pt x="42430" y="64077"/>
                    </a:lnTo>
                    <a:cubicBezTo>
                      <a:pt x="40698" y="64077"/>
                      <a:pt x="39832" y="64077"/>
                      <a:pt x="39832" y="63211"/>
                    </a:cubicBezTo>
                    <a:cubicBezTo>
                      <a:pt x="38966" y="62346"/>
                      <a:pt x="38966" y="61479"/>
                      <a:pt x="38966" y="60614"/>
                    </a:cubicBezTo>
                    <a:lnTo>
                      <a:pt x="39832" y="49357"/>
                    </a:lnTo>
                    <a:close/>
                    <a:moveTo>
                      <a:pt x="44161" y="11257"/>
                    </a:moveTo>
                    <a:cubicBezTo>
                      <a:pt x="43295" y="11257"/>
                      <a:pt x="42430" y="11257"/>
                      <a:pt x="41564" y="11257"/>
                    </a:cubicBezTo>
                    <a:cubicBezTo>
                      <a:pt x="40698" y="11257"/>
                      <a:pt x="39832" y="11257"/>
                      <a:pt x="38966" y="11257"/>
                    </a:cubicBezTo>
                    <a:cubicBezTo>
                      <a:pt x="36368" y="11257"/>
                      <a:pt x="33770" y="11257"/>
                      <a:pt x="32039" y="12123"/>
                    </a:cubicBezTo>
                    <a:cubicBezTo>
                      <a:pt x="29441" y="12989"/>
                      <a:pt x="27709" y="13854"/>
                      <a:pt x="25111" y="15586"/>
                    </a:cubicBezTo>
                    <a:cubicBezTo>
                      <a:pt x="23380" y="17318"/>
                      <a:pt x="21648" y="19050"/>
                      <a:pt x="19916" y="20782"/>
                    </a:cubicBezTo>
                    <a:cubicBezTo>
                      <a:pt x="18184" y="22513"/>
                      <a:pt x="16452" y="25111"/>
                      <a:pt x="15586" y="27709"/>
                    </a:cubicBezTo>
                    <a:cubicBezTo>
                      <a:pt x="14720" y="30307"/>
                      <a:pt x="13855"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5" y="51955"/>
                    </a:cubicBezTo>
                    <a:cubicBezTo>
                      <a:pt x="34636" y="49357"/>
                      <a:pt x="36368" y="46759"/>
                      <a:pt x="38100" y="44161"/>
                    </a:cubicBezTo>
                    <a:cubicBezTo>
                      <a:pt x="39832" y="40698"/>
                      <a:pt x="40698" y="38100"/>
                      <a:pt x="42430"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8F93BD68-0AC4-414E-8E62-27DB19C787B8}"/>
                  </a:ext>
                </a:extLst>
              </p:cNvPr>
              <p:cNvSpPr/>
              <p:nvPr/>
            </p:nvSpPr>
            <p:spPr>
              <a:xfrm>
                <a:off x="4560743" y="4392756"/>
                <a:ext cx="66674" cy="92652"/>
              </a:xfrm>
              <a:custGeom>
                <a:avLst/>
                <a:gdLst>
                  <a:gd name="connsiteX0" fmla="*/ 59748 w 66674"/>
                  <a:gd name="connsiteY0" fmla="*/ 37234 h 92652"/>
                  <a:gd name="connsiteX1" fmla="*/ 52821 w 66674"/>
                  <a:gd name="connsiteY1" fmla="*/ 90920 h 92652"/>
                  <a:gd name="connsiteX2" fmla="*/ 42430 w 66674"/>
                  <a:gd name="connsiteY2" fmla="*/ 90920 h 92652"/>
                  <a:gd name="connsiteX3" fmla="*/ 49357 w 66674"/>
                  <a:gd name="connsiteY3" fmla="*/ 37234 h 92652"/>
                  <a:gd name="connsiteX4" fmla="*/ 19916 w 66674"/>
                  <a:gd name="connsiteY4" fmla="*/ 37234 h 92652"/>
                  <a:gd name="connsiteX5" fmla="*/ 16452 w 66674"/>
                  <a:gd name="connsiteY5" fmla="*/ 68407 h 92652"/>
                  <a:gd name="connsiteX6" fmla="*/ 15586 w 66674"/>
                  <a:gd name="connsiteY6" fmla="*/ 72737 h 92652"/>
                  <a:gd name="connsiteX7" fmla="*/ 15586 w 66674"/>
                  <a:gd name="connsiteY7" fmla="*/ 75334 h 92652"/>
                  <a:gd name="connsiteX8" fmla="*/ 15586 w 66674"/>
                  <a:gd name="connsiteY8" fmla="*/ 77066 h 92652"/>
                  <a:gd name="connsiteX9" fmla="*/ 15586 w 66674"/>
                  <a:gd name="connsiteY9" fmla="*/ 77932 h 92652"/>
                  <a:gd name="connsiteX10" fmla="*/ 17318 w 66674"/>
                  <a:gd name="connsiteY10" fmla="*/ 82261 h 92652"/>
                  <a:gd name="connsiteX11" fmla="*/ 21648 w 66674"/>
                  <a:gd name="connsiteY11" fmla="*/ 83993 h 92652"/>
                  <a:gd name="connsiteX12" fmla="*/ 24245 w 66674"/>
                  <a:gd name="connsiteY12" fmla="*/ 83128 h 92652"/>
                  <a:gd name="connsiteX13" fmla="*/ 25977 w 66674"/>
                  <a:gd name="connsiteY13" fmla="*/ 82261 h 92652"/>
                  <a:gd name="connsiteX14" fmla="*/ 27709 w 66674"/>
                  <a:gd name="connsiteY14" fmla="*/ 81396 h 92652"/>
                  <a:gd name="connsiteX15" fmla="*/ 28575 w 66674"/>
                  <a:gd name="connsiteY15" fmla="*/ 80529 h 92652"/>
                  <a:gd name="connsiteX16" fmla="*/ 29441 w 66674"/>
                  <a:gd name="connsiteY16" fmla="*/ 80529 h 92652"/>
                  <a:gd name="connsiteX17" fmla="*/ 30307 w 66674"/>
                  <a:gd name="connsiteY17" fmla="*/ 81396 h 92652"/>
                  <a:gd name="connsiteX18" fmla="*/ 32905 w 66674"/>
                  <a:gd name="connsiteY18" fmla="*/ 86591 h 92652"/>
                  <a:gd name="connsiteX19" fmla="*/ 25977 w 66674"/>
                  <a:gd name="connsiteY19" fmla="*/ 90920 h 92652"/>
                  <a:gd name="connsiteX20" fmla="*/ 18184 w 66674"/>
                  <a:gd name="connsiteY20" fmla="*/ 92652 h 92652"/>
                  <a:gd name="connsiteX21" fmla="*/ 8659 w 66674"/>
                  <a:gd name="connsiteY21" fmla="*/ 89189 h 92652"/>
                  <a:gd name="connsiteX22" fmla="*/ 5196 w 66674"/>
                  <a:gd name="connsiteY22" fmla="*/ 79664 h 92652"/>
                  <a:gd name="connsiteX23" fmla="*/ 5196 w 66674"/>
                  <a:gd name="connsiteY23" fmla="*/ 78798 h 92652"/>
                  <a:gd name="connsiteX24" fmla="*/ 5196 w 66674"/>
                  <a:gd name="connsiteY24" fmla="*/ 77066 h 92652"/>
                  <a:gd name="connsiteX25" fmla="*/ 5196 w 66674"/>
                  <a:gd name="connsiteY25" fmla="*/ 74469 h 92652"/>
                  <a:gd name="connsiteX26" fmla="*/ 6061 w 66674"/>
                  <a:gd name="connsiteY26" fmla="*/ 70139 h 92652"/>
                  <a:gd name="connsiteX27" fmla="*/ 10391 w 66674"/>
                  <a:gd name="connsiteY27" fmla="*/ 38100 h 92652"/>
                  <a:gd name="connsiteX28" fmla="*/ 2598 w 66674"/>
                  <a:gd name="connsiteY28" fmla="*/ 38100 h 92652"/>
                  <a:gd name="connsiteX29" fmla="*/ 866 w 66674"/>
                  <a:gd name="connsiteY29" fmla="*/ 37234 h 92652"/>
                  <a:gd name="connsiteX30" fmla="*/ 0 w 66674"/>
                  <a:gd name="connsiteY30" fmla="*/ 35502 h 92652"/>
                  <a:gd name="connsiteX31" fmla="*/ 866 w 66674"/>
                  <a:gd name="connsiteY31" fmla="*/ 31173 h 92652"/>
                  <a:gd name="connsiteX32" fmla="*/ 10391 w 66674"/>
                  <a:gd name="connsiteY32" fmla="*/ 30307 h 92652"/>
                  <a:gd name="connsiteX33" fmla="*/ 14720 w 66674"/>
                  <a:gd name="connsiteY33" fmla="*/ 10391 h 92652"/>
                  <a:gd name="connsiteX34" fmla="*/ 15586 w 66674"/>
                  <a:gd name="connsiteY34" fmla="*/ 8659 h 92652"/>
                  <a:gd name="connsiteX35" fmla="*/ 17318 w 66674"/>
                  <a:gd name="connsiteY35" fmla="*/ 7793 h 92652"/>
                  <a:gd name="connsiteX36" fmla="*/ 23380 w 66674"/>
                  <a:gd name="connsiteY36" fmla="*/ 7793 h 92652"/>
                  <a:gd name="connsiteX37" fmla="*/ 20782 w 66674"/>
                  <a:gd name="connsiteY37" fmla="*/ 29441 h 92652"/>
                  <a:gd name="connsiteX38" fmla="*/ 60614 w 66674"/>
                  <a:gd name="connsiteY38" fmla="*/ 29441 h 92652"/>
                  <a:gd name="connsiteX39" fmla="*/ 59748 w 66674"/>
                  <a:gd name="connsiteY39" fmla="*/ 37234 h 92652"/>
                  <a:gd name="connsiteX40" fmla="*/ 66675 w 66674"/>
                  <a:gd name="connsiteY40" fmla="*/ 8659 h 92652"/>
                  <a:gd name="connsiteX41" fmla="*/ 65809 w 66674"/>
                  <a:gd name="connsiteY41" fmla="*/ 11257 h 92652"/>
                  <a:gd name="connsiteX42" fmla="*/ 64077 w 66674"/>
                  <a:gd name="connsiteY42" fmla="*/ 13855 h 92652"/>
                  <a:gd name="connsiteX43" fmla="*/ 61480 w 66674"/>
                  <a:gd name="connsiteY43" fmla="*/ 15587 h 92652"/>
                  <a:gd name="connsiteX44" fmla="*/ 58882 w 66674"/>
                  <a:gd name="connsiteY44" fmla="*/ 16452 h 92652"/>
                  <a:gd name="connsiteX45" fmla="*/ 56284 w 66674"/>
                  <a:gd name="connsiteY45" fmla="*/ 15587 h 92652"/>
                  <a:gd name="connsiteX46" fmla="*/ 53686 w 66674"/>
                  <a:gd name="connsiteY46" fmla="*/ 13855 h 92652"/>
                  <a:gd name="connsiteX47" fmla="*/ 51955 w 66674"/>
                  <a:gd name="connsiteY47" fmla="*/ 11257 h 92652"/>
                  <a:gd name="connsiteX48" fmla="*/ 51089 w 66674"/>
                  <a:gd name="connsiteY48" fmla="*/ 8659 h 92652"/>
                  <a:gd name="connsiteX49" fmla="*/ 51955 w 66674"/>
                  <a:gd name="connsiteY49" fmla="*/ 5196 h 92652"/>
                  <a:gd name="connsiteX50" fmla="*/ 53686 w 66674"/>
                  <a:gd name="connsiteY50" fmla="*/ 2598 h 92652"/>
                  <a:gd name="connsiteX51" fmla="*/ 56284 w 66674"/>
                  <a:gd name="connsiteY51" fmla="*/ 866 h 92652"/>
                  <a:gd name="connsiteX52" fmla="*/ 58882 w 66674"/>
                  <a:gd name="connsiteY52" fmla="*/ 0 h 92652"/>
                  <a:gd name="connsiteX53" fmla="*/ 61480 w 66674"/>
                  <a:gd name="connsiteY53" fmla="*/ 866 h 92652"/>
                  <a:gd name="connsiteX54" fmla="*/ 64077 w 66674"/>
                  <a:gd name="connsiteY54" fmla="*/ 2598 h 92652"/>
                  <a:gd name="connsiteX55" fmla="*/ 65809 w 66674"/>
                  <a:gd name="connsiteY55" fmla="*/ 5196 h 92652"/>
                  <a:gd name="connsiteX56" fmla="*/ 66675 w 66674"/>
                  <a:gd name="connsiteY56" fmla="*/ 8659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6674" h="92652">
                    <a:moveTo>
                      <a:pt x="59748" y="37234"/>
                    </a:moveTo>
                    <a:lnTo>
                      <a:pt x="52821" y="90920"/>
                    </a:lnTo>
                    <a:lnTo>
                      <a:pt x="42430" y="90920"/>
                    </a:lnTo>
                    <a:lnTo>
                      <a:pt x="49357" y="37234"/>
                    </a:lnTo>
                    <a:lnTo>
                      <a:pt x="19916" y="37234"/>
                    </a:lnTo>
                    <a:lnTo>
                      <a:pt x="16452" y="68407"/>
                    </a:lnTo>
                    <a:cubicBezTo>
                      <a:pt x="16452" y="70139"/>
                      <a:pt x="16452" y="71870"/>
                      <a:pt x="15586" y="72737"/>
                    </a:cubicBezTo>
                    <a:cubicBezTo>
                      <a:pt x="15586" y="73602"/>
                      <a:pt x="15586" y="74469"/>
                      <a:pt x="15586" y="75334"/>
                    </a:cubicBezTo>
                    <a:cubicBezTo>
                      <a:pt x="15586" y="76200"/>
                      <a:pt x="15586" y="76200"/>
                      <a:pt x="15586" y="77066"/>
                    </a:cubicBezTo>
                    <a:cubicBezTo>
                      <a:pt x="15586" y="77066"/>
                      <a:pt x="15586" y="77066"/>
                      <a:pt x="15586" y="77932"/>
                    </a:cubicBezTo>
                    <a:cubicBezTo>
                      <a:pt x="15586" y="79664"/>
                      <a:pt x="16452" y="81396"/>
                      <a:pt x="17318" y="82261"/>
                    </a:cubicBezTo>
                    <a:cubicBezTo>
                      <a:pt x="18184" y="83128"/>
                      <a:pt x="19916" y="83993"/>
                      <a:pt x="21648" y="83993"/>
                    </a:cubicBezTo>
                    <a:cubicBezTo>
                      <a:pt x="22514" y="83993"/>
                      <a:pt x="23380" y="83993"/>
                      <a:pt x="24245" y="83128"/>
                    </a:cubicBezTo>
                    <a:cubicBezTo>
                      <a:pt x="25111" y="83128"/>
                      <a:pt x="25977" y="82261"/>
                      <a:pt x="25977" y="82261"/>
                    </a:cubicBezTo>
                    <a:cubicBezTo>
                      <a:pt x="26843" y="82261"/>
                      <a:pt x="26843" y="81396"/>
                      <a:pt x="27709" y="81396"/>
                    </a:cubicBezTo>
                    <a:cubicBezTo>
                      <a:pt x="27709" y="81396"/>
                      <a:pt x="28575" y="80529"/>
                      <a:pt x="28575" y="80529"/>
                    </a:cubicBezTo>
                    <a:cubicBezTo>
                      <a:pt x="28575" y="80529"/>
                      <a:pt x="29441" y="80529"/>
                      <a:pt x="29441" y="80529"/>
                    </a:cubicBezTo>
                    <a:cubicBezTo>
                      <a:pt x="29441" y="80529"/>
                      <a:pt x="29441" y="81396"/>
                      <a:pt x="30307" y="81396"/>
                    </a:cubicBezTo>
                    <a:lnTo>
                      <a:pt x="32905" y="86591"/>
                    </a:lnTo>
                    <a:cubicBezTo>
                      <a:pt x="31173" y="88323"/>
                      <a:pt x="28575" y="90055"/>
                      <a:pt x="25977" y="90920"/>
                    </a:cubicBezTo>
                    <a:cubicBezTo>
                      <a:pt x="23380" y="91787"/>
                      <a:pt x="20782" y="92652"/>
                      <a:pt x="18184" y="92652"/>
                    </a:cubicBezTo>
                    <a:cubicBezTo>
                      <a:pt x="13855" y="92652"/>
                      <a:pt x="11257" y="91787"/>
                      <a:pt x="8659" y="89189"/>
                    </a:cubicBezTo>
                    <a:cubicBezTo>
                      <a:pt x="6061" y="86591"/>
                      <a:pt x="5196" y="83993"/>
                      <a:pt x="5196" y="79664"/>
                    </a:cubicBezTo>
                    <a:cubicBezTo>
                      <a:pt x="5196" y="79664"/>
                      <a:pt x="5196" y="78798"/>
                      <a:pt x="5196" y="78798"/>
                    </a:cubicBezTo>
                    <a:cubicBezTo>
                      <a:pt x="5196" y="78798"/>
                      <a:pt x="5196" y="77932"/>
                      <a:pt x="5196" y="77066"/>
                    </a:cubicBezTo>
                    <a:cubicBezTo>
                      <a:pt x="5196" y="76200"/>
                      <a:pt x="5196" y="75334"/>
                      <a:pt x="5196" y="74469"/>
                    </a:cubicBezTo>
                    <a:cubicBezTo>
                      <a:pt x="5196" y="73602"/>
                      <a:pt x="5196" y="71870"/>
                      <a:pt x="6061" y="70139"/>
                    </a:cubicBezTo>
                    <a:lnTo>
                      <a:pt x="10391" y="38100"/>
                    </a:lnTo>
                    <a:lnTo>
                      <a:pt x="2598" y="38100"/>
                    </a:lnTo>
                    <a:cubicBezTo>
                      <a:pt x="1732" y="38100"/>
                      <a:pt x="1732" y="38100"/>
                      <a:pt x="866" y="37234"/>
                    </a:cubicBezTo>
                    <a:cubicBezTo>
                      <a:pt x="866" y="37234"/>
                      <a:pt x="0" y="36368"/>
                      <a:pt x="0" y="35502"/>
                    </a:cubicBezTo>
                    <a:lnTo>
                      <a:pt x="866" y="31173"/>
                    </a:lnTo>
                    <a:lnTo>
                      <a:pt x="10391" y="30307"/>
                    </a:lnTo>
                    <a:lnTo>
                      <a:pt x="14720" y="10391"/>
                    </a:lnTo>
                    <a:cubicBezTo>
                      <a:pt x="14720" y="9525"/>
                      <a:pt x="15586" y="9525"/>
                      <a:pt x="15586" y="8659"/>
                    </a:cubicBezTo>
                    <a:cubicBezTo>
                      <a:pt x="16452" y="8659"/>
                      <a:pt x="16452" y="7793"/>
                      <a:pt x="17318" y="7793"/>
                    </a:cubicBezTo>
                    <a:lnTo>
                      <a:pt x="23380" y="7793"/>
                    </a:lnTo>
                    <a:lnTo>
                      <a:pt x="20782" y="29441"/>
                    </a:lnTo>
                    <a:lnTo>
                      <a:pt x="60614" y="29441"/>
                    </a:lnTo>
                    <a:lnTo>
                      <a:pt x="59748" y="37234"/>
                    </a:lnTo>
                    <a:close/>
                    <a:moveTo>
                      <a:pt x="66675" y="8659"/>
                    </a:moveTo>
                    <a:cubicBezTo>
                      <a:pt x="66675" y="9525"/>
                      <a:pt x="66675" y="10391"/>
                      <a:pt x="65809" y="11257"/>
                    </a:cubicBezTo>
                    <a:cubicBezTo>
                      <a:pt x="64943" y="12123"/>
                      <a:pt x="64943" y="12989"/>
                      <a:pt x="64077" y="13855"/>
                    </a:cubicBezTo>
                    <a:cubicBezTo>
                      <a:pt x="63211" y="14721"/>
                      <a:pt x="62345" y="14721"/>
                      <a:pt x="61480" y="15587"/>
                    </a:cubicBezTo>
                    <a:cubicBezTo>
                      <a:pt x="60614" y="15587"/>
                      <a:pt x="59748" y="16452"/>
                      <a:pt x="58882" y="16452"/>
                    </a:cubicBezTo>
                    <a:cubicBezTo>
                      <a:pt x="58016" y="16452"/>
                      <a:pt x="57150" y="16452"/>
                      <a:pt x="56284" y="15587"/>
                    </a:cubicBezTo>
                    <a:cubicBezTo>
                      <a:pt x="55418" y="15587"/>
                      <a:pt x="54552" y="14721"/>
                      <a:pt x="53686" y="13855"/>
                    </a:cubicBezTo>
                    <a:cubicBezTo>
                      <a:pt x="52821" y="12989"/>
                      <a:pt x="52821" y="12123"/>
                      <a:pt x="51955" y="11257"/>
                    </a:cubicBezTo>
                    <a:cubicBezTo>
                      <a:pt x="51955" y="10391"/>
                      <a:pt x="51089" y="9525"/>
                      <a:pt x="51089" y="8659"/>
                    </a:cubicBezTo>
                    <a:cubicBezTo>
                      <a:pt x="51089" y="7793"/>
                      <a:pt x="51089" y="6927"/>
                      <a:pt x="51955" y="5196"/>
                    </a:cubicBezTo>
                    <a:cubicBezTo>
                      <a:pt x="51955" y="4330"/>
                      <a:pt x="52821" y="3464"/>
                      <a:pt x="53686" y="2598"/>
                    </a:cubicBezTo>
                    <a:cubicBezTo>
                      <a:pt x="54552" y="1732"/>
                      <a:pt x="55418" y="866"/>
                      <a:pt x="56284" y="866"/>
                    </a:cubicBezTo>
                    <a:cubicBezTo>
                      <a:pt x="57150" y="0"/>
                      <a:pt x="58016" y="0"/>
                      <a:pt x="58882" y="0"/>
                    </a:cubicBezTo>
                    <a:cubicBezTo>
                      <a:pt x="59748" y="0"/>
                      <a:pt x="60614" y="0"/>
                      <a:pt x="61480" y="866"/>
                    </a:cubicBezTo>
                    <a:cubicBezTo>
                      <a:pt x="62345" y="866"/>
                      <a:pt x="63211" y="1732"/>
                      <a:pt x="64077" y="2598"/>
                    </a:cubicBezTo>
                    <a:cubicBezTo>
                      <a:pt x="64943" y="3464"/>
                      <a:pt x="64943" y="4330"/>
                      <a:pt x="65809" y="5196"/>
                    </a:cubicBezTo>
                    <a:cubicBezTo>
                      <a:pt x="66675" y="6061"/>
                      <a:pt x="66675" y="7793"/>
                      <a:pt x="66675" y="8659"/>
                    </a:cubicBezTo>
                    <a:close/>
                  </a:path>
                </a:pathLst>
              </a:custGeom>
              <a:solidFill>
                <a:srgbClr val="203249"/>
              </a:solid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334BFD04-83DE-0538-6883-0D86C9DFFD35}"/>
                  </a:ext>
                </a:extLst>
              </p:cNvPr>
              <p:cNvSpPr/>
              <p:nvPr/>
            </p:nvSpPr>
            <p:spPr>
              <a:xfrm>
                <a:off x="4630881" y="4419599"/>
                <a:ext cx="57149" cy="64943"/>
              </a:xfrm>
              <a:custGeom>
                <a:avLst/>
                <a:gdLst>
                  <a:gd name="connsiteX0" fmla="*/ 24245 w 57149"/>
                  <a:gd name="connsiteY0" fmla="*/ 64943 h 64943"/>
                  <a:gd name="connsiteX1" fmla="*/ 14720 w 57149"/>
                  <a:gd name="connsiteY1" fmla="*/ 63212 h 64943"/>
                  <a:gd name="connsiteX2" fmla="*/ 6927 w 57149"/>
                  <a:gd name="connsiteY2" fmla="*/ 58016 h 64943"/>
                  <a:gd name="connsiteX3" fmla="*/ 1732 w 57149"/>
                  <a:gd name="connsiteY3" fmla="*/ 50223 h 64943"/>
                  <a:gd name="connsiteX4" fmla="*/ 0 w 57149"/>
                  <a:gd name="connsiteY4" fmla="*/ 38966 h 64943"/>
                  <a:gd name="connsiteX5" fmla="*/ 2598 w 57149"/>
                  <a:gd name="connsiteY5" fmla="*/ 24246 h 64943"/>
                  <a:gd name="connsiteX6" fmla="*/ 9525 w 57149"/>
                  <a:gd name="connsiteY6" fmla="*/ 12123 h 64943"/>
                  <a:gd name="connsiteX7" fmla="*/ 19916 w 57149"/>
                  <a:gd name="connsiteY7" fmla="*/ 3464 h 64943"/>
                  <a:gd name="connsiteX8" fmla="*/ 32905 w 57149"/>
                  <a:gd name="connsiteY8" fmla="*/ 0 h 64943"/>
                  <a:gd name="connsiteX9" fmla="*/ 42429 w 57149"/>
                  <a:gd name="connsiteY9" fmla="*/ 1732 h 64943"/>
                  <a:gd name="connsiteX10" fmla="*/ 50223 w 57149"/>
                  <a:gd name="connsiteY10" fmla="*/ 6927 h 64943"/>
                  <a:gd name="connsiteX11" fmla="*/ 55418 w 57149"/>
                  <a:gd name="connsiteY11" fmla="*/ 14720 h 64943"/>
                  <a:gd name="connsiteX12" fmla="*/ 57150 w 57149"/>
                  <a:gd name="connsiteY12" fmla="*/ 25978 h 64943"/>
                  <a:gd name="connsiteX13" fmla="*/ 54552 w 57149"/>
                  <a:gd name="connsiteY13" fmla="*/ 40698 h 64943"/>
                  <a:gd name="connsiteX14" fmla="*/ 47625 w 57149"/>
                  <a:gd name="connsiteY14" fmla="*/ 52821 h 64943"/>
                  <a:gd name="connsiteX15" fmla="*/ 37234 w 57149"/>
                  <a:gd name="connsiteY15" fmla="*/ 61480 h 64943"/>
                  <a:gd name="connsiteX16" fmla="*/ 24245 w 57149"/>
                  <a:gd name="connsiteY16" fmla="*/ 64943 h 64943"/>
                  <a:gd name="connsiteX17" fmla="*/ 25977 w 57149"/>
                  <a:gd name="connsiteY17" fmla="*/ 57150 h 64943"/>
                  <a:gd name="connsiteX18" fmla="*/ 34636 w 57149"/>
                  <a:gd name="connsiteY18" fmla="*/ 54552 h 64943"/>
                  <a:gd name="connsiteX19" fmla="*/ 40698 w 57149"/>
                  <a:gd name="connsiteY19" fmla="*/ 47625 h 64943"/>
                  <a:gd name="connsiteX20" fmla="*/ 45027 w 57149"/>
                  <a:gd name="connsiteY20" fmla="*/ 38100 h 64943"/>
                  <a:gd name="connsiteX21" fmla="*/ 46759 w 57149"/>
                  <a:gd name="connsiteY21" fmla="*/ 26843 h 64943"/>
                  <a:gd name="connsiteX22" fmla="*/ 43295 w 57149"/>
                  <a:gd name="connsiteY22" fmla="*/ 13855 h 64943"/>
                  <a:gd name="connsiteX23" fmla="*/ 33770 w 57149"/>
                  <a:gd name="connsiteY23" fmla="*/ 9525 h 64943"/>
                  <a:gd name="connsiteX24" fmla="*/ 25111 w 57149"/>
                  <a:gd name="connsiteY24" fmla="*/ 12123 h 64943"/>
                  <a:gd name="connsiteX25" fmla="*/ 19050 w 57149"/>
                  <a:gd name="connsiteY25" fmla="*/ 19050 h 64943"/>
                  <a:gd name="connsiteX26" fmla="*/ 14720 w 57149"/>
                  <a:gd name="connsiteY26" fmla="*/ 28575 h 64943"/>
                  <a:gd name="connsiteX27" fmla="*/ 12989 w 57149"/>
                  <a:gd name="connsiteY27" fmla="*/ 39832 h 64943"/>
                  <a:gd name="connsiteX28" fmla="*/ 16452 w 57149"/>
                  <a:gd name="connsiteY28" fmla="*/ 52821 h 64943"/>
                  <a:gd name="connsiteX29" fmla="*/ 25977 w 57149"/>
                  <a:gd name="connsiteY29" fmla="*/ 57150 h 64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7149" h="64943">
                    <a:moveTo>
                      <a:pt x="24245" y="64943"/>
                    </a:moveTo>
                    <a:cubicBezTo>
                      <a:pt x="20782" y="64943"/>
                      <a:pt x="17318" y="64077"/>
                      <a:pt x="14720" y="63212"/>
                    </a:cubicBezTo>
                    <a:cubicBezTo>
                      <a:pt x="12123" y="62345"/>
                      <a:pt x="9525" y="60614"/>
                      <a:pt x="6927" y="58016"/>
                    </a:cubicBezTo>
                    <a:cubicBezTo>
                      <a:pt x="5195" y="55418"/>
                      <a:pt x="3464" y="52821"/>
                      <a:pt x="1732" y="50223"/>
                    </a:cubicBezTo>
                    <a:cubicBezTo>
                      <a:pt x="866" y="46759"/>
                      <a:pt x="0" y="43296"/>
                      <a:pt x="0" y="38966"/>
                    </a:cubicBezTo>
                    <a:cubicBezTo>
                      <a:pt x="0" y="33770"/>
                      <a:pt x="866" y="28575"/>
                      <a:pt x="2598" y="24246"/>
                    </a:cubicBezTo>
                    <a:cubicBezTo>
                      <a:pt x="4330" y="19916"/>
                      <a:pt x="6927" y="15587"/>
                      <a:pt x="9525" y="12123"/>
                    </a:cubicBezTo>
                    <a:cubicBezTo>
                      <a:pt x="12123" y="8659"/>
                      <a:pt x="15586" y="6061"/>
                      <a:pt x="19916" y="3464"/>
                    </a:cubicBezTo>
                    <a:cubicBezTo>
                      <a:pt x="24245" y="1732"/>
                      <a:pt x="27709" y="0"/>
                      <a:pt x="32905" y="0"/>
                    </a:cubicBezTo>
                    <a:cubicBezTo>
                      <a:pt x="36368" y="0"/>
                      <a:pt x="39832" y="866"/>
                      <a:pt x="42429" y="1732"/>
                    </a:cubicBezTo>
                    <a:cubicBezTo>
                      <a:pt x="45027" y="2598"/>
                      <a:pt x="47625" y="4330"/>
                      <a:pt x="50223" y="6927"/>
                    </a:cubicBezTo>
                    <a:cubicBezTo>
                      <a:pt x="51955" y="9525"/>
                      <a:pt x="53686" y="12123"/>
                      <a:pt x="55418" y="14720"/>
                    </a:cubicBezTo>
                    <a:cubicBezTo>
                      <a:pt x="56284" y="18184"/>
                      <a:pt x="57150" y="21648"/>
                      <a:pt x="57150" y="25978"/>
                    </a:cubicBezTo>
                    <a:cubicBezTo>
                      <a:pt x="57150" y="31173"/>
                      <a:pt x="56284" y="36368"/>
                      <a:pt x="54552" y="40698"/>
                    </a:cubicBezTo>
                    <a:cubicBezTo>
                      <a:pt x="52820" y="45027"/>
                      <a:pt x="50223" y="49357"/>
                      <a:pt x="47625" y="52821"/>
                    </a:cubicBezTo>
                    <a:cubicBezTo>
                      <a:pt x="45027" y="56284"/>
                      <a:pt x="41564" y="58882"/>
                      <a:pt x="37234" y="61480"/>
                    </a:cubicBezTo>
                    <a:cubicBezTo>
                      <a:pt x="33770" y="64077"/>
                      <a:pt x="29441" y="64943"/>
                      <a:pt x="24245" y="64943"/>
                    </a:cubicBezTo>
                    <a:close/>
                    <a:moveTo>
                      <a:pt x="25977" y="57150"/>
                    </a:moveTo>
                    <a:cubicBezTo>
                      <a:pt x="29441" y="57150"/>
                      <a:pt x="32039" y="56284"/>
                      <a:pt x="34636" y="54552"/>
                    </a:cubicBezTo>
                    <a:cubicBezTo>
                      <a:pt x="37234" y="52821"/>
                      <a:pt x="38966" y="51089"/>
                      <a:pt x="40698" y="47625"/>
                    </a:cubicBezTo>
                    <a:cubicBezTo>
                      <a:pt x="42429" y="45027"/>
                      <a:pt x="44161" y="41564"/>
                      <a:pt x="45027" y="38100"/>
                    </a:cubicBezTo>
                    <a:cubicBezTo>
                      <a:pt x="45893" y="34637"/>
                      <a:pt x="46759" y="30307"/>
                      <a:pt x="46759" y="26843"/>
                    </a:cubicBezTo>
                    <a:cubicBezTo>
                      <a:pt x="46759" y="20782"/>
                      <a:pt x="45893" y="16452"/>
                      <a:pt x="43295" y="13855"/>
                    </a:cubicBezTo>
                    <a:cubicBezTo>
                      <a:pt x="40698" y="11257"/>
                      <a:pt x="38100" y="9525"/>
                      <a:pt x="33770" y="9525"/>
                    </a:cubicBezTo>
                    <a:cubicBezTo>
                      <a:pt x="30307" y="9525"/>
                      <a:pt x="27709" y="10391"/>
                      <a:pt x="25111" y="12123"/>
                    </a:cubicBezTo>
                    <a:cubicBezTo>
                      <a:pt x="22514" y="13855"/>
                      <a:pt x="20782" y="15587"/>
                      <a:pt x="19050" y="19050"/>
                    </a:cubicBezTo>
                    <a:cubicBezTo>
                      <a:pt x="17318" y="21648"/>
                      <a:pt x="15586" y="25111"/>
                      <a:pt x="14720" y="28575"/>
                    </a:cubicBezTo>
                    <a:cubicBezTo>
                      <a:pt x="13854" y="32038"/>
                      <a:pt x="12989" y="36368"/>
                      <a:pt x="12989" y="39832"/>
                    </a:cubicBezTo>
                    <a:cubicBezTo>
                      <a:pt x="12989" y="45893"/>
                      <a:pt x="13854" y="50223"/>
                      <a:pt x="16452" y="52821"/>
                    </a:cubicBezTo>
                    <a:cubicBezTo>
                      <a:pt x="18184" y="55418"/>
                      <a:pt x="21648" y="57150"/>
                      <a:pt x="25977" y="57150"/>
                    </a:cubicBezTo>
                    <a:close/>
                  </a:path>
                </a:pathLst>
              </a:custGeom>
              <a:solidFill>
                <a:srgbClr val="203249"/>
              </a:solid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EA805800-09FB-0A8D-B49E-C4FEC0353971}"/>
                  </a:ext>
                </a:extLst>
              </p:cNvPr>
              <p:cNvSpPr/>
              <p:nvPr/>
            </p:nvSpPr>
            <p:spPr>
              <a:xfrm>
                <a:off x="4696690" y="4419599"/>
                <a:ext cx="56067" cy="64077"/>
              </a:xfrm>
              <a:custGeom>
                <a:avLst/>
                <a:gdLst>
                  <a:gd name="connsiteX0" fmla="*/ 16452 w 56067"/>
                  <a:gd name="connsiteY0" fmla="*/ 17318 h 64077"/>
                  <a:gd name="connsiteX1" fmla="*/ 27709 w 56067"/>
                  <a:gd name="connsiteY1" fmla="*/ 4330 h 64077"/>
                  <a:gd name="connsiteX2" fmla="*/ 40698 w 56067"/>
                  <a:gd name="connsiteY2" fmla="*/ 0 h 64077"/>
                  <a:gd name="connsiteX3" fmla="*/ 47625 w 56067"/>
                  <a:gd name="connsiteY3" fmla="*/ 1732 h 64077"/>
                  <a:gd name="connsiteX4" fmla="*/ 52821 w 56067"/>
                  <a:gd name="connsiteY4" fmla="*/ 6061 h 64077"/>
                  <a:gd name="connsiteX5" fmla="*/ 55418 w 56067"/>
                  <a:gd name="connsiteY5" fmla="*/ 13855 h 64077"/>
                  <a:gd name="connsiteX6" fmla="*/ 55418 w 56067"/>
                  <a:gd name="connsiteY6" fmla="*/ 24246 h 64077"/>
                  <a:gd name="connsiteX7" fmla="*/ 51089 w 56067"/>
                  <a:gd name="connsiteY7" fmla="*/ 64077 h 64077"/>
                  <a:gd name="connsiteX8" fmla="*/ 39832 w 56067"/>
                  <a:gd name="connsiteY8" fmla="*/ 64077 h 64077"/>
                  <a:gd name="connsiteX9" fmla="*/ 44161 w 56067"/>
                  <a:gd name="connsiteY9" fmla="*/ 24246 h 64077"/>
                  <a:gd name="connsiteX10" fmla="*/ 43295 w 56067"/>
                  <a:gd name="connsiteY10" fmla="*/ 12989 h 64077"/>
                  <a:gd name="connsiteX11" fmla="*/ 36368 w 56067"/>
                  <a:gd name="connsiteY11" fmla="*/ 9525 h 64077"/>
                  <a:gd name="connsiteX12" fmla="*/ 30307 w 56067"/>
                  <a:gd name="connsiteY12" fmla="*/ 11257 h 64077"/>
                  <a:gd name="connsiteX13" fmla="*/ 24245 w 56067"/>
                  <a:gd name="connsiteY13" fmla="*/ 15587 h 64077"/>
                  <a:gd name="connsiteX14" fmla="*/ 19050 w 56067"/>
                  <a:gd name="connsiteY14" fmla="*/ 22514 h 64077"/>
                  <a:gd name="connsiteX15" fmla="*/ 14721 w 56067"/>
                  <a:gd name="connsiteY15" fmla="*/ 32038 h 64077"/>
                  <a:gd name="connsiteX16" fmla="*/ 11257 w 56067"/>
                  <a:gd name="connsiteY16" fmla="*/ 64077 h 64077"/>
                  <a:gd name="connsiteX17" fmla="*/ 0 w 56067"/>
                  <a:gd name="connsiteY17" fmla="*/ 64077 h 64077"/>
                  <a:gd name="connsiteX18" fmla="*/ 7793 w 56067"/>
                  <a:gd name="connsiteY18" fmla="*/ 866 h 64077"/>
                  <a:gd name="connsiteX19" fmla="*/ 12989 w 56067"/>
                  <a:gd name="connsiteY19" fmla="*/ 866 h 64077"/>
                  <a:gd name="connsiteX20" fmla="*/ 16452 w 56067"/>
                  <a:gd name="connsiteY20" fmla="*/ 4330 h 64077"/>
                  <a:gd name="connsiteX21" fmla="*/ 16452 w 56067"/>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16452" y="17318"/>
                    </a:moveTo>
                    <a:cubicBezTo>
                      <a:pt x="19916" y="12123"/>
                      <a:pt x="23380" y="7793"/>
                      <a:pt x="27709" y="4330"/>
                    </a:cubicBezTo>
                    <a:cubicBezTo>
                      <a:pt x="32039" y="1732"/>
                      <a:pt x="36368" y="0"/>
                      <a:pt x="40698" y="0"/>
                    </a:cubicBezTo>
                    <a:cubicBezTo>
                      <a:pt x="43295" y="0"/>
                      <a:pt x="45893" y="866"/>
                      <a:pt x="47625" y="1732"/>
                    </a:cubicBezTo>
                    <a:cubicBezTo>
                      <a:pt x="49357" y="2598"/>
                      <a:pt x="51089" y="4330"/>
                      <a:pt x="52821" y="6061"/>
                    </a:cubicBezTo>
                    <a:cubicBezTo>
                      <a:pt x="53686" y="7793"/>
                      <a:pt x="54552" y="10391"/>
                      <a:pt x="55418" y="13855"/>
                    </a:cubicBezTo>
                    <a:cubicBezTo>
                      <a:pt x="56284" y="16452"/>
                      <a:pt x="56284" y="19916"/>
                      <a:pt x="55418" y="24246"/>
                    </a:cubicBezTo>
                    <a:lnTo>
                      <a:pt x="51089" y="64077"/>
                    </a:lnTo>
                    <a:lnTo>
                      <a:pt x="39832" y="64077"/>
                    </a:lnTo>
                    <a:lnTo>
                      <a:pt x="44161" y="24246"/>
                    </a:lnTo>
                    <a:cubicBezTo>
                      <a:pt x="45027" y="19050"/>
                      <a:pt x="44161" y="15587"/>
                      <a:pt x="43295" y="12989"/>
                    </a:cubicBezTo>
                    <a:cubicBezTo>
                      <a:pt x="42430" y="10391"/>
                      <a:pt x="39832" y="9525"/>
                      <a:pt x="36368" y="9525"/>
                    </a:cubicBezTo>
                    <a:cubicBezTo>
                      <a:pt x="34636" y="9525"/>
                      <a:pt x="32039" y="10391"/>
                      <a:pt x="30307" y="11257"/>
                    </a:cubicBezTo>
                    <a:cubicBezTo>
                      <a:pt x="28575" y="12123"/>
                      <a:pt x="25977" y="13855"/>
                      <a:pt x="24245" y="15587"/>
                    </a:cubicBezTo>
                    <a:cubicBezTo>
                      <a:pt x="22514" y="17318"/>
                      <a:pt x="20782" y="19916"/>
                      <a:pt x="19050" y="22514"/>
                    </a:cubicBezTo>
                    <a:cubicBezTo>
                      <a:pt x="17318" y="25111"/>
                      <a:pt x="15586" y="28575"/>
                      <a:pt x="14721" y="32038"/>
                    </a:cubicBezTo>
                    <a:lnTo>
                      <a:pt x="11257" y="64077"/>
                    </a:lnTo>
                    <a:lnTo>
                      <a:pt x="0" y="64077"/>
                    </a:lnTo>
                    <a:lnTo>
                      <a:pt x="7793" y="866"/>
                    </a:lnTo>
                    <a:lnTo>
                      <a:pt x="12989" y="866"/>
                    </a:lnTo>
                    <a:cubicBezTo>
                      <a:pt x="15586" y="866"/>
                      <a:pt x="16452" y="1732"/>
                      <a:pt x="16452" y="4330"/>
                    </a:cubicBezTo>
                    <a:lnTo>
                      <a:pt x="16452" y="17318"/>
                    </a:lnTo>
                    <a:close/>
                  </a:path>
                </a:pathLst>
              </a:custGeom>
              <a:solidFill>
                <a:srgbClr val="203249"/>
              </a:solid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4A224174-3ECC-E756-9228-9DC2B70BA758}"/>
                  </a:ext>
                </a:extLst>
              </p:cNvPr>
              <p:cNvSpPr/>
              <p:nvPr/>
            </p:nvSpPr>
            <p:spPr>
              <a:xfrm>
                <a:off x="4763365" y="4417868"/>
                <a:ext cx="55418" cy="65808"/>
              </a:xfrm>
              <a:custGeom>
                <a:avLst/>
                <a:gdLst>
                  <a:gd name="connsiteX0" fmla="*/ 39832 w 55418"/>
                  <a:gd name="connsiteY0" fmla="*/ 49357 h 65808"/>
                  <a:gd name="connsiteX1" fmla="*/ 34636 w 55418"/>
                  <a:gd name="connsiteY1" fmla="*/ 56284 h 65808"/>
                  <a:gd name="connsiteX2" fmla="*/ 29441 w 55418"/>
                  <a:gd name="connsiteY2" fmla="*/ 61479 h 65808"/>
                  <a:gd name="connsiteX3" fmla="*/ 23380 w 55418"/>
                  <a:gd name="connsiteY3" fmla="*/ 64943 h 65808"/>
                  <a:gd name="connsiteX4" fmla="*/ 16452 w 55418"/>
                  <a:gd name="connsiteY4" fmla="*/ 65809 h 65808"/>
                  <a:gd name="connsiteX5" fmla="*/ 9525 w 55418"/>
                  <a:gd name="connsiteY5" fmla="*/ 64077 h 65808"/>
                  <a:gd name="connsiteX6" fmla="*/ 4330 w 55418"/>
                  <a:gd name="connsiteY6" fmla="*/ 59747 h 65808"/>
                  <a:gd name="connsiteX7" fmla="*/ 866 w 55418"/>
                  <a:gd name="connsiteY7" fmla="*/ 52820 h 65808"/>
                  <a:gd name="connsiteX8" fmla="*/ 0 w 55418"/>
                  <a:gd name="connsiteY8" fmla="*/ 43295 h 65808"/>
                  <a:gd name="connsiteX9" fmla="*/ 1732 w 55418"/>
                  <a:gd name="connsiteY9" fmla="*/ 32039 h 65808"/>
                  <a:gd name="connsiteX10" fmla="*/ 6061 w 55418"/>
                  <a:gd name="connsiteY10" fmla="*/ 21648 h 65808"/>
                  <a:gd name="connsiteX11" fmla="*/ 12123 w 55418"/>
                  <a:gd name="connsiteY11" fmla="*/ 12989 h 65808"/>
                  <a:gd name="connsiteX12" fmla="*/ 19916 w 55418"/>
                  <a:gd name="connsiteY12" fmla="*/ 6061 h 65808"/>
                  <a:gd name="connsiteX13" fmla="*/ 29441 w 55418"/>
                  <a:gd name="connsiteY13" fmla="*/ 1732 h 65808"/>
                  <a:gd name="connsiteX14" fmla="*/ 39832 w 55418"/>
                  <a:gd name="connsiteY14" fmla="*/ 0 h 65808"/>
                  <a:gd name="connsiteX15" fmla="*/ 47625 w 55418"/>
                  <a:gd name="connsiteY15" fmla="*/ 866 h 65808"/>
                  <a:gd name="connsiteX16" fmla="*/ 55418 w 55418"/>
                  <a:gd name="connsiteY16" fmla="*/ 3464 h 65808"/>
                  <a:gd name="connsiteX17" fmla="*/ 47625 w 55418"/>
                  <a:gd name="connsiteY17" fmla="*/ 64077 h 65808"/>
                  <a:gd name="connsiteX18" fmla="*/ 42429 w 55418"/>
                  <a:gd name="connsiteY18" fmla="*/ 64077 h 65808"/>
                  <a:gd name="connsiteX19" fmla="*/ 39832 w 55418"/>
                  <a:gd name="connsiteY19" fmla="*/ 63211 h 65808"/>
                  <a:gd name="connsiteX20" fmla="*/ 38966 w 55418"/>
                  <a:gd name="connsiteY20" fmla="*/ 60614 h 65808"/>
                  <a:gd name="connsiteX21" fmla="*/ 39832 w 55418"/>
                  <a:gd name="connsiteY21" fmla="*/ 49357 h 65808"/>
                  <a:gd name="connsiteX22" fmla="*/ 44161 w 55418"/>
                  <a:gd name="connsiteY22" fmla="*/ 11257 h 65808"/>
                  <a:gd name="connsiteX23" fmla="*/ 41564 w 55418"/>
                  <a:gd name="connsiteY23" fmla="*/ 11257 h 65808"/>
                  <a:gd name="connsiteX24" fmla="*/ 38966 w 55418"/>
                  <a:gd name="connsiteY24" fmla="*/ 11257 h 65808"/>
                  <a:gd name="connsiteX25" fmla="*/ 32039 w 55418"/>
                  <a:gd name="connsiteY25" fmla="*/ 12123 h 65808"/>
                  <a:gd name="connsiteX26" fmla="*/ 25111 w 55418"/>
                  <a:gd name="connsiteY26" fmla="*/ 15586 h 65808"/>
                  <a:gd name="connsiteX27" fmla="*/ 19916 w 55418"/>
                  <a:gd name="connsiteY27" fmla="*/ 20782 h 65808"/>
                  <a:gd name="connsiteX28" fmla="*/ 15586 w 55418"/>
                  <a:gd name="connsiteY28" fmla="*/ 27709 h 65808"/>
                  <a:gd name="connsiteX29" fmla="*/ 12989 w 55418"/>
                  <a:gd name="connsiteY29" fmla="*/ 35502 h 65808"/>
                  <a:gd name="connsiteX30" fmla="*/ 12123 w 55418"/>
                  <a:gd name="connsiteY30" fmla="*/ 44161 h 65808"/>
                  <a:gd name="connsiteX31" fmla="*/ 21648 w 55418"/>
                  <a:gd name="connsiteY31" fmla="*/ 58882 h 65808"/>
                  <a:gd name="connsiteX32" fmla="*/ 27709 w 55418"/>
                  <a:gd name="connsiteY32" fmla="*/ 57150 h 65808"/>
                  <a:gd name="connsiteX33" fmla="*/ 32904 w 55418"/>
                  <a:gd name="connsiteY33" fmla="*/ 51955 h 65808"/>
                  <a:gd name="connsiteX34" fmla="*/ 38100 w 55418"/>
                  <a:gd name="connsiteY34" fmla="*/ 44161 h 65808"/>
                  <a:gd name="connsiteX35" fmla="*/ 42429 w 55418"/>
                  <a:gd name="connsiteY35" fmla="*/ 33770 h 65808"/>
                  <a:gd name="connsiteX36" fmla="*/ 44161 w 55418"/>
                  <a:gd name="connsiteY36" fmla="*/ 11257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8">
                    <a:moveTo>
                      <a:pt x="39832" y="49357"/>
                    </a:moveTo>
                    <a:cubicBezTo>
                      <a:pt x="38100" y="51955"/>
                      <a:pt x="36368" y="54552"/>
                      <a:pt x="34636" y="56284"/>
                    </a:cubicBezTo>
                    <a:cubicBezTo>
                      <a:pt x="32904" y="58882"/>
                      <a:pt x="31173" y="60614"/>
                      <a:pt x="29441" y="61479"/>
                    </a:cubicBezTo>
                    <a:cubicBezTo>
                      <a:pt x="27709" y="63211"/>
                      <a:pt x="25111" y="64077"/>
                      <a:pt x="23380" y="64943"/>
                    </a:cubicBezTo>
                    <a:cubicBezTo>
                      <a:pt x="21648" y="65809"/>
                      <a:pt x="19050" y="65809"/>
                      <a:pt x="16452" y="65809"/>
                    </a:cubicBezTo>
                    <a:cubicBezTo>
                      <a:pt x="13854" y="65809"/>
                      <a:pt x="12123" y="64943"/>
                      <a:pt x="9525" y="64077"/>
                    </a:cubicBezTo>
                    <a:cubicBezTo>
                      <a:pt x="6927" y="63211"/>
                      <a:pt x="6061" y="61479"/>
                      <a:pt x="4330" y="59747"/>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4" y="866"/>
                      <a:pt x="36368" y="0"/>
                      <a:pt x="39832" y="0"/>
                    </a:cubicBezTo>
                    <a:cubicBezTo>
                      <a:pt x="42429" y="0"/>
                      <a:pt x="45027" y="0"/>
                      <a:pt x="47625" y="866"/>
                    </a:cubicBezTo>
                    <a:cubicBezTo>
                      <a:pt x="50223" y="866"/>
                      <a:pt x="52820" y="1732"/>
                      <a:pt x="55418" y="3464"/>
                    </a:cubicBezTo>
                    <a:lnTo>
                      <a:pt x="47625" y="64077"/>
                    </a:lnTo>
                    <a:lnTo>
                      <a:pt x="42429" y="64077"/>
                    </a:lnTo>
                    <a:cubicBezTo>
                      <a:pt x="40698" y="64077"/>
                      <a:pt x="39832" y="64077"/>
                      <a:pt x="39832" y="63211"/>
                    </a:cubicBezTo>
                    <a:cubicBezTo>
                      <a:pt x="38966" y="62346"/>
                      <a:pt x="38966" y="61479"/>
                      <a:pt x="38966" y="60614"/>
                    </a:cubicBezTo>
                    <a:lnTo>
                      <a:pt x="39832" y="49357"/>
                    </a:lnTo>
                    <a:close/>
                    <a:moveTo>
                      <a:pt x="44161" y="11257"/>
                    </a:moveTo>
                    <a:cubicBezTo>
                      <a:pt x="43295" y="11257"/>
                      <a:pt x="42429" y="11257"/>
                      <a:pt x="41564" y="11257"/>
                    </a:cubicBezTo>
                    <a:cubicBezTo>
                      <a:pt x="40698" y="11257"/>
                      <a:pt x="39832" y="11257"/>
                      <a:pt x="38966" y="11257"/>
                    </a:cubicBezTo>
                    <a:cubicBezTo>
                      <a:pt x="36368" y="11257"/>
                      <a:pt x="33770" y="11257"/>
                      <a:pt x="32039" y="12123"/>
                    </a:cubicBezTo>
                    <a:cubicBezTo>
                      <a:pt x="30307" y="12989"/>
                      <a:pt x="27709" y="13854"/>
                      <a:pt x="25111" y="15586"/>
                    </a:cubicBezTo>
                    <a:cubicBezTo>
                      <a:pt x="23380" y="17318"/>
                      <a:pt x="21648" y="19050"/>
                      <a:pt x="19916" y="20782"/>
                    </a:cubicBezTo>
                    <a:cubicBezTo>
                      <a:pt x="18184" y="22513"/>
                      <a:pt x="16452" y="25111"/>
                      <a:pt x="15586" y="27709"/>
                    </a:cubicBezTo>
                    <a:cubicBezTo>
                      <a:pt x="14720" y="30307"/>
                      <a:pt x="13854"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4" y="51955"/>
                    </a:cubicBezTo>
                    <a:cubicBezTo>
                      <a:pt x="34636" y="49357"/>
                      <a:pt x="36368" y="46759"/>
                      <a:pt x="38100" y="44161"/>
                    </a:cubicBezTo>
                    <a:cubicBezTo>
                      <a:pt x="39832" y="40698"/>
                      <a:pt x="40698" y="38100"/>
                      <a:pt x="42429"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F2EA0102-357D-D9D9-BD6C-2005A00D4FAC}"/>
                  </a:ext>
                </a:extLst>
              </p:cNvPr>
              <p:cNvSpPr/>
              <p:nvPr/>
            </p:nvSpPr>
            <p:spPr>
              <a:xfrm>
                <a:off x="4828309" y="4391891"/>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FA265E8E-DC4B-9314-FD18-EA509D6CD883}"/>
                  </a:ext>
                </a:extLst>
              </p:cNvPr>
              <p:cNvSpPr/>
              <p:nvPr/>
            </p:nvSpPr>
            <p:spPr>
              <a:xfrm>
                <a:off x="4276724" y="4543425"/>
                <a:ext cx="72736" cy="90054"/>
              </a:xfrm>
              <a:custGeom>
                <a:avLst/>
                <a:gdLst>
                  <a:gd name="connsiteX0" fmla="*/ 38100 w 72736"/>
                  <a:gd name="connsiteY0" fmla="*/ 81395 h 90054"/>
                  <a:gd name="connsiteX1" fmla="*/ 45027 w 72736"/>
                  <a:gd name="connsiteY1" fmla="*/ 80529 h 90054"/>
                  <a:gd name="connsiteX2" fmla="*/ 50223 w 72736"/>
                  <a:gd name="connsiteY2" fmla="*/ 78798 h 90054"/>
                  <a:gd name="connsiteX3" fmla="*/ 54552 w 72736"/>
                  <a:gd name="connsiteY3" fmla="*/ 76200 h 90054"/>
                  <a:gd name="connsiteX4" fmla="*/ 57150 w 72736"/>
                  <a:gd name="connsiteY4" fmla="*/ 73602 h 90054"/>
                  <a:gd name="connsiteX5" fmla="*/ 58882 w 72736"/>
                  <a:gd name="connsiteY5" fmla="*/ 71870 h 90054"/>
                  <a:gd name="connsiteX6" fmla="*/ 60614 w 72736"/>
                  <a:gd name="connsiteY6" fmla="*/ 71005 h 90054"/>
                  <a:gd name="connsiteX7" fmla="*/ 61480 w 72736"/>
                  <a:gd name="connsiteY7" fmla="*/ 71005 h 90054"/>
                  <a:gd name="connsiteX8" fmla="*/ 62345 w 72736"/>
                  <a:gd name="connsiteY8" fmla="*/ 71870 h 90054"/>
                  <a:gd name="connsiteX9" fmla="*/ 66675 w 72736"/>
                  <a:gd name="connsiteY9" fmla="*/ 77066 h 90054"/>
                  <a:gd name="connsiteX10" fmla="*/ 52820 w 72736"/>
                  <a:gd name="connsiteY10" fmla="*/ 86591 h 90054"/>
                  <a:gd name="connsiteX11" fmla="*/ 34636 w 72736"/>
                  <a:gd name="connsiteY11" fmla="*/ 90054 h 90054"/>
                  <a:gd name="connsiteX12" fmla="*/ 19916 w 72736"/>
                  <a:gd name="connsiteY12" fmla="*/ 87457 h 90054"/>
                  <a:gd name="connsiteX13" fmla="*/ 9525 w 72736"/>
                  <a:gd name="connsiteY13" fmla="*/ 79664 h 90054"/>
                  <a:gd name="connsiteX14" fmla="*/ 2598 w 72736"/>
                  <a:gd name="connsiteY14" fmla="*/ 67541 h 90054"/>
                  <a:gd name="connsiteX15" fmla="*/ 0 w 72736"/>
                  <a:gd name="connsiteY15" fmla="*/ 51955 h 90054"/>
                  <a:gd name="connsiteX16" fmla="*/ 3464 w 72736"/>
                  <a:gd name="connsiteY16" fmla="*/ 30307 h 90054"/>
                  <a:gd name="connsiteX17" fmla="*/ 12989 w 72736"/>
                  <a:gd name="connsiteY17" fmla="*/ 13854 h 90054"/>
                  <a:gd name="connsiteX18" fmla="*/ 27709 w 72736"/>
                  <a:gd name="connsiteY18" fmla="*/ 3463 h 90054"/>
                  <a:gd name="connsiteX19" fmla="*/ 45893 w 72736"/>
                  <a:gd name="connsiteY19" fmla="*/ 0 h 90054"/>
                  <a:gd name="connsiteX20" fmla="*/ 54552 w 72736"/>
                  <a:gd name="connsiteY20" fmla="*/ 866 h 90054"/>
                  <a:gd name="connsiteX21" fmla="*/ 61480 w 72736"/>
                  <a:gd name="connsiteY21" fmla="*/ 3463 h 90054"/>
                  <a:gd name="connsiteX22" fmla="*/ 67541 w 72736"/>
                  <a:gd name="connsiteY22" fmla="*/ 6927 h 90054"/>
                  <a:gd name="connsiteX23" fmla="*/ 72736 w 72736"/>
                  <a:gd name="connsiteY23" fmla="*/ 12122 h 90054"/>
                  <a:gd name="connsiteX24" fmla="*/ 68407 w 72736"/>
                  <a:gd name="connsiteY24" fmla="*/ 17318 h 90054"/>
                  <a:gd name="connsiteX25" fmla="*/ 67541 w 72736"/>
                  <a:gd name="connsiteY25" fmla="*/ 18184 h 90054"/>
                  <a:gd name="connsiteX26" fmla="*/ 65809 w 72736"/>
                  <a:gd name="connsiteY26" fmla="*/ 18184 h 90054"/>
                  <a:gd name="connsiteX27" fmla="*/ 63211 w 72736"/>
                  <a:gd name="connsiteY27" fmla="*/ 17318 h 90054"/>
                  <a:gd name="connsiteX28" fmla="*/ 59748 w 72736"/>
                  <a:gd name="connsiteY28" fmla="*/ 14721 h 90054"/>
                  <a:gd name="connsiteX29" fmla="*/ 54552 w 72736"/>
                  <a:gd name="connsiteY29" fmla="*/ 12122 h 90054"/>
                  <a:gd name="connsiteX30" fmla="*/ 45893 w 72736"/>
                  <a:gd name="connsiteY30" fmla="*/ 11257 h 90054"/>
                  <a:gd name="connsiteX31" fmla="*/ 32039 w 72736"/>
                  <a:gd name="connsiteY31" fmla="*/ 13854 h 90054"/>
                  <a:gd name="connsiteX32" fmla="*/ 20782 w 72736"/>
                  <a:gd name="connsiteY32" fmla="*/ 22513 h 90054"/>
                  <a:gd name="connsiteX33" fmla="*/ 13855 w 72736"/>
                  <a:gd name="connsiteY33" fmla="*/ 35502 h 90054"/>
                  <a:gd name="connsiteX34" fmla="*/ 11257 w 72736"/>
                  <a:gd name="connsiteY34" fmla="*/ 52820 h 90054"/>
                  <a:gd name="connsiteX35" fmla="*/ 12989 w 72736"/>
                  <a:gd name="connsiteY35" fmla="*/ 64943 h 90054"/>
                  <a:gd name="connsiteX36" fmla="*/ 18184 w 72736"/>
                  <a:gd name="connsiteY36" fmla="*/ 74468 h 90054"/>
                  <a:gd name="connsiteX37" fmla="*/ 25977 w 72736"/>
                  <a:gd name="connsiteY37" fmla="*/ 80529 h 90054"/>
                  <a:gd name="connsiteX38" fmla="*/ 38100 w 72736"/>
                  <a:gd name="connsiteY38" fmla="*/ 81395 h 90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2736" h="90054">
                    <a:moveTo>
                      <a:pt x="38100" y="81395"/>
                    </a:moveTo>
                    <a:cubicBezTo>
                      <a:pt x="40698" y="81395"/>
                      <a:pt x="43295" y="81395"/>
                      <a:pt x="45027" y="80529"/>
                    </a:cubicBezTo>
                    <a:cubicBezTo>
                      <a:pt x="46759" y="79664"/>
                      <a:pt x="49357" y="79664"/>
                      <a:pt x="50223" y="78798"/>
                    </a:cubicBezTo>
                    <a:cubicBezTo>
                      <a:pt x="51955" y="77932"/>
                      <a:pt x="52820" y="77066"/>
                      <a:pt x="54552" y="76200"/>
                    </a:cubicBezTo>
                    <a:cubicBezTo>
                      <a:pt x="55418" y="75334"/>
                      <a:pt x="56284" y="74468"/>
                      <a:pt x="57150" y="73602"/>
                    </a:cubicBezTo>
                    <a:cubicBezTo>
                      <a:pt x="58016" y="72736"/>
                      <a:pt x="58882" y="72736"/>
                      <a:pt x="58882" y="71870"/>
                    </a:cubicBezTo>
                    <a:cubicBezTo>
                      <a:pt x="59748" y="71005"/>
                      <a:pt x="59748" y="71005"/>
                      <a:pt x="60614" y="71005"/>
                    </a:cubicBezTo>
                    <a:cubicBezTo>
                      <a:pt x="60614" y="71005"/>
                      <a:pt x="61480" y="71005"/>
                      <a:pt x="61480" y="71005"/>
                    </a:cubicBezTo>
                    <a:cubicBezTo>
                      <a:pt x="61480" y="71005"/>
                      <a:pt x="62345" y="71005"/>
                      <a:pt x="62345" y="71870"/>
                    </a:cubicBezTo>
                    <a:lnTo>
                      <a:pt x="66675" y="77066"/>
                    </a:lnTo>
                    <a:cubicBezTo>
                      <a:pt x="62345" y="81395"/>
                      <a:pt x="58016" y="84859"/>
                      <a:pt x="52820" y="86591"/>
                    </a:cubicBezTo>
                    <a:cubicBezTo>
                      <a:pt x="47625" y="89189"/>
                      <a:pt x="41564" y="90054"/>
                      <a:pt x="34636" y="90054"/>
                    </a:cubicBezTo>
                    <a:cubicBezTo>
                      <a:pt x="29441" y="90054"/>
                      <a:pt x="24245" y="89189"/>
                      <a:pt x="19916" y="87457"/>
                    </a:cubicBezTo>
                    <a:cubicBezTo>
                      <a:pt x="15586" y="85725"/>
                      <a:pt x="12123" y="83127"/>
                      <a:pt x="9525" y="79664"/>
                    </a:cubicBezTo>
                    <a:cubicBezTo>
                      <a:pt x="6927" y="76200"/>
                      <a:pt x="4330" y="71870"/>
                      <a:pt x="2598" y="67541"/>
                    </a:cubicBezTo>
                    <a:cubicBezTo>
                      <a:pt x="866" y="63211"/>
                      <a:pt x="0" y="58016"/>
                      <a:pt x="0" y="51955"/>
                    </a:cubicBezTo>
                    <a:cubicBezTo>
                      <a:pt x="0" y="44161"/>
                      <a:pt x="866" y="37234"/>
                      <a:pt x="3464" y="30307"/>
                    </a:cubicBezTo>
                    <a:cubicBezTo>
                      <a:pt x="6061" y="24245"/>
                      <a:pt x="9525" y="18184"/>
                      <a:pt x="12989" y="13854"/>
                    </a:cubicBezTo>
                    <a:cubicBezTo>
                      <a:pt x="17318" y="9525"/>
                      <a:pt x="22514" y="6061"/>
                      <a:pt x="27709" y="3463"/>
                    </a:cubicBezTo>
                    <a:cubicBezTo>
                      <a:pt x="33770" y="866"/>
                      <a:pt x="39832" y="0"/>
                      <a:pt x="45893" y="0"/>
                    </a:cubicBezTo>
                    <a:cubicBezTo>
                      <a:pt x="49357" y="0"/>
                      <a:pt x="51955" y="0"/>
                      <a:pt x="54552" y="866"/>
                    </a:cubicBezTo>
                    <a:cubicBezTo>
                      <a:pt x="57150" y="1732"/>
                      <a:pt x="59748" y="2598"/>
                      <a:pt x="61480" y="3463"/>
                    </a:cubicBezTo>
                    <a:cubicBezTo>
                      <a:pt x="63211" y="4330"/>
                      <a:pt x="65809" y="6061"/>
                      <a:pt x="67541" y="6927"/>
                    </a:cubicBezTo>
                    <a:cubicBezTo>
                      <a:pt x="69273" y="7793"/>
                      <a:pt x="71005" y="10391"/>
                      <a:pt x="72736" y="12122"/>
                    </a:cubicBezTo>
                    <a:lnTo>
                      <a:pt x="68407" y="17318"/>
                    </a:lnTo>
                    <a:cubicBezTo>
                      <a:pt x="68407" y="17318"/>
                      <a:pt x="67541" y="18184"/>
                      <a:pt x="67541" y="18184"/>
                    </a:cubicBezTo>
                    <a:cubicBezTo>
                      <a:pt x="67541" y="18184"/>
                      <a:pt x="66675" y="18184"/>
                      <a:pt x="65809" y="18184"/>
                    </a:cubicBezTo>
                    <a:cubicBezTo>
                      <a:pt x="64943" y="18184"/>
                      <a:pt x="64077" y="18184"/>
                      <a:pt x="63211" y="17318"/>
                    </a:cubicBezTo>
                    <a:cubicBezTo>
                      <a:pt x="62345" y="16452"/>
                      <a:pt x="61480" y="15586"/>
                      <a:pt x="59748" y="14721"/>
                    </a:cubicBezTo>
                    <a:cubicBezTo>
                      <a:pt x="58016" y="13854"/>
                      <a:pt x="56284" y="12989"/>
                      <a:pt x="54552" y="12122"/>
                    </a:cubicBezTo>
                    <a:cubicBezTo>
                      <a:pt x="51955" y="11257"/>
                      <a:pt x="49357" y="11257"/>
                      <a:pt x="45893" y="11257"/>
                    </a:cubicBezTo>
                    <a:cubicBezTo>
                      <a:pt x="40698" y="11257"/>
                      <a:pt x="36368" y="12122"/>
                      <a:pt x="32039" y="13854"/>
                    </a:cubicBezTo>
                    <a:cubicBezTo>
                      <a:pt x="27709" y="15586"/>
                      <a:pt x="24245" y="18184"/>
                      <a:pt x="20782" y="22513"/>
                    </a:cubicBezTo>
                    <a:cubicBezTo>
                      <a:pt x="17318" y="25977"/>
                      <a:pt x="15586" y="30307"/>
                      <a:pt x="13855" y="35502"/>
                    </a:cubicBezTo>
                    <a:cubicBezTo>
                      <a:pt x="12123" y="40698"/>
                      <a:pt x="11257" y="46759"/>
                      <a:pt x="11257" y="52820"/>
                    </a:cubicBezTo>
                    <a:cubicBezTo>
                      <a:pt x="11257" y="57150"/>
                      <a:pt x="12123" y="61479"/>
                      <a:pt x="12989" y="64943"/>
                    </a:cubicBezTo>
                    <a:cubicBezTo>
                      <a:pt x="13855" y="68407"/>
                      <a:pt x="15586" y="71870"/>
                      <a:pt x="18184" y="74468"/>
                    </a:cubicBezTo>
                    <a:cubicBezTo>
                      <a:pt x="19916" y="77066"/>
                      <a:pt x="22514" y="78798"/>
                      <a:pt x="25977" y="80529"/>
                    </a:cubicBezTo>
                    <a:cubicBezTo>
                      <a:pt x="31173" y="80529"/>
                      <a:pt x="34636" y="81395"/>
                      <a:pt x="38100" y="81395"/>
                    </a:cubicBezTo>
                    <a:close/>
                  </a:path>
                </a:pathLst>
              </a:custGeom>
              <a:solidFill>
                <a:srgbClr val="203249"/>
              </a:solid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E0C545B5-D05E-D27D-7735-F486236F10DC}"/>
                  </a:ext>
                </a:extLst>
              </p:cNvPr>
              <p:cNvSpPr/>
              <p:nvPr/>
            </p:nvSpPr>
            <p:spPr>
              <a:xfrm>
                <a:off x="4355739" y="4570268"/>
                <a:ext cx="56067" cy="64077"/>
              </a:xfrm>
              <a:custGeom>
                <a:avLst/>
                <a:gdLst>
                  <a:gd name="connsiteX0" fmla="*/ 56068 w 56067"/>
                  <a:gd name="connsiteY0" fmla="*/ 0 h 64077"/>
                  <a:gd name="connsiteX1" fmla="*/ 48274 w 56067"/>
                  <a:gd name="connsiteY1" fmla="*/ 63211 h 64077"/>
                  <a:gd name="connsiteX2" fmla="*/ 43079 w 56067"/>
                  <a:gd name="connsiteY2" fmla="*/ 63211 h 64077"/>
                  <a:gd name="connsiteX3" fmla="*/ 38749 w 56067"/>
                  <a:gd name="connsiteY3" fmla="*/ 58882 h 64077"/>
                  <a:gd name="connsiteX4" fmla="*/ 39615 w 56067"/>
                  <a:gd name="connsiteY4" fmla="*/ 47625 h 64077"/>
                  <a:gd name="connsiteX5" fmla="*/ 28359 w 56067"/>
                  <a:gd name="connsiteY5" fmla="*/ 59748 h 64077"/>
                  <a:gd name="connsiteX6" fmla="*/ 15370 w 56067"/>
                  <a:gd name="connsiteY6" fmla="*/ 64077 h 64077"/>
                  <a:gd name="connsiteX7" fmla="*/ 8443 w 56067"/>
                  <a:gd name="connsiteY7" fmla="*/ 62346 h 64077"/>
                  <a:gd name="connsiteX8" fmla="*/ 3247 w 56067"/>
                  <a:gd name="connsiteY8" fmla="*/ 58016 h 64077"/>
                  <a:gd name="connsiteX9" fmla="*/ 649 w 56067"/>
                  <a:gd name="connsiteY9" fmla="*/ 50223 h 64077"/>
                  <a:gd name="connsiteX10" fmla="*/ 649 w 56067"/>
                  <a:gd name="connsiteY10" fmla="*/ 39832 h 64077"/>
                  <a:gd name="connsiteX11" fmla="*/ 4979 w 56067"/>
                  <a:gd name="connsiteY11" fmla="*/ 0 h 64077"/>
                  <a:gd name="connsiteX12" fmla="*/ 16236 w 56067"/>
                  <a:gd name="connsiteY12" fmla="*/ 0 h 64077"/>
                  <a:gd name="connsiteX13" fmla="*/ 11906 w 56067"/>
                  <a:gd name="connsiteY13" fmla="*/ 39832 h 64077"/>
                  <a:gd name="connsiteX14" fmla="*/ 12772 w 56067"/>
                  <a:gd name="connsiteY14" fmla="*/ 51089 h 64077"/>
                  <a:gd name="connsiteX15" fmla="*/ 19699 w 56067"/>
                  <a:gd name="connsiteY15" fmla="*/ 54552 h 64077"/>
                  <a:gd name="connsiteX16" fmla="*/ 25761 w 56067"/>
                  <a:gd name="connsiteY16" fmla="*/ 52821 h 64077"/>
                  <a:gd name="connsiteX17" fmla="*/ 31822 w 56067"/>
                  <a:gd name="connsiteY17" fmla="*/ 48491 h 64077"/>
                  <a:gd name="connsiteX18" fmla="*/ 37018 w 56067"/>
                  <a:gd name="connsiteY18" fmla="*/ 41564 h 64077"/>
                  <a:gd name="connsiteX19" fmla="*/ 41347 w 56067"/>
                  <a:gd name="connsiteY19" fmla="*/ 32904 h 64077"/>
                  <a:gd name="connsiteX20" fmla="*/ 45677 w 56067"/>
                  <a:gd name="connsiteY20" fmla="*/ 0 h 64077"/>
                  <a:gd name="connsiteX21" fmla="*/ 56068 w 56067"/>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56068" y="0"/>
                    </a:moveTo>
                    <a:lnTo>
                      <a:pt x="48274" y="63211"/>
                    </a:lnTo>
                    <a:lnTo>
                      <a:pt x="43079" y="63211"/>
                    </a:lnTo>
                    <a:cubicBezTo>
                      <a:pt x="40481" y="63211"/>
                      <a:pt x="38749" y="61480"/>
                      <a:pt x="38749" y="58882"/>
                    </a:cubicBezTo>
                    <a:lnTo>
                      <a:pt x="39615" y="47625"/>
                    </a:lnTo>
                    <a:cubicBezTo>
                      <a:pt x="36152" y="52821"/>
                      <a:pt x="32688" y="57150"/>
                      <a:pt x="28359" y="59748"/>
                    </a:cubicBezTo>
                    <a:cubicBezTo>
                      <a:pt x="24029" y="62346"/>
                      <a:pt x="19699" y="64077"/>
                      <a:pt x="15370" y="64077"/>
                    </a:cubicBezTo>
                    <a:cubicBezTo>
                      <a:pt x="12772" y="64077"/>
                      <a:pt x="10174" y="63211"/>
                      <a:pt x="8443" y="62346"/>
                    </a:cubicBezTo>
                    <a:cubicBezTo>
                      <a:pt x="6711" y="61480"/>
                      <a:pt x="4979" y="59748"/>
                      <a:pt x="3247" y="58016"/>
                    </a:cubicBezTo>
                    <a:cubicBezTo>
                      <a:pt x="2381" y="56284"/>
                      <a:pt x="1515" y="53686"/>
                      <a:pt x="649" y="50223"/>
                    </a:cubicBezTo>
                    <a:cubicBezTo>
                      <a:pt x="-216" y="47625"/>
                      <a:pt x="-216" y="44162"/>
                      <a:pt x="649" y="39832"/>
                    </a:cubicBezTo>
                    <a:lnTo>
                      <a:pt x="4979" y="0"/>
                    </a:lnTo>
                    <a:lnTo>
                      <a:pt x="16236" y="0"/>
                    </a:lnTo>
                    <a:lnTo>
                      <a:pt x="11906" y="39832"/>
                    </a:lnTo>
                    <a:cubicBezTo>
                      <a:pt x="11040" y="45027"/>
                      <a:pt x="11906" y="48491"/>
                      <a:pt x="12772" y="51089"/>
                    </a:cubicBezTo>
                    <a:cubicBezTo>
                      <a:pt x="13638" y="53686"/>
                      <a:pt x="16236" y="54552"/>
                      <a:pt x="19699" y="54552"/>
                    </a:cubicBezTo>
                    <a:cubicBezTo>
                      <a:pt x="21431" y="54552"/>
                      <a:pt x="23163" y="53686"/>
                      <a:pt x="25761" y="52821"/>
                    </a:cubicBezTo>
                    <a:cubicBezTo>
                      <a:pt x="27493" y="51955"/>
                      <a:pt x="30090" y="50223"/>
                      <a:pt x="31822" y="48491"/>
                    </a:cubicBezTo>
                    <a:cubicBezTo>
                      <a:pt x="33554" y="46759"/>
                      <a:pt x="35286" y="44162"/>
                      <a:pt x="37018" y="41564"/>
                    </a:cubicBezTo>
                    <a:cubicBezTo>
                      <a:pt x="38749" y="38966"/>
                      <a:pt x="40481" y="35503"/>
                      <a:pt x="41347" y="32904"/>
                    </a:cubicBezTo>
                    <a:lnTo>
                      <a:pt x="45677" y="0"/>
                    </a:lnTo>
                    <a:lnTo>
                      <a:pt x="56068" y="0"/>
                    </a:lnTo>
                    <a:close/>
                  </a:path>
                </a:pathLst>
              </a:custGeom>
              <a:solidFill>
                <a:srgbClr val="203249"/>
              </a:solid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A7B3DB24-F26E-D7F4-0269-1BF9D1C28827}"/>
                  </a:ext>
                </a:extLst>
              </p:cNvPr>
              <p:cNvSpPr/>
              <p:nvPr/>
            </p:nvSpPr>
            <p:spPr>
              <a:xfrm>
                <a:off x="4422197" y="4541693"/>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8CBFFBDB-C3AF-E265-B4B6-F4DF3F571F14}"/>
                  </a:ext>
                </a:extLst>
              </p:cNvPr>
              <p:cNvSpPr/>
              <p:nvPr/>
            </p:nvSpPr>
            <p:spPr>
              <a:xfrm>
                <a:off x="4450387" y="4550352"/>
                <a:ext cx="37618" cy="84858"/>
              </a:xfrm>
              <a:custGeom>
                <a:avLst/>
                <a:gdLst>
                  <a:gd name="connsiteX0" fmla="*/ 4714 w 37618"/>
                  <a:gd name="connsiteY0" fmla="*/ 71005 h 84858"/>
                  <a:gd name="connsiteX1" fmla="*/ 4714 w 37618"/>
                  <a:gd name="connsiteY1" fmla="*/ 70138 h 84858"/>
                  <a:gd name="connsiteX2" fmla="*/ 4714 w 37618"/>
                  <a:gd name="connsiteY2" fmla="*/ 68407 h 84858"/>
                  <a:gd name="connsiteX3" fmla="*/ 4714 w 37618"/>
                  <a:gd name="connsiteY3" fmla="*/ 65809 h 84858"/>
                  <a:gd name="connsiteX4" fmla="*/ 5580 w 37618"/>
                  <a:gd name="connsiteY4" fmla="*/ 61479 h 84858"/>
                  <a:gd name="connsiteX5" fmla="*/ 9044 w 37618"/>
                  <a:gd name="connsiteY5" fmla="*/ 30307 h 84858"/>
                  <a:gd name="connsiteX6" fmla="*/ 2117 w 37618"/>
                  <a:gd name="connsiteY6" fmla="*/ 30307 h 84858"/>
                  <a:gd name="connsiteX7" fmla="*/ 385 w 37618"/>
                  <a:gd name="connsiteY7" fmla="*/ 29441 h 84858"/>
                  <a:gd name="connsiteX8" fmla="*/ 385 w 37618"/>
                  <a:gd name="connsiteY8" fmla="*/ 27709 h 84858"/>
                  <a:gd name="connsiteX9" fmla="*/ 1251 w 37618"/>
                  <a:gd name="connsiteY9" fmla="*/ 23380 h 84858"/>
                  <a:gd name="connsiteX10" fmla="*/ 10776 w 37618"/>
                  <a:gd name="connsiteY10" fmla="*/ 22513 h 84858"/>
                  <a:gd name="connsiteX11" fmla="*/ 15105 w 37618"/>
                  <a:gd name="connsiteY11" fmla="*/ 2598 h 84858"/>
                  <a:gd name="connsiteX12" fmla="*/ 15971 w 37618"/>
                  <a:gd name="connsiteY12" fmla="*/ 866 h 84858"/>
                  <a:gd name="connsiteX13" fmla="*/ 17703 w 37618"/>
                  <a:gd name="connsiteY13" fmla="*/ 0 h 84858"/>
                  <a:gd name="connsiteX14" fmla="*/ 23764 w 37618"/>
                  <a:gd name="connsiteY14" fmla="*/ 0 h 84858"/>
                  <a:gd name="connsiteX15" fmla="*/ 21167 w 37618"/>
                  <a:gd name="connsiteY15" fmla="*/ 21648 h 84858"/>
                  <a:gd name="connsiteX16" fmla="*/ 37619 w 37618"/>
                  <a:gd name="connsiteY16" fmla="*/ 21648 h 84858"/>
                  <a:gd name="connsiteX17" fmla="*/ 36753 w 37618"/>
                  <a:gd name="connsiteY17" fmla="*/ 29441 h 84858"/>
                  <a:gd name="connsiteX18" fmla="*/ 20301 w 37618"/>
                  <a:gd name="connsiteY18" fmla="*/ 29441 h 84858"/>
                  <a:gd name="connsiteX19" fmla="*/ 16837 w 37618"/>
                  <a:gd name="connsiteY19" fmla="*/ 60614 h 84858"/>
                  <a:gd name="connsiteX20" fmla="*/ 15971 w 37618"/>
                  <a:gd name="connsiteY20" fmla="*/ 64943 h 84858"/>
                  <a:gd name="connsiteX21" fmla="*/ 15971 w 37618"/>
                  <a:gd name="connsiteY21" fmla="*/ 67541 h 84858"/>
                  <a:gd name="connsiteX22" fmla="*/ 15971 w 37618"/>
                  <a:gd name="connsiteY22" fmla="*/ 69273 h 84858"/>
                  <a:gd name="connsiteX23" fmla="*/ 15971 w 37618"/>
                  <a:gd name="connsiteY23" fmla="*/ 70138 h 84858"/>
                  <a:gd name="connsiteX24" fmla="*/ 17703 w 37618"/>
                  <a:gd name="connsiteY24" fmla="*/ 74468 h 84858"/>
                  <a:gd name="connsiteX25" fmla="*/ 22033 w 37618"/>
                  <a:gd name="connsiteY25" fmla="*/ 76200 h 84858"/>
                  <a:gd name="connsiteX26" fmla="*/ 24630 w 37618"/>
                  <a:gd name="connsiteY26" fmla="*/ 75334 h 84858"/>
                  <a:gd name="connsiteX27" fmla="*/ 26362 w 37618"/>
                  <a:gd name="connsiteY27" fmla="*/ 74468 h 84858"/>
                  <a:gd name="connsiteX28" fmla="*/ 28094 w 37618"/>
                  <a:gd name="connsiteY28" fmla="*/ 73602 h 84858"/>
                  <a:gd name="connsiteX29" fmla="*/ 28960 w 37618"/>
                  <a:gd name="connsiteY29" fmla="*/ 72737 h 84858"/>
                  <a:gd name="connsiteX30" fmla="*/ 29826 w 37618"/>
                  <a:gd name="connsiteY30" fmla="*/ 72737 h 84858"/>
                  <a:gd name="connsiteX31" fmla="*/ 30692 w 37618"/>
                  <a:gd name="connsiteY31" fmla="*/ 73602 h 84858"/>
                  <a:gd name="connsiteX32" fmla="*/ 33289 w 37618"/>
                  <a:gd name="connsiteY32" fmla="*/ 78798 h 84858"/>
                  <a:gd name="connsiteX33" fmla="*/ 26362 w 37618"/>
                  <a:gd name="connsiteY33" fmla="*/ 83127 h 84858"/>
                  <a:gd name="connsiteX34" fmla="*/ 18569 w 37618"/>
                  <a:gd name="connsiteY34" fmla="*/ 84859 h 84858"/>
                  <a:gd name="connsiteX35" fmla="*/ 9044 w 37618"/>
                  <a:gd name="connsiteY35" fmla="*/ 81396 h 84858"/>
                  <a:gd name="connsiteX36" fmla="*/ 4714 w 37618"/>
                  <a:gd name="connsiteY36" fmla="*/ 71005 h 8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8" h="84858">
                    <a:moveTo>
                      <a:pt x="4714" y="71005"/>
                    </a:moveTo>
                    <a:cubicBezTo>
                      <a:pt x="4714" y="71005"/>
                      <a:pt x="4714" y="70138"/>
                      <a:pt x="4714" y="70138"/>
                    </a:cubicBezTo>
                    <a:cubicBezTo>
                      <a:pt x="4714" y="70138"/>
                      <a:pt x="4714" y="69273"/>
                      <a:pt x="4714" y="68407"/>
                    </a:cubicBezTo>
                    <a:cubicBezTo>
                      <a:pt x="4714" y="67541"/>
                      <a:pt x="4714" y="66675"/>
                      <a:pt x="4714" y="65809"/>
                    </a:cubicBezTo>
                    <a:cubicBezTo>
                      <a:pt x="4714" y="64943"/>
                      <a:pt x="4714" y="63211"/>
                      <a:pt x="5580" y="61479"/>
                    </a:cubicBezTo>
                    <a:lnTo>
                      <a:pt x="9044" y="30307"/>
                    </a:lnTo>
                    <a:lnTo>
                      <a:pt x="2117" y="30307"/>
                    </a:lnTo>
                    <a:cubicBezTo>
                      <a:pt x="1251" y="30307"/>
                      <a:pt x="1251" y="30307"/>
                      <a:pt x="385" y="29441"/>
                    </a:cubicBezTo>
                    <a:cubicBezTo>
                      <a:pt x="385" y="29441"/>
                      <a:pt x="-481" y="28575"/>
                      <a:pt x="385" y="27709"/>
                    </a:cubicBezTo>
                    <a:lnTo>
                      <a:pt x="1251" y="23380"/>
                    </a:lnTo>
                    <a:lnTo>
                      <a:pt x="10776" y="22513"/>
                    </a:lnTo>
                    <a:lnTo>
                      <a:pt x="15105" y="2598"/>
                    </a:lnTo>
                    <a:cubicBezTo>
                      <a:pt x="15105" y="1732"/>
                      <a:pt x="15971" y="1732"/>
                      <a:pt x="15971" y="866"/>
                    </a:cubicBezTo>
                    <a:cubicBezTo>
                      <a:pt x="16837" y="866"/>
                      <a:pt x="16837" y="0"/>
                      <a:pt x="17703" y="0"/>
                    </a:cubicBezTo>
                    <a:lnTo>
                      <a:pt x="23764" y="0"/>
                    </a:lnTo>
                    <a:lnTo>
                      <a:pt x="21167" y="21648"/>
                    </a:lnTo>
                    <a:lnTo>
                      <a:pt x="37619" y="21648"/>
                    </a:lnTo>
                    <a:lnTo>
                      <a:pt x="36753" y="29441"/>
                    </a:lnTo>
                    <a:lnTo>
                      <a:pt x="20301" y="29441"/>
                    </a:lnTo>
                    <a:lnTo>
                      <a:pt x="16837" y="60614"/>
                    </a:lnTo>
                    <a:cubicBezTo>
                      <a:pt x="16837" y="62346"/>
                      <a:pt x="16837" y="64077"/>
                      <a:pt x="15971" y="64943"/>
                    </a:cubicBezTo>
                    <a:cubicBezTo>
                      <a:pt x="15971" y="65809"/>
                      <a:pt x="15971" y="66675"/>
                      <a:pt x="15971" y="67541"/>
                    </a:cubicBezTo>
                    <a:cubicBezTo>
                      <a:pt x="15971" y="68407"/>
                      <a:pt x="15971" y="68407"/>
                      <a:pt x="15971" y="69273"/>
                    </a:cubicBezTo>
                    <a:cubicBezTo>
                      <a:pt x="15971" y="69273"/>
                      <a:pt x="15971" y="69273"/>
                      <a:pt x="15971" y="70138"/>
                    </a:cubicBezTo>
                    <a:cubicBezTo>
                      <a:pt x="15971" y="71870"/>
                      <a:pt x="16837" y="73602"/>
                      <a:pt x="17703" y="74468"/>
                    </a:cubicBezTo>
                    <a:cubicBezTo>
                      <a:pt x="18569" y="75334"/>
                      <a:pt x="20301" y="76200"/>
                      <a:pt x="22033" y="76200"/>
                    </a:cubicBezTo>
                    <a:cubicBezTo>
                      <a:pt x="22898" y="76200"/>
                      <a:pt x="23764" y="76200"/>
                      <a:pt x="24630" y="75334"/>
                    </a:cubicBezTo>
                    <a:cubicBezTo>
                      <a:pt x="25496" y="75334"/>
                      <a:pt x="26362" y="74468"/>
                      <a:pt x="26362" y="74468"/>
                    </a:cubicBezTo>
                    <a:cubicBezTo>
                      <a:pt x="27228" y="74468"/>
                      <a:pt x="27228" y="73602"/>
                      <a:pt x="28094" y="73602"/>
                    </a:cubicBezTo>
                    <a:cubicBezTo>
                      <a:pt x="28094" y="73602"/>
                      <a:pt x="28960" y="72737"/>
                      <a:pt x="28960" y="72737"/>
                    </a:cubicBezTo>
                    <a:cubicBezTo>
                      <a:pt x="28960" y="72737"/>
                      <a:pt x="29826" y="72737"/>
                      <a:pt x="29826" y="72737"/>
                    </a:cubicBezTo>
                    <a:cubicBezTo>
                      <a:pt x="29826" y="72737"/>
                      <a:pt x="29826" y="73602"/>
                      <a:pt x="30692" y="73602"/>
                    </a:cubicBezTo>
                    <a:lnTo>
                      <a:pt x="33289" y="78798"/>
                    </a:lnTo>
                    <a:cubicBezTo>
                      <a:pt x="31558" y="80529"/>
                      <a:pt x="28960" y="82261"/>
                      <a:pt x="26362" y="83127"/>
                    </a:cubicBezTo>
                    <a:cubicBezTo>
                      <a:pt x="23764" y="83993"/>
                      <a:pt x="21167" y="84859"/>
                      <a:pt x="18569" y="84859"/>
                    </a:cubicBezTo>
                    <a:cubicBezTo>
                      <a:pt x="14239" y="84859"/>
                      <a:pt x="11642" y="83993"/>
                      <a:pt x="9044" y="81396"/>
                    </a:cubicBezTo>
                    <a:cubicBezTo>
                      <a:pt x="6446" y="78798"/>
                      <a:pt x="4714" y="75334"/>
                      <a:pt x="4714" y="71005"/>
                    </a:cubicBezTo>
                    <a:close/>
                  </a:path>
                </a:pathLst>
              </a:custGeom>
              <a:solidFill>
                <a:srgbClr val="203249"/>
              </a:solid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FE9560E6-8C1D-0D80-7FF3-6B07B5841D6F}"/>
                  </a:ext>
                </a:extLst>
              </p:cNvPr>
              <p:cNvSpPr/>
              <p:nvPr/>
            </p:nvSpPr>
            <p:spPr>
              <a:xfrm>
                <a:off x="4496016" y="4570268"/>
                <a:ext cx="56067" cy="64077"/>
              </a:xfrm>
              <a:custGeom>
                <a:avLst/>
                <a:gdLst>
                  <a:gd name="connsiteX0" fmla="*/ 56068 w 56067"/>
                  <a:gd name="connsiteY0" fmla="*/ 0 h 64077"/>
                  <a:gd name="connsiteX1" fmla="*/ 48274 w 56067"/>
                  <a:gd name="connsiteY1" fmla="*/ 63211 h 64077"/>
                  <a:gd name="connsiteX2" fmla="*/ 43079 w 56067"/>
                  <a:gd name="connsiteY2" fmla="*/ 63211 h 64077"/>
                  <a:gd name="connsiteX3" fmla="*/ 38749 w 56067"/>
                  <a:gd name="connsiteY3" fmla="*/ 58882 h 64077"/>
                  <a:gd name="connsiteX4" fmla="*/ 39615 w 56067"/>
                  <a:gd name="connsiteY4" fmla="*/ 47625 h 64077"/>
                  <a:gd name="connsiteX5" fmla="*/ 28359 w 56067"/>
                  <a:gd name="connsiteY5" fmla="*/ 59748 h 64077"/>
                  <a:gd name="connsiteX6" fmla="*/ 15370 w 56067"/>
                  <a:gd name="connsiteY6" fmla="*/ 64077 h 64077"/>
                  <a:gd name="connsiteX7" fmla="*/ 8443 w 56067"/>
                  <a:gd name="connsiteY7" fmla="*/ 62346 h 64077"/>
                  <a:gd name="connsiteX8" fmla="*/ 3247 w 56067"/>
                  <a:gd name="connsiteY8" fmla="*/ 58016 h 64077"/>
                  <a:gd name="connsiteX9" fmla="*/ 649 w 56067"/>
                  <a:gd name="connsiteY9" fmla="*/ 50223 h 64077"/>
                  <a:gd name="connsiteX10" fmla="*/ 649 w 56067"/>
                  <a:gd name="connsiteY10" fmla="*/ 39832 h 64077"/>
                  <a:gd name="connsiteX11" fmla="*/ 4979 w 56067"/>
                  <a:gd name="connsiteY11" fmla="*/ 0 h 64077"/>
                  <a:gd name="connsiteX12" fmla="*/ 16236 w 56067"/>
                  <a:gd name="connsiteY12" fmla="*/ 0 h 64077"/>
                  <a:gd name="connsiteX13" fmla="*/ 11906 w 56067"/>
                  <a:gd name="connsiteY13" fmla="*/ 39832 h 64077"/>
                  <a:gd name="connsiteX14" fmla="*/ 12772 w 56067"/>
                  <a:gd name="connsiteY14" fmla="*/ 51089 h 64077"/>
                  <a:gd name="connsiteX15" fmla="*/ 19699 w 56067"/>
                  <a:gd name="connsiteY15" fmla="*/ 54552 h 64077"/>
                  <a:gd name="connsiteX16" fmla="*/ 25761 w 56067"/>
                  <a:gd name="connsiteY16" fmla="*/ 52821 h 64077"/>
                  <a:gd name="connsiteX17" fmla="*/ 31822 w 56067"/>
                  <a:gd name="connsiteY17" fmla="*/ 48491 h 64077"/>
                  <a:gd name="connsiteX18" fmla="*/ 37018 w 56067"/>
                  <a:gd name="connsiteY18" fmla="*/ 41564 h 64077"/>
                  <a:gd name="connsiteX19" fmla="*/ 41347 w 56067"/>
                  <a:gd name="connsiteY19" fmla="*/ 32904 h 64077"/>
                  <a:gd name="connsiteX20" fmla="*/ 45677 w 56067"/>
                  <a:gd name="connsiteY20" fmla="*/ 0 h 64077"/>
                  <a:gd name="connsiteX21" fmla="*/ 56068 w 56067"/>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56068" y="0"/>
                    </a:moveTo>
                    <a:lnTo>
                      <a:pt x="48274" y="63211"/>
                    </a:lnTo>
                    <a:lnTo>
                      <a:pt x="43079" y="63211"/>
                    </a:lnTo>
                    <a:cubicBezTo>
                      <a:pt x="40481" y="63211"/>
                      <a:pt x="38749" y="61480"/>
                      <a:pt x="38749" y="58882"/>
                    </a:cubicBezTo>
                    <a:lnTo>
                      <a:pt x="39615" y="47625"/>
                    </a:lnTo>
                    <a:cubicBezTo>
                      <a:pt x="36152" y="52821"/>
                      <a:pt x="32688" y="57150"/>
                      <a:pt x="28359" y="59748"/>
                    </a:cubicBezTo>
                    <a:cubicBezTo>
                      <a:pt x="24029" y="62346"/>
                      <a:pt x="19699" y="64077"/>
                      <a:pt x="15370" y="64077"/>
                    </a:cubicBezTo>
                    <a:cubicBezTo>
                      <a:pt x="12772" y="64077"/>
                      <a:pt x="10174" y="63211"/>
                      <a:pt x="8443" y="62346"/>
                    </a:cubicBezTo>
                    <a:cubicBezTo>
                      <a:pt x="6711" y="61480"/>
                      <a:pt x="4979" y="59748"/>
                      <a:pt x="3247" y="58016"/>
                    </a:cubicBezTo>
                    <a:cubicBezTo>
                      <a:pt x="2381" y="56284"/>
                      <a:pt x="1515" y="53686"/>
                      <a:pt x="649" y="50223"/>
                    </a:cubicBezTo>
                    <a:cubicBezTo>
                      <a:pt x="-216" y="47625"/>
                      <a:pt x="-216" y="44162"/>
                      <a:pt x="649" y="39832"/>
                    </a:cubicBezTo>
                    <a:lnTo>
                      <a:pt x="4979" y="0"/>
                    </a:lnTo>
                    <a:lnTo>
                      <a:pt x="16236" y="0"/>
                    </a:lnTo>
                    <a:lnTo>
                      <a:pt x="11906" y="39832"/>
                    </a:lnTo>
                    <a:cubicBezTo>
                      <a:pt x="11040" y="45027"/>
                      <a:pt x="11906" y="48491"/>
                      <a:pt x="12772" y="51089"/>
                    </a:cubicBezTo>
                    <a:cubicBezTo>
                      <a:pt x="13638" y="53686"/>
                      <a:pt x="16236" y="54552"/>
                      <a:pt x="19699" y="54552"/>
                    </a:cubicBezTo>
                    <a:cubicBezTo>
                      <a:pt x="21431" y="54552"/>
                      <a:pt x="23163" y="53686"/>
                      <a:pt x="25761" y="52821"/>
                    </a:cubicBezTo>
                    <a:cubicBezTo>
                      <a:pt x="27493" y="51955"/>
                      <a:pt x="30090" y="50223"/>
                      <a:pt x="31822" y="48491"/>
                    </a:cubicBezTo>
                    <a:cubicBezTo>
                      <a:pt x="33554" y="46759"/>
                      <a:pt x="35286" y="44162"/>
                      <a:pt x="37018" y="41564"/>
                    </a:cubicBezTo>
                    <a:cubicBezTo>
                      <a:pt x="38749" y="38966"/>
                      <a:pt x="40481" y="35503"/>
                      <a:pt x="41347" y="32904"/>
                    </a:cubicBezTo>
                    <a:lnTo>
                      <a:pt x="45677" y="0"/>
                    </a:lnTo>
                    <a:lnTo>
                      <a:pt x="56068" y="0"/>
                    </a:lnTo>
                    <a:close/>
                  </a:path>
                </a:pathLst>
              </a:custGeom>
              <a:solidFill>
                <a:srgbClr val="203249"/>
              </a:solid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A0A6E9C7-8914-CB5E-139F-052E3661C490}"/>
                  </a:ext>
                </a:extLst>
              </p:cNvPr>
              <p:cNvSpPr/>
              <p:nvPr/>
            </p:nvSpPr>
            <p:spPr>
              <a:xfrm>
                <a:off x="4560743" y="4570268"/>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0 w 41563"/>
                  <a:gd name="connsiteY7" fmla="*/ 33771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1"/>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5"/>
                    </a:cubicBezTo>
                    <a:cubicBezTo>
                      <a:pt x="20782" y="17318"/>
                      <a:pt x="17318" y="24245"/>
                      <a:pt x="14720" y="33771"/>
                    </a:cubicBezTo>
                    <a:lnTo>
                      <a:pt x="11257" y="63211"/>
                    </a:lnTo>
                    <a:lnTo>
                      <a:pt x="0" y="63211"/>
                    </a:lnTo>
                    <a:lnTo>
                      <a:pt x="7793" y="0"/>
                    </a:lnTo>
                    <a:lnTo>
                      <a:pt x="12989" y="0"/>
                    </a:lnTo>
                    <a:cubicBezTo>
                      <a:pt x="15586"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B4C811E2-0D04-1AD1-0F2D-489E6B0F2FFA}"/>
                  </a:ext>
                </a:extLst>
              </p:cNvPr>
              <p:cNvSpPr/>
              <p:nvPr/>
            </p:nvSpPr>
            <p:spPr>
              <a:xfrm>
                <a:off x="4604904" y="4571134"/>
                <a:ext cx="51088" cy="64076"/>
              </a:xfrm>
              <a:custGeom>
                <a:avLst/>
                <a:gdLst>
                  <a:gd name="connsiteX0" fmla="*/ 49357 w 51088"/>
                  <a:gd name="connsiteY0" fmla="*/ 51088 h 64076"/>
                  <a:gd name="connsiteX1" fmla="*/ 43295 w 51088"/>
                  <a:gd name="connsiteY1" fmla="*/ 57150 h 64076"/>
                  <a:gd name="connsiteX2" fmla="*/ 37234 w 51088"/>
                  <a:gd name="connsiteY2" fmla="*/ 60614 h 64076"/>
                  <a:gd name="connsiteX3" fmla="*/ 30307 w 51088"/>
                  <a:gd name="connsiteY3" fmla="*/ 63211 h 64076"/>
                  <a:gd name="connsiteX4" fmla="*/ 22514 w 51088"/>
                  <a:gd name="connsiteY4" fmla="*/ 64077 h 64076"/>
                  <a:gd name="connsiteX5" fmla="*/ 12989 w 51088"/>
                  <a:gd name="connsiteY5" fmla="*/ 62345 h 64076"/>
                  <a:gd name="connsiteX6" fmla="*/ 6061 w 51088"/>
                  <a:gd name="connsiteY6" fmla="*/ 57150 h 64076"/>
                  <a:gd name="connsiteX7" fmla="*/ 1732 w 51088"/>
                  <a:gd name="connsiteY7" fmla="*/ 49356 h 64076"/>
                  <a:gd name="connsiteX8" fmla="*/ 0 w 51088"/>
                  <a:gd name="connsiteY8" fmla="*/ 38966 h 64076"/>
                  <a:gd name="connsiteX9" fmla="*/ 866 w 51088"/>
                  <a:gd name="connsiteY9" fmla="*/ 29441 h 64076"/>
                  <a:gd name="connsiteX10" fmla="*/ 3464 w 51088"/>
                  <a:gd name="connsiteY10" fmla="*/ 19916 h 64076"/>
                  <a:gd name="connsiteX11" fmla="*/ 8659 w 51088"/>
                  <a:gd name="connsiteY11" fmla="*/ 12122 h 64076"/>
                  <a:gd name="connsiteX12" fmla="*/ 14720 w 51088"/>
                  <a:gd name="connsiteY12" fmla="*/ 6061 h 64076"/>
                  <a:gd name="connsiteX13" fmla="*/ 22514 w 51088"/>
                  <a:gd name="connsiteY13" fmla="*/ 1731 h 64076"/>
                  <a:gd name="connsiteX14" fmla="*/ 32039 w 51088"/>
                  <a:gd name="connsiteY14" fmla="*/ 0 h 64076"/>
                  <a:gd name="connsiteX15" fmla="*/ 40698 w 51088"/>
                  <a:gd name="connsiteY15" fmla="*/ 1731 h 64076"/>
                  <a:gd name="connsiteX16" fmla="*/ 46759 w 51088"/>
                  <a:gd name="connsiteY16" fmla="*/ 5195 h 64076"/>
                  <a:gd name="connsiteX17" fmla="*/ 50223 w 51088"/>
                  <a:gd name="connsiteY17" fmla="*/ 9525 h 64076"/>
                  <a:gd name="connsiteX18" fmla="*/ 51089 w 51088"/>
                  <a:gd name="connsiteY18" fmla="*/ 14720 h 64076"/>
                  <a:gd name="connsiteX19" fmla="*/ 49357 w 51088"/>
                  <a:gd name="connsiteY19" fmla="*/ 22513 h 64076"/>
                  <a:gd name="connsiteX20" fmla="*/ 43295 w 51088"/>
                  <a:gd name="connsiteY20" fmla="*/ 28575 h 64076"/>
                  <a:gd name="connsiteX21" fmla="*/ 31173 w 51088"/>
                  <a:gd name="connsiteY21" fmla="*/ 33770 h 64076"/>
                  <a:gd name="connsiteX22" fmla="*/ 11257 w 51088"/>
                  <a:gd name="connsiteY22" fmla="*/ 37234 h 64076"/>
                  <a:gd name="connsiteX23" fmla="*/ 11257 w 51088"/>
                  <a:gd name="connsiteY23" fmla="*/ 38966 h 64076"/>
                  <a:gd name="connsiteX24" fmla="*/ 11257 w 51088"/>
                  <a:gd name="connsiteY24" fmla="*/ 40697 h 64076"/>
                  <a:gd name="connsiteX25" fmla="*/ 14720 w 51088"/>
                  <a:gd name="connsiteY25" fmla="*/ 53686 h 64076"/>
                  <a:gd name="connsiteX26" fmla="*/ 25977 w 51088"/>
                  <a:gd name="connsiteY26" fmla="*/ 58015 h 64076"/>
                  <a:gd name="connsiteX27" fmla="*/ 31173 w 51088"/>
                  <a:gd name="connsiteY27" fmla="*/ 57150 h 64076"/>
                  <a:gd name="connsiteX28" fmla="*/ 35502 w 51088"/>
                  <a:gd name="connsiteY28" fmla="*/ 55418 h 64076"/>
                  <a:gd name="connsiteX29" fmla="*/ 38966 w 51088"/>
                  <a:gd name="connsiteY29" fmla="*/ 53686 h 64076"/>
                  <a:gd name="connsiteX30" fmla="*/ 41564 w 51088"/>
                  <a:gd name="connsiteY30" fmla="*/ 51955 h 64076"/>
                  <a:gd name="connsiteX31" fmla="*/ 43295 w 51088"/>
                  <a:gd name="connsiteY31" fmla="*/ 50223 h 64076"/>
                  <a:gd name="connsiteX32" fmla="*/ 45027 w 51088"/>
                  <a:gd name="connsiteY32" fmla="*/ 49356 h 64076"/>
                  <a:gd name="connsiteX33" fmla="*/ 46759 w 51088"/>
                  <a:gd name="connsiteY33" fmla="*/ 50223 h 64076"/>
                  <a:gd name="connsiteX34" fmla="*/ 49357 w 51088"/>
                  <a:gd name="connsiteY34" fmla="*/ 51088 h 64076"/>
                  <a:gd name="connsiteX35" fmla="*/ 32039 w 51088"/>
                  <a:gd name="connsiteY35" fmla="*/ 6061 h 64076"/>
                  <a:gd name="connsiteX36" fmla="*/ 25111 w 51088"/>
                  <a:gd name="connsiteY36" fmla="*/ 7793 h 64076"/>
                  <a:gd name="connsiteX37" fmla="*/ 19050 w 51088"/>
                  <a:gd name="connsiteY37" fmla="*/ 12122 h 64076"/>
                  <a:gd name="connsiteX38" fmla="*/ 14720 w 51088"/>
                  <a:gd name="connsiteY38" fmla="*/ 19050 h 64076"/>
                  <a:gd name="connsiteX39" fmla="*/ 12123 w 51088"/>
                  <a:gd name="connsiteY39" fmla="*/ 27709 h 64076"/>
                  <a:gd name="connsiteX40" fmla="*/ 27709 w 51088"/>
                  <a:gd name="connsiteY40" fmla="*/ 25111 h 64076"/>
                  <a:gd name="connsiteX41" fmla="*/ 36368 w 51088"/>
                  <a:gd name="connsiteY41" fmla="*/ 21648 h 64076"/>
                  <a:gd name="connsiteX42" fmla="*/ 40698 w 51088"/>
                  <a:gd name="connsiteY42" fmla="*/ 18184 h 64076"/>
                  <a:gd name="connsiteX43" fmla="*/ 41564 w 51088"/>
                  <a:gd name="connsiteY43" fmla="*/ 13854 h 64076"/>
                  <a:gd name="connsiteX44" fmla="*/ 40698 w 51088"/>
                  <a:gd name="connsiteY44" fmla="*/ 11257 h 64076"/>
                  <a:gd name="connsiteX45" fmla="*/ 38966 w 51088"/>
                  <a:gd name="connsiteY45" fmla="*/ 8659 h 64076"/>
                  <a:gd name="connsiteX46" fmla="*/ 36368 w 51088"/>
                  <a:gd name="connsiteY46" fmla="*/ 6927 h 64076"/>
                  <a:gd name="connsiteX47" fmla="*/ 32039 w 51088"/>
                  <a:gd name="connsiteY47" fmla="*/ 6061 h 64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6">
                    <a:moveTo>
                      <a:pt x="49357" y="51088"/>
                    </a:moveTo>
                    <a:cubicBezTo>
                      <a:pt x="47625" y="53686"/>
                      <a:pt x="45027" y="55418"/>
                      <a:pt x="43295" y="57150"/>
                    </a:cubicBezTo>
                    <a:cubicBezTo>
                      <a:pt x="41564" y="58882"/>
                      <a:pt x="38966" y="59747"/>
                      <a:pt x="37234" y="60614"/>
                    </a:cubicBezTo>
                    <a:cubicBezTo>
                      <a:pt x="35502" y="61479"/>
                      <a:pt x="32905" y="62345"/>
                      <a:pt x="30307" y="63211"/>
                    </a:cubicBezTo>
                    <a:cubicBezTo>
                      <a:pt x="27709" y="64077"/>
                      <a:pt x="25111" y="64077"/>
                      <a:pt x="22514" y="64077"/>
                    </a:cubicBezTo>
                    <a:cubicBezTo>
                      <a:pt x="19050" y="64077"/>
                      <a:pt x="15586" y="63211"/>
                      <a:pt x="12989" y="62345"/>
                    </a:cubicBezTo>
                    <a:cubicBezTo>
                      <a:pt x="10391" y="61479"/>
                      <a:pt x="7793" y="59747"/>
                      <a:pt x="6061" y="57150"/>
                    </a:cubicBezTo>
                    <a:cubicBezTo>
                      <a:pt x="4330" y="54552"/>
                      <a:pt x="2598" y="51955"/>
                      <a:pt x="1732" y="49356"/>
                    </a:cubicBezTo>
                    <a:cubicBezTo>
                      <a:pt x="866" y="45893"/>
                      <a:pt x="0" y="42429"/>
                      <a:pt x="0" y="38966"/>
                    </a:cubicBezTo>
                    <a:cubicBezTo>
                      <a:pt x="0" y="35502"/>
                      <a:pt x="0" y="32904"/>
                      <a:pt x="866" y="29441"/>
                    </a:cubicBezTo>
                    <a:cubicBezTo>
                      <a:pt x="1732" y="25977"/>
                      <a:pt x="2598" y="23379"/>
                      <a:pt x="3464" y="19916"/>
                    </a:cubicBezTo>
                    <a:cubicBezTo>
                      <a:pt x="5195" y="17318"/>
                      <a:pt x="6061" y="14720"/>
                      <a:pt x="8659" y="12122"/>
                    </a:cubicBezTo>
                    <a:cubicBezTo>
                      <a:pt x="10391" y="9525"/>
                      <a:pt x="12989" y="7793"/>
                      <a:pt x="14720" y="6061"/>
                    </a:cubicBezTo>
                    <a:cubicBezTo>
                      <a:pt x="17318" y="4330"/>
                      <a:pt x="19916" y="2598"/>
                      <a:pt x="22514" y="1731"/>
                    </a:cubicBezTo>
                    <a:cubicBezTo>
                      <a:pt x="25111" y="866"/>
                      <a:pt x="28575" y="0"/>
                      <a:pt x="32039" y="0"/>
                    </a:cubicBezTo>
                    <a:cubicBezTo>
                      <a:pt x="35502" y="0"/>
                      <a:pt x="38100" y="866"/>
                      <a:pt x="40698" y="1731"/>
                    </a:cubicBezTo>
                    <a:cubicBezTo>
                      <a:pt x="43295" y="2598"/>
                      <a:pt x="45027" y="3463"/>
                      <a:pt x="46759" y="5195"/>
                    </a:cubicBezTo>
                    <a:cubicBezTo>
                      <a:pt x="48491" y="6927"/>
                      <a:pt x="49357" y="7793"/>
                      <a:pt x="50223" y="9525"/>
                    </a:cubicBezTo>
                    <a:cubicBezTo>
                      <a:pt x="51089" y="11257"/>
                      <a:pt x="51089" y="12989"/>
                      <a:pt x="51089" y="14720"/>
                    </a:cubicBezTo>
                    <a:cubicBezTo>
                      <a:pt x="51089" y="17318"/>
                      <a:pt x="50223" y="19916"/>
                      <a:pt x="49357" y="22513"/>
                    </a:cubicBezTo>
                    <a:cubicBezTo>
                      <a:pt x="48491" y="25111"/>
                      <a:pt x="45893" y="26843"/>
                      <a:pt x="43295" y="28575"/>
                    </a:cubicBezTo>
                    <a:cubicBezTo>
                      <a:pt x="40698" y="30307"/>
                      <a:pt x="36368" y="32038"/>
                      <a:pt x="31173" y="33770"/>
                    </a:cubicBezTo>
                    <a:cubicBezTo>
                      <a:pt x="25977" y="35502"/>
                      <a:pt x="19050" y="36368"/>
                      <a:pt x="11257" y="37234"/>
                    </a:cubicBezTo>
                    <a:cubicBezTo>
                      <a:pt x="11257" y="38100"/>
                      <a:pt x="11257" y="38100"/>
                      <a:pt x="11257" y="38966"/>
                    </a:cubicBezTo>
                    <a:cubicBezTo>
                      <a:pt x="11257" y="39832"/>
                      <a:pt x="11257" y="39832"/>
                      <a:pt x="11257" y="40697"/>
                    </a:cubicBezTo>
                    <a:cubicBezTo>
                      <a:pt x="11257" y="45893"/>
                      <a:pt x="12123" y="50223"/>
                      <a:pt x="14720" y="53686"/>
                    </a:cubicBezTo>
                    <a:cubicBezTo>
                      <a:pt x="17318" y="56284"/>
                      <a:pt x="20782" y="58015"/>
                      <a:pt x="25977" y="58015"/>
                    </a:cubicBezTo>
                    <a:cubicBezTo>
                      <a:pt x="27709" y="58015"/>
                      <a:pt x="29441" y="58015"/>
                      <a:pt x="31173" y="57150"/>
                    </a:cubicBezTo>
                    <a:cubicBezTo>
                      <a:pt x="32905" y="57150"/>
                      <a:pt x="33770" y="56284"/>
                      <a:pt x="35502" y="55418"/>
                    </a:cubicBezTo>
                    <a:cubicBezTo>
                      <a:pt x="36368" y="54552"/>
                      <a:pt x="38100" y="54552"/>
                      <a:pt x="38966" y="53686"/>
                    </a:cubicBezTo>
                    <a:cubicBezTo>
                      <a:pt x="39832" y="52820"/>
                      <a:pt x="40698" y="51955"/>
                      <a:pt x="41564" y="51955"/>
                    </a:cubicBezTo>
                    <a:cubicBezTo>
                      <a:pt x="42429" y="51088"/>
                      <a:pt x="43295" y="51088"/>
                      <a:pt x="43295" y="50223"/>
                    </a:cubicBezTo>
                    <a:cubicBezTo>
                      <a:pt x="44161" y="50223"/>
                      <a:pt x="45027" y="49356"/>
                      <a:pt x="45027" y="49356"/>
                    </a:cubicBezTo>
                    <a:cubicBezTo>
                      <a:pt x="45893" y="49356"/>
                      <a:pt x="46759" y="49356"/>
                      <a:pt x="46759" y="50223"/>
                    </a:cubicBezTo>
                    <a:lnTo>
                      <a:pt x="49357" y="51088"/>
                    </a:lnTo>
                    <a:close/>
                    <a:moveTo>
                      <a:pt x="32039" y="6061"/>
                    </a:moveTo>
                    <a:cubicBezTo>
                      <a:pt x="29441" y="6061"/>
                      <a:pt x="26843" y="6927"/>
                      <a:pt x="25111" y="7793"/>
                    </a:cubicBezTo>
                    <a:cubicBezTo>
                      <a:pt x="22514" y="8659"/>
                      <a:pt x="20782" y="10390"/>
                      <a:pt x="19050" y="12122"/>
                    </a:cubicBezTo>
                    <a:cubicBezTo>
                      <a:pt x="17318" y="13854"/>
                      <a:pt x="15586" y="16452"/>
                      <a:pt x="14720" y="19050"/>
                    </a:cubicBezTo>
                    <a:cubicBezTo>
                      <a:pt x="13854" y="21648"/>
                      <a:pt x="12989" y="24245"/>
                      <a:pt x="12123" y="27709"/>
                    </a:cubicBezTo>
                    <a:cubicBezTo>
                      <a:pt x="18184" y="26843"/>
                      <a:pt x="23380" y="25977"/>
                      <a:pt x="27709" y="25111"/>
                    </a:cubicBezTo>
                    <a:cubicBezTo>
                      <a:pt x="31173" y="24245"/>
                      <a:pt x="34636" y="23379"/>
                      <a:pt x="36368" y="21648"/>
                    </a:cubicBezTo>
                    <a:cubicBezTo>
                      <a:pt x="38100" y="20782"/>
                      <a:pt x="39832" y="19050"/>
                      <a:pt x="40698" y="18184"/>
                    </a:cubicBezTo>
                    <a:cubicBezTo>
                      <a:pt x="41564" y="16452"/>
                      <a:pt x="41564" y="15586"/>
                      <a:pt x="41564" y="13854"/>
                    </a:cubicBezTo>
                    <a:cubicBezTo>
                      <a:pt x="41564" y="12989"/>
                      <a:pt x="41564" y="12122"/>
                      <a:pt x="40698" y="11257"/>
                    </a:cubicBezTo>
                    <a:cubicBezTo>
                      <a:pt x="40698" y="10390"/>
                      <a:pt x="39832" y="9525"/>
                      <a:pt x="38966" y="8659"/>
                    </a:cubicBezTo>
                    <a:cubicBezTo>
                      <a:pt x="38100" y="7793"/>
                      <a:pt x="37234" y="7793"/>
                      <a:pt x="36368" y="6927"/>
                    </a:cubicBezTo>
                    <a:cubicBezTo>
                      <a:pt x="34636" y="6927"/>
                      <a:pt x="33770" y="6061"/>
                      <a:pt x="32039" y="6061"/>
                    </a:cubicBezTo>
                    <a:close/>
                  </a:path>
                </a:pathLst>
              </a:custGeom>
              <a:solidFill>
                <a:srgbClr val="203249"/>
              </a:solidFill>
              <a:ln w="8653" cap="flat">
                <a:noFill/>
                <a:prstDash val="solid"/>
                <a:miter/>
              </a:ln>
            </p:spPr>
            <p:txBody>
              <a:bodyPr rtlCol="0" anchor="ctr"/>
              <a:lstStyle/>
              <a:p>
                <a:endParaRPr lang="en-US"/>
              </a:p>
            </p:txBody>
          </p:sp>
        </p:grpSp>
        <p:sp>
          <p:nvSpPr>
            <p:cNvPr id="69" name="Freeform 68">
              <a:extLst>
                <a:ext uri="{FF2B5EF4-FFF2-40B4-BE49-F238E27FC236}">
                  <a16:creationId xmlns:a16="http://schemas.microsoft.com/office/drawing/2014/main" id="{6F938DA3-8235-C1E4-0B9D-EDFC09FE0AC4}"/>
                </a:ext>
              </a:extLst>
            </p:cNvPr>
            <p:cNvSpPr/>
            <p:nvPr/>
          </p:nvSpPr>
          <p:spPr>
            <a:xfrm>
              <a:off x="7042438" y="4871604"/>
              <a:ext cx="690995" cy="57150"/>
            </a:xfrm>
            <a:custGeom>
              <a:avLst/>
              <a:gdLst>
                <a:gd name="connsiteX0" fmla="*/ 0 w 690995"/>
                <a:gd name="connsiteY0" fmla="*/ 0 h 57150"/>
                <a:gd name="connsiteX1" fmla="*/ 690995 w 690995"/>
                <a:gd name="connsiteY1" fmla="*/ 0 h 57150"/>
                <a:gd name="connsiteX2" fmla="*/ 690995 w 690995"/>
                <a:gd name="connsiteY2" fmla="*/ 57150 h 57150"/>
                <a:gd name="connsiteX3" fmla="*/ 0 w 690995"/>
                <a:gd name="connsiteY3" fmla="*/ 57150 h 57150"/>
              </a:gdLst>
              <a:ahLst/>
              <a:cxnLst>
                <a:cxn ang="0">
                  <a:pos x="connsiteX0" y="connsiteY0"/>
                </a:cxn>
                <a:cxn ang="0">
                  <a:pos x="connsiteX1" y="connsiteY1"/>
                </a:cxn>
                <a:cxn ang="0">
                  <a:pos x="connsiteX2" y="connsiteY2"/>
                </a:cxn>
                <a:cxn ang="0">
                  <a:pos x="connsiteX3" y="connsiteY3"/>
                </a:cxn>
              </a:cxnLst>
              <a:rect l="l" t="t" r="r" b="b"/>
              <a:pathLst>
                <a:path w="690995" h="57150">
                  <a:moveTo>
                    <a:pt x="0" y="0"/>
                  </a:moveTo>
                  <a:lnTo>
                    <a:pt x="690995" y="0"/>
                  </a:lnTo>
                  <a:lnTo>
                    <a:pt x="690995" y="57150"/>
                  </a:lnTo>
                  <a:lnTo>
                    <a:pt x="0" y="57150"/>
                  </a:lnTo>
                  <a:close/>
                </a:path>
              </a:pathLst>
            </a:custGeom>
            <a:gradFill>
              <a:gsLst>
                <a:gs pos="0">
                  <a:srgbClr val="29425A"/>
                </a:gs>
                <a:gs pos="11430">
                  <a:srgbClr val="40566C"/>
                </a:gs>
                <a:gs pos="35470">
                  <a:srgbClr val="7C8B9A"/>
                </a:gs>
                <a:gs pos="69840">
                  <a:srgbClr val="DADEE3"/>
                </a:gs>
                <a:gs pos="82610">
                  <a:srgbClr val="FFFFFF"/>
                </a:gs>
              </a:gsLst>
              <a:lin ang="0" scaled="1"/>
            </a:gradFill>
            <a:ln w="8653" cap="flat">
              <a:noFill/>
              <a:prstDash val="solid"/>
              <a:miter/>
            </a:ln>
          </p:spPr>
          <p:txBody>
            <a:bodyPr rtlCol="0" anchor="ctr"/>
            <a:lstStyle/>
            <a:p>
              <a:endParaRPr lang="en-US"/>
            </a:p>
          </p:txBody>
        </p:sp>
      </p:grpSp>
      <p:grpSp>
        <p:nvGrpSpPr>
          <p:cNvPr id="211" name="Group 210">
            <a:extLst>
              <a:ext uri="{FF2B5EF4-FFF2-40B4-BE49-F238E27FC236}">
                <a16:creationId xmlns:a16="http://schemas.microsoft.com/office/drawing/2014/main" id="{36ED29A3-E26F-6130-0D76-EFCFE3075778}"/>
              </a:ext>
            </a:extLst>
          </p:cNvPr>
          <p:cNvGrpSpPr/>
          <p:nvPr/>
        </p:nvGrpSpPr>
        <p:grpSpPr>
          <a:xfrm>
            <a:off x="1452900" y="5668293"/>
            <a:ext cx="2550865" cy="1008129"/>
            <a:chOff x="9346569" y="5229225"/>
            <a:chExt cx="2745847" cy="1085188"/>
          </a:xfrm>
        </p:grpSpPr>
        <p:grpSp>
          <p:nvGrpSpPr>
            <p:cNvPr id="212" name="Graphic 21">
              <a:extLst>
                <a:ext uri="{FF2B5EF4-FFF2-40B4-BE49-F238E27FC236}">
                  <a16:creationId xmlns:a16="http://schemas.microsoft.com/office/drawing/2014/main" id="{CBFFD83A-EF97-B762-7266-6FCCCCE8F1CE}"/>
                </a:ext>
              </a:extLst>
            </p:cNvPr>
            <p:cNvGrpSpPr/>
            <p:nvPr/>
          </p:nvGrpSpPr>
          <p:grpSpPr>
            <a:xfrm>
              <a:off x="9346569" y="5229225"/>
              <a:ext cx="2419753" cy="483951"/>
              <a:chOff x="10447050" y="5844258"/>
              <a:chExt cx="1277215" cy="255443"/>
            </a:xfrm>
          </p:grpSpPr>
          <p:sp>
            <p:nvSpPr>
              <p:cNvPr id="215" name="Freeform 214">
                <a:hlinkClick r:id="rId3"/>
                <a:extLst>
                  <a:ext uri="{FF2B5EF4-FFF2-40B4-BE49-F238E27FC236}">
                    <a16:creationId xmlns:a16="http://schemas.microsoft.com/office/drawing/2014/main" id="{88FADA9F-C772-D758-A910-0E5BB595B3B6}"/>
                  </a:ext>
                </a:extLst>
              </p:cNvPr>
              <p:cNvSpPr/>
              <p:nvPr/>
            </p:nvSpPr>
            <p:spPr>
              <a:xfrm>
                <a:off x="10447050" y="5844258"/>
                <a:ext cx="1277215" cy="255443"/>
              </a:xfrm>
              <a:custGeom>
                <a:avLst/>
                <a:gdLst>
                  <a:gd name="connsiteX0" fmla="*/ 0 w 1277215"/>
                  <a:gd name="connsiteY0" fmla="*/ 0 h 255443"/>
                  <a:gd name="connsiteX1" fmla="*/ 1277216 w 1277215"/>
                  <a:gd name="connsiteY1" fmla="*/ 0 h 255443"/>
                  <a:gd name="connsiteX2" fmla="*/ 1277216 w 1277215"/>
                  <a:gd name="connsiteY2" fmla="*/ 255443 h 255443"/>
                  <a:gd name="connsiteX3" fmla="*/ 0 w 1277215"/>
                  <a:gd name="connsiteY3" fmla="*/ 255443 h 255443"/>
                </a:gdLst>
                <a:ahLst/>
                <a:cxnLst>
                  <a:cxn ang="0">
                    <a:pos x="connsiteX0" y="connsiteY0"/>
                  </a:cxn>
                  <a:cxn ang="0">
                    <a:pos x="connsiteX1" y="connsiteY1"/>
                  </a:cxn>
                  <a:cxn ang="0">
                    <a:pos x="connsiteX2" y="connsiteY2"/>
                  </a:cxn>
                  <a:cxn ang="0">
                    <a:pos x="connsiteX3" y="connsiteY3"/>
                  </a:cxn>
                </a:cxnLst>
                <a:rect l="l" t="t" r="r" b="b"/>
                <a:pathLst>
                  <a:path w="1277215" h="255443">
                    <a:moveTo>
                      <a:pt x="0" y="0"/>
                    </a:moveTo>
                    <a:lnTo>
                      <a:pt x="1277216" y="0"/>
                    </a:lnTo>
                    <a:lnTo>
                      <a:pt x="1277216" y="255443"/>
                    </a:lnTo>
                    <a:lnTo>
                      <a:pt x="0" y="255443"/>
                    </a:lnTo>
                    <a:close/>
                  </a:path>
                </a:pathLst>
              </a:custGeom>
              <a:solidFill>
                <a:srgbClr val="213249"/>
              </a:solidFill>
              <a:ln w="8653" cap="flat">
                <a:noFill/>
                <a:prstDash val="solid"/>
                <a:miter/>
              </a:ln>
            </p:spPr>
            <p:txBody>
              <a:bodyPr rtlCol="0" anchor="ctr"/>
              <a:lstStyle/>
              <a:p>
                <a:endParaRPr lang="en-US"/>
              </a:p>
            </p:txBody>
          </p:sp>
          <p:grpSp>
            <p:nvGrpSpPr>
              <p:cNvPr id="216" name="Graphic 21">
                <a:extLst>
                  <a:ext uri="{FF2B5EF4-FFF2-40B4-BE49-F238E27FC236}">
                    <a16:creationId xmlns:a16="http://schemas.microsoft.com/office/drawing/2014/main" id="{0B74BCC1-DA0D-9F82-6002-FE672E4BBCB2}"/>
                  </a:ext>
                </a:extLst>
              </p:cNvPr>
              <p:cNvGrpSpPr/>
              <p:nvPr/>
            </p:nvGrpSpPr>
            <p:grpSpPr>
              <a:xfrm>
                <a:off x="10520653" y="5923055"/>
                <a:ext cx="1129145" cy="98713"/>
                <a:chOff x="10520653" y="5923055"/>
                <a:chExt cx="1129145" cy="98713"/>
              </a:xfrm>
            </p:grpSpPr>
            <p:grpSp>
              <p:nvGrpSpPr>
                <p:cNvPr id="217" name="Graphic 21">
                  <a:extLst>
                    <a:ext uri="{FF2B5EF4-FFF2-40B4-BE49-F238E27FC236}">
                      <a16:creationId xmlns:a16="http://schemas.microsoft.com/office/drawing/2014/main" id="{F4472C01-2F0A-4DFA-22B0-981D26F87A4A}"/>
                    </a:ext>
                  </a:extLst>
                </p:cNvPr>
                <p:cNvGrpSpPr/>
                <p:nvPr/>
              </p:nvGrpSpPr>
              <p:grpSpPr>
                <a:xfrm>
                  <a:off x="10520653" y="5923055"/>
                  <a:ext cx="259772" cy="98713"/>
                  <a:chOff x="10520653" y="5923055"/>
                  <a:chExt cx="259772" cy="98713"/>
                </a:xfrm>
                <a:solidFill>
                  <a:srgbClr val="A6B0BB"/>
                </a:solidFill>
              </p:grpSpPr>
              <p:sp>
                <p:nvSpPr>
                  <p:cNvPr id="234" name="Freeform 233">
                    <a:extLst>
                      <a:ext uri="{FF2B5EF4-FFF2-40B4-BE49-F238E27FC236}">
                        <a16:creationId xmlns:a16="http://schemas.microsoft.com/office/drawing/2014/main" id="{D3B5D74E-2F90-64EA-3837-803E11623765}"/>
                      </a:ext>
                    </a:extLst>
                  </p:cNvPr>
                  <p:cNvSpPr/>
                  <p:nvPr/>
                </p:nvSpPr>
                <p:spPr>
                  <a:xfrm>
                    <a:off x="10520653" y="5924787"/>
                    <a:ext cx="59747" cy="94384"/>
                  </a:xfrm>
                  <a:custGeom>
                    <a:avLst/>
                    <a:gdLst>
                      <a:gd name="connsiteX0" fmla="*/ 43295 w 59747"/>
                      <a:gd name="connsiteY0" fmla="*/ 94384 h 94384"/>
                      <a:gd name="connsiteX1" fmla="*/ 39832 w 59747"/>
                      <a:gd name="connsiteY1" fmla="*/ 73602 h 94384"/>
                      <a:gd name="connsiteX2" fmla="*/ 20782 w 59747"/>
                      <a:gd name="connsiteY2" fmla="*/ 73602 h 94384"/>
                      <a:gd name="connsiteX3" fmla="*/ 17318 w 59747"/>
                      <a:gd name="connsiteY3" fmla="*/ 94384 h 94384"/>
                      <a:gd name="connsiteX4" fmla="*/ 0 w 59747"/>
                      <a:gd name="connsiteY4" fmla="*/ 94384 h 94384"/>
                      <a:gd name="connsiteX5" fmla="*/ 19916 w 59747"/>
                      <a:gd name="connsiteY5" fmla="*/ 0 h 94384"/>
                      <a:gd name="connsiteX6" fmla="*/ 39832 w 59747"/>
                      <a:gd name="connsiteY6" fmla="*/ 0 h 94384"/>
                      <a:gd name="connsiteX7" fmla="*/ 59748 w 59747"/>
                      <a:gd name="connsiteY7" fmla="*/ 94384 h 94384"/>
                      <a:gd name="connsiteX8" fmla="*/ 43295 w 59747"/>
                      <a:gd name="connsiteY8" fmla="*/ 94384 h 94384"/>
                      <a:gd name="connsiteX9" fmla="*/ 30307 w 59747"/>
                      <a:gd name="connsiteY9" fmla="*/ 20782 h 94384"/>
                      <a:gd name="connsiteX10" fmla="*/ 23380 w 59747"/>
                      <a:gd name="connsiteY10" fmla="*/ 58882 h 94384"/>
                      <a:gd name="connsiteX11" fmla="*/ 37234 w 59747"/>
                      <a:gd name="connsiteY11" fmla="*/ 58882 h 94384"/>
                      <a:gd name="connsiteX12" fmla="*/ 30307 w 59747"/>
                      <a:gd name="connsiteY12" fmla="*/ 20782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9747" h="94384">
                        <a:moveTo>
                          <a:pt x="43295" y="94384"/>
                        </a:moveTo>
                        <a:lnTo>
                          <a:pt x="39832" y="73602"/>
                        </a:lnTo>
                        <a:lnTo>
                          <a:pt x="20782" y="73602"/>
                        </a:lnTo>
                        <a:lnTo>
                          <a:pt x="17318" y="94384"/>
                        </a:lnTo>
                        <a:lnTo>
                          <a:pt x="0" y="94384"/>
                        </a:lnTo>
                        <a:lnTo>
                          <a:pt x="19916" y="0"/>
                        </a:lnTo>
                        <a:lnTo>
                          <a:pt x="39832" y="0"/>
                        </a:lnTo>
                        <a:lnTo>
                          <a:pt x="59748" y="94384"/>
                        </a:lnTo>
                        <a:lnTo>
                          <a:pt x="43295" y="94384"/>
                        </a:lnTo>
                        <a:close/>
                        <a:moveTo>
                          <a:pt x="30307" y="20782"/>
                        </a:moveTo>
                        <a:lnTo>
                          <a:pt x="23380" y="58882"/>
                        </a:lnTo>
                        <a:lnTo>
                          <a:pt x="37234" y="58882"/>
                        </a:lnTo>
                        <a:lnTo>
                          <a:pt x="30307" y="20782"/>
                        </a:lnTo>
                        <a:close/>
                      </a:path>
                    </a:pathLst>
                  </a:custGeom>
                  <a:solidFill>
                    <a:srgbClr val="A6B0BB"/>
                  </a:solidFill>
                  <a:ln w="8653" cap="flat">
                    <a:noFill/>
                    <a:prstDash val="solid"/>
                    <a:miter/>
                  </a:ln>
                </p:spPr>
                <p:txBody>
                  <a:bodyPr rtlCol="0" anchor="ctr"/>
                  <a:lstStyle/>
                  <a:p>
                    <a:endParaRPr lang="en-US"/>
                  </a:p>
                </p:txBody>
              </p:sp>
              <p:sp>
                <p:nvSpPr>
                  <p:cNvPr id="235" name="Freeform 234">
                    <a:extLst>
                      <a:ext uri="{FF2B5EF4-FFF2-40B4-BE49-F238E27FC236}">
                        <a16:creationId xmlns:a16="http://schemas.microsoft.com/office/drawing/2014/main" id="{4F7BC44F-DFF2-39EB-0426-B11528808669}"/>
                      </a:ext>
                    </a:extLst>
                  </p:cNvPr>
                  <p:cNvSpPr/>
                  <p:nvPr/>
                </p:nvSpPr>
                <p:spPr>
                  <a:xfrm>
                    <a:off x="10588193" y="5923055"/>
                    <a:ext cx="53686" cy="98713"/>
                  </a:xfrm>
                  <a:custGeom>
                    <a:avLst/>
                    <a:gdLst>
                      <a:gd name="connsiteX0" fmla="*/ 38100 w 53686"/>
                      <a:gd name="connsiteY0" fmla="*/ 60614 h 98713"/>
                      <a:gd name="connsiteX1" fmla="*/ 27709 w 53686"/>
                      <a:gd name="connsiteY1" fmla="*/ 60614 h 98713"/>
                      <a:gd name="connsiteX2" fmla="*/ 27709 w 53686"/>
                      <a:gd name="connsiteY2" fmla="*/ 45893 h 98713"/>
                      <a:gd name="connsiteX3" fmla="*/ 53686 w 53686"/>
                      <a:gd name="connsiteY3" fmla="*/ 45893 h 98713"/>
                      <a:gd name="connsiteX4" fmla="*/ 53686 w 53686"/>
                      <a:gd name="connsiteY4" fmla="*/ 90054 h 98713"/>
                      <a:gd name="connsiteX5" fmla="*/ 32039 w 53686"/>
                      <a:gd name="connsiteY5" fmla="*/ 98714 h 98713"/>
                      <a:gd name="connsiteX6" fmla="*/ 0 w 53686"/>
                      <a:gd name="connsiteY6" fmla="*/ 49357 h 98713"/>
                      <a:gd name="connsiteX7" fmla="*/ 32039 w 53686"/>
                      <a:gd name="connsiteY7" fmla="*/ 0 h 98713"/>
                      <a:gd name="connsiteX8" fmla="*/ 51955 w 53686"/>
                      <a:gd name="connsiteY8" fmla="*/ 7793 h 98713"/>
                      <a:gd name="connsiteX9" fmla="*/ 47625 w 53686"/>
                      <a:gd name="connsiteY9" fmla="*/ 22514 h 98713"/>
                      <a:gd name="connsiteX10" fmla="*/ 32905 w 53686"/>
                      <a:gd name="connsiteY10" fmla="*/ 15586 h 98713"/>
                      <a:gd name="connsiteX11" fmla="*/ 17318 w 53686"/>
                      <a:gd name="connsiteY11" fmla="*/ 49357 h 98713"/>
                      <a:gd name="connsiteX12" fmla="*/ 33771 w 53686"/>
                      <a:gd name="connsiteY12" fmla="*/ 83993 h 98713"/>
                      <a:gd name="connsiteX13" fmla="*/ 38966 w 53686"/>
                      <a:gd name="connsiteY13" fmla="*/ 83127 h 98713"/>
                      <a:gd name="connsiteX14" fmla="*/ 38966 w 53686"/>
                      <a:gd name="connsiteY14" fmla="*/ 60614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3686" h="98713">
                        <a:moveTo>
                          <a:pt x="38100" y="60614"/>
                        </a:moveTo>
                        <a:lnTo>
                          <a:pt x="27709" y="60614"/>
                        </a:lnTo>
                        <a:lnTo>
                          <a:pt x="27709" y="45893"/>
                        </a:lnTo>
                        <a:lnTo>
                          <a:pt x="53686" y="45893"/>
                        </a:lnTo>
                        <a:lnTo>
                          <a:pt x="53686" y="90054"/>
                        </a:lnTo>
                        <a:cubicBezTo>
                          <a:pt x="48491" y="95250"/>
                          <a:pt x="39832" y="98714"/>
                          <a:pt x="32039" y="98714"/>
                        </a:cubicBezTo>
                        <a:cubicBezTo>
                          <a:pt x="12123" y="98714"/>
                          <a:pt x="0" y="84859"/>
                          <a:pt x="0" y="49357"/>
                        </a:cubicBezTo>
                        <a:cubicBezTo>
                          <a:pt x="0" y="16452"/>
                          <a:pt x="12123" y="0"/>
                          <a:pt x="32039" y="0"/>
                        </a:cubicBezTo>
                        <a:cubicBezTo>
                          <a:pt x="39832" y="0"/>
                          <a:pt x="46759" y="2598"/>
                          <a:pt x="51955" y="7793"/>
                        </a:cubicBezTo>
                        <a:lnTo>
                          <a:pt x="47625" y="22514"/>
                        </a:lnTo>
                        <a:cubicBezTo>
                          <a:pt x="43295" y="18184"/>
                          <a:pt x="38100" y="15586"/>
                          <a:pt x="32905" y="15586"/>
                        </a:cubicBezTo>
                        <a:cubicBezTo>
                          <a:pt x="21648" y="15586"/>
                          <a:pt x="17318" y="26843"/>
                          <a:pt x="17318" y="49357"/>
                        </a:cubicBezTo>
                        <a:cubicBezTo>
                          <a:pt x="17318" y="72736"/>
                          <a:pt x="22514" y="83993"/>
                          <a:pt x="33771" y="83993"/>
                        </a:cubicBezTo>
                        <a:cubicBezTo>
                          <a:pt x="35502" y="83993"/>
                          <a:pt x="37234" y="83127"/>
                          <a:pt x="38966" y="83127"/>
                        </a:cubicBezTo>
                        <a:lnTo>
                          <a:pt x="38966" y="60614"/>
                        </a:lnTo>
                        <a:close/>
                      </a:path>
                    </a:pathLst>
                  </a:custGeom>
                  <a:solidFill>
                    <a:srgbClr val="A6B0BB"/>
                  </a:solidFill>
                  <a:ln w="8653" cap="flat">
                    <a:noFill/>
                    <a:prstDash val="solid"/>
                    <a:miter/>
                  </a:ln>
                </p:spPr>
                <p:txBody>
                  <a:bodyPr rtlCol="0" anchor="ctr"/>
                  <a:lstStyle/>
                  <a:p>
                    <a:endParaRPr lang="en-US"/>
                  </a:p>
                </p:txBody>
              </p:sp>
              <p:sp>
                <p:nvSpPr>
                  <p:cNvPr id="236" name="Freeform 235">
                    <a:extLst>
                      <a:ext uri="{FF2B5EF4-FFF2-40B4-BE49-F238E27FC236}">
                        <a16:creationId xmlns:a16="http://schemas.microsoft.com/office/drawing/2014/main" id="{73C85EC1-2CDA-9E9C-FBBC-EB78516C545C}"/>
                      </a:ext>
                    </a:extLst>
                  </p:cNvPr>
                  <p:cNvSpPr/>
                  <p:nvPr/>
                </p:nvSpPr>
                <p:spPr>
                  <a:xfrm>
                    <a:off x="10655734" y="5924787"/>
                    <a:ext cx="16452" cy="94384"/>
                  </a:xfrm>
                  <a:custGeom>
                    <a:avLst/>
                    <a:gdLst>
                      <a:gd name="connsiteX0" fmla="*/ 0 w 16452"/>
                      <a:gd name="connsiteY0" fmla="*/ 94384 h 94384"/>
                      <a:gd name="connsiteX1" fmla="*/ 0 w 16452"/>
                      <a:gd name="connsiteY1" fmla="*/ 0 h 94384"/>
                      <a:gd name="connsiteX2" fmla="*/ 16452 w 16452"/>
                      <a:gd name="connsiteY2" fmla="*/ 0 h 94384"/>
                      <a:gd name="connsiteX3" fmla="*/ 16452 w 16452"/>
                      <a:gd name="connsiteY3" fmla="*/ 94384 h 94384"/>
                      <a:gd name="connsiteX4" fmla="*/ 0 w 16452"/>
                      <a:gd name="connsiteY4" fmla="*/ 94384 h 94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452" h="94384">
                        <a:moveTo>
                          <a:pt x="0" y="94384"/>
                        </a:moveTo>
                        <a:lnTo>
                          <a:pt x="0" y="0"/>
                        </a:lnTo>
                        <a:lnTo>
                          <a:pt x="16452" y="0"/>
                        </a:lnTo>
                        <a:lnTo>
                          <a:pt x="16452" y="94384"/>
                        </a:lnTo>
                        <a:lnTo>
                          <a:pt x="0" y="94384"/>
                        </a:lnTo>
                        <a:close/>
                      </a:path>
                    </a:pathLst>
                  </a:custGeom>
                  <a:solidFill>
                    <a:srgbClr val="A6B0BB"/>
                  </a:solidFill>
                  <a:ln w="8653" cap="flat">
                    <a:noFill/>
                    <a:prstDash val="solid"/>
                    <a:miter/>
                  </a:ln>
                </p:spPr>
                <p:txBody>
                  <a:bodyPr rtlCol="0" anchor="ctr"/>
                  <a:lstStyle/>
                  <a:p>
                    <a:endParaRPr lang="en-US"/>
                  </a:p>
                </p:txBody>
              </p:sp>
              <p:sp>
                <p:nvSpPr>
                  <p:cNvPr id="237" name="Freeform 236">
                    <a:extLst>
                      <a:ext uri="{FF2B5EF4-FFF2-40B4-BE49-F238E27FC236}">
                        <a16:creationId xmlns:a16="http://schemas.microsoft.com/office/drawing/2014/main" id="{FC687912-E427-A47D-4D74-9DC7EF438A99}"/>
                      </a:ext>
                    </a:extLst>
                  </p:cNvPr>
                  <p:cNvSpPr/>
                  <p:nvPr/>
                </p:nvSpPr>
                <p:spPr>
                  <a:xfrm>
                    <a:off x="10687773" y="5924787"/>
                    <a:ext cx="38965" cy="94384"/>
                  </a:xfrm>
                  <a:custGeom>
                    <a:avLst/>
                    <a:gdLst>
                      <a:gd name="connsiteX0" fmla="*/ 0 w 38965"/>
                      <a:gd name="connsiteY0" fmla="*/ 94384 h 94384"/>
                      <a:gd name="connsiteX1" fmla="*/ 0 w 38965"/>
                      <a:gd name="connsiteY1" fmla="*/ 0 h 94384"/>
                      <a:gd name="connsiteX2" fmla="*/ 16452 w 38965"/>
                      <a:gd name="connsiteY2" fmla="*/ 0 h 94384"/>
                      <a:gd name="connsiteX3" fmla="*/ 16452 w 38965"/>
                      <a:gd name="connsiteY3" fmla="*/ 78798 h 94384"/>
                      <a:gd name="connsiteX4" fmla="*/ 38966 w 38965"/>
                      <a:gd name="connsiteY4" fmla="*/ 78798 h 94384"/>
                      <a:gd name="connsiteX5" fmla="*/ 38966 w 38965"/>
                      <a:gd name="connsiteY5" fmla="*/ 93518 h 94384"/>
                      <a:gd name="connsiteX6" fmla="*/ 0 w 38965"/>
                      <a:gd name="connsiteY6"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965" h="94384">
                        <a:moveTo>
                          <a:pt x="0" y="94384"/>
                        </a:moveTo>
                        <a:lnTo>
                          <a:pt x="0" y="0"/>
                        </a:lnTo>
                        <a:lnTo>
                          <a:pt x="16452" y="0"/>
                        </a:lnTo>
                        <a:lnTo>
                          <a:pt x="16452" y="78798"/>
                        </a:lnTo>
                        <a:lnTo>
                          <a:pt x="38966" y="78798"/>
                        </a:lnTo>
                        <a:lnTo>
                          <a:pt x="38966" y="93518"/>
                        </a:lnTo>
                        <a:lnTo>
                          <a:pt x="0" y="93518"/>
                        </a:lnTo>
                        <a:close/>
                      </a:path>
                    </a:pathLst>
                  </a:custGeom>
                  <a:solidFill>
                    <a:srgbClr val="A6B0BB"/>
                  </a:solidFill>
                  <a:ln w="8653"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411F62D3-DB73-D57D-9A46-BE96442E6DB5}"/>
                      </a:ext>
                    </a:extLst>
                  </p:cNvPr>
                  <p:cNvSpPr/>
                  <p:nvPr/>
                </p:nvSpPr>
                <p:spPr>
                  <a:xfrm>
                    <a:off x="10738862"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A6B0BB"/>
                  </a:solidFill>
                  <a:ln w="8653" cap="flat">
                    <a:noFill/>
                    <a:prstDash val="solid"/>
                    <a:miter/>
                  </a:ln>
                </p:spPr>
                <p:txBody>
                  <a:bodyPr rtlCol="0" anchor="ctr"/>
                  <a:lstStyle/>
                  <a:p>
                    <a:endParaRPr lang="en-US"/>
                  </a:p>
                </p:txBody>
              </p:sp>
            </p:grpSp>
            <p:grpSp>
              <p:nvGrpSpPr>
                <p:cNvPr id="218" name="Graphic 21">
                  <a:extLst>
                    <a:ext uri="{FF2B5EF4-FFF2-40B4-BE49-F238E27FC236}">
                      <a16:creationId xmlns:a16="http://schemas.microsoft.com/office/drawing/2014/main" id="{CF6C7770-FB0D-57E3-9A80-445B1167F820}"/>
                    </a:ext>
                  </a:extLst>
                </p:cNvPr>
                <p:cNvGrpSpPr/>
                <p:nvPr/>
              </p:nvGrpSpPr>
              <p:grpSpPr>
                <a:xfrm>
                  <a:off x="10817659" y="5923055"/>
                  <a:ext cx="400050" cy="98713"/>
                  <a:chOff x="10817659" y="5923055"/>
                  <a:chExt cx="400050" cy="98713"/>
                </a:xfrm>
                <a:solidFill>
                  <a:srgbClr val="FFFFFF"/>
                </a:solidFill>
              </p:grpSpPr>
              <p:sp>
                <p:nvSpPr>
                  <p:cNvPr id="227" name="Freeform 226">
                    <a:extLst>
                      <a:ext uri="{FF2B5EF4-FFF2-40B4-BE49-F238E27FC236}">
                        <a16:creationId xmlns:a16="http://schemas.microsoft.com/office/drawing/2014/main" id="{F9F96077-5B32-CA3E-16CA-B0E36FE27420}"/>
                      </a:ext>
                    </a:extLst>
                  </p:cNvPr>
                  <p:cNvSpPr/>
                  <p:nvPr/>
                </p:nvSpPr>
                <p:spPr>
                  <a:xfrm>
                    <a:off x="10817659"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41564 h 94384"/>
                      <a:gd name="connsiteX6" fmla="*/ 35502 w 41563"/>
                      <a:gd name="connsiteY6" fmla="*/ 41564 h 94384"/>
                      <a:gd name="connsiteX7" fmla="*/ 35502 w 41563"/>
                      <a:gd name="connsiteY7" fmla="*/ 56284 h 94384"/>
                      <a:gd name="connsiteX8" fmla="*/ 16452 w 41563"/>
                      <a:gd name="connsiteY8" fmla="*/ 56284 h 94384"/>
                      <a:gd name="connsiteX9" fmla="*/ 16452 w 41563"/>
                      <a:gd name="connsiteY9" fmla="*/ 94384 h 94384"/>
                      <a:gd name="connsiteX10" fmla="*/ 0 w 41563"/>
                      <a:gd name="connsiteY10" fmla="*/ 94384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94384">
                        <a:moveTo>
                          <a:pt x="0" y="94384"/>
                        </a:moveTo>
                        <a:lnTo>
                          <a:pt x="0" y="0"/>
                        </a:lnTo>
                        <a:lnTo>
                          <a:pt x="41564" y="0"/>
                        </a:lnTo>
                        <a:lnTo>
                          <a:pt x="41564" y="14720"/>
                        </a:lnTo>
                        <a:lnTo>
                          <a:pt x="16452" y="14720"/>
                        </a:lnTo>
                        <a:lnTo>
                          <a:pt x="16452" y="41564"/>
                        </a:lnTo>
                        <a:lnTo>
                          <a:pt x="35502" y="41564"/>
                        </a:lnTo>
                        <a:lnTo>
                          <a:pt x="35502" y="56284"/>
                        </a:lnTo>
                        <a:lnTo>
                          <a:pt x="16452" y="56284"/>
                        </a:lnTo>
                        <a:lnTo>
                          <a:pt x="16452" y="94384"/>
                        </a:lnTo>
                        <a:lnTo>
                          <a:pt x="0" y="94384"/>
                        </a:lnTo>
                        <a:close/>
                      </a:path>
                    </a:pathLst>
                  </a:custGeom>
                  <a:solidFill>
                    <a:srgbClr val="FFFFFF"/>
                  </a:solidFill>
                  <a:ln w="8653" cap="flat">
                    <a:noFill/>
                    <a:prstDash val="solid"/>
                    <a:miter/>
                  </a:ln>
                </p:spPr>
                <p:txBody>
                  <a:bodyPr rtlCol="0" anchor="ctr"/>
                  <a:lstStyle/>
                  <a:p>
                    <a:endParaRPr lang="en-US"/>
                  </a:p>
                </p:txBody>
              </p:sp>
              <p:sp>
                <p:nvSpPr>
                  <p:cNvPr id="228" name="Freeform 227">
                    <a:extLst>
                      <a:ext uri="{FF2B5EF4-FFF2-40B4-BE49-F238E27FC236}">
                        <a16:creationId xmlns:a16="http://schemas.microsoft.com/office/drawing/2014/main" id="{5F9D1827-06A4-1B62-3FB0-99373530E7F7}"/>
                      </a:ext>
                    </a:extLst>
                  </p:cNvPr>
                  <p:cNvSpPr/>
                  <p:nvPr/>
                </p:nvSpPr>
                <p:spPr>
                  <a:xfrm>
                    <a:off x="10869614" y="5924787"/>
                    <a:ext cx="38965" cy="94384"/>
                  </a:xfrm>
                  <a:custGeom>
                    <a:avLst/>
                    <a:gdLst>
                      <a:gd name="connsiteX0" fmla="*/ 0 w 38965"/>
                      <a:gd name="connsiteY0" fmla="*/ 94384 h 94384"/>
                      <a:gd name="connsiteX1" fmla="*/ 0 w 38965"/>
                      <a:gd name="connsiteY1" fmla="*/ 0 h 94384"/>
                      <a:gd name="connsiteX2" fmla="*/ 16452 w 38965"/>
                      <a:gd name="connsiteY2" fmla="*/ 0 h 94384"/>
                      <a:gd name="connsiteX3" fmla="*/ 16452 w 38965"/>
                      <a:gd name="connsiteY3" fmla="*/ 78798 h 94384"/>
                      <a:gd name="connsiteX4" fmla="*/ 38966 w 38965"/>
                      <a:gd name="connsiteY4" fmla="*/ 78798 h 94384"/>
                      <a:gd name="connsiteX5" fmla="*/ 38966 w 38965"/>
                      <a:gd name="connsiteY5" fmla="*/ 93518 h 94384"/>
                      <a:gd name="connsiteX6" fmla="*/ 0 w 38965"/>
                      <a:gd name="connsiteY6"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965" h="94384">
                        <a:moveTo>
                          <a:pt x="0" y="94384"/>
                        </a:moveTo>
                        <a:lnTo>
                          <a:pt x="0" y="0"/>
                        </a:lnTo>
                        <a:lnTo>
                          <a:pt x="16452" y="0"/>
                        </a:lnTo>
                        <a:lnTo>
                          <a:pt x="16452" y="78798"/>
                        </a:lnTo>
                        <a:lnTo>
                          <a:pt x="38966" y="78798"/>
                        </a:lnTo>
                        <a:lnTo>
                          <a:pt x="38966" y="93518"/>
                        </a:lnTo>
                        <a:lnTo>
                          <a:pt x="0" y="93518"/>
                        </a:lnTo>
                        <a:close/>
                      </a:path>
                    </a:pathLst>
                  </a:custGeom>
                  <a:solidFill>
                    <a:srgbClr val="FFFFFF"/>
                  </a:solidFill>
                  <a:ln w="8653" cap="flat">
                    <a:noFill/>
                    <a:prstDash val="solid"/>
                    <a:miter/>
                  </a:ln>
                </p:spPr>
                <p:txBody>
                  <a:bodyPr rtlCol="0" anchor="ctr"/>
                  <a:lstStyle/>
                  <a:p>
                    <a:endParaRPr lang="en-US"/>
                  </a:p>
                </p:txBody>
              </p:sp>
              <p:sp>
                <p:nvSpPr>
                  <p:cNvPr id="229" name="Freeform 228">
                    <a:extLst>
                      <a:ext uri="{FF2B5EF4-FFF2-40B4-BE49-F238E27FC236}">
                        <a16:creationId xmlns:a16="http://schemas.microsoft.com/office/drawing/2014/main" id="{578D699D-E2AB-C2A9-342A-7C0A06244C26}"/>
                      </a:ext>
                    </a:extLst>
                  </p:cNvPr>
                  <p:cNvSpPr/>
                  <p:nvPr/>
                </p:nvSpPr>
                <p:spPr>
                  <a:xfrm>
                    <a:off x="10917239" y="5924787"/>
                    <a:ext cx="51954" cy="96115"/>
                  </a:xfrm>
                  <a:custGeom>
                    <a:avLst/>
                    <a:gdLst>
                      <a:gd name="connsiteX0" fmla="*/ 35502 w 51954"/>
                      <a:gd name="connsiteY0" fmla="*/ 0 h 96115"/>
                      <a:gd name="connsiteX1" fmla="*/ 51955 w 51954"/>
                      <a:gd name="connsiteY1" fmla="*/ 0 h 96115"/>
                      <a:gd name="connsiteX2" fmla="*/ 51955 w 51954"/>
                      <a:gd name="connsiteY2" fmla="*/ 67541 h 96115"/>
                      <a:gd name="connsiteX3" fmla="*/ 25977 w 51954"/>
                      <a:gd name="connsiteY3" fmla="*/ 96116 h 96115"/>
                      <a:gd name="connsiteX4" fmla="*/ 0 w 51954"/>
                      <a:gd name="connsiteY4" fmla="*/ 67541 h 96115"/>
                      <a:gd name="connsiteX5" fmla="*/ 0 w 51954"/>
                      <a:gd name="connsiteY5" fmla="*/ 0 h 96115"/>
                      <a:gd name="connsiteX6" fmla="*/ 16452 w 51954"/>
                      <a:gd name="connsiteY6" fmla="*/ 0 h 96115"/>
                      <a:gd name="connsiteX7" fmla="*/ 16452 w 51954"/>
                      <a:gd name="connsiteY7" fmla="*/ 68407 h 96115"/>
                      <a:gd name="connsiteX8" fmla="*/ 25977 w 51954"/>
                      <a:gd name="connsiteY8" fmla="*/ 80529 h 96115"/>
                      <a:gd name="connsiteX9" fmla="*/ 35502 w 51954"/>
                      <a:gd name="connsiteY9" fmla="*/ 68407 h 96115"/>
                      <a:gd name="connsiteX10" fmla="*/ 35502 w 51954"/>
                      <a:gd name="connsiteY10" fmla="*/ 0 h 96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954" h="96115">
                        <a:moveTo>
                          <a:pt x="35502" y="0"/>
                        </a:moveTo>
                        <a:lnTo>
                          <a:pt x="51955" y="0"/>
                        </a:lnTo>
                        <a:lnTo>
                          <a:pt x="51955" y="67541"/>
                        </a:lnTo>
                        <a:cubicBezTo>
                          <a:pt x="51955" y="86591"/>
                          <a:pt x="41564" y="96116"/>
                          <a:pt x="25977" y="96116"/>
                        </a:cubicBezTo>
                        <a:cubicBezTo>
                          <a:pt x="9525" y="96116"/>
                          <a:pt x="0" y="85725"/>
                          <a:pt x="0" y="67541"/>
                        </a:cubicBezTo>
                        <a:lnTo>
                          <a:pt x="0" y="0"/>
                        </a:lnTo>
                        <a:lnTo>
                          <a:pt x="16452" y="0"/>
                        </a:lnTo>
                        <a:lnTo>
                          <a:pt x="16452" y="68407"/>
                        </a:lnTo>
                        <a:cubicBezTo>
                          <a:pt x="16452" y="76200"/>
                          <a:pt x="19916" y="80529"/>
                          <a:pt x="25977" y="80529"/>
                        </a:cubicBezTo>
                        <a:cubicBezTo>
                          <a:pt x="32039" y="80529"/>
                          <a:pt x="35502" y="76200"/>
                          <a:pt x="35502" y="68407"/>
                        </a:cubicBezTo>
                        <a:lnTo>
                          <a:pt x="35502" y="0"/>
                        </a:lnTo>
                        <a:close/>
                      </a:path>
                    </a:pathLst>
                  </a:custGeom>
                  <a:solidFill>
                    <a:srgbClr val="FFFFFF"/>
                  </a:solidFill>
                  <a:ln w="8653" cap="flat">
                    <a:noFill/>
                    <a:prstDash val="solid"/>
                    <a:miter/>
                  </a:ln>
                </p:spPr>
                <p:txBody>
                  <a:bodyPr rtlCol="0" anchor="ctr"/>
                  <a:lstStyle/>
                  <a:p>
                    <a:endParaRPr lang="en-US"/>
                  </a:p>
                </p:txBody>
              </p:sp>
              <p:sp>
                <p:nvSpPr>
                  <p:cNvPr id="230" name="Freeform 229">
                    <a:extLst>
                      <a:ext uri="{FF2B5EF4-FFF2-40B4-BE49-F238E27FC236}">
                        <a16:creationId xmlns:a16="http://schemas.microsoft.com/office/drawing/2014/main" id="{BB02431C-BBDF-DA97-5E52-581F21CFB784}"/>
                      </a:ext>
                    </a:extLst>
                  </p:cNvPr>
                  <p:cNvSpPr/>
                  <p:nvPr/>
                </p:nvSpPr>
                <p:spPr>
                  <a:xfrm>
                    <a:off x="10983914"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FFFFFF"/>
                  </a:solidFill>
                  <a:ln w="8653" cap="flat">
                    <a:noFill/>
                    <a:prstDash val="solid"/>
                    <a:miter/>
                  </a:ln>
                </p:spPr>
                <p:txBody>
                  <a:bodyPr rtlCol="0" anchor="ctr"/>
                  <a:lstStyle/>
                  <a:p>
                    <a:endParaRPr lang="en-US"/>
                  </a:p>
                </p:txBody>
              </p:sp>
              <p:sp>
                <p:nvSpPr>
                  <p:cNvPr id="231" name="Freeform 230">
                    <a:extLst>
                      <a:ext uri="{FF2B5EF4-FFF2-40B4-BE49-F238E27FC236}">
                        <a16:creationId xmlns:a16="http://schemas.microsoft.com/office/drawing/2014/main" id="{4D27BD76-1646-BB7B-2BA3-ED1BAB3F71FF}"/>
                      </a:ext>
                    </a:extLst>
                  </p:cNvPr>
                  <p:cNvSpPr/>
                  <p:nvPr/>
                </p:nvSpPr>
                <p:spPr>
                  <a:xfrm>
                    <a:off x="11038466" y="5924787"/>
                    <a:ext cx="53686" cy="95250"/>
                  </a:xfrm>
                  <a:custGeom>
                    <a:avLst/>
                    <a:gdLst>
                      <a:gd name="connsiteX0" fmla="*/ 37234 w 53686"/>
                      <a:gd name="connsiteY0" fmla="*/ 95250 h 95250"/>
                      <a:gd name="connsiteX1" fmla="*/ 15587 w 53686"/>
                      <a:gd name="connsiteY1" fmla="*/ 37234 h 95250"/>
                      <a:gd name="connsiteX2" fmla="*/ 15587 w 53686"/>
                      <a:gd name="connsiteY2" fmla="*/ 94384 h 95250"/>
                      <a:gd name="connsiteX3" fmla="*/ 0 w 53686"/>
                      <a:gd name="connsiteY3" fmla="*/ 94384 h 95250"/>
                      <a:gd name="connsiteX4" fmla="*/ 0 w 53686"/>
                      <a:gd name="connsiteY4" fmla="*/ 0 h 95250"/>
                      <a:gd name="connsiteX5" fmla="*/ 16452 w 53686"/>
                      <a:gd name="connsiteY5" fmla="*/ 0 h 95250"/>
                      <a:gd name="connsiteX6" fmla="*/ 38100 w 53686"/>
                      <a:gd name="connsiteY6" fmla="*/ 57150 h 95250"/>
                      <a:gd name="connsiteX7" fmla="*/ 38100 w 53686"/>
                      <a:gd name="connsiteY7" fmla="*/ 0 h 95250"/>
                      <a:gd name="connsiteX8" fmla="*/ 53686 w 53686"/>
                      <a:gd name="connsiteY8" fmla="*/ 0 h 95250"/>
                      <a:gd name="connsiteX9" fmla="*/ 53686 w 53686"/>
                      <a:gd name="connsiteY9" fmla="*/ 94384 h 95250"/>
                      <a:gd name="connsiteX10" fmla="*/ 37234 w 53686"/>
                      <a:gd name="connsiteY10" fmla="*/ 94384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686" h="95250">
                        <a:moveTo>
                          <a:pt x="37234" y="95250"/>
                        </a:moveTo>
                        <a:lnTo>
                          <a:pt x="15587" y="37234"/>
                        </a:lnTo>
                        <a:lnTo>
                          <a:pt x="15587" y="94384"/>
                        </a:lnTo>
                        <a:lnTo>
                          <a:pt x="0" y="94384"/>
                        </a:lnTo>
                        <a:lnTo>
                          <a:pt x="0" y="0"/>
                        </a:lnTo>
                        <a:lnTo>
                          <a:pt x="16452" y="0"/>
                        </a:lnTo>
                        <a:lnTo>
                          <a:pt x="38100" y="57150"/>
                        </a:lnTo>
                        <a:lnTo>
                          <a:pt x="38100" y="0"/>
                        </a:lnTo>
                        <a:lnTo>
                          <a:pt x="53686" y="0"/>
                        </a:lnTo>
                        <a:lnTo>
                          <a:pt x="53686" y="94384"/>
                        </a:lnTo>
                        <a:lnTo>
                          <a:pt x="37234" y="94384"/>
                        </a:lnTo>
                        <a:close/>
                      </a:path>
                    </a:pathLst>
                  </a:custGeom>
                  <a:solidFill>
                    <a:srgbClr val="FFFFFF"/>
                  </a:solidFill>
                  <a:ln w="8653" cap="flat">
                    <a:noFill/>
                    <a:prstDash val="solid"/>
                    <a:miter/>
                  </a:ln>
                </p:spPr>
                <p:txBody>
                  <a:bodyPr rtlCol="0" anchor="ctr"/>
                  <a:lstStyle/>
                  <a:p>
                    <a:endParaRPr lang="en-US"/>
                  </a:p>
                </p:txBody>
              </p:sp>
              <p:sp>
                <p:nvSpPr>
                  <p:cNvPr id="232" name="Freeform 231">
                    <a:extLst>
                      <a:ext uri="{FF2B5EF4-FFF2-40B4-BE49-F238E27FC236}">
                        <a16:creationId xmlns:a16="http://schemas.microsoft.com/office/drawing/2014/main" id="{6385DCFE-98B6-101B-1910-AEE6A6063A01}"/>
                      </a:ext>
                    </a:extLst>
                  </p:cNvPr>
                  <p:cNvSpPr/>
                  <p:nvPr/>
                </p:nvSpPr>
                <p:spPr>
                  <a:xfrm>
                    <a:off x="11104275" y="5923055"/>
                    <a:ext cx="49356" cy="98713"/>
                  </a:xfrm>
                  <a:custGeom>
                    <a:avLst/>
                    <a:gdLst>
                      <a:gd name="connsiteX0" fmla="*/ 49357 w 49356"/>
                      <a:gd name="connsiteY0" fmla="*/ 90920 h 98713"/>
                      <a:gd name="connsiteX1" fmla="*/ 30307 w 49356"/>
                      <a:gd name="connsiteY1" fmla="*/ 98714 h 98713"/>
                      <a:gd name="connsiteX2" fmla="*/ 0 w 49356"/>
                      <a:gd name="connsiteY2" fmla="*/ 49357 h 98713"/>
                      <a:gd name="connsiteX3" fmla="*/ 30307 w 49356"/>
                      <a:gd name="connsiteY3" fmla="*/ 0 h 98713"/>
                      <a:gd name="connsiteX4" fmla="*/ 49357 w 49356"/>
                      <a:gd name="connsiteY4" fmla="*/ 7793 h 98713"/>
                      <a:gd name="connsiteX5" fmla="*/ 45027 w 49356"/>
                      <a:gd name="connsiteY5" fmla="*/ 22514 h 98713"/>
                      <a:gd name="connsiteX6" fmla="*/ 32039 w 49356"/>
                      <a:gd name="connsiteY6" fmla="*/ 15586 h 98713"/>
                      <a:gd name="connsiteX7" fmla="*/ 17318 w 49356"/>
                      <a:gd name="connsiteY7" fmla="*/ 49357 h 98713"/>
                      <a:gd name="connsiteX8" fmla="*/ 32039 w 49356"/>
                      <a:gd name="connsiteY8" fmla="*/ 83993 h 98713"/>
                      <a:gd name="connsiteX9" fmla="*/ 45027 w 49356"/>
                      <a:gd name="connsiteY9" fmla="*/ 77066 h 98713"/>
                      <a:gd name="connsiteX10" fmla="*/ 49357 w 49356"/>
                      <a:gd name="connsiteY10" fmla="*/ 90920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356" h="98713">
                        <a:moveTo>
                          <a:pt x="49357" y="90920"/>
                        </a:moveTo>
                        <a:cubicBezTo>
                          <a:pt x="44161" y="95250"/>
                          <a:pt x="38100" y="98714"/>
                          <a:pt x="30307" y="98714"/>
                        </a:cubicBezTo>
                        <a:cubicBezTo>
                          <a:pt x="11257" y="98714"/>
                          <a:pt x="0" y="84859"/>
                          <a:pt x="0" y="49357"/>
                        </a:cubicBezTo>
                        <a:cubicBezTo>
                          <a:pt x="0" y="16452"/>
                          <a:pt x="11257" y="0"/>
                          <a:pt x="30307" y="0"/>
                        </a:cubicBezTo>
                        <a:cubicBezTo>
                          <a:pt x="38100" y="0"/>
                          <a:pt x="44161" y="2598"/>
                          <a:pt x="49357" y="7793"/>
                        </a:cubicBezTo>
                        <a:lnTo>
                          <a:pt x="45027" y="22514"/>
                        </a:lnTo>
                        <a:cubicBezTo>
                          <a:pt x="41564" y="18184"/>
                          <a:pt x="37234" y="15586"/>
                          <a:pt x="32039" y="15586"/>
                        </a:cubicBezTo>
                        <a:cubicBezTo>
                          <a:pt x="21648" y="15586"/>
                          <a:pt x="17318" y="26843"/>
                          <a:pt x="17318" y="49357"/>
                        </a:cubicBezTo>
                        <a:cubicBezTo>
                          <a:pt x="17318" y="72736"/>
                          <a:pt x="22514" y="83993"/>
                          <a:pt x="32039" y="83993"/>
                        </a:cubicBezTo>
                        <a:cubicBezTo>
                          <a:pt x="37234" y="83993"/>
                          <a:pt x="40698" y="81395"/>
                          <a:pt x="45027" y="77066"/>
                        </a:cubicBezTo>
                        <a:lnTo>
                          <a:pt x="49357" y="90920"/>
                        </a:lnTo>
                        <a:close/>
                      </a:path>
                    </a:pathLst>
                  </a:custGeom>
                  <a:solidFill>
                    <a:srgbClr val="FFFFFF"/>
                  </a:solidFill>
                  <a:ln w="8653" cap="flat">
                    <a:noFill/>
                    <a:prstDash val="solid"/>
                    <a:miter/>
                  </a:ln>
                </p:spPr>
                <p:txBody>
                  <a:bodyPr rtlCol="0" anchor="ctr"/>
                  <a:lstStyle/>
                  <a:p>
                    <a:endParaRPr lang="en-US"/>
                  </a:p>
                </p:txBody>
              </p:sp>
              <p:sp>
                <p:nvSpPr>
                  <p:cNvPr id="233" name="Freeform 232">
                    <a:extLst>
                      <a:ext uri="{FF2B5EF4-FFF2-40B4-BE49-F238E27FC236}">
                        <a16:creationId xmlns:a16="http://schemas.microsoft.com/office/drawing/2014/main" id="{35697B44-1B21-E2B8-836A-F4E4182EB5F3}"/>
                      </a:ext>
                    </a:extLst>
                  </p:cNvPr>
                  <p:cNvSpPr/>
                  <p:nvPr/>
                </p:nvSpPr>
                <p:spPr>
                  <a:xfrm>
                    <a:off x="11160559" y="5925653"/>
                    <a:ext cx="57150" cy="93518"/>
                  </a:xfrm>
                  <a:custGeom>
                    <a:avLst/>
                    <a:gdLst>
                      <a:gd name="connsiteX0" fmla="*/ 19916 w 57150"/>
                      <a:gd name="connsiteY0" fmla="*/ 93518 h 93518"/>
                      <a:gd name="connsiteX1" fmla="*/ 19916 w 57150"/>
                      <a:gd name="connsiteY1" fmla="*/ 57150 h 93518"/>
                      <a:gd name="connsiteX2" fmla="*/ 0 w 57150"/>
                      <a:gd name="connsiteY2" fmla="*/ 0 h 93518"/>
                      <a:gd name="connsiteX3" fmla="*/ 16452 w 57150"/>
                      <a:gd name="connsiteY3" fmla="*/ 0 h 93518"/>
                      <a:gd name="connsiteX4" fmla="*/ 28575 w 57150"/>
                      <a:gd name="connsiteY4" fmla="*/ 39832 h 93518"/>
                      <a:gd name="connsiteX5" fmla="*/ 40698 w 57150"/>
                      <a:gd name="connsiteY5" fmla="*/ 0 h 93518"/>
                      <a:gd name="connsiteX6" fmla="*/ 57150 w 57150"/>
                      <a:gd name="connsiteY6" fmla="*/ 0 h 93518"/>
                      <a:gd name="connsiteX7" fmla="*/ 37234 w 57150"/>
                      <a:gd name="connsiteY7" fmla="*/ 57150 h 93518"/>
                      <a:gd name="connsiteX8" fmla="*/ 37234 w 57150"/>
                      <a:gd name="connsiteY8" fmla="*/ 93518 h 93518"/>
                      <a:gd name="connsiteX9" fmla="*/ 19916 w 57150"/>
                      <a:gd name="connsiteY9" fmla="*/ 93518 h 9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 h="93518">
                        <a:moveTo>
                          <a:pt x="19916" y="93518"/>
                        </a:moveTo>
                        <a:lnTo>
                          <a:pt x="19916" y="57150"/>
                        </a:lnTo>
                        <a:lnTo>
                          <a:pt x="0" y="0"/>
                        </a:lnTo>
                        <a:lnTo>
                          <a:pt x="16452" y="0"/>
                        </a:lnTo>
                        <a:lnTo>
                          <a:pt x="28575" y="39832"/>
                        </a:lnTo>
                        <a:lnTo>
                          <a:pt x="40698" y="0"/>
                        </a:lnTo>
                        <a:lnTo>
                          <a:pt x="57150" y="0"/>
                        </a:lnTo>
                        <a:lnTo>
                          <a:pt x="37234" y="57150"/>
                        </a:lnTo>
                        <a:lnTo>
                          <a:pt x="37234" y="93518"/>
                        </a:lnTo>
                        <a:lnTo>
                          <a:pt x="19916" y="93518"/>
                        </a:lnTo>
                        <a:close/>
                      </a:path>
                    </a:pathLst>
                  </a:custGeom>
                  <a:solidFill>
                    <a:srgbClr val="FFFFFF"/>
                  </a:solidFill>
                  <a:ln w="8653" cap="flat">
                    <a:noFill/>
                    <a:prstDash val="solid"/>
                    <a:miter/>
                  </a:ln>
                </p:spPr>
                <p:txBody>
                  <a:bodyPr rtlCol="0" anchor="ctr"/>
                  <a:lstStyle/>
                  <a:p>
                    <a:endParaRPr lang="en-US"/>
                  </a:p>
                </p:txBody>
              </p:sp>
            </p:grpSp>
            <p:grpSp>
              <p:nvGrpSpPr>
                <p:cNvPr id="219" name="Graphic 21">
                  <a:extLst>
                    <a:ext uri="{FF2B5EF4-FFF2-40B4-BE49-F238E27FC236}">
                      <a16:creationId xmlns:a16="http://schemas.microsoft.com/office/drawing/2014/main" id="{B32E5C42-96DE-E0C2-EAF5-F9FF6E3CEC62}"/>
                    </a:ext>
                  </a:extLst>
                </p:cNvPr>
                <p:cNvGrpSpPr/>
                <p:nvPr/>
              </p:nvGrpSpPr>
              <p:grpSpPr>
                <a:xfrm>
                  <a:off x="11248882" y="5923055"/>
                  <a:ext cx="400916" cy="98713"/>
                  <a:chOff x="11248882" y="5923055"/>
                  <a:chExt cx="400916" cy="98713"/>
                </a:xfrm>
                <a:solidFill>
                  <a:srgbClr val="A6B0BB"/>
                </a:solidFill>
              </p:grpSpPr>
              <p:sp>
                <p:nvSpPr>
                  <p:cNvPr id="220" name="Freeform 219">
                    <a:extLst>
                      <a:ext uri="{FF2B5EF4-FFF2-40B4-BE49-F238E27FC236}">
                        <a16:creationId xmlns:a16="http://schemas.microsoft.com/office/drawing/2014/main" id="{89513038-7A81-5357-1AB4-FE0B80C2EF47}"/>
                      </a:ext>
                    </a:extLst>
                  </p:cNvPr>
                  <p:cNvSpPr/>
                  <p:nvPr/>
                </p:nvSpPr>
                <p:spPr>
                  <a:xfrm>
                    <a:off x="11248882" y="5924787"/>
                    <a:ext cx="49356" cy="94384"/>
                  </a:xfrm>
                  <a:custGeom>
                    <a:avLst/>
                    <a:gdLst>
                      <a:gd name="connsiteX0" fmla="*/ 0 w 49356"/>
                      <a:gd name="connsiteY0" fmla="*/ 94384 h 94384"/>
                      <a:gd name="connsiteX1" fmla="*/ 0 w 49356"/>
                      <a:gd name="connsiteY1" fmla="*/ 0 h 94384"/>
                      <a:gd name="connsiteX2" fmla="*/ 17318 w 49356"/>
                      <a:gd name="connsiteY2" fmla="*/ 0 h 94384"/>
                      <a:gd name="connsiteX3" fmla="*/ 49357 w 49356"/>
                      <a:gd name="connsiteY3" fmla="*/ 31173 h 94384"/>
                      <a:gd name="connsiteX4" fmla="*/ 19050 w 49356"/>
                      <a:gd name="connsiteY4" fmla="*/ 64077 h 94384"/>
                      <a:gd name="connsiteX5" fmla="*/ 16452 w 49356"/>
                      <a:gd name="connsiteY5" fmla="*/ 64077 h 94384"/>
                      <a:gd name="connsiteX6" fmla="*/ 16452 w 49356"/>
                      <a:gd name="connsiteY6" fmla="*/ 93518 h 94384"/>
                      <a:gd name="connsiteX7" fmla="*/ 0 w 49356"/>
                      <a:gd name="connsiteY7" fmla="*/ 93518 h 94384"/>
                      <a:gd name="connsiteX8" fmla="*/ 17318 w 49356"/>
                      <a:gd name="connsiteY8" fmla="*/ 50223 h 94384"/>
                      <a:gd name="connsiteX9" fmla="*/ 32038 w 49356"/>
                      <a:gd name="connsiteY9" fmla="*/ 32038 h 94384"/>
                      <a:gd name="connsiteX10" fmla="*/ 17318 w 49356"/>
                      <a:gd name="connsiteY10" fmla="*/ 14720 h 94384"/>
                      <a:gd name="connsiteX11" fmla="*/ 16452 w 49356"/>
                      <a:gd name="connsiteY11" fmla="*/ 14720 h 94384"/>
                      <a:gd name="connsiteX12" fmla="*/ 16452 w 49356"/>
                      <a:gd name="connsiteY12" fmla="*/ 50223 h 94384"/>
                      <a:gd name="connsiteX13" fmla="*/ 17318 w 49356"/>
                      <a:gd name="connsiteY13" fmla="*/ 50223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356" h="94384">
                        <a:moveTo>
                          <a:pt x="0" y="94384"/>
                        </a:moveTo>
                        <a:lnTo>
                          <a:pt x="0" y="0"/>
                        </a:lnTo>
                        <a:lnTo>
                          <a:pt x="17318" y="0"/>
                        </a:lnTo>
                        <a:cubicBezTo>
                          <a:pt x="38100" y="0"/>
                          <a:pt x="49357" y="9525"/>
                          <a:pt x="49357" y="31173"/>
                        </a:cubicBezTo>
                        <a:cubicBezTo>
                          <a:pt x="49357" y="52820"/>
                          <a:pt x="38100" y="64077"/>
                          <a:pt x="19050" y="64077"/>
                        </a:cubicBezTo>
                        <a:lnTo>
                          <a:pt x="16452" y="64077"/>
                        </a:lnTo>
                        <a:lnTo>
                          <a:pt x="16452" y="93518"/>
                        </a:lnTo>
                        <a:lnTo>
                          <a:pt x="0" y="93518"/>
                        </a:lnTo>
                        <a:close/>
                        <a:moveTo>
                          <a:pt x="17318" y="50223"/>
                        </a:moveTo>
                        <a:cubicBezTo>
                          <a:pt x="27709" y="50223"/>
                          <a:pt x="32038" y="45027"/>
                          <a:pt x="32038" y="32038"/>
                        </a:cubicBezTo>
                        <a:cubicBezTo>
                          <a:pt x="32038" y="19916"/>
                          <a:pt x="27709" y="14720"/>
                          <a:pt x="17318" y="14720"/>
                        </a:cubicBezTo>
                        <a:lnTo>
                          <a:pt x="16452" y="14720"/>
                        </a:lnTo>
                        <a:lnTo>
                          <a:pt x="16452" y="50223"/>
                        </a:lnTo>
                        <a:lnTo>
                          <a:pt x="17318" y="50223"/>
                        </a:lnTo>
                        <a:close/>
                      </a:path>
                    </a:pathLst>
                  </a:custGeom>
                  <a:solidFill>
                    <a:srgbClr val="A6B0BB"/>
                  </a:solidFill>
                  <a:ln w="8653" cap="flat">
                    <a:noFill/>
                    <a:prstDash val="solid"/>
                    <a:miter/>
                  </a:ln>
                </p:spPr>
                <p:txBody>
                  <a:bodyPr rtlCol="0" anchor="ctr"/>
                  <a:lstStyle/>
                  <a:p>
                    <a:endParaRPr lang="en-US"/>
                  </a:p>
                </p:txBody>
              </p:sp>
              <p:sp>
                <p:nvSpPr>
                  <p:cNvPr id="221" name="Freeform 220">
                    <a:extLst>
                      <a:ext uri="{FF2B5EF4-FFF2-40B4-BE49-F238E27FC236}">
                        <a16:creationId xmlns:a16="http://schemas.microsoft.com/office/drawing/2014/main" id="{065F19A6-84F7-D418-C1EC-20D1E93D3778}"/>
                      </a:ext>
                    </a:extLst>
                  </p:cNvPr>
                  <p:cNvSpPr/>
                  <p:nvPr/>
                </p:nvSpPr>
                <p:spPr>
                  <a:xfrm>
                    <a:off x="11309496" y="5924787"/>
                    <a:ext cx="52820" cy="94384"/>
                  </a:xfrm>
                  <a:custGeom>
                    <a:avLst/>
                    <a:gdLst>
                      <a:gd name="connsiteX0" fmla="*/ 35502 w 52820"/>
                      <a:gd name="connsiteY0" fmla="*/ 94384 h 94384"/>
                      <a:gd name="connsiteX1" fmla="*/ 23379 w 52820"/>
                      <a:gd name="connsiteY1" fmla="*/ 60614 h 94384"/>
                      <a:gd name="connsiteX2" fmla="*/ 16452 w 52820"/>
                      <a:gd name="connsiteY2" fmla="*/ 61479 h 94384"/>
                      <a:gd name="connsiteX3" fmla="*/ 16452 w 52820"/>
                      <a:gd name="connsiteY3" fmla="*/ 94384 h 94384"/>
                      <a:gd name="connsiteX4" fmla="*/ 0 w 52820"/>
                      <a:gd name="connsiteY4" fmla="*/ 94384 h 94384"/>
                      <a:gd name="connsiteX5" fmla="*/ 0 w 52820"/>
                      <a:gd name="connsiteY5" fmla="*/ 0 h 94384"/>
                      <a:gd name="connsiteX6" fmla="*/ 22514 w 52820"/>
                      <a:gd name="connsiteY6" fmla="*/ 0 h 94384"/>
                      <a:gd name="connsiteX7" fmla="*/ 50223 w 52820"/>
                      <a:gd name="connsiteY7" fmla="*/ 28575 h 94384"/>
                      <a:gd name="connsiteX8" fmla="*/ 38100 w 52820"/>
                      <a:gd name="connsiteY8" fmla="*/ 54552 h 94384"/>
                      <a:gd name="connsiteX9" fmla="*/ 52821 w 52820"/>
                      <a:gd name="connsiteY9" fmla="*/ 93518 h 94384"/>
                      <a:gd name="connsiteX10" fmla="*/ 35502 w 52820"/>
                      <a:gd name="connsiteY10" fmla="*/ 93518 h 94384"/>
                      <a:gd name="connsiteX11" fmla="*/ 19050 w 52820"/>
                      <a:gd name="connsiteY11" fmla="*/ 45893 h 94384"/>
                      <a:gd name="connsiteX12" fmla="*/ 32904 w 52820"/>
                      <a:gd name="connsiteY12" fmla="*/ 29441 h 94384"/>
                      <a:gd name="connsiteX13" fmla="*/ 19916 w 52820"/>
                      <a:gd name="connsiteY13" fmla="*/ 14720 h 94384"/>
                      <a:gd name="connsiteX14" fmla="*/ 16452 w 52820"/>
                      <a:gd name="connsiteY14" fmla="*/ 14720 h 94384"/>
                      <a:gd name="connsiteX15" fmla="*/ 16452 w 52820"/>
                      <a:gd name="connsiteY15" fmla="*/ 45893 h 94384"/>
                      <a:gd name="connsiteX16" fmla="*/ 19050 w 52820"/>
                      <a:gd name="connsiteY16" fmla="*/ 45893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2820" h="94384">
                        <a:moveTo>
                          <a:pt x="35502" y="94384"/>
                        </a:moveTo>
                        <a:lnTo>
                          <a:pt x="23379" y="60614"/>
                        </a:lnTo>
                        <a:lnTo>
                          <a:pt x="16452" y="61479"/>
                        </a:lnTo>
                        <a:lnTo>
                          <a:pt x="16452" y="94384"/>
                        </a:lnTo>
                        <a:lnTo>
                          <a:pt x="0" y="94384"/>
                        </a:lnTo>
                        <a:lnTo>
                          <a:pt x="0" y="0"/>
                        </a:lnTo>
                        <a:lnTo>
                          <a:pt x="22514" y="0"/>
                        </a:lnTo>
                        <a:cubicBezTo>
                          <a:pt x="41564" y="0"/>
                          <a:pt x="50223" y="11257"/>
                          <a:pt x="50223" y="28575"/>
                        </a:cubicBezTo>
                        <a:cubicBezTo>
                          <a:pt x="50223" y="40698"/>
                          <a:pt x="45893" y="50223"/>
                          <a:pt x="38100" y="54552"/>
                        </a:cubicBezTo>
                        <a:lnTo>
                          <a:pt x="52821" y="93518"/>
                        </a:lnTo>
                        <a:lnTo>
                          <a:pt x="35502" y="93518"/>
                        </a:lnTo>
                        <a:close/>
                        <a:moveTo>
                          <a:pt x="19050" y="45893"/>
                        </a:moveTo>
                        <a:cubicBezTo>
                          <a:pt x="28575" y="45027"/>
                          <a:pt x="32904" y="40698"/>
                          <a:pt x="32904" y="29441"/>
                        </a:cubicBezTo>
                        <a:cubicBezTo>
                          <a:pt x="32904" y="18184"/>
                          <a:pt x="28575" y="14720"/>
                          <a:pt x="19916" y="14720"/>
                        </a:cubicBezTo>
                        <a:lnTo>
                          <a:pt x="16452" y="14720"/>
                        </a:lnTo>
                        <a:lnTo>
                          <a:pt x="16452" y="45893"/>
                        </a:lnTo>
                        <a:lnTo>
                          <a:pt x="19050" y="45893"/>
                        </a:lnTo>
                        <a:close/>
                      </a:path>
                    </a:pathLst>
                  </a:custGeom>
                  <a:solidFill>
                    <a:srgbClr val="A6B0BB"/>
                  </a:solidFill>
                  <a:ln w="8653" cap="flat">
                    <a:noFill/>
                    <a:prstDash val="solid"/>
                    <a:miter/>
                  </a:ln>
                </p:spPr>
                <p:txBody>
                  <a:bodyPr rtlCol="0" anchor="ctr"/>
                  <a:lstStyle/>
                  <a:p>
                    <a:endParaRPr lang="en-US"/>
                  </a:p>
                </p:txBody>
              </p:sp>
              <p:sp>
                <p:nvSpPr>
                  <p:cNvPr id="222" name="Freeform 221">
                    <a:extLst>
                      <a:ext uri="{FF2B5EF4-FFF2-40B4-BE49-F238E27FC236}">
                        <a16:creationId xmlns:a16="http://schemas.microsoft.com/office/drawing/2014/main" id="{DCDF74DF-8105-24CC-43BD-631C5B9D9580}"/>
                      </a:ext>
                    </a:extLst>
                  </p:cNvPr>
                  <p:cNvSpPr/>
                  <p:nvPr/>
                </p:nvSpPr>
                <p:spPr>
                  <a:xfrm>
                    <a:off x="11370109" y="5923055"/>
                    <a:ext cx="58881" cy="98713"/>
                  </a:xfrm>
                  <a:custGeom>
                    <a:avLst/>
                    <a:gdLst>
                      <a:gd name="connsiteX0" fmla="*/ 0 w 58881"/>
                      <a:gd name="connsiteY0" fmla="*/ 49357 h 98713"/>
                      <a:gd name="connsiteX1" fmla="*/ 29441 w 58881"/>
                      <a:gd name="connsiteY1" fmla="*/ 0 h 98713"/>
                      <a:gd name="connsiteX2" fmla="*/ 58882 w 58881"/>
                      <a:gd name="connsiteY2" fmla="*/ 49357 h 98713"/>
                      <a:gd name="connsiteX3" fmla="*/ 29441 w 58881"/>
                      <a:gd name="connsiteY3" fmla="*/ 98714 h 98713"/>
                      <a:gd name="connsiteX4" fmla="*/ 0 w 58881"/>
                      <a:gd name="connsiteY4" fmla="*/ 49357 h 98713"/>
                      <a:gd name="connsiteX5" fmla="*/ 42429 w 58881"/>
                      <a:gd name="connsiteY5" fmla="*/ 49357 h 98713"/>
                      <a:gd name="connsiteX6" fmla="*/ 30307 w 58881"/>
                      <a:gd name="connsiteY6" fmla="*/ 14721 h 98713"/>
                      <a:gd name="connsiteX7" fmla="*/ 18184 w 58881"/>
                      <a:gd name="connsiteY7" fmla="*/ 48491 h 98713"/>
                      <a:gd name="connsiteX8" fmla="*/ 30307 w 58881"/>
                      <a:gd name="connsiteY8" fmla="*/ 83127 h 98713"/>
                      <a:gd name="connsiteX9" fmla="*/ 42429 w 58881"/>
                      <a:gd name="connsiteY9" fmla="*/ 49357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881" h="98713">
                        <a:moveTo>
                          <a:pt x="0" y="49357"/>
                        </a:moveTo>
                        <a:cubicBezTo>
                          <a:pt x="0" y="16452"/>
                          <a:pt x="11257" y="0"/>
                          <a:pt x="29441" y="0"/>
                        </a:cubicBezTo>
                        <a:cubicBezTo>
                          <a:pt x="47625" y="0"/>
                          <a:pt x="58882" y="13855"/>
                          <a:pt x="58882" y="49357"/>
                        </a:cubicBezTo>
                        <a:cubicBezTo>
                          <a:pt x="58882" y="82261"/>
                          <a:pt x="47625" y="98714"/>
                          <a:pt x="29441" y="98714"/>
                        </a:cubicBezTo>
                        <a:cubicBezTo>
                          <a:pt x="11257" y="98714"/>
                          <a:pt x="0" y="83993"/>
                          <a:pt x="0" y="49357"/>
                        </a:cubicBezTo>
                        <a:close/>
                        <a:moveTo>
                          <a:pt x="42429" y="49357"/>
                        </a:moveTo>
                        <a:cubicBezTo>
                          <a:pt x="42429" y="24245"/>
                          <a:pt x="38100" y="14721"/>
                          <a:pt x="30307" y="14721"/>
                        </a:cubicBezTo>
                        <a:cubicBezTo>
                          <a:pt x="21648" y="14721"/>
                          <a:pt x="18184" y="24245"/>
                          <a:pt x="18184" y="48491"/>
                        </a:cubicBezTo>
                        <a:cubicBezTo>
                          <a:pt x="18184" y="73602"/>
                          <a:pt x="22514" y="83127"/>
                          <a:pt x="30307" y="83127"/>
                        </a:cubicBezTo>
                        <a:cubicBezTo>
                          <a:pt x="38100" y="83127"/>
                          <a:pt x="42429" y="73602"/>
                          <a:pt x="42429" y="49357"/>
                        </a:cubicBezTo>
                        <a:close/>
                      </a:path>
                    </a:pathLst>
                  </a:custGeom>
                  <a:solidFill>
                    <a:srgbClr val="A6B0BB"/>
                  </a:solidFill>
                  <a:ln w="8653" cap="flat">
                    <a:noFill/>
                    <a:prstDash val="solid"/>
                    <a:miter/>
                  </a:ln>
                </p:spPr>
                <p:txBody>
                  <a:bodyPr rtlCol="0" anchor="ctr"/>
                  <a:lstStyle/>
                  <a:p>
                    <a:endParaRPr lang="en-US"/>
                  </a:p>
                </p:txBody>
              </p:sp>
              <p:sp>
                <p:nvSpPr>
                  <p:cNvPr id="223" name="Freeform 222">
                    <a:extLst>
                      <a:ext uri="{FF2B5EF4-FFF2-40B4-BE49-F238E27FC236}">
                        <a16:creationId xmlns:a16="http://schemas.microsoft.com/office/drawing/2014/main" id="{4C5F0D75-DCE5-9ADF-5D06-673FB9FB904C}"/>
                      </a:ext>
                    </a:extLst>
                  </p:cNvPr>
                  <p:cNvSpPr/>
                  <p:nvPr/>
                </p:nvSpPr>
                <p:spPr>
                  <a:xfrm>
                    <a:off x="11435919" y="5924787"/>
                    <a:ext cx="40697" cy="96115"/>
                  </a:xfrm>
                  <a:custGeom>
                    <a:avLst/>
                    <a:gdLst>
                      <a:gd name="connsiteX0" fmla="*/ 24245 w 40697"/>
                      <a:gd name="connsiteY0" fmla="*/ 0 h 96115"/>
                      <a:gd name="connsiteX1" fmla="*/ 40698 w 40697"/>
                      <a:gd name="connsiteY1" fmla="*/ 0 h 96115"/>
                      <a:gd name="connsiteX2" fmla="*/ 40698 w 40697"/>
                      <a:gd name="connsiteY2" fmla="*/ 63211 h 96115"/>
                      <a:gd name="connsiteX3" fmla="*/ 16452 w 40697"/>
                      <a:gd name="connsiteY3" fmla="*/ 96116 h 96115"/>
                      <a:gd name="connsiteX4" fmla="*/ 0 w 40697"/>
                      <a:gd name="connsiteY4" fmla="*/ 90920 h 96115"/>
                      <a:gd name="connsiteX5" fmla="*/ 2598 w 40697"/>
                      <a:gd name="connsiteY5" fmla="*/ 75334 h 96115"/>
                      <a:gd name="connsiteX6" fmla="*/ 14720 w 40697"/>
                      <a:gd name="connsiteY6" fmla="*/ 81395 h 96115"/>
                      <a:gd name="connsiteX7" fmla="*/ 24245 w 40697"/>
                      <a:gd name="connsiteY7" fmla="*/ 70138 h 96115"/>
                      <a:gd name="connsiteX8" fmla="*/ 24245 w 40697"/>
                      <a:gd name="connsiteY8" fmla="*/ 0 h 96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97" h="96115">
                        <a:moveTo>
                          <a:pt x="24245" y="0"/>
                        </a:moveTo>
                        <a:lnTo>
                          <a:pt x="40698" y="0"/>
                        </a:lnTo>
                        <a:lnTo>
                          <a:pt x="40698" y="63211"/>
                        </a:lnTo>
                        <a:cubicBezTo>
                          <a:pt x="40698" y="84859"/>
                          <a:pt x="34636" y="96116"/>
                          <a:pt x="16452" y="96116"/>
                        </a:cubicBezTo>
                        <a:cubicBezTo>
                          <a:pt x="10391" y="96116"/>
                          <a:pt x="4330" y="93518"/>
                          <a:pt x="0" y="90920"/>
                        </a:cubicBezTo>
                        <a:cubicBezTo>
                          <a:pt x="866" y="85725"/>
                          <a:pt x="1732" y="80529"/>
                          <a:pt x="2598" y="75334"/>
                        </a:cubicBezTo>
                        <a:cubicBezTo>
                          <a:pt x="6927" y="78798"/>
                          <a:pt x="11257" y="81395"/>
                          <a:pt x="14720" y="81395"/>
                        </a:cubicBezTo>
                        <a:cubicBezTo>
                          <a:pt x="20782" y="81395"/>
                          <a:pt x="24245" y="77932"/>
                          <a:pt x="24245" y="70138"/>
                        </a:cubicBezTo>
                        <a:lnTo>
                          <a:pt x="24245" y="0"/>
                        </a:lnTo>
                        <a:close/>
                      </a:path>
                    </a:pathLst>
                  </a:custGeom>
                  <a:solidFill>
                    <a:srgbClr val="A6B0BB"/>
                  </a:solidFill>
                  <a:ln w="8653" cap="flat">
                    <a:noFill/>
                    <a:prstDash val="solid"/>
                    <a:miter/>
                  </a:ln>
                </p:spPr>
                <p:txBody>
                  <a:bodyPr rtlCol="0" anchor="ctr"/>
                  <a:lstStyle/>
                  <a:p>
                    <a:endParaRPr lang="en-US"/>
                  </a:p>
                </p:txBody>
              </p:sp>
              <p:sp>
                <p:nvSpPr>
                  <p:cNvPr id="224" name="Freeform 223">
                    <a:extLst>
                      <a:ext uri="{FF2B5EF4-FFF2-40B4-BE49-F238E27FC236}">
                        <a16:creationId xmlns:a16="http://schemas.microsoft.com/office/drawing/2014/main" id="{45B424E9-CDC9-E3BE-8869-7C49A6F5FF65}"/>
                      </a:ext>
                    </a:extLst>
                  </p:cNvPr>
                  <p:cNvSpPr/>
                  <p:nvPr/>
                </p:nvSpPr>
                <p:spPr>
                  <a:xfrm>
                    <a:off x="11491337"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A6B0BB"/>
                  </a:solidFill>
                  <a:ln w="8653" cap="flat">
                    <a:noFill/>
                    <a:prstDash val="solid"/>
                    <a:miter/>
                  </a:ln>
                </p:spPr>
                <p:txBody>
                  <a:bodyPr rtlCol="0" anchor="ctr"/>
                  <a:lstStyle/>
                  <a:p>
                    <a:endParaRPr lang="en-US"/>
                  </a:p>
                </p:txBody>
              </p:sp>
              <p:sp>
                <p:nvSpPr>
                  <p:cNvPr id="225" name="Freeform 224">
                    <a:extLst>
                      <a:ext uri="{FF2B5EF4-FFF2-40B4-BE49-F238E27FC236}">
                        <a16:creationId xmlns:a16="http://schemas.microsoft.com/office/drawing/2014/main" id="{3FA0B97A-DDAC-7BE5-3557-E883BEFB6A38}"/>
                      </a:ext>
                    </a:extLst>
                  </p:cNvPr>
                  <p:cNvSpPr/>
                  <p:nvPr/>
                </p:nvSpPr>
                <p:spPr>
                  <a:xfrm>
                    <a:off x="11542425" y="5923055"/>
                    <a:ext cx="49356" cy="98713"/>
                  </a:xfrm>
                  <a:custGeom>
                    <a:avLst/>
                    <a:gdLst>
                      <a:gd name="connsiteX0" fmla="*/ 49357 w 49356"/>
                      <a:gd name="connsiteY0" fmla="*/ 90920 h 98713"/>
                      <a:gd name="connsiteX1" fmla="*/ 30307 w 49356"/>
                      <a:gd name="connsiteY1" fmla="*/ 98714 h 98713"/>
                      <a:gd name="connsiteX2" fmla="*/ 0 w 49356"/>
                      <a:gd name="connsiteY2" fmla="*/ 49357 h 98713"/>
                      <a:gd name="connsiteX3" fmla="*/ 30307 w 49356"/>
                      <a:gd name="connsiteY3" fmla="*/ 0 h 98713"/>
                      <a:gd name="connsiteX4" fmla="*/ 49357 w 49356"/>
                      <a:gd name="connsiteY4" fmla="*/ 7793 h 98713"/>
                      <a:gd name="connsiteX5" fmla="*/ 45027 w 49356"/>
                      <a:gd name="connsiteY5" fmla="*/ 22514 h 98713"/>
                      <a:gd name="connsiteX6" fmla="*/ 32039 w 49356"/>
                      <a:gd name="connsiteY6" fmla="*/ 15586 h 98713"/>
                      <a:gd name="connsiteX7" fmla="*/ 17318 w 49356"/>
                      <a:gd name="connsiteY7" fmla="*/ 49357 h 98713"/>
                      <a:gd name="connsiteX8" fmla="*/ 32039 w 49356"/>
                      <a:gd name="connsiteY8" fmla="*/ 83993 h 98713"/>
                      <a:gd name="connsiteX9" fmla="*/ 45027 w 49356"/>
                      <a:gd name="connsiteY9" fmla="*/ 77066 h 98713"/>
                      <a:gd name="connsiteX10" fmla="*/ 49357 w 49356"/>
                      <a:gd name="connsiteY10" fmla="*/ 90920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356" h="98713">
                        <a:moveTo>
                          <a:pt x="49357" y="90920"/>
                        </a:moveTo>
                        <a:cubicBezTo>
                          <a:pt x="44161" y="95250"/>
                          <a:pt x="38100" y="98714"/>
                          <a:pt x="30307" y="98714"/>
                        </a:cubicBezTo>
                        <a:cubicBezTo>
                          <a:pt x="11257" y="98714"/>
                          <a:pt x="0" y="84859"/>
                          <a:pt x="0" y="49357"/>
                        </a:cubicBezTo>
                        <a:cubicBezTo>
                          <a:pt x="0" y="16452"/>
                          <a:pt x="11257" y="0"/>
                          <a:pt x="30307" y="0"/>
                        </a:cubicBezTo>
                        <a:cubicBezTo>
                          <a:pt x="38100" y="0"/>
                          <a:pt x="44161" y="2598"/>
                          <a:pt x="49357" y="7793"/>
                        </a:cubicBezTo>
                        <a:lnTo>
                          <a:pt x="45027" y="22514"/>
                        </a:lnTo>
                        <a:cubicBezTo>
                          <a:pt x="41564" y="18184"/>
                          <a:pt x="37234" y="15586"/>
                          <a:pt x="32039" y="15586"/>
                        </a:cubicBezTo>
                        <a:cubicBezTo>
                          <a:pt x="21648" y="15586"/>
                          <a:pt x="17318" y="26843"/>
                          <a:pt x="17318" y="49357"/>
                        </a:cubicBezTo>
                        <a:cubicBezTo>
                          <a:pt x="17318" y="72736"/>
                          <a:pt x="22514" y="83993"/>
                          <a:pt x="32039" y="83993"/>
                        </a:cubicBezTo>
                        <a:cubicBezTo>
                          <a:pt x="37234" y="83993"/>
                          <a:pt x="40698" y="81395"/>
                          <a:pt x="45027" y="77066"/>
                        </a:cubicBezTo>
                        <a:lnTo>
                          <a:pt x="49357" y="90920"/>
                        </a:lnTo>
                        <a:close/>
                      </a:path>
                    </a:pathLst>
                  </a:custGeom>
                  <a:solidFill>
                    <a:srgbClr val="A6B0BB"/>
                  </a:solidFill>
                  <a:ln w="8653" cap="flat">
                    <a:noFill/>
                    <a:prstDash val="solid"/>
                    <a:miter/>
                  </a:ln>
                </p:spPr>
                <p:txBody>
                  <a:bodyPr rtlCol="0" anchor="ctr"/>
                  <a:lstStyle/>
                  <a:p>
                    <a:endParaRPr lang="en-US"/>
                  </a:p>
                </p:txBody>
              </p:sp>
              <p:sp>
                <p:nvSpPr>
                  <p:cNvPr id="226" name="Freeform 225">
                    <a:extLst>
                      <a:ext uri="{FF2B5EF4-FFF2-40B4-BE49-F238E27FC236}">
                        <a16:creationId xmlns:a16="http://schemas.microsoft.com/office/drawing/2014/main" id="{78595B16-CB6B-735A-D7A0-B3BB7B3E4D82}"/>
                      </a:ext>
                    </a:extLst>
                  </p:cNvPr>
                  <p:cNvSpPr/>
                  <p:nvPr/>
                </p:nvSpPr>
                <p:spPr>
                  <a:xfrm>
                    <a:off x="11598709" y="5925653"/>
                    <a:ext cx="51088" cy="93518"/>
                  </a:xfrm>
                  <a:custGeom>
                    <a:avLst/>
                    <a:gdLst>
                      <a:gd name="connsiteX0" fmla="*/ 17318 w 51088"/>
                      <a:gd name="connsiteY0" fmla="*/ 93518 h 93518"/>
                      <a:gd name="connsiteX1" fmla="*/ 17318 w 51088"/>
                      <a:gd name="connsiteY1" fmla="*/ 14721 h 93518"/>
                      <a:gd name="connsiteX2" fmla="*/ 0 w 51088"/>
                      <a:gd name="connsiteY2" fmla="*/ 14721 h 93518"/>
                      <a:gd name="connsiteX3" fmla="*/ 0 w 51088"/>
                      <a:gd name="connsiteY3" fmla="*/ 0 h 93518"/>
                      <a:gd name="connsiteX4" fmla="*/ 51089 w 51088"/>
                      <a:gd name="connsiteY4" fmla="*/ 0 h 93518"/>
                      <a:gd name="connsiteX5" fmla="*/ 51089 w 51088"/>
                      <a:gd name="connsiteY5" fmla="*/ 14721 h 93518"/>
                      <a:gd name="connsiteX6" fmla="*/ 33770 w 51088"/>
                      <a:gd name="connsiteY6" fmla="*/ 14721 h 93518"/>
                      <a:gd name="connsiteX7" fmla="*/ 33770 w 51088"/>
                      <a:gd name="connsiteY7" fmla="*/ 93518 h 93518"/>
                      <a:gd name="connsiteX8" fmla="*/ 17318 w 51088"/>
                      <a:gd name="connsiteY8" fmla="*/ 93518 h 9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088" h="93518">
                        <a:moveTo>
                          <a:pt x="17318" y="93518"/>
                        </a:moveTo>
                        <a:lnTo>
                          <a:pt x="17318" y="14721"/>
                        </a:lnTo>
                        <a:lnTo>
                          <a:pt x="0" y="14721"/>
                        </a:lnTo>
                        <a:lnTo>
                          <a:pt x="0" y="0"/>
                        </a:lnTo>
                        <a:lnTo>
                          <a:pt x="51089" y="0"/>
                        </a:lnTo>
                        <a:lnTo>
                          <a:pt x="51089" y="14721"/>
                        </a:lnTo>
                        <a:lnTo>
                          <a:pt x="33770" y="14721"/>
                        </a:lnTo>
                        <a:lnTo>
                          <a:pt x="33770" y="93518"/>
                        </a:lnTo>
                        <a:lnTo>
                          <a:pt x="17318" y="93518"/>
                        </a:lnTo>
                        <a:close/>
                      </a:path>
                    </a:pathLst>
                  </a:custGeom>
                  <a:solidFill>
                    <a:srgbClr val="A6B0BB"/>
                  </a:solidFill>
                  <a:ln w="8653" cap="flat">
                    <a:noFill/>
                    <a:prstDash val="solid"/>
                    <a:miter/>
                  </a:ln>
                </p:spPr>
                <p:txBody>
                  <a:bodyPr rtlCol="0" anchor="ctr"/>
                  <a:lstStyle/>
                  <a:p>
                    <a:endParaRPr lang="en-US"/>
                  </a:p>
                </p:txBody>
              </p:sp>
            </p:grpSp>
          </p:grpSp>
        </p:grpSp>
        <p:sp>
          <p:nvSpPr>
            <p:cNvPr id="213" name="TextBox 212">
              <a:extLst>
                <a:ext uri="{FF2B5EF4-FFF2-40B4-BE49-F238E27FC236}">
                  <a16:creationId xmlns:a16="http://schemas.microsoft.com/office/drawing/2014/main" id="{88F98F28-5BD5-9240-5344-6963A666BD6C}"/>
                </a:ext>
              </a:extLst>
            </p:cNvPr>
            <p:cNvSpPr txBox="1"/>
            <p:nvPr/>
          </p:nvSpPr>
          <p:spPr>
            <a:xfrm>
              <a:off x="10069162" y="5700124"/>
              <a:ext cx="1796466" cy="369332"/>
            </a:xfrm>
            <a:prstGeom prst="rect">
              <a:avLst/>
            </a:prstGeom>
            <a:noFill/>
          </p:spPr>
          <p:txBody>
            <a:bodyPr wrap="square">
              <a:spAutoFit/>
            </a:bodyPr>
            <a:lstStyle/>
            <a:p>
              <a:pPr algn="r"/>
              <a:r>
                <a:rPr lang="en-US" dirty="0" err="1">
                  <a:solidFill>
                    <a:srgbClr val="203249"/>
                  </a:solidFill>
                  <a:hlinkClick r:id="rId3">
                    <a:extLst>
                      <a:ext uri="{A12FA001-AC4F-418D-AE19-62706E023703}">
                        <ahyp:hlinkClr xmlns:ahyp="http://schemas.microsoft.com/office/drawing/2018/hyperlinkcolor" val="tx"/>
                      </a:ext>
                    </a:extLst>
                  </a:hlinkClick>
                </a:rPr>
                <a:t>agilefluency.org</a:t>
              </a:r>
              <a:r>
                <a:rPr lang="en-US" dirty="0">
                  <a:solidFill>
                    <a:srgbClr val="203249"/>
                  </a:solidFill>
                  <a:hlinkClick r:id="rId3">
                    <a:extLst>
                      <a:ext uri="{A12FA001-AC4F-418D-AE19-62706E023703}">
                        <ahyp:hlinkClr xmlns:ahyp="http://schemas.microsoft.com/office/drawing/2018/hyperlinkcolor" val="tx"/>
                      </a:ext>
                    </a:extLst>
                  </a:hlinkClick>
                </a:rPr>
                <a:t> </a:t>
              </a:r>
              <a:endParaRPr lang="en-US" dirty="0">
                <a:solidFill>
                  <a:srgbClr val="203249"/>
                </a:solidFill>
              </a:endParaRPr>
            </a:p>
          </p:txBody>
        </p:sp>
        <p:sp>
          <p:nvSpPr>
            <p:cNvPr id="214" name="TextBox 213">
              <a:extLst>
                <a:ext uri="{FF2B5EF4-FFF2-40B4-BE49-F238E27FC236}">
                  <a16:creationId xmlns:a16="http://schemas.microsoft.com/office/drawing/2014/main" id="{D4E81632-372B-9122-DA9E-04D476D09E66}"/>
                </a:ext>
              </a:extLst>
            </p:cNvPr>
            <p:cNvSpPr txBox="1"/>
            <p:nvPr/>
          </p:nvSpPr>
          <p:spPr>
            <a:xfrm>
              <a:off x="9346569" y="6074219"/>
              <a:ext cx="2745847" cy="240194"/>
            </a:xfrm>
            <a:prstGeom prst="rect">
              <a:avLst/>
            </a:prstGeom>
            <a:noFill/>
          </p:spPr>
          <p:txBody>
            <a:bodyPr wrap="square">
              <a:spAutoFit/>
            </a:bodyPr>
            <a:lstStyle/>
            <a:p>
              <a:pPr>
                <a:spcAft>
                  <a:spcPts val="400"/>
                </a:spcAft>
              </a:pPr>
              <a:r>
                <a:rPr lang="en-US" sz="800" dirty="0">
                  <a:solidFill>
                    <a:srgbClr val="3F494F"/>
                  </a:solidFill>
                </a:rPr>
                <a:t>Copyright 2012-2018 James Shore and Diana Larsen.</a:t>
              </a:r>
            </a:p>
          </p:txBody>
        </p:sp>
      </p:grpSp>
      <p:sp>
        <p:nvSpPr>
          <p:cNvPr id="239" name="Rectangle 238">
            <a:extLst>
              <a:ext uri="{FF2B5EF4-FFF2-40B4-BE49-F238E27FC236}">
                <a16:creationId xmlns:a16="http://schemas.microsoft.com/office/drawing/2014/main" id="{2883130E-867A-9355-845F-F4F562DBA368}"/>
              </a:ext>
            </a:extLst>
          </p:cNvPr>
          <p:cNvSpPr/>
          <p:nvPr/>
        </p:nvSpPr>
        <p:spPr>
          <a:xfrm>
            <a:off x="1360026" y="2111497"/>
            <a:ext cx="2427268" cy="1036071"/>
          </a:xfrm>
          <a:prstGeom prst="rect">
            <a:avLst/>
          </a:prstGeom>
          <a:noFill/>
          <a:ln w="57150">
            <a:solidFill>
              <a:srgbClr val="9D3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784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E6144"/>
        </a:solidFill>
        <a:effectLst/>
      </p:bgPr>
    </p:bg>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A3DC61D6-B2DB-C294-4928-8BBD4A0B0870}"/>
              </a:ext>
            </a:extLst>
          </p:cNvPr>
          <p:cNvSpPr/>
          <p:nvPr/>
        </p:nvSpPr>
        <p:spPr>
          <a:xfrm flipH="1">
            <a:off x="1472" y="0"/>
            <a:ext cx="521208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Google Shape;246;p17">
            <a:extLst>
              <a:ext uri="{FF2B5EF4-FFF2-40B4-BE49-F238E27FC236}">
                <a16:creationId xmlns:a16="http://schemas.microsoft.com/office/drawing/2014/main" id="{CA798208-8AA0-B271-2D88-37F9FBFACD35}"/>
              </a:ext>
            </a:extLst>
          </p:cNvPr>
          <p:cNvGraphicFramePr/>
          <p:nvPr/>
        </p:nvGraphicFramePr>
        <p:xfrm>
          <a:off x="5443733" y="1135434"/>
          <a:ext cx="6316270" cy="2722870"/>
        </p:xfrm>
        <a:graphic>
          <a:graphicData uri="http://schemas.openxmlformats.org/drawingml/2006/table">
            <a:tbl>
              <a:tblPr>
                <a:noFill/>
              </a:tblPr>
              <a:tblGrid>
                <a:gridCol w="6316270">
                  <a:extLst>
                    <a:ext uri="{9D8B030D-6E8A-4147-A177-3AD203B41FA5}">
                      <a16:colId xmlns:a16="http://schemas.microsoft.com/office/drawing/2014/main" val="20000"/>
                    </a:ext>
                  </a:extLst>
                </a:gridCol>
              </a:tblGrid>
              <a:tr h="1635957">
                <a:tc>
                  <a:txBody>
                    <a:bodyPr/>
                    <a:lstStyle/>
                    <a:p>
                      <a:pPr marL="457200" marR="0" lvl="0" indent="-330200" algn="l" rtl="0">
                        <a:lnSpc>
                          <a:spcPct val="100000"/>
                        </a:lnSpc>
                        <a:spcBef>
                          <a:spcPts val="0"/>
                        </a:spcBef>
                        <a:spcAft>
                          <a:spcPts val="1400"/>
                        </a:spcAft>
                        <a:buClr>
                          <a:srgbClr val="E1DFDF"/>
                        </a:buClr>
                        <a:buSzPts val="1600"/>
                        <a:buFont typeface="Century Gothic"/>
                        <a:buChar char="●"/>
                      </a:pPr>
                      <a:r>
                        <a:rPr lang="en-US" sz="2000" dirty="0">
                          <a:solidFill>
                            <a:schemeClr val="bg1"/>
                          </a:solidFill>
                          <a:latin typeface="Century Gothic" panose="020B0502020202020204" pitchFamily="34" charset="0"/>
                        </a:rPr>
                        <a:t>Use this slide to further discuss your </a:t>
                      </a:r>
                      <a:br>
                        <a:rPr lang="en-US" sz="2000" dirty="0">
                          <a:solidFill>
                            <a:schemeClr val="bg1"/>
                          </a:solidFill>
                          <a:latin typeface="Century Gothic" panose="020B0502020202020204" pitchFamily="34" charset="0"/>
                        </a:rPr>
                      </a:br>
                      <a:r>
                        <a:rPr lang="en-US" sz="2000" dirty="0">
                          <a:solidFill>
                            <a:schemeClr val="bg1"/>
                          </a:solidFill>
                          <a:latin typeface="Century Gothic" panose="020B0502020202020204" pitchFamily="34" charset="0"/>
                        </a:rPr>
                        <a:t>chosen fluency. </a:t>
                      </a:r>
                    </a:p>
                    <a:p>
                      <a:pPr marL="457200" marR="0" lvl="0" indent="-330200" algn="l" rtl="0">
                        <a:lnSpc>
                          <a:spcPct val="100000"/>
                        </a:lnSpc>
                        <a:spcBef>
                          <a:spcPts val="0"/>
                        </a:spcBef>
                        <a:spcAft>
                          <a:spcPts val="1400"/>
                        </a:spcAft>
                        <a:buClr>
                          <a:srgbClr val="E1DFDF"/>
                        </a:buClr>
                        <a:buSzPts val="1600"/>
                        <a:buFont typeface="Century Gothic"/>
                        <a:buChar char="●"/>
                      </a:pPr>
                      <a:r>
                        <a:rPr lang="en-US" sz="1600" dirty="0">
                          <a:solidFill>
                            <a:schemeClr val="bg1"/>
                          </a:solidFill>
                          <a:latin typeface="Century Gothic" panose="020B0502020202020204" pitchFamily="34" charset="0"/>
                        </a:rPr>
                        <a:t>…</a:t>
                      </a:r>
                    </a:p>
                    <a:p>
                      <a:pPr marL="457200" marR="0" lvl="0" indent="-330200" algn="l" rtl="0">
                        <a:lnSpc>
                          <a:spcPct val="100000"/>
                        </a:lnSpc>
                        <a:spcBef>
                          <a:spcPts val="0"/>
                        </a:spcBef>
                        <a:spcAft>
                          <a:spcPts val="1400"/>
                        </a:spcAft>
                        <a:buClr>
                          <a:srgbClr val="E1DFDF"/>
                        </a:buClr>
                        <a:buSzPts val="1600"/>
                        <a:buFont typeface="Century Gothic"/>
                        <a:buChar char="●"/>
                      </a:pPr>
                      <a:r>
                        <a:rPr lang="en-US" sz="1600" dirty="0">
                          <a:solidFill>
                            <a:schemeClr val="bg1"/>
                          </a:solidFill>
                          <a:latin typeface="Century Gothic" panose="020B0502020202020204" pitchFamily="34" charset="0"/>
                        </a:rPr>
                        <a:t>…</a:t>
                      </a:r>
                    </a:p>
                    <a:p>
                      <a:pPr marL="457200" marR="0" lvl="0" indent="-330200" algn="l" rtl="0">
                        <a:lnSpc>
                          <a:spcPct val="100000"/>
                        </a:lnSpc>
                        <a:spcBef>
                          <a:spcPts val="0"/>
                        </a:spcBef>
                        <a:spcAft>
                          <a:spcPts val="1400"/>
                        </a:spcAft>
                        <a:buClr>
                          <a:srgbClr val="E1DFDF"/>
                        </a:buClr>
                        <a:buSzPts val="1600"/>
                        <a:buFont typeface="Century Gothic"/>
                        <a:buChar char="●"/>
                      </a:pPr>
                      <a:r>
                        <a:rPr lang="en-US" sz="1600" dirty="0">
                          <a:solidFill>
                            <a:schemeClr val="bg1"/>
                          </a:solidFill>
                          <a:latin typeface="Century Gothic" panose="020B0502020202020204" pitchFamily="34" charset="0"/>
                        </a:rPr>
                        <a:t>…</a:t>
                      </a:r>
                    </a:p>
                    <a:p>
                      <a:pPr marL="457200" marR="0" lvl="0" indent="-330200" algn="l" rtl="0">
                        <a:lnSpc>
                          <a:spcPct val="100000"/>
                        </a:lnSpc>
                        <a:spcBef>
                          <a:spcPts val="0"/>
                        </a:spcBef>
                        <a:spcAft>
                          <a:spcPts val="1400"/>
                        </a:spcAft>
                        <a:buClr>
                          <a:srgbClr val="E1DFDF"/>
                        </a:buClr>
                        <a:buSzPts val="1600"/>
                        <a:buFont typeface="Century Gothic"/>
                        <a:buChar char="●"/>
                      </a:pPr>
                      <a:endParaRPr lang="en-US" sz="2000" dirty="0">
                        <a:solidFill>
                          <a:schemeClr val="bg1"/>
                        </a:solidFill>
                        <a:latin typeface="Century Gothic" panose="020B0502020202020204" pitchFamily="34" charset="0"/>
                      </a:endParaRPr>
                    </a:p>
                  </a:txBody>
                  <a:tcPr marL="274325" marR="274325" marT="182875" marB="1828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
        <p:nvSpPr>
          <p:cNvPr id="2" name="TextBox 1">
            <a:extLst>
              <a:ext uri="{FF2B5EF4-FFF2-40B4-BE49-F238E27FC236}">
                <a16:creationId xmlns:a16="http://schemas.microsoft.com/office/drawing/2014/main" id="{98503480-F1C9-8F2E-07C3-C1CCBAB7B0ED}"/>
              </a:ext>
            </a:extLst>
          </p:cNvPr>
          <p:cNvSpPr txBox="1"/>
          <p:nvPr/>
        </p:nvSpPr>
        <p:spPr>
          <a:xfrm>
            <a:off x="5443733" y="212104"/>
            <a:ext cx="6748266" cy="923330"/>
          </a:xfrm>
          <a:prstGeom prst="rect">
            <a:avLst/>
          </a:prstGeom>
          <a:noFill/>
        </p:spPr>
        <p:txBody>
          <a:bodyPr wrap="square" rtlCol="0">
            <a:spAutoFit/>
          </a:bodyPr>
          <a:lstStyle/>
          <a:p>
            <a:pPr algn="l"/>
            <a:r>
              <a:rPr lang="en-US" sz="5400" i="0" u="none" strike="noStrike" dirty="0">
                <a:solidFill>
                  <a:schemeClr val="bg1"/>
                </a:solidFill>
                <a:effectLst/>
                <a:latin typeface="Century Gothic" panose="020B0502020202020204" pitchFamily="34" charset="0"/>
              </a:rPr>
              <a:t>OPTIMIZING</a:t>
            </a:r>
          </a:p>
        </p:txBody>
      </p:sp>
      <p:grpSp>
        <p:nvGrpSpPr>
          <p:cNvPr id="3" name="Group 2">
            <a:extLst>
              <a:ext uri="{FF2B5EF4-FFF2-40B4-BE49-F238E27FC236}">
                <a16:creationId xmlns:a16="http://schemas.microsoft.com/office/drawing/2014/main" id="{9601181B-86DD-E771-4615-B69C74246904}"/>
              </a:ext>
            </a:extLst>
          </p:cNvPr>
          <p:cNvGrpSpPr/>
          <p:nvPr/>
        </p:nvGrpSpPr>
        <p:grpSpPr>
          <a:xfrm>
            <a:off x="214648" y="486129"/>
            <a:ext cx="4719531" cy="4690940"/>
            <a:chOff x="4087090" y="1304924"/>
            <a:chExt cx="4002231" cy="3977986"/>
          </a:xfrm>
        </p:grpSpPr>
        <p:grpSp>
          <p:nvGrpSpPr>
            <p:cNvPr id="5" name="Graphic 6">
              <a:extLst>
                <a:ext uri="{FF2B5EF4-FFF2-40B4-BE49-F238E27FC236}">
                  <a16:creationId xmlns:a16="http://schemas.microsoft.com/office/drawing/2014/main" id="{30434384-328C-59F0-E15B-38A813F671D9}"/>
                </a:ext>
              </a:extLst>
            </p:cNvPr>
            <p:cNvGrpSpPr/>
            <p:nvPr/>
          </p:nvGrpSpPr>
          <p:grpSpPr>
            <a:xfrm>
              <a:off x="5714999" y="1304924"/>
              <a:ext cx="764597" cy="109104"/>
              <a:chOff x="5714999" y="1304924"/>
              <a:chExt cx="764597" cy="109104"/>
            </a:xfrm>
            <a:solidFill>
              <a:srgbClr val="29425A"/>
            </a:solidFill>
          </p:grpSpPr>
          <p:sp>
            <p:nvSpPr>
              <p:cNvPr id="202" name="Freeform 201">
                <a:extLst>
                  <a:ext uri="{FF2B5EF4-FFF2-40B4-BE49-F238E27FC236}">
                    <a16:creationId xmlns:a16="http://schemas.microsoft.com/office/drawing/2014/main" id="{4440B1A0-43F1-425D-2A4D-5E990005728B}"/>
                  </a:ext>
                </a:extLst>
              </p:cNvPr>
              <p:cNvSpPr/>
              <p:nvPr/>
            </p:nvSpPr>
            <p:spPr>
              <a:xfrm>
                <a:off x="5714999" y="1305790"/>
                <a:ext cx="77065" cy="106506"/>
              </a:xfrm>
              <a:custGeom>
                <a:avLst/>
                <a:gdLst>
                  <a:gd name="connsiteX0" fmla="*/ 34636 w 77065"/>
                  <a:gd name="connsiteY0" fmla="*/ 0 h 106506"/>
                  <a:gd name="connsiteX1" fmla="*/ 53686 w 77065"/>
                  <a:gd name="connsiteY1" fmla="*/ 2598 h 106506"/>
                  <a:gd name="connsiteX2" fmla="*/ 66675 w 77065"/>
                  <a:gd name="connsiteY2" fmla="*/ 9525 h 106506"/>
                  <a:gd name="connsiteX3" fmla="*/ 74468 w 77065"/>
                  <a:gd name="connsiteY3" fmla="*/ 20782 h 106506"/>
                  <a:gd name="connsiteX4" fmla="*/ 77066 w 77065"/>
                  <a:gd name="connsiteY4" fmla="*/ 34636 h 106506"/>
                  <a:gd name="connsiteX5" fmla="*/ 74468 w 77065"/>
                  <a:gd name="connsiteY5" fmla="*/ 49357 h 106506"/>
                  <a:gd name="connsiteX6" fmla="*/ 66675 w 77065"/>
                  <a:gd name="connsiteY6" fmla="*/ 60614 h 106506"/>
                  <a:gd name="connsiteX7" fmla="*/ 53686 w 77065"/>
                  <a:gd name="connsiteY7" fmla="*/ 67541 h 106506"/>
                  <a:gd name="connsiteX8" fmla="*/ 35502 w 77065"/>
                  <a:gd name="connsiteY8" fmla="*/ 70139 h 106506"/>
                  <a:gd name="connsiteX9" fmla="*/ 21648 w 77065"/>
                  <a:gd name="connsiteY9" fmla="*/ 70139 h 106506"/>
                  <a:gd name="connsiteX10" fmla="*/ 21648 w 77065"/>
                  <a:gd name="connsiteY10" fmla="*/ 106507 h 106506"/>
                  <a:gd name="connsiteX11" fmla="*/ 0 w 77065"/>
                  <a:gd name="connsiteY11" fmla="*/ 106507 h 106506"/>
                  <a:gd name="connsiteX12" fmla="*/ 0 w 77065"/>
                  <a:gd name="connsiteY12" fmla="*/ 0 h 106506"/>
                  <a:gd name="connsiteX13" fmla="*/ 34636 w 77065"/>
                  <a:gd name="connsiteY13" fmla="*/ 0 h 106506"/>
                  <a:gd name="connsiteX14" fmla="*/ 34636 w 77065"/>
                  <a:gd name="connsiteY14" fmla="*/ 52820 h 106506"/>
                  <a:gd name="connsiteX15" fmla="*/ 49357 w 77065"/>
                  <a:gd name="connsiteY15" fmla="*/ 47625 h 106506"/>
                  <a:gd name="connsiteX16" fmla="*/ 54552 w 77065"/>
                  <a:gd name="connsiteY16" fmla="*/ 33770 h 106506"/>
                  <a:gd name="connsiteX17" fmla="*/ 53686 w 77065"/>
                  <a:gd name="connsiteY17" fmla="*/ 26843 h 106506"/>
                  <a:gd name="connsiteX18" fmla="*/ 50223 w 77065"/>
                  <a:gd name="connsiteY18" fmla="*/ 21648 h 106506"/>
                  <a:gd name="connsiteX19" fmla="*/ 44161 w 77065"/>
                  <a:gd name="connsiteY19" fmla="*/ 18184 h 106506"/>
                  <a:gd name="connsiteX20" fmla="*/ 35502 w 77065"/>
                  <a:gd name="connsiteY20" fmla="*/ 17318 h 106506"/>
                  <a:gd name="connsiteX21" fmla="*/ 21648 w 77065"/>
                  <a:gd name="connsiteY21" fmla="*/ 17318 h 106506"/>
                  <a:gd name="connsiteX22" fmla="*/ 21648 w 77065"/>
                  <a:gd name="connsiteY22" fmla="*/ 53686 h 106506"/>
                  <a:gd name="connsiteX23" fmla="*/ 34636 w 77065"/>
                  <a:gd name="connsiteY23" fmla="*/ 53686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7065" h="106506">
                    <a:moveTo>
                      <a:pt x="34636" y="0"/>
                    </a:moveTo>
                    <a:cubicBezTo>
                      <a:pt x="41564" y="0"/>
                      <a:pt x="48491" y="866"/>
                      <a:pt x="53686" y="2598"/>
                    </a:cubicBezTo>
                    <a:cubicBezTo>
                      <a:pt x="58882" y="4330"/>
                      <a:pt x="63211" y="6927"/>
                      <a:pt x="66675" y="9525"/>
                    </a:cubicBezTo>
                    <a:cubicBezTo>
                      <a:pt x="70139" y="12123"/>
                      <a:pt x="72736" y="16452"/>
                      <a:pt x="74468" y="20782"/>
                    </a:cubicBezTo>
                    <a:cubicBezTo>
                      <a:pt x="76200" y="25111"/>
                      <a:pt x="77066" y="29441"/>
                      <a:pt x="77066" y="34636"/>
                    </a:cubicBezTo>
                    <a:cubicBezTo>
                      <a:pt x="77066" y="39832"/>
                      <a:pt x="76200" y="45027"/>
                      <a:pt x="74468" y="49357"/>
                    </a:cubicBezTo>
                    <a:cubicBezTo>
                      <a:pt x="72736" y="53686"/>
                      <a:pt x="70139" y="57150"/>
                      <a:pt x="66675" y="60614"/>
                    </a:cubicBezTo>
                    <a:cubicBezTo>
                      <a:pt x="63211" y="64077"/>
                      <a:pt x="58882" y="65809"/>
                      <a:pt x="53686" y="67541"/>
                    </a:cubicBezTo>
                    <a:cubicBezTo>
                      <a:pt x="48491" y="69273"/>
                      <a:pt x="42429" y="70139"/>
                      <a:pt x="35502" y="70139"/>
                    </a:cubicBezTo>
                    <a:lnTo>
                      <a:pt x="21648" y="70139"/>
                    </a:lnTo>
                    <a:lnTo>
                      <a:pt x="21648" y="106507"/>
                    </a:lnTo>
                    <a:lnTo>
                      <a:pt x="0" y="106507"/>
                    </a:lnTo>
                    <a:lnTo>
                      <a:pt x="0" y="0"/>
                    </a:lnTo>
                    <a:lnTo>
                      <a:pt x="34636" y="0"/>
                    </a:lnTo>
                    <a:close/>
                    <a:moveTo>
                      <a:pt x="34636" y="52820"/>
                    </a:moveTo>
                    <a:cubicBezTo>
                      <a:pt x="41564" y="52820"/>
                      <a:pt x="46759" y="51089"/>
                      <a:pt x="49357" y="47625"/>
                    </a:cubicBezTo>
                    <a:cubicBezTo>
                      <a:pt x="52821" y="44161"/>
                      <a:pt x="54552" y="39832"/>
                      <a:pt x="54552" y="33770"/>
                    </a:cubicBezTo>
                    <a:cubicBezTo>
                      <a:pt x="54552" y="31173"/>
                      <a:pt x="54552" y="28575"/>
                      <a:pt x="53686" y="26843"/>
                    </a:cubicBezTo>
                    <a:cubicBezTo>
                      <a:pt x="52821" y="24245"/>
                      <a:pt x="51955" y="22514"/>
                      <a:pt x="50223" y="21648"/>
                    </a:cubicBezTo>
                    <a:cubicBezTo>
                      <a:pt x="48491" y="19916"/>
                      <a:pt x="46759" y="19050"/>
                      <a:pt x="44161" y="18184"/>
                    </a:cubicBezTo>
                    <a:cubicBezTo>
                      <a:pt x="41564" y="17318"/>
                      <a:pt x="38966" y="17318"/>
                      <a:pt x="35502" y="17318"/>
                    </a:cubicBezTo>
                    <a:lnTo>
                      <a:pt x="21648" y="17318"/>
                    </a:lnTo>
                    <a:lnTo>
                      <a:pt x="21648" y="53686"/>
                    </a:lnTo>
                    <a:lnTo>
                      <a:pt x="34636" y="53686"/>
                    </a:lnTo>
                    <a:close/>
                  </a:path>
                </a:pathLst>
              </a:custGeom>
              <a:solidFill>
                <a:srgbClr val="29425A"/>
              </a:solidFill>
              <a:ln w="8653" cap="flat">
                <a:noFill/>
                <a:prstDash val="solid"/>
                <a:miter/>
              </a:ln>
            </p:spPr>
            <p:txBody>
              <a:bodyPr rtlCol="0" anchor="ctr"/>
              <a:lstStyle/>
              <a:p>
                <a:endParaRPr lang="en-US"/>
              </a:p>
            </p:txBody>
          </p:sp>
          <p:sp>
            <p:nvSpPr>
              <p:cNvPr id="203" name="Freeform 202">
                <a:extLst>
                  <a:ext uri="{FF2B5EF4-FFF2-40B4-BE49-F238E27FC236}">
                    <a16:creationId xmlns:a16="http://schemas.microsoft.com/office/drawing/2014/main" id="{0875FCC2-D68A-D531-1D6D-2B21DB4AF55F}"/>
                  </a:ext>
                </a:extLst>
              </p:cNvPr>
              <p:cNvSpPr/>
              <p:nvPr/>
            </p:nvSpPr>
            <p:spPr>
              <a:xfrm>
                <a:off x="5810249" y="1305790"/>
                <a:ext cx="84858" cy="106506"/>
              </a:xfrm>
              <a:custGeom>
                <a:avLst/>
                <a:gdLst>
                  <a:gd name="connsiteX0" fmla="*/ 84859 w 84858"/>
                  <a:gd name="connsiteY0" fmla="*/ 106507 h 106506"/>
                  <a:gd name="connsiteX1" fmla="*/ 64943 w 84858"/>
                  <a:gd name="connsiteY1" fmla="*/ 106507 h 106506"/>
                  <a:gd name="connsiteX2" fmla="*/ 57150 w 84858"/>
                  <a:gd name="connsiteY2" fmla="*/ 102177 h 106506"/>
                  <a:gd name="connsiteX3" fmla="*/ 37234 w 84858"/>
                  <a:gd name="connsiteY3" fmla="*/ 69273 h 106506"/>
                  <a:gd name="connsiteX4" fmla="*/ 34636 w 84858"/>
                  <a:gd name="connsiteY4" fmla="*/ 66675 h 106506"/>
                  <a:gd name="connsiteX5" fmla="*/ 30307 w 84858"/>
                  <a:gd name="connsiteY5" fmla="*/ 65809 h 106506"/>
                  <a:gd name="connsiteX6" fmla="*/ 22514 w 84858"/>
                  <a:gd name="connsiteY6" fmla="*/ 65809 h 106506"/>
                  <a:gd name="connsiteX7" fmla="*/ 22514 w 84858"/>
                  <a:gd name="connsiteY7" fmla="*/ 106507 h 106506"/>
                  <a:gd name="connsiteX8" fmla="*/ 0 w 84858"/>
                  <a:gd name="connsiteY8" fmla="*/ 106507 h 106506"/>
                  <a:gd name="connsiteX9" fmla="*/ 0 w 84858"/>
                  <a:gd name="connsiteY9" fmla="*/ 0 h 106506"/>
                  <a:gd name="connsiteX10" fmla="*/ 33770 w 84858"/>
                  <a:gd name="connsiteY10" fmla="*/ 0 h 106506"/>
                  <a:gd name="connsiteX11" fmla="*/ 52821 w 84858"/>
                  <a:gd name="connsiteY11" fmla="*/ 2598 h 106506"/>
                  <a:gd name="connsiteX12" fmla="*/ 65809 w 84858"/>
                  <a:gd name="connsiteY12" fmla="*/ 8659 h 106506"/>
                  <a:gd name="connsiteX13" fmla="*/ 73602 w 84858"/>
                  <a:gd name="connsiteY13" fmla="*/ 18184 h 106506"/>
                  <a:gd name="connsiteX14" fmla="*/ 76200 w 84858"/>
                  <a:gd name="connsiteY14" fmla="*/ 30307 h 106506"/>
                  <a:gd name="connsiteX15" fmla="*/ 74468 w 84858"/>
                  <a:gd name="connsiteY15" fmla="*/ 40698 h 106506"/>
                  <a:gd name="connsiteX16" fmla="*/ 70139 w 84858"/>
                  <a:gd name="connsiteY16" fmla="*/ 49357 h 106506"/>
                  <a:gd name="connsiteX17" fmla="*/ 63211 w 84858"/>
                  <a:gd name="connsiteY17" fmla="*/ 56284 h 106506"/>
                  <a:gd name="connsiteX18" fmla="*/ 53686 w 84858"/>
                  <a:gd name="connsiteY18" fmla="*/ 61479 h 106506"/>
                  <a:gd name="connsiteX19" fmla="*/ 58016 w 84858"/>
                  <a:gd name="connsiteY19" fmla="*/ 64077 h 106506"/>
                  <a:gd name="connsiteX20" fmla="*/ 61480 w 84858"/>
                  <a:gd name="connsiteY20" fmla="*/ 68407 h 106506"/>
                  <a:gd name="connsiteX21" fmla="*/ 84859 w 84858"/>
                  <a:gd name="connsiteY21" fmla="*/ 106507 h 106506"/>
                  <a:gd name="connsiteX22" fmla="*/ 33770 w 84858"/>
                  <a:gd name="connsiteY22" fmla="*/ 50223 h 106506"/>
                  <a:gd name="connsiteX23" fmla="*/ 43295 w 84858"/>
                  <a:gd name="connsiteY23" fmla="*/ 48491 h 106506"/>
                  <a:gd name="connsiteX24" fmla="*/ 49357 w 84858"/>
                  <a:gd name="connsiteY24" fmla="*/ 45027 h 106506"/>
                  <a:gd name="connsiteX25" fmla="*/ 52821 w 84858"/>
                  <a:gd name="connsiteY25" fmla="*/ 39832 h 106506"/>
                  <a:gd name="connsiteX26" fmla="*/ 53686 w 84858"/>
                  <a:gd name="connsiteY26" fmla="*/ 32905 h 106506"/>
                  <a:gd name="connsiteX27" fmla="*/ 48491 w 84858"/>
                  <a:gd name="connsiteY27" fmla="*/ 20782 h 106506"/>
                  <a:gd name="connsiteX28" fmla="*/ 32904 w 84858"/>
                  <a:gd name="connsiteY28" fmla="*/ 16452 h 106506"/>
                  <a:gd name="connsiteX29" fmla="*/ 21648 w 84858"/>
                  <a:gd name="connsiteY29" fmla="*/ 16452 h 106506"/>
                  <a:gd name="connsiteX30" fmla="*/ 21648 w 84858"/>
                  <a:gd name="connsiteY30" fmla="*/ 50223 h 106506"/>
                  <a:gd name="connsiteX31" fmla="*/ 33770 w 84858"/>
                  <a:gd name="connsiteY31" fmla="*/ 502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4858" h="106506">
                    <a:moveTo>
                      <a:pt x="84859" y="106507"/>
                    </a:moveTo>
                    <a:lnTo>
                      <a:pt x="64943" y="106507"/>
                    </a:lnTo>
                    <a:cubicBezTo>
                      <a:pt x="61480" y="106507"/>
                      <a:pt x="58882" y="104775"/>
                      <a:pt x="57150" y="102177"/>
                    </a:cubicBezTo>
                    <a:lnTo>
                      <a:pt x="37234" y="69273"/>
                    </a:lnTo>
                    <a:cubicBezTo>
                      <a:pt x="36368" y="68407"/>
                      <a:pt x="35502" y="66675"/>
                      <a:pt x="34636" y="66675"/>
                    </a:cubicBezTo>
                    <a:cubicBezTo>
                      <a:pt x="33770" y="65809"/>
                      <a:pt x="32039" y="65809"/>
                      <a:pt x="30307" y="65809"/>
                    </a:cubicBezTo>
                    <a:lnTo>
                      <a:pt x="22514" y="65809"/>
                    </a:lnTo>
                    <a:lnTo>
                      <a:pt x="22514" y="106507"/>
                    </a:lnTo>
                    <a:lnTo>
                      <a:pt x="0" y="106507"/>
                    </a:lnTo>
                    <a:lnTo>
                      <a:pt x="0" y="0"/>
                    </a:lnTo>
                    <a:lnTo>
                      <a:pt x="33770" y="0"/>
                    </a:lnTo>
                    <a:cubicBezTo>
                      <a:pt x="41564" y="0"/>
                      <a:pt x="47625" y="866"/>
                      <a:pt x="52821" y="2598"/>
                    </a:cubicBezTo>
                    <a:cubicBezTo>
                      <a:pt x="58016" y="4330"/>
                      <a:pt x="62346" y="6061"/>
                      <a:pt x="65809" y="8659"/>
                    </a:cubicBezTo>
                    <a:cubicBezTo>
                      <a:pt x="69273" y="11257"/>
                      <a:pt x="71870" y="14720"/>
                      <a:pt x="73602" y="18184"/>
                    </a:cubicBezTo>
                    <a:cubicBezTo>
                      <a:pt x="75334" y="21648"/>
                      <a:pt x="76200" y="25977"/>
                      <a:pt x="76200" y="30307"/>
                    </a:cubicBezTo>
                    <a:cubicBezTo>
                      <a:pt x="76200" y="33770"/>
                      <a:pt x="75334" y="37234"/>
                      <a:pt x="74468" y="40698"/>
                    </a:cubicBezTo>
                    <a:cubicBezTo>
                      <a:pt x="73602" y="44161"/>
                      <a:pt x="71870" y="46759"/>
                      <a:pt x="70139" y="49357"/>
                    </a:cubicBezTo>
                    <a:cubicBezTo>
                      <a:pt x="68407" y="51955"/>
                      <a:pt x="65809" y="54552"/>
                      <a:pt x="63211" y="56284"/>
                    </a:cubicBezTo>
                    <a:cubicBezTo>
                      <a:pt x="60614" y="58016"/>
                      <a:pt x="57150" y="59748"/>
                      <a:pt x="53686" y="61479"/>
                    </a:cubicBezTo>
                    <a:cubicBezTo>
                      <a:pt x="55418" y="62345"/>
                      <a:pt x="56284" y="63211"/>
                      <a:pt x="58016" y="64077"/>
                    </a:cubicBezTo>
                    <a:cubicBezTo>
                      <a:pt x="58882" y="64943"/>
                      <a:pt x="60614" y="66675"/>
                      <a:pt x="61480" y="68407"/>
                    </a:cubicBezTo>
                    <a:lnTo>
                      <a:pt x="84859" y="106507"/>
                    </a:lnTo>
                    <a:close/>
                    <a:moveTo>
                      <a:pt x="33770" y="50223"/>
                    </a:moveTo>
                    <a:cubicBezTo>
                      <a:pt x="37234" y="50223"/>
                      <a:pt x="40698" y="49357"/>
                      <a:pt x="43295" y="48491"/>
                    </a:cubicBezTo>
                    <a:cubicBezTo>
                      <a:pt x="45893" y="47625"/>
                      <a:pt x="47625" y="46759"/>
                      <a:pt x="49357" y="45027"/>
                    </a:cubicBezTo>
                    <a:cubicBezTo>
                      <a:pt x="51089" y="43295"/>
                      <a:pt x="51955" y="41564"/>
                      <a:pt x="52821" y="39832"/>
                    </a:cubicBezTo>
                    <a:cubicBezTo>
                      <a:pt x="53686" y="38100"/>
                      <a:pt x="53686" y="35502"/>
                      <a:pt x="53686" y="32905"/>
                    </a:cubicBezTo>
                    <a:cubicBezTo>
                      <a:pt x="53686" y="27709"/>
                      <a:pt x="51955" y="24245"/>
                      <a:pt x="48491" y="20782"/>
                    </a:cubicBezTo>
                    <a:cubicBezTo>
                      <a:pt x="45027" y="18184"/>
                      <a:pt x="39832" y="16452"/>
                      <a:pt x="32904" y="16452"/>
                    </a:cubicBezTo>
                    <a:lnTo>
                      <a:pt x="21648" y="16452"/>
                    </a:lnTo>
                    <a:lnTo>
                      <a:pt x="21648" y="50223"/>
                    </a:lnTo>
                    <a:lnTo>
                      <a:pt x="33770" y="50223"/>
                    </a:lnTo>
                    <a:close/>
                  </a:path>
                </a:pathLst>
              </a:custGeom>
              <a:solidFill>
                <a:srgbClr val="29425A"/>
              </a:solidFill>
              <a:ln w="8653" cap="flat">
                <a:noFill/>
                <a:prstDash val="solid"/>
                <a:miter/>
              </a:ln>
            </p:spPr>
            <p:txBody>
              <a:bodyPr rtlCol="0" anchor="ctr"/>
              <a:lstStyle/>
              <a:p>
                <a:endParaRPr lang="en-US"/>
              </a:p>
            </p:txBody>
          </p:sp>
          <p:sp>
            <p:nvSpPr>
              <p:cNvPr id="204" name="Freeform 203">
                <a:extLst>
                  <a:ext uri="{FF2B5EF4-FFF2-40B4-BE49-F238E27FC236}">
                    <a16:creationId xmlns:a16="http://schemas.microsoft.com/office/drawing/2014/main" id="{116DD0FF-EC20-AB82-0DDF-5034CF9B999D}"/>
                  </a:ext>
                </a:extLst>
              </p:cNvPr>
              <p:cNvSpPr/>
              <p:nvPr/>
            </p:nvSpPr>
            <p:spPr>
              <a:xfrm>
                <a:off x="5911561" y="1305790"/>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79 h 106506"/>
                  <a:gd name="connsiteX4" fmla="*/ 21648 w 67540"/>
                  <a:gd name="connsiteY4" fmla="*/ 61479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79"/>
                    </a:lnTo>
                    <a:lnTo>
                      <a:pt x="21648" y="61479"/>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29425A"/>
              </a:solidFill>
              <a:ln w="8653" cap="flat">
                <a:noFill/>
                <a:prstDash val="solid"/>
                <a:miter/>
              </a:ln>
            </p:spPr>
            <p:txBody>
              <a:bodyPr rtlCol="0" anchor="ctr"/>
              <a:lstStyle/>
              <a:p>
                <a:endParaRPr lang="en-US"/>
              </a:p>
            </p:txBody>
          </p:sp>
          <p:sp>
            <p:nvSpPr>
              <p:cNvPr id="205" name="Freeform 204">
                <a:extLst>
                  <a:ext uri="{FF2B5EF4-FFF2-40B4-BE49-F238E27FC236}">
                    <a16:creationId xmlns:a16="http://schemas.microsoft.com/office/drawing/2014/main" id="{771DD983-4865-EA4F-367B-3952AEEFB8E8}"/>
                  </a:ext>
                </a:extLst>
              </p:cNvPr>
              <p:cNvSpPr/>
              <p:nvPr/>
            </p:nvSpPr>
            <p:spPr>
              <a:xfrm>
                <a:off x="5997286" y="1352549"/>
                <a:ext cx="38965" cy="16452"/>
              </a:xfrm>
              <a:custGeom>
                <a:avLst/>
                <a:gdLst>
                  <a:gd name="connsiteX0" fmla="*/ 0 w 38965"/>
                  <a:gd name="connsiteY0" fmla="*/ 0 h 16452"/>
                  <a:gd name="connsiteX1" fmla="*/ 38966 w 38965"/>
                  <a:gd name="connsiteY1" fmla="*/ 0 h 16452"/>
                  <a:gd name="connsiteX2" fmla="*/ 38966 w 38965"/>
                  <a:gd name="connsiteY2" fmla="*/ 16452 h 16452"/>
                  <a:gd name="connsiteX3" fmla="*/ 0 w 38965"/>
                  <a:gd name="connsiteY3" fmla="*/ 16452 h 16452"/>
                  <a:gd name="connsiteX4" fmla="*/ 0 w 38965"/>
                  <a:gd name="connsiteY4" fmla="*/ 0 h 16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65" h="16452">
                    <a:moveTo>
                      <a:pt x="0" y="0"/>
                    </a:moveTo>
                    <a:lnTo>
                      <a:pt x="38966" y="0"/>
                    </a:lnTo>
                    <a:lnTo>
                      <a:pt x="38966" y="16452"/>
                    </a:lnTo>
                    <a:lnTo>
                      <a:pt x="0" y="16452"/>
                    </a:lnTo>
                    <a:lnTo>
                      <a:pt x="0" y="0"/>
                    </a:lnTo>
                    <a:close/>
                  </a:path>
                </a:pathLst>
              </a:custGeom>
              <a:solidFill>
                <a:srgbClr val="29425A"/>
              </a:solidFill>
              <a:ln w="8653" cap="flat">
                <a:noFill/>
                <a:prstDash val="solid"/>
                <a:miter/>
              </a:ln>
            </p:spPr>
            <p:txBody>
              <a:bodyPr rtlCol="0" anchor="ctr"/>
              <a:lstStyle/>
              <a:p>
                <a:endParaRPr lang="en-US"/>
              </a:p>
            </p:txBody>
          </p:sp>
          <p:sp>
            <p:nvSpPr>
              <p:cNvPr id="206" name="Freeform 205">
                <a:extLst>
                  <a:ext uri="{FF2B5EF4-FFF2-40B4-BE49-F238E27FC236}">
                    <a16:creationId xmlns:a16="http://schemas.microsoft.com/office/drawing/2014/main" id="{EACC8428-B4C6-8BD2-EBFC-900FFA3A9FA8}"/>
                  </a:ext>
                </a:extLst>
              </p:cNvPr>
              <p:cNvSpPr/>
              <p:nvPr/>
            </p:nvSpPr>
            <p:spPr>
              <a:xfrm>
                <a:off x="6049240" y="1305790"/>
                <a:ext cx="104775" cy="106506"/>
              </a:xfrm>
              <a:custGeom>
                <a:avLst/>
                <a:gdLst>
                  <a:gd name="connsiteX0" fmla="*/ 104775 w 104775"/>
                  <a:gd name="connsiteY0" fmla="*/ 106507 h 106506"/>
                  <a:gd name="connsiteX1" fmla="*/ 87457 w 104775"/>
                  <a:gd name="connsiteY1" fmla="*/ 106507 h 106506"/>
                  <a:gd name="connsiteX2" fmla="*/ 83127 w 104775"/>
                  <a:gd name="connsiteY2" fmla="*/ 104775 h 106506"/>
                  <a:gd name="connsiteX3" fmla="*/ 80529 w 104775"/>
                  <a:gd name="connsiteY3" fmla="*/ 101311 h 106506"/>
                  <a:gd name="connsiteX4" fmla="*/ 73602 w 104775"/>
                  <a:gd name="connsiteY4" fmla="*/ 81395 h 106506"/>
                  <a:gd name="connsiteX5" fmla="*/ 31173 w 104775"/>
                  <a:gd name="connsiteY5" fmla="*/ 81395 h 106506"/>
                  <a:gd name="connsiteX6" fmla="*/ 24245 w 104775"/>
                  <a:gd name="connsiteY6" fmla="*/ 101311 h 106506"/>
                  <a:gd name="connsiteX7" fmla="*/ 21648 w 104775"/>
                  <a:gd name="connsiteY7" fmla="*/ 104775 h 106506"/>
                  <a:gd name="connsiteX8" fmla="*/ 17318 w 104775"/>
                  <a:gd name="connsiteY8" fmla="*/ 106507 h 106506"/>
                  <a:gd name="connsiteX9" fmla="*/ 0 w 104775"/>
                  <a:gd name="connsiteY9" fmla="*/ 106507 h 106506"/>
                  <a:gd name="connsiteX10" fmla="*/ 41564 w 104775"/>
                  <a:gd name="connsiteY10" fmla="*/ 0 h 106506"/>
                  <a:gd name="connsiteX11" fmla="*/ 64077 w 104775"/>
                  <a:gd name="connsiteY11" fmla="*/ 0 h 106506"/>
                  <a:gd name="connsiteX12" fmla="*/ 104775 w 104775"/>
                  <a:gd name="connsiteY12" fmla="*/ 106507 h 106506"/>
                  <a:gd name="connsiteX13" fmla="*/ 67541 w 104775"/>
                  <a:gd name="connsiteY13" fmla="*/ 65809 h 106506"/>
                  <a:gd name="connsiteX14" fmla="*/ 56284 w 104775"/>
                  <a:gd name="connsiteY14" fmla="*/ 32905 h 106506"/>
                  <a:gd name="connsiteX15" fmla="*/ 54552 w 104775"/>
                  <a:gd name="connsiteY15" fmla="*/ 26843 h 106506"/>
                  <a:gd name="connsiteX16" fmla="*/ 52821 w 104775"/>
                  <a:gd name="connsiteY16" fmla="*/ 19050 h 106506"/>
                  <a:gd name="connsiteX17" fmla="*/ 51089 w 104775"/>
                  <a:gd name="connsiteY17" fmla="*/ 26843 h 106506"/>
                  <a:gd name="connsiteX18" fmla="*/ 49357 w 104775"/>
                  <a:gd name="connsiteY18" fmla="*/ 32905 h 106506"/>
                  <a:gd name="connsiteX19" fmla="*/ 38100 w 104775"/>
                  <a:gd name="connsiteY19" fmla="*/ 64943 h 106506"/>
                  <a:gd name="connsiteX20" fmla="*/ 67541 w 104775"/>
                  <a:gd name="connsiteY20" fmla="*/ 6494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4775" h="106506">
                    <a:moveTo>
                      <a:pt x="104775" y="106507"/>
                    </a:moveTo>
                    <a:lnTo>
                      <a:pt x="87457" y="106507"/>
                    </a:lnTo>
                    <a:cubicBezTo>
                      <a:pt x="85725" y="106507"/>
                      <a:pt x="83993" y="105641"/>
                      <a:pt x="83127" y="104775"/>
                    </a:cubicBezTo>
                    <a:cubicBezTo>
                      <a:pt x="82261" y="103909"/>
                      <a:pt x="81395" y="103043"/>
                      <a:pt x="80529" y="101311"/>
                    </a:cubicBezTo>
                    <a:lnTo>
                      <a:pt x="73602" y="81395"/>
                    </a:lnTo>
                    <a:lnTo>
                      <a:pt x="31173" y="81395"/>
                    </a:lnTo>
                    <a:lnTo>
                      <a:pt x="24245" y="101311"/>
                    </a:lnTo>
                    <a:cubicBezTo>
                      <a:pt x="23379" y="102177"/>
                      <a:pt x="22514" y="103909"/>
                      <a:pt x="21648" y="104775"/>
                    </a:cubicBezTo>
                    <a:cubicBezTo>
                      <a:pt x="20782" y="105641"/>
                      <a:pt x="19050" y="106507"/>
                      <a:pt x="17318" y="106507"/>
                    </a:cubicBezTo>
                    <a:lnTo>
                      <a:pt x="0" y="106507"/>
                    </a:lnTo>
                    <a:lnTo>
                      <a:pt x="41564" y="0"/>
                    </a:lnTo>
                    <a:lnTo>
                      <a:pt x="64077" y="0"/>
                    </a:lnTo>
                    <a:lnTo>
                      <a:pt x="104775" y="106507"/>
                    </a:lnTo>
                    <a:close/>
                    <a:moveTo>
                      <a:pt x="67541" y="65809"/>
                    </a:moveTo>
                    <a:lnTo>
                      <a:pt x="56284" y="32905"/>
                    </a:lnTo>
                    <a:cubicBezTo>
                      <a:pt x="55418" y="31173"/>
                      <a:pt x="54552" y="29441"/>
                      <a:pt x="54552" y="26843"/>
                    </a:cubicBezTo>
                    <a:cubicBezTo>
                      <a:pt x="53686" y="24245"/>
                      <a:pt x="52821" y="21648"/>
                      <a:pt x="52821" y="19050"/>
                    </a:cubicBezTo>
                    <a:cubicBezTo>
                      <a:pt x="51955" y="21648"/>
                      <a:pt x="51089" y="24245"/>
                      <a:pt x="51089" y="26843"/>
                    </a:cubicBezTo>
                    <a:cubicBezTo>
                      <a:pt x="50223" y="29441"/>
                      <a:pt x="49357" y="31173"/>
                      <a:pt x="49357" y="32905"/>
                    </a:cubicBezTo>
                    <a:lnTo>
                      <a:pt x="38100" y="64943"/>
                    </a:lnTo>
                    <a:lnTo>
                      <a:pt x="67541" y="64943"/>
                    </a:lnTo>
                    <a:close/>
                  </a:path>
                </a:pathLst>
              </a:custGeom>
              <a:solidFill>
                <a:srgbClr val="29425A"/>
              </a:solidFill>
              <a:ln w="8653" cap="flat">
                <a:noFill/>
                <a:prstDash val="solid"/>
                <a:miter/>
              </a:ln>
            </p:spPr>
            <p:txBody>
              <a:bodyPr rtlCol="0" anchor="ctr"/>
              <a:lstStyle/>
              <a:p>
                <a:endParaRPr lang="en-US"/>
              </a:p>
            </p:txBody>
          </p:sp>
          <p:sp>
            <p:nvSpPr>
              <p:cNvPr id="207" name="Freeform 206">
                <a:extLst>
                  <a:ext uri="{FF2B5EF4-FFF2-40B4-BE49-F238E27FC236}">
                    <a16:creationId xmlns:a16="http://schemas.microsoft.com/office/drawing/2014/main" id="{AB0119A3-6695-DA74-BBEF-789F2EBD5EFC}"/>
                  </a:ext>
                </a:extLst>
              </p:cNvPr>
              <p:cNvSpPr/>
              <p:nvPr/>
            </p:nvSpPr>
            <p:spPr>
              <a:xfrm>
                <a:off x="6163540" y="1304924"/>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5 h 109104"/>
                  <a:gd name="connsiteX10" fmla="*/ 15587 w 94384"/>
                  <a:gd name="connsiteY10" fmla="*/ 15586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80530 h 109104"/>
                  <a:gd name="connsiteX30" fmla="*/ 44161 w 94384"/>
                  <a:gd name="connsiteY30" fmla="*/ 87457 h 109104"/>
                  <a:gd name="connsiteX31" fmla="*/ 58016 w 94384"/>
                  <a:gd name="connsiteY31" fmla="*/ 90055 h 109104"/>
                  <a:gd name="connsiteX32" fmla="*/ 67541 w 94384"/>
                  <a:gd name="connsiteY32" fmla="*/ 89189 h 109104"/>
                  <a:gd name="connsiteX33" fmla="*/ 75334 w 94384"/>
                  <a:gd name="connsiteY33" fmla="*/ 86591 h 109104"/>
                  <a:gd name="connsiteX34" fmla="*/ 75334 w 94384"/>
                  <a:gd name="connsiteY34" fmla="*/ 68407 h 109104"/>
                  <a:gd name="connsiteX35" fmla="*/ 63212 w 94384"/>
                  <a:gd name="connsiteY35" fmla="*/ 68407 h 109104"/>
                  <a:gd name="connsiteX36" fmla="*/ 59748 w 94384"/>
                  <a:gd name="connsiteY36" fmla="*/ 67541 h 109104"/>
                  <a:gd name="connsiteX37" fmla="*/ 58882 w 94384"/>
                  <a:gd name="connsiteY37" fmla="*/ 64943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5"/>
                      <a:pt x="0" y="54552"/>
                    </a:cubicBezTo>
                    <a:cubicBezTo>
                      <a:pt x="0" y="46759"/>
                      <a:pt x="1732" y="38966"/>
                      <a:pt x="4330" y="32905"/>
                    </a:cubicBezTo>
                    <a:cubicBezTo>
                      <a:pt x="6927" y="25977"/>
                      <a:pt x="10391" y="20782"/>
                      <a:pt x="15587" y="15586"/>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993" y="25977"/>
                      <a:pt x="81396" y="25977"/>
                      <a:pt x="79664" y="25111"/>
                    </a:cubicBezTo>
                    <a:cubicBezTo>
                      <a:pt x="77932" y="24245"/>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5"/>
                      <a:pt x="32039" y="26843"/>
                    </a:cubicBezTo>
                    <a:cubicBezTo>
                      <a:pt x="29441" y="30307"/>
                      <a:pt x="26843" y="33771"/>
                      <a:pt x="25977" y="38100"/>
                    </a:cubicBezTo>
                    <a:cubicBezTo>
                      <a:pt x="24246" y="42430"/>
                      <a:pt x="23380" y="47625"/>
                      <a:pt x="23380" y="52821"/>
                    </a:cubicBezTo>
                    <a:cubicBezTo>
                      <a:pt x="23380" y="58882"/>
                      <a:pt x="24246" y="64077"/>
                      <a:pt x="25977" y="68407"/>
                    </a:cubicBezTo>
                    <a:cubicBezTo>
                      <a:pt x="27709" y="72736"/>
                      <a:pt x="30307" y="77066"/>
                      <a:pt x="32905" y="80530"/>
                    </a:cubicBezTo>
                    <a:cubicBezTo>
                      <a:pt x="36368" y="83993"/>
                      <a:pt x="39832" y="85725"/>
                      <a:pt x="44161" y="87457"/>
                    </a:cubicBezTo>
                    <a:cubicBezTo>
                      <a:pt x="48491" y="89189"/>
                      <a:pt x="52821" y="90055"/>
                      <a:pt x="58016" y="90055"/>
                    </a:cubicBezTo>
                    <a:cubicBezTo>
                      <a:pt x="61480" y="90055"/>
                      <a:pt x="64943" y="90055"/>
                      <a:pt x="67541" y="89189"/>
                    </a:cubicBezTo>
                    <a:cubicBezTo>
                      <a:pt x="70139" y="88323"/>
                      <a:pt x="72737" y="87457"/>
                      <a:pt x="75334" y="86591"/>
                    </a:cubicBezTo>
                    <a:lnTo>
                      <a:pt x="75334" y="68407"/>
                    </a:lnTo>
                    <a:lnTo>
                      <a:pt x="63212" y="68407"/>
                    </a:lnTo>
                    <a:cubicBezTo>
                      <a:pt x="61480" y="68407"/>
                      <a:pt x="60614" y="68407"/>
                      <a:pt x="59748" y="67541"/>
                    </a:cubicBezTo>
                    <a:cubicBezTo>
                      <a:pt x="58882" y="66675"/>
                      <a:pt x="58882" y="65809"/>
                      <a:pt x="58882" y="64943"/>
                    </a:cubicBezTo>
                    <a:lnTo>
                      <a:pt x="58882" y="53686"/>
                    </a:lnTo>
                    <a:close/>
                  </a:path>
                </a:pathLst>
              </a:custGeom>
              <a:solidFill>
                <a:srgbClr val="29425A"/>
              </a:solidFill>
              <a:ln w="8653" cap="flat">
                <a:noFill/>
                <a:prstDash val="solid"/>
                <a:miter/>
              </a:ln>
            </p:spPr>
            <p:txBody>
              <a:bodyPr rtlCol="0" anchor="ctr"/>
              <a:lstStyle/>
              <a:p>
                <a:endParaRPr lang="en-US"/>
              </a:p>
            </p:txBody>
          </p:sp>
          <p:sp>
            <p:nvSpPr>
              <p:cNvPr id="208" name="Freeform 207">
                <a:extLst>
                  <a:ext uri="{FF2B5EF4-FFF2-40B4-BE49-F238E27FC236}">
                    <a16:creationId xmlns:a16="http://schemas.microsoft.com/office/drawing/2014/main" id="{CEB6101E-215B-064D-CC1A-72CB1444A97F}"/>
                  </a:ext>
                </a:extLst>
              </p:cNvPr>
              <p:cNvSpPr/>
              <p:nvPr/>
            </p:nvSpPr>
            <p:spPr>
              <a:xfrm>
                <a:off x="6279572" y="1305790"/>
                <a:ext cx="22513" cy="106506"/>
              </a:xfrm>
              <a:custGeom>
                <a:avLst/>
                <a:gdLst>
                  <a:gd name="connsiteX0" fmla="*/ 22513 w 22513"/>
                  <a:gd name="connsiteY0" fmla="*/ 106507 h 106506"/>
                  <a:gd name="connsiteX1" fmla="*/ 0 w 22513"/>
                  <a:gd name="connsiteY1" fmla="*/ 106507 h 106506"/>
                  <a:gd name="connsiteX2" fmla="*/ 0 w 22513"/>
                  <a:gd name="connsiteY2" fmla="*/ 0 h 106506"/>
                  <a:gd name="connsiteX3" fmla="*/ 22513 w 22513"/>
                  <a:gd name="connsiteY3" fmla="*/ 0 h 106506"/>
                  <a:gd name="connsiteX4" fmla="*/ 22513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3" y="106507"/>
                    </a:moveTo>
                    <a:lnTo>
                      <a:pt x="0" y="106507"/>
                    </a:lnTo>
                    <a:lnTo>
                      <a:pt x="0" y="0"/>
                    </a:lnTo>
                    <a:lnTo>
                      <a:pt x="22513" y="0"/>
                    </a:lnTo>
                    <a:lnTo>
                      <a:pt x="22513" y="106507"/>
                    </a:lnTo>
                    <a:close/>
                  </a:path>
                </a:pathLst>
              </a:custGeom>
              <a:solidFill>
                <a:srgbClr val="29425A"/>
              </a:solidFill>
              <a:ln w="8653" cap="flat">
                <a:noFill/>
                <a:prstDash val="solid"/>
                <a:miter/>
              </a:ln>
            </p:spPr>
            <p:txBody>
              <a:bodyPr rtlCol="0" anchor="ctr"/>
              <a:lstStyle/>
              <a:p>
                <a:endParaRPr lang="en-US"/>
              </a:p>
            </p:txBody>
          </p:sp>
          <p:sp>
            <p:nvSpPr>
              <p:cNvPr id="209" name="Freeform 208">
                <a:extLst>
                  <a:ext uri="{FF2B5EF4-FFF2-40B4-BE49-F238E27FC236}">
                    <a16:creationId xmlns:a16="http://schemas.microsoft.com/office/drawing/2014/main" id="{BC0A8D0E-4C6E-85A0-E045-202B1845D864}"/>
                  </a:ext>
                </a:extLst>
              </p:cNvPr>
              <p:cNvSpPr/>
              <p:nvPr/>
            </p:nvSpPr>
            <p:spPr>
              <a:xfrm>
                <a:off x="6329795" y="1305790"/>
                <a:ext cx="63211" cy="106506"/>
              </a:xfrm>
              <a:custGeom>
                <a:avLst/>
                <a:gdLst>
                  <a:gd name="connsiteX0" fmla="*/ 63211 w 63211"/>
                  <a:gd name="connsiteY0" fmla="*/ 88323 h 106506"/>
                  <a:gd name="connsiteX1" fmla="*/ 63211 w 63211"/>
                  <a:gd name="connsiteY1" fmla="*/ 106507 h 106506"/>
                  <a:gd name="connsiteX2" fmla="*/ 0 w 63211"/>
                  <a:gd name="connsiteY2" fmla="*/ 106507 h 106506"/>
                  <a:gd name="connsiteX3" fmla="*/ 0 w 63211"/>
                  <a:gd name="connsiteY3" fmla="*/ 0 h 106506"/>
                  <a:gd name="connsiteX4" fmla="*/ 21648 w 63211"/>
                  <a:gd name="connsiteY4" fmla="*/ 0 h 106506"/>
                  <a:gd name="connsiteX5" fmla="*/ 21648 w 63211"/>
                  <a:gd name="connsiteY5" fmla="*/ 88323 h 106506"/>
                  <a:gd name="connsiteX6" fmla="*/ 63211 w 63211"/>
                  <a:gd name="connsiteY6" fmla="*/ 883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211" h="106506">
                    <a:moveTo>
                      <a:pt x="63211" y="88323"/>
                    </a:moveTo>
                    <a:lnTo>
                      <a:pt x="63211" y="106507"/>
                    </a:lnTo>
                    <a:lnTo>
                      <a:pt x="0" y="106507"/>
                    </a:lnTo>
                    <a:lnTo>
                      <a:pt x="0" y="0"/>
                    </a:lnTo>
                    <a:lnTo>
                      <a:pt x="21648" y="0"/>
                    </a:lnTo>
                    <a:lnTo>
                      <a:pt x="21648" y="88323"/>
                    </a:lnTo>
                    <a:lnTo>
                      <a:pt x="63211" y="88323"/>
                    </a:lnTo>
                    <a:close/>
                  </a:path>
                </a:pathLst>
              </a:custGeom>
              <a:solidFill>
                <a:srgbClr val="29425A"/>
              </a:solidFill>
              <a:ln w="8653" cap="flat">
                <a:noFill/>
                <a:prstDash val="solid"/>
                <a:miter/>
              </a:ln>
            </p:spPr>
            <p:txBody>
              <a:bodyPr rtlCol="0" anchor="ctr"/>
              <a:lstStyle/>
              <a:p>
                <a:endParaRPr lang="en-US"/>
              </a:p>
            </p:txBody>
          </p:sp>
          <p:sp>
            <p:nvSpPr>
              <p:cNvPr id="210" name="Freeform 209">
                <a:extLst>
                  <a:ext uri="{FF2B5EF4-FFF2-40B4-BE49-F238E27FC236}">
                    <a16:creationId xmlns:a16="http://schemas.microsoft.com/office/drawing/2014/main" id="{9263FFB3-3694-2FA4-8C40-5499D6959EEE}"/>
                  </a:ext>
                </a:extLst>
              </p:cNvPr>
              <p:cNvSpPr/>
              <p:nvPr/>
            </p:nvSpPr>
            <p:spPr>
              <a:xfrm>
                <a:off x="6412056" y="1305790"/>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79 h 106506"/>
                  <a:gd name="connsiteX4" fmla="*/ 21648 w 67540"/>
                  <a:gd name="connsiteY4" fmla="*/ 61479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79"/>
                    </a:lnTo>
                    <a:lnTo>
                      <a:pt x="21648" y="61479"/>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29425A"/>
              </a:solidFill>
              <a:ln w="8653" cap="flat">
                <a:noFill/>
                <a:prstDash val="solid"/>
                <a:miter/>
              </a:ln>
            </p:spPr>
            <p:txBody>
              <a:bodyPr rtlCol="0" anchor="ctr"/>
              <a:lstStyle/>
              <a:p>
                <a:endParaRPr lang="en-US"/>
              </a:p>
            </p:txBody>
          </p:sp>
        </p:grpSp>
        <p:grpSp>
          <p:nvGrpSpPr>
            <p:cNvPr id="6" name="Graphic 6">
              <a:extLst>
                <a:ext uri="{FF2B5EF4-FFF2-40B4-BE49-F238E27FC236}">
                  <a16:creationId xmlns:a16="http://schemas.microsoft.com/office/drawing/2014/main" id="{C3885125-D41E-91D1-34E6-2536B0257A97}"/>
                </a:ext>
              </a:extLst>
            </p:cNvPr>
            <p:cNvGrpSpPr/>
            <p:nvPr/>
          </p:nvGrpSpPr>
          <p:grpSpPr>
            <a:xfrm>
              <a:off x="4437783" y="2215861"/>
              <a:ext cx="691861" cy="941243"/>
              <a:chOff x="4437783" y="2215861"/>
              <a:chExt cx="691861" cy="941243"/>
            </a:xfrm>
          </p:grpSpPr>
          <p:sp>
            <p:nvSpPr>
              <p:cNvPr id="200" name="Freeform 199">
                <a:extLst>
                  <a:ext uri="{FF2B5EF4-FFF2-40B4-BE49-F238E27FC236}">
                    <a16:creationId xmlns:a16="http://schemas.microsoft.com/office/drawing/2014/main" id="{63CF6DB0-08A4-9DC0-475E-A1E06DEAACB3}"/>
                  </a:ext>
                </a:extLst>
              </p:cNvPr>
              <p:cNvSpPr/>
              <p:nvPr/>
            </p:nvSpPr>
            <p:spPr>
              <a:xfrm>
                <a:off x="4437783" y="2849706"/>
                <a:ext cx="690995" cy="307397"/>
              </a:xfrm>
              <a:custGeom>
                <a:avLst/>
                <a:gdLst>
                  <a:gd name="connsiteX0" fmla="*/ 57150 w 690995"/>
                  <a:gd name="connsiteY0" fmla="*/ 165389 h 307397"/>
                  <a:gd name="connsiteX1" fmla="*/ 57150 w 690995"/>
                  <a:gd name="connsiteY1" fmla="*/ 0 h 307397"/>
                  <a:gd name="connsiteX2" fmla="*/ 0 w 690995"/>
                  <a:gd name="connsiteY2" fmla="*/ 0 h 307397"/>
                  <a:gd name="connsiteX3" fmla="*/ 0 w 690995"/>
                  <a:gd name="connsiteY3" fmla="*/ 165389 h 307397"/>
                  <a:gd name="connsiteX4" fmla="*/ 142009 w 690995"/>
                  <a:gd name="connsiteY4" fmla="*/ 307398 h 307397"/>
                  <a:gd name="connsiteX5" fmla="*/ 690996 w 690995"/>
                  <a:gd name="connsiteY5" fmla="*/ 307398 h 307397"/>
                  <a:gd name="connsiteX6" fmla="*/ 690996 w 690995"/>
                  <a:gd name="connsiteY6" fmla="*/ 250248 h 307397"/>
                  <a:gd name="connsiteX7" fmla="*/ 142875 w 690995"/>
                  <a:gd name="connsiteY7" fmla="*/ 250248 h 307397"/>
                  <a:gd name="connsiteX8" fmla="*/ 57150 w 690995"/>
                  <a:gd name="connsiteY8" fmla="*/ 165389 h 307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307397">
                    <a:moveTo>
                      <a:pt x="57150" y="165389"/>
                    </a:moveTo>
                    <a:lnTo>
                      <a:pt x="57150" y="0"/>
                    </a:lnTo>
                    <a:lnTo>
                      <a:pt x="0" y="0"/>
                    </a:lnTo>
                    <a:lnTo>
                      <a:pt x="0" y="165389"/>
                    </a:lnTo>
                    <a:cubicBezTo>
                      <a:pt x="0" y="244186"/>
                      <a:pt x="63211" y="307398"/>
                      <a:pt x="142009" y="307398"/>
                    </a:cubicBezTo>
                    <a:lnTo>
                      <a:pt x="690996" y="307398"/>
                    </a:lnTo>
                    <a:lnTo>
                      <a:pt x="690996" y="250248"/>
                    </a:lnTo>
                    <a:lnTo>
                      <a:pt x="142875" y="250248"/>
                    </a:lnTo>
                    <a:cubicBezTo>
                      <a:pt x="95250" y="251114"/>
                      <a:pt x="57150" y="213014"/>
                      <a:pt x="57150" y="165389"/>
                    </a:cubicBezTo>
                    <a:close/>
                  </a:path>
                </a:pathLst>
              </a:custGeom>
              <a:gradFill>
                <a:gsLst>
                  <a:gs pos="0">
                    <a:srgbClr val="9A9F16"/>
                  </a:gs>
                  <a:gs pos="50000">
                    <a:srgbClr val="878F21"/>
                  </a:gs>
                  <a:gs pos="100000">
                    <a:srgbClr val="747F2D"/>
                  </a:gs>
                </a:gsLst>
                <a:lin ang="5400000" scaled="1"/>
              </a:gradFill>
              <a:ln w="8653" cap="flat">
                <a:noFill/>
                <a:prstDash val="solid"/>
                <a:miter/>
              </a:ln>
            </p:spPr>
            <p:txBody>
              <a:bodyPr rtlCol="0" anchor="ctr"/>
              <a:lstStyle/>
              <a:p>
                <a:endParaRPr lang="en-US"/>
              </a:p>
            </p:txBody>
          </p:sp>
          <p:sp>
            <p:nvSpPr>
              <p:cNvPr id="201" name="Freeform 200">
                <a:extLst>
                  <a:ext uri="{FF2B5EF4-FFF2-40B4-BE49-F238E27FC236}">
                    <a16:creationId xmlns:a16="http://schemas.microsoft.com/office/drawing/2014/main" id="{60D8A906-FEF2-A85E-C986-6D22B49E4222}"/>
                  </a:ext>
                </a:extLst>
              </p:cNvPr>
              <p:cNvSpPr/>
              <p:nvPr/>
            </p:nvSpPr>
            <p:spPr>
              <a:xfrm>
                <a:off x="4438649" y="2215861"/>
                <a:ext cx="690995" cy="303068"/>
              </a:xfrm>
              <a:custGeom>
                <a:avLst/>
                <a:gdLst>
                  <a:gd name="connsiteX0" fmla="*/ 142009 w 690995"/>
                  <a:gd name="connsiteY0" fmla="*/ 0 h 303068"/>
                  <a:gd name="connsiteX1" fmla="*/ 0 w 690995"/>
                  <a:gd name="connsiteY1" fmla="*/ 142009 h 303068"/>
                  <a:gd name="connsiteX2" fmla="*/ 0 w 690995"/>
                  <a:gd name="connsiteY2" fmla="*/ 303068 h 303068"/>
                  <a:gd name="connsiteX3" fmla="*/ 57150 w 690995"/>
                  <a:gd name="connsiteY3" fmla="*/ 303068 h 303068"/>
                  <a:gd name="connsiteX4" fmla="*/ 57150 w 690995"/>
                  <a:gd name="connsiteY4" fmla="*/ 142009 h 303068"/>
                  <a:gd name="connsiteX5" fmla="*/ 142009 w 690995"/>
                  <a:gd name="connsiteY5" fmla="*/ 57150 h 303068"/>
                  <a:gd name="connsiteX6" fmla="*/ 690995 w 690995"/>
                  <a:gd name="connsiteY6" fmla="*/ 57150 h 303068"/>
                  <a:gd name="connsiteX7" fmla="*/ 690995 w 690995"/>
                  <a:gd name="connsiteY7" fmla="*/ 0 h 303068"/>
                  <a:gd name="connsiteX8" fmla="*/ 142009 w 690995"/>
                  <a:gd name="connsiteY8" fmla="*/ 0 h 303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303068">
                    <a:moveTo>
                      <a:pt x="142009" y="0"/>
                    </a:moveTo>
                    <a:cubicBezTo>
                      <a:pt x="63211" y="0"/>
                      <a:pt x="0" y="63212"/>
                      <a:pt x="0" y="142009"/>
                    </a:cubicBezTo>
                    <a:lnTo>
                      <a:pt x="0" y="303068"/>
                    </a:lnTo>
                    <a:lnTo>
                      <a:pt x="57150" y="303068"/>
                    </a:lnTo>
                    <a:lnTo>
                      <a:pt x="57150" y="142009"/>
                    </a:lnTo>
                    <a:cubicBezTo>
                      <a:pt x="57150" y="95250"/>
                      <a:pt x="95250" y="57150"/>
                      <a:pt x="142009" y="57150"/>
                    </a:cubicBezTo>
                    <a:lnTo>
                      <a:pt x="690995" y="57150"/>
                    </a:lnTo>
                    <a:lnTo>
                      <a:pt x="690995" y="0"/>
                    </a:lnTo>
                    <a:lnTo>
                      <a:pt x="142009" y="0"/>
                    </a:lnTo>
                    <a:close/>
                  </a:path>
                </a:pathLst>
              </a:custGeom>
              <a:gradFill>
                <a:gsLst>
                  <a:gs pos="0">
                    <a:srgbClr val="9A9F16"/>
                  </a:gs>
                  <a:gs pos="50000">
                    <a:srgbClr val="878F21"/>
                  </a:gs>
                  <a:gs pos="100000">
                    <a:srgbClr val="747F2D"/>
                  </a:gs>
                </a:gsLst>
                <a:lin ang="5400000" scaled="1"/>
              </a:gradFill>
              <a:ln w="8653" cap="flat">
                <a:noFill/>
                <a:prstDash val="solid"/>
                <a:miter/>
              </a:ln>
            </p:spPr>
            <p:txBody>
              <a:bodyPr rtlCol="0" anchor="ctr"/>
              <a:lstStyle/>
              <a:p>
                <a:endParaRPr lang="en-US"/>
              </a:p>
            </p:txBody>
          </p:sp>
        </p:grpSp>
        <p:grpSp>
          <p:nvGrpSpPr>
            <p:cNvPr id="7" name="Graphic 6">
              <a:extLst>
                <a:ext uri="{FF2B5EF4-FFF2-40B4-BE49-F238E27FC236}">
                  <a16:creationId xmlns:a16="http://schemas.microsoft.com/office/drawing/2014/main" id="{D057F16E-D944-A753-45C6-E5182B2A457A}"/>
                </a:ext>
              </a:extLst>
            </p:cNvPr>
            <p:cNvGrpSpPr/>
            <p:nvPr/>
          </p:nvGrpSpPr>
          <p:grpSpPr>
            <a:xfrm>
              <a:off x="4437783" y="3985779"/>
              <a:ext cx="691861" cy="942108"/>
              <a:chOff x="4437783" y="3985779"/>
              <a:chExt cx="691861" cy="942108"/>
            </a:xfrm>
          </p:grpSpPr>
          <p:sp>
            <p:nvSpPr>
              <p:cNvPr id="198" name="Freeform 197">
                <a:extLst>
                  <a:ext uri="{FF2B5EF4-FFF2-40B4-BE49-F238E27FC236}">
                    <a16:creationId xmlns:a16="http://schemas.microsoft.com/office/drawing/2014/main" id="{8E605989-E673-71EF-44A0-725E788B449C}"/>
                  </a:ext>
                </a:extLst>
              </p:cNvPr>
              <p:cNvSpPr/>
              <p:nvPr/>
            </p:nvSpPr>
            <p:spPr>
              <a:xfrm>
                <a:off x="4438649" y="3985779"/>
                <a:ext cx="690995" cy="241588"/>
              </a:xfrm>
              <a:custGeom>
                <a:avLst/>
                <a:gdLst>
                  <a:gd name="connsiteX0" fmla="*/ 142009 w 690995"/>
                  <a:gd name="connsiteY0" fmla="*/ 0 h 241588"/>
                  <a:gd name="connsiteX1" fmla="*/ 0 w 690995"/>
                  <a:gd name="connsiteY1" fmla="*/ 142009 h 241588"/>
                  <a:gd name="connsiteX2" fmla="*/ 0 w 690995"/>
                  <a:gd name="connsiteY2" fmla="*/ 241589 h 241588"/>
                  <a:gd name="connsiteX3" fmla="*/ 57150 w 690995"/>
                  <a:gd name="connsiteY3" fmla="*/ 241589 h 241588"/>
                  <a:gd name="connsiteX4" fmla="*/ 57150 w 690995"/>
                  <a:gd name="connsiteY4" fmla="*/ 142009 h 241588"/>
                  <a:gd name="connsiteX5" fmla="*/ 142009 w 690995"/>
                  <a:gd name="connsiteY5" fmla="*/ 57150 h 241588"/>
                  <a:gd name="connsiteX6" fmla="*/ 690995 w 690995"/>
                  <a:gd name="connsiteY6" fmla="*/ 57150 h 241588"/>
                  <a:gd name="connsiteX7" fmla="*/ 690995 w 690995"/>
                  <a:gd name="connsiteY7" fmla="*/ 0 h 241588"/>
                  <a:gd name="connsiteX8" fmla="*/ 142009 w 690995"/>
                  <a:gd name="connsiteY8" fmla="*/ 0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41588">
                    <a:moveTo>
                      <a:pt x="142009" y="0"/>
                    </a:moveTo>
                    <a:cubicBezTo>
                      <a:pt x="63211" y="0"/>
                      <a:pt x="0" y="63212"/>
                      <a:pt x="0" y="142009"/>
                    </a:cubicBezTo>
                    <a:lnTo>
                      <a:pt x="0" y="241589"/>
                    </a:lnTo>
                    <a:lnTo>
                      <a:pt x="57150" y="241589"/>
                    </a:lnTo>
                    <a:lnTo>
                      <a:pt x="57150" y="142009"/>
                    </a:lnTo>
                    <a:cubicBezTo>
                      <a:pt x="57150" y="95250"/>
                      <a:pt x="95250" y="57150"/>
                      <a:pt x="142009" y="57150"/>
                    </a:cubicBezTo>
                    <a:lnTo>
                      <a:pt x="690995" y="57150"/>
                    </a:lnTo>
                    <a:lnTo>
                      <a:pt x="690995" y="0"/>
                    </a:lnTo>
                    <a:lnTo>
                      <a:pt x="142009" y="0"/>
                    </a:lnTo>
                    <a:close/>
                  </a:path>
                </a:pathLst>
              </a:custGeom>
              <a:gradFill>
                <a:gsLst>
                  <a:gs pos="0">
                    <a:srgbClr val="4E6144"/>
                  </a:gs>
                  <a:gs pos="50000">
                    <a:srgbClr val="3B514F"/>
                  </a:gs>
                  <a:gs pos="100000">
                    <a:srgbClr val="29425A"/>
                  </a:gs>
                </a:gsLst>
                <a:lin ang="5400000" scaled="1"/>
              </a:gradFill>
              <a:ln w="8653" cap="flat">
                <a:noFill/>
                <a:prstDash val="solid"/>
                <a:miter/>
              </a:ln>
            </p:spPr>
            <p:txBody>
              <a:bodyPr rtlCol="0" anchor="ctr"/>
              <a:lstStyle/>
              <a:p>
                <a:endParaRPr lang="en-US"/>
              </a:p>
            </p:txBody>
          </p:sp>
          <p:sp>
            <p:nvSpPr>
              <p:cNvPr id="199" name="Freeform 198">
                <a:extLst>
                  <a:ext uri="{FF2B5EF4-FFF2-40B4-BE49-F238E27FC236}">
                    <a16:creationId xmlns:a16="http://schemas.microsoft.com/office/drawing/2014/main" id="{550A5672-75AF-650B-E610-64BA314CFD45}"/>
                  </a:ext>
                </a:extLst>
              </p:cNvPr>
              <p:cNvSpPr/>
              <p:nvPr/>
            </p:nvSpPr>
            <p:spPr>
              <a:xfrm>
                <a:off x="4437783" y="4686300"/>
                <a:ext cx="690995" cy="241588"/>
              </a:xfrm>
              <a:custGeom>
                <a:avLst/>
                <a:gdLst>
                  <a:gd name="connsiteX0" fmla="*/ 57150 w 690995"/>
                  <a:gd name="connsiteY0" fmla="*/ 99580 h 241588"/>
                  <a:gd name="connsiteX1" fmla="*/ 57150 w 690995"/>
                  <a:gd name="connsiteY1" fmla="*/ 0 h 241588"/>
                  <a:gd name="connsiteX2" fmla="*/ 0 w 690995"/>
                  <a:gd name="connsiteY2" fmla="*/ 0 h 241588"/>
                  <a:gd name="connsiteX3" fmla="*/ 0 w 690995"/>
                  <a:gd name="connsiteY3" fmla="*/ 99580 h 241588"/>
                  <a:gd name="connsiteX4" fmla="*/ 142009 w 690995"/>
                  <a:gd name="connsiteY4" fmla="*/ 241588 h 241588"/>
                  <a:gd name="connsiteX5" fmla="*/ 690996 w 690995"/>
                  <a:gd name="connsiteY5" fmla="*/ 241588 h 241588"/>
                  <a:gd name="connsiteX6" fmla="*/ 690996 w 690995"/>
                  <a:gd name="connsiteY6" fmla="*/ 184439 h 241588"/>
                  <a:gd name="connsiteX7" fmla="*/ 142875 w 690995"/>
                  <a:gd name="connsiteY7" fmla="*/ 184439 h 241588"/>
                  <a:gd name="connsiteX8" fmla="*/ 57150 w 690995"/>
                  <a:gd name="connsiteY8" fmla="*/ 99580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41588">
                    <a:moveTo>
                      <a:pt x="57150" y="99580"/>
                    </a:moveTo>
                    <a:lnTo>
                      <a:pt x="57150" y="0"/>
                    </a:lnTo>
                    <a:lnTo>
                      <a:pt x="0" y="0"/>
                    </a:lnTo>
                    <a:lnTo>
                      <a:pt x="0" y="99580"/>
                    </a:lnTo>
                    <a:cubicBezTo>
                      <a:pt x="0" y="178377"/>
                      <a:pt x="63211" y="241588"/>
                      <a:pt x="142009" y="241588"/>
                    </a:cubicBezTo>
                    <a:lnTo>
                      <a:pt x="690996" y="241588"/>
                    </a:lnTo>
                    <a:lnTo>
                      <a:pt x="690996" y="184439"/>
                    </a:lnTo>
                    <a:lnTo>
                      <a:pt x="142875" y="184439"/>
                    </a:lnTo>
                    <a:cubicBezTo>
                      <a:pt x="95250" y="185304"/>
                      <a:pt x="57150" y="147205"/>
                      <a:pt x="57150" y="99580"/>
                    </a:cubicBezTo>
                    <a:close/>
                  </a:path>
                </a:pathLst>
              </a:custGeom>
              <a:gradFill>
                <a:gsLst>
                  <a:gs pos="0">
                    <a:srgbClr val="4E6144"/>
                  </a:gs>
                  <a:gs pos="50000">
                    <a:srgbClr val="3B514F"/>
                  </a:gs>
                  <a:gs pos="100000">
                    <a:srgbClr val="29425A"/>
                  </a:gs>
                </a:gsLst>
                <a:lin ang="5400000" scaled="1"/>
              </a:gradFill>
              <a:ln w="8653" cap="flat">
                <a:noFill/>
                <a:prstDash val="solid"/>
                <a:miter/>
              </a:ln>
            </p:spPr>
            <p:txBody>
              <a:bodyPr rtlCol="0" anchor="ctr"/>
              <a:lstStyle/>
              <a:p>
                <a:endParaRPr lang="en-US"/>
              </a:p>
            </p:txBody>
          </p:sp>
        </p:grpSp>
        <p:grpSp>
          <p:nvGrpSpPr>
            <p:cNvPr id="8" name="Graphic 6">
              <a:extLst>
                <a:ext uri="{FF2B5EF4-FFF2-40B4-BE49-F238E27FC236}">
                  <a16:creationId xmlns:a16="http://schemas.microsoft.com/office/drawing/2014/main" id="{496F3B87-EAAB-CD78-E731-D19C0C524995}"/>
                </a:ext>
              </a:extLst>
            </p:cNvPr>
            <p:cNvGrpSpPr/>
            <p:nvPr/>
          </p:nvGrpSpPr>
          <p:grpSpPr>
            <a:xfrm>
              <a:off x="6543675" y="1325706"/>
              <a:ext cx="1189759" cy="941243"/>
              <a:chOff x="6543675" y="1325706"/>
              <a:chExt cx="1189759" cy="941243"/>
            </a:xfrm>
          </p:grpSpPr>
          <p:sp>
            <p:nvSpPr>
              <p:cNvPr id="196" name="Freeform 195">
                <a:extLst>
                  <a:ext uri="{FF2B5EF4-FFF2-40B4-BE49-F238E27FC236}">
                    <a16:creationId xmlns:a16="http://schemas.microsoft.com/office/drawing/2014/main" id="{15F10BC4-EEB2-B532-6265-00997B9EE2FE}"/>
                  </a:ext>
                </a:extLst>
              </p:cNvPr>
              <p:cNvSpPr/>
              <p:nvPr/>
            </p:nvSpPr>
            <p:spPr>
              <a:xfrm>
                <a:off x="6543675" y="1325706"/>
                <a:ext cx="1189759" cy="312593"/>
              </a:xfrm>
              <a:custGeom>
                <a:avLst/>
                <a:gdLst>
                  <a:gd name="connsiteX0" fmla="*/ 1132609 w 1189759"/>
                  <a:gd name="connsiteY0" fmla="*/ 142009 h 312593"/>
                  <a:gd name="connsiteX1" fmla="*/ 1132609 w 1189759"/>
                  <a:gd name="connsiteY1" fmla="*/ 312593 h 312593"/>
                  <a:gd name="connsiteX2" fmla="*/ 1189759 w 1189759"/>
                  <a:gd name="connsiteY2" fmla="*/ 312593 h 312593"/>
                  <a:gd name="connsiteX3" fmla="*/ 1189759 w 1189759"/>
                  <a:gd name="connsiteY3" fmla="*/ 142009 h 312593"/>
                  <a:gd name="connsiteX4" fmla="*/ 1047750 w 1189759"/>
                  <a:gd name="connsiteY4" fmla="*/ 0 h 312593"/>
                  <a:gd name="connsiteX5" fmla="*/ 0 w 1189759"/>
                  <a:gd name="connsiteY5" fmla="*/ 0 h 312593"/>
                  <a:gd name="connsiteX6" fmla="*/ 0 w 1189759"/>
                  <a:gd name="connsiteY6" fmla="*/ 57150 h 312593"/>
                  <a:gd name="connsiteX7" fmla="*/ 1047750 w 1189759"/>
                  <a:gd name="connsiteY7" fmla="*/ 57150 h 312593"/>
                  <a:gd name="connsiteX8" fmla="*/ 1132609 w 1189759"/>
                  <a:gd name="connsiteY8" fmla="*/ 142009 h 31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9759" h="312593">
                    <a:moveTo>
                      <a:pt x="1132609" y="142009"/>
                    </a:moveTo>
                    <a:lnTo>
                      <a:pt x="1132609" y="312593"/>
                    </a:lnTo>
                    <a:lnTo>
                      <a:pt x="1189759" y="312593"/>
                    </a:lnTo>
                    <a:lnTo>
                      <a:pt x="1189759" y="142009"/>
                    </a:lnTo>
                    <a:cubicBezTo>
                      <a:pt x="1189759" y="63211"/>
                      <a:pt x="1126548" y="0"/>
                      <a:pt x="1047750" y="0"/>
                    </a:cubicBezTo>
                    <a:lnTo>
                      <a:pt x="0" y="0"/>
                    </a:lnTo>
                    <a:lnTo>
                      <a:pt x="0" y="57150"/>
                    </a:lnTo>
                    <a:lnTo>
                      <a:pt x="1047750" y="57150"/>
                    </a:lnTo>
                    <a:cubicBezTo>
                      <a:pt x="1094509" y="56284"/>
                      <a:pt x="1132609" y="94384"/>
                      <a:pt x="1132609" y="142009"/>
                    </a:cubicBezTo>
                    <a:close/>
                  </a:path>
                </a:pathLst>
              </a:custGeom>
              <a:gradFill>
                <a:gsLst>
                  <a:gs pos="0">
                    <a:srgbClr val="9A9F16"/>
                  </a:gs>
                  <a:gs pos="32670">
                    <a:srgbClr val="989D17"/>
                  </a:gs>
                  <a:gs pos="50040">
                    <a:srgbClr val="90971C"/>
                  </a:gs>
                  <a:gs pos="63810">
                    <a:srgbClr val="828B24"/>
                  </a:gs>
                  <a:gs pos="75690">
                    <a:srgbClr val="6F7C30"/>
                  </a:gs>
                  <a:gs pos="86350">
                    <a:srgbClr val="56673F"/>
                  </a:gs>
                  <a:gs pos="95990">
                    <a:srgbClr val="384E51"/>
                  </a:gs>
                  <a:gs pos="100000">
                    <a:srgbClr val="29425A"/>
                  </a:gs>
                </a:gsLst>
                <a:lin ang="15571994" scaled="1"/>
              </a:gradFill>
              <a:ln w="8653" cap="flat">
                <a:noFill/>
                <a:prstDash val="solid"/>
                <a:miter/>
              </a:ln>
            </p:spPr>
            <p:txBody>
              <a:bodyPr rtlCol="0" anchor="ctr"/>
              <a:lstStyle/>
              <a:p>
                <a:endParaRPr lang="en-US"/>
              </a:p>
            </p:txBody>
          </p:sp>
          <p:sp>
            <p:nvSpPr>
              <p:cNvPr id="197" name="Freeform 196">
                <a:extLst>
                  <a:ext uri="{FF2B5EF4-FFF2-40B4-BE49-F238E27FC236}">
                    <a16:creationId xmlns:a16="http://schemas.microsoft.com/office/drawing/2014/main" id="{66684F23-9355-9851-F583-EFDB1E357F34}"/>
                  </a:ext>
                </a:extLst>
              </p:cNvPr>
              <p:cNvSpPr/>
              <p:nvPr/>
            </p:nvSpPr>
            <p:spPr>
              <a:xfrm>
                <a:off x="7042438" y="1969077"/>
                <a:ext cx="690995" cy="297872"/>
              </a:xfrm>
              <a:custGeom>
                <a:avLst/>
                <a:gdLst>
                  <a:gd name="connsiteX0" fmla="*/ 633846 w 690995"/>
                  <a:gd name="connsiteY0" fmla="*/ 0 h 297872"/>
                  <a:gd name="connsiteX1" fmla="*/ 633846 w 690995"/>
                  <a:gd name="connsiteY1" fmla="*/ 155864 h 297872"/>
                  <a:gd name="connsiteX2" fmla="*/ 548987 w 690995"/>
                  <a:gd name="connsiteY2" fmla="*/ 240723 h 297872"/>
                  <a:gd name="connsiteX3" fmla="*/ 442480 w 690995"/>
                  <a:gd name="connsiteY3" fmla="*/ 240723 h 297872"/>
                  <a:gd name="connsiteX4" fmla="*/ 0 w 690995"/>
                  <a:gd name="connsiteY4" fmla="*/ 240723 h 297872"/>
                  <a:gd name="connsiteX5" fmla="*/ 0 w 690995"/>
                  <a:gd name="connsiteY5" fmla="*/ 297873 h 297872"/>
                  <a:gd name="connsiteX6" fmla="*/ 442480 w 690995"/>
                  <a:gd name="connsiteY6" fmla="*/ 297873 h 297872"/>
                  <a:gd name="connsiteX7" fmla="*/ 548987 w 690995"/>
                  <a:gd name="connsiteY7" fmla="*/ 297873 h 297872"/>
                  <a:gd name="connsiteX8" fmla="*/ 690996 w 690995"/>
                  <a:gd name="connsiteY8" fmla="*/ 155864 h 297872"/>
                  <a:gd name="connsiteX9" fmla="*/ 690996 w 690995"/>
                  <a:gd name="connsiteY9" fmla="*/ 0 h 297872"/>
                  <a:gd name="connsiteX10" fmla="*/ 633846 w 690995"/>
                  <a:gd name="connsiteY10" fmla="*/ 0 h 297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0995" h="297872">
                    <a:moveTo>
                      <a:pt x="633846" y="0"/>
                    </a:moveTo>
                    <a:lnTo>
                      <a:pt x="633846" y="155864"/>
                    </a:lnTo>
                    <a:cubicBezTo>
                      <a:pt x="633846" y="202623"/>
                      <a:pt x="595746" y="240723"/>
                      <a:pt x="548987" y="240723"/>
                    </a:cubicBezTo>
                    <a:lnTo>
                      <a:pt x="442480" y="240723"/>
                    </a:lnTo>
                    <a:lnTo>
                      <a:pt x="0" y="240723"/>
                    </a:lnTo>
                    <a:lnTo>
                      <a:pt x="0" y="297873"/>
                    </a:lnTo>
                    <a:lnTo>
                      <a:pt x="442480" y="297873"/>
                    </a:lnTo>
                    <a:lnTo>
                      <a:pt x="548987" y="297873"/>
                    </a:lnTo>
                    <a:cubicBezTo>
                      <a:pt x="627784" y="297873"/>
                      <a:pt x="690996" y="234661"/>
                      <a:pt x="690996" y="155864"/>
                    </a:cubicBezTo>
                    <a:lnTo>
                      <a:pt x="690996" y="0"/>
                    </a:lnTo>
                    <a:lnTo>
                      <a:pt x="633846" y="0"/>
                    </a:lnTo>
                    <a:close/>
                  </a:path>
                </a:pathLst>
              </a:custGeom>
              <a:gradFill>
                <a:gsLst>
                  <a:gs pos="0">
                    <a:srgbClr val="9A9F16"/>
                  </a:gs>
                  <a:gs pos="32670">
                    <a:srgbClr val="989D17"/>
                  </a:gs>
                  <a:gs pos="50040">
                    <a:srgbClr val="90971C"/>
                  </a:gs>
                  <a:gs pos="63810">
                    <a:srgbClr val="828B24"/>
                  </a:gs>
                  <a:gs pos="75690">
                    <a:srgbClr val="6F7C30"/>
                  </a:gs>
                  <a:gs pos="86350">
                    <a:srgbClr val="56673F"/>
                  </a:gs>
                  <a:gs pos="95990">
                    <a:srgbClr val="384E51"/>
                  </a:gs>
                  <a:gs pos="100000">
                    <a:srgbClr val="29425A"/>
                  </a:gs>
                </a:gsLst>
                <a:lin ang="15571994" scaled="1"/>
              </a:gradFill>
              <a:ln w="8653" cap="flat">
                <a:noFill/>
                <a:prstDash val="solid"/>
                <a:miter/>
              </a:ln>
            </p:spPr>
            <p:txBody>
              <a:bodyPr rtlCol="0" anchor="ctr"/>
              <a:lstStyle/>
              <a:p>
                <a:endParaRPr lang="en-US"/>
              </a:p>
            </p:txBody>
          </p:sp>
        </p:grpSp>
        <p:grpSp>
          <p:nvGrpSpPr>
            <p:cNvPr id="9" name="Graphic 6">
              <a:extLst>
                <a:ext uri="{FF2B5EF4-FFF2-40B4-BE49-F238E27FC236}">
                  <a16:creationId xmlns:a16="http://schemas.microsoft.com/office/drawing/2014/main" id="{99C3D869-1D2C-21E2-56B6-5CB0EC73BE8D}"/>
                </a:ext>
              </a:extLst>
            </p:cNvPr>
            <p:cNvGrpSpPr/>
            <p:nvPr/>
          </p:nvGrpSpPr>
          <p:grpSpPr>
            <a:xfrm>
              <a:off x="7042438" y="3095625"/>
              <a:ext cx="690995" cy="942108"/>
              <a:chOff x="7042438" y="3095625"/>
              <a:chExt cx="690995" cy="942108"/>
            </a:xfrm>
          </p:grpSpPr>
          <p:sp>
            <p:nvSpPr>
              <p:cNvPr id="194" name="Freeform 193">
                <a:extLst>
                  <a:ext uri="{FF2B5EF4-FFF2-40B4-BE49-F238E27FC236}">
                    <a16:creationId xmlns:a16="http://schemas.microsoft.com/office/drawing/2014/main" id="{E4496A25-52BA-F885-2E5E-462E88C436E2}"/>
                  </a:ext>
                </a:extLst>
              </p:cNvPr>
              <p:cNvSpPr/>
              <p:nvPr/>
            </p:nvSpPr>
            <p:spPr>
              <a:xfrm>
                <a:off x="7042438" y="3095625"/>
                <a:ext cx="690995" cy="245918"/>
              </a:xfrm>
              <a:custGeom>
                <a:avLst/>
                <a:gdLst>
                  <a:gd name="connsiteX0" fmla="*/ 633846 w 690995"/>
                  <a:gd name="connsiteY0" fmla="*/ 142009 h 245918"/>
                  <a:gd name="connsiteX1" fmla="*/ 633846 w 690995"/>
                  <a:gd name="connsiteY1" fmla="*/ 245918 h 245918"/>
                  <a:gd name="connsiteX2" fmla="*/ 690996 w 690995"/>
                  <a:gd name="connsiteY2" fmla="*/ 245918 h 245918"/>
                  <a:gd name="connsiteX3" fmla="*/ 690996 w 690995"/>
                  <a:gd name="connsiteY3" fmla="*/ 142009 h 245918"/>
                  <a:gd name="connsiteX4" fmla="*/ 548987 w 690995"/>
                  <a:gd name="connsiteY4" fmla="*/ 0 h 245918"/>
                  <a:gd name="connsiteX5" fmla="*/ 0 w 690995"/>
                  <a:gd name="connsiteY5" fmla="*/ 0 h 245918"/>
                  <a:gd name="connsiteX6" fmla="*/ 0 w 690995"/>
                  <a:gd name="connsiteY6" fmla="*/ 57150 h 245918"/>
                  <a:gd name="connsiteX7" fmla="*/ 548987 w 690995"/>
                  <a:gd name="connsiteY7" fmla="*/ 57150 h 245918"/>
                  <a:gd name="connsiteX8" fmla="*/ 633846 w 690995"/>
                  <a:gd name="connsiteY8" fmla="*/ 142009 h 24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45918">
                    <a:moveTo>
                      <a:pt x="633846" y="142009"/>
                    </a:moveTo>
                    <a:lnTo>
                      <a:pt x="633846" y="245918"/>
                    </a:lnTo>
                    <a:lnTo>
                      <a:pt x="690996" y="245918"/>
                    </a:lnTo>
                    <a:lnTo>
                      <a:pt x="690996" y="142009"/>
                    </a:lnTo>
                    <a:cubicBezTo>
                      <a:pt x="690996" y="63211"/>
                      <a:pt x="627784" y="0"/>
                      <a:pt x="548987" y="0"/>
                    </a:cubicBezTo>
                    <a:lnTo>
                      <a:pt x="0" y="0"/>
                    </a:lnTo>
                    <a:lnTo>
                      <a:pt x="0" y="57150"/>
                    </a:lnTo>
                    <a:lnTo>
                      <a:pt x="548987" y="57150"/>
                    </a:lnTo>
                    <a:cubicBezTo>
                      <a:pt x="595746" y="57150"/>
                      <a:pt x="633846" y="95250"/>
                      <a:pt x="633846" y="142009"/>
                    </a:cubicBezTo>
                    <a:close/>
                  </a:path>
                </a:pathLst>
              </a:custGeom>
              <a:gradFill>
                <a:gsLst>
                  <a:gs pos="0">
                    <a:srgbClr val="4E6144"/>
                  </a:gs>
                  <a:gs pos="50000">
                    <a:srgbClr val="617038"/>
                  </a:gs>
                  <a:gs pos="100000">
                    <a:srgbClr val="747F2D"/>
                  </a:gs>
                </a:gsLst>
                <a:lin ang="16200000" scaled="1"/>
              </a:gradFill>
              <a:ln w="8653" cap="flat">
                <a:noFill/>
                <a:prstDash val="solid"/>
                <a:miter/>
              </a:ln>
            </p:spPr>
            <p:txBody>
              <a:bodyPr rtlCol="0" anchor="ctr"/>
              <a:lstStyle/>
              <a:p>
                <a:endParaRPr lang="en-US"/>
              </a:p>
            </p:txBody>
          </p:sp>
          <p:sp>
            <p:nvSpPr>
              <p:cNvPr id="195" name="Freeform 194">
                <a:extLst>
                  <a:ext uri="{FF2B5EF4-FFF2-40B4-BE49-F238E27FC236}">
                    <a16:creationId xmlns:a16="http://schemas.microsoft.com/office/drawing/2014/main" id="{B64FAF9C-5EE5-C32F-1AA4-83F2E18364BE}"/>
                  </a:ext>
                </a:extLst>
              </p:cNvPr>
              <p:cNvSpPr/>
              <p:nvPr/>
            </p:nvSpPr>
            <p:spPr>
              <a:xfrm>
                <a:off x="7042438" y="3801340"/>
                <a:ext cx="690995" cy="236393"/>
              </a:xfrm>
              <a:custGeom>
                <a:avLst/>
                <a:gdLst>
                  <a:gd name="connsiteX0" fmla="*/ 633846 w 690995"/>
                  <a:gd name="connsiteY0" fmla="*/ 0 h 236393"/>
                  <a:gd name="connsiteX1" fmla="*/ 633846 w 690995"/>
                  <a:gd name="connsiteY1" fmla="*/ 94384 h 236393"/>
                  <a:gd name="connsiteX2" fmla="*/ 548987 w 690995"/>
                  <a:gd name="connsiteY2" fmla="*/ 179243 h 236393"/>
                  <a:gd name="connsiteX3" fmla="*/ 0 w 690995"/>
                  <a:gd name="connsiteY3" fmla="*/ 179243 h 236393"/>
                  <a:gd name="connsiteX4" fmla="*/ 0 w 690995"/>
                  <a:gd name="connsiteY4" fmla="*/ 236393 h 236393"/>
                  <a:gd name="connsiteX5" fmla="*/ 548987 w 690995"/>
                  <a:gd name="connsiteY5" fmla="*/ 236393 h 236393"/>
                  <a:gd name="connsiteX6" fmla="*/ 690996 w 690995"/>
                  <a:gd name="connsiteY6" fmla="*/ 94384 h 236393"/>
                  <a:gd name="connsiteX7" fmla="*/ 690996 w 690995"/>
                  <a:gd name="connsiteY7" fmla="*/ 0 h 236393"/>
                  <a:gd name="connsiteX8" fmla="*/ 633846 w 690995"/>
                  <a:gd name="connsiteY8" fmla="*/ 0 h 23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36393">
                    <a:moveTo>
                      <a:pt x="633846" y="0"/>
                    </a:moveTo>
                    <a:lnTo>
                      <a:pt x="633846" y="94384"/>
                    </a:lnTo>
                    <a:cubicBezTo>
                      <a:pt x="633846" y="141143"/>
                      <a:pt x="595746" y="179243"/>
                      <a:pt x="548987" y="179243"/>
                    </a:cubicBezTo>
                    <a:lnTo>
                      <a:pt x="0" y="179243"/>
                    </a:lnTo>
                    <a:lnTo>
                      <a:pt x="0" y="236393"/>
                    </a:lnTo>
                    <a:lnTo>
                      <a:pt x="548987" y="236393"/>
                    </a:lnTo>
                    <a:cubicBezTo>
                      <a:pt x="627784" y="236393"/>
                      <a:pt x="690996" y="173182"/>
                      <a:pt x="690996" y="94384"/>
                    </a:cubicBezTo>
                    <a:lnTo>
                      <a:pt x="690996" y="0"/>
                    </a:lnTo>
                    <a:lnTo>
                      <a:pt x="633846" y="0"/>
                    </a:lnTo>
                    <a:close/>
                  </a:path>
                </a:pathLst>
              </a:custGeom>
              <a:gradFill>
                <a:gsLst>
                  <a:gs pos="0">
                    <a:srgbClr val="4E6144"/>
                  </a:gs>
                  <a:gs pos="50000">
                    <a:srgbClr val="617038"/>
                  </a:gs>
                  <a:gs pos="100000">
                    <a:srgbClr val="747F2D"/>
                  </a:gs>
                </a:gsLst>
                <a:lin ang="16200000" scaled="1"/>
              </a:gradFill>
              <a:ln w="8653" cap="flat">
                <a:noFill/>
                <a:prstDash val="solid"/>
                <a:miter/>
              </a:ln>
            </p:spPr>
            <p:txBody>
              <a:bodyPr rtlCol="0" anchor="ctr"/>
              <a:lstStyle/>
              <a:p>
                <a:endParaRPr lang="en-US"/>
              </a:p>
            </p:txBody>
          </p:sp>
        </p:grpSp>
        <p:sp>
          <p:nvSpPr>
            <p:cNvPr id="11" name="Freeform 10">
              <a:extLst>
                <a:ext uri="{FF2B5EF4-FFF2-40B4-BE49-F238E27FC236}">
                  <a16:creationId xmlns:a16="http://schemas.microsoft.com/office/drawing/2014/main" id="{1B2D6DF0-68FE-C2B1-D20B-0E8464F657D0}"/>
                </a:ext>
              </a:extLst>
            </p:cNvPr>
            <p:cNvSpPr/>
            <p:nvPr/>
          </p:nvSpPr>
          <p:spPr>
            <a:xfrm>
              <a:off x="5129645" y="4511386"/>
              <a:ext cx="1912793" cy="771524"/>
            </a:xfrm>
            <a:custGeom>
              <a:avLst/>
              <a:gdLst>
                <a:gd name="connsiteX0" fmla="*/ 0 w 1912793"/>
                <a:gd name="connsiteY0" fmla="*/ 0 h 771524"/>
                <a:gd name="connsiteX1" fmla="*/ 0 w 1912793"/>
                <a:gd name="connsiteY1" fmla="*/ 303068 h 771524"/>
                <a:gd name="connsiteX2" fmla="*/ 118630 w 1912793"/>
                <a:gd name="connsiteY2" fmla="*/ 386195 h 771524"/>
                <a:gd name="connsiteX3" fmla="*/ 0 w 1912793"/>
                <a:gd name="connsiteY3" fmla="*/ 468457 h 771524"/>
                <a:gd name="connsiteX4" fmla="*/ 0 w 1912793"/>
                <a:gd name="connsiteY4" fmla="*/ 771525 h 771524"/>
                <a:gd name="connsiteX5" fmla="*/ 1912793 w 1912793"/>
                <a:gd name="connsiteY5" fmla="*/ 771525 h 771524"/>
                <a:gd name="connsiteX6" fmla="*/ 1912793 w 1912793"/>
                <a:gd name="connsiteY6" fmla="*/ 0 h 771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1524">
                  <a:moveTo>
                    <a:pt x="0" y="0"/>
                  </a:moveTo>
                  <a:lnTo>
                    <a:pt x="0" y="303068"/>
                  </a:lnTo>
                  <a:lnTo>
                    <a:pt x="118630" y="386195"/>
                  </a:lnTo>
                  <a:lnTo>
                    <a:pt x="0" y="468457"/>
                  </a:lnTo>
                  <a:lnTo>
                    <a:pt x="0" y="771525"/>
                  </a:lnTo>
                  <a:lnTo>
                    <a:pt x="1912793" y="771525"/>
                  </a:lnTo>
                  <a:lnTo>
                    <a:pt x="1912793" y="0"/>
                  </a:lnTo>
                  <a:close/>
                </a:path>
              </a:pathLst>
            </a:custGeom>
            <a:solidFill>
              <a:srgbClr val="29425A"/>
            </a:solid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F0C93985-E60E-62F9-6262-9DD7AA894291}"/>
                </a:ext>
              </a:extLst>
            </p:cNvPr>
            <p:cNvSpPr/>
            <p:nvPr/>
          </p:nvSpPr>
          <p:spPr>
            <a:xfrm>
              <a:off x="5129645" y="3626427"/>
              <a:ext cx="1912793" cy="771525"/>
            </a:xfrm>
            <a:custGeom>
              <a:avLst/>
              <a:gdLst>
                <a:gd name="connsiteX0" fmla="*/ 1912793 w 1912793"/>
                <a:gd name="connsiteY0" fmla="*/ 0 h 771525"/>
                <a:gd name="connsiteX1" fmla="*/ 0 w 1912793"/>
                <a:gd name="connsiteY1" fmla="*/ 0 h 771525"/>
                <a:gd name="connsiteX2" fmla="*/ 0 w 1912793"/>
                <a:gd name="connsiteY2" fmla="*/ 771525 h 771525"/>
                <a:gd name="connsiteX3" fmla="*/ 1912793 w 1912793"/>
                <a:gd name="connsiteY3" fmla="*/ 771525 h 771525"/>
                <a:gd name="connsiteX4" fmla="*/ 1912793 w 1912793"/>
                <a:gd name="connsiteY4" fmla="*/ 468457 h 771525"/>
                <a:gd name="connsiteX5" fmla="*/ 1794164 w 1912793"/>
                <a:gd name="connsiteY5" fmla="*/ 385330 h 771525"/>
                <a:gd name="connsiteX6" fmla="*/ 1912793 w 1912793"/>
                <a:gd name="connsiteY6" fmla="*/ 303068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1525">
                  <a:moveTo>
                    <a:pt x="1912793" y="0"/>
                  </a:moveTo>
                  <a:lnTo>
                    <a:pt x="0" y="0"/>
                  </a:lnTo>
                  <a:lnTo>
                    <a:pt x="0" y="771525"/>
                  </a:lnTo>
                  <a:lnTo>
                    <a:pt x="1912793" y="771525"/>
                  </a:lnTo>
                  <a:lnTo>
                    <a:pt x="1912793" y="468457"/>
                  </a:lnTo>
                  <a:lnTo>
                    <a:pt x="1794164" y="385330"/>
                  </a:lnTo>
                  <a:lnTo>
                    <a:pt x="1912793" y="303068"/>
                  </a:lnTo>
                  <a:close/>
                </a:path>
              </a:pathLst>
            </a:custGeom>
            <a:solidFill>
              <a:srgbClr val="4E6144"/>
            </a:solid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805F878-1289-72C5-0E30-9338164C1E5D}"/>
                </a:ext>
              </a:extLst>
            </p:cNvPr>
            <p:cNvSpPr/>
            <p:nvPr/>
          </p:nvSpPr>
          <p:spPr>
            <a:xfrm>
              <a:off x="5129645" y="2740602"/>
              <a:ext cx="1912793" cy="772391"/>
            </a:xfrm>
            <a:custGeom>
              <a:avLst/>
              <a:gdLst>
                <a:gd name="connsiteX0" fmla="*/ 0 w 1912793"/>
                <a:gd name="connsiteY0" fmla="*/ 0 h 772391"/>
                <a:gd name="connsiteX1" fmla="*/ 0 w 1912793"/>
                <a:gd name="connsiteY1" fmla="*/ 303068 h 772391"/>
                <a:gd name="connsiteX2" fmla="*/ 118630 w 1912793"/>
                <a:gd name="connsiteY2" fmla="*/ 387061 h 772391"/>
                <a:gd name="connsiteX3" fmla="*/ 0 w 1912793"/>
                <a:gd name="connsiteY3" fmla="*/ 470189 h 772391"/>
                <a:gd name="connsiteX4" fmla="*/ 0 w 1912793"/>
                <a:gd name="connsiteY4" fmla="*/ 772391 h 772391"/>
                <a:gd name="connsiteX5" fmla="*/ 1912793 w 1912793"/>
                <a:gd name="connsiteY5" fmla="*/ 772391 h 772391"/>
                <a:gd name="connsiteX6" fmla="*/ 1912793 w 1912793"/>
                <a:gd name="connsiteY6" fmla="*/ 0 h 772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2391">
                  <a:moveTo>
                    <a:pt x="0" y="0"/>
                  </a:moveTo>
                  <a:lnTo>
                    <a:pt x="0" y="303068"/>
                  </a:lnTo>
                  <a:lnTo>
                    <a:pt x="118630" y="387061"/>
                  </a:lnTo>
                  <a:lnTo>
                    <a:pt x="0" y="470189"/>
                  </a:lnTo>
                  <a:lnTo>
                    <a:pt x="0" y="772391"/>
                  </a:lnTo>
                  <a:lnTo>
                    <a:pt x="1912793" y="772391"/>
                  </a:lnTo>
                  <a:lnTo>
                    <a:pt x="1912793" y="0"/>
                  </a:lnTo>
                  <a:close/>
                </a:path>
              </a:pathLst>
            </a:custGeom>
            <a:solidFill>
              <a:srgbClr val="747F2D"/>
            </a:solid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7C10665A-E720-4385-2DD4-C3F4696E8463}"/>
                </a:ext>
              </a:extLst>
            </p:cNvPr>
            <p:cNvSpPr/>
            <p:nvPr/>
          </p:nvSpPr>
          <p:spPr>
            <a:xfrm>
              <a:off x="5129645" y="1855643"/>
              <a:ext cx="1912793" cy="771524"/>
            </a:xfrm>
            <a:custGeom>
              <a:avLst/>
              <a:gdLst>
                <a:gd name="connsiteX0" fmla="*/ 1912793 w 1912793"/>
                <a:gd name="connsiteY0" fmla="*/ 0 h 771524"/>
                <a:gd name="connsiteX1" fmla="*/ 0 w 1912793"/>
                <a:gd name="connsiteY1" fmla="*/ 0 h 771524"/>
                <a:gd name="connsiteX2" fmla="*/ 0 w 1912793"/>
                <a:gd name="connsiteY2" fmla="*/ 771525 h 771524"/>
                <a:gd name="connsiteX3" fmla="*/ 1912793 w 1912793"/>
                <a:gd name="connsiteY3" fmla="*/ 771525 h 771524"/>
                <a:gd name="connsiteX4" fmla="*/ 1912793 w 1912793"/>
                <a:gd name="connsiteY4" fmla="*/ 468457 h 771524"/>
                <a:gd name="connsiteX5" fmla="*/ 1794164 w 1912793"/>
                <a:gd name="connsiteY5" fmla="*/ 386195 h 771524"/>
                <a:gd name="connsiteX6" fmla="*/ 1912793 w 1912793"/>
                <a:gd name="connsiteY6" fmla="*/ 303068 h 771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1524">
                  <a:moveTo>
                    <a:pt x="1912793" y="0"/>
                  </a:moveTo>
                  <a:lnTo>
                    <a:pt x="0" y="0"/>
                  </a:lnTo>
                  <a:lnTo>
                    <a:pt x="0" y="771525"/>
                  </a:lnTo>
                  <a:lnTo>
                    <a:pt x="1912793" y="771525"/>
                  </a:lnTo>
                  <a:lnTo>
                    <a:pt x="1912793" y="468457"/>
                  </a:lnTo>
                  <a:lnTo>
                    <a:pt x="1794164" y="386195"/>
                  </a:lnTo>
                  <a:lnTo>
                    <a:pt x="1912793" y="303068"/>
                  </a:lnTo>
                  <a:close/>
                </a:path>
              </a:pathLst>
            </a:custGeom>
            <a:solidFill>
              <a:srgbClr val="9A9F16"/>
            </a:solidFill>
            <a:ln w="8653" cap="flat">
              <a:noFill/>
              <a:prstDash val="solid"/>
              <a:miter/>
            </a:ln>
          </p:spPr>
          <p:txBody>
            <a:bodyPr rtlCol="0" anchor="ctr"/>
            <a:lstStyle/>
            <a:p>
              <a:endParaRPr lang="en-US"/>
            </a:p>
          </p:txBody>
        </p:sp>
        <p:grpSp>
          <p:nvGrpSpPr>
            <p:cNvPr id="17" name="Graphic 6">
              <a:extLst>
                <a:ext uri="{FF2B5EF4-FFF2-40B4-BE49-F238E27FC236}">
                  <a16:creationId xmlns:a16="http://schemas.microsoft.com/office/drawing/2014/main" id="{2ED9A1C0-0085-478B-0D4E-FD7DAD0E1619}"/>
                </a:ext>
              </a:extLst>
            </p:cNvPr>
            <p:cNvGrpSpPr/>
            <p:nvPr/>
          </p:nvGrpSpPr>
          <p:grpSpPr>
            <a:xfrm>
              <a:off x="5684693" y="2199409"/>
              <a:ext cx="802697" cy="110836"/>
              <a:chOff x="5684693" y="2199409"/>
              <a:chExt cx="802697" cy="110836"/>
            </a:xfrm>
            <a:solidFill>
              <a:srgbClr val="FFFFFF"/>
            </a:solidFill>
          </p:grpSpPr>
          <p:sp>
            <p:nvSpPr>
              <p:cNvPr id="186" name="Freeform 185">
                <a:extLst>
                  <a:ext uri="{FF2B5EF4-FFF2-40B4-BE49-F238E27FC236}">
                    <a16:creationId xmlns:a16="http://schemas.microsoft.com/office/drawing/2014/main" id="{53F69F30-5AB7-67B7-F554-90A1DF135686}"/>
                  </a:ext>
                </a:extLst>
              </p:cNvPr>
              <p:cNvSpPr/>
              <p:nvPr/>
            </p:nvSpPr>
            <p:spPr>
              <a:xfrm>
                <a:off x="5684693" y="2201140"/>
                <a:ext cx="67540" cy="106506"/>
              </a:xfrm>
              <a:custGeom>
                <a:avLst/>
                <a:gdLst>
                  <a:gd name="connsiteX0" fmla="*/ 22514 w 67540"/>
                  <a:gd name="connsiteY0" fmla="*/ 17318 h 106506"/>
                  <a:gd name="connsiteX1" fmla="*/ 22514 w 67540"/>
                  <a:gd name="connsiteY1" fmla="*/ 46759 h 106506"/>
                  <a:gd name="connsiteX2" fmla="*/ 60614 w 67540"/>
                  <a:gd name="connsiteY2" fmla="*/ 46759 h 106506"/>
                  <a:gd name="connsiteX3" fmla="*/ 60614 w 67540"/>
                  <a:gd name="connsiteY3" fmla="*/ 64077 h 106506"/>
                  <a:gd name="connsiteX4" fmla="*/ 22514 w 67540"/>
                  <a:gd name="connsiteY4" fmla="*/ 64077 h 106506"/>
                  <a:gd name="connsiteX5" fmla="*/ 22514 w 67540"/>
                  <a:gd name="connsiteY5" fmla="*/ 106507 h 106506"/>
                  <a:gd name="connsiteX6" fmla="*/ 0 w 67540"/>
                  <a:gd name="connsiteY6" fmla="*/ 106507 h 106506"/>
                  <a:gd name="connsiteX7" fmla="*/ 0 w 67540"/>
                  <a:gd name="connsiteY7" fmla="*/ 0 h 106506"/>
                  <a:gd name="connsiteX8" fmla="*/ 67541 w 67540"/>
                  <a:gd name="connsiteY8" fmla="*/ 0 h 106506"/>
                  <a:gd name="connsiteX9" fmla="*/ 67541 w 67540"/>
                  <a:gd name="connsiteY9" fmla="*/ 17318 h 106506"/>
                  <a:gd name="connsiteX10" fmla="*/ 22514 w 67540"/>
                  <a:gd name="connsiteY10"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540" h="106506">
                    <a:moveTo>
                      <a:pt x="22514" y="17318"/>
                    </a:moveTo>
                    <a:lnTo>
                      <a:pt x="22514" y="46759"/>
                    </a:lnTo>
                    <a:lnTo>
                      <a:pt x="60614" y="46759"/>
                    </a:lnTo>
                    <a:lnTo>
                      <a:pt x="60614" y="64077"/>
                    </a:lnTo>
                    <a:lnTo>
                      <a:pt x="22514" y="64077"/>
                    </a:lnTo>
                    <a:lnTo>
                      <a:pt x="22514" y="106507"/>
                    </a:lnTo>
                    <a:lnTo>
                      <a:pt x="0" y="106507"/>
                    </a:lnTo>
                    <a:lnTo>
                      <a:pt x="0" y="0"/>
                    </a:lnTo>
                    <a:lnTo>
                      <a:pt x="67541" y="0"/>
                    </a:lnTo>
                    <a:lnTo>
                      <a:pt x="67541" y="17318"/>
                    </a:lnTo>
                    <a:lnTo>
                      <a:pt x="22514" y="17318"/>
                    </a:lnTo>
                    <a:close/>
                  </a:path>
                </a:pathLst>
              </a:custGeom>
              <a:solidFill>
                <a:srgbClr val="FFFFFF"/>
              </a:solidFill>
              <a:ln w="8653"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DC49BF91-7DA6-166C-B5B3-3D00A2795AF7}"/>
                  </a:ext>
                </a:extLst>
              </p:cNvPr>
              <p:cNvSpPr/>
              <p:nvPr/>
            </p:nvSpPr>
            <p:spPr>
              <a:xfrm>
                <a:off x="5769552" y="2200275"/>
                <a:ext cx="110836" cy="109104"/>
              </a:xfrm>
              <a:custGeom>
                <a:avLst/>
                <a:gdLst>
                  <a:gd name="connsiteX0" fmla="*/ 110837 w 110836"/>
                  <a:gd name="connsiteY0" fmla="*/ 54552 h 109104"/>
                  <a:gd name="connsiteX1" fmla="*/ 106507 w 110836"/>
                  <a:gd name="connsiteY1" fmla="*/ 76200 h 109104"/>
                  <a:gd name="connsiteX2" fmla="*/ 95250 w 110836"/>
                  <a:gd name="connsiteY2" fmla="*/ 93518 h 109104"/>
                  <a:gd name="connsiteX3" fmla="*/ 77932 w 110836"/>
                  <a:gd name="connsiteY3" fmla="*/ 104775 h 109104"/>
                  <a:gd name="connsiteX4" fmla="*/ 55418 w 110836"/>
                  <a:gd name="connsiteY4" fmla="*/ 109105 h 109104"/>
                  <a:gd name="connsiteX5" fmla="*/ 32905 w 110836"/>
                  <a:gd name="connsiteY5" fmla="*/ 104775 h 109104"/>
                  <a:gd name="connsiteX6" fmla="*/ 15587 w 110836"/>
                  <a:gd name="connsiteY6" fmla="*/ 93518 h 109104"/>
                  <a:gd name="connsiteX7" fmla="*/ 4330 w 110836"/>
                  <a:gd name="connsiteY7" fmla="*/ 76200 h 109104"/>
                  <a:gd name="connsiteX8" fmla="*/ 0 w 110836"/>
                  <a:gd name="connsiteY8" fmla="*/ 54552 h 109104"/>
                  <a:gd name="connsiteX9" fmla="*/ 4330 w 110836"/>
                  <a:gd name="connsiteY9" fmla="*/ 32904 h 109104"/>
                  <a:gd name="connsiteX10" fmla="*/ 15587 w 110836"/>
                  <a:gd name="connsiteY10" fmla="*/ 15586 h 109104"/>
                  <a:gd name="connsiteX11" fmla="*/ 32905 w 110836"/>
                  <a:gd name="connsiteY11" fmla="*/ 4330 h 109104"/>
                  <a:gd name="connsiteX12" fmla="*/ 55418 w 110836"/>
                  <a:gd name="connsiteY12" fmla="*/ 0 h 109104"/>
                  <a:gd name="connsiteX13" fmla="*/ 77932 w 110836"/>
                  <a:gd name="connsiteY13" fmla="*/ 4330 h 109104"/>
                  <a:gd name="connsiteX14" fmla="*/ 95250 w 110836"/>
                  <a:gd name="connsiteY14" fmla="*/ 15586 h 109104"/>
                  <a:gd name="connsiteX15" fmla="*/ 106507 w 110836"/>
                  <a:gd name="connsiteY15" fmla="*/ 32904 h 109104"/>
                  <a:gd name="connsiteX16" fmla="*/ 110837 w 110836"/>
                  <a:gd name="connsiteY16" fmla="*/ 54552 h 109104"/>
                  <a:gd name="connsiteX17" fmla="*/ 88323 w 110836"/>
                  <a:gd name="connsiteY17" fmla="*/ 54552 h 109104"/>
                  <a:gd name="connsiteX18" fmla="*/ 85725 w 110836"/>
                  <a:gd name="connsiteY18" fmla="*/ 39832 h 109104"/>
                  <a:gd name="connsiteX19" fmla="*/ 79664 w 110836"/>
                  <a:gd name="connsiteY19" fmla="*/ 28575 h 109104"/>
                  <a:gd name="connsiteX20" fmla="*/ 69273 w 110836"/>
                  <a:gd name="connsiteY20" fmla="*/ 21648 h 109104"/>
                  <a:gd name="connsiteX21" fmla="*/ 56284 w 110836"/>
                  <a:gd name="connsiteY21" fmla="*/ 19050 h 109104"/>
                  <a:gd name="connsiteX22" fmla="*/ 43295 w 110836"/>
                  <a:gd name="connsiteY22" fmla="*/ 21648 h 109104"/>
                  <a:gd name="connsiteX23" fmla="*/ 32905 w 110836"/>
                  <a:gd name="connsiteY23" fmla="*/ 28575 h 109104"/>
                  <a:gd name="connsiteX24" fmla="*/ 26843 w 110836"/>
                  <a:gd name="connsiteY24" fmla="*/ 39832 h 109104"/>
                  <a:gd name="connsiteX25" fmla="*/ 24246 w 110836"/>
                  <a:gd name="connsiteY25" fmla="*/ 54552 h 109104"/>
                  <a:gd name="connsiteX26" fmla="*/ 26843 w 110836"/>
                  <a:gd name="connsiteY26" fmla="*/ 69273 h 109104"/>
                  <a:gd name="connsiteX27" fmla="*/ 32905 w 110836"/>
                  <a:gd name="connsiteY27" fmla="*/ 80529 h 109104"/>
                  <a:gd name="connsiteX28" fmla="*/ 43295 w 110836"/>
                  <a:gd name="connsiteY28" fmla="*/ 87457 h 109104"/>
                  <a:gd name="connsiteX29" fmla="*/ 56284 w 110836"/>
                  <a:gd name="connsiteY29" fmla="*/ 90054 h 109104"/>
                  <a:gd name="connsiteX30" fmla="*/ 69273 w 110836"/>
                  <a:gd name="connsiteY30" fmla="*/ 87457 h 109104"/>
                  <a:gd name="connsiteX31" fmla="*/ 79664 w 110836"/>
                  <a:gd name="connsiteY31" fmla="*/ 80529 h 109104"/>
                  <a:gd name="connsiteX32" fmla="*/ 85725 w 110836"/>
                  <a:gd name="connsiteY32" fmla="*/ 69273 h 109104"/>
                  <a:gd name="connsiteX33" fmla="*/ 88323 w 110836"/>
                  <a:gd name="connsiteY33" fmla="*/ 54552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10836" h="109104">
                    <a:moveTo>
                      <a:pt x="110837" y="54552"/>
                    </a:moveTo>
                    <a:cubicBezTo>
                      <a:pt x="110837" y="62345"/>
                      <a:pt x="109105" y="69273"/>
                      <a:pt x="106507" y="76200"/>
                    </a:cubicBezTo>
                    <a:cubicBezTo>
                      <a:pt x="103909" y="83127"/>
                      <a:pt x="100446" y="88323"/>
                      <a:pt x="95250" y="93518"/>
                    </a:cubicBezTo>
                    <a:cubicBezTo>
                      <a:pt x="90920" y="98714"/>
                      <a:pt x="84859" y="102177"/>
                      <a:pt x="77932" y="104775"/>
                    </a:cubicBezTo>
                    <a:cubicBezTo>
                      <a:pt x="71005" y="107373"/>
                      <a:pt x="64077" y="109105"/>
                      <a:pt x="55418" y="109105"/>
                    </a:cubicBezTo>
                    <a:cubicBezTo>
                      <a:pt x="46759" y="109105"/>
                      <a:pt x="39832" y="107373"/>
                      <a:pt x="32905" y="104775"/>
                    </a:cubicBezTo>
                    <a:cubicBezTo>
                      <a:pt x="25977" y="102177"/>
                      <a:pt x="20782" y="97848"/>
                      <a:pt x="15587" y="93518"/>
                    </a:cubicBezTo>
                    <a:cubicBezTo>
                      <a:pt x="10391" y="88323"/>
                      <a:pt x="6927" y="83127"/>
                      <a:pt x="4330" y="76200"/>
                    </a:cubicBezTo>
                    <a:cubicBezTo>
                      <a:pt x="1732" y="69273"/>
                      <a:pt x="0" y="62345"/>
                      <a:pt x="0" y="54552"/>
                    </a:cubicBezTo>
                    <a:cubicBezTo>
                      <a:pt x="0" y="46759"/>
                      <a:pt x="1732" y="39832"/>
                      <a:pt x="4330" y="32904"/>
                    </a:cubicBezTo>
                    <a:cubicBezTo>
                      <a:pt x="6927" y="25977"/>
                      <a:pt x="10391" y="20782"/>
                      <a:pt x="15587" y="15586"/>
                    </a:cubicBezTo>
                    <a:cubicBezTo>
                      <a:pt x="20782" y="10391"/>
                      <a:pt x="25977" y="6927"/>
                      <a:pt x="32905" y="4330"/>
                    </a:cubicBezTo>
                    <a:cubicBezTo>
                      <a:pt x="39832" y="1732"/>
                      <a:pt x="46759" y="0"/>
                      <a:pt x="55418" y="0"/>
                    </a:cubicBezTo>
                    <a:cubicBezTo>
                      <a:pt x="64077" y="0"/>
                      <a:pt x="71005" y="1732"/>
                      <a:pt x="77932" y="4330"/>
                    </a:cubicBezTo>
                    <a:cubicBezTo>
                      <a:pt x="84859" y="6927"/>
                      <a:pt x="90055" y="11257"/>
                      <a:pt x="95250" y="15586"/>
                    </a:cubicBezTo>
                    <a:cubicBezTo>
                      <a:pt x="100446" y="20782"/>
                      <a:pt x="103909" y="25977"/>
                      <a:pt x="106507" y="32904"/>
                    </a:cubicBezTo>
                    <a:cubicBezTo>
                      <a:pt x="109971" y="38966"/>
                      <a:pt x="110837" y="46759"/>
                      <a:pt x="110837" y="54552"/>
                    </a:cubicBezTo>
                    <a:close/>
                    <a:moveTo>
                      <a:pt x="88323" y="54552"/>
                    </a:moveTo>
                    <a:cubicBezTo>
                      <a:pt x="88323" y="49357"/>
                      <a:pt x="87457" y="44161"/>
                      <a:pt x="85725" y="39832"/>
                    </a:cubicBezTo>
                    <a:cubicBezTo>
                      <a:pt x="83993" y="35502"/>
                      <a:pt x="82261" y="32038"/>
                      <a:pt x="79664" y="28575"/>
                    </a:cubicBezTo>
                    <a:cubicBezTo>
                      <a:pt x="77066" y="25111"/>
                      <a:pt x="73602" y="23379"/>
                      <a:pt x="69273" y="21648"/>
                    </a:cubicBezTo>
                    <a:cubicBezTo>
                      <a:pt x="64943" y="19916"/>
                      <a:pt x="60614" y="19050"/>
                      <a:pt x="56284" y="19050"/>
                    </a:cubicBezTo>
                    <a:cubicBezTo>
                      <a:pt x="51089" y="19050"/>
                      <a:pt x="46759" y="19916"/>
                      <a:pt x="43295" y="21648"/>
                    </a:cubicBezTo>
                    <a:cubicBezTo>
                      <a:pt x="38966" y="23379"/>
                      <a:pt x="36368" y="25977"/>
                      <a:pt x="32905" y="28575"/>
                    </a:cubicBezTo>
                    <a:cubicBezTo>
                      <a:pt x="29441" y="31173"/>
                      <a:pt x="27709" y="35502"/>
                      <a:pt x="26843" y="39832"/>
                    </a:cubicBezTo>
                    <a:cubicBezTo>
                      <a:pt x="25112" y="44161"/>
                      <a:pt x="24246" y="49357"/>
                      <a:pt x="24246" y="54552"/>
                    </a:cubicBezTo>
                    <a:cubicBezTo>
                      <a:pt x="24246" y="59748"/>
                      <a:pt x="25112" y="64943"/>
                      <a:pt x="26843" y="69273"/>
                    </a:cubicBezTo>
                    <a:cubicBezTo>
                      <a:pt x="28575" y="73602"/>
                      <a:pt x="30307" y="77066"/>
                      <a:pt x="32905" y="80529"/>
                    </a:cubicBezTo>
                    <a:cubicBezTo>
                      <a:pt x="35502" y="83993"/>
                      <a:pt x="38966" y="85725"/>
                      <a:pt x="43295" y="87457"/>
                    </a:cubicBezTo>
                    <a:cubicBezTo>
                      <a:pt x="47625" y="89189"/>
                      <a:pt x="51955" y="90054"/>
                      <a:pt x="56284" y="90054"/>
                    </a:cubicBezTo>
                    <a:cubicBezTo>
                      <a:pt x="61480" y="90054"/>
                      <a:pt x="65809" y="89189"/>
                      <a:pt x="69273" y="87457"/>
                    </a:cubicBezTo>
                    <a:cubicBezTo>
                      <a:pt x="73602" y="85725"/>
                      <a:pt x="76200" y="83127"/>
                      <a:pt x="79664" y="80529"/>
                    </a:cubicBezTo>
                    <a:cubicBezTo>
                      <a:pt x="82261" y="77066"/>
                      <a:pt x="84859" y="73602"/>
                      <a:pt x="85725" y="69273"/>
                    </a:cubicBezTo>
                    <a:cubicBezTo>
                      <a:pt x="88323" y="64943"/>
                      <a:pt x="88323" y="59748"/>
                      <a:pt x="88323" y="54552"/>
                    </a:cubicBezTo>
                    <a:close/>
                  </a:path>
                </a:pathLst>
              </a:custGeom>
              <a:solidFill>
                <a:srgbClr val="FFFFFF"/>
              </a:solidFill>
              <a:ln w="8653" cap="flat">
                <a:noFill/>
                <a:prstDash val="solid"/>
                <a:miter/>
              </a:ln>
            </p:spPr>
            <p:txBody>
              <a:bodyPr rtlCol="0" anchor="ctr"/>
              <a:lstStyle/>
              <a:p>
                <a:endParaRPr lang="en-US"/>
              </a:p>
            </p:txBody>
          </p:sp>
          <p:sp>
            <p:nvSpPr>
              <p:cNvPr id="188" name="Freeform 187">
                <a:extLst>
                  <a:ext uri="{FF2B5EF4-FFF2-40B4-BE49-F238E27FC236}">
                    <a16:creationId xmlns:a16="http://schemas.microsoft.com/office/drawing/2014/main" id="{ADBB294C-8425-CBDA-26F0-AF1D9EF65EE3}"/>
                  </a:ext>
                </a:extLst>
              </p:cNvPr>
              <p:cNvSpPr/>
              <p:nvPr/>
            </p:nvSpPr>
            <p:spPr>
              <a:xfrm>
                <a:off x="5901170" y="2200275"/>
                <a:ext cx="90054" cy="109104"/>
              </a:xfrm>
              <a:custGeom>
                <a:avLst/>
                <a:gdLst>
                  <a:gd name="connsiteX0" fmla="*/ 77932 w 90054"/>
                  <a:gd name="connsiteY0" fmla="*/ 81395 h 109104"/>
                  <a:gd name="connsiteX1" fmla="*/ 81395 w 90054"/>
                  <a:gd name="connsiteY1" fmla="*/ 83127 h 109104"/>
                  <a:gd name="connsiteX2" fmla="*/ 90055 w 90054"/>
                  <a:gd name="connsiteY2" fmla="*/ 92652 h 109104"/>
                  <a:gd name="connsiteX3" fmla="*/ 74468 w 90054"/>
                  <a:gd name="connsiteY3" fmla="*/ 104775 h 109104"/>
                  <a:gd name="connsiteX4" fmla="*/ 51955 w 90054"/>
                  <a:gd name="connsiteY4" fmla="*/ 109105 h 109104"/>
                  <a:gd name="connsiteX5" fmla="*/ 30307 w 90054"/>
                  <a:gd name="connsiteY5" fmla="*/ 104775 h 109104"/>
                  <a:gd name="connsiteX6" fmla="*/ 13855 w 90054"/>
                  <a:gd name="connsiteY6" fmla="*/ 93518 h 109104"/>
                  <a:gd name="connsiteX7" fmla="*/ 3464 w 90054"/>
                  <a:gd name="connsiteY7" fmla="*/ 76200 h 109104"/>
                  <a:gd name="connsiteX8" fmla="*/ 0 w 90054"/>
                  <a:gd name="connsiteY8" fmla="*/ 54552 h 109104"/>
                  <a:gd name="connsiteX9" fmla="*/ 1732 w 90054"/>
                  <a:gd name="connsiteY9" fmla="*/ 39832 h 109104"/>
                  <a:gd name="connsiteX10" fmla="*/ 6927 w 90054"/>
                  <a:gd name="connsiteY10" fmla="*/ 26843 h 109104"/>
                  <a:gd name="connsiteX11" fmla="*/ 14721 w 90054"/>
                  <a:gd name="connsiteY11" fmla="*/ 15586 h 109104"/>
                  <a:gd name="connsiteX12" fmla="*/ 25111 w 90054"/>
                  <a:gd name="connsiteY12" fmla="*/ 6927 h 109104"/>
                  <a:gd name="connsiteX13" fmla="*/ 38100 w 90054"/>
                  <a:gd name="connsiteY13" fmla="*/ 1732 h 109104"/>
                  <a:gd name="connsiteX14" fmla="*/ 52821 w 90054"/>
                  <a:gd name="connsiteY14" fmla="*/ 0 h 109104"/>
                  <a:gd name="connsiteX15" fmla="*/ 64077 w 90054"/>
                  <a:gd name="connsiteY15" fmla="*/ 866 h 109104"/>
                  <a:gd name="connsiteX16" fmla="*/ 73602 w 90054"/>
                  <a:gd name="connsiteY16" fmla="*/ 3464 h 109104"/>
                  <a:gd name="connsiteX17" fmla="*/ 82261 w 90054"/>
                  <a:gd name="connsiteY17" fmla="*/ 7793 h 109104"/>
                  <a:gd name="connsiteX18" fmla="*/ 89189 w 90054"/>
                  <a:gd name="connsiteY18" fmla="*/ 13854 h 109104"/>
                  <a:gd name="connsiteX19" fmla="*/ 81395 w 90054"/>
                  <a:gd name="connsiteY19" fmla="*/ 24245 h 109104"/>
                  <a:gd name="connsiteX20" fmla="*/ 79664 w 90054"/>
                  <a:gd name="connsiteY20" fmla="*/ 25977 h 109104"/>
                  <a:gd name="connsiteX21" fmla="*/ 77066 w 90054"/>
                  <a:gd name="connsiteY21" fmla="*/ 26843 h 109104"/>
                  <a:gd name="connsiteX22" fmla="*/ 73602 w 90054"/>
                  <a:gd name="connsiteY22" fmla="*/ 25977 h 109104"/>
                  <a:gd name="connsiteX23" fmla="*/ 69273 w 90054"/>
                  <a:gd name="connsiteY23" fmla="*/ 23379 h 109104"/>
                  <a:gd name="connsiteX24" fmla="*/ 62346 w 90054"/>
                  <a:gd name="connsiteY24" fmla="*/ 20782 h 109104"/>
                  <a:gd name="connsiteX25" fmla="*/ 52821 w 90054"/>
                  <a:gd name="connsiteY25" fmla="*/ 19916 h 109104"/>
                  <a:gd name="connsiteX26" fmla="*/ 40698 w 90054"/>
                  <a:gd name="connsiteY26" fmla="*/ 22514 h 109104"/>
                  <a:gd name="connsiteX27" fmla="*/ 31173 w 90054"/>
                  <a:gd name="connsiteY27" fmla="*/ 29441 h 109104"/>
                  <a:gd name="connsiteX28" fmla="*/ 25111 w 90054"/>
                  <a:gd name="connsiteY28" fmla="*/ 40698 h 109104"/>
                  <a:gd name="connsiteX29" fmla="*/ 22514 w 90054"/>
                  <a:gd name="connsiteY29" fmla="*/ 56284 h 109104"/>
                  <a:gd name="connsiteX30" fmla="*/ 25111 w 90054"/>
                  <a:gd name="connsiteY30" fmla="*/ 71870 h 109104"/>
                  <a:gd name="connsiteX31" fmla="*/ 32039 w 90054"/>
                  <a:gd name="connsiteY31" fmla="*/ 83127 h 109104"/>
                  <a:gd name="connsiteX32" fmla="*/ 41564 w 90054"/>
                  <a:gd name="connsiteY32" fmla="*/ 90054 h 109104"/>
                  <a:gd name="connsiteX33" fmla="*/ 53686 w 90054"/>
                  <a:gd name="connsiteY33" fmla="*/ 92652 h 109104"/>
                  <a:gd name="connsiteX34" fmla="*/ 60614 w 90054"/>
                  <a:gd name="connsiteY34" fmla="*/ 92652 h 109104"/>
                  <a:gd name="connsiteX35" fmla="*/ 66675 w 90054"/>
                  <a:gd name="connsiteY35" fmla="*/ 91786 h 109104"/>
                  <a:gd name="connsiteX36" fmla="*/ 71870 w 90054"/>
                  <a:gd name="connsiteY36" fmla="*/ 89189 h 109104"/>
                  <a:gd name="connsiteX37" fmla="*/ 76200 w 90054"/>
                  <a:gd name="connsiteY37" fmla="*/ 85725 h 109104"/>
                  <a:gd name="connsiteX38" fmla="*/ 77932 w 90054"/>
                  <a:gd name="connsiteY38" fmla="*/ 84859 h 109104"/>
                  <a:gd name="connsiteX39" fmla="*/ 77932 w 90054"/>
                  <a:gd name="connsiteY39" fmla="*/ 81395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0054" h="109104">
                    <a:moveTo>
                      <a:pt x="77932" y="81395"/>
                    </a:moveTo>
                    <a:cubicBezTo>
                      <a:pt x="78798" y="81395"/>
                      <a:pt x="80529" y="82261"/>
                      <a:pt x="81395" y="83127"/>
                    </a:cubicBezTo>
                    <a:lnTo>
                      <a:pt x="90055" y="92652"/>
                    </a:lnTo>
                    <a:cubicBezTo>
                      <a:pt x="85725" y="97848"/>
                      <a:pt x="80529" y="102177"/>
                      <a:pt x="74468" y="104775"/>
                    </a:cubicBezTo>
                    <a:cubicBezTo>
                      <a:pt x="68407" y="107373"/>
                      <a:pt x="60614" y="109105"/>
                      <a:pt x="51955" y="109105"/>
                    </a:cubicBezTo>
                    <a:cubicBezTo>
                      <a:pt x="44161" y="109105"/>
                      <a:pt x="37234" y="107373"/>
                      <a:pt x="30307" y="104775"/>
                    </a:cubicBezTo>
                    <a:cubicBezTo>
                      <a:pt x="24245" y="102177"/>
                      <a:pt x="18184" y="98714"/>
                      <a:pt x="13855" y="93518"/>
                    </a:cubicBezTo>
                    <a:cubicBezTo>
                      <a:pt x="9525" y="88323"/>
                      <a:pt x="6061" y="83127"/>
                      <a:pt x="3464" y="76200"/>
                    </a:cubicBezTo>
                    <a:cubicBezTo>
                      <a:pt x="866" y="69273"/>
                      <a:pt x="0" y="62345"/>
                      <a:pt x="0" y="54552"/>
                    </a:cubicBezTo>
                    <a:cubicBezTo>
                      <a:pt x="0" y="49357"/>
                      <a:pt x="866" y="44161"/>
                      <a:pt x="1732" y="39832"/>
                    </a:cubicBezTo>
                    <a:cubicBezTo>
                      <a:pt x="2598" y="34636"/>
                      <a:pt x="4330" y="30307"/>
                      <a:pt x="6927" y="26843"/>
                    </a:cubicBezTo>
                    <a:cubicBezTo>
                      <a:pt x="9525" y="22514"/>
                      <a:pt x="12123" y="19050"/>
                      <a:pt x="14721" y="15586"/>
                    </a:cubicBezTo>
                    <a:cubicBezTo>
                      <a:pt x="18184" y="12123"/>
                      <a:pt x="21648" y="9525"/>
                      <a:pt x="25111" y="6927"/>
                    </a:cubicBezTo>
                    <a:cubicBezTo>
                      <a:pt x="29441" y="4330"/>
                      <a:pt x="32904" y="2598"/>
                      <a:pt x="38100" y="1732"/>
                    </a:cubicBezTo>
                    <a:cubicBezTo>
                      <a:pt x="42429" y="866"/>
                      <a:pt x="47625" y="0"/>
                      <a:pt x="52821" y="0"/>
                    </a:cubicBezTo>
                    <a:cubicBezTo>
                      <a:pt x="57150" y="0"/>
                      <a:pt x="60614" y="0"/>
                      <a:pt x="64077" y="866"/>
                    </a:cubicBezTo>
                    <a:cubicBezTo>
                      <a:pt x="67541" y="1732"/>
                      <a:pt x="71005" y="2598"/>
                      <a:pt x="73602" y="3464"/>
                    </a:cubicBezTo>
                    <a:cubicBezTo>
                      <a:pt x="76200" y="4330"/>
                      <a:pt x="79664" y="6061"/>
                      <a:pt x="82261" y="7793"/>
                    </a:cubicBezTo>
                    <a:cubicBezTo>
                      <a:pt x="84859" y="9525"/>
                      <a:pt x="87457" y="11257"/>
                      <a:pt x="89189" y="13854"/>
                    </a:cubicBezTo>
                    <a:lnTo>
                      <a:pt x="81395" y="24245"/>
                    </a:lnTo>
                    <a:cubicBezTo>
                      <a:pt x="80529" y="25111"/>
                      <a:pt x="80529" y="25111"/>
                      <a:pt x="79664" y="25977"/>
                    </a:cubicBezTo>
                    <a:cubicBezTo>
                      <a:pt x="78798" y="26843"/>
                      <a:pt x="77932" y="26843"/>
                      <a:pt x="77066" y="26843"/>
                    </a:cubicBezTo>
                    <a:cubicBezTo>
                      <a:pt x="76200" y="26843"/>
                      <a:pt x="74468" y="26843"/>
                      <a:pt x="73602" y="25977"/>
                    </a:cubicBezTo>
                    <a:cubicBezTo>
                      <a:pt x="72736" y="25111"/>
                      <a:pt x="71005" y="24245"/>
                      <a:pt x="69273" y="23379"/>
                    </a:cubicBezTo>
                    <a:cubicBezTo>
                      <a:pt x="67541" y="22514"/>
                      <a:pt x="64943" y="21648"/>
                      <a:pt x="62346" y="20782"/>
                    </a:cubicBezTo>
                    <a:cubicBezTo>
                      <a:pt x="59748" y="19916"/>
                      <a:pt x="56284" y="19916"/>
                      <a:pt x="52821" y="19916"/>
                    </a:cubicBezTo>
                    <a:cubicBezTo>
                      <a:pt x="48491" y="19916"/>
                      <a:pt x="44161" y="20782"/>
                      <a:pt x="40698" y="22514"/>
                    </a:cubicBezTo>
                    <a:cubicBezTo>
                      <a:pt x="37234" y="24245"/>
                      <a:pt x="33770" y="26843"/>
                      <a:pt x="31173" y="29441"/>
                    </a:cubicBezTo>
                    <a:cubicBezTo>
                      <a:pt x="28575" y="32904"/>
                      <a:pt x="26843" y="36368"/>
                      <a:pt x="25111" y="40698"/>
                    </a:cubicBezTo>
                    <a:cubicBezTo>
                      <a:pt x="23380" y="45027"/>
                      <a:pt x="22514" y="50223"/>
                      <a:pt x="22514" y="56284"/>
                    </a:cubicBezTo>
                    <a:cubicBezTo>
                      <a:pt x="22514" y="62345"/>
                      <a:pt x="23380" y="66675"/>
                      <a:pt x="25111" y="71870"/>
                    </a:cubicBezTo>
                    <a:cubicBezTo>
                      <a:pt x="26843" y="76200"/>
                      <a:pt x="28575" y="80529"/>
                      <a:pt x="32039" y="83127"/>
                    </a:cubicBezTo>
                    <a:cubicBezTo>
                      <a:pt x="34636" y="86591"/>
                      <a:pt x="38100" y="88323"/>
                      <a:pt x="41564" y="90054"/>
                    </a:cubicBezTo>
                    <a:cubicBezTo>
                      <a:pt x="45027" y="91786"/>
                      <a:pt x="49357" y="92652"/>
                      <a:pt x="53686" y="92652"/>
                    </a:cubicBezTo>
                    <a:cubicBezTo>
                      <a:pt x="56284" y="92652"/>
                      <a:pt x="58016" y="92652"/>
                      <a:pt x="60614" y="92652"/>
                    </a:cubicBezTo>
                    <a:cubicBezTo>
                      <a:pt x="62346" y="92652"/>
                      <a:pt x="64943" y="91786"/>
                      <a:pt x="66675" y="91786"/>
                    </a:cubicBezTo>
                    <a:cubicBezTo>
                      <a:pt x="68407" y="90920"/>
                      <a:pt x="70139" y="90054"/>
                      <a:pt x="71870" y="89189"/>
                    </a:cubicBezTo>
                    <a:cubicBezTo>
                      <a:pt x="73602" y="88323"/>
                      <a:pt x="75334" y="87457"/>
                      <a:pt x="76200" y="85725"/>
                    </a:cubicBezTo>
                    <a:cubicBezTo>
                      <a:pt x="77066" y="84859"/>
                      <a:pt x="77066" y="84859"/>
                      <a:pt x="77932" y="84859"/>
                    </a:cubicBezTo>
                    <a:cubicBezTo>
                      <a:pt x="76200" y="81395"/>
                      <a:pt x="77066" y="81395"/>
                      <a:pt x="77932" y="81395"/>
                    </a:cubicBezTo>
                    <a:close/>
                  </a:path>
                </a:pathLst>
              </a:custGeom>
              <a:solidFill>
                <a:srgbClr val="FFFFFF"/>
              </a:solidFill>
              <a:ln w="8653" cap="flat">
                <a:noFill/>
                <a:prstDash val="solid"/>
                <a:miter/>
              </a:ln>
            </p:spPr>
            <p:txBody>
              <a:bodyPr rtlCol="0" anchor="ctr"/>
              <a:lstStyle/>
              <a:p>
                <a:endParaRPr lang="en-US"/>
              </a:p>
            </p:txBody>
          </p:sp>
          <p:sp>
            <p:nvSpPr>
              <p:cNvPr id="189" name="Freeform 188">
                <a:extLst>
                  <a:ext uri="{FF2B5EF4-FFF2-40B4-BE49-F238E27FC236}">
                    <a16:creationId xmlns:a16="http://schemas.microsoft.com/office/drawing/2014/main" id="{05699A5F-2179-B75A-D4D2-11AEEC99EFCB}"/>
                  </a:ext>
                </a:extLst>
              </p:cNvPr>
              <p:cNvSpPr/>
              <p:nvPr/>
            </p:nvSpPr>
            <p:spPr>
              <a:xfrm>
                <a:off x="6010275" y="2202006"/>
                <a:ext cx="90054" cy="108238"/>
              </a:xfrm>
              <a:custGeom>
                <a:avLst/>
                <a:gdLst>
                  <a:gd name="connsiteX0" fmla="*/ 45893 w 90054"/>
                  <a:gd name="connsiteY0" fmla="*/ 88323 h 108238"/>
                  <a:gd name="connsiteX1" fmla="*/ 55418 w 90054"/>
                  <a:gd name="connsiteY1" fmla="*/ 86591 h 108238"/>
                  <a:gd name="connsiteX2" fmla="*/ 62345 w 90054"/>
                  <a:gd name="connsiteY2" fmla="*/ 81396 h 108238"/>
                  <a:gd name="connsiteX3" fmla="*/ 66675 w 90054"/>
                  <a:gd name="connsiteY3" fmla="*/ 73602 h 108238"/>
                  <a:gd name="connsiteX4" fmla="*/ 68407 w 90054"/>
                  <a:gd name="connsiteY4" fmla="*/ 63211 h 108238"/>
                  <a:gd name="connsiteX5" fmla="*/ 68407 w 90054"/>
                  <a:gd name="connsiteY5" fmla="*/ 0 h 108238"/>
                  <a:gd name="connsiteX6" fmla="*/ 90055 w 90054"/>
                  <a:gd name="connsiteY6" fmla="*/ 0 h 108238"/>
                  <a:gd name="connsiteX7" fmla="*/ 90055 w 90054"/>
                  <a:gd name="connsiteY7" fmla="*/ 63211 h 108238"/>
                  <a:gd name="connsiteX8" fmla="*/ 86591 w 90054"/>
                  <a:gd name="connsiteY8" fmla="*/ 81396 h 108238"/>
                  <a:gd name="connsiteX9" fmla="*/ 77932 w 90054"/>
                  <a:gd name="connsiteY9" fmla="*/ 95250 h 108238"/>
                  <a:gd name="connsiteX10" fmla="*/ 64077 w 90054"/>
                  <a:gd name="connsiteY10" fmla="*/ 104775 h 108238"/>
                  <a:gd name="connsiteX11" fmla="*/ 45027 w 90054"/>
                  <a:gd name="connsiteY11" fmla="*/ 108239 h 108238"/>
                  <a:gd name="connsiteX12" fmla="*/ 25977 w 90054"/>
                  <a:gd name="connsiteY12" fmla="*/ 104775 h 108238"/>
                  <a:gd name="connsiteX13" fmla="*/ 12123 w 90054"/>
                  <a:gd name="connsiteY13" fmla="*/ 95250 h 108238"/>
                  <a:gd name="connsiteX14" fmla="*/ 3464 w 90054"/>
                  <a:gd name="connsiteY14" fmla="*/ 81396 h 108238"/>
                  <a:gd name="connsiteX15" fmla="*/ 0 w 90054"/>
                  <a:gd name="connsiteY15" fmla="*/ 63211 h 108238"/>
                  <a:gd name="connsiteX16" fmla="*/ 0 w 90054"/>
                  <a:gd name="connsiteY16" fmla="*/ 0 h 108238"/>
                  <a:gd name="connsiteX17" fmla="*/ 21648 w 90054"/>
                  <a:gd name="connsiteY17" fmla="*/ 0 h 108238"/>
                  <a:gd name="connsiteX18" fmla="*/ 21648 w 90054"/>
                  <a:gd name="connsiteY18" fmla="*/ 63211 h 108238"/>
                  <a:gd name="connsiteX19" fmla="*/ 23379 w 90054"/>
                  <a:gd name="connsiteY19" fmla="*/ 73602 h 108238"/>
                  <a:gd name="connsiteX20" fmla="*/ 27709 w 90054"/>
                  <a:gd name="connsiteY20" fmla="*/ 81396 h 108238"/>
                  <a:gd name="connsiteX21" fmla="*/ 34636 w 90054"/>
                  <a:gd name="connsiteY21" fmla="*/ 86591 h 108238"/>
                  <a:gd name="connsiteX22" fmla="*/ 45893 w 90054"/>
                  <a:gd name="connsiteY22" fmla="*/ 88323 h 10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0054" h="108238">
                    <a:moveTo>
                      <a:pt x="45893" y="88323"/>
                    </a:moveTo>
                    <a:cubicBezTo>
                      <a:pt x="49357" y="88323"/>
                      <a:pt x="52821" y="87457"/>
                      <a:pt x="55418" y="86591"/>
                    </a:cubicBezTo>
                    <a:cubicBezTo>
                      <a:pt x="58016" y="85725"/>
                      <a:pt x="60614" y="83993"/>
                      <a:pt x="62345" y="81396"/>
                    </a:cubicBezTo>
                    <a:cubicBezTo>
                      <a:pt x="64077" y="78798"/>
                      <a:pt x="65809" y="76200"/>
                      <a:pt x="66675" y="73602"/>
                    </a:cubicBezTo>
                    <a:cubicBezTo>
                      <a:pt x="67541" y="70139"/>
                      <a:pt x="68407" y="66675"/>
                      <a:pt x="68407" y="63211"/>
                    </a:cubicBezTo>
                    <a:lnTo>
                      <a:pt x="68407" y="0"/>
                    </a:lnTo>
                    <a:lnTo>
                      <a:pt x="90055" y="0"/>
                    </a:lnTo>
                    <a:lnTo>
                      <a:pt x="90055" y="63211"/>
                    </a:lnTo>
                    <a:cubicBezTo>
                      <a:pt x="90055" y="69273"/>
                      <a:pt x="89189" y="75334"/>
                      <a:pt x="86591" y="81396"/>
                    </a:cubicBezTo>
                    <a:cubicBezTo>
                      <a:pt x="84859" y="86591"/>
                      <a:pt x="81395" y="91786"/>
                      <a:pt x="77932" y="95250"/>
                    </a:cubicBezTo>
                    <a:cubicBezTo>
                      <a:pt x="74468" y="99579"/>
                      <a:pt x="69273" y="102177"/>
                      <a:pt x="64077" y="104775"/>
                    </a:cubicBezTo>
                    <a:cubicBezTo>
                      <a:pt x="58882" y="107373"/>
                      <a:pt x="51955" y="108239"/>
                      <a:pt x="45027" y="108239"/>
                    </a:cubicBezTo>
                    <a:cubicBezTo>
                      <a:pt x="38100" y="108239"/>
                      <a:pt x="32038" y="107373"/>
                      <a:pt x="25977" y="104775"/>
                    </a:cubicBezTo>
                    <a:cubicBezTo>
                      <a:pt x="20782" y="102177"/>
                      <a:pt x="15586" y="99579"/>
                      <a:pt x="12123" y="95250"/>
                    </a:cubicBezTo>
                    <a:cubicBezTo>
                      <a:pt x="8659" y="90920"/>
                      <a:pt x="5196" y="86591"/>
                      <a:pt x="3464" y="81396"/>
                    </a:cubicBezTo>
                    <a:cubicBezTo>
                      <a:pt x="1732" y="76200"/>
                      <a:pt x="0" y="70139"/>
                      <a:pt x="0" y="63211"/>
                    </a:cubicBezTo>
                    <a:lnTo>
                      <a:pt x="0" y="0"/>
                    </a:lnTo>
                    <a:lnTo>
                      <a:pt x="21648" y="0"/>
                    </a:lnTo>
                    <a:lnTo>
                      <a:pt x="21648" y="63211"/>
                    </a:lnTo>
                    <a:cubicBezTo>
                      <a:pt x="21648" y="67541"/>
                      <a:pt x="22514" y="71005"/>
                      <a:pt x="23379" y="73602"/>
                    </a:cubicBezTo>
                    <a:cubicBezTo>
                      <a:pt x="24245" y="77066"/>
                      <a:pt x="25977" y="79664"/>
                      <a:pt x="27709" y="81396"/>
                    </a:cubicBezTo>
                    <a:cubicBezTo>
                      <a:pt x="29441" y="83993"/>
                      <a:pt x="32038" y="84859"/>
                      <a:pt x="34636" y="86591"/>
                    </a:cubicBezTo>
                    <a:cubicBezTo>
                      <a:pt x="38966" y="87457"/>
                      <a:pt x="42429" y="88323"/>
                      <a:pt x="45893" y="88323"/>
                    </a:cubicBezTo>
                    <a:close/>
                  </a:path>
                </a:pathLst>
              </a:custGeom>
              <a:solidFill>
                <a:srgbClr val="FFFFFF"/>
              </a:solidFill>
              <a:ln w="8653" cap="flat">
                <a:noFill/>
                <a:prstDash val="solid"/>
                <a:miter/>
              </a:ln>
            </p:spPr>
            <p:txBody>
              <a:bodyPr rtlCol="0" anchor="ctr"/>
              <a:lstStyle/>
              <a:p>
                <a:endParaRPr lang="en-US"/>
              </a:p>
            </p:txBody>
          </p:sp>
          <p:sp>
            <p:nvSpPr>
              <p:cNvPr id="190" name="Freeform 189">
                <a:extLst>
                  <a:ext uri="{FF2B5EF4-FFF2-40B4-BE49-F238E27FC236}">
                    <a16:creationId xmlns:a16="http://schemas.microsoft.com/office/drawing/2014/main" id="{8A5F583F-117F-73CC-8EA4-BEF53BFE97DE}"/>
                  </a:ext>
                </a:extLst>
              </p:cNvPr>
              <p:cNvSpPr/>
              <p:nvPr/>
            </p:nvSpPr>
            <p:spPr>
              <a:xfrm>
                <a:off x="6121977" y="2202872"/>
                <a:ext cx="73602" cy="106506"/>
              </a:xfrm>
              <a:custGeom>
                <a:avLst/>
                <a:gdLst>
                  <a:gd name="connsiteX0" fmla="*/ 66675 w 73602"/>
                  <a:gd name="connsiteY0" fmla="*/ 19050 h 106506"/>
                  <a:gd name="connsiteX1" fmla="*/ 64943 w 73602"/>
                  <a:gd name="connsiteY1" fmla="*/ 21648 h 106506"/>
                  <a:gd name="connsiteX2" fmla="*/ 62346 w 73602"/>
                  <a:gd name="connsiteY2" fmla="*/ 22514 h 106506"/>
                  <a:gd name="connsiteX3" fmla="*/ 58882 w 73602"/>
                  <a:gd name="connsiteY3" fmla="*/ 21648 h 106506"/>
                  <a:gd name="connsiteX4" fmla="*/ 54552 w 73602"/>
                  <a:gd name="connsiteY4" fmla="*/ 19050 h 106506"/>
                  <a:gd name="connsiteX5" fmla="*/ 48491 w 73602"/>
                  <a:gd name="connsiteY5" fmla="*/ 16452 h 106506"/>
                  <a:gd name="connsiteX6" fmla="*/ 40698 w 73602"/>
                  <a:gd name="connsiteY6" fmla="*/ 15587 h 106506"/>
                  <a:gd name="connsiteX7" fmla="*/ 29441 w 73602"/>
                  <a:gd name="connsiteY7" fmla="*/ 19050 h 106506"/>
                  <a:gd name="connsiteX8" fmla="*/ 25977 w 73602"/>
                  <a:gd name="connsiteY8" fmla="*/ 27709 h 106506"/>
                  <a:gd name="connsiteX9" fmla="*/ 27709 w 73602"/>
                  <a:gd name="connsiteY9" fmla="*/ 33770 h 106506"/>
                  <a:gd name="connsiteX10" fmla="*/ 32904 w 73602"/>
                  <a:gd name="connsiteY10" fmla="*/ 38100 h 106506"/>
                  <a:gd name="connsiteX11" fmla="*/ 40698 w 73602"/>
                  <a:gd name="connsiteY11" fmla="*/ 40698 h 106506"/>
                  <a:gd name="connsiteX12" fmla="*/ 49357 w 73602"/>
                  <a:gd name="connsiteY12" fmla="*/ 43295 h 106506"/>
                  <a:gd name="connsiteX13" fmla="*/ 58016 w 73602"/>
                  <a:gd name="connsiteY13" fmla="*/ 46759 h 106506"/>
                  <a:gd name="connsiteX14" fmla="*/ 65809 w 73602"/>
                  <a:gd name="connsiteY14" fmla="*/ 51955 h 106506"/>
                  <a:gd name="connsiteX15" fmla="*/ 71005 w 73602"/>
                  <a:gd name="connsiteY15" fmla="*/ 59748 h 106506"/>
                  <a:gd name="connsiteX16" fmla="*/ 72736 w 73602"/>
                  <a:gd name="connsiteY16" fmla="*/ 71005 h 106506"/>
                  <a:gd name="connsiteX17" fmla="*/ 70139 w 73602"/>
                  <a:gd name="connsiteY17" fmla="*/ 84859 h 106506"/>
                  <a:gd name="connsiteX18" fmla="*/ 63211 w 73602"/>
                  <a:gd name="connsiteY18" fmla="*/ 96116 h 106506"/>
                  <a:gd name="connsiteX19" fmla="*/ 51089 w 73602"/>
                  <a:gd name="connsiteY19" fmla="*/ 103909 h 106506"/>
                  <a:gd name="connsiteX20" fmla="*/ 35502 w 73602"/>
                  <a:gd name="connsiteY20" fmla="*/ 106507 h 106506"/>
                  <a:gd name="connsiteX21" fmla="*/ 25111 w 73602"/>
                  <a:gd name="connsiteY21" fmla="*/ 105641 h 106506"/>
                  <a:gd name="connsiteX22" fmla="*/ 15586 w 73602"/>
                  <a:gd name="connsiteY22" fmla="*/ 103043 h 106506"/>
                  <a:gd name="connsiteX23" fmla="*/ 6927 w 73602"/>
                  <a:gd name="connsiteY23" fmla="*/ 98714 h 106506"/>
                  <a:gd name="connsiteX24" fmla="*/ 0 w 73602"/>
                  <a:gd name="connsiteY24" fmla="*/ 92652 h 106506"/>
                  <a:gd name="connsiteX25" fmla="*/ 6061 w 73602"/>
                  <a:gd name="connsiteY25" fmla="*/ 82261 h 106506"/>
                  <a:gd name="connsiteX26" fmla="*/ 7793 w 73602"/>
                  <a:gd name="connsiteY26" fmla="*/ 80530 h 106506"/>
                  <a:gd name="connsiteX27" fmla="*/ 10391 w 73602"/>
                  <a:gd name="connsiteY27" fmla="*/ 79664 h 106506"/>
                  <a:gd name="connsiteX28" fmla="*/ 14721 w 73602"/>
                  <a:gd name="connsiteY28" fmla="*/ 81395 h 106506"/>
                  <a:gd name="connsiteX29" fmla="*/ 19916 w 73602"/>
                  <a:gd name="connsiteY29" fmla="*/ 84859 h 106506"/>
                  <a:gd name="connsiteX30" fmla="*/ 26843 w 73602"/>
                  <a:gd name="connsiteY30" fmla="*/ 88323 h 106506"/>
                  <a:gd name="connsiteX31" fmla="*/ 35502 w 73602"/>
                  <a:gd name="connsiteY31" fmla="*/ 90054 h 106506"/>
                  <a:gd name="connsiteX32" fmla="*/ 47625 w 73602"/>
                  <a:gd name="connsiteY32" fmla="*/ 86591 h 106506"/>
                  <a:gd name="connsiteX33" fmla="*/ 51955 w 73602"/>
                  <a:gd name="connsiteY33" fmla="*/ 76200 h 106506"/>
                  <a:gd name="connsiteX34" fmla="*/ 50223 w 73602"/>
                  <a:gd name="connsiteY34" fmla="*/ 69273 h 106506"/>
                  <a:gd name="connsiteX35" fmla="*/ 45027 w 73602"/>
                  <a:gd name="connsiteY35" fmla="*/ 64943 h 106506"/>
                  <a:gd name="connsiteX36" fmla="*/ 37234 w 73602"/>
                  <a:gd name="connsiteY36" fmla="*/ 62346 h 106506"/>
                  <a:gd name="connsiteX37" fmla="*/ 28575 w 73602"/>
                  <a:gd name="connsiteY37" fmla="*/ 59748 h 106506"/>
                  <a:gd name="connsiteX38" fmla="*/ 19916 w 73602"/>
                  <a:gd name="connsiteY38" fmla="*/ 56284 h 106506"/>
                  <a:gd name="connsiteX39" fmla="*/ 12123 w 73602"/>
                  <a:gd name="connsiteY39" fmla="*/ 51089 h 106506"/>
                  <a:gd name="connsiteX40" fmla="*/ 6927 w 73602"/>
                  <a:gd name="connsiteY40" fmla="*/ 42429 h 106506"/>
                  <a:gd name="connsiteX41" fmla="*/ 5196 w 73602"/>
                  <a:gd name="connsiteY41" fmla="*/ 30307 h 106506"/>
                  <a:gd name="connsiteX42" fmla="*/ 7793 w 73602"/>
                  <a:gd name="connsiteY42" fmla="*/ 19050 h 106506"/>
                  <a:gd name="connsiteX43" fmla="*/ 14721 w 73602"/>
                  <a:gd name="connsiteY43" fmla="*/ 9525 h 106506"/>
                  <a:gd name="connsiteX44" fmla="*/ 25977 w 73602"/>
                  <a:gd name="connsiteY44" fmla="*/ 2598 h 106506"/>
                  <a:gd name="connsiteX45" fmla="*/ 41564 w 73602"/>
                  <a:gd name="connsiteY45" fmla="*/ 0 h 106506"/>
                  <a:gd name="connsiteX46" fmla="*/ 59748 w 73602"/>
                  <a:gd name="connsiteY46" fmla="*/ 2598 h 106506"/>
                  <a:gd name="connsiteX47" fmla="*/ 73602 w 73602"/>
                  <a:gd name="connsiteY47" fmla="*/ 11257 h 106506"/>
                  <a:gd name="connsiteX48" fmla="*/ 66675 w 73602"/>
                  <a:gd name="connsiteY48" fmla="*/ 1905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3602" h="106506">
                    <a:moveTo>
                      <a:pt x="66675" y="19050"/>
                    </a:moveTo>
                    <a:cubicBezTo>
                      <a:pt x="65809" y="19916"/>
                      <a:pt x="64943" y="20782"/>
                      <a:pt x="64943" y="21648"/>
                    </a:cubicBezTo>
                    <a:cubicBezTo>
                      <a:pt x="64077" y="22514"/>
                      <a:pt x="63211" y="22514"/>
                      <a:pt x="62346" y="22514"/>
                    </a:cubicBezTo>
                    <a:cubicBezTo>
                      <a:pt x="61480" y="22514"/>
                      <a:pt x="59748" y="22514"/>
                      <a:pt x="58882" y="21648"/>
                    </a:cubicBezTo>
                    <a:cubicBezTo>
                      <a:pt x="58016" y="20782"/>
                      <a:pt x="56284" y="19916"/>
                      <a:pt x="54552" y="19050"/>
                    </a:cubicBezTo>
                    <a:cubicBezTo>
                      <a:pt x="52821" y="18184"/>
                      <a:pt x="51089" y="17318"/>
                      <a:pt x="48491" y="16452"/>
                    </a:cubicBezTo>
                    <a:cubicBezTo>
                      <a:pt x="46759" y="15587"/>
                      <a:pt x="44161" y="15587"/>
                      <a:pt x="40698" y="15587"/>
                    </a:cubicBezTo>
                    <a:cubicBezTo>
                      <a:pt x="35502" y="15587"/>
                      <a:pt x="32039" y="16452"/>
                      <a:pt x="29441" y="19050"/>
                    </a:cubicBezTo>
                    <a:cubicBezTo>
                      <a:pt x="26843" y="21648"/>
                      <a:pt x="25977" y="24246"/>
                      <a:pt x="25977" y="27709"/>
                    </a:cubicBezTo>
                    <a:cubicBezTo>
                      <a:pt x="25977" y="30307"/>
                      <a:pt x="26843" y="32039"/>
                      <a:pt x="27709" y="33770"/>
                    </a:cubicBezTo>
                    <a:cubicBezTo>
                      <a:pt x="29441" y="35502"/>
                      <a:pt x="31173" y="36368"/>
                      <a:pt x="32904" y="38100"/>
                    </a:cubicBezTo>
                    <a:cubicBezTo>
                      <a:pt x="35502" y="38966"/>
                      <a:pt x="38100" y="39832"/>
                      <a:pt x="40698" y="40698"/>
                    </a:cubicBezTo>
                    <a:cubicBezTo>
                      <a:pt x="43295" y="41564"/>
                      <a:pt x="46759" y="42429"/>
                      <a:pt x="49357" y="43295"/>
                    </a:cubicBezTo>
                    <a:cubicBezTo>
                      <a:pt x="52821" y="44161"/>
                      <a:pt x="55418" y="45893"/>
                      <a:pt x="58016" y="46759"/>
                    </a:cubicBezTo>
                    <a:cubicBezTo>
                      <a:pt x="60614" y="48491"/>
                      <a:pt x="63211" y="50223"/>
                      <a:pt x="65809" y="51955"/>
                    </a:cubicBezTo>
                    <a:cubicBezTo>
                      <a:pt x="68407" y="53686"/>
                      <a:pt x="70139" y="57150"/>
                      <a:pt x="71005" y="59748"/>
                    </a:cubicBezTo>
                    <a:cubicBezTo>
                      <a:pt x="72736" y="63212"/>
                      <a:pt x="72736" y="66675"/>
                      <a:pt x="72736" y="71005"/>
                    </a:cubicBezTo>
                    <a:cubicBezTo>
                      <a:pt x="72736" y="76200"/>
                      <a:pt x="71870" y="80530"/>
                      <a:pt x="70139" y="84859"/>
                    </a:cubicBezTo>
                    <a:cubicBezTo>
                      <a:pt x="68407" y="89189"/>
                      <a:pt x="65809" y="92652"/>
                      <a:pt x="63211" y="96116"/>
                    </a:cubicBezTo>
                    <a:cubicBezTo>
                      <a:pt x="59748" y="99580"/>
                      <a:pt x="56284" y="102177"/>
                      <a:pt x="51089" y="103909"/>
                    </a:cubicBezTo>
                    <a:cubicBezTo>
                      <a:pt x="46759" y="105641"/>
                      <a:pt x="41564" y="106507"/>
                      <a:pt x="35502" y="106507"/>
                    </a:cubicBezTo>
                    <a:cubicBezTo>
                      <a:pt x="32039" y="106507"/>
                      <a:pt x="28575" y="106507"/>
                      <a:pt x="25111" y="105641"/>
                    </a:cubicBezTo>
                    <a:cubicBezTo>
                      <a:pt x="21648" y="104775"/>
                      <a:pt x="18184" y="103909"/>
                      <a:pt x="15586" y="103043"/>
                    </a:cubicBezTo>
                    <a:cubicBezTo>
                      <a:pt x="12123" y="102177"/>
                      <a:pt x="9525" y="100446"/>
                      <a:pt x="6927" y="98714"/>
                    </a:cubicBezTo>
                    <a:cubicBezTo>
                      <a:pt x="4330" y="96982"/>
                      <a:pt x="1732" y="95250"/>
                      <a:pt x="0" y="92652"/>
                    </a:cubicBezTo>
                    <a:lnTo>
                      <a:pt x="6061" y="82261"/>
                    </a:lnTo>
                    <a:cubicBezTo>
                      <a:pt x="6927" y="81395"/>
                      <a:pt x="6927" y="80530"/>
                      <a:pt x="7793" y="80530"/>
                    </a:cubicBezTo>
                    <a:cubicBezTo>
                      <a:pt x="8659" y="79664"/>
                      <a:pt x="9525" y="79664"/>
                      <a:pt x="10391" y="79664"/>
                    </a:cubicBezTo>
                    <a:cubicBezTo>
                      <a:pt x="12123" y="79664"/>
                      <a:pt x="12989" y="80530"/>
                      <a:pt x="14721" y="81395"/>
                    </a:cubicBezTo>
                    <a:cubicBezTo>
                      <a:pt x="16452" y="82261"/>
                      <a:pt x="18184" y="83127"/>
                      <a:pt x="19916" y="84859"/>
                    </a:cubicBezTo>
                    <a:cubicBezTo>
                      <a:pt x="21648" y="85725"/>
                      <a:pt x="24245" y="87457"/>
                      <a:pt x="26843" y="88323"/>
                    </a:cubicBezTo>
                    <a:cubicBezTo>
                      <a:pt x="29441" y="89189"/>
                      <a:pt x="32039" y="90054"/>
                      <a:pt x="35502" y="90054"/>
                    </a:cubicBezTo>
                    <a:cubicBezTo>
                      <a:pt x="40698" y="90054"/>
                      <a:pt x="45027" y="89189"/>
                      <a:pt x="47625" y="86591"/>
                    </a:cubicBezTo>
                    <a:cubicBezTo>
                      <a:pt x="50223" y="83993"/>
                      <a:pt x="51955" y="80530"/>
                      <a:pt x="51955" y="76200"/>
                    </a:cubicBezTo>
                    <a:cubicBezTo>
                      <a:pt x="51955" y="73602"/>
                      <a:pt x="51089" y="71005"/>
                      <a:pt x="50223" y="69273"/>
                    </a:cubicBezTo>
                    <a:cubicBezTo>
                      <a:pt x="48491" y="67541"/>
                      <a:pt x="46759" y="65809"/>
                      <a:pt x="45027" y="64943"/>
                    </a:cubicBezTo>
                    <a:cubicBezTo>
                      <a:pt x="42429" y="64077"/>
                      <a:pt x="39832" y="63212"/>
                      <a:pt x="37234" y="62346"/>
                    </a:cubicBezTo>
                    <a:cubicBezTo>
                      <a:pt x="34636" y="61480"/>
                      <a:pt x="31173" y="60614"/>
                      <a:pt x="28575" y="59748"/>
                    </a:cubicBezTo>
                    <a:cubicBezTo>
                      <a:pt x="25977" y="58882"/>
                      <a:pt x="22514" y="58016"/>
                      <a:pt x="19916" y="56284"/>
                    </a:cubicBezTo>
                    <a:cubicBezTo>
                      <a:pt x="17318" y="54552"/>
                      <a:pt x="14721" y="52821"/>
                      <a:pt x="12123" y="51089"/>
                    </a:cubicBezTo>
                    <a:cubicBezTo>
                      <a:pt x="9525" y="48491"/>
                      <a:pt x="7793" y="45893"/>
                      <a:pt x="6927" y="42429"/>
                    </a:cubicBezTo>
                    <a:cubicBezTo>
                      <a:pt x="5196" y="38966"/>
                      <a:pt x="5196" y="34636"/>
                      <a:pt x="5196" y="30307"/>
                    </a:cubicBezTo>
                    <a:cubicBezTo>
                      <a:pt x="5196" y="25977"/>
                      <a:pt x="6061" y="22514"/>
                      <a:pt x="7793" y="19050"/>
                    </a:cubicBezTo>
                    <a:cubicBezTo>
                      <a:pt x="9525" y="15587"/>
                      <a:pt x="11257" y="12123"/>
                      <a:pt x="14721" y="9525"/>
                    </a:cubicBezTo>
                    <a:cubicBezTo>
                      <a:pt x="18184" y="6927"/>
                      <a:pt x="21648" y="4330"/>
                      <a:pt x="25977" y="2598"/>
                    </a:cubicBezTo>
                    <a:cubicBezTo>
                      <a:pt x="30307" y="866"/>
                      <a:pt x="35502" y="0"/>
                      <a:pt x="41564" y="0"/>
                    </a:cubicBezTo>
                    <a:cubicBezTo>
                      <a:pt x="47625" y="0"/>
                      <a:pt x="53686" y="866"/>
                      <a:pt x="59748" y="2598"/>
                    </a:cubicBezTo>
                    <a:cubicBezTo>
                      <a:pt x="64943" y="4330"/>
                      <a:pt x="70139" y="6927"/>
                      <a:pt x="73602" y="11257"/>
                    </a:cubicBezTo>
                    <a:lnTo>
                      <a:pt x="66675" y="19050"/>
                    </a:lnTo>
                    <a:close/>
                  </a:path>
                </a:pathLst>
              </a:custGeom>
              <a:solidFill>
                <a:srgbClr val="FFFFFF"/>
              </a:solidFill>
              <a:ln w="8653" cap="flat">
                <a:noFill/>
                <a:prstDash val="solid"/>
                <a:miter/>
              </a:ln>
            </p:spPr>
            <p:txBody>
              <a:bodyPr rtlCol="0" anchor="ctr"/>
              <a:lstStyle/>
              <a:p>
                <a:endParaRPr lang="en-US"/>
              </a:p>
            </p:txBody>
          </p:sp>
          <p:sp>
            <p:nvSpPr>
              <p:cNvPr id="191" name="Freeform 190">
                <a:extLst>
                  <a:ext uri="{FF2B5EF4-FFF2-40B4-BE49-F238E27FC236}">
                    <a16:creationId xmlns:a16="http://schemas.microsoft.com/office/drawing/2014/main" id="{BF1959EB-4535-BED3-81DE-C0450F0073D0}"/>
                  </a:ext>
                </a:extLst>
              </p:cNvPr>
              <p:cNvSpPr/>
              <p:nvPr/>
            </p:nvSpPr>
            <p:spPr>
              <a:xfrm>
                <a:off x="6221556" y="2201140"/>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92" name="Freeform 191">
                <a:extLst>
                  <a:ext uri="{FF2B5EF4-FFF2-40B4-BE49-F238E27FC236}">
                    <a16:creationId xmlns:a16="http://schemas.microsoft.com/office/drawing/2014/main" id="{D0D2411C-F999-F8C2-3B5D-87FA9DC9B222}"/>
                  </a:ext>
                </a:extLst>
              </p:cNvPr>
              <p:cNvSpPr/>
              <p:nvPr/>
            </p:nvSpPr>
            <p:spPr>
              <a:xfrm>
                <a:off x="6276108" y="2201140"/>
                <a:ext cx="90920" cy="106506"/>
              </a:xfrm>
              <a:custGeom>
                <a:avLst/>
                <a:gdLst>
                  <a:gd name="connsiteX0" fmla="*/ 90920 w 90920"/>
                  <a:gd name="connsiteY0" fmla="*/ 0 h 106506"/>
                  <a:gd name="connsiteX1" fmla="*/ 90920 w 90920"/>
                  <a:gd name="connsiteY1" fmla="*/ 106507 h 106506"/>
                  <a:gd name="connsiteX2" fmla="*/ 79664 w 90920"/>
                  <a:gd name="connsiteY2" fmla="*/ 106507 h 106506"/>
                  <a:gd name="connsiteX3" fmla="*/ 75334 w 90920"/>
                  <a:gd name="connsiteY3" fmla="*/ 105641 h 106506"/>
                  <a:gd name="connsiteX4" fmla="*/ 71871 w 90920"/>
                  <a:gd name="connsiteY4" fmla="*/ 103043 h 106506"/>
                  <a:gd name="connsiteX5" fmla="*/ 19050 w 90920"/>
                  <a:gd name="connsiteY5" fmla="*/ 35502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5 w 90920"/>
                  <a:gd name="connsiteY12" fmla="*/ 0 h 106506"/>
                  <a:gd name="connsiteX13" fmla="*/ 15587 w 90920"/>
                  <a:gd name="connsiteY13" fmla="*/ 866 h 106506"/>
                  <a:gd name="connsiteX14" fmla="*/ 17318 w 90920"/>
                  <a:gd name="connsiteY14" fmla="*/ 1732 h 106506"/>
                  <a:gd name="connsiteX15" fmla="*/ 19050 w 90920"/>
                  <a:gd name="connsiteY15" fmla="*/ 3464 h 106506"/>
                  <a:gd name="connsiteX16" fmla="*/ 72737 w 90920"/>
                  <a:gd name="connsiteY16" fmla="*/ 71005 h 106506"/>
                  <a:gd name="connsiteX17" fmla="*/ 71871 w 90920"/>
                  <a:gd name="connsiteY17" fmla="*/ 65809 h 106506"/>
                  <a:gd name="connsiteX18" fmla="*/ 71871 w 90920"/>
                  <a:gd name="connsiteY18" fmla="*/ 60614 h 106506"/>
                  <a:gd name="connsiteX19" fmla="*/ 71871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4" y="106507"/>
                    </a:lnTo>
                    <a:cubicBezTo>
                      <a:pt x="77932" y="106507"/>
                      <a:pt x="76200" y="106507"/>
                      <a:pt x="75334" y="105641"/>
                    </a:cubicBezTo>
                    <a:cubicBezTo>
                      <a:pt x="74468" y="104775"/>
                      <a:pt x="72737" y="103909"/>
                      <a:pt x="71871" y="103043"/>
                    </a:cubicBezTo>
                    <a:lnTo>
                      <a:pt x="19050" y="35502"/>
                    </a:lnTo>
                    <a:cubicBezTo>
                      <a:pt x="19050" y="37234"/>
                      <a:pt x="19050" y="38966"/>
                      <a:pt x="19050" y="40698"/>
                    </a:cubicBezTo>
                    <a:cubicBezTo>
                      <a:pt x="19050" y="42430"/>
                      <a:pt x="19050" y="44161"/>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866"/>
                      <a:pt x="16452" y="1732"/>
                      <a:pt x="17318" y="1732"/>
                    </a:cubicBezTo>
                    <a:cubicBezTo>
                      <a:pt x="18184" y="2598"/>
                      <a:pt x="18184" y="2598"/>
                      <a:pt x="19050" y="3464"/>
                    </a:cubicBezTo>
                    <a:lnTo>
                      <a:pt x="72737" y="71005"/>
                    </a:lnTo>
                    <a:cubicBezTo>
                      <a:pt x="72737" y="69273"/>
                      <a:pt x="72737" y="67541"/>
                      <a:pt x="71871" y="65809"/>
                    </a:cubicBezTo>
                    <a:cubicBezTo>
                      <a:pt x="71871" y="64077"/>
                      <a:pt x="71871" y="62345"/>
                      <a:pt x="71871" y="60614"/>
                    </a:cubicBezTo>
                    <a:lnTo>
                      <a:pt x="71871" y="0"/>
                    </a:lnTo>
                    <a:lnTo>
                      <a:pt x="90920" y="0"/>
                    </a:lnTo>
                    <a:close/>
                  </a:path>
                </a:pathLst>
              </a:custGeom>
              <a:solidFill>
                <a:srgbClr val="FFFFFF"/>
              </a:solidFill>
              <a:ln w="8653" cap="flat">
                <a:noFill/>
                <a:prstDash val="solid"/>
                <a:miter/>
              </a:ln>
            </p:spPr>
            <p:txBody>
              <a:bodyPr rtlCol="0" anchor="ctr"/>
              <a:lstStyle/>
              <a:p>
                <a:endParaRPr lang="en-US"/>
              </a:p>
            </p:txBody>
          </p:sp>
          <p:sp>
            <p:nvSpPr>
              <p:cNvPr id="193" name="Freeform 192">
                <a:extLst>
                  <a:ext uri="{FF2B5EF4-FFF2-40B4-BE49-F238E27FC236}">
                    <a16:creationId xmlns:a16="http://schemas.microsoft.com/office/drawing/2014/main" id="{00FF75B6-A15C-55E1-14C6-033106A62A4B}"/>
                  </a:ext>
                </a:extLst>
              </p:cNvPr>
              <p:cNvSpPr/>
              <p:nvPr/>
            </p:nvSpPr>
            <p:spPr>
              <a:xfrm>
                <a:off x="6393006" y="2199409"/>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4 h 109104"/>
                  <a:gd name="connsiteX10" fmla="*/ 15587 w 94384"/>
                  <a:gd name="connsiteY10" fmla="*/ 15586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80529 h 109104"/>
                  <a:gd name="connsiteX30" fmla="*/ 44161 w 94384"/>
                  <a:gd name="connsiteY30" fmla="*/ 87457 h 109104"/>
                  <a:gd name="connsiteX31" fmla="*/ 58016 w 94384"/>
                  <a:gd name="connsiteY31" fmla="*/ 90054 h 109104"/>
                  <a:gd name="connsiteX32" fmla="*/ 67541 w 94384"/>
                  <a:gd name="connsiteY32" fmla="*/ 89189 h 109104"/>
                  <a:gd name="connsiteX33" fmla="*/ 75334 w 94384"/>
                  <a:gd name="connsiteY33" fmla="*/ 86591 h 109104"/>
                  <a:gd name="connsiteX34" fmla="*/ 75334 w 94384"/>
                  <a:gd name="connsiteY34" fmla="*/ 68407 h 109104"/>
                  <a:gd name="connsiteX35" fmla="*/ 63212 w 94384"/>
                  <a:gd name="connsiteY35" fmla="*/ 68407 h 109104"/>
                  <a:gd name="connsiteX36" fmla="*/ 59748 w 94384"/>
                  <a:gd name="connsiteY36" fmla="*/ 67541 h 109104"/>
                  <a:gd name="connsiteX37" fmla="*/ 58882 w 94384"/>
                  <a:gd name="connsiteY37" fmla="*/ 64943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6"/>
                      <a:pt x="0" y="54552"/>
                    </a:cubicBezTo>
                    <a:cubicBezTo>
                      <a:pt x="0" y="46759"/>
                      <a:pt x="1732" y="38966"/>
                      <a:pt x="4330" y="32904"/>
                    </a:cubicBezTo>
                    <a:cubicBezTo>
                      <a:pt x="6927" y="25977"/>
                      <a:pt x="10391" y="20782"/>
                      <a:pt x="15587" y="15586"/>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993" y="25977"/>
                      <a:pt x="81396" y="25977"/>
                      <a:pt x="79664" y="25111"/>
                    </a:cubicBezTo>
                    <a:cubicBezTo>
                      <a:pt x="77932" y="24245"/>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5"/>
                      <a:pt x="32039" y="26843"/>
                    </a:cubicBezTo>
                    <a:cubicBezTo>
                      <a:pt x="29441" y="30307"/>
                      <a:pt x="26843" y="33770"/>
                      <a:pt x="25977" y="38100"/>
                    </a:cubicBezTo>
                    <a:cubicBezTo>
                      <a:pt x="24246" y="42429"/>
                      <a:pt x="23380" y="47625"/>
                      <a:pt x="23380" y="52821"/>
                    </a:cubicBezTo>
                    <a:cubicBezTo>
                      <a:pt x="23380" y="58882"/>
                      <a:pt x="24246" y="64077"/>
                      <a:pt x="25977" y="68407"/>
                    </a:cubicBezTo>
                    <a:cubicBezTo>
                      <a:pt x="27709" y="72736"/>
                      <a:pt x="30307" y="77066"/>
                      <a:pt x="32905" y="80529"/>
                    </a:cubicBezTo>
                    <a:cubicBezTo>
                      <a:pt x="36368" y="83993"/>
                      <a:pt x="39832" y="85725"/>
                      <a:pt x="44161" y="87457"/>
                    </a:cubicBezTo>
                    <a:cubicBezTo>
                      <a:pt x="48491" y="89189"/>
                      <a:pt x="52821" y="90054"/>
                      <a:pt x="58016" y="90054"/>
                    </a:cubicBezTo>
                    <a:cubicBezTo>
                      <a:pt x="61480" y="90054"/>
                      <a:pt x="64943" y="90054"/>
                      <a:pt x="67541" y="89189"/>
                    </a:cubicBezTo>
                    <a:cubicBezTo>
                      <a:pt x="70139" y="88323"/>
                      <a:pt x="72737" y="87457"/>
                      <a:pt x="75334" y="86591"/>
                    </a:cubicBezTo>
                    <a:lnTo>
                      <a:pt x="75334" y="68407"/>
                    </a:lnTo>
                    <a:lnTo>
                      <a:pt x="63212" y="68407"/>
                    </a:lnTo>
                    <a:cubicBezTo>
                      <a:pt x="61480" y="68407"/>
                      <a:pt x="60614" y="68407"/>
                      <a:pt x="59748" y="67541"/>
                    </a:cubicBezTo>
                    <a:cubicBezTo>
                      <a:pt x="58882" y="66675"/>
                      <a:pt x="58882" y="65809"/>
                      <a:pt x="58882" y="64943"/>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18" name="Graphic 6">
              <a:extLst>
                <a:ext uri="{FF2B5EF4-FFF2-40B4-BE49-F238E27FC236}">
                  <a16:creationId xmlns:a16="http://schemas.microsoft.com/office/drawing/2014/main" id="{1443F3DF-FDA1-82F4-6626-E720A314991C}"/>
                </a:ext>
              </a:extLst>
            </p:cNvPr>
            <p:cNvGrpSpPr/>
            <p:nvPr/>
          </p:nvGrpSpPr>
          <p:grpSpPr>
            <a:xfrm>
              <a:off x="5619749" y="3073111"/>
              <a:ext cx="932584" cy="109104"/>
              <a:chOff x="5619749" y="3073111"/>
              <a:chExt cx="932584" cy="109104"/>
            </a:xfrm>
            <a:solidFill>
              <a:srgbClr val="FFFFFF"/>
            </a:solidFill>
          </p:grpSpPr>
          <p:sp>
            <p:nvSpPr>
              <p:cNvPr id="176" name="Freeform 175">
                <a:extLst>
                  <a:ext uri="{FF2B5EF4-FFF2-40B4-BE49-F238E27FC236}">
                    <a16:creationId xmlns:a16="http://schemas.microsoft.com/office/drawing/2014/main" id="{BBA15A85-87F2-6CEB-4609-A24B41E8244E}"/>
                  </a:ext>
                </a:extLst>
              </p:cNvPr>
              <p:cNvSpPr/>
              <p:nvPr/>
            </p:nvSpPr>
            <p:spPr>
              <a:xfrm>
                <a:off x="5619749" y="3073977"/>
                <a:ext cx="96115" cy="107372"/>
              </a:xfrm>
              <a:custGeom>
                <a:avLst/>
                <a:gdLst>
                  <a:gd name="connsiteX0" fmla="*/ 96116 w 96115"/>
                  <a:gd name="connsiteY0" fmla="*/ 53686 h 107372"/>
                  <a:gd name="connsiteX1" fmla="*/ 91786 w 96115"/>
                  <a:gd name="connsiteY1" fmla="*/ 75334 h 107372"/>
                  <a:gd name="connsiteX2" fmla="*/ 80529 w 96115"/>
                  <a:gd name="connsiteY2" fmla="*/ 91786 h 107372"/>
                  <a:gd name="connsiteX3" fmla="*/ 63211 w 96115"/>
                  <a:gd name="connsiteY3" fmla="*/ 103043 h 107372"/>
                  <a:gd name="connsiteX4" fmla="*/ 40698 w 96115"/>
                  <a:gd name="connsiteY4" fmla="*/ 107373 h 107372"/>
                  <a:gd name="connsiteX5" fmla="*/ 0 w 96115"/>
                  <a:gd name="connsiteY5" fmla="*/ 107373 h 107372"/>
                  <a:gd name="connsiteX6" fmla="*/ 0 w 96115"/>
                  <a:gd name="connsiteY6" fmla="*/ 0 h 107372"/>
                  <a:gd name="connsiteX7" fmla="*/ 40698 w 96115"/>
                  <a:gd name="connsiteY7" fmla="*/ 0 h 107372"/>
                  <a:gd name="connsiteX8" fmla="*/ 63211 w 96115"/>
                  <a:gd name="connsiteY8" fmla="*/ 4330 h 107372"/>
                  <a:gd name="connsiteX9" fmla="*/ 80529 w 96115"/>
                  <a:gd name="connsiteY9" fmla="*/ 15586 h 107372"/>
                  <a:gd name="connsiteX10" fmla="*/ 91786 w 96115"/>
                  <a:gd name="connsiteY10" fmla="*/ 32039 h 107372"/>
                  <a:gd name="connsiteX11" fmla="*/ 96116 w 96115"/>
                  <a:gd name="connsiteY11" fmla="*/ 53686 h 107372"/>
                  <a:gd name="connsiteX12" fmla="*/ 73602 w 96115"/>
                  <a:gd name="connsiteY12" fmla="*/ 53686 h 107372"/>
                  <a:gd name="connsiteX13" fmla="*/ 71005 w 96115"/>
                  <a:gd name="connsiteY13" fmla="*/ 38966 h 107372"/>
                  <a:gd name="connsiteX14" fmla="*/ 64943 w 96115"/>
                  <a:gd name="connsiteY14" fmla="*/ 27709 h 107372"/>
                  <a:gd name="connsiteX15" fmla="*/ 54552 w 96115"/>
                  <a:gd name="connsiteY15" fmla="*/ 20782 h 107372"/>
                  <a:gd name="connsiteX16" fmla="*/ 41564 w 96115"/>
                  <a:gd name="connsiteY16" fmla="*/ 18184 h 107372"/>
                  <a:gd name="connsiteX17" fmla="*/ 22514 w 96115"/>
                  <a:gd name="connsiteY17" fmla="*/ 18184 h 107372"/>
                  <a:gd name="connsiteX18" fmla="*/ 22514 w 96115"/>
                  <a:gd name="connsiteY18" fmla="*/ 90054 h 107372"/>
                  <a:gd name="connsiteX19" fmla="*/ 41564 w 96115"/>
                  <a:gd name="connsiteY19" fmla="*/ 90054 h 107372"/>
                  <a:gd name="connsiteX20" fmla="*/ 54552 w 96115"/>
                  <a:gd name="connsiteY20" fmla="*/ 87457 h 107372"/>
                  <a:gd name="connsiteX21" fmla="*/ 64943 w 96115"/>
                  <a:gd name="connsiteY21" fmla="*/ 80529 h 107372"/>
                  <a:gd name="connsiteX22" fmla="*/ 71005 w 96115"/>
                  <a:gd name="connsiteY22" fmla="*/ 69273 h 107372"/>
                  <a:gd name="connsiteX23" fmla="*/ 73602 w 96115"/>
                  <a:gd name="connsiteY23" fmla="*/ 53686 h 107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6115" h="107372">
                    <a:moveTo>
                      <a:pt x="96116" y="53686"/>
                    </a:moveTo>
                    <a:cubicBezTo>
                      <a:pt x="96116" y="61480"/>
                      <a:pt x="94384" y="68407"/>
                      <a:pt x="91786" y="75334"/>
                    </a:cubicBezTo>
                    <a:cubicBezTo>
                      <a:pt x="89189" y="82261"/>
                      <a:pt x="85725" y="87457"/>
                      <a:pt x="80529" y="91786"/>
                    </a:cubicBezTo>
                    <a:cubicBezTo>
                      <a:pt x="76200" y="96116"/>
                      <a:pt x="70139" y="100446"/>
                      <a:pt x="63211" y="103043"/>
                    </a:cubicBezTo>
                    <a:cubicBezTo>
                      <a:pt x="56284" y="105641"/>
                      <a:pt x="49357" y="107373"/>
                      <a:pt x="40698" y="107373"/>
                    </a:cubicBezTo>
                    <a:lnTo>
                      <a:pt x="0" y="107373"/>
                    </a:lnTo>
                    <a:lnTo>
                      <a:pt x="0" y="0"/>
                    </a:lnTo>
                    <a:lnTo>
                      <a:pt x="40698" y="0"/>
                    </a:lnTo>
                    <a:cubicBezTo>
                      <a:pt x="48491" y="0"/>
                      <a:pt x="56284" y="1732"/>
                      <a:pt x="63211" y="4330"/>
                    </a:cubicBezTo>
                    <a:cubicBezTo>
                      <a:pt x="70139" y="6927"/>
                      <a:pt x="75334" y="10391"/>
                      <a:pt x="80529" y="15586"/>
                    </a:cubicBezTo>
                    <a:cubicBezTo>
                      <a:pt x="85725" y="19916"/>
                      <a:pt x="89189" y="25977"/>
                      <a:pt x="91786" y="32039"/>
                    </a:cubicBezTo>
                    <a:cubicBezTo>
                      <a:pt x="95250" y="38966"/>
                      <a:pt x="96116" y="45893"/>
                      <a:pt x="96116" y="53686"/>
                    </a:cubicBezTo>
                    <a:close/>
                    <a:moveTo>
                      <a:pt x="73602" y="53686"/>
                    </a:moveTo>
                    <a:cubicBezTo>
                      <a:pt x="73602" y="48491"/>
                      <a:pt x="72736" y="43295"/>
                      <a:pt x="71005" y="38966"/>
                    </a:cubicBezTo>
                    <a:cubicBezTo>
                      <a:pt x="69273" y="34636"/>
                      <a:pt x="67541" y="31173"/>
                      <a:pt x="64943" y="27709"/>
                    </a:cubicBezTo>
                    <a:cubicBezTo>
                      <a:pt x="62346" y="24245"/>
                      <a:pt x="58882" y="22514"/>
                      <a:pt x="54552" y="20782"/>
                    </a:cubicBezTo>
                    <a:cubicBezTo>
                      <a:pt x="50223" y="19050"/>
                      <a:pt x="45893" y="18184"/>
                      <a:pt x="41564" y="18184"/>
                    </a:cubicBezTo>
                    <a:lnTo>
                      <a:pt x="22514" y="18184"/>
                    </a:lnTo>
                    <a:lnTo>
                      <a:pt x="22514" y="90054"/>
                    </a:lnTo>
                    <a:lnTo>
                      <a:pt x="41564" y="90054"/>
                    </a:lnTo>
                    <a:cubicBezTo>
                      <a:pt x="46759" y="90054"/>
                      <a:pt x="51089" y="89189"/>
                      <a:pt x="54552" y="87457"/>
                    </a:cubicBezTo>
                    <a:cubicBezTo>
                      <a:pt x="58882" y="85725"/>
                      <a:pt x="61480" y="83127"/>
                      <a:pt x="64943" y="80529"/>
                    </a:cubicBezTo>
                    <a:cubicBezTo>
                      <a:pt x="67541" y="77066"/>
                      <a:pt x="70139" y="73602"/>
                      <a:pt x="71005" y="69273"/>
                    </a:cubicBezTo>
                    <a:cubicBezTo>
                      <a:pt x="72736" y="64077"/>
                      <a:pt x="73602" y="58882"/>
                      <a:pt x="73602" y="53686"/>
                    </a:cubicBezTo>
                    <a:close/>
                  </a:path>
                </a:pathLst>
              </a:custGeom>
              <a:solidFill>
                <a:srgbClr val="FFFFFF"/>
              </a:solidFill>
              <a:ln w="8653" cap="flat">
                <a:noFill/>
                <a:prstDash val="solid"/>
                <a:miter/>
              </a:ln>
            </p:spPr>
            <p:txBody>
              <a:bodyPr rtlCol="0" anchor="ctr"/>
              <a:lstStyle/>
              <a:p>
                <a:endParaRPr lang="en-US"/>
              </a:p>
            </p:txBody>
          </p:sp>
          <p:sp>
            <p:nvSpPr>
              <p:cNvPr id="177" name="Freeform 176">
                <a:extLst>
                  <a:ext uri="{FF2B5EF4-FFF2-40B4-BE49-F238E27FC236}">
                    <a16:creationId xmlns:a16="http://schemas.microsoft.com/office/drawing/2014/main" id="{5987677A-FDA0-68B4-3F92-ACDAF8B34BE2}"/>
                  </a:ext>
                </a:extLst>
              </p:cNvPr>
              <p:cNvSpPr/>
              <p:nvPr/>
            </p:nvSpPr>
            <p:spPr>
              <a:xfrm>
                <a:off x="5742709" y="3073977"/>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80 h 106506"/>
                  <a:gd name="connsiteX4" fmla="*/ 21648 w 67540"/>
                  <a:gd name="connsiteY4" fmla="*/ 61480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80"/>
                    </a:lnTo>
                    <a:lnTo>
                      <a:pt x="21648" y="61480"/>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FFFFFF"/>
              </a:solidFill>
              <a:ln w="8653" cap="flat">
                <a:noFill/>
                <a:prstDash val="solid"/>
                <a:miter/>
              </a:ln>
            </p:spPr>
            <p:txBody>
              <a:bodyPr rtlCol="0" anchor="ctr"/>
              <a:lstStyle/>
              <a:p>
                <a:endParaRPr lang="en-US"/>
              </a:p>
            </p:txBody>
          </p:sp>
          <p:sp>
            <p:nvSpPr>
              <p:cNvPr id="178" name="Freeform 177">
                <a:extLst>
                  <a:ext uri="{FF2B5EF4-FFF2-40B4-BE49-F238E27FC236}">
                    <a16:creationId xmlns:a16="http://schemas.microsoft.com/office/drawing/2014/main" id="{9D82398C-D736-4A34-EC7C-A36F26B51E99}"/>
                  </a:ext>
                </a:extLst>
              </p:cNvPr>
              <p:cNvSpPr/>
              <p:nvPr/>
            </p:nvSpPr>
            <p:spPr>
              <a:xfrm>
                <a:off x="5835361" y="3073977"/>
                <a:ext cx="63211" cy="107372"/>
              </a:xfrm>
              <a:custGeom>
                <a:avLst/>
                <a:gdLst>
                  <a:gd name="connsiteX0" fmla="*/ 63212 w 63211"/>
                  <a:gd name="connsiteY0" fmla="*/ 89189 h 107372"/>
                  <a:gd name="connsiteX1" fmla="*/ 63212 w 63211"/>
                  <a:gd name="connsiteY1" fmla="*/ 107373 h 107372"/>
                  <a:gd name="connsiteX2" fmla="*/ 0 w 63211"/>
                  <a:gd name="connsiteY2" fmla="*/ 107373 h 107372"/>
                  <a:gd name="connsiteX3" fmla="*/ 0 w 63211"/>
                  <a:gd name="connsiteY3" fmla="*/ 0 h 107372"/>
                  <a:gd name="connsiteX4" fmla="*/ 21648 w 63211"/>
                  <a:gd name="connsiteY4" fmla="*/ 0 h 107372"/>
                  <a:gd name="connsiteX5" fmla="*/ 21648 w 63211"/>
                  <a:gd name="connsiteY5" fmla="*/ 88323 h 107372"/>
                  <a:gd name="connsiteX6" fmla="*/ 63212 w 63211"/>
                  <a:gd name="connsiteY6" fmla="*/ 88323 h 107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211" h="107372">
                    <a:moveTo>
                      <a:pt x="63212" y="89189"/>
                    </a:moveTo>
                    <a:lnTo>
                      <a:pt x="63212" y="107373"/>
                    </a:lnTo>
                    <a:lnTo>
                      <a:pt x="0" y="107373"/>
                    </a:lnTo>
                    <a:lnTo>
                      <a:pt x="0" y="0"/>
                    </a:lnTo>
                    <a:lnTo>
                      <a:pt x="21648" y="0"/>
                    </a:lnTo>
                    <a:lnTo>
                      <a:pt x="21648" y="88323"/>
                    </a:lnTo>
                    <a:lnTo>
                      <a:pt x="63212" y="88323"/>
                    </a:lnTo>
                    <a:close/>
                  </a:path>
                </a:pathLst>
              </a:custGeom>
              <a:solidFill>
                <a:srgbClr val="FFFFFF"/>
              </a:solidFill>
              <a:ln w="8653"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F9CB08E5-2AD4-E950-B300-97B12075D187}"/>
                  </a:ext>
                </a:extLst>
              </p:cNvPr>
              <p:cNvSpPr/>
              <p:nvPr/>
            </p:nvSpPr>
            <p:spPr>
              <a:xfrm>
                <a:off x="5921086" y="3073977"/>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4EC8CE20-93D9-7AC5-3525-38A960B582AC}"/>
                  </a:ext>
                </a:extLst>
              </p:cNvPr>
              <p:cNvSpPr/>
              <p:nvPr/>
            </p:nvSpPr>
            <p:spPr>
              <a:xfrm>
                <a:off x="5963516" y="3073977"/>
                <a:ext cx="104774" cy="106506"/>
              </a:xfrm>
              <a:custGeom>
                <a:avLst/>
                <a:gdLst>
                  <a:gd name="connsiteX0" fmla="*/ 104775 w 104774"/>
                  <a:gd name="connsiteY0" fmla="*/ 0 h 106506"/>
                  <a:gd name="connsiteX1" fmla="*/ 62345 w 104774"/>
                  <a:gd name="connsiteY1" fmla="*/ 106507 h 106506"/>
                  <a:gd name="connsiteX2" fmla="*/ 42429 w 104774"/>
                  <a:gd name="connsiteY2" fmla="*/ 106507 h 106506"/>
                  <a:gd name="connsiteX3" fmla="*/ 0 w 104774"/>
                  <a:gd name="connsiteY3" fmla="*/ 0 h 106506"/>
                  <a:gd name="connsiteX4" fmla="*/ 17318 w 104774"/>
                  <a:gd name="connsiteY4" fmla="*/ 0 h 106506"/>
                  <a:gd name="connsiteX5" fmla="*/ 21648 w 104774"/>
                  <a:gd name="connsiteY5" fmla="*/ 1732 h 106506"/>
                  <a:gd name="connsiteX6" fmla="*/ 24245 w 104774"/>
                  <a:gd name="connsiteY6" fmla="*/ 5196 h 106506"/>
                  <a:gd name="connsiteX7" fmla="*/ 47625 w 104774"/>
                  <a:gd name="connsiteY7" fmla="*/ 66675 h 106506"/>
                  <a:gd name="connsiteX8" fmla="*/ 50223 w 104774"/>
                  <a:gd name="connsiteY8" fmla="*/ 74468 h 106506"/>
                  <a:gd name="connsiteX9" fmla="*/ 52820 w 104774"/>
                  <a:gd name="connsiteY9" fmla="*/ 83127 h 106506"/>
                  <a:gd name="connsiteX10" fmla="*/ 54552 w 104774"/>
                  <a:gd name="connsiteY10" fmla="*/ 74468 h 106506"/>
                  <a:gd name="connsiteX11" fmla="*/ 57150 w 104774"/>
                  <a:gd name="connsiteY11" fmla="*/ 66675 h 106506"/>
                  <a:gd name="connsiteX12" fmla="*/ 79663 w 104774"/>
                  <a:gd name="connsiteY12" fmla="*/ 5196 h 106506"/>
                  <a:gd name="connsiteX13" fmla="*/ 82261 w 104774"/>
                  <a:gd name="connsiteY13" fmla="*/ 1732 h 106506"/>
                  <a:gd name="connsiteX14" fmla="*/ 86591 w 104774"/>
                  <a:gd name="connsiteY14" fmla="*/ 0 h 106506"/>
                  <a:gd name="connsiteX15" fmla="*/ 104775 w 104774"/>
                  <a:gd name="connsiteY15"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4774" h="106506">
                    <a:moveTo>
                      <a:pt x="104775" y="0"/>
                    </a:moveTo>
                    <a:lnTo>
                      <a:pt x="62345" y="106507"/>
                    </a:lnTo>
                    <a:lnTo>
                      <a:pt x="42429" y="106507"/>
                    </a:lnTo>
                    <a:lnTo>
                      <a:pt x="0" y="0"/>
                    </a:lnTo>
                    <a:lnTo>
                      <a:pt x="17318" y="0"/>
                    </a:lnTo>
                    <a:cubicBezTo>
                      <a:pt x="19050" y="0"/>
                      <a:pt x="20782" y="866"/>
                      <a:pt x="21648" y="1732"/>
                    </a:cubicBezTo>
                    <a:cubicBezTo>
                      <a:pt x="22513" y="2598"/>
                      <a:pt x="23379" y="3464"/>
                      <a:pt x="24245" y="5196"/>
                    </a:cubicBezTo>
                    <a:lnTo>
                      <a:pt x="47625" y="66675"/>
                    </a:lnTo>
                    <a:cubicBezTo>
                      <a:pt x="48491" y="69273"/>
                      <a:pt x="49357" y="71870"/>
                      <a:pt x="50223" y="74468"/>
                    </a:cubicBezTo>
                    <a:cubicBezTo>
                      <a:pt x="51089" y="77066"/>
                      <a:pt x="51955" y="79664"/>
                      <a:pt x="52820" y="83127"/>
                    </a:cubicBezTo>
                    <a:cubicBezTo>
                      <a:pt x="53686" y="80529"/>
                      <a:pt x="54552" y="77066"/>
                      <a:pt x="54552" y="74468"/>
                    </a:cubicBezTo>
                    <a:cubicBezTo>
                      <a:pt x="55418" y="71870"/>
                      <a:pt x="56284" y="69273"/>
                      <a:pt x="57150" y="66675"/>
                    </a:cubicBezTo>
                    <a:lnTo>
                      <a:pt x="79663" y="5196"/>
                    </a:lnTo>
                    <a:cubicBezTo>
                      <a:pt x="80529" y="4330"/>
                      <a:pt x="81395" y="2598"/>
                      <a:pt x="82261" y="1732"/>
                    </a:cubicBezTo>
                    <a:cubicBezTo>
                      <a:pt x="83127" y="866"/>
                      <a:pt x="84859" y="0"/>
                      <a:pt x="86591" y="0"/>
                    </a:cubicBezTo>
                    <a:lnTo>
                      <a:pt x="104775" y="0"/>
                    </a:lnTo>
                    <a:close/>
                  </a:path>
                </a:pathLst>
              </a:custGeom>
              <a:solidFill>
                <a:srgbClr val="FFFFFF"/>
              </a:solidFill>
              <a:ln w="8653" cap="flat">
                <a:noFill/>
                <a:prstDash val="solid"/>
                <a:miter/>
              </a:ln>
            </p:spPr>
            <p:txBody>
              <a:bodyPr rtlCol="0" anchor="ctr"/>
              <a:lstStyle/>
              <a:p>
                <a:endParaRPr lang="en-US"/>
              </a:p>
            </p:txBody>
          </p:sp>
          <p:sp>
            <p:nvSpPr>
              <p:cNvPr id="181" name="Freeform 180">
                <a:extLst>
                  <a:ext uri="{FF2B5EF4-FFF2-40B4-BE49-F238E27FC236}">
                    <a16:creationId xmlns:a16="http://schemas.microsoft.com/office/drawing/2014/main" id="{FA6A09E9-513D-F2CE-5FEA-F0B530C240CF}"/>
                  </a:ext>
                </a:extLst>
              </p:cNvPr>
              <p:cNvSpPr/>
              <p:nvPr/>
            </p:nvSpPr>
            <p:spPr>
              <a:xfrm>
                <a:off x="6088206" y="3073977"/>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80 h 106506"/>
                  <a:gd name="connsiteX4" fmla="*/ 21648 w 67540"/>
                  <a:gd name="connsiteY4" fmla="*/ 61480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80"/>
                    </a:lnTo>
                    <a:lnTo>
                      <a:pt x="21648" y="61480"/>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FFFFFF"/>
              </a:solidFill>
              <a:ln w="8653"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DD0FA87D-55C4-E497-DEFF-6E4FB505E543}"/>
                  </a:ext>
                </a:extLst>
              </p:cNvPr>
              <p:cNvSpPr/>
              <p:nvPr/>
            </p:nvSpPr>
            <p:spPr>
              <a:xfrm>
                <a:off x="6182590" y="3073977"/>
                <a:ext cx="83993" cy="106506"/>
              </a:xfrm>
              <a:custGeom>
                <a:avLst/>
                <a:gdLst>
                  <a:gd name="connsiteX0" fmla="*/ 83993 w 83993"/>
                  <a:gd name="connsiteY0" fmla="*/ 106507 h 106506"/>
                  <a:gd name="connsiteX1" fmla="*/ 64077 w 83993"/>
                  <a:gd name="connsiteY1" fmla="*/ 106507 h 106506"/>
                  <a:gd name="connsiteX2" fmla="*/ 56284 w 83993"/>
                  <a:gd name="connsiteY2" fmla="*/ 102177 h 106506"/>
                  <a:gd name="connsiteX3" fmla="*/ 36368 w 83993"/>
                  <a:gd name="connsiteY3" fmla="*/ 69273 h 106506"/>
                  <a:gd name="connsiteX4" fmla="*/ 33770 w 83993"/>
                  <a:gd name="connsiteY4" fmla="*/ 66675 h 106506"/>
                  <a:gd name="connsiteX5" fmla="*/ 29441 w 83993"/>
                  <a:gd name="connsiteY5" fmla="*/ 65809 h 106506"/>
                  <a:gd name="connsiteX6" fmla="*/ 21648 w 83993"/>
                  <a:gd name="connsiteY6" fmla="*/ 65809 h 106506"/>
                  <a:gd name="connsiteX7" fmla="*/ 21648 w 83993"/>
                  <a:gd name="connsiteY7" fmla="*/ 106507 h 106506"/>
                  <a:gd name="connsiteX8" fmla="*/ 0 w 83993"/>
                  <a:gd name="connsiteY8" fmla="*/ 106507 h 106506"/>
                  <a:gd name="connsiteX9" fmla="*/ 0 w 83993"/>
                  <a:gd name="connsiteY9" fmla="*/ 0 h 106506"/>
                  <a:gd name="connsiteX10" fmla="*/ 33770 w 83993"/>
                  <a:gd name="connsiteY10" fmla="*/ 0 h 106506"/>
                  <a:gd name="connsiteX11" fmla="*/ 52821 w 83993"/>
                  <a:gd name="connsiteY11" fmla="*/ 2598 h 106506"/>
                  <a:gd name="connsiteX12" fmla="*/ 65809 w 83993"/>
                  <a:gd name="connsiteY12" fmla="*/ 8659 h 106506"/>
                  <a:gd name="connsiteX13" fmla="*/ 73602 w 83993"/>
                  <a:gd name="connsiteY13" fmla="*/ 18184 h 106506"/>
                  <a:gd name="connsiteX14" fmla="*/ 76200 w 83993"/>
                  <a:gd name="connsiteY14" fmla="*/ 30307 h 106506"/>
                  <a:gd name="connsiteX15" fmla="*/ 74468 w 83993"/>
                  <a:gd name="connsiteY15" fmla="*/ 40698 h 106506"/>
                  <a:gd name="connsiteX16" fmla="*/ 70139 w 83993"/>
                  <a:gd name="connsiteY16" fmla="*/ 49357 h 106506"/>
                  <a:gd name="connsiteX17" fmla="*/ 63211 w 83993"/>
                  <a:gd name="connsiteY17" fmla="*/ 56284 h 106506"/>
                  <a:gd name="connsiteX18" fmla="*/ 53686 w 83993"/>
                  <a:gd name="connsiteY18" fmla="*/ 61480 h 106506"/>
                  <a:gd name="connsiteX19" fmla="*/ 58016 w 83993"/>
                  <a:gd name="connsiteY19" fmla="*/ 64077 h 106506"/>
                  <a:gd name="connsiteX20" fmla="*/ 61480 w 83993"/>
                  <a:gd name="connsiteY20" fmla="*/ 68407 h 106506"/>
                  <a:gd name="connsiteX21" fmla="*/ 83993 w 83993"/>
                  <a:gd name="connsiteY21" fmla="*/ 106507 h 106506"/>
                  <a:gd name="connsiteX22" fmla="*/ 32039 w 83993"/>
                  <a:gd name="connsiteY22" fmla="*/ 50223 h 106506"/>
                  <a:gd name="connsiteX23" fmla="*/ 41564 w 83993"/>
                  <a:gd name="connsiteY23" fmla="*/ 48491 h 106506"/>
                  <a:gd name="connsiteX24" fmla="*/ 47625 w 83993"/>
                  <a:gd name="connsiteY24" fmla="*/ 45027 h 106506"/>
                  <a:gd name="connsiteX25" fmla="*/ 51089 w 83993"/>
                  <a:gd name="connsiteY25" fmla="*/ 39832 h 106506"/>
                  <a:gd name="connsiteX26" fmla="*/ 51955 w 83993"/>
                  <a:gd name="connsiteY26" fmla="*/ 32904 h 106506"/>
                  <a:gd name="connsiteX27" fmla="*/ 46759 w 83993"/>
                  <a:gd name="connsiteY27" fmla="*/ 20782 h 106506"/>
                  <a:gd name="connsiteX28" fmla="*/ 31173 w 83993"/>
                  <a:gd name="connsiteY28" fmla="*/ 16452 h 106506"/>
                  <a:gd name="connsiteX29" fmla="*/ 19916 w 83993"/>
                  <a:gd name="connsiteY29" fmla="*/ 16452 h 106506"/>
                  <a:gd name="connsiteX30" fmla="*/ 19916 w 83993"/>
                  <a:gd name="connsiteY30" fmla="*/ 50223 h 106506"/>
                  <a:gd name="connsiteX31" fmla="*/ 32039 w 83993"/>
                  <a:gd name="connsiteY31" fmla="*/ 502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3993" h="106506">
                    <a:moveTo>
                      <a:pt x="83993" y="106507"/>
                    </a:moveTo>
                    <a:lnTo>
                      <a:pt x="64077" y="106507"/>
                    </a:lnTo>
                    <a:cubicBezTo>
                      <a:pt x="60614" y="106507"/>
                      <a:pt x="58016" y="104775"/>
                      <a:pt x="56284" y="102177"/>
                    </a:cubicBezTo>
                    <a:lnTo>
                      <a:pt x="36368" y="69273"/>
                    </a:lnTo>
                    <a:cubicBezTo>
                      <a:pt x="35502" y="68407"/>
                      <a:pt x="34636" y="66675"/>
                      <a:pt x="33770" y="66675"/>
                    </a:cubicBezTo>
                    <a:cubicBezTo>
                      <a:pt x="32904" y="65809"/>
                      <a:pt x="31173" y="65809"/>
                      <a:pt x="29441" y="65809"/>
                    </a:cubicBezTo>
                    <a:lnTo>
                      <a:pt x="21648" y="65809"/>
                    </a:lnTo>
                    <a:lnTo>
                      <a:pt x="21648" y="106507"/>
                    </a:lnTo>
                    <a:lnTo>
                      <a:pt x="0" y="106507"/>
                    </a:lnTo>
                    <a:lnTo>
                      <a:pt x="0" y="0"/>
                    </a:lnTo>
                    <a:lnTo>
                      <a:pt x="33770" y="0"/>
                    </a:lnTo>
                    <a:cubicBezTo>
                      <a:pt x="41564" y="0"/>
                      <a:pt x="47625" y="866"/>
                      <a:pt x="52821" y="2598"/>
                    </a:cubicBezTo>
                    <a:cubicBezTo>
                      <a:pt x="58016" y="4330"/>
                      <a:pt x="62346" y="6061"/>
                      <a:pt x="65809" y="8659"/>
                    </a:cubicBezTo>
                    <a:cubicBezTo>
                      <a:pt x="69273" y="11257"/>
                      <a:pt x="71870" y="14721"/>
                      <a:pt x="73602" y="18184"/>
                    </a:cubicBezTo>
                    <a:cubicBezTo>
                      <a:pt x="75334" y="21648"/>
                      <a:pt x="76200" y="25977"/>
                      <a:pt x="76200" y="30307"/>
                    </a:cubicBezTo>
                    <a:cubicBezTo>
                      <a:pt x="76200" y="33770"/>
                      <a:pt x="75334" y="37234"/>
                      <a:pt x="74468" y="40698"/>
                    </a:cubicBezTo>
                    <a:cubicBezTo>
                      <a:pt x="73602" y="44161"/>
                      <a:pt x="71870" y="46759"/>
                      <a:pt x="70139" y="49357"/>
                    </a:cubicBezTo>
                    <a:cubicBezTo>
                      <a:pt x="68407" y="51955"/>
                      <a:pt x="65809" y="54552"/>
                      <a:pt x="63211" y="56284"/>
                    </a:cubicBezTo>
                    <a:cubicBezTo>
                      <a:pt x="60614" y="58016"/>
                      <a:pt x="57150" y="59748"/>
                      <a:pt x="53686" y="61480"/>
                    </a:cubicBezTo>
                    <a:cubicBezTo>
                      <a:pt x="55418" y="62346"/>
                      <a:pt x="56284" y="63211"/>
                      <a:pt x="58016" y="64077"/>
                    </a:cubicBezTo>
                    <a:cubicBezTo>
                      <a:pt x="58882" y="64943"/>
                      <a:pt x="60614" y="66675"/>
                      <a:pt x="61480" y="68407"/>
                    </a:cubicBezTo>
                    <a:lnTo>
                      <a:pt x="83993" y="106507"/>
                    </a:lnTo>
                    <a:close/>
                    <a:moveTo>
                      <a:pt x="32039" y="50223"/>
                    </a:moveTo>
                    <a:cubicBezTo>
                      <a:pt x="35502" y="50223"/>
                      <a:pt x="38966" y="49357"/>
                      <a:pt x="41564" y="48491"/>
                    </a:cubicBezTo>
                    <a:cubicBezTo>
                      <a:pt x="44161" y="47625"/>
                      <a:pt x="45893" y="46759"/>
                      <a:pt x="47625" y="45027"/>
                    </a:cubicBezTo>
                    <a:cubicBezTo>
                      <a:pt x="49357" y="43295"/>
                      <a:pt x="50223" y="41564"/>
                      <a:pt x="51089" y="39832"/>
                    </a:cubicBezTo>
                    <a:cubicBezTo>
                      <a:pt x="51955" y="38100"/>
                      <a:pt x="51955" y="35502"/>
                      <a:pt x="51955" y="32904"/>
                    </a:cubicBezTo>
                    <a:cubicBezTo>
                      <a:pt x="51955" y="27709"/>
                      <a:pt x="50223" y="24245"/>
                      <a:pt x="46759" y="20782"/>
                    </a:cubicBezTo>
                    <a:cubicBezTo>
                      <a:pt x="43295" y="18184"/>
                      <a:pt x="38100" y="16452"/>
                      <a:pt x="31173" y="16452"/>
                    </a:cubicBezTo>
                    <a:lnTo>
                      <a:pt x="19916" y="16452"/>
                    </a:lnTo>
                    <a:lnTo>
                      <a:pt x="19916" y="50223"/>
                    </a:lnTo>
                    <a:lnTo>
                      <a:pt x="32039" y="50223"/>
                    </a:lnTo>
                    <a:close/>
                  </a:path>
                </a:pathLst>
              </a:custGeom>
              <a:solidFill>
                <a:srgbClr val="FFFFFF"/>
              </a:solidFill>
              <a:ln w="8653"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36E3D6AF-1062-B1B1-4060-919A7FC4E77A}"/>
                  </a:ext>
                </a:extLst>
              </p:cNvPr>
              <p:cNvSpPr/>
              <p:nvPr/>
            </p:nvSpPr>
            <p:spPr>
              <a:xfrm>
                <a:off x="6286500" y="3073977"/>
                <a:ext cx="22513" cy="106506"/>
              </a:xfrm>
              <a:custGeom>
                <a:avLst/>
                <a:gdLst>
                  <a:gd name="connsiteX0" fmla="*/ 21648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1648"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30976D8D-848D-1044-42A9-DC85B0F0285A}"/>
                  </a:ext>
                </a:extLst>
              </p:cNvPr>
              <p:cNvSpPr/>
              <p:nvPr/>
            </p:nvSpPr>
            <p:spPr>
              <a:xfrm>
                <a:off x="6340186" y="3073977"/>
                <a:ext cx="90920" cy="106506"/>
              </a:xfrm>
              <a:custGeom>
                <a:avLst/>
                <a:gdLst>
                  <a:gd name="connsiteX0" fmla="*/ 90920 w 90920"/>
                  <a:gd name="connsiteY0" fmla="*/ 0 h 106506"/>
                  <a:gd name="connsiteX1" fmla="*/ 90920 w 90920"/>
                  <a:gd name="connsiteY1" fmla="*/ 106507 h 106506"/>
                  <a:gd name="connsiteX2" fmla="*/ 79663 w 90920"/>
                  <a:gd name="connsiteY2" fmla="*/ 106507 h 106506"/>
                  <a:gd name="connsiteX3" fmla="*/ 75334 w 90920"/>
                  <a:gd name="connsiteY3" fmla="*/ 105641 h 106506"/>
                  <a:gd name="connsiteX4" fmla="*/ 71870 w 90920"/>
                  <a:gd name="connsiteY4" fmla="*/ 103043 h 106506"/>
                  <a:gd name="connsiteX5" fmla="*/ 19050 w 90920"/>
                  <a:gd name="connsiteY5" fmla="*/ 35502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4 w 90920"/>
                  <a:gd name="connsiteY12" fmla="*/ 0 h 106506"/>
                  <a:gd name="connsiteX13" fmla="*/ 15586 w 90920"/>
                  <a:gd name="connsiteY13" fmla="*/ 866 h 106506"/>
                  <a:gd name="connsiteX14" fmla="*/ 17318 w 90920"/>
                  <a:gd name="connsiteY14" fmla="*/ 1732 h 106506"/>
                  <a:gd name="connsiteX15" fmla="*/ 19050 w 90920"/>
                  <a:gd name="connsiteY15" fmla="*/ 3464 h 106506"/>
                  <a:gd name="connsiteX16" fmla="*/ 72736 w 90920"/>
                  <a:gd name="connsiteY16" fmla="*/ 71005 h 106506"/>
                  <a:gd name="connsiteX17" fmla="*/ 71870 w 90920"/>
                  <a:gd name="connsiteY17" fmla="*/ 65809 h 106506"/>
                  <a:gd name="connsiteX18" fmla="*/ 71870 w 90920"/>
                  <a:gd name="connsiteY18" fmla="*/ 60614 h 106506"/>
                  <a:gd name="connsiteX19" fmla="*/ 71870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3" y="106507"/>
                    </a:lnTo>
                    <a:cubicBezTo>
                      <a:pt x="77932" y="106507"/>
                      <a:pt x="76200" y="106507"/>
                      <a:pt x="75334" y="105641"/>
                    </a:cubicBezTo>
                    <a:cubicBezTo>
                      <a:pt x="74468" y="104775"/>
                      <a:pt x="72736" y="103909"/>
                      <a:pt x="71870" y="103043"/>
                    </a:cubicBezTo>
                    <a:lnTo>
                      <a:pt x="19050" y="35502"/>
                    </a:lnTo>
                    <a:cubicBezTo>
                      <a:pt x="19050" y="37234"/>
                      <a:pt x="19050" y="38966"/>
                      <a:pt x="19050" y="40698"/>
                    </a:cubicBezTo>
                    <a:cubicBezTo>
                      <a:pt x="19050" y="42429"/>
                      <a:pt x="19050" y="44161"/>
                      <a:pt x="19050" y="45027"/>
                    </a:cubicBezTo>
                    <a:lnTo>
                      <a:pt x="19050" y="106507"/>
                    </a:lnTo>
                    <a:lnTo>
                      <a:pt x="0" y="106507"/>
                    </a:lnTo>
                    <a:lnTo>
                      <a:pt x="0" y="0"/>
                    </a:lnTo>
                    <a:lnTo>
                      <a:pt x="11257" y="0"/>
                    </a:lnTo>
                    <a:cubicBezTo>
                      <a:pt x="12123" y="0"/>
                      <a:pt x="12989" y="0"/>
                      <a:pt x="13854" y="0"/>
                    </a:cubicBezTo>
                    <a:cubicBezTo>
                      <a:pt x="14720" y="0"/>
                      <a:pt x="14720" y="0"/>
                      <a:pt x="15586" y="866"/>
                    </a:cubicBezTo>
                    <a:cubicBezTo>
                      <a:pt x="16452" y="866"/>
                      <a:pt x="16452" y="1732"/>
                      <a:pt x="17318" y="1732"/>
                    </a:cubicBezTo>
                    <a:cubicBezTo>
                      <a:pt x="18184" y="2598"/>
                      <a:pt x="18184" y="2598"/>
                      <a:pt x="19050" y="3464"/>
                    </a:cubicBezTo>
                    <a:lnTo>
                      <a:pt x="72736" y="71005"/>
                    </a:lnTo>
                    <a:cubicBezTo>
                      <a:pt x="72736" y="69273"/>
                      <a:pt x="72736" y="67541"/>
                      <a:pt x="71870" y="65809"/>
                    </a:cubicBezTo>
                    <a:cubicBezTo>
                      <a:pt x="71870" y="64077"/>
                      <a:pt x="71870" y="62346"/>
                      <a:pt x="71870" y="60614"/>
                    </a:cubicBezTo>
                    <a:lnTo>
                      <a:pt x="71870" y="0"/>
                    </a:lnTo>
                    <a:lnTo>
                      <a:pt x="90920" y="0"/>
                    </a:lnTo>
                    <a:close/>
                  </a:path>
                </a:pathLst>
              </a:custGeom>
              <a:solidFill>
                <a:srgbClr val="FFFFFF"/>
              </a:solidFill>
              <a:ln w="8653"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175036CF-8198-8645-2B62-00DAC03ABD3C}"/>
                  </a:ext>
                </a:extLst>
              </p:cNvPr>
              <p:cNvSpPr/>
              <p:nvPr/>
            </p:nvSpPr>
            <p:spPr>
              <a:xfrm>
                <a:off x="6457949" y="3073111"/>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5 h 109104"/>
                  <a:gd name="connsiteX10" fmla="*/ 15587 w 94384"/>
                  <a:gd name="connsiteY10" fmla="*/ 15587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2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6"/>
                      <a:pt x="0" y="54552"/>
                    </a:cubicBezTo>
                    <a:cubicBezTo>
                      <a:pt x="0" y="46759"/>
                      <a:pt x="1732" y="38966"/>
                      <a:pt x="4330" y="32905"/>
                    </a:cubicBezTo>
                    <a:cubicBezTo>
                      <a:pt x="6927" y="25977"/>
                      <a:pt x="10391" y="20782"/>
                      <a:pt x="15587" y="15587"/>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127" y="25977"/>
                      <a:pt x="81396" y="25977"/>
                      <a:pt x="79664" y="25111"/>
                    </a:cubicBezTo>
                    <a:cubicBezTo>
                      <a:pt x="77932" y="24246"/>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6"/>
                      <a:pt x="32039" y="26843"/>
                    </a:cubicBezTo>
                    <a:cubicBezTo>
                      <a:pt x="29441" y="30307"/>
                      <a:pt x="26843" y="33770"/>
                      <a:pt x="25977" y="38100"/>
                    </a:cubicBezTo>
                    <a:cubicBezTo>
                      <a:pt x="24246" y="42429"/>
                      <a:pt x="23380" y="47625"/>
                      <a:pt x="23380" y="52821"/>
                    </a:cubicBezTo>
                    <a:cubicBezTo>
                      <a:pt x="23380" y="58882"/>
                      <a:pt x="24246" y="64077"/>
                      <a:pt x="25977" y="68407"/>
                    </a:cubicBezTo>
                    <a:cubicBezTo>
                      <a:pt x="27709" y="72736"/>
                      <a:pt x="30307" y="77066"/>
                      <a:pt x="32905" y="79664"/>
                    </a:cubicBezTo>
                    <a:cubicBezTo>
                      <a:pt x="36368" y="83127"/>
                      <a:pt x="39832" y="84859"/>
                      <a:pt x="44161" y="86591"/>
                    </a:cubicBezTo>
                    <a:cubicBezTo>
                      <a:pt x="48491" y="88323"/>
                      <a:pt x="52821" y="89189"/>
                      <a:pt x="58016" y="89189"/>
                    </a:cubicBezTo>
                    <a:cubicBezTo>
                      <a:pt x="61480" y="89189"/>
                      <a:pt x="64943" y="89189"/>
                      <a:pt x="67541" y="88323"/>
                    </a:cubicBezTo>
                    <a:cubicBezTo>
                      <a:pt x="70139" y="87457"/>
                      <a:pt x="72737" y="86591"/>
                      <a:pt x="75334" y="85725"/>
                    </a:cubicBezTo>
                    <a:lnTo>
                      <a:pt x="75334" y="67541"/>
                    </a:lnTo>
                    <a:lnTo>
                      <a:pt x="63212" y="67541"/>
                    </a:lnTo>
                    <a:cubicBezTo>
                      <a:pt x="61480"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19" name="Graphic 6">
              <a:extLst>
                <a:ext uri="{FF2B5EF4-FFF2-40B4-BE49-F238E27FC236}">
                  <a16:creationId xmlns:a16="http://schemas.microsoft.com/office/drawing/2014/main" id="{F4313779-B0AB-A813-A432-19DBBCF5D916}"/>
                </a:ext>
              </a:extLst>
            </p:cNvPr>
            <p:cNvGrpSpPr/>
            <p:nvPr/>
          </p:nvGrpSpPr>
          <p:grpSpPr>
            <a:xfrm>
              <a:off x="5604163" y="3965863"/>
              <a:ext cx="956829" cy="109970"/>
              <a:chOff x="5604163" y="3965863"/>
              <a:chExt cx="956829" cy="109970"/>
            </a:xfrm>
            <a:solidFill>
              <a:srgbClr val="FFFFFF"/>
            </a:solidFill>
          </p:grpSpPr>
          <p:sp>
            <p:nvSpPr>
              <p:cNvPr id="166" name="Freeform 165">
                <a:extLst>
                  <a:ext uri="{FF2B5EF4-FFF2-40B4-BE49-F238E27FC236}">
                    <a16:creationId xmlns:a16="http://schemas.microsoft.com/office/drawing/2014/main" id="{1A59BA43-FAF9-8387-103A-FA2667DA7627}"/>
                  </a:ext>
                </a:extLst>
              </p:cNvPr>
              <p:cNvSpPr/>
              <p:nvPr/>
            </p:nvSpPr>
            <p:spPr>
              <a:xfrm>
                <a:off x="5604163" y="3966729"/>
                <a:ext cx="110836" cy="109104"/>
              </a:xfrm>
              <a:custGeom>
                <a:avLst/>
                <a:gdLst>
                  <a:gd name="connsiteX0" fmla="*/ 110836 w 110836"/>
                  <a:gd name="connsiteY0" fmla="*/ 54552 h 109104"/>
                  <a:gd name="connsiteX1" fmla="*/ 106507 w 110836"/>
                  <a:gd name="connsiteY1" fmla="*/ 76200 h 109104"/>
                  <a:gd name="connsiteX2" fmla="*/ 95250 w 110836"/>
                  <a:gd name="connsiteY2" fmla="*/ 93518 h 109104"/>
                  <a:gd name="connsiteX3" fmla="*/ 77932 w 110836"/>
                  <a:gd name="connsiteY3" fmla="*/ 104775 h 109104"/>
                  <a:gd name="connsiteX4" fmla="*/ 55418 w 110836"/>
                  <a:gd name="connsiteY4" fmla="*/ 109105 h 109104"/>
                  <a:gd name="connsiteX5" fmla="*/ 32905 w 110836"/>
                  <a:gd name="connsiteY5" fmla="*/ 104775 h 109104"/>
                  <a:gd name="connsiteX6" fmla="*/ 15586 w 110836"/>
                  <a:gd name="connsiteY6" fmla="*/ 93518 h 109104"/>
                  <a:gd name="connsiteX7" fmla="*/ 4330 w 110836"/>
                  <a:gd name="connsiteY7" fmla="*/ 76200 h 109104"/>
                  <a:gd name="connsiteX8" fmla="*/ 0 w 110836"/>
                  <a:gd name="connsiteY8" fmla="*/ 54552 h 109104"/>
                  <a:gd name="connsiteX9" fmla="*/ 4330 w 110836"/>
                  <a:gd name="connsiteY9" fmla="*/ 32904 h 109104"/>
                  <a:gd name="connsiteX10" fmla="*/ 15586 w 110836"/>
                  <a:gd name="connsiteY10" fmla="*/ 15586 h 109104"/>
                  <a:gd name="connsiteX11" fmla="*/ 32905 w 110836"/>
                  <a:gd name="connsiteY11" fmla="*/ 4330 h 109104"/>
                  <a:gd name="connsiteX12" fmla="*/ 55418 w 110836"/>
                  <a:gd name="connsiteY12" fmla="*/ 0 h 109104"/>
                  <a:gd name="connsiteX13" fmla="*/ 77932 w 110836"/>
                  <a:gd name="connsiteY13" fmla="*/ 4330 h 109104"/>
                  <a:gd name="connsiteX14" fmla="*/ 95250 w 110836"/>
                  <a:gd name="connsiteY14" fmla="*/ 15586 h 109104"/>
                  <a:gd name="connsiteX15" fmla="*/ 106507 w 110836"/>
                  <a:gd name="connsiteY15" fmla="*/ 32904 h 109104"/>
                  <a:gd name="connsiteX16" fmla="*/ 110836 w 110836"/>
                  <a:gd name="connsiteY16" fmla="*/ 54552 h 109104"/>
                  <a:gd name="connsiteX17" fmla="*/ 88323 w 110836"/>
                  <a:gd name="connsiteY17" fmla="*/ 54552 h 109104"/>
                  <a:gd name="connsiteX18" fmla="*/ 85725 w 110836"/>
                  <a:gd name="connsiteY18" fmla="*/ 39832 h 109104"/>
                  <a:gd name="connsiteX19" fmla="*/ 79664 w 110836"/>
                  <a:gd name="connsiteY19" fmla="*/ 28575 h 109104"/>
                  <a:gd name="connsiteX20" fmla="*/ 69273 w 110836"/>
                  <a:gd name="connsiteY20" fmla="*/ 21648 h 109104"/>
                  <a:gd name="connsiteX21" fmla="*/ 56284 w 110836"/>
                  <a:gd name="connsiteY21" fmla="*/ 19050 h 109104"/>
                  <a:gd name="connsiteX22" fmla="*/ 43295 w 110836"/>
                  <a:gd name="connsiteY22" fmla="*/ 21648 h 109104"/>
                  <a:gd name="connsiteX23" fmla="*/ 32905 w 110836"/>
                  <a:gd name="connsiteY23" fmla="*/ 28575 h 109104"/>
                  <a:gd name="connsiteX24" fmla="*/ 26843 w 110836"/>
                  <a:gd name="connsiteY24" fmla="*/ 39832 h 109104"/>
                  <a:gd name="connsiteX25" fmla="*/ 24245 w 110836"/>
                  <a:gd name="connsiteY25" fmla="*/ 54552 h 109104"/>
                  <a:gd name="connsiteX26" fmla="*/ 26843 w 110836"/>
                  <a:gd name="connsiteY26" fmla="*/ 69273 h 109104"/>
                  <a:gd name="connsiteX27" fmla="*/ 32905 w 110836"/>
                  <a:gd name="connsiteY27" fmla="*/ 80529 h 109104"/>
                  <a:gd name="connsiteX28" fmla="*/ 43295 w 110836"/>
                  <a:gd name="connsiteY28" fmla="*/ 87457 h 109104"/>
                  <a:gd name="connsiteX29" fmla="*/ 56284 w 110836"/>
                  <a:gd name="connsiteY29" fmla="*/ 90054 h 109104"/>
                  <a:gd name="connsiteX30" fmla="*/ 69273 w 110836"/>
                  <a:gd name="connsiteY30" fmla="*/ 87457 h 109104"/>
                  <a:gd name="connsiteX31" fmla="*/ 79664 w 110836"/>
                  <a:gd name="connsiteY31" fmla="*/ 80529 h 109104"/>
                  <a:gd name="connsiteX32" fmla="*/ 85725 w 110836"/>
                  <a:gd name="connsiteY32" fmla="*/ 69273 h 109104"/>
                  <a:gd name="connsiteX33" fmla="*/ 88323 w 110836"/>
                  <a:gd name="connsiteY33" fmla="*/ 54552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10836" h="109104">
                    <a:moveTo>
                      <a:pt x="110836" y="54552"/>
                    </a:moveTo>
                    <a:cubicBezTo>
                      <a:pt x="110836" y="62345"/>
                      <a:pt x="109104" y="69273"/>
                      <a:pt x="106507" y="76200"/>
                    </a:cubicBezTo>
                    <a:cubicBezTo>
                      <a:pt x="103909" y="83127"/>
                      <a:pt x="100445" y="88323"/>
                      <a:pt x="95250" y="93518"/>
                    </a:cubicBezTo>
                    <a:cubicBezTo>
                      <a:pt x="90921" y="98714"/>
                      <a:pt x="84859" y="102177"/>
                      <a:pt x="77932" y="104775"/>
                    </a:cubicBezTo>
                    <a:cubicBezTo>
                      <a:pt x="71005" y="107373"/>
                      <a:pt x="64077" y="109105"/>
                      <a:pt x="55418" y="109105"/>
                    </a:cubicBezTo>
                    <a:cubicBezTo>
                      <a:pt x="46759" y="109105"/>
                      <a:pt x="39832" y="107373"/>
                      <a:pt x="32905" y="104775"/>
                    </a:cubicBezTo>
                    <a:cubicBezTo>
                      <a:pt x="25977" y="102177"/>
                      <a:pt x="20782" y="97848"/>
                      <a:pt x="15586" y="93518"/>
                    </a:cubicBezTo>
                    <a:cubicBezTo>
                      <a:pt x="10391" y="88323"/>
                      <a:pt x="6927" y="83127"/>
                      <a:pt x="4330" y="76200"/>
                    </a:cubicBezTo>
                    <a:cubicBezTo>
                      <a:pt x="1732" y="69273"/>
                      <a:pt x="0" y="62345"/>
                      <a:pt x="0" y="54552"/>
                    </a:cubicBezTo>
                    <a:cubicBezTo>
                      <a:pt x="0" y="46759"/>
                      <a:pt x="1732" y="39832"/>
                      <a:pt x="4330" y="32904"/>
                    </a:cubicBezTo>
                    <a:cubicBezTo>
                      <a:pt x="6927" y="25977"/>
                      <a:pt x="10391" y="20782"/>
                      <a:pt x="15586" y="15586"/>
                    </a:cubicBezTo>
                    <a:cubicBezTo>
                      <a:pt x="20782" y="10391"/>
                      <a:pt x="25977" y="6927"/>
                      <a:pt x="32905" y="4330"/>
                    </a:cubicBezTo>
                    <a:cubicBezTo>
                      <a:pt x="39832" y="1732"/>
                      <a:pt x="46759" y="0"/>
                      <a:pt x="55418" y="0"/>
                    </a:cubicBezTo>
                    <a:cubicBezTo>
                      <a:pt x="64077" y="0"/>
                      <a:pt x="71005" y="1732"/>
                      <a:pt x="77932" y="4330"/>
                    </a:cubicBezTo>
                    <a:cubicBezTo>
                      <a:pt x="84859" y="6927"/>
                      <a:pt x="90055" y="11257"/>
                      <a:pt x="95250" y="15586"/>
                    </a:cubicBezTo>
                    <a:cubicBezTo>
                      <a:pt x="100445" y="20782"/>
                      <a:pt x="103909" y="25977"/>
                      <a:pt x="106507" y="32904"/>
                    </a:cubicBezTo>
                    <a:cubicBezTo>
                      <a:pt x="109104" y="38966"/>
                      <a:pt x="110836" y="46759"/>
                      <a:pt x="110836" y="54552"/>
                    </a:cubicBezTo>
                    <a:close/>
                    <a:moveTo>
                      <a:pt x="88323" y="54552"/>
                    </a:moveTo>
                    <a:cubicBezTo>
                      <a:pt x="88323" y="49357"/>
                      <a:pt x="87457" y="44161"/>
                      <a:pt x="85725" y="39832"/>
                    </a:cubicBezTo>
                    <a:cubicBezTo>
                      <a:pt x="83993" y="35502"/>
                      <a:pt x="82262" y="32038"/>
                      <a:pt x="79664" y="28575"/>
                    </a:cubicBezTo>
                    <a:cubicBezTo>
                      <a:pt x="77066" y="25111"/>
                      <a:pt x="73602" y="23379"/>
                      <a:pt x="69273" y="21648"/>
                    </a:cubicBezTo>
                    <a:cubicBezTo>
                      <a:pt x="64943" y="19916"/>
                      <a:pt x="60614" y="19050"/>
                      <a:pt x="56284" y="19050"/>
                    </a:cubicBezTo>
                    <a:cubicBezTo>
                      <a:pt x="51089" y="19050"/>
                      <a:pt x="46759" y="19916"/>
                      <a:pt x="43295" y="21648"/>
                    </a:cubicBezTo>
                    <a:cubicBezTo>
                      <a:pt x="38966" y="23379"/>
                      <a:pt x="36368" y="25977"/>
                      <a:pt x="32905" y="28575"/>
                    </a:cubicBezTo>
                    <a:cubicBezTo>
                      <a:pt x="30307" y="32038"/>
                      <a:pt x="27709" y="35502"/>
                      <a:pt x="26843" y="39832"/>
                    </a:cubicBezTo>
                    <a:cubicBezTo>
                      <a:pt x="25111" y="44161"/>
                      <a:pt x="24245" y="49357"/>
                      <a:pt x="24245" y="54552"/>
                    </a:cubicBezTo>
                    <a:cubicBezTo>
                      <a:pt x="24245" y="59748"/>
                      <a:pt x="25111" y="64943"/>
                      <a:pt x="26843" y="69273"/>
                    </a:cubicBezTo>
                    <a:cubicBezTo>
                      <a:pt x="28575" y="73602"/>
                      <a:pt x="30307" y="77066"/>
                      <a:pt x="32905" y="80529"/>
                    </a:cubicBezTo>
                    <a:cubicBezTo>
                      <a:pt x="35502" y="83993"/>
                      <a:pt x="38966" y="85725"/>
                      <a:pt x="43295" y="87457"/>
                    </a:cubicBezTo>
                    <a:cubicBezTo>
                      <a:pt x="47625" y="89189"/>
                      <a:pt x="51955" y="90054"/>
                      <a:pt x="56284" y="90054"/>
                    </a:cubicBezTo>
                    <a:cubicBezTo>
                      <a:pt x="61479" y="90054"/>
                      <a:pt x="65809" y="89189"/>
                      <a:pt x="69273" y="87457"/>
                    </a:cubicBezTo>
                    <a:cubicBezTo>
                      <a:pt x="73602" y="85725"/>
                      <a:pt x="76200" y="83127"/>
                      <a:pt x="79664" y="80529"/>
                    </a:cubicBezTo>
                    <a:cubicBezTo>
                      <a:pt x="82262" y="77066"/>
                      <a:pt x="84859" y="73602"/>
                      <a:pt x="85725" y="69273"/>
                    </a:cubicBezTo>
                    <a:cubicBezTo>
                      <a:pt x="87457" y="64943"/>
                      <a:pt x="88323" y="59748"/>
                      <a:pt x="88323" y="54552"/>
                    </a:cubicBezTo>
                    <a:close/>
                  </a:path>
                </a:pathLst>
              </a:custGeom>
              <a:solidFill>
                <a:srgbClr val="FFFFFF"/>
              </a:solid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45A042E5-54FF-C3DF-C241-964F0655657B}"/>
                  </a:ext>
                </a:extLst>
              </p:cNvPr>
              <p:cNvSpPr/>
              <p:nvPr/>
            </p:nvSpPr>
            <p:spPr>
              <a:xfrm>
                <a:off x="5741843" y="3967595"/>
                <a:ext cx="77065" cy="106506"/>
              </a:xfrm>
              <a:custGeom>
                <a:avLst/>
                <a:gdLst>
                  <a:gd name="connsiteX0" fmla="*/ 34636 w 77065"/>
                  <a:gd name="connsiteY0" fmla="*/ 0 h 106506"/>
                  <a:gd name="connsiteX1" fmla="*/ 53686 w 77065"/>
                  <a:gd name="connsiteY1" fmla="*/ 2598 h 106506"/>
                  <a:gd name="connsiteX2" fmla="*/ 66675 w 77065"/>
                  <a:gd name="connsiteY2" fmla="*/ 9525 h 106506"/>
                  <a:gd name="connsiteX3" fmla="*/ 74468 w 77065"/>
                  <a:gd name="connsiteY3" fmla="*/ 20782 h 106506"/>
                  <a:gd name="connsiteX4" fmla="*/ 77066 w 77065"/>
                  <a:gd name="connsiteY4" fmla="*/ 34636 h 106506"/>
                  <a:gd name="connsiteX5" fmla="*/ 74468 w 77065"/>
                  <a:gd name="connsiteY5" fmla="*/ 49357 h 106506"/>
                  <a:gd name="connsiteX6" fmla="*/ 66675 w 77065"/>
                  <a:gd name="connsiteY6" fmla="*/ 60614 h 106506"/>
                  <a:gd name="connsiteX7" fmla="*/ 53686 w 77065"/>
                  <a:gd name="connsiteY7" fmla="*/ 67541 h 106506"/>
                  <a:gd name="connsiteX8" fmla="*/ 35502 w 77065"/>
                  <a:gd name="connsiteY8" fmla="*/ 70138 h 106506"/>
                  <a:gd name="connsiteX9" fmla="*/ 21648 w 77065"/>
                  <a:gd name="connsiteY9" fmla="*/ 70138 h 106506"/>
                  <a:gd name="connsiteX10" fmla="*/ 21648 w 77065"/>
                  <a:gd name="connsiteY10" fmla="*/ 106507 h 106506"/>
                  <a:gd name="connsiteX11" fmla="*/ 0 w 77065"/>
                  <a:gd name="connsiteY11" fmla="*/ 106507 h 106506"/>
                  <a:gd name="connsiteX12" fmla="*/ 0 w 77065"/>
                  <a:gd name="connsiteY12" fmla="*/ 0 h 106506"/>
                  <a:gd name="connsiteX13" fmla="*/ 34636 w 77065"/>
                  <a:gd name="connsiteY13" fmla="*/ 0 h 106506"/>
                  <a:gd name="connsiteX14" fmla="*/ 34636 w 77065"/>
                  <a:gd name="connsiteY14" fmla="*/ 52820 h 106506"/>
                  <a:gd name="connsiteX15" fmla="*/ 49357 w 77065"/>
                  <a:gd name="connsiteY15" fmla="*/ 47625 h 106506"/>
                  <a:gd name="connsiteX16" fmla="*/ 54552 w 77065"/>
                  <a:gd name="connsiteY16" fmla="*/ 33770 h 106506"/>
                  <a:gd name="connsiteX17" fmla="*/ 53686 w 77065"/>
                  <a:gd name="connsiteY17" fmla="*/ 26843 h 106506"/>
                  <a:gd name="connsiteX18" fmla="*/ 50223 w 77065"/>
                  <a:gd name="connsiteY18" fmla="*/ 21648 h 106506"/>
                  <a:gd name="connsiteX19" fmla="*/ 44161 w 77065"/>
                  <a:gd name="connsiteY19" fmla="*/ 18184 h 106506"/>
                  <a:gd name="connsiteX20" fmla="*/ 35502 w 77065"/>
                  <a:gd name="connsiteY20" fmla="*/ 17318 h 106506"/>
                  <a:gd name="connsiteX21" fmla="*/ 21648 w 77065"/>
                  <a:gd name="connsiteY21" fmla="*/ 17318 h 106506"/>
                  <a:gd name="connsiteX22" fmla="*/ 21648 w 77065"/>
                  <a:gd name="connsiteY22" fmla="*/ 53686 h 106506"/>
                  <a:gd name="connsiteX23" fmla="*/ 34636 w 77065"/>
                  <a:gd name="connsiteY23" fmla="*/ 53686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7065" h="106506">
                    <a:moveTo>
                      <a:pt x="34636" y="0"/>
                    </a:moveTo>
                    <a:cubicBezTo>
                      <a:pt x="41564" y="0"/>
                      <a:pt x="48491" y="866"/>
                      <a:pt x="53686" y="2598"/>
                    </a:cubicBezTo>
                    <a:cubicBezTo>
                      <a:pt x="58882" y="4330"/>
                      <a:pt x="63211" y="6927"/>
                      <a:pt x="66675" y="9525"/>
                    </a:cubicBezTo>
                    <a:cubicBezTo>
                      <a:pt x="70139" y="12123"/>
                      <a:pt x="72736" y="16452"/>
                      <a:pt x="74468" y="20782"/>
                    </a:cubicBezTo>
                    <a:cubicBezTo>
                      <a:pt x="76200" y="25111"/>
                      <a:pt x="77066" y="29441"/>
                      <a:pt x="77066" y="34636"/>
                    </a:cubicBezTo>
                    <a:cubicBezTo>
                      <a:pt x="77066" y="39832"/>
                      <a:pt x="76200" y="45027"/>
                      <a:pt x="74468" y="49357"/>
                    </a:cubicBezTo>
                    <a:cubicBezTo>
                      <a:pt x="72736" y="53686"/>
                      <a:pt x="70139" y="57150"/>
                      <a:pt x="66675" y="60614"/>
                    </a:cubicBezTo>
                    <a:cubicBezTo>
                      <a:pt x="63211" y="64077"/>
                      <a:pt x="58882" y="65809"/>
                      <a:pt x="53686" y="67541"/>
                    </a:cubicBezTo>
                    <a:cubicBezTo>
                      <a:pt x="48491" y="69273"/>
                      <a:pt x="42429" y="70138"/>
                      <a:pt x="35502" y="70138"/>
                    </a:cubicBezTo>
                    <a:lnTo>
                      <a:pt x="21648" y="70138"/>
                    </a:lnTo>
                    <a:lnTo>
                      <a:pt x="21648" y="106507"/>
                    </a:lnTo>
                    <a:lnTo>
                      <a:pt x="0" y="106507"/>
                    </a:lnTo>
                    <a:lnTo>
                      <a:pt x="0" y="0"/>
                    </a:lnTo>
                    <a:lnTo>
                      <a:pt x="34636" y="0"/>
                    </a:lnTo>
                    <a:close/>
                    <a:moveTo>
                      <a:pt x="34636" y="52820"/>
                    </a:moveTo>
                    <a:cubicBezTo>
                      <a:pt x="41564" y="52820"/>
                      <a:pt x="46759" y="51089"/>
                      <a:pt x="49357" y="47625"/>
                    </a:cubicBezTo>
                    <a:cubicBezTo>
                      <a:pt x="52821" y="44161"/>
                      <a:pt x="54552" y="39832"/>
                      <a:pt x="54552" y="33770"/>
                    </a:cubicBezTo>
                    <a:cubicBezTo>
                      <a:pt x="54552" y="31173"/>
                      <a:pt x="54552" y="28575"/>
                      <a:pt x="53686" y="26843"/>
                    </a:cubicBezTo>
                    <a:cubicBezTo>
                      <a:pt x="52821" y="24245"/>
                      <a:pt x="51955" y="22513"/>
                      <a:pt x="50223" y="21648"/>
                    </a:cubicBezTo>
                    <a:cubicBezTo>
                      <a:pt x="48491" y="19916"/>
                      <a:pt x="46759" y="19050"/>
                      <a:pt x="44161" y="18184"/>
                    </a:cubicBezTo>
                    <a:cubicBezTo>
                      <a:pt x="41564" y="17318"/>
                      <a:pt x="38966" y="17318"/>
                      <a:pt x="35502" y="17318"/>
                    </a:cubicBezTo>
                    <a:lnTo>
                      <a:pt x="21648" y="17318"/>
                    </a:lnTo>
                    <a:lnTo>
                      <a:pt x="21648" y="53686"/>
                    </a:lnTo>
                    <a:lnTo>
                      <a:pt x="34636" y="53686"/>
                    </a:lnTo>
                    <a:close/>
                  </a:path>
                </a:pathLst>
              </a:custGeom>
              <a:solidFill>
                <a:srgbClr val="FFFFFF"/>
              </a:solidFill>
              <a:ln w="8653"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6360B480-355B-7674-C823-DCA79EC8D9F6}"/>
                  </a:ext>
                </a:extLst>
              </p:cNvPr>
              <p:cNvSpPr/>
              <p:nvPr/>
            </p:nvSpPr>
            <p:spPr>
              <a:xfrm>
                <a:off x="5832763" y="3968461"/>
                <a:ext cx="83993" cy="105641"/>
              </a:xfrm>
              <a:custGeom>
                <a:avLst/>
                <a:gdLst>
                  <a:gd name="connsiteX0" fmla="*/ 83993 w 83993"/>
                  <a:gd name="connsiteY0" fmla="*/ 17318 h 105641"/>
                  <a:gd name="connsiteX1" fmla="*/ 52821 w 83993"/>
                  <a:gd name="connsiteY1" fmla="*/ 17318 h 105641"/>
                  <a:gd name="connsiteX2" fmla="*/ 52821 w 83993"/>
                  <a:gd name="connsiteY2" fmla="*/ 105641 h 105641"/>
                  <a:gd name="connsiteX3" fmla="*/ 31173 w 83993"/>
                  <a:gd name="connsiteY3" fmla="*/ 105641 h 105641"/>
                  <a:gd name="connsiteX4" fmla="*/ 31173 w 83993"/>
                  <a:gd name="connsiteY4" fmla="*/ 17318 h 105641"/>
                  <a:gd name="connsiteX5" fmla="*/ 0 w 83993"/>
                  <a:gd name="connsiteY5" fmla="*/ 17318 h 105641"/>
                  <a:gd name="connsiteX6" fmla="*/ 0 w 83993"/>
                  <a:gd name="connsiteY6" fmla="*/ 0 h 105641"/>
                  <a:gd name="connsiteX7" fmla="*/ 83993 w 83993"/>
                  <a:gd name="connsiteY7" fmla="*/ 0 h 105641"/>
                  <a:gd name="connsiteX8" fmla="*/ 83993 w 83993"/>
                  <a:gd name="connsiteY8" fmla="*/ 17318 h 105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93" h="105641">
                    <a:moveTo>
                      <a:pt x="83993" y="17318"/>
                    </a:moveTo>
                    <a:lnTo>
                      <a:pt x="52821" y="17318"/>
                    </a:lnTo>
                    <a:lnTo>
                      <a:pt x="52821" y="105641"/>
                    </a:lnTo>
                    <a:lnTo>
                      <a:pt x="31173" y="105641"/>
                    </a:lnTo>
                    <a:lnTo>
                      <a:pt x="31173" y="17318"/>
                    </a:lnTo>
                    <a:lnTo>
                      <a:pt x="0" y="17318"/>
                    </a:lnTo>
                    <a:lnTo>
                      <a:pt x="0" y="0"/>
                    </a:lnTo>
                    <a:lnTo>
                      <a:pt x="83993" y="0"/>
                    </a:lnTo>
                    <a:lnTo>
                      <a:pt x="83993" y="17318"/>
                    </a:lnTo>
                    <a:close/>
                  </a:path>
                </a:pathLst>
              </a:custGeom>
              <a:solidFill>
                <a:srgbClr val="FFFFFF"/>
              </a:solidFill>
              <a:ln w="8653"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82875172-AC74-2C20-2A35-1095B11FC05C}"/>
                  </a:ext>
                </a:extLst>
              </p:cNvPr>
              <p:cNvSpPr/>
              <p:nvPr/>
            </p:nvSpPr>
            <p:spPr>
              <a:xfrm>
                <a:off x="5940136" y="3967595"/>
                <a:ext cx="22513" cy="106506"/>
              </a:xfrm>
              <a:custGeom>
                <a:avLst/>
                <a:gdLst>
                  <a:gd name="connsiteX0" fmla="*/ 21648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1648"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70" name="Freeform 169">
                <a:extLst>
                  <a:ext uri="{FF2B5EF4-FFF2-40B4-BE49-F238E27FC236}">
                    <a16:creationId xmlns:a16="http://schemas.microsoft.com/office/drawing/2014/main" id="{7959676A-7979-902A-8A65-C2F1050B3000}"/>
                  </a:ext>
                </a:extLst>
              </p:cNvPr>
              <p:cNvSpPr/>
              <p:nvPr/>
            </p:nvSpPr>
            <p:spPr>
              <a:xfrm>
                <a:off x="5992956" y="3967595"/>
                <a:ext cx="117763" cy="106506"/>
              </a:xfrm>
              <a:custGeom>
                <a:avLst/>
                <a:gdLst>
                  <a:gd name="connsiteX0" fmla="*/ 117764 w 117763"/>
                  <a:gd name="connsiteY0" fmla="*/ 0 h 106506"/>
                  <a:gd name="connsiteX1" fmla="*/ 117764 w 117763"/>
                  <a:gd name="connsiteY1" fmla="*/ 106507 h 106506"/>
                  <a:gd name="connsiteX2" fmla="*/ 98714 w 117763"/>
                  <a:gd name="connsiteY2" fmla="*/ 106507 h 106506"/>
                  <a:gd name="connsiteX3" fmla="*/ 98714 w 117763"/>
                  <a:gd name="connsiteY3" fmla="*/ 41564 h 106506"/>
                  <a:gd name="connsiteX4" fmla="*/ 98714 w 117763"/>
                  <a:gd name="connsiteY4" fmla="*/ 37234 h 106506"/>
                  <a:gd name="connsiteX5" fmla="*/ 98714 w 117763"/>
                  <a:gd name="connsiteY5" fmla="*/ 32038 h 106506"/>
                  <a:gd name="connsiteX6" fmla="*/ 68407 w 117763"/>
                  <a:gd name="connsiteY6" fmla="*/ 90054 h 106506"/>
                  <a:gd name="connsiteX7" fmla="*/ 60614 w 117763"/>
                  <a:gd name="connsiteY7" fmla="*/ 94384 h 106506"/>
                  <a:gd name="connsiteX8" fmla="*/ 57150 w 117763"/>
                  <a:gd name="connsiteY8" fmla="*/ 94384 h 106506"/>
                  <a:gd name="connsiteX9" fmla="*/ 52821 w 117763"/>
                  <a:gd name="connsiteY9" fmla="*/ 93518 h 106506"/>
                  <a:gd name="connsiteX10" fmla="*/ 49357 w 117763"/>
                  <a:gd name="connsiteY10" fmla="*/ 90054 h 106506"/>
                  <a:gd name="connsiteX11" fmla="*/ 19050 w 117763"/>
                  <a:gd name="connsiteY11" fmla="*/ 32038 h 106506"/>
                  <a:gd name="connsiteX12" fmla="*/ 19050 w 117763"/>
                  <a:gd name="connsiteY12" fmla="*/ 37234 h 106506"/>
                  <a:gd name="connsiteX13" fmla="*/ 19050 w 117763"/>
                  <a:gd name="connsiteY13" fmla="*/ 41564 h 106506"/>
                  <a:gd name="connsiteX14" fmla="*/ 19050 w 117763"/>
                  <a:gd name="connsiteY14" fmla="*/ 106507 h 106506"/>
                  <a:gd name="connsiteX15" fmla="*/ 0 w 117763"/>
                  <a:gd name="connsiteY15" fmla="*/ 106507 h 106506"/>
                  <a:gd name="connsiteX16" fmla="*/ 0 w 117763"/>
                  <a:gd name="connsiteY16" fmla="*/ 0 h 106506"/>
                  <a:gd name="connsiteX17" fmla="*/ 16452 w 117763"/>
                  <a:gd name="connsiteY17" fmla="*/ 0 h 106506"/>
                  <a:gd name="connsiteX18" fmla="*/ 19050 w 117763"/>
                  <a:gd name="connsiteY18" fmla="*/ 0 h 106506"/>
                  <a:gd name="connsiteX19" fmla="*/ 20782 w 117763"/>
                  <a:gd name="connsiteY19" fmla="*/ 0 h 106506"/>
                  <a:gd name="connsiteX20" fmla="*/ 22514 w 117763"/>
                  <a:gd name="connsiteY20" fmla="*/ 866 h 106506"/>
                  <a:gd name="connsiteX21" fmla="*/ 24245 w 117763"/>
                  <a:gd name="connsiteY21" fmla="*/ 2598 h 106506"/>
                  <a:gd name="connsiteX22" fmla="*/ 53686 w 117763"/>
                  <a:gd name="connsiteY22" fmla="*/ 59748 h 106506"/>
                  <a:gd name="connsiteX23" fmla="*/ 56284 w 117763"/>
                  <a:gd name="connsiteY23" fmla="*/ 64943 h 106506"/>
                  <a:gd name="connsiteX24" fmla="*/ 58882 w 117763"/>
                  <a:gd name="connsiteY24" fmla="*/ 70138 h 106506"/>
                  <a:gd name="connsiteX25" fmla="*/ 61480 w 117763"/>
                  <a:gd name="connsiteY25" fmla="*/ 64077 h 106506"/>
                  <a:gd name="connsiteX26" fmla="*/ 64077 w 117763"/>
                  <a:gd name="connsiteY26" fmla="*/ 58882 h 106506"/>
                  <a:gd name="connsiteX27" fmla="*/ 93518 w 117763"/>
                  <a:gd name="connsiteY27" fmla="*/ 2598 h 106506"/>
                  <a:gd name="connsiteX28" fmla="*/ 95250 w 117763"/>
                  <a:gd name="connsiteY28" fmla="*/ 866 h 106506"/>
                  <a:gd name="connsiteX29" fmla="*/ 96982 w 117763"/>
                  <a:gd name="connsiteY29" fmla="*/ 0 h 106506"/>
                  <a:gd name="connsiteX30" fmla="*/ 98714 w 117763"/>
                  <a:gd name="connsiteY30" fmla="*/ 0 h 106506"/>
                  <a:gd name="connsiteX31" fmla="*/ 101311 w 117763"/>
                  <a:gd name="connsiteY31" fmla="*/ 0 h 106506"/>
                  <a:gd name="connsiteX32" fmla="*/ 117764 w 117763"/>
                  <a:gd name="connsiteY32"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17763" h="106506">
                    <a:moveTo>
                      <a:pt x="117764" y="0"/>
                    </a:moveTo>
                    <a:lnTo>
                      <a:pt x="117764" y="106507"/>
                    </a:lnTo>
                    <a:lnTo>
                      <a:pt x="98714" y="106507"/>
                    </a:lnTo>
                    <a:lnTo>
                      <a:pt x="98714" y="41564"/>
                    </a:lnTo>
                    <a:cubicBezTo>
                      <a:pt x="98714" y="39832"/>
                      <a:pt x="98714" y="38966"/>
                      <a:pt x="98714" y="37234"/>
                    </a:cubicBezTo>
                    <a:cubicBezTo>
                      <a:pt x="98714" y="35502"/>
                      <a:pt x="98714" y="33770"/>
                      <a:pt x="98714" y="32038"/>
                    </a:cubicBezTo>
                    <a:lnTo>
                      <a:pt x="68407" y="90054"/>
                    </a:lnTo>
                    <a:cubicBezTo>
                      <a:pt x="66675" y="93518"/>
                      <a:pt x="64077" y="94384"/>
                      <a:pt x="60614" y="94384"/>
                    </a:cubicBezTo>
                    <a:lnTo>
                      <a:pt x="57150" y="94384"/>
                    </a:lnTo>
                    <a:cubicBezTo>
                      <a:pt x="55418" y="94384"/>
                      <a:pt x="53686" y="94384"/>
                      <a:pt x="52821" y="93518"/>
                    </a:cubicBezTo>
                    <a:cubicBezTo>
                      <a:pt x="51089" y="92652"/>
                      <a:pt x="50223" y="91786"/>
                      <a:pt x="49357" y="90054"/>
                    </a:cubicBezTo>
                    <a:lnTo>
                      <a:pt x="19050" y="32038"/>
                    </a:lnTo>
                    <a:cubicBezTo>
                      <a:pt x="19050" y="33770"/>
                      <a:pt x="19050" y="35502"/>
                      <a:pt x="19050" y="37234"/>
                    </a:cubicBezTo>
                    <a:cubicBezTo>
                      <a:pt x="19050" y="38966"/>
                      <a:pt x="19050" y="40698"/>
                      <a:pt x="19050" y="41564"/>
                    </a:cubicBezTo>
                    <a:lnTo>
                      <a:pt x="19050" y="106507"/>
                    </a:lnTo>
                    <a:lnTo>
                      <a:pt x="0" y="106507"/>
                    </a:lnTo>
                    <a:lnTo>
                      <a:pt x="0" y="0"/>
                    </a:lnTo>
                    <a:lnTo>
                      <a:pt x="16452" y="0"/>
                    </a:lnTo>
                    <a:cubicBezTo>
                      <a:pt x="17318" y="0"/>
                      <a:pt x="18184" y="0"/>
                      <a:pt x="19050" y="0"/>
                    </a:cubicBezTo>
                    <a:cubicBezTo>
                      <a:pt x="19916" y="0"/>
                      <a:pt x="20782" y="0"/>
                      <a:pt x="20782" y="0"/>
                    </a:cubicBezTo>
                    <a:cubicBezTo>
                      <a:pt x="21648" y="0"/>
                      <a:pt x="21648" y="866"/>
                      <a:pt x="22514" y="866"/>
                    </a:cubicBezTo>
                    <a:cubicBezTo>
                      <a:pt x="23379" y="1732"/>
                      <a:pt x="23379" y="1732"/>
                      <a:pt x="24245" y="2598"/>
                    </a:cubicBezTo>
                    <a:lnTo>
                      <a:pt x="53686" y="59748"/>
                    </a:lnTo>
                    <a:cubicBezTo>
                      <a:pt x="54552" y="61479"/>
                      <a:pt x="55418" y="63211"/>
                      <a:pt x="56284" y="64943"/>
                    </a:cubicBezTo>
                    <a:cubicBezTo>
                      <a:pt x="57150" y="66675"/>
                      <a:pt x="58016" y="68407"/>
                      <a:pt x="58882" y="70138"/>
                    </a:cubicBezTo>
                    <a:cubicBezTo>
                      <a:pt x="59748" y="68407"/>
                      <a:pt x="60614" y="66675"/>
                      <a:pt x="61480" y="64077"/>
                    </a:cubicBezTo>
                    <a:cubicBezTo>
                      <a:pt x="62345" y="62345"/>
                      <a:pt x="63211" y="60614"/>
                      <a:pt x="64077" y="58882"/>
                    </a:cubicBezTo>
                    <a:lnTo>
                      <a:pt x="93518" y="2598"/>
                    </a:lnTo>
                    <a:cubicBezTo>
                      <a:pt x="94384" y="1732"/>
                      <a:pt x="94384" y="866"/>
                      <a:pt x="95250" y="866"/>
                    </a:cubicBezTo>
                    <a:cubicBezTo>
                      <a:pt x="96116" y="0"/>
                      <a:pt x="96116" y="0"/>
                      <a:pt x="96982" y="0"/>
                    </a:cubicBezTo>
                    <a:cubicBezTo>
                      <a:pt x="97848" y="0"/>
                      <a:pt x="97848" y="0"/>
                      <a:pt x="98714" y="0"/>
                    </a:cubicBezTo>
                    <a:cubicBezTo>
                      <a:pt x="99580" y="0"/>
                      <a:pt x="100446" y="0"/>
                      <a:pt x="101311" y="0"/>
                    </a:cubicBezTo>
                    <a:lnTo>
                      <a:pt x="117764" y="0"/>
                    </a:lnTo>
                    <a:close/>
                  </a:path>
                </a:pathLst>
              </a:custGeom>
              <a:solidFill>
                <a:srgbClr val="FFFFFF"/>
              </a:solidFill>
              <a:ln w="8653" cap="flat">
                <a:noFill/>
                <a:prstDash val="solid"/>
                <a:miter/>
              </a:ln>
            </p:spPr>
            <p:txBody>
              <a:bodyPr rtlCol="0" anchor="ctr"/>
              <a:lstStyle/>
              <a:p>
                <a:endParaRPr lang="en-US"/>
              </a:p>
            </p:txBody>
          </p:sp>
          <p:sp>
            <p:nvSpPr>
              <p:cNvPr id="171" name="Freeform 170">
                <a:extLst>
                  <a:ext uri="{FF2B5EF4-FFF2-40B4-BE49-F238E27FC236}">
                    <a16:creationId xmlns:a16="http://schemas.microsoft.com/office/drawing/2014/main" id="{8404EB11-9E48-4490-44FF-A3B405FE6EE8}"/>
                  </a:ext>
                </a:extLst>
              </p:cNvPr>
              <p:cNvSpPr/>
              <p:nvPr/>
            </p:nvSpPr>
            <p:spPr>
              <a:xfrm>
                <a:off x="6142759" y="3967595"/>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3194F672-E19B-77FF-3511-E10D0DB2090D}"/>
                  </a:ext>
                </a:extLst>
              </p:cNvPr>
              <p:cNvSpPr/>
              <p:nvPr/>
            </p:nvSpPr>
            <p:spPr>
              <a:xfrm>
                <a:off x="6186920" y="3967595"/>
                <a:ext cx="83993" cy="106506"/>
              </a:xfrm>
              <a:custGeom>
                <a:avLst/>
                <a:gdLst>
                  <a:gd name="connsiteX0" fmla="*/ 83993 w 83993"/>
                  <a:gd name="connsiteY0" fmla="*/ 7793 h 106506"/>
                  <a:gd name="connsiteX1" fmla="*/ 83127 w 83993"/>
                  <a:gd name="connsiteY1" fmla="*/ 11257 h 106506"/>
                  <a:gd name="connsiteX2" fmla="*/ 81395 w 83993"/>
                  <a:gd name="connsiteY2" fmla="*/ 14720 h 106506"/>
                  <a:gd name="connsiteX3" fmla="*/ 28575 w 83993"/>
                  <a:gd name="connsiteY3" fmla="*/ 89189 h 106506"/>
                  <a:gd name="connsiteX4" fmla="*/ 81395 w 83993"/>
                  <a:gd name="connsiteY4" fmla="*/ 89189 h 106506"/>
                  <a:gd name="connsiteX5" fmla="*/ 81395 w 83993"/>
                  <a:gd name="connsiteY5" fmla="*/ 106507 h 106506"/>
                  <a:gd name="connsiteX6" fmla="*/ 0 w 83993"/>
                  <a:gd name="connsiteY6" fmla="*/ 106507 h 106506"/>
                  <a:gd name="connsiteX7" fmla="*/ 0 w 83993"/>
                  <a:gd name="connsiteY7" fmla="*/ 97848 h 106506"/>
                  <a:gd name="connsiteX8" fmla="*/ 866 w 83993"/>
                  <a:gd name="connsiteY8" fmla="*/ 94384 h 106506"/>
                  <a:gd name="connsiteX9" fmla="*/ 2598 w 83993"/>
                  <a:gd name="connsiteY9" fmla="*/ 91786 h 106506"/>
                  <a:gd name="connsiteX10" fmla="*/ 55418 w 83993"/>
                  <a:gd name="connsiteY10" fmla="*/ 17318 h 106506"/>
                  <a:gd name="connsiteX11" fmla="*/ 4330 w 83993"/>
                  <a:gd name="connsiteY11" fmla="*/ 17318 h 106506"/>
                  <a:gd name="connsiteX12" fmla="*/ 4330 w 83993"/>
                  <a:gd name="connsiteY12" fmla="*/ 0 h 106506"/>
                  <a:gd name="connsiteX13" fmla="*/ 83127 w 83993"/>
                  <a:gd name="connsiteY13" fmla="*/ 0 h 106506"/>
                  <a:gd name="connsiteX14" fmla="*/ 83127 w 83993"/>
                  <a:gd name="connsiteY14" fmla="*/ 779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3993" h="106506">
                    <a:moveTo>
                      <a:pt x="83993" y="7793"/>
                    </a:moveTo>
                    <a:cubicBezTo>
                      <a:pt x="83993" y="8659"/>
                      <a:pt x="83993" y="10391"/>
                      <a:pt x="83127" y="11257"/>
                    </a:cubicBezTo>
                    <a:cubicBezTo>
                      <a:pt x="82261" y="12123"/>
                      <a:pt x="82261" y="13854"/>
                      <a:pt x="81395" y="14720"/>
                    </a:cubicBezTo>
                    <a:lnTo>
                      <a:pt x="28575" y="89189"/>
                    </a:lnTo>
                    <a:lnTo>
                      <a:pt x="81395" y="89189"/>
                    </a:lnTo>
                    <a:lnTo>
                      <a:pt x="81395" y="106507"/>
                    </a:lnTo>
                    <a:lnTo>
                      <a:pt x="0" y="106507"/>
                    </a:lnTo>
                    <a:lnTo>
                      <a:pt x="0" y="97848"/>
                    </a:lnTo>
                    <a:cubicBezTo>
                      <a:pt x="0" y="96982"/>
                      <a:pt x="0" y="96116"/>
                      <a:pt x="866" y="94384"/>
                    </a:cubicBezTo>
                    <a:cubicBezTo>
                      <a:pt x="866" y="93518"/>
                      <a:pt x="1732" y="92652"/>
                      <a:pt x="2598" y="91786"/>
                    </a:cubicBezTo>
                    <a:lnTo>
                      <a:pt x="55418" y="17318"/>
                    </a:lnTo>
                    <a:lnTo>
                      <a:pt x="4330" y="17318"/>
                    </a:lnTo>
                    <a:lnTo>
                      <a:pt x="4330" y="0"/>
                    </a:lnTo>
                    <a:lnTo>
                      <a:pt x="83127" y="0"/>
                    </a:lnTo>
                    <a:lnTo>
                      <a:pt x="83127" y="7793"/>
                    </a:lnTo>
                    <a:close/>
                  </a:path>
                </a:pathLst>
              </a:custGeom>
              <a:solidFill>
                <a:srgbClr val="FFFFFF"/>
              </a:solidFill>
              <a:ln w="8653" cap="flat">
                <a:noFill/>
                <a:prstDash val="solid"/>
                <a:miter/>
              </a:ln>
            </p:spPr>
            <p:txBody>
              <a:bodyPr rtlCol="0" anchor="ctr"/>
              <a:lstStyle/>
              <a:p>
                <a:endParaRPr lang="en-US"/>
              </a:p>
            </p:txBody>
          </p:sp>
          <p:sp>
            <p:nvSpPr>
              <p:cNvPr id="173" name="Freeform 172">
                <a:extLst>
                  <a:ext uri="{FF2B5EF4-FFF2-40B4-BE49-F238E27FC236}">
                    <a16:creationId xmlns:a16="http://schemas.microsoft.com/office/drawing/2014/main" id="{75BC1649-BFDD-A9E0-F0DB-05CA3A354AE0}"/>
                  </a:ext>
                </a:extLst>
              </p:cNvPr>
              <p:cNvSpPr/>
              <p:nvPr/>
            </p:nvSpPr>
            <p:spPr>
              <a:xfrm>
                <a:off x="6295159" y="3967595"/>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B8F05F8E-F33B-C66C-4837-B2752D3ACD32}"/>
                  </a:ext>
                </a:extLst>
              </p:cNvPr>
              <p:cNvSpPr/>
              <p:nvPr/>
            </p:nvSpPr>
            <p:spPr>
              <a:xfrm>
                <a:off x="6349711" y="3967595"/>
                <a:ext cx="90920" cy="106506"/>
              </a:xfrm>
              <a:custGeom>
                <a:avLst/>
                <a:gdLst>
                  <a:gd name="connsiteX0" fmla="*/ 90920 w 90920"/>
                  <a:gd name="connsiteY0" fmla="*/ 0 h 106506"/>
                  <a:gd name="connsiteX1" fmla="*/ 90920 w 90920"/>
                  <a:gd name="connsiteY1" fmla="*/ 106507 h 106506"/>
                  <a:gd name="connsiteX2" fmla="*/ 79664 w 90920"/>
                  <a:gd name="connsiteY2" fmla="*/ 106507 h 106506"/>
                  <a:gd name="connsiteX3" fmla="*/ 75334 w 90920"/>
                  <a:gd name="connsiteY3" fmla="*/ 105641 h 106506"/>
                  <a:gd name="connsiteX4" fmla="*/ 71871 w 90920"/>
                  <a:gd name="connsiteY4" fmla="*/ 103043 h 106506"/>
                  <a:gd name="connsiteX5" fmla="*/ 19050 w 90920"/>
                  <a:gd name="connsiteY5" fmla="*/ 35502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5 w 90920"/>
                  <a:gd name="connsiteY12" fmla="*/ 0 h 106506"/>
                  <a:gd name="connsiteX13" fmla="*/ 15587 w 90920"/>
                  <a:gd name="connsiteY13" fmla="*/ 866 h 106506"/>
                  <a:gd name="connsiteX14" fmla="*/ 17318 w 90920"/>
                  <a:gd name="connsiteY14" fmla="*/ 1732 h 106506"/>
                  <a:gd name="connsiteX15" fmla="*/ 19050 w 90920"/>
                  <a:gd name="connsiteY15" fmla="*/ 3464 h 106506"/>
                  <a:gd name="connsiteX16" fmla="*/ 72737 w 90920"/>
                  <a:gd name="connsiteY16" fmla="*/ 71004 h 106506"/>
                  <a:gd name="connsiteX17" fmla="*/ 71871 w 90920"/>
                  <a:gd name="connsiteY17" fmla="*/ 65809 h 106506"/>
                  <a:gd name="connsiteX18" fmla="*/ 71871 w 90920"/>
                  <a:gd name="connsiteY18" fmla="*/ 60614 h 106506"/>
                  <a:gd name="connsiteX19" fmla="*/ 71871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4" y="106507"/>
                    </a:lnTo>
                    <a:cubicBezTo>
                      <a:pt x="77932" y="106507"/>
                      <a:pt x="76200" y="106507"/>
                      <a:pt x="75334" y="105641"/>
                    </a:cubicBezTo>
                    <a:cubicBezTo>
                      <a:pt x="74468" y="104775"/>
                      <a:pt x="72737" y="103909"/>
                      <a:pt x="71871" y="103043"/>
                    </a:cubicBezTo>
                    <a:lnTo>
                      <a:pt x="19050" y="35502"/>
                    </a:lnTo>
                    <a:cubicBezTo>
                      <a:pt x="19050" y="37234"/>
                      <a:pt x="19050" y="38966"/>
                      <a:pt x="19050" y="40698"/>
                    </a:cubicBezTo>
                    <a:cubicBezTo>
                      <a:pt x="19050" y="42429"/>
                      <a:pt x="19050" y="44161"/>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1732"/>
                      <a:pt x="16452" y="1732"/>
                      <a:pt x="17318" y="1732"/>
                    </a:cubicBezTo>
                    <a:cubicBezTo>
                      <a:pt x="18184" y="2598"/>
                      <a:pt x="18184" y="2598"/>
                      <a:pt x="19050" y="3464"/>
                    </a:cubicBezTo>
                    <a:lnTo>
                      <a:pt x="72737" y="71004"/>
                    </a:lnTo>
                    <a:cubicBezTo>
                      <a:pt x="72737" y="69273"/>
                      <a:pt x="72737" y="67541"/>
                      <a:pt x="71871" y="65809"/>
                    </a:cubicBezTo>
                    <a:cubicBezTo>
                      <a:pt x="71871" y="64077"/>
                      <a:pt x="71871" y="62345"/>
                      <a:pt x="71871" y="60614"/>
                    </a:cubicBezTo>
                    <a:lnTo>
                      <a:pt x="71871" y="0"/>
                    </a:lnTo>
                    <a:lnTo>
                      <a:pt x="90920" y="0"/>
                    </a:lnTo>
                    <a:close/>
                  </a:path>
                </a:pathLst>
              </a:custGeom>
              <a:solidFill>
                <a:srgbClr val="FFFFFF"/>
              </a:solidFill>
              <a:ln w="8653"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C8D2834F-446A-2557-BEEF-AEA52920113B}"/>
                  </a:ext>
                </a:extLst>
              </p:cNvPr>
              <p:cNvSpPr/>
              <p:nvPr/>
            </p:nvSpPr>
            <p:spPr>
              <a:xfrm>
                <a:off x="6466609" y="3965863"/>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4 h 109104"/>
                  <a:gd name="connsiteX10" fmla="*/ 15587 w 94384"/>
                  <a:gd name="connsiteY10" fmla="*/ 15586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2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6"/>
                      <a:pt x="0" y="54552"/>
                    </a:cubicBezTo>
                    <a:cubicBezTo>
                      <a:pt x="0" y="46759"/>
                      <a:pt x="1732" y="38966"/>
                      <a:pt x="4330" y="32904"/>
                    </a:cubicBezTo>
                    <a:cubicBezTo>
                      <a:pt x="6927" y="25977"/>
                      <a:pt x="10391" y="20782"/>
                      <a:pt x="15587" y="15586"/>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127" y="25977"/>
                      <a:pt x="81396" y="25977"/>
                      <a:pt x="79664" y="25111"/>
                    </a:cubicBezTo>
                    <a:cubicBezTo>
                      <a:pt x="77932" y="24245"/>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5"/>
                      <a:pt x="32039" y="26843"/>
                    </a:cubicBezTo>
                    <a:cubicBezTo>
                      <a:pt x="29441" y="30307"/>
                      <a:pt x="26843" y="33770"/>
                      <a:pt x="25977" y="38100"/>
                    </a:cubicBezTo>
                    <a:cubicBezTo>
                      <a:pt x="24246" y="42429"/>
                      <a:pt x="23380" y="47625"/>
                      <a:pt x="23380" y="52821"/>
                    </a:cubicBezTo>
                    <a:cubicBezTo>
                      <a:pt x="23380" y="58882"/>
                      <a:pt x="24246" y="64077"/>
                      <a:pt x="25977" y="68407"/>
                    </a:cubicBezTo>
                    <a:cubicBezTo>
                      <a:pt x="27709" y="72736"/>
                      <a:pt x="30307" y="77066"/>
                      <a:pt x="32905" y="79664"/>
                    </a:cubicBezTo>
                    <a:cubicBezTo>
                      <a:pt x="36368" y="83127"/>
                      <a:pt x="39832" y="84859"/>
                      <a:pt x="44161" y="86591"/>
                    </a:cubicBezTo>
                    <a:cubicBezTo>
                      <a:pt x="48491" y="88323"/>
                      <a:pt x="52821" y="89189"/>
                      <a:pt x="58016" y="89189"/>
                    </a:cubicBezTo>
                    <a:cubicBezTo>
                      <a:pt x="61480" y="89189"/>
                      <a:pt x="64943" y="89189"/>
                      <a:pt x="67541" y="88323"/>
                    </a:cubicBezTo>
                    <a:cubicBezTo>
                      <a:pt x="70139" y="87457"/>
                      <a:pt x="72737" y="86591"/>
                      <a:pt x="75334" y="85725"/>
                    </a:cubicBezTo>
                    <a:lnTo>
                      <a:pt x="75334" y="67541"/>
                    </a:lnTo>
                    <a:lnTo>
                      <a:pt x="63212" y="67541"/>
                    </a:lnTo>
                    <a:cubicBezTo>
                      <a:pt x="61480"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20" name="Graphic 6">
              <a:extLst>
                <a:ext uri="{FF2B5EF4-FFF2-40B4-BE49-F238E27FC236}">
                  <a16:creationId xmlns:a16="http://schemas.microsoft.com/office/drawing/2014/main" id="{01143859-2E54-BBFA-164F-37BC7A394A0A}"/>
                </a:ext>
              </a:extLst>
            </p:cNvPr>
            <p:cNvGrpSpPr/>
            <p:nvPr/>
          </p:nvGrpSpPr>
          <p:grpSpPr>
            <a:xfrm>
              <a:off x="5412797" y="4836967"/>
              <a:ext cx="1337829" cy="109104"/>
              <a:chOff x="5412797" y="4836967"/>
              <a:chExt cx="1337829" cy="109104"/>
            </a:xfrm>
            <a:solidFill>
              <a:srgbClr val="FFFFFF"/>
            </a:solidFill>
          </p:grpSpPr>
          <p:sp>
            <p:nvSpPr>
              <p:cNvPr id="153" name="Freeform 152">
                <a:extLst>
                  <a:ext uri="{FF2B5EF4-FFF2-40B4-BE49-F238E27FC236}">
                    <a16:creationId xmlns:a16="http://schemas.microsoft.com/office/drawing/2014/main" id="{920B81F1-9EA7-C1F0-A89A-4A530BEC3410}"/>
                  </a:ext>
                </a:extLst>
              </p:cNvPr>
              <p:cNvSpPr/>
              <p:nvPr/>
            </p:nvSpPr>
            <p:spPr>
              <a:xfrm>
                <a:off x="5412797" y="4839566"/>
                <a:ext cx="73602" cy="106506"/>
              </a:xfrm>
              <a:custGeom>
                <a:avLst/>
                <a:gdLst>
                  <a:gd name="connsiteX0" fmla="*/ 66675 w 73602"/>
                  <a:gd name="connsiteY0" fmla="*/ 19050 h 106506"/>
                  <a:gd name="connsiteX1" fmla="*/ 64943 w 73602"/>
                  <a:gd name="connsiteY1" fmla="*/ 21648 h 106506"/>
                  <a:gd name="connsiteX2" fmla="*/ 62345 w 73602"/>
                  <a:gd name="connsiteY2" fmla="*/ 22513 h 106506"/>
                  <a:gd name="connsiteX3" fmla="*/ 58882 w 73602"/>
                  <a:gd name="connsiteY3" fmla="*/ 21648 h 106506"/>
                  <a:gd name="connsiteX4" fmla="*/ 54552 w 73602"/>
                  <a:gd name="connsiteY4" fmla="*/ 19050 h 106506"/>
                  <a:gd name="connsiteX5" fmla="*/ 48491 w 73602"/>
                  <a:gd name="connsiteY5" fmla="*/ 16452 h 106506"/>
                  <a:gd name="connsiteX6" fmla="*/ 40698 w 73602"/>
                  <a:gd name="connsiteY6" fmla="*/ 15586 h 106506"/>
                  <a:gd name="connsiteX7" fmla="*/ 29441 w 73602"/>
                  <a:gd name="connsiteY7" fmla="*/ 19050 h 106506"/>
                  <a:gd name="connsiteX8" fmla="*/ 25977 w 73602"/>
                  <a:gd name="connsiteY8" fmla="*/ 27709 h 106506"/>
                  <a:gd name="connsiteX9" fmla="*/ 27709 w 73602"/>
                  <a:gd name="connsiteY9" fmla="*/ 33770 h 106506"/>
                  <a:gd name="connsiteX10" fmla="*/ 32904 w 73602"/>
                  <a:gd name="connsiteY10" fmla="*/ 38100 h 106506"/>
                  <a:gd name="connsiteX11" fmla="*/ 40698 w 73602"/>
                  <a:gd name="connsiteY11" fmla="*/ 40697 h 106506"/>
                  <a:gd name="connsiteX12" fmla="*/ 49357 w 73602"/>
                  <a:gd name="connsiteY12" fmla="*/ 43295 h 106506"/>
                  <a:gd name="connsiteX13" fmla="*/ 58016 w 73602"/>
                  <a:gd name="connsiteY13" fmla="*/ 46759 h 106506"/>
                  <a:gd name="connsiteX14" fmla="*/ 65809 w 73602"/>
                  <a:gd name="connsiteY14" fmla="*/ 51955 h 106506"/>
                  <a:gd name="connsiteX15" fmla="*/ 71005 w 73602"/>
                  <a:gd name="connsiteY15" fmla="*/ 59747 h 106506"/>
                  <a:gd name="connsiteX16" fmla="*/ 72736 w 73602"/>
                  <a:gd name="connsiteY16" fmla="*/ 71004 h 106506"/>
                  <a:gd name="connsiteX17" fmla="*/ 70139 w 73602"/>
                  <a:gd name="connsiteY17" fmla="*/ 84859 h 106506"/>
                  <a:gd name="connsiteX18" fmla="*/ 63211 w 73602"/>
                  <a:gd name="connsiteY18" fmla="*/ 96116 h 106506"/>
                  <a:gd name="connsiteX19" fmla="*/ 51089 w 73602"/>
                  <a:gd name="connsiteY19" fmla="*/ 103909 h 106506"/>
                  <a:gd name="connsiteX20" fmla="*/ 35502 w 73602"/>
                  <a:gd name="connsiteY20" fmla="*/ 106507 h 106506"/>
                  <a:gd name="connsiteX21" fmla="*/ 25111 w 73602"/>
                  <a:gd name="connsiteY21" fmla="*/ 105640 h 106506"/>
                  <a:gd name="connsiteX22" fmla="*/ 15586 w 73602"/>
                  <a:gd name="connsiteY22" fmla="*/ 103043 h 106506"/>
                  <a:gd name="connsiteX23" fmla="*/ 6927 w 73602"/>
                  <a:gd name="connsiteY23" fmla="*/ 98713 h 106506"/>
                  <a:gd name="connsiteX24" fmla="*/ 0 w 73602"/>
                  <a:gd name="connsiteY24" fmla="*/ 92652 h 106506"/>
                  <a:gd name="connsiteX25" fmla="*/ 6061 w 73602"/>
                  <a:gd name="connsiteY25" fmla="*/ 82261 h 106506"/>
                  <a:gd name="connsiteX26" fmla="*/ 7793 w 73602"/>
                  <a:gd name="connsiteY26" fmla="*/ 80529 h 106506"/>
                  <a:gd name="connsiteX27" fmla="*/ 10391 w 73602"/>
                  <a:gd name="connsiteY27" fmla="*/ 79663 h 106506"/>
                  <a:gd name="connsiteX28" fmla="*/ 14720 w 73602"/>
                  <a:gd name="connsiteY28" fmla="*/ 81395 h 106506"/>
                  <a:gd name="connsiteX29" fmla="*/ 19916 w 73602"/>
                  <a:gd name="connsiteY29" fmla="*/ 84859 h 106506"/>
                  <a:gd name="connsiteX30" fmla="*/ 26843 w 73602"/>
                  <a:gd name="connsiteY30" fmla="*/ 88322 h 106506"/>
                  <a:gd name="connsiteX31" fmla="*/ 35502 w 73602"/>
                  <a:gd name="connsiteY31" fmla="*/ 90054 h 106506"/>
                  <a:gd name="connsiteX32" fmla="*/ 47625 w 73602"/>
                  <a:gd name="connsiteY32" fmla="*/ 86591 h 106506"/>
                  <a:gd name="connsiteX33" fmla="*/ 51955 w 73602"/>
                  <a:gd name="connsiteY33" fmla="*/ 76200 h 106506"/>
                  <a:gd name="connsiteX34" fmla="*/ 50223 w 73602"/>
                  <a:gd name="connsiteY34" fmla="*/ 69273 h 106506"/>
                  <a:gd name="connsiteX35" fmla="*/ 45027 w 73602"/>
                  <a:gd name="connsiteY35" fmla="*/ 64943 h 106506"/>
                  <a:gd name="connsiteX36" fmla="*/ 37234 w 73602"/>
                  <a:gd name="connsiteY36" fmla="*/ 62345 h 106506"/>
                  <a:gd name="connsiteX37" fmla="*/ 28575 w 73602"/>
                  <a:gd name="connsiteY37" fmla="*/ 59747 h 106506"/>
                  <a:gd name="connsiteX38" fmla="*/ 19916 w 73602"/>
                  <a:gd name="connsiteY38" fmla="*/ 56284 h 106506"/>
                  <a:gd name="connsiteX39" fmla="*/ 12123 w 73602"/>
                  <a:gd name="connsiteY39" fmla="*/ 51088 h 106506"/>
                  <a:gd name="connsiteX40" fmla="*/ 6927 w 73602"/>
                  <a:gd name="connsiteY40" fmla="*/ 42429 h 106506"/>
                  <a:gd name="connsiteX41" fmla="*/ 5195 w 73602"/>
                  <a:gd name="connsiteY41" fmla="*/ 30307 h 106506"/>
                  <a:gd name="connsiteX42" fmla="*/ 7793 w 73602"/>
                  <a:gd name="connsiteY42" fmla="*/ 19050 h 106506"/>
                  <a:gd name="connsiteX43" fmla="*/ 14720 w 73602"/>
                  <a:gd name="connsiteY43" fmla="*/ 9525 h 106506"/>
                  <a:gd name="connsiteX44" fmla="*/ 25977 w 73602"/>
                  <a:gd name="connsiteY44" fmla="*/ 2598 h 106506"/>
                  <a:gd name="connsiteX45" fmla="*/ 41564 w 73602"/>
                  <a:gd name="connsiteY45" fmla="*/ 0 h 106506"/>
                  <a:gd name="connsiteX46" fmla="*/ 59748 w 73602"/>
                  <a:gd name="connsiteY46" fmla="*/ 2598 h 106506"/>
                  <a:gd name="connsiteX47" fmla="*/ 73602 w 73602"/>
                  <a:gd name="connsiteY47" fmla="*/ 11257 h 106506"/>
                  <a:gd name="connsiteX48" fmla="*/ 66675 w 73602"/>
                  <a:gd name="connsiteY48" fmla="*/ 1905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3602" h="106506">
                    <a:moveTo>
                      <a:pt x="66675" y="19050"/>
                    </a:moveTo>
                    <a:cubicBezTo>
                      <a:pt x="65809" y="19916"/>
                      <a:pt x="64943" y="20782"/>
                      <a:pt x="64943" y="21648"/>
                    </a:cubicBezTo>
                    <a:cubicBezTo>
                      <a:pt x="64077" y="22513"/>
                      <a:pt x="63211" y="22513"/>
                      <a:pt x="62345" y="22513"/>
                    </a:cubicBezTo>
                    <a:cubicBezTo>
                      <a:pt x="61479" y="22513"/>
                      <a:pt x="59748" y="22513"/>
                      <a:pt x="58882" y="21648"/>
                    </a:cubicBezTo>
                    <a:cubicBezTo>
                      <a:pt x="58016" y="20782"/>
                      <a:pt x="56284" y="19916"/>
                      <a:pt x="54552" y="19050"/>
                    </a:cubicBezTo>
                    <a:cubicBezTo>
                      <a:pt x="52820" y="18184"/>
                      <a:pt x="51089" y="17318"/>
                      <a:pt x="48491" y="16452"/>
                    </a:cubicBezTo>
                    <a:cubicBezTo>
                      <a:pt x="46759" y="15586"/>
                      <a:pt x="44161" y="15586"/>
                      <a:pt x="40698" y="15586"/>
                    </a:cubicBezTo>
                    <a:cubicBezTo>
                      <a:pt x="35502" y="15586"/>
                      <a:pt x="32039" y="16452"/>
                      <a:pt x="29441" y="19050"/>
                    </a:cubicBezTo>
                    <a:cubicBezTo>
                      <a:pt x="26843" y="21648"/>
                      <a:pt x="25977" y="24245"/>
                      <a:pt x="25977" y="27709"/>
                    </a:cubicBezTo>
                    <a:cubicBezTo>
                      <a:pt x="25977" y="30307"/>
                      <a:pt x="26843" y="32038"/>
                      <a:pt x="27709" y="33770"/>
                    </a:cubicBezTo>
                    <a:cubicBezTo>
                      <a:pt x="29441" y="35502"/>
                      <a:pt x="31173" y="36368"/>
                      <a:pt x="32904" y="38100"/>
                    </a:cubicBezTo>
                    <a:cubicBezTo>
                      <a:pt x="35502" y="38966"/>
                      <a:pt x="38100" y="39832"/>
                      <a:pt x="40698" y="40697"/>
                    </a:cubicBezTo>
                    <a:cubicBezTo>
                      <a:pt x="43295" y="41564"/>
                      <a:pt x="46759" y="42429"/>
                      <a:pt x="49357" y="43295"/>
                    </a:cubicBezTo>
                    <a:cubicBezTo>
                      <a:pt x="52820" y="44161"/>
                      <a:pt x="55418" y="45893"/>
                      <a:pt x="58016" y="46759"/>
                    </a:cubicBezTo>
                    <a:cubicBezTo>
                      <a:pt x="60614" y="48491"/>
                      <a:pt x="63211" y="50223"/>
                      <a:pt x="65809" y="51955"/>
                    </a:cubicBezTo>
                    <a:cubicBezTo>
                      <a:pt x="68407" y="53686"/>
                      <a:pt x="70139" y="57150"/>
                      <a:pt x="71005" y="59747"/>
                    </a:cubicBezTo>
                    <a:cubicBezTo>
                      <a:pt x="72736" y="63211"/>
                      <a:pt x="72736" y="66675"/>
                      <a:pt x="72736" y="71004"/>
                    </a:cubicBezTo>
                    <a:cubicBezTo>
                      <a:pt x="72736" y="76200"/>
                      <a:pt x="71870" y="80529"/>
                      <a:pt x="70139" y="84859"/>
                    </a:cubicBezTo>
                    <a:cubicBezTo>
                      <a:pt x="68407" y="89189"/>
                      <a:pt x="65809" y="92652"/>
                      <a:pt x="63211" y="96116"/>
                    </a:cubicBezTo>
                    <a:cubicBezTo>
                      <a:pt x="59748" y="99580"/>
                      <a:pt x="56284" y="102177"/>
                      <a:pt x="51089" y="103909"/>
                    </a:cubicBezTo>
                    <a:cubicBezTo>
                      <a:pt x="46759" y="105640"/>
                      <a:pt x="41564" y="106507"/>
                      <a:pt x="35502" y="106507"/>
                    </a:cubicBezTo>
                    <a:cubicBezTo>
                      <a:pt x="32039" y="106507"/>
                      <a:pt x="28575" y="106507"/>
                      <a:pt x="25111" y="105640"/>
                    </a:cubicBezTo>
                    <a:cubicBezTo>
                      <a:pt x="21648" y="104775"/>
                      <a:pt x="18184" y="103909"/>
                      <a:pt x="15586" y="103043"/>
                    </a:cubicBezTo>
                    <a:cubicBezTo>
                      <a:pt x="12123" y="102177"/>
                      <a:pt x="9525" y="100445"/>
                      <a:pt x="6927" y="98713"/>
                    </a:cubicBezTo>
                    <a:cubicBezTo>
                      <a:pt x="4330" y="96981"/>
                      <a:pt x="1732" y="95250"/>
                      <a:pt x="0" y="92652"/>
                    </a:cubicBezTo>
                    <a:lnTo>
                      <a:pt x="6061" y="82261"/>
                    </a:lnTo>
                    <a:cubicBezTo>
                      <a:pt x="6927" y="81395"/>
                      <a:pt x="6927" y="80529"/>
                      <a:pt x="7793" y="80529"/>
                    </a:cubicBezTo>
                    <a:cubicBezTo>
                      <a:pt x="8659" y="80529"/>
                      <a:pt x="9525" y="79663"/>
                      <a:pt x="10391" y="79663"/>
                    </a:cubicBezTo>
                    <a:cubicBezTo>
                      <a:pt x="12123" y="79663"/>
                      <a:pt x="12989" y="80529"/>
                      <a:pt x="14720" y="81395"/>
                    </a:cubicBezTo>
                    <a:cubicBezTo>
                      <a:pt x="16452" y="82261"/>
                      <a:pt x="18184" y="83127"/>
                      <a:pt x="19916" y="84859"/>
                    </a:cubicBezTo>
                    <a:cubicBezTo>
                      <a:pt x="21648" y="85725"/>
                      <a:pt x="24245" y="87457"/>
                      <a:pt x="26843" y="88322"/>
                    </a:cubicBezTo>
                    <a:cubicBezTo>
                      <a:pt x="29441" y="89189"/>
                      <a:pt x="32039" y="90054"/>
                      <a:pt x="35502" y="90054"/>
                    </a:cubicBezTo>
                    <a:cubicBezTo>
                      <a:pt x="40698" y="90054"/>
                      <a:pt x="45027" y="89189"/>
                      <a:pt x="47625" y="86591"/>
                    </a:cubicBezTo>
                    <a:cubicBezTo>
                      <a:pt x="50223" y="83993"/>
                      <a:pt x="51955" y="80529"/>
                      <a:pt x="51955" y="76200"/>
                    </a:cubicBezTo>
                    <a:cubicBezTo>
                      <a:pt x="51955" y="73602"/>
                      <a:pt x="51089" y="71004"/>
                      <a:pt x="50223" y="69273"/>
                    </a:cubicBezTo>
                    <a:cubicBezTo>
                      <a:pt x="48491" y="67541"/>
                      <a:pt x="46759" y="65809"/>
                      <a:pt x="45027" y="64943"/>
                    </a:cubicBezTo>
                    <a:cubicBezTo>
                      <a:pt x="42429" y="64077"/>
                      <a:pt x="39832" y="63211"/>
                      <a:pt x="37234" y="62345"/>
                    </a:cubicBezTo>
                    <a:cubicBezTo>
                      <a:pt x="34636" y="61479"/>
                      <a:pt x="31173" y="60614"/>
                      <a:pt x="28575" y="59747"/>
                    </a:cubicBezTo>
                    <a:cubicBezTo>
                      <a:pt x="25977" y="58882"/>
                      <a:pt x="22514" y="58015"/>
                      <a:pt x="19916" y="56284"/>
                    </a:cubicBezTo>
                    <a:cubicBezTo>
                      <a:pt x="17318" y="54552"/>
                      <a:pt x="14720" y="52820"/>
                      <a:pt x="12123" y="51088"/>
                    </a:cubicBezTo>
                    <a:cubicBezTo>
                      <a:pt x="9525" y="48491"/>
                      <a:pt x="7793" y="45893"/>
                      <a:pt x="6927" y="42429"/>
                    </a:cubicBezTo>
                    <a:cubicBezTo>
                      <a:pt x="5195" y="38966"/>
                      <a:pt x="5195" y="34636"/>
                      <a:pt x="5195" y="30307"/>
                    </a:cubicBezTo>
                    <a:cubicBezTo>
                      <a:pt x="5195" y="25977"/>
                      <a:pt x="6061" y="22513"/>
                      <a:pt x="7793" y="19050"/>
                    </a:cubicBezTo>
                    <a:cubicBezTo>
                      <a:pt x="9525" y="15586"/>
                      <a:pt x="11257" y="12122"/>
                      <a:pt x="14720" y="9525"/>
                    </a:cubicBezTo>
                    <a:cubicBezTo>
                      <a:pt x="18184" y="6927"/>
                      <a:pt x="21648" y="4330"/>
                      <a:pt x="25977" y="2598"/>
                    </a:cubicBezTo>
                    <a:cubicBezTo>
                      <a:pt x="30307" y="866"/>
                      <a:pt x="35502" y="0"/>
                      <a:pt x="41564" y="0"/>
                    </a:cubicBezTo>
                    <a:cubicBezTo>
                      <a:pt x="47625" y="0"/>
                      <a:pt x="53686" y="866"/>
                      <a:pt x="59748" y="2598"/>
                    </a:cubicBezTo>
                    <a:cubicBezTo>
                      <a:pt x="64943" y="4330"/>
                      <a:pt x="70139" y="6927"/>
                      <a:pt x="73602" y="11257"/>
                    </a:cubicBezTo>
                    <a:lnTo>
                      <a:pt x="66675" y="19050"/>
                    </a:lnTo>
                    <a:close/>
                  </a:path>
                </a:pathLst>
              </a:custGeom>
              <a:solidFill>
                <a:srgbClr val="FFFFFF"/>
              </a:solid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838A9292-7694-C618-2C1B-66949FEF7764}"/>
                  </a:ext>
                </a:extLst>
              </p:cNvPr>
              <p:cNvSpPr/>
              <p:nvPr/>
            </p:nvSpPr>
            <p:spPr>
              <a:xfrm>
                <a:off x="5503718" y="4838699"/>
                <a:ext cx="83993" cy="105641"/>
              </a:xfrm>
              <a:custGeom>
                <a:avLst/>
                <a:gdLst>
                  <a:gd name="connsiteX0" fmla="*/ 83993 w 83993"/>
                  <a:gd name="connsiteY0" fmla="*/ 17318 h 105641"/>
                  <a:gd name="connsiteX1" fmla="*/ 52820 w 83993"/>
                  <a:gd name="connsiteY1" fmla="*/ 17318 h 105641"/>
                  <a:gd name="connsiteX2" fmla="*/ 52820 w 83993"/>
                  <a:gd name="connsiteY2" fmla="*/ 105641 h 105641"/>
                  <a:gd name="connsiteX3" fmla="*/ 31173 w 83993"/>
                  <a:gd name="connsiteY3" fmla="*/ 105641 h 105641"/>
                  <a:gd name="connsiteX4" fmla="*/ 31173 w 83993"/>
                  <a:gd name="connsiteY4" fmla="*/ 17318 h 105641"/>
                  <a:gd name="connsiteX5" fmla="*/ 0 w 83993"/>
                  <a:gd name="connsiteY5" fmla="*/ 17318 h 105641"/>
                  <a:gd name="connsiteX6" fmla="*/ 0 w 83993"/>
                  <a:gd name="connsiteY6" fmla="*/ 0 h 105641"/>
                  <a:gd name="connsiteX7" fmla="*/ 83993 w 83993"/>
                  <a:gd name="connsiteY7" fmla="*/ 0 h 105641"/>
                  <a:gd name="connsiteX8" fmla="*/ 83993 w 83993"/>
                  <a:gd name="connsiteY8" fmla="*/ 17318 h 105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93" h="105641">
                    <a:moveTo>
                      <a:pt x="83993" y="17318"/>
                    </a:moveTo>
                    <a:lnTo>
                      <a:pt x="52820" y="17318"/>
                    </a:lnTo>
                    <a:lnTo>
                      <a:pt x="52820" y="105641"/>
                    </a:lnTo>
                    <a:lnTo>
                      <a:pt x="31173" y="105641"/>
                    </a:lnTo>
                    <a:lnTo>
                      <a:pt x="31173" y="17318"/>
                    </a:lnTo>
                    <a:lnTo>
                      <a:pt x="0" y="17318"/>
                    </a:lnTo>
                    <a:lnTo>
                      <a:pt x="0" y="0"/>
                    </a:lnTo>
                    <a:lnTo>
                      <a:pt x="83993" y="0"/>
                    </a:lnTo>
                    <a:lnTo>
                      <a:pt x="83993" y="17318"/>
                    </a:lnTo>
                    <a:close/>
                  </a:path>
                </a:pathLst>
              </a:custGeom>
              <a:solidFill>
                <a:srgbClr val="FFFFFF"/>
              </a:solidFill>
              <a:ln w="8653"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E0FD2071-2B7F-80F1-12B9-11E86BAF1C40}"/>
                  </a:ext>
                </a:extLst>
              </p:cNvPr>
              <p:cNvSpPr/>
              <p:nvPr/>
            </p:nvSpPr>
            <p:spPr>
              <a:xfrm>
                <a:off x="5611090" y="4838699"/>
                <a:ext cx="83993" cy="106506"/>
              </a:xfrm>
              <a:custGeom>
                <a:avLst/>
                <a:gdLst>
                  <a:gd name="connsiteX0" fmla="*/ 83993 w 83993"/>
                  <a:gd name="connsiteY0" fmla="*/ 106507 h 106506"/>
                  <a:gd name="connsiteX1" fmla="*/ 64077 w 83993"/>
                  <a:gd name="connsiteY1" fmla="*/ 106507 h 106506"/>
                  <a:gd name="connsiteX2" fmla="*/ 56284 w 83993"/>
                  <a:gd name="connsiteY2" fmla="*/ 102177 h 106506"/>
                  <a:gd name="connsiteX3" fmla="*/ 36368 w 83993"/>
                  <a:gd name="connsiteY3" fmla="*/ 69273 h 106506"/>
                  <a:gd name="connsiteX4" fmla="*/ 33770 w 83993"/>
                  <a:gd name="connsiteY4" fmla="*/ 66675 h 106506"/>
                  <a:gd name="connsiteX5" fmla="*/ 29441 w 83993"/>
                  <a:gd name="connsiteY5" fmla="*/ 65809 h 106506"/>
                  <a:gd name="connsiteX6" fmla="*/ 21648 w 83993"/>
                  <a:gd name="connsiteY6" fmla="*/ 65809 h 106506"/>
                  <a:gd name="connsiteX7" fmla="*/ 21648 w 83993"/>
                  <a:gd name="connsiteY7" fmla="*/ 106507 h 106506"/>
                  <a:gd name="connsiteX8" fmla="*/ 0 w 83993"/>
                  <a:gd name="connsiteY8" fmla="*/ 106507 h 106506"/>
                  <a:gd name="connsiteX9" fmla="*/ 0 w 83993"/>
                  <a:gd name="connsiteY9" fmla="*/ 0 h 106506"/>
                  <a:gd name="connsiteX10" fmla="*/ 33770 w 83993"/>
                  <a:gd name="connsiteY10" fmla="*/ 0 h 106506"/>
                  <a:gd name="connsiteX11" fmla="*/ 52821 w 83993"/>
                  <a:gd name="connsiteY11" fmla="*/ 2598 h 106506"/>
                  <a:gd name="connsiteX12" fmla="*/ 65809 w 83993"/>
                  <a:gd name="connsiteY12" fmla="*/ 8659 h 106506"/>
                  <a:gd name="connsiteX13" fmla="*/ 73602 w 83993"/>
                  <a:gd name="connsiteY13" fmla="*/ 18184 h 106506"/>
                  <a:gd name="connsiteX14" fmla="*/ 76200 w 83993"/>
                  <a:gd name="connsiteY14" fmla="*/ 30307 h 106506"/>
                  <a:gd name="connsiteX15" fmla="*/ 74468 w 83993"/>
                  <a:gd name="connsiteY15" fmla="*/ 40698 h 106506"/>
                  <a:gd name="connsiteX16" fmla="*/ 70139 w 83993"/>
                  <a:gd name="connsiteY16" fmla="*/ 49357 h 106506"/>
                  <a:gd name="connsiteX17" fmla="*/ 63211 w 83993"/>
                  <a:gd name="connsiteY17" fmla="*/ 56284 h 106506"/>
                  <a:gd name="connsiteX18" fmla="*/ 53686 w 83993"/>
                  <a:gd name="connsiteY18" fmla="*/ 61480 h 106506"/>
                  <a:gd name="connsiteX19" fmla="*/ 58016 w 83993"/>
                  <a:gd name="connsiteY19" fmla="*/ 64077 h 106506"/>
                  <a:gd name="connsiteX20" fmla="*/ 61480 w 83993"/>
                  <a:gd name="connsiteY20" fmla="*/ 68407 h 106506"/>
                  <a:gd name="connsiteX21" fmla="*/ 83993 w 83993"/>
                  <a:gd name="connsiteY21" fmla="*/ 106507 h 106506"/>
                  <a:gd name="connsiteX22" fmla="*/ 32905 w 83993"/>
                  <a:gd name="connsiteY22" fmla="*/ 50223 h 106506"/>
                  <a:gd name="connsiteX23" fmla="*/ 42429 w 83993"/>
                  <a:gd name="connsiteY23" fmla="*/ 48491 h 106506"/>
                  <a:gd name="connsiteX24" fmla="*/ 48491 w 83993"/>
                  <a:gd name="connsiteY24" fmla="*/ 45027 h 106506"/>
                  <a:gd name="connsiteX25" fmla="*/ 51955 w 83993"/>
                  <a:gd name="connsiteY25" fmla="*/ 39832 h 106506"/>
                  <a:gd name="connsiteX26" fmla="*/ 52821 w 83993"/>
                  <a:gd name="connsiteY26" fmla="*/ 32904 h 106506"/>
                  <a:gd name="connsiteX27" fmla="*/ 47625 w 83993"/>
                  <a:gd name="connsiteY27" fmla="*/ 20782 h 106506"/>
                  <a:gd name="connsiteX28" fmla="*/ 32039 w 83993"/>
                  <a:gd name="connsiteY28" fmla="*/ 16452 h 106506"/>
                  <a:gd name="connsiteX29" fmla="*/ 20782 w 83993"/>
                  <a:gd name="connsiteY29" fmla="*/ 16452 h 106506"/>
                  <a:gd name="connsiteX30" fmla="*/ 20782 w 83993"/>
                  <a:gd name="connsiteY30" fmla="*/ 50223 h 106506"/>
                  <a:gd name="connsiteX31" fmla="*/ 32905 w 83993"/>
                  <a:gd name="connsiteY31" fmla="*/ 502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3993" h="106506">
                    <a:moveTo>
                      <a:pt x="83993" y="106507"/>
                    </a:moveTo>
                    <a:lnTo>
                      <a:pt x="64077" y="106507"/>
                    </a:lnTo>
                    <a:cubicBezTo>
                      <a:pt x="60614" y="106507"/>
                      <a:pt x="58016" y="104775"/>
                      <a:pt x="56284" y="102177"/>
                    </a:cubicBezTo>
                    <a:lnTo>
                      <a:pt x="36368" y="69273"/>
                    </a:lnTo>
                    <a:cubicBezTo>
                      <a:pt x="35502" y="68407"/>
                      <a:pt x="34636" y="66675"/>
                      <a:pt x="33770" y="66675"/>
                    </a:cubicBezTo>
                    <a:cubicBezTo>
                      <a:pt x="32905" y="66675"/>
                      <a:pt x="31173" y="65809"/>
                      <a:pt x="29441" y="65809"/>
                    </a:cubicBezTo>
                    <a:lnTo>
                      <a:pt x="21648" y="65809"/>
                    </a:lnTo>
                    <a:lnTo>
                      <a:pt x="21648" y="106507"/>
                    </a:lnTo>
                    <a:lnTo>
                      <a:pt x="0" y="106507"/>
                    </a:lnTo>
                    <a:lnTo>
                      <a:pt x="0" y="0"/>
                    </a:lnTo>
                    <a:lnTo>
                      <a:pt x="33770" y="0"/>
                    </a:lnTo>
                    <a:cubicBezTo>
                      <a:pt x="41564" y="0"/>
                      <a:pt x="47625" y="866"/>
                      <a:pt x="52821" y="2598"/>
                    </a:cubicBezTo>
                    <a:cubicBezTo>
                      <a:pt x="58016" y="4330"/>
                      <a:pt x="62346" y="6061"/>
                      <a:pt x="65809" y="8659"/>
                    </a:cubicBezTo>
                    <a:cubicBezTo>
                      <a:pt x="69273" y="11257"/>
                      <a:pt x="71870" y="14721"/>
                      <a:pt x="73602" y="18184"/>
                    </a:cubicBezTo>
                    <a:cubicBezTo>
                      <a:pt x="75334" y="21648"/>
                      <a:pt x="76200" y="25977"/>
                      <a:pt x="76200" y="30307"/>
                    </a:cubicBezTo>
                    <a:cubicBezTo>
                      <a:pt x="76200" y="33771"/>
                      <a:pt x="75334" y="37234"/>
                      <a:pt x="74468" y="40698"/>
                    </a:cubicBezTo>
                    <a:cubicBezTo>
                      <a:pt x="73602" y="44162"/>
                      <a:pt x="71870" y="46759"/>
                      <a:pt x="70139" y="49357"/>
                    </a:cubicBezTo>
                    <a:cubicBezTo>
                      <a:pt x="68407" y="51955"/>
                      <a:pt x="65809" y="54552"/>
                      <a:pt x="63211" y="56284"/>
                    </a:cubicBezTo>
                    <a:cubicBezTo>
                      <a:pt x="60614" y="58016"/>
                      <a:pt x="57150" y="59748"/>
                      <a:pt x="53686" y="61480"/>
                    </a:cubicBezTo>
                    <a:cubicBezTo>
                      <a:pt x="55418" y="62346"/>
                      <a:pt x="56284" y="63211"/>
                      <a:pt x="58016" y="64077"/>
                    </a:cubicBezTo>
                    <a:cubicBezTo>
                      <a:pt x="58882" y="64943"/>
                      <a:pt x="60614" y="66675"/>
                      <a:pt x="61480" y="68407"/>
                    </a:cubicBezTo>
                    <a:lnTo>
                      <a:pt x="83993" y="106507"/>
                    </a:lnTo>
                    <a:close/>
                    <a:moveTo>
                      <a:pt x="32905" y="50223"/>
                    </a:moveTo>
                    <a:cubicBezTo>
                      <a:pt x="36368" y="50223"/>
                      <a:pt x="39832" y="49357"/>
                      <a:pt x="42429" y="48491"/>
                    </a:cubicBezTo>
                    <a:cubicBezTo>
                      <a:pt x="45027" y="47625"/>
                      <a:pt x="46759" y="46759"/>
                      <a:pt x="48491" y="45027"/>
                    </a:cubicBezTo>
                    <a:cubicBezTo>
                      <a:pt x="50223" y="43295"/>
                      <a:pt x="51089" y="41564"/>
                      <a:pt x="51955" y="39832"/>
                    </a:cubicBezTo>
                    <a:cubicBezTo>
                      <a:pt x="52821" y="38100"/>
                      <a:pt x="52821" y="35503"/>
                      <a:pt x="52821" y="32904"/>
                    </a:cubicBezTo>
                    <a:cubicBezTo>
                      <a:pt x="52821" y="27709"/>
                      <a:pt x="51089" y="24245"/>
                      <a:pt x="47625" y="20782"/>
                    </a:cubicBezTo>
                    <a:cubicBezTo>
                      <a:pt x="44161" y="18184"/>
                      <a:pt x="38966" y="16452"/>
                      <a:pt x="32039" y="16452"/>
                    </a:cubicBezTo>
                    <a:lnTo>
                      <a:pt x="20782" y="16452"/>
                    </a:lnTo>
                    <a:lnTo>
                      <a:pt x="20782" y="50223"/>
                    </a:lnTo>
                    <a:lnTo>
                      <a:pt x="32905" y="50223"/>
                    </a:lnTo>
                    <a:close/>
                  </a:path>
                </a:pathLst>
              </a:custGeom>
              <a:solidFill>
                <a:srgbClr val="FFFFFF"/>
              </a:solid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2DAEBE4E-745E-69C7-42E9-4CEAAC05B8A9}"/>
                  </a:ext>
                </a:extLst>
              </p:cNvPr>
              <p:cNvSpPr/>
              <p:nvPr/>
            </p:nvSpPr>
            <p:spPr>
              <a:xfrm>
                <a:off x="5714999" y="4838699"/>
                <a:ext cx="68406" cy="106506"/>
              </a:xfrm>
              <a:custGeom>
                <a:avLst/>
                <a:gdLst>
                  <a:gd name="connsiteX0" fmla="*/ 22514 w 68406"/>
                  <a:gd name="connsiteY0" fmla="*/ 17318 h 106506"/>
                  <a:gd name="connsiteX1" fmla="*/ 22514 w 68406"/>
                  <a:gd name="connsiteY1" fmla="*/ 45027 h 106506"/>
                  <a:gd name="connsiteX2" fmla="*/ 58016 w 68406"/>
                  <a:gd name="connsiteY2" fmla="*/ 45027 h 106506"/>
                  <a:gd name="connsiteX3" fmla="*/ 58016 w 68406"/>
                  <a:gd name="connsiteY3" fmla="*/ 61480 h 106506"/>
                  <a:gd name="connsiteX4" fmla="*/ 22514 w 68406"/>
                  <a:gd name="connsiteY4" fmla="*/ 61480 h 106506"/>
                  <a:gd name="connsiteX5" fmla="*/ 22514 w 68406"/>
                  <a:gd name="connsiteY5" fmla="*/ 89189 h 106506"/>
                  <a:gd name="connsiteX6" fmla="*/ 68407 w 68406"/>
                  <a:gd name="connsiteY6" fmla="*/ 89189 h 106506"/>
                  <a:gd name="connsiteX7" fmla="*/ 68407 w 68406"/>
                  <a:gd name="connsiteY7" fmla="*/ 106507 h 106506"/>
                  <a:gd name="connsiteX8" fmla="*/ 0 w 68406"/>
                  <a:gd name="connsiteY8" fmla="*/ 106507 h 106506"/>
                  <a:gd name="connsiteX9" fmla="*/ 0 w 68406"/>
                  <a:gd name="connsiteY9" fmla="*/ 0 h 106506"/>
                  <a:gd name="connsiteX10" fmla="*/ 67541 w 68406"/>
                  <a:gd name="connsiteY10" fmla="*/ 0 h 106506"/>
                  <a:gd name="connsiteX11" fmla="*/ 67541 w 68406"/>
                  <a:gd name="connsiteY11" fmla="*/ 17318 h 106506"/>
                  <a:gd name="connsiteX12" fmla="*/ 22514 w 68406"/>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406" h="106506">
                    <a:moveTo>
                      <a:pt x="22514" y="17318"/>
                    </a:moveTo>
                    <a:lnTo>
                      <a:pt x="22514" y="45027"/>
                    </a:lnTo>
                    <a:lnTo>
                      <a:pt x="58016" y="45027"/>
                    </a:lnTo>
                    <a:lnTo>
                      <a:pt x="58016" y="61480"/>
                    </a:lnTo>
                    <a:lnTo>
                      <a:pt x="22514" y="61480"/>
                    </a:lnTo>
                    <a:lnTo>
                      <a:pt x="22514" y="89189"/>
                    </a:lnTo>
                    <a:lnTo>
                      <a:pt x="68407" y="89189"/>
                    </a:lnTo>
                    <a:lnTo>
                      <a:pt x="68407" y="106507"/>
                    </a:lnTo>
                    <a:lnTo>
                      <a:pt x="0" y="106507"/>
                    </a:lnTo>
                    <a:lnTo>
                      <a:pt x="0" y="0"/>
                    </a:lnTo>
                    <a:lnTo>
                      <a:pt x="67541" y="0"/>
                    </a:lnTo>
                    <a:lnTo>
                      <a:pt x="67541" y="17318"/>
                    </a:lnTo>
                    <a:lnTo>
                      <a:pt x="22514" y="17318"/>
                    </a:lnTo>
                    <a:close/>
                  </a:path>
                </a:pathLst>
              </a:custGeom>
              <a:solidFill>
                <a:srgbClr val="FFFFFF"/>
              </a:solid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77396AD2-E730-E6D5-D8AA-16DB8D287BA5}"/>
                  </a:ext>
                </a:extLst>
              </p:cNvPr>
              <p:cNvSpPr/>
              <p:nvPr/>
            </p:nvSpPr>
            <p:spPr>
              <a:xfrm>
                <a:off x="5808518" y="4838699"/>
                <a:ext cx="91786" cy="106506"/>
              </a:xfrm>
              <a:custGeom>
                <a:avLst/>
                <a:gdLst>
                  <a:gd name="connsiteX0" fmla="*/ 91786 w 91786"/>
                  <a:gd name="connsiteY0" fmla="*/ 0 h 106506"/>
                  <a:gd name="connsiteX1" fmla="*/ 91786 w 91786"/>
                  <a:gd name="connsiteY1" fmla="*/ 106507 h 106506"/>
                  <a:gd name="connsiteX2" fmla="*/ 79664 w 91786"/>
                  <a:gd name="connsiteY2" fmla="*/ 106507 h 106506"/>
                  <a:gd name="connsiteX3" fmla="*/ 75334 w 91786"/>
                  <a:gd name="connsiteY3" fmla="*/ 105641 h 106506"/>
                  <a:gd name="connsiteX4" fmla="*/ 71871 w 91786"/>
                  <a:gd name="connsiteY4" fmla="*/ 103043 h 106506"/>
                  <a:gd name="connsiteX5" fmla="*/ 19050 w 91786"/>
                  <a:gd name="connsiteY5" fmla="*/ 35503 h 106506"/>
                  <a:gd name="connsiteX6" fmla="*/ 19050 w 91786"/>
                  <a:gd name="connsiteY6" fmla="*/ 40698 h 106506"/>
                  <a:gd name="connsiteX7" fmla="*/ 19050 w 91786"/>
                  <a:gd name="connsiteY7" fmla="*/ 45027 h 106506"/>
                  <a:gd name="connsiteX8" fmla="*/ 19050 w 91786"/>
                  <a:gd name="connsiteY8" fmla="*/ 106507 h 106506"/>
                  <a:gd name="connsiteX9" fmla="*/ 0 w 91786"/>
                  <a:gd name="connsiteY9" fmla="*/ 106507 h 106506"/>
                  <a:gd name="connsiteX10" fmla="*/ 0 w 91786"/>
                  <a:gd name="connsiteY10" fmla="*/ 0 h 106506"/>
                  <a:gd name="connsiteX11" fmla="*/ 11257 w 91786"/>
                  <a:gd name="connsiteY11" fmla="*/ 0 h 106506"/>
                  <a:gd name="connsiteX12" fmla="*/ 13855 w 91786"/>
                  <a:gd name="connsiteY12" fmla="*/ 0 h 106506"/>
                  <a:gd name="connsiteX13" fmla="*/ 15587 w 91786"/>
                  <a:gd name="connsiteY13" fmla="*/ 866 h 106506"/>
                  <a:gd name="connsiteX14" fmla="*/ 17318 w 91786"/>
                  <a:gd name="connsiteY14" fmla="*/ 1732 h 106506"/>
                  <a:gd name="connsiteX15" fmla="*/ 19050 w 91786"/>
                  <a:gd name="connsiteY15" fmla="*/ 3464 h 106506"/>
                  <a:gd name="connsiteX16" fmla="*/ 72737 w 91786"/>
                  <a:gd name="connsiteY16" fmla="*/ 71005 h 106506"/>
                  <a:gd name="connsiteX17" fmla="*/ 71871 w 91786"/>
                  <a:gd name="connsiteY17" fmla="*/ 65809 h 106506"/>
                  <a:gd name="connsiteX18" fmla="*/ 71871 w 91786"/>
                  <a:gd name="connsiteY18" fmla="*/ 60614 h 106506"/>
                  <a:gd name="connsiteX19" fmla="*/ 71871 w 91786"/>
                  <a:gd name="connsiteY19" fmla="*/ 0 h 106506"/>
                  <a:gd name="connsiteX20" fmla="*/ 91786 w 91786"/>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1786" h="106506">
                    <a:moveTo>
                      <a:pt x="91786" y="0"/>
                    </a:moveTo>
                    <a:lnTo>
                      <a:pt x="91786" y="106507"/>
                    </a:lnTo>
                    <a:lnTo>
                      <a:pt x="79664" y="106507"/>
                    </a:lnTo>
                    <a:cubicBezTo>
                      <a:pt x="77932" y="106507"/>
                      <a:pt x="76200" y="106507"/>
                      <a:pt x="75334" y="105641"/>
                    </a:cubicBezTo>
                    <a:cubicBezTo>
                      <a:pt x="74468" y="104775"/>
                      <a:pt x="72737" y="103909"/>
                      <a:pt x="71871" y="103043"/>
                    </a:cubicBezTo>
                    <a:lnTo>
                      <a:pt x="19050" y="35503"/>
                    </a:lnTo>
                    <a:cubicBezTo>
                      <a:pt x="19050" y="37234"/>
                      <a:pt x="19050" y="38966"/>
                      <a:pt x="19050" y="40698"/>
                    </a:cubicBezTo>
                    <a:cubicBezTo>
                      <a:pt x="19050" y="42430"/>
                      <a:pt x="19050" y="44162"/>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1732"/>
                      <a:pt x="16452" y="1732"/>
                      <a:pt x="17318" y="1732"/>
                    </a:cubicBezTo>
                    <a:cubicBezTo>
                      <a:pt x="18184" y="2598"/>
                      <a:pt x="18184" y="2598"/>
                      <a:pt x="19050" y="3464"/>
                    </a:cubicBezTo>
                    <a:lnTo>
                      <a:pt x="72737" y="71005"/>
                    </a:lnTo>
                    <a:cubicBezTo>
                      <a:pt x="72737" y="69273"/>
                      <a:pt x="72737" y="67541"/>
                      <a:pt x="71871" y="65809"/>
                    </a:cubicBezTo>
                    <a:cubicBezTo>
                      <a:pt x="71871" y="64077"/>
                      <a:pt x="71871" y="62346"/>
                      <a:pt x="71871" y="60614"/>
                    </a:cubicBezTo>
                    <a:lnTo>
                      <a:pt x="71871" y="0"/>
                    </a:lnTo>
                    <a:lnTo>
                      <a:pt x="91786" y="0"/>
                    </a:lnTo>
                    <a:close/>
                  </a:path>
                </a:pathLst>
              </a:custGeom>
              <a:solidFill>
                <a:srgbClr val="FFFFFF"/>
              </a:solidFill>
              <a:ln w="8653"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5BC75BC5-4FE9-579B-6249-E0F3FFF19FD9}"/>
                  </a:ext>
                </a:extLst>
              </p:cNvPr>
              <p:cNvSpPr/>
              <p:nvPr/>
            </p:nvSpPr>
            <p:spPr>
              <a:xfrm>
                <a:off x="5926281" y="4836967"/>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0 w 94384"/>
                  <a:gd name="connsiteY5" fmla="*/ 104775 h 109104"/>
                  <a:gd name="connsiteX6" fmla="*/ 15587 w 94384"/>
                  <a:gd name="connsiteY6" fmla="*/ 93519 h 109104"/>
                  <a:gd name="connsiteX7" fmla="*/ 4330 w 94384"/>
                  <a:gd name="connsiteY7" fmla="*/ 76200 h 109104"/>
                  <a:gd name="connsiteX8" fmla="*/ 0 w 94384"/>
                  <a:gd name="connsiteY8" fmla="*/ 54553 h 109104"/>
                  <a:gd name="connsiteX9" fmla="*/ 4330 w 94384"/>
                  <a:gd name="connsiteY9" fmla="*/ 32905 h 109104"/>
                  <a:gd name="connsiteX10" fmla="*/ 15587 w 94384"/>
                  <a:gd name="connsiteY10" fmla="*/ 15587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2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29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2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8"/>
                      <a:pt x="82261" y="104775"/>
                      <a:pt x="76200" y="106507"/>
                    </a:cubicBezTo>
                    <a:cubicBezTo>
                      <a:pt x="70139" y="108239"/>
                      <a:pt x="63212" y="109105"/>
                      <a:pt x="57150" y="109105"/>
                    </a:cubicBezTo>
                    <a:cubicBezTo>
                      <a:pt x="48491" y="109105"/>
                      <a:pt x="40698" y="107373"/>
                      <a:pt x="33770" y="104775"/>
                    </a:cubicBezTo>
                    <a:cubicBezTo>
                      <a:pt x="26843" y="102178"/>
                      <a:pt x="20782" y="98714"/>
                      <a:pt x="15587" y="93519"/>
                    </a:cubicBezTo>
                    <a:cubicBezTo>
                      <a:pt x="10391" y="88323"/>
                      <a:pt x="6927" y="83128"/>
                      <a:pt x="4330" y="76200"/>
                    </a:cubicBezTo>
                    <a:cubicBezTo>
                      <a:pt x="1732" y="69273"/>
                      <a:pt x="0" y="62346"/>
                      <a:pt x="0" y="54553"/>
                    </a:cubicBezTo>
                    <a:cubicBezTo>
                      <a:pt x="0" y="46759"/>
                      <a:pt x="1732" y="38966"/>
                      <a:pt x="4330" y="32905"/>
                    </a:cubicBezTo>
                    <a:cubicBezTo>
                      <a:pt x="6927" y="25977"/>
                      <a:pt x="10391" y="20782"/>
                      <a:pt x="15587" y="15587"/>
                    </a:cubicBezTo>
                    <a:cubicBezTo>
                      <a:pt x="20782" y="10391"/>
                      <a:pt x="25977" y="6928"/>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2"/>
                      <a:pt x="85725" y="25977"/>
                      <a:pt x="84859" y="25977"/>
                    </a:cubicBezTo>
                    <a:cubicBezTo>
                      <a:pt x="83127" y="25977"/>
                      <a:pt x="81395" y="25977"/>
                      <a:pt x="79664" y="25112"/>
                    </a:cubicBezTo>
                    <a:cubicBezTo>
                      <a:pt x="77932" y="24246"/>
                      <a:pt x="76200" y="23380"/>
                      <a:pt x="74468" y="22514"/>
                    </a:cubicBezTo>
                    <a:cubicBezTo>
                      <a:pt x="72736" y="21648"/>
                      <a:pt x="71005" y="20782"/>
                      <a:pt x="69273" y="19916"/>
                    </a:cubicBezTo>
                    <a:cubicBezTo>
                      <a:pt x="67541" y="19050"/>
                      <a:pt x="64943" y="19050"/>
                      <a:pt x="63212" y="18184"/>
                    </a:cubicBezTo>
                    <a:cubicBezTo>
                      <a:pt x="60614" y="18184"/>
                      <a:pt x="58016" y="17318"/>
                      <a:pt x="55418" y="17318"/>
                    </a:cubicBezTo>
                    <a:cubicBezTo>
                      <a:pt x="50223" y="17318"/>
                      <a:pt x="45893" y="18184"/>
                      <a:pt x="42429" y="19916"/>
                    </a:cubicBezTo>
                    <a:cubicBezTo>
                      <a:pt x="38100" y="21648"/>
                      <a:pt x="34636" y="24246"/>
                      <a:pt x="32039" y="26843"/>
                    </a:cubicBezTo>
                    <a:cubicBezTo>
                      <a:pt x="29441" y="30307"/>
                      <a:pt x="26843" y="33771"/>
                      <a:pt x="25977" y="38100"/>
                    </a:cubicBezTo>
                    <a:cubicBezTo>
                      <a:pt x="24246" y="42430"/>
                      <a:pt x="23380" y="47625"/>
                      <a:pt x="23380" y="52821"/>
                    </a:cubicBezTo>
                    <a:cubicBezTo>
                      <a:pt x="23380" y="58882"/>
                      <a:pt x="24246" y="64077"/>
                      <a:pt x="25977" y="68407"/>
                    </a:cubicBezTo>
                    <a:cubicBezTo>
                      <a:pt x="27709" y="72737"/>
                      <a:pt x="30307" y="77066"/>
                      <a:pt x="32905" y="79664"/>
                    </a:cubicBezTo>
                    <a:cubicBezTo>
                      <a:pt x="36368" y="83128"/>
                      <a:pt x="39832" y="84860"/>
                      <a:pt x="44161" y="86591"/>
                    </a:cubicBezTo>
                    <a:cubicBezTo>
                      <a:pt x="48491" y="88323"/>
                      <a:pt x="52821" y="89189"/>
                      <a:pt x="58016" y="89189"/>
                    </a:cubicBezTo>
                    <a:cubicBezTo>
                      <a:pt x="61480" y="89189"/>
                      <a:pt x="64943" y="89189"/>
                      <a:pt x="67541" y="88323"/>
                    </a:cubicBezTo>
                    <a:cubicBezTo>
                      <a:pt x="70139" y="87457"/>
                      <a:pt x="72736" y="86591"/>
                      <a:pt x="75334" y="85725"/>
                    </a:cubicBezTo>
                    <a:lnTo>
                      <a:pt x="75334" y="67541"/>
                    </a:lnTo>
                    <a:lnTo>
                      <a:pt x="63212" y="67541"/>
                    </a:lnTo>
                    <a:cubicBezTo>
                      <a:pt x="61480"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8895AE6B-B98F-03EE-F295-115314485485}"/>
                  </a:ext>
                </a:extLst>
              </p:cNvPr>
              <p:cNvSpPr/>
              <p:nvPr/>
            </p:nvSpPr>
            <p:spPr>
              <a:xfrm>
                <a:off x="6038849" y="4838699"/>
                <a:ext cx="83993" cy="105641"/>
              </a:xfrm>
              <a:custGeom>
                <a:avLst/>
                <a:gdLst>
                  <a:gd name="connsiteX0" fmla="*/ 83993 w 83993"/>
                  <a:gd name="connsiteY0" fmla="*/ 17318 h 105641"/>
                  <a:gd name="connsiteX1" fmla="*/ 52821 w 83993"/>
                  <a:gd name="connsiteY1" fmla="*/ 17318 h 105641"/>
                  <a:gd name="connsiteX2" fmla="*/ 52821 w 83993"/>
                  <a:gd name="connsiteY2" fmla="*/ 105641 h 105641"/>
                  <a:gd name="connsiteX3" fmla="*/ 31173 w 83993"/>
                  <a:gd name="connsiteY3" fmla="*/ 105641 h 105641"/>
                  <a:gd name="connsiteX4" fmla="*/ 31173 w 83993"/>
                  <a:gd name="connsiteY4" fmla="*/ 17318 h 105641"/>
                  <a:gd name="connsiteX5" fmla="*/ 0 w 83993"/>
                  <a:gd name="connsiteY5" fmla="*/ 17318 h 105641"/>
                  <a:gd name="connsiteX6" fmla="*/ 0 w 83993"/>
                  <a:gd name="connsiteY6" fmla="*/ 0 h 105641"/>
                  <a:gd name="connsiteX7" fmla="*/ 83993 w 83993"/>
                  <a:gd name="connsiteY7" fmla="*/ 0 h 105641"/>
                  <a:gd name="connsiteX8" fmla="*/ 83993 w 83993"/>
                  <a:gd name="connsiteY8" fmla="*/ 17318 h 105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93" h="105641">
                    <a:moveTo>
                      <a:pt x="83993" y="17318"/>
                    </a:moveTo>
                    <a:lnTo>
                      <a:pt x="52821" y="17318"/>
                    </a:lnTo>
                    <a:lnTo>
                      <a:pt x="52821" y="105641"/>
                    </a:lnTo>
                    <a:lnTo>
                      <a:pt x="31173" y="105641"/>
                    </a:lnTo>
                    <a:lnTo>
                      <a:pt x="31173" y="17318"/>
                    </a:lnTo>
                    <a:lnTo>
                      <a:pt x="0" y="17318"/>
                    </a:lnTo>
                    <a:lnTo>
                      <a:pt x="0" y="0"/>
                    </a:lnTo>
                    <a:lnTo>
                      <a:pt x="83993" y="0"/>
                    </a:lnTo>
                    <a:lnTo>
                      <a:pt x="83993" y="17318"/>
                    </a:lnTo>
                    <a:close/>
                  </a:path>
                </a:pathLst>
              </a:custGeom>
              <a:solidFill>
                <a:srgbClr val="FFFFFF"/>
              </a:solid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DD1478BE-0531-E09B-4E65-DC5C0E46EACC}"/>
                  </a:ext>
                </a:extLst>
              </p:cNvPr>
              <p:cNvSpPr/>
              <p:nvPr/>
            </p:nvSpPr>
            <p:spPr>
              <a:xfrm>
                <a:off x="6144490" y="4838699"/>
                <a:ext cx="91786" cy="106506"/>
              </a:xfrm>
              <a:custGeom>
                <a:avLst/>
                <a:gdLst>
                  <a:gd name="connsiteX0" fmla="*/ 91786 w 91786"/>
                  <a:gd name="connsiteY0" fmla="*/ 0 h 106506"/>
                  <a:gd name="connsiteX1" fmla="*/ 91786 w 91786"/>
                  <a:gd name="connsiteY1" fmla="*/ 106507 h 106506"/>
                  <a:gd name="connsiteX2" fmla="*/ 69273 w 91786"/>
                  <a:gd name="connsiteY2" fmla="*/ 106507 h 106506"/>
                  <a:gd name="connsiteX3" fmla="*/ 69273 w 91786"/>
                  <a:gd name="connsiteY3" fmla="*/ 60614 h 106506"/>
                  <a:gd name="connsiteX4" fmla="*/ 22514 w 91786"/>
                  <a:gd name="connsiteY4" fmla="*/ 60614 h 106506"/>
                  <a:gd name="connsiteX5" fmla="*/ 22514 w 91786"/>
                  <a:gd name="connsiteY5" fmla="*/ 106507 h 106506"/>
                  <a:gd name="connsiteX6" fmla="*/ 0 w 91786"/>
                  <a:gd name="connsiteY6" fmla="*/ 106507 h 106506"/>
                  <a:gd name="connsiteX7" fmla="*/ 0 w 91786"/>
                  <a:gd name="connsiteY7" fmla="*/ 0 h 106506"/>
                  <a:gd name="connsiteX8" fmla="*/ 22514 w 91786"/>
                  <a:gd name="connsiteY8" fmla="*/ 0 h 106506"/>
                  <a:gd name="connsiteX9" fmla="*/ 22514 w 91786"/>
                  <a:gd name="connsiteY9" fmla="*/ 45027 h 106506"/>
                  <a:gd name="connsiteX10" fmla="*/ 69273 w 91786"/>
                  <a:gd name="connsiteY10" fmla="*/ 45027 h 106506"/>
                  <a:gd name="connsiteX11" fmla="*/ 69273 w 91786"/>
                  <a:gd name="connsiteY11" fmla="*/ 0 h 106506"/>
                  <a:gd name="connsiteX12" fmla="*/ 91786 w 91786"/>
                  <a:gd name="connsiteY12"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1786" h="106506">
                    <a:moveTo>
                      <a:pt x="91786" y="0"/>
                    </a:moveTo>
                    <a:lnTo>
                      <a:pt x="91786" y="106507"/>
                    </a:lnTo>
                    <a:lnTo>
                      <a:pt x="69273" y="106507"/>
                    </a:lnTo>
                    <a:lnTo>
                      <a:pt x="69273" y="60614"/>
                    </a:lnTo>
                    <a:lnTo>
                      <a:pt x="22514" y="60614"/>
                    </a:lnTo>
                    <a:lnTo>
                      <a:pt x="22514" y="106507"/>
                    </a:lnTo>
                    <a:lnTo>
                      <a:pt x="0" y="106507"/>
                    </a:lnTo>
                    <a:lnTo>
                      <a:pt x="0" y="0"/>
                    </a:lnTo>
                    <a:lnTo>
                      <a:pt x="22514" y="0"/>
                    </a:lnTo>
                    <a:lnTo>
                      <a:pt x="22514" y="45027"/>
                    </a:lnTo>
                    <a:lnTo>
                      <a:pt x="69273" y="45027"/>
                    </a:lnTo>
                    <a:lnTo>
                      <a:pt x="69273" y="0"/>
                    </a:lnTo>
                    <a:lnTo>
                      <a:pt x="91786" y="0"/>
                    </a:lnTo>
                    <a:close/>
                  </a:path>
                </a:pathLst>
              </a:custGeom>
              <a:solidFill>
                <a:srgbClr val="FFFFFF"/>
              </a:solid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0E11E830-C049-24CD-B831-C774FE7038F6}"/>
                  </a:ext>
                </a:extLst>
              </p:cNvPr>
              <p:cNvSpPr/>
              <p:nvPr/>
            </p:nvSpPr>
            <p:spPr>
              <a:xfrm>
                <a:off x="6269181" y="4838699"/>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80 h 106506"/>
                  <a:gd name="connsiteX4" fmla="*/ 21648 w 67540"/>
                  <a:gd name="connsiteY4" fmla="*/ 61480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80"/>
                    </a:lnTo>
                    <a:lnTo>
                      <a:pt x="21648" y="61480"/>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FFFFFF"/>
              </a:solid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4B5EDBD0-454C-5A8C-B347-40D1DCCB60C4}"/>
                  </a:ext>
                </a:extLst>
              </p:cNvPr>
              <p:cNvSpPr/>
              <p:nvPr/>
            </p:nvSpPr>
            <p:spPr>
              <a:xfrm>
                <a:off x="6362699" y="4838699"/>
                <a:ext cx="90920" cy="106506"/>
              </a:xfrm>
              <a:custGeom>
                <a:avLst/>
                <a:gdLst>
                  <a:gd name="connsiteX0" fmla="*/ 90920 w 90920"/>
                  <a:gd name="connsiteY0" fmla="*/ 0 h 106506"/>
                  <a:gd name="connsiteX1" fmla="*/ 90920 w 90920"/>
                  <a:gd name="connsiteY1" fmla="*/ 106507 h 106506"/>
                  <a:gd name="connsiteX2" fmla="*/ 79664 w 90920"/>
                  <a:gd name="connsiteY2" fmla="*/ 106507 h 106506"/>
                  <a:gd name="connsiteX3" fmla="*/ 75334 w 90920"/>
                  <a:gd name="connsiteY3" fmla="*/ 105641 h 106506"/>
                  <a:gd name="connsiteX4" fmla="*/ 71871 w 90920"/>
                  <a:gd name="connsiteY4" fmla="*/ 103043 h 106506"/>
                  <a:gd name="connsiteX5" fmla="*/ 19050 w 90920"/>
                  <a:gd name="connsiteY5" fmla="*/ 35503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5 w 90920"/>
                  <a:gd name="connsiteY12" fmla="*/ 0 h 106506"/>
                  <a:gd name="connsiteX13" fmla="*/ 15587 w 90920"/>
                  <a:gd name="connsiteY13" fmla="*/ 866 h 106506"/>
                  <a:gd name="connsiteX14" fmla="*/ 17318 w 90920"/>
                  <a:gd name="connsiteY14" fmla="*/ 1732 h 106506"/>
                  <a:gd name="connsiteX15" fmla="*/ 19050 w 90920"/>
                  <a:gd name="connsiteY15" fmla="*/ 3464 h 106506"/>
                  <a:gd name="connsiteX16" fmla="*/ 72737 w 90920"/>
                  <a:gd name="connsiteY16" fmla="*/ 71005 h 106506"/>
                  <a:gd name="connsiteX17" fmla="*/ 71871 w 90920"/>
                  <a:gd name="connsiteY17" fmla="*/ 65809 h 106506"/>
                  <a:gd name="connsiteX18" fmla="*/ 71871 w 90920"/>
                  <a:gd name="connsiteY18" fmla="*/ 60614 h 106506"/>
                  <a:gd name="connsiteX19" fmla="*/ 71871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4" y="106507"/>
                    </a:lnTo>
                    <a:cubicBezTo>
                      <a:pt x="77932" y="106507"/>
                      <a:pt x="76200" y="106507"/>
                      <a:pt x="75334" y="105641"/>
                    </a:cubicBezTo>
                    <a:cubicBezTo>
                      <a:pt x="74468" y="104775"/>
                      <a:pt x="72737" y="103909"/>
                      <a:pt x="71871" y="103043"/>
                    </a:cubicBezTo>
                    <a:lnTo>
                      <a:pt x="19050" y="35503"/>
                    </a:lnTo>
                    <a:cubicBezTo>
                      <a:pt x="19050" y="37234"/>
                      <a:pt x="19050" y="38966"/>
                      <a:pt x="19050" y="40698"/>
                    </a:cubicBezTo>
                    <a:cubicBezTo>
                      <a:pt x="19050" y="42430"/>
                      <a:pt x="19050" y="44162"/>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1732"/>
                      <a:pt x="16452" y="1732"/>
                      <a:pt x="17318" y="1732"/>
                    </a:cubicBezTo>
                    <a:cubicBezTo>
                      <a:pt x="18184" y="2598"/>
                      <a:pt x="18184" y="2598"/>
                      <a:pt x="19050" y="3464"/>
                    </a:cubicBezTo>
                    <a:lnTo>
                      <a:pt x="72737" y="71005"/>
                    </a:lnTo>
                    <a:cubicBezTo>
                      <a:pt x="72737" y="69273"/>
                      <a:pt x="72737" y="67541"/>
                      <a:pt x="71871" y="65809"/>
                    </a:cubicBezTo>
                    <a:cubicBezTo>
                      <a:pt x="71871" y="64077"/>
                      <a:pt x="71871" y="62346"/>
                      <a:pt x="71871" y="60614"/>
                    </a:cubicBezTo>
                    <a:lnTo>
                      <a:pt x="71871" y="0"/>
                    </a:lnTo>
                    <a:lnTo>
                      <a:pt x="90920" y="0"/>
                    </a:lnTo>
                    <a:close/>
                  </a:path>
                </a:pathLst>
              </a:custGeom>
              <a:solidFill>
                <a:srgbClr val="FFFFFF"/>
              </a:solid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B549B4EF-84E3-1A3A-4356-ABF63F352C06}"/>
                  </a:ext>
                </a:extLst>
              </p:cNvPr>
              <p:cNvSpPr/>
              <p:nvPr/>
            </p:nvSpPr>
            <p:spPr>
              <a:xfrm>
                <a:off x="6484793" y="4838699"/>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64" name="Freeform 163">
                <a:extLst>
                  <a:ext uri="{FF2B5EF4-FFF2-40B4-BE49-F238E27FC236}">
                    <a16:creationId xmlns:a16="http://schemas.microsoft.com/office/drawing/2014/main" id="{7043AF2C-EA3D-2BE3-2162-CFDF67CFB258}"/>
                  </a:ext>
                </a:extLst>
              </p:cNvPr>
              <p:cNvSpPr/>
              <p:nvPr/>
            </p:nvSpPr>
            <p:spPr>
              <a:xfrm>
                <a:off x="6539345" y="4838699"/>
                <a:ext cx="90920" cy="106506"/>
              </a:xfrm>
              <a:custGeom>
                <a:avLst/>
                <a:gdLst>
                  <a:gd name="connsiteX0" fmla="*/ 90920 w 90920"/>
                  <a:gd name="connsiteY0" fmla="*/ 0 h 106506"/>
                  <a:gd name="connsiteX1" fmla="*/ 90920 w 90920"/>
                  <a:gd name="connsiteY1" fmla="*/ 106507 h 106506"/>
                  <a:gd name="connsiteX2" fmla="*/ 79663 w 90920"/>
                  <a:gd name="connsiteY2" fmla="*/ 106507 h 106506"/>
                  <a:gd name="connsiteX3" fmla="*/ 75334 w 90920"/>
                  <a:gd name="connsiteY3" fmla="*/ 105641 h 106506"/>
                  <a:gd name="connsiteX4" fmla="*/ 71870 w 90920"/>
                  <a:gd name="connsiteY4" fmla="*/ 103043 h 106506"/>
                  <a:gd name="connsiteX5" fmla="*/ 19050 w 90920"/>
                  <a:gd name="connsiteY5" fmla="*/ 35503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4 w 90920"/>
                  <a:gd name="connsiteY12" fmla="*/ 0 h 106506"/>
                  <a:gd name="connsiteX13" fmla="*/ 15586 w 90920"/>
                  <a:gd name="connsiteY13" fmla="*/ 866 h 106506"/>
                  <a:gd name="connsiteX14" fmla="*/ 17318 w 90920"/>
                  <a:gd name="connsiteY14" fmla="*/ 1732 h 106506"/>
                  <a:gd name="connsiteX15" fmla="*/ 19050 w 90920"/>
                  <a:gd name="connsiteY15" fmla="*/ 3464 h 106506"/>
                  <a:gd name="connsiteX16" fmla="*/ 72736 w 90920"/>
                  <a:gd name="connsiteY16" fmla="*/ 71005 h 106506"/>
                  <a:gd name="connsiteX17" fmla="*/ 71870 w 90920"/>
                  <a:gd name="connsiteY17" fmla="*/ 65809 h 106506"/>
                  <a:gd name="connsiteX18" fmla="*/ 71870 w 90920"/>
                  <a:gd name="connsiteY18" fmla="*/ 60614 h 106506"/>
                  <a:gd name="connsiteX19" fmla="*/ 71870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3" y="106507"/>
                    </a:lnTo>
                    <a:cubicBezTo>
                      <a:pt x="77932" y="106507"/>
                      <a:pt x="76200" y="106507"/>
                      <a:pt x="75334" y="105641"/>
                    </a:cubicBezTo>
                    <a:cubicBezTo>
                      <a:pt x="74468" y="104775"/>
                      <a:pt x="72736" y="103909"/>
                      <a:pt x="71870" y="103043"/>
                    </a:cubicBezTo>
                    <a:lnTo>
                      <a:pt x="19050" y="35503"/>
                    </a:lnTo>
                    <a:cubicBezTo>
                      <a:pt x="19050" y="37234"/>
                      <a:pt x="19050" y="38966"/>
                      <a:pt x="19050" y="40698"/>
                    </a:cubicBezTo>
                    <a:cubicBezTo>
                      <a:pt x="19050" y="42430"/>
                      <a:pt x="19050" y="44162"/>
                      <a:pt x="19050" y="45027"/>
                    </a:cubicBezTo>
                    <a:lnTo>
                      <a:pt x="19050" y="106507"/>
                    </a:lnTo>
                    <a:lnTo>
                      <a:pt x="0" y="106507"/>
                    </a:lnTo>
                    <a:lnTo>
                      <a:pt x="0" y="0"/>
                    </a:lnTo>
                    <a:lnTo>
                      <a:pt x="11257" y="0"/>
                    </a:lnTo>
                    <a:cubicBezTo>
                      <a:pt x="12123" y="0"/>
                      <a:pt x="12989" y="0"/>
                      <a:pt x="13854" y="0"/>
                    </a:cubicBezTo>
                    <a:cubicBezTo>
                      <a:pt x="14720" y="0"/>
                      <a:pt x="14720" y="0"/>
                      <a:pt x="15586" y="866"/>
                    </a:cubicBezTo>
                    <a:cubicBezTo>
                      <a:pt x="16452" y="866"/>
                      <a:pt x="16452" y="1732"/>
                      <a:pt x="17318" y="1732"/>
                    </a:cubicBezTo>
                    <a:cubicBezTo>
                      <a:pt x="18184" y="2598"/>
                      <a:pt x="18184" y="2598"/>
                      <a:pt x="19050" y="3464"/>
                    </a:cubicBezTo>
                    <a:lnTo>
                      <a:pt x="72736" y="71005"/>
                    </a:lnTo>
                    <a:cubicBezTo>
                      <a:pt x="72736" y="69273"/>
                      <a:pt x="72736" y="67541"/>
                      <a:pt x="71870" y="65809"/>
                    </a:cubicBezTo>
                    <a:cubicBezTo>
                      <a:pt x="71870" y="64077"/>
                      <a:pt x="71870" y="62346"/>
                      <a:pt x="71870" y="60614"/>
                    </a:cubicBezTo>
                    <a:lnTo>
                      <a:pt x="71870" y="0"/>
                    </a:lnTo>
                    <a:lnTo>
                      <a:pt x="90920" y="0"/>
                    </a:lnTo>
                    <a:close/>
                  </a:path>
                </a:pathLst>
              </a:custGeom>
              <a:solidFill>
                <a:srgbClr val="FFFFFF"/>
              </a:solidFill>
              <a:ln w="8653"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A949C3F2-24E0-7337-2EAB-C837ED4A21E1}"/>
                  </a:ext>
                </a:extLst>
              </p:cNvPr>
              <p:cNvSpPr/>
              <p:nvPr/>
            </p:nvSpPr>
            <p:spPr>
              <a:xfrm>
                <a:off x="6656243" y="4836967"/>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0 w 94384"/>
                  <a:gd name="connsiteY5" fmla="*/ 104775 h 109104"/>
                  <a:gd name="connsiteX6" fmla="*/ 15586 w 94384"/>
                  <a:gd name="connsiteY6" fmla="*/ 93519 h 109104"/>
                  <a:gd name="connsiteX7" fmla="*/ 4330 w 94384"/>
                  <a:gd name="connsiteY7" fmla="*/ 76200 h 109104"/>
                  <a:gd name="connsiteX8" fmla="*/ 0 w 94384"/>
                  <a:gd name="connsiteY8" fmla="*/ 54553 h 109104"/>
                  <a:gd name="connsiteX9" fmla="*/ 4330 w 94384"/>
                  <a:gd name="connsiteY9" fmla="*/ 32905 h 109104"/>
                  <a:gd name="connsiteX10" fmla="*/ 15586 w 94384"/>
                  <a:gd name="connsiteY10" fmla="*/ 15587 h 109104"/>
                  <a:gd name="connsiteX11" fmla="*/ 32904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3 w 94384"/>
                  <a:gd name="connsiteY19" fmla="*/ 25112 h 109104"/>
                  <a:gd name="connsiteX20" fmla="*/ 74468 w 94384"/>
                  <a:gd name="connsiteY20" fmla="*/ 22514 h 109104"/>
                  <a:gd name="connsiteX21" fmla="*/ 69273 w 94384"/>
                  <a:gd name="connsiteY21" fmla="*/ 19916 h 109104"/>
                  <a:gd name="connsiteX22" fmla="*/ 63211 w 94384"/>
                  <a:gd name="connsiteY22" fmla="*/ 18184 h 109104"/>
                  <a:gd name="connsiteX23" fmla="*/ 55418 w 94384"/>
                  <a:gd name="connsiteY23" fmla="*/ 17318 h 109104"/>
                  <a:gd name="connsiteX24" fmla="*/ 42429 w 94384"/>
                  <a:gd name="connsiteY24" fmla="*/ 19916 h 109104"/>
                  <a:gd name="connsiteX25" fmla="*/ 32038 w 94384"/>
                  <a:gd name="connsiteY25" fmla="*/ 26843 h 109104"/>
                  <a:gd name="connsiteX26" fmla="*/ 25977 w 94384"/>
                  <a:gd name="connsiteY26" fmla="*/ 38100 h 109104"/>
                  <a:gd name="connsiteX27" fmla="*/ 23379 w 94384"/>
                  <a:gd name="connsiteY27" fmla="*/ 52821 h 109104"/>
                  <a:gd name="connsiteX28" fmla="*/ 25977 w 94384"/>
                  <a:gd name="connsiteY28" fmla="*/ 68407 h 109104"/>
                  <a:gd name="connsiteX29" fmla="*/ 32904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1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8"/>
                      <a:pt x="82261" y="104775"/>
                      <a:pt x="76200" y="106507"/>
                    </a:cubicBezTo>
                    <a:cubicBezTo>
                      <a:pt x="70138" y="108239"/>
                      <a:pt x="63211" y="109105"/>
                      <a:pt x="57150" y="109105"/>
                    </a:cubicBezTo>
                    <a:cubicBezTo>
                      <a:pt x="48491" y="109105"/>
                      <a:pt x="40698" y="107373"/>
                      <a:pt x="33770" y="104775"/>
                    </a:cubicBezTo>
                    <a:cubicBezTo>
                      <a:pt x="26843" y="102178"/>
                      <a:pt x="20782" y="98714"/>
                      <a:pt x="15586" y="93519"/>
                    </a:cubicBezTo>
                    <a:cubicBezTo>
                      <a:pt x="10391" y="88323"/>
                      <a:pt x="6927" y="83128"/>
                      <a:pt x="4330" y="76200"/>
                    </a:cubicBezTo>
                    <a:cubicBezTo>
                      <a:pt x="1732" y="69273"/>
                      <a:pt x="0" y="62346"/>
                      <a:pt x="0" y="54553"/>
                    </a:cubicBezTo>
                    <a:cubicBezTo>
                      <a:pt x="0" y="46759"/>
                      <a:pt x="1732" y="38966"/>
                      <a:pt x="4330" y="32905"/>
                    </a:cubicBezTo>
                    <a:cubicBezTo>
                      <a:pt x="6927" y="25977"/>
                      <a:pt x="10391" y="20782"/>
                      <a:pt x="15586" y="15587"/>
                    </a:cubicBezTo>
                    <a:cubicBezTo>
                      <a:pt x="20782" y="10391"/>
                      <a:pt x="25977" y="6928"/>
                      <a:pt x="32904" y="4330"/>
                    </a:cubicBezTo>
                    <a:cubicBezTo>
                      <a:pt x="39832" y="1732"/>
                      <a:pt x="47625" y="0"/>
                      <a:pt x="56284" y="0"/>
                    </a:cubicBezTo>
                    <a:cubicBezTo>
                      <a:pt x="60614" y="0"/>
                      <a:pt x="64943" y="0"/>
                      <a:pt x="68407" y="866"/>
                    </a:cubicBezTo>
                    <a:cubicBezTo>
                      <a:pt x="71870" y="1732"/>
                      <a:pt x="75334" y="2598"/>
                      <a:pt x="78798" y="3464"/>
                    </a:cubicBezTo>
                    <a:cubicBezTo>
                      <a:pt x="82261" y="4330"/>
                      <a:pt x="84859" y="6061"/>
                      <a:pt x="87457" y="7793"/>
                    </a:cubicBezTo>
                    <a:cubicBezTo>
                      <a:pt x="90055" y="9525"/>
                      <a:pt x="92652" y="11257"/>
                      <a:pt x="94384" y="13855"/>
                    </a:cubicBezTo>
                    <a:lnTo>
                      <a:pt x="88323" y="23380"/>
                    </a:lnTo>
                    <a:cubicBezTo>
                      <a:pt x="87457" y="25112"/>
                      <a:pt x="85725" y="25977"/>
                      <a:pt x="84859" y="25977"/>
                    </a:cubicBezTo>
                    <a:cubicBezTo>
                      <a:pt x="83127" y="25977"/>
                      <a:pt x="81395" y="25977"/>
                      <a:pt x="79663" y="25112"/>
                    </a:cubicBezTo>
                    <a:cubicBezTo>
                      <a:pt x="77932" y="24246"/>
                      <a:pt x="76200" y="23380"/>
                      <a:pt x="74468" y="22514"/>
                    </a:cubicBezTo>
                    <a:cubicBezTo>
                      <a:pt x="72736" y="21648"/>
                      <a:pt x="71004" y="20782"/>
                      <a:pt x="69273" y="19916"/>
                    </a:cubicBezTo>
                    <a:cubicBezTo>
                      <a:pt x="67541" y="19050"/>
                      <a:pt x="64943" y="19050"/>
                      <a:pt x="63211" y="18184"/>
                    </a:cubicBezTo>
                    <a:cubicBezTo>
                      <a:pt x="60614" y="18184"/>
                      <a:pt x="58016" y="17318"/>
                      <a:pt x="55418" y="17318"/>
                    </a:cubicBezTo>
                    <a:cubicBezTo>
                      <a:pt x="50223" y="17318"/>
                      <a:pt x="45893" y="18184"/>
                      <a:pt x="42429" y="19916"/>
                    </a:cubicBezTo>
                    <a:cubicBezTo>
                      <a:pt x="38100" y="21648"/>
                      <a:pt x="34636" y="24246"/>
                      <a:pt x="32038" y="26843"/>
                    </a:cubicBezTo>
                    <a:cubicBezTo>
                      <a:pt x="29441" y="30307"/>
                      <a:pt x="26843" y="33771"/>
                      <a:pt x="25977" y="38100"/>
                    </a:cubicBezTo>
                    <a:cubicBezTo>
                      <a:pt x="24245" y="42430"/>
                      <a:pt x="23379" y="47625"/>
                      <a:pt x="23379" y="52821"/>
                    </a:cubicBezTo>
                    <a:cubicBezTo>
                      <a:pt x="23379" y="58882"/>
                      <a:pt x="24245" y="64077"/>
                      <a:pt x="25977" y="68407"/>
                    </a:cubicBezTo>
                    <a:cubicBezTo>
                      <a:pt x="27709" y="72737"/>
                      <a:pt x="30307" y="77066"/>
                      <a:pt x="32904" y="79664"/>
                    </a:cubicBezTo>
                    <a:cubicBezTo>
                      <a:pt x="36368" y="83128"/>
                      <a:pt x="39832" y="84860"/>
                      <a:pt x="44161" y="86591"/>
                    </a:cubicBezTo>
                    <a:cubicBezTo>
                      <a:pt x="48491" y="88323"/>
                      <a:pt x="52820" y="89189"/>
                      <a:pt x="58016" y="89189"/>
                    </a:cubicBezTo>
                    <a:cubicBezTo>
                      <a:pt x="61479" y="89189"/>
                      <a:pt x="64943" y="89189"/>
                      <a:pt x="67541" y="88323"/>
                    </a:cubicBezTo>
                    <a:cubicBezTo>
                      <a:pt x="70138" y="87457"/>
                      <a:pt x="72736" y="86591"/>
                      <a:pt x="75334" y="85725"/>
                    </a:cubicBezTo>
                    <a:lnTo>
                      <a:pt x="75334" y="67541"/>
                    </a:lnTo>
                    <a:lnTo>
                      <a:pt x="63211" y="67541"/>
                    </a:lnTo>
                    <a:cubicBezTo>
                      <a:pt x="61479"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21" name="Graphic 6">
              <a:extLst>
                <a:ext uri="{FF2B5EF4-FFF2-40B4-BE49-F238E27FC236}">
                  <a16:creationId xmlns:a16="http://schemas.microsoft.com/office/drawing/2014/main" id="{2640C280-9DAD-AD73-865E-DB2F39600F66}"/>
                </a:ext>
              </a:extLst>
            </p:cNvPr>
            <p:cNvGrpSpPr/>
            <p:nvPr/>
          </p:nvGrpSpPr>
          <p:grpSpPr>
            <a:xfrm>
              <a:off x="7568045" y="1697181"/>
              <a:ext cx="273627" cy="69272"/>
              <a:chOff x="7568045" y="1697181"/>
              <a:chExt cx="273627" cy="69272"/>
            </a:xfrm>
            <a:solidFill>
              <a:srgbClr val="203249"/>
            </a:solidFill>
          </p:grpSpPr>
          <p:sp>
            <p:nvSpPr>
              <p:cNvPr id="148" name="Freeform 147">
                <a:extLst>
                  <a:ext uri="{FF2B5EF4-FFF2-40B4-BE49-F238E27FC236}">
                    <a16:creationId xmlns:a16="http://schemas.microsoft.com/office/drawing/2014/main" id="{75C0EBD3-D4DA-A987-54E3-97394BB539B4}"/>
                  </a:ext>
                </a:extLst>
              </p:cNvPr>
              <p:cNvSpPr/>
              <p:nvPr/>
            </p:nvSpPr>
            <p:spPr>
              <a:xfrm>
                <a:off x="7568045" y="1697181"/>
                <a:ext cx="45027" cy="69272"/>
              </a:xfrm>
              <a:custGeom>
                <a:avLst/>
                <a:gdLst>
                  <a:gd name="connsiteX0" fmla="*/ 40698 w 45027"/>
                  <a:gd name="connsiteY0" fmla="*/ 13855 h 69272"/>
                  <a:gd name="connsiteX1" fmla="*/ 39832 w 45027"/>
                  <a:gd name="connsiteY1" fmla="*/ 15586 h 69272"/>
                  <a:gd name="connsiteX2" fmla="*/ 38100 w 45027"/>
                  <a:gd name="connsiteY2" fmla="*/ 16452 h 69272"/>
                  <a:gd name="connsiteX3" fmla="*/ 36368 w 45027"/>
                  <a:gd name="connsiteY3" fmla="*/ 15586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1 w 45027"/>
                  <a:gd name="connsiteY10" fmla="*/ 19916 h 69272"/>
                  <a:gd name="connsiteX11" fmla="*/ 15586 w 45027"/>
                  <a:gd name="connsiteY11" fmla="*/ 23380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9 h 69272"/>
                  <a:gd name="connsiteX16" fmla="*/ 39832 w 45027"/>
                  <a:gd name="connsiteY16" fmla="*/ 35502 h 69272"/>
                  <a:gd name="connsiteX17" fmla="*/ 43295 w 45027"/>
                  <a:gd name="connsiteY17" fmla="*/ 40698 h 69272"/>
                  <a:gd name="connsiteX18" fmla="*/ 44161 w 45027"/>
                  <a:gd name="connsiteY18" fmla="*/ 47625 h 69272"/>
                  <a:gd name="connsiteX19" fmla="*/ 42429 w 45027"/>
                  <a:gd name="connsiteY19" fmla="*/ 56284 h 69272"/>
                  <a:gd name="connsiteX20" fmla="*/ 38100 w 45027"/>
                  <a:gd name="connsiteY20" fmla="*/ 63211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4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9 h 69272"/>
                  <a:gd name="connsiteX42" fmla="*/ 4330 w 45027"/>
                  <a:gd name="connsiteY42" fmla="*/ 26843 h 69272"/>
                  <a:gd name="connsiteX43" fmla="*/ 3464 w 45027"/>
                  <a:gd name="connsiteY43" fmla="*/ 19050 h 69272"/>
                  <a:gd name="connsiteX44" fmla="*/ 5196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3855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3855"/>
                    </a:moveTo>
                    <a:cubicBezTo>
                      <a:pt x="40698" y="14720"/>
                      <a:pt x="39832" y="14720"/>
                      <a:pt x="39832" y="15586"/>
                    </a:cubicBezTo>
                    <a:cubicBezTo>
                      <a:pt x="39832" y="15586"/>
                      <a:pt x="38966" y="16452"/>
                      <a:pt x="38100" y="16452"/>
                    </a:cubicBezTo>
                    <a:cubicBezTo>
                      <a:pt x="37234" y="16452"/>
                      <a:pt x="36368" y="16452"/>
                      <a:pt x="36368" y="15586"/>
                    </a:cubicBezTo>
                    <a:cubicBezTo>
                      <a:pt x="35502" y="14720"/>
                      <a:pt x="34636" y="14720"/>
                      <a:pt x="33770" y="13855"/>
                    </a:cubicBezTo>
                    <a:cubicBezTo>
                      <a:pt x="32904"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0"/>
                      <a:pt x="15586" y="15586"/>
                      <a:pt x="15586" y="16452"/>
                    </a:cubicBezTo>
                    <a:cubicBezTo>
                      <a:pt x="15586" y="17318"/>
                      <a:pt x="14721" y="18184"/>
                      <a:pt x="14721" y="19916"/>
                    </a:cubicBezTo>
                    <a:cubicBezTo>
                      <a:pt x="14721" y="21648"/>
                      <a:pt x="15586" y="22514"/>
                      <a:pt x="15586" y="23380"/>
                    </a:cubicBezTo>
                    <a:cubicBezTo>
                      <a:pt x="16452" y="24245"/>
                      <a:pt x="17318" y="25111"/>
                      <a:pt x="19050" y="25977"/>
                    </a:cubicBezTo>
                    <a:cubicBezTo>
                      <a:pt x="20782" y="26843"/>
                      <a:pt x="22514" y="27709"/>
                      <a:pt x="24245" y="27709"/>
                    </a:cubicBezTo>
                    <a:cubicBezTo>
                      <a:pt x="25977" y="28575"/>
                      <a:pt x="27709" y="28575"/>
                      <a:pt x="29441" y="29441"/>
                    </a:cubicBezTo>
                    <a:cubicBezTo>
                      <a:pt x="31173" y="30307"/>
                      <a:pt x="32904" y="31173"/>
                      <a:pt x="34636" y="32039"/>
                    </a:cubicBezTo>
                    <a:cubicBezTo>
                      <a:pt x="36368" y="32905"/>
                      <a:pt x="38100" y="33770"/>
                      <a:pt x="39832" y="35502"/>
                    </a:cubicBezTo>
                    <a:cubicBezTo>
                      <a:pt x="41564" y="37234"/>
                      <a:pt x="42429" y="38100"/>
                      <a:pt x="43295" y="40698"/>
                    </a:cubicBezTo>
                    <a:cubicBezTo>
                      <a:pt x="44161" y="42429"/>
                      <a:pt x="44161" y="45027"/>
                      <a:pt x="44161" y="47625"/>
                    </a:cubicBezTo>
                    <a:cubicBezTo>
                      <a:pt x="44161" y="50223"/>
                      <a:pt x="43295" y="53686"/>
                      <a:pt x="42429" y="56284"/>
                    </a:cubicBezTo>
                    <a:cubicBezTo>
                      <a:pt x="41564" y="58882"/>
                      <a:pt x="39832" y="61480"/>
                      <a:pt x="38100" y="63211"/>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1"/>
                      <a:pt x="866" y="61480"/>
                      <a:pt x="0" y="60614"/>
                    </a:cubicBezTo>
                    <a:lnTo>
                      <a:pt x="3464" y="54552"/>
                    </a:lnTo>
                    <a:cubicBezTo>
                      <a:pt x="3464" y="54552"/>
                      <a:pt x="4330" y="53686"/>
                      <a:pt x="4330" y="53686"/>
                    </a:cubicBezTo>
                    <a:cubicBezTo>
                      <a:pt x="5196" y="53686"/>
                      <a:pt x="5196" y="52821"/>
                      <a:pt x="6061" y="52821"/>
                    </a:cubicBezTo>
                    <a:cubicBezTo>
                      <a:pt x="6927" y="52821"/>
                      <a:pt x="7793" y="52821"/>
                      <a:pt x="8659" y="53686"/>
                    </a:cubicBezTo>
                    <a:cubicBezTo>
                      <a:pt x="9525" y="54552"/>
                      <a:pt x="10391" y="55418"/>
                      <a:pt x="12123" y="55418"/>
                    </a:cubicBezTo>
                    <a:cubicBezTo>
                      <a:pt x="12989" y="56284"/>
                      <a:pt x="14721" y="57150"/>
                      <a:pt x="16452" y="57150"/>
                    </a:cubicBezTo>
                    <a:cubicBezTo>
                      <a:pt x="18184" y="58016"/>
                      <a:pt x="19916" y="58016"/>
                      <a:pt x="22514" y="58016"/>
                    </a:cubicBezTo>
                    <a:cubicBezTo>
                      <a:pt x="25977" y="58016"/>
                      <a:pt x="28575" y="57150"/>
                      <a:pt x="30307" y="55418"/>
                    </a:cubicBezTo>
                    <a:cubicBezTo>
                      <a:pt x="32039" y="53686"/>
                      <a:pt x="32904" y="51089"/>
                      <a:pt x="32904" y="48491"/>
                    </a:cubicBezTo>
                    <a:cubicBezTo>
                      <a:pt x="32904" y="46759"/>
                      <a:pt x="32904" y="45027"/>
                      <a:pt x="32039" y="44161"/>
                    </a:cubicBezTo>
                    <a:cubicBezTo>
                      <a:pt x="31173" y="43295"/>
                      <a:pt x="30307" y="42429"/>
                      <a:pt x="28575" y="41564"/>
                    </a:cubicBezTo>
                    <a:cubicBezTo>
                      <a:pt x="26843" y="40698"/>
                      <a:pt x="25111" y="39832"/>
                      <a:pt x="23380" y="39832"/>
                    </a:cubicBezTo>
                    <a:cubicBezTo>
                      <a:pt x="21648" y="38966"/>
                      <a:pt x="19916" y="38966"/>
                      <a:pt x="18184" y="38100"/>
                    </a:cubicBezTo>
                    <a:cubicBezTo>
                      <a:pt x="16452" y="37234"/>
                      <a:pt x="14721" y="36368"/>
                      <a:pt x="12989" y="35502"/>
                    </a:cubicBezTo>
                    <a:cubicBezTo>
                      <a:pt x="11257" y="34636"/>
                      <a:pt x="9525" y="33770"/>
                      <a:pt x="7793" y="32039"/>
                    </a:cubicBezTo>
                    <a:cubicBezTo>
                      <a:pt x="6061" y="30307"/>
                      <a:pt x="5196" y="28575"/>
                      <a:pt x="4330" y="26843"/>
                    </a:cubicBezTo>
                    <a:cubicBezTo>
                      <a:pt x="3464" y="25111"/>
                      <a:pt x="3464" y="22514"/>
                      <a:pt x="3464" y="19050"/>
                    </a:cubicBezTo>
                    <a:cubicBezTo>
                      <a:pt x="3464" y="16452"/>
                      <a:pt x="4330" y="14720"/>
                      <a:pt x="5196"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29" y="4330"/>
                      <a:pt x="45027" y="6927"/>
                    </a:cubicBezTo>
                    <a:lnTo>
                      <a:pt x="40698" y="13855"/>
                    </a:lnTo>
                    <a:close/>
                  </a:path>
                </a:pathLst>
              </a:custGeom>
              <a:solidFill>
                <a:srgbClr val="203249"/>
              </a:solidFill>
              <a:ln w="8653"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A92ECD95-A6A7-3939-9295-B972C2CBF259}"/>
                  </a:ext>
                </a:extLst>
              </p:cNvPr>
              <p:cNvSpPr/>
              <p:nvPr/>
            </p:nvSpPr>
            <p:spPr>
              <a:xfrm>
                <a:off x="7629525" y="1698913"/>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7ECCEE39-2FEC-5995-D8CC-535750FD12D1}"/>
                  </a:ext>
                </a:extLst>
              </p:cNvPr>
              <p:cNvSpPr/>
              <p:nvPr/>
            </p:nvSpPr>
            <p:spPr>
              <a:xfrm>
                <a:off x="7705725" y="1699779"/>
                <a:ext cx="12122" cy="65809"/>
              </a:xfrm>
              <a:custGeom>
                <a:avLst/>
                <a:gdLst>
                  <a:gd name="connsiteX0" fmla="*/ 12123 w 12122"/>
                  <a:gd name="connsiteY0" fmla="*/ 65809 h 65809"/>
                  <a:gd name="connsiteX1" fmla="*/ 0 w 12122"/>
                  <a:gd name="connsiteY1" fmla="*/ 65809 h 65809"/>
                  <a:gd name="connsiteX2" fmla="*/ 0 w 12122"/>
                  <a:gd name="connsiteY2" fmla="*/ 0 h 65809"/>
                  <a:gd name="connsiteX3" fmla="*/ 12123 w 12122"/>
                  <a:gd name="connsiteY3" fmla="*/ 0 h 65809"/>
                  <a:gd name="connsiteX4" fmla="*/ 12123 w 12122"/>
                  <a:gd name="connsiteY4" fmla="*/ 65809 h 6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9">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25589EA7-ADCE-95AF-B21B-7EC599D39D35}"/>
                  </a:ext>
                </a:extLst>
              </p:cNvPr>
              <p:cNvSpPr/>
              <p:nvPr/>
            </p:nvSpPr>
            <p:spPr>
              <a:xfrm>
                <a:off x="7738629" y="1699779"/>
                <a:ext cx="41563" cy="65809"/>
              </a:xfrm>
              <a:custGeom>
                <a:avLst/>
                <a:gdLst>
                  <a:gd name="connsiteX0" fmla="*/ 12123 w 41563"/>
                  <a:gd name="connsiteY0" fmla="*/ 9525 h 65809"/>
                  <a:gd name="connsiteX1" fmla="*/ 12123 w 41563"/>
                  <a:gd name="connsiteY1" fmla="*/ 29441 h 65809"/>
                  <a:gd name="connsiteX2" fmla="*/ 37234 w 41563"/>
                  <a:gd name="connsiteY2" fmla="*/ 29441 h 65809"/>
                  <a:gd name="connsiteX3" fmla="*/ 37234 w 41563"/>
                  <a:gd name="connsiteY3" fmla="*/ 38966 h 65809"/>
                  <a:gd name="connsiteX4" fmla="*/ 12123 w 41563"/>
                  <a:gd name="connsiteY4" fmla="*/ 38966 h 65809"/>
                  <a:gd name="connsiteX5" fmla="*/ 12123 w 41563"/>
                  <a:gd name="connsiteY5" fmla="*/ 65809 h 65809"/>
                  <a:gd name="connsiteX6" fmla="*/ 0 w 41563"/>
                  <a:gd name="connsiteY6" fmla="*/ 65809 h 65809"/>
                  <a:gd name="connsiteX7" fmla="*/ 0 w 41563"/>
                  <a:gd name="connsiteY7" fmla="*/ 0 h 65809"/>
                  <a:gd name="connsiteX8" fmla="*/ 41564 w 41563"/>
                  <a:gd name="connsiteY8" fmla="*/ 0 h 65809"/>
                  <a:gd name="connsiteX9" fmla="*/ 41564 w 41563"/>
                  <a:gd name="connsiteY9" fmla="*/ 9525 h 65809"/>
                  <a:gd name="connsiteX10" fmla="*/ 12123 w 41563"/>
                  <a:gd name="connsiteY10" fmla="*/ 9525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9">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4AEA0D08-116C-FD06-E0DB-9C7681C2F2C2}"/>
                  </a:ext>
                </a:extLst>
              </p:cNvPr>
              <p:cNvSpPr/>
              <p:nvPr/>
            </p:nvSpPr>
            <p:spPr>
              <a:xfrm>
                <a:off x="7789718" y="1698913"/>
                <a:ext cx="51954" cy="66674"/>
              </a:xfrm>
              <a:custGeom>
                <a:avLst/>
                <a:gdLst>
                  <a:gd name="connsiteX0" fmla="*/ 51955 w 51954"/>
                  <a:gd name="connsiteY0" fmla="*/ 10391 h 66674"/>
                  <a:gd name="connsiteX1" fmla="*/ 32038 w 51954"/>
                  <a:gd name="connsiteY1" fmla="*/ 10391 h 66674"/>
                  <a:gd name="connsiteX2" fmla="*/ 32038 w 51954"/>
                  <a:gd name="connsiteY2" fmla="*/ 66675 h 66674"/>
                  <a:gd name="connsiteX3" fmla="*/ 19916 w 51954"/>
                  <a:gd name="connsiteY3" fmla="*/ 66675 h 66674"/>
                  <a:gd name="connsiteX4" fmla="*/ 19916 w 51954"/>
                  <a:gd name="connsiteY4" fmla="*/ 10391 h 66674"/>
                  <a:gd name="connsiteX5" fmla="*/ 0 w 51954"/>
                  <a:gd name="connsiteY5" fmla="*/ 10391 h 66674"/>
                  <a:gd name="connsiteX6" fmla="*/ 0 w 51954"/>
                  <a:gd name="connsiteY6" fmla="*/ 0 h 66674"/>
                  <a:gd name="connsiteX7" fmla="*/ 51955 w 51954"/>
                  <a:gd name="connsiteY7" fmla="*/ 0 h 66674"/>
                  <a:gd name="connsiteX8" fmla="*/ 51955 w 51954"/>
                  <a:gd name="connsiteY8" fmla="*/ 10391 h 66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4">
                    <a:moveTo>
                      <a:pt x="51955" y="10391"/>
                    </a:moveTo>
                    <a:lnTo>
                      <a:pt x="32038" y="10391"/>
                    </a:lnTo>
                    <a:lnTo>
                      <a:pt x="32038"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22" name="Graphic 6">
              <a:extLst>
                <a:ext uri="{FF2B5EF4-FFF2-40B4-BE49-F238E27FC236}">
                  <a16:creationId xmlns:a16="http://schemas.microsoft.com/office/drawing/2014/main" id="{918C27A9-7D6E-828D-5408-C4AC308CD2B0}"/>
                </a:ext>
              </a:extLst>
            </p:cNvPr>
            <p:cNvGrpSpPr/>
            <p:nvPr/>
          </p:nvGrpSpPr>
          <p:grpSpPr>
            <a:xfrm>
              <a:off x="7358495" y="1808018"/>
              <a:ext cx="696191" cy="93518"/>
              <a:chOff x="7358495" y="1808018"/>
              <a:chExt cx="696191" cy="93518"/>
            </a:xfrm>
            <a:solidFill>
              <a:srgbClr val="203249"/>
            </a:solidFill>
          </p:grpSpPr>
          <p:sp>
            <p:nvSpPr>
              <p:cNvPr id="137" name="Freeform 136">
                <a:extLst>
                  <a:ext uri="{FF2B5EF4-FFF2-40B4-BE49-F238E27FC236}">
                    <a16:creationId xmlns:a16="http://schemas.microsoft.com/office/drawing/2014/main" id="{48D0B88E-A9CA-E6A5-A22D-B9B8F2D65DA3}"/>
                  </a:ext>
                </a:extLst>
              </p:cNvPr>
              <p:cNvSpPr/>
              <p:nvPr/>
            </p:nvSpPr>
            <p:spPr>
              <a:xfrm>
                <a:off x="7358495" y="1811481"/>
                <a:ext cx="64943" cy="89188"/>
              </a:xfrm>
              <a:custGeom>
                <a:avLst/>
                <a:gdLst>
                  <a:gd name="connsiteX0" fmla="*/ 63212 w 64943"/>
                  <a:gd name="connsiteY0" fmla="*/ 9525 h 89188"/>
                  <a:gd name="connsiteX1" fmla="*/ 37234 w 64943"/>
                  <a:gd name="connsiteY1" fmla="*/ 9525 h 89188"/>
                  <a:gd name="connsiteX2" fmla="*/ 27709 w 64943"/>
                  <a:gd name="connsiteY2" fmla="*/ 89189 h 89188"/>
                  <a:gd name="connsiteX3" fmla="*/ 16452 w 64943"/>
                  <a:gd name="connsiteY3" fmla="*/ 89189 h 89188"/>
                  <a:gd name="connsiteX4" fmla="*/ 25977 w 64943"/>
                  <a:gd name="connsiteY4" fmla="*/ 9525 h 89188"/>
                  <a:gd name="connsiteX5" fmla="*/ 0 w 64943"/>
                  <a:gd name="connsiteY5" fmla="*/ 9525 h 89188"/>
                  <a:gd name="connsiteX6" fmla="*/ 866 w 64943"/>
                  <a:gd name="connsiteY6" fmla="*/ 0 h 89188"/>
                  <a:gd name="connsiteX7" fmla="*/ 64943 w 64943"/>
                  <a:gd name="connsiteY7" fmla="*/ 0 h 89188"/>
                  <a:gd name="connsiteX8" fmla="*/ 63212 w 64943"/>
                  <a:gd name="connsiteY8" fmla="*/ 9525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43" h="89188">
                    <a:moveTo>
                      <a:pt x="63212" y="9525"/>
                    </a:moveTo>
                    <a:lnTo>
                      <a:pt x="37234" y="9525"/>
                    </a:lnTo>
                    <a:lnTo>
                      <a:pt x="27709" y="89189"/>
                    </a:lnTo>
                    <a:lnTo>
                      <a:pt x="16452" y="89189"/>
                    </a:lnTo>
                    <a:lnTo>
                      <a:pt x="25977" y="9525"/>
                    </a:lnTo>
                    <a:lnTo>
                      <a:pt x="0" y="9525"/>
                    </a:lnTo>
                    <a:lnTo>
                      <a:pt x="866" y="0"/>
                    </a:lnTo>
                    <a:lnTo>
                      <a:pt x="64943" y="0"/>
                    </a:lnTo>
                    <a:lnTo>
                      <a:pt x="63212" y="9525"/>
                    </a:lnTo>
                    <a:close/>
                  </a:path>
                </a:pathLst>
              </a:custGeom>
              <a:solidFill>
                <a:srgbClr val="203249"/>
              </a:solidFill>
              <a:ln w="8653"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F3C5CC00-AA51-4BA9-F40E-A64A4EB7EF38}"/>
                  </a:ext>
                </a:extLst>
              </p:cNvPr>
              <p:cNvSpPr/>
              <p:nvPr/>
            </p:nvSpPr>
            <p:spPr>
              <a:xfrm>
                <a:off x="7422572" y="1837459"/>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1 h 64077"/>
                  <a:gd name="connsiteX4" fmla="*/ 22513 w 51088"/>
                  <a:gd name="connsiteY4" fmla="*/ 64077 h 64077"/>
                  <a:gd name="connsiteX5" fmla="*/ 12989 w 51088"/>
                  <a:gd name="connsiteY5" fmla="*/ 62345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4 w 51088"/>
                  <a:gd name="connsiteY10" fmla="*/ 19916 h 64077"/>
                  <a:gd name="connsiteX11" fmla="*/ 8659 w 51088"/>
                  <a:gd name="connsiteY11" fmla="*/ 12123 h 64077"/>
                  <a:gd name="connsiteX12" fmla="*/ 14720 w 51088"/>
                  <a:gd name="connsiteY12" fmla="*/ 6061 h 64077"/>
                  <a:gd name="connsiteX13" fmla="*/ 22513 w 51088"/>
                  <a:gd name="connsiteY13" fmla="*/ 1732 h 64077"/>
                  <a:gd name="connsiteX14" fmla="*/ 32038 w 51088"/>
                  <a:gd name="connsiteY14" fmla="*/ 0 h 64077"/>
                  <a:gd name="connsiteX15" fmla="*/ 40698 w 51088"/>
                  <a:gd name="connsiteY15" fmla="*/ 1732 h 64077"/>
                  <a:gd name="connsiteX16" fmla="*/ 46759 w 51088"/>
                  <a:gd name="connsiteY16" fmla="*/ 5196 h 64077"/>
                  <a:gd name="connsiteX17" fmla="*/ 50223 w 51088"/>
                  <a:gd name="connsiteY17" fmla="*/ 9525 h 64077"/>
                  <a:gd name="connsiteX18" fmla="*/ 51089 w 51088"/>
                  <a:gd name="connsiteY18" fmla="*/ 14720 h 64077"/>
                  <a:gd name="connsiteX19" fmla="*/ 49357 w 51088"/>
                  <a:gd name="connsiteY19" fmla="*/ 22514 h 64077"/>
                  <a:gd name="connsiteX20" fmla="*/ 43295 w 51088"/>
                  <a:gd name="connsiteY20" fmla="*/ 28575 h 64077"/>
                  <a:gd name="connsiteX21" fmla="*/ 31173 w 51088"/>
                  <a:gd name="connsiteY21" fmla="*/ 33771 h 64077"/>
                  <a:gd name="connsiteX22" fmla="*/ 11257 w 51088"/>
                  <a:gd name="connsiteY22" fmla="*/ 37234 h 64077"/>
                  <a:gd name="connsiteX23" fmla="*/ 11257 w 51088"/>
                  <a:gd name="connsiteY23" fmla="*/ 38966 h 64077"/>
                  <a:gd name="connsiteX24" fmla="*/ 11257 w 51088"/>
                  <a:gd name="connsiteY24" fmla="*/ 40698 h 64077"/>
                  <a:gd name="connsiteX25" fmla="*/ 14720 w 51088"/>
                  <a:gd name="connsiteY25" fmla="*/ 53686 h 64077"/>
                  <a:gd name="connsiteX26" fmla="*/ 25977 w 51088"/>
                  <a:gd name="connsiteY26" fmla="*/ 58016 h 64077"/>
                  <a:gd name="connsiteX27" fmla="*/ 31173 w 51088"/>
                  <a:gd name="connsiteY27" fmla="*/ 57150 h 64077"/>
                  <a:gd name="connsiteX28" fmla="*/ 35502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2038 w 51088"/>
                  <a:gd name="connsiteY35" fmla="*/ 6927 h 64077"/>
                  <a:gd name="connsiteX36" fmla="*/ 25111 w 51088"/>
                  <a:gd name="connsiteY36" fmla="*/ 8659 h 64077"/>
                  <a:gd name="connsiteX37" fmla="*/ 19050 w 51088"/>
                  <a:gd name="connsiteY37" fmla="*/ 12989 h 64077"/>
                  <a:gd name="connsiteX38" fmla="*/ 14720 w 51088"/>
                  <a:gd name="connsiteY38" fmla="*/ 19916 h 64077"/>
                  <a:gd name="connsiteX39" fmla="*/ 12123 w 51088"/>
                  <a:gd name="connsiteY39" fmla="*/ 28575 h 64077"/>
                  <a:gd name="connsiteX40" fmla="*/ 27709 w 51088"/>
                  <a:gd name="connsiteY40" fmla="*/ 25977 h 64077"/>
                  <a:gd name="connsiteX41" fmla="*/ 36368 w 51088"/>
                  <a:gd name="connsiteY41" fmla="*/ 22514 h 64077"/>
                  <a:gd name="connsiteX42" fmla="*/ 40698 w 51088"/>
                  <a:gd name="connsiteY42" fmla="*/ 19050 h 64077"/>
                  <a:gd name="connsiteX43" fmla="*/ 41564 w 51088"/>
                  <a:gd name="connsiteY43" fmla="*/ 14720 h 64077"/>
                  <a:gd name="connsiteX44" fmla="*/ 40698 w 51088"/>
                  <a:gd name="connsiteY44" fmla="*/ 12123 h 64077"/>
                  <a:gd name="connsiteX45" fmla="*/ 38966 w 51088"/>
                  <a:gd name="connsiteY45" fmla="*/ 9525 h 64077"/>
                  <a:gd name="connsiteX46" fmla="*/ 36368 w 51088"/>
                  <a:gd name="connsiteY46" fmla="*/ 7793 h 64077"/>
                  <a:gd name="connsiteX47" fmla="*/ 32038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2" y="61480"/>
                      <a:pt x="32904" y="62345"/>
                      <a:pt x="30307" y="63211"/>
                    </a:cubicBezTo>
                    <a:cubicBezTo>
                      <a:pt x="27709" y="64077"/>
                      <a:pt x="25111" y="64077"/>
                      <a:pt x="22513" y="64077"/>
                    </a:cubicBezTo>
                    <a:cubicBezTo>
                      <a:pt x="19050" y="64077"/>
                      <a:pt x="15586" y="63211"/>
                      <a:pt x="12989" y="62345"/>
                    </a:cubicBezTo>
                    <a:cubicBezTo>
                      <a:pt x="10391" y="61480"/>
                      <a:pt x="7793" y="59748"/>
                      <a:pt x="6061" y="57150"/>
                    </a:cubicBezTo>
                    <a:cubicBezTo>
                      <a:pt x="4330" y="54552"/>
                      <a:pt x="2598" y="51955"/>
                      <a:pt x="1732" y="49357"/>
                    </a:cubicBezTo>
                    <a:cubicBezTo>
                      <a:pt x="866" y="46759"/>
                      <a:pt x="0" y="42430"/>
                      <a:pt x="0" y="38966"/>
                    </a:cubicBezTo>
                    <a:cubicBezTo>
                      <a:pt x="0" y="35502"/>
                      <a:pt x="0" y="32905"/>
                      <a:pt x="866" y="29441"/>
                    </a:cubicBezTo>
                    <a:cubicBezTo>
                      <a:pt x="1732" y="25977"/>
                      <a:pt x="2598" y="23380"/>
                      <a:pt x="3464" y="19916"/>
                    </a:cubicBezTo>
                    <a:cubicBezTo>
                      <a:pt x="5195" y="17318"/>
                      <a:pt x="6061" y="14720"/>
                      <a:pt x="8659" y="12123"/>
                    </a:cubicBezTo>
                    <a:cubicBezTo>
                      <a:pt x="10391" y="9525"/>
                      <a:pt x="12989" y="7793"/>
                      <a:pt x="14720" y="6061"/>
                    </a:cubicBezTo>
                    <a:cubicBezTo>
                      <a:pt x="17318" y="4330"/>
                      <a:pt x="19916" y="2598"/>
                      <a:pt x="22513" y="1732"/>
                    </a:cubicBezTo>
                    <a:cubicBezTo>
                      <a:pt x="25111" y="866"/>
                      <a:pt x="28575" y="0"/>
                      <a:pt x="32038" y="0"/>
                    </a:cubicBezTo>
                    <a:cubicBezTo>
                      <a:pt x="35502" y="0"/>
                      <a:pt x="38100" y="866"/>
                      <a:pt x="40698" y="1732"/>
                    </a:cubicBezTo>
                    <a:cubicBezTo>
                      <a:pt x="43295" y="2598"/>
                      <a:pt x="45027" y="3464"/>
                      <a:pt x="46759" y="5196"/>
                    </a:cubicBezTo>
                    <a:cubicBezTo>
                      <a:pt x="48491" y="6927"/>
                      <a:pt x="49357" y="7793"/>
                      <a:pt x="50223" y="9525"/>
                    </a:cubicBezTo>
                    <a:cubicBezTo>
                      <a:pt x="51089" y="11257"/>
                      <a:pt x="51089" y="12989"/>
                      <a:pt x="51089" y="14720"/>
                    </a:cubicBezTo>
                    <a:cubicBezTo>
                      <a:pt x="51089" y="17318"/>
                      <a:pt x="50223" y="19916"/>
                      <a:pt x="49357" y="22514"/>
                    </a:cubicBezTo>
                    <a:cubicBezTo>
                      <a:pt x="48491" y="25111"/>
                      <a:pt x="45893" y="26843"/>
                      <a:pt x="43295" y="28575"/>
                    </a:cubicBezTo>
                    <a:cubicBezTo>
                      <a:pt x="40698" y="30307"/>
                      <a:pt x="36368" y="32039"/>
                      <a:pt x="31173" y="33771"/>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3" y="50223"/>
                      <a:pt x="14720" y="53686"/>
                    </a:cubicBezTo>
                    <a:cubicBezTo>
                      <a:pt x="17318" y="56284"/>
                      <a:pt x="20782" y="58016"/>
                      <a:pt x="25977" y="58016"/>
                    </a:cubicBezTo>
                    <a:cubicBezTo>
                      <a:pt x="27709" y="58016"/>
                      <a:pt x="29441" y="58016"/>
                      <a:pt x="31173" y="57150"/>
                    </a:cubicBezTo>
                    <a:cubicBezTo>
                      <a:pt x="32904" y="57150"/>
                      <a:pt x="33770" y="56284"/>
                      <a:pt x="35502" y="55418"/>
                    </a:cubicBezTo>
                    <a:cubicBezTo>
                      <a:pt x="36368" y="54552"/>
                      <a:pt x="38100" y="54552"/>
                      <a:pt x="38966" y="53686"/>
                    </a:cubicBezTo>
                    <a:cubicBezTo>
                      <a:pt x="39832" y="52821"/>
                      <a:pt x="40698" y="51955"/>
                      <a:pt x="41564" y="51955"/>
                    </a:cubicBezTo>
                    <a:cubicBezTo>
                      <a:pt x="42429" y="51089"/>
                      <a:pt x="43295" y="51089"/>
                      <a:pt x="43295" y="50223"/>
                    </a:cubicBezTo>
                    <a:cubicBezTo>
                      <a:pt x="44161" y="50223"/>
                      <a:pt x="45027" y="49357"/>
                      <a:pt x="45027" y="49357"/>
                    </a:cubicBezTo>
                    <a:cubicBezTo>
                      <a:pt x="45893" y="49357"/>
                      <a:pt x="46759" y="49357"/>
                      <a:pt x="46759" y="50223"/>
                    </a:cubicBezTo>
                    <a:lnTo>
                      <a:pt x="49357" y="51089"/>
                    </a:lnTo>
                    <a:close/>
                    <a:moveTo>
                      <a:pt x="32038" y="6927"/>
                    </a:moveTo>
                    <a:cubicBezTo>
                      <a:pt x="29441" y="6927"/>
                      <a:pt x="26843" y="7793"/>
                      <a:pt x="25111" y="8659"/>
                    </a:cubicBezTo>
                    <a:cubicBezTo>
                      <a:pt x="22513" y="9525"/>
                      <a:pt x="20782" y="11257"/>
                      <a:pt x="19050" y="12989"/>
                    </a:cubicBezTo>
                    <a:cubicBezTo>
                      <a:pt x="17318" y="14720"/>
                      <a:pt x="15586" y="17318"/>
                      <a:pt x="14720" y="19916"/>
                    </a:cubicBezTo>
                    <a:cubicBezTo>
                      <a:pt x="13854" y="22514"/>
                      <a:pt x="12989" y="25111"/>
                      <a:pt x="12123" y="28575"/>
                    </a:cubicBezTo>
                    <a:cubicBezTo>
                      <a:pt x="18184" y="27709"/>
                      <a:pt x="23379" y="26843"/>
                      <a:pt x="27709" y="25977"/>
                    </a:cubicBezTo>
                    <a:cubicBezTo>
                      <a:pt x="31173" y="25111"/>
                      <a:pt x="34636" y="24245"/>
                      <a:pt x="36368" y="22514"/>
                    </a:cubicBezTo>
                    <a:cubicBezTo>
                      <a:pt x="38100" y="21648"/>
                      <a:pt x="39832" y="19916"/>
                      <a:pt x="40698" y="19050"/>
                    </a:cubicBezTo>
                    <a:cubicBezTo>
                      <a:pt x="41564" y="17318"/>
                      <a:pt x="41564" y="16452"/>
                      <a:pt x="41564" y="14720"/>
                    </a:cubicBezTo>
                    <a:cubicBezTo>
                      <a:pt x="41564" y="13855"/>
                      <a:pt x="41564" y="12989"/>
                      <a:pt x="40698" y="12123"/>
                    </a:cubicBezTo>
                    <a:cubicBezTo>
                      <a:pt x="40698" y="11257"/>
                      <a:pt x="39832" y="10391"/>
                      <a:pt x="38966" y="9525"/>
                    </a:cubicBezTo>
                    <a:cubicBezTo>
                      <a:pt x="38100" y="8659"/>
                      <a:pt x="37234" y="8659"/>
                      <a:pt x="36368" y="7793"/>
                    </a:cubicBezTo>
                    <a:cubicBezTo>
                      <a:pt x="35502" y="6927"/>
                      <a:pt x="33770" y="6927"/>
                      <a:pt x="32038" y="6927"/>
                    </a:cubicBezTo>
                    <a:close/>
                  </a:path>
                </a:pathLst>
              </a:custGeom>
              <a:solidFill>
                <a:srgbClr val="203249"/>
              </a:solidFill>
              <a:ln w="8653"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7CA0EB38-E711-5B6F-BD0C-B9DED952F70B}"/>
                  </a:ext>
                </a:extLst>
              </p:cNvPr>
              <p:cNvSpPr/>
              <p:nvPr/>
            </p:nvSpPr>
            <p:spPr>
              <a:xfrm>
                <a:off x="7482320" y="1833995"/>
                <a:ext cx="55418" cy="65809"/>
              </a:xfrm>
              <a:custGeom>
                <a:avLst/>
                <a:gdLst>
                  <a:gd name="connsiteX0" fmla="*/ 39832 w 55418"/>
                  <a:gd name="connsiteY0" fmla="*/ 49357 h 65809"/>
                  <a:gd name="connsiteX1" fmla="*/ 34636 w 55418"/>
                  <a:gd name="connsiteY1" fmla="*/ 56284 h 65809"/>
                  <a:gd name="connsiteX2" fmla="*/ 29441 w 55418"/>
                  <a:gd name="connsiteY2" fmla="*/ 61479 h 65809"/>
                  <a:gd name="connsiteX3" fmla="*/ 23379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0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3295 w 55418"/>
                  <a:gd name="connsiteY22" fmla="*/ 10391 h 65809"/>
                  <a:gd name="connsiteX23" fmla="*/ 40698 w 55418"/>
                  <a:gd name="connsiteY23" fmla="*/ 10391 h 65809"/>
                  <a:gd name="connsiteX24" fmla="*/ 38100 w 55418"/>
                  <a:gd name="connsiteY24" fmla="*/ 10391 h 65809"/>
                  <a:gd name="connsiteX25" fmla="*/ 31173 w 55418"/>
                  <a:gd name="connsiteY25" fmla="*/ 11257 h 65809"/>
                  <a:gd name="connsiteX26" fmla="*/ 24245 w 55418"/>
                  <a:gd name="connsiteY26" fmla="*/ 14720 h 65809"/>
                  <a:gd name="connsiteX27" fmla="*/ 19050 w 55418"/>
                  <a:gd name="connsiteY27" fmla="*/ 19916 h 65809"/>
                  <a:gd name="connsiteX28" fmla="*/ 14720 w 55418"/>
                  <a:gd name="connsiteY28" fmla="*/ 26843 h 65809"/>
                  <a:gd name="connsiteX29" fmla="*/ 12123 w 55418"/>
                  <a:gd name="connsiteY29" fmla="*/ 34636 h 65809"/>
                  <a:gd name="connsiteX30" fmla="*/ 11257 w 55418"/>
                  <a:gd name="connsiteY30" fmla="*/ 43295 h 65809"/>
                  <a:gd name="connsiteX31" fmla="*/ 20782 w 55418"/>
                  <a:gd name="connsiteY31" fmla="*/ 58016 h 65809"/>
                  <a:gd name="connsiteX32" fmla="*/ 26843 w 55418"/>
                  <a:gd name="connsiteY32" fmla="*/ 56284 h 65809"/>
                  <a:gd name="connsiteX33" fmla="*/ 32038 w 55418"/>
                  <a:gd name="connsiteY33" fmla="*/ 51089 h 65809"/>
                  <a:gd name="connsiteX34" fmla="*/ 37234 w 55418"/>
                  <a:gd name="connsiteY34" fmla="*/ 43295 h 65809"/>
                  <a:gd name="connsiteX35" fmla="*/ 41564 w 55418"/>
                  <a:gd name="connsiteY35" fmla="*/ 32905 h 65809"/>
                  <a:gd name="connsiteX36" fmla="*/ 43295 w 55418"/>
                  <a:gd name="connsiteY36" fmla="*/ 10391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4" y="58016"/>
                      <a:pt x="31173" y="60614"/>
                      <a:pt x="29441" y="61479"/>
                    </a:cubicBezTo>
                    <a:cubicBezTo>
                      <a:pt x="27709" y="63211"/>
                      <a:pt x="25111" y="64077"/>
                      <a:pt x="23379" y="64943"/>
                    </a:cubicBezTo>
                    <a:cubicBezTo>
                      <a:pt x="21648" y="65809"/>
                      <a:pt x="19050" y="65809"/>
                      <a:pt x="16452" y="65809"/>
                    </a:cubicBezTo>
                    <a:cubicBezTo>
                      <a:pt x="13855" y="65809"/>
                      <a:pt x="12123" y="64943"/>
                      <a:pt x="9525" y="64077"/>
                    </a:cubicBezTo>
                    <a:cubicBezTo>
                      <a:pt x="7793" y="63211"/>
                      <a:pt x="6061" y="61479"/>
                      <a:pt x="4330" y="59748"/>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4" y="866"/>
                      <a:pt x="36368" y="0"/>
                      <a:pt x="39832" y="0"/>
                    </a:cubicBezTo>
                    <a:cubicBezTo>
                      <a:pt x="42429" y="0"/>
                      <a:pt x="45027" y="0"/>
                      <a:pt x="47625" y="866"/>
                    </a:cubicBezTo>
                    <a:cubicBezTo>
                      <a:pt x="50223" y="1732"/>
                      <a:pt x="52821" y="1732"/>
                      <a:pt x="55418" y="3464"/>
                    </a:cubicBezTo>
                    <a:lnTo>
                      <a:pt x="47625" y="64077"/>
                    </a:lnTo>
                    <a:lnTo>
                      <a:pt x="41564" y="64077"/>
                    </a:lnTo>
                    <a:cubicBezTo>
                      <a:pt x="39832" y="64077"/>
                      <a:pt x="38966" y="64077"/>
                      <a:pt x="38966" y="63211"/>
                    </a:cubicBezTo>
                    <a:cubicBezTo>
                      <a:pt x="38100" y="62345"/>
                      <a:pt x="38100" y="61479"/>
                      <a:pt x="38100" y="60614"/>
                    </a:cubicBezTo>
                    <a:lnTo>
                      <a:pt x="39832" y="49357"/>
                    </a:lnTo>
                    <a:close/>
                    <a:moveTo>
                      <a:pt x="43295" y="10391"/>
                    </a:moveTo>
                    <a:cubicBezTo>
                      <a:pt x="42429" y="10391"/>
                      <a:pt x="41564" y="10391"/>
                      <a:pt x="40698" y="10391"/>
                    </a:cubicBezTo>
                    <a:cubicBezTo>
                      <a:pt x="39832" y="10391"/>
                      <a:pt x="38966" y="10391"/>
                      <a:pt x="38100" y="10391"/>
                    </a:cubicBezTo>
                    <a:cubicBezTo>
                      <a:pt x="35502" y="10391"/>
                      <a:pt x="32904" y="10391"/>
                      <a:pt x="31173" y="11257"/>
                    </a:cubicBezTo>
                    <a:cubicBezTo>
                      <a:pt x="28575" y="12123"/>
                      <a:pt x="26843" y="12989"/>
                      <a:pt x="24245" y="14720"/>
                    </a:cubicBezTo>
                    <a:cubicBezTo>
                      <a:pt x="22514" y="16452"/>
                      <a:pt x="20782" y="18184"/>
                      <a:pt x="19050" y="19916"/>
                    </a:cubicBezTo>
                    <a:cubicBezTo>
                      <a:pt x="17318" y="21648"/>
                      <a:pt x="15586" y="24245"/>
                      <a:pt x="14720" y="26843"/>
                    </a:cubicBezTo>
                    <a:cubicBezTo>
                      <a:pt x="13855" y="29441"/>
                      <a:pt x="12989" y="32039"/>
                      <a:pt x="12123" y="34636"/>
                    </a:cubicBezTo>
                    <a:cubicBezTo>
                      <a:pt x="11257" y="37234"/>
                      <a:pt x="11257" y="39832"/>
                      <a:pt x="11257" y="43295"/>
                    </a:cubicBezTo>
                    <a:cubicBezTo>
                      <a:pt x="11257" y="53686"/>
                      <a:pt x="14720" y="58016"/>
                      <a:pt x="20782" y="58016"/>
                    </a:cubicBezTo>
                    <a:cubicBezTo>
                      <a:pt x="22514" y="58016"/>
                      <a:pt x="25111" y="57150"/>
                      <a:pt x="26843" y="56284"/>
                    </a:cubicBezTo>
                    <a:cubicBezTo>
                      <a:pt x="28575" y="55418"/>
                      <a:pt x="30307" y="53686"/>
                      <a:pt x="32038" y="51089"/>
                    </a:cubicBezTo>
                    <a:cubicBezTo>
                      <a:pt x="33770" y="48491"/>
                      <a:pt x="35502" y="45893"/>
                      <a:pt x="37234" y="43295"/>
                    </a:cubicBezTo>
                    <a:cubicBezTo>
                      <a:pt x="38966" y="40698"/>
                      <a:pt x="39832" y="37234"/>
                      <a:pt x="41564" y="32905"/>
                    </a:cubicBezTo>
                    <a:lnTo>
                      <a:pt x="43295" y="10391"/>
                    </a:lnTo>
                    <a:close/>
                  </a:path>
                </a:pathLst>
              </a:custGeom>
              <a:solidFill>
                <a:srgbClr val="203249"/>
              </a:solidFill>
              <a:ln w="8653"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8C360E63-1BB4-FCD7-6481-215AF2B34FAD}"/>
                  </a:ext>
                </a:extLst>
              </p:cNvPr>
              <p:cNvSpPr/>
              <p:nvPr/>
            </p:nvSpPr>
            <p:spPr>
              <a:xfrm>
                <a:off x="7547263" y="1833995"/>
                <a:ext cx="86242" cy="65809"/>
              </a:xfrm>
              <a:custGeom>
                <a:avLst/>
                <a:gdLst>
                  <a:gd name="connsiteX0" fmla="*/ 0 w 86242"/>
                  <a:gd name="connsiteY0" fmla="*/ 65809 h 65809"/>
                  <a:gd name="connsiteX1" fmla="*/ 7793 w 86242"/>
                  <a:gd name="connsiteY1" fmla="*/ 2598 h 65809"/>
                  <a:gd name="connsiteX2" fmla="*/ 12989 w 86242"/>
                  <a:gd name="connsiteY2" fmla="*/ 2598 h 65809"/>
                  <a:gd name="connsiteX3" fmla="*/ 16452 w 86242"/>
                  <a:gd name="connsiteY3" fmla="*/ 6061 h 65809"/>
                  <a:gd name="connsiteX4" fmla="*/ 15586 w 86242"/>
                  <a:gd name="connsiteY4" fmla="*/ 17318 h 65809"/>
                  <a:gd name="connsiteX5" fmla="*/ 25977 w 86242"/>
                  <a:gd name="connsiteY5" fmla="*/ 5195 h 65809"/>
                  <a:gd name="connsiteX6" fmla="*/ 37234 w 86242"/>
                  <a:gd name="connsiteY6" fmla="*/ 866 h 65809"/>
                  <a:gd name="connsiteX7" fmla="*/ 46759 w 86242"/>
                  <a:gd name="connsiteY7" fmla="*/ 5195 h 65809"/>
                  <a:gd name="connsiteX8" fmla="*/ 50223 w 86242"/>
                  <a:gd name="connsiteY8" fmla="*/ 17318 h 65809"/>
                  <a:gd name="connsiteX9" fmla="*/ 60614 w 86242"/>
                  <a:gd name="connsiteY9" fmla="*/ 4330 h 65809"/>
                  <a:gd name="connsiteX10" fmla="*/ 72736 w 86242"/>
                  <a:gd name="connsiteY10" fmla="*/ 0 h 65809"/>
                  <a:gd name="connsiteX11" fmla="*/ 83993 w 86242"/>
                  <a:gd name="connsiteY11" fmla="*/ 6061 h 65809"/>
                  <a:gd name="connsiteX12" fmla="*/ 85725 w 86242"/>
                  <a:gd name="connsiteY12" fmla="*/ 23380 h 65809"/>
                  <a:gd name="connsiteX13" fmla="*/ 81395 w 86242"/>
                  <a:gd name="connsiteY13" fmla="*/ 63211 h 65809"/>
                  <a:gd name="connsiteX14" fmla="*/ 70139 w 86242"/>
                  <a:gd name="connsiteY14" fmla="*/ 63211 h 65809"/>
                  <a:gd name="connsiteX15" fmla="*/ 75334 w 86242"/>
                  <a:gd name="connsiteY15" fmla="*/ 23380 h 65809"/>
                  <a:gd name="connsiteX16" fmla="*/ 74468 w 86242"/>
                  <a:gd name="connsiteY16" fmla="*/ 12123 h 65809"/>
                  <a:gd name="connsiteX17" fmla="*/ 68407 w 86242"/>
                  <a:gd name="connsiteY17" fmla="*/ 8659 h 65809"/>
                  <a:gd name="connsiteX18" fmla="*/ 63211 w 86242"/>
                  <a:gd name="connsiteY18" fmla="*/ 10391 h 65809"/>
                  <a:gd name="connsiteX19" fmla="*/ 58016 w 86242"/>
                  <a:gd name="connsiteY19" fmla="*/ 14720 h 65809"/>
                  <a:gd name="connsiteX20" fmla="*/ 53686 w 86242"/>
                  <a:gd name="connsiteY20" fmla="*/ 20782 h 65809"/>
                  <a:gd name="connsiteX21" fmla="*/ 50223 w 86242"/>
                  <a:gd name="connsiteY21" fmla="*/ 29441 h 65809"/>
                  <a:gd name="connsiteX22" fmla="*/ 50223 w 86242"/>
                  <a:gd name="connsiteY22" fmla="*/ 29441 h 65809"/>
                  <a:gd name="connsiteX23" fmla="*/ 45893 w 86242"/>
                  <a:gd name="connsiteY23" fmla="*/ 64077 h 65809"/>
                  <a:gd name="connsiteX24" fmla="*/ 34636 w 86242"/>
                  <a:gd name="connsiteY24" fmla="*/ 64077 h 65809"/>
                  <a:gd name="connsiteX25" fmla="*/ 38966 w 86242"/>
                  <a:gd name="connsiteY25" fmla="*/ 24245 h 65809"/>
                  <a:gd name="connsiteX26" fmla="*/ 38966 w 86242"/>
                  <a:gd name="connsiteY26" fmla="*/ 12989 h 65809"/>
                  <a:gd name="connsiteX27" fmla="*/ 32904 w 86242"/>
                  <a:gd name="connsiteY27" fmla="*/ 9525 h 65809"/>
                  <a:gd name="connsiteX28" fmla="*/ 26843 w 86242"/>
                  <a:gd name="connsiteY28" fmla="*/ 11257 h 65809"/>
                  <a:gd name="connsiteX29" fmla="*/ 21648 w 86242"/>
                  <a:gd name="connsiteY29" fmla="*/ 15586 h 65809"/>
                  <a:gd name="connsiteX30" fmla="*/ 17318 w 86242"/>
                  <a:gd name="connsiteY30" fmla="*/ 22514 h 65809"/>
                  <a:gd name="connsiteX31" fmla="*/ 13855 w 86242"/>
                  <a:gd name="connsiteY31" fmla="*/ 32039 h 65809"/>
                  <a:gd name="connsiteX32" fmla="*/ 9525 w 86242"/>
                  <a:gd name="connsiteY32" fmla="*/ 64943 h 65809"/>
                  <a:gd name="connsiteX33" fmla="*/ 0 w 86242"/>
                  <a:gd name="connsiteY33" fmla="*/ 64943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6242" h="65809">
                    <a:moveTo>
                      <a:pt x="0" y="65809"/>
                    </a:moveTo>
                    <a:lnTo>
                      <a:pt x="7793" y="2598"/>
                    </a:lnTo>
                    <a:lnTo>
                      <a:pt x="12989" y="2598"/>
                    </a:lnTo>
                    <a:cubicBezTo>
                      <a:pt x="15586" y="2598"/>
                      <a:pt x="16452" y="3464"/>
                      <a:pt x="16452" y="6061"/>
                    </a:cubicBezTo>
                    <a:lnTo>
                      <a:pt x="15586" y="17318"/>
                    </a:lnTo>
                    <a:cubicBezTo>
                      <a:pt x="19050" y="12123"/>
                      <a:pt x="22514" y="7793"/>
                      <a:pt x="25977" y="5195"/>
                    </a:cubicBezTo>
                    <a:cubicBezTo>
                      <a:pt x="29441" y="2598"/>
                      <a:pt x="33770" y="866"/>
                      <a:pt x="37234" y="866"/>
                    </a:cubicBezTo>
                    <a:cubicBezTo>
                      <a:pt x="41564" y="866"/>
                      <a:pt x="45027" y="2598"/>
                      <a:pt x="46759" y="5195"/>
                    </a:cubicBezTo>
                    <a:cubicBezTo>
                      <a:pt x="48491" y="7793"/>
                      <a:pt x="50223" y="12123"/>
                      <a:pt x="50223" y="17318"/>
                    </a:cubicBezTo>
                    <a:cubicBezTo>
                      <a:pt x="53686" y="11257"/>
                      <a:pt x="57150" y="6927"/>
                      <a:pt x="60614" y="4330"/>
                    </a:cubicBezTo>
                    <a:cubicBezTo>
                      <a:pt x="64943" y="1732"/>
                      <a:pt x="68407" y="0"/>
                      <a:pt x="72736" y="0"/>
                    </a:cubicBezTo>
                    <a:cubicBezTo>
                      <a:pt x="77932" y="0"/>
                      <a:pt x="82261" y="1732"/>
                      <a:pt x="83993" y="6061"/>
                    </a:cubicBezTo>
                    <a:cubicBezTo>
                      <a:pt x="86591" y="10391"/>
                      <a:pt x="86591" y="16452"/>
                      <a:pt x="85725" y="23380"/>
                    </a:cubicBezTo>
                    <a:lnTo>
                      <a:pt x="81395" y="63211"/>
                    </a:lnTo>
                    <a:lnTo>
                      <a:pt x="70139" y="63211"/>
                    </a:lnTo>
                    <a:lnTo>
                      <a:pt x="75334" y="23380"/>
                    </a:lnTo>
                    <a:cubicBezTo>
                      <a:pt x="76200" y="18184"/>
                      <a:pt x="75334" y="14720"/>
                      <a:pt x="74468" y="12123"/>
                    </a:cubicBezTo>
                    <a:cubicBezTo>
                      <a:pt x="73602" y="9525"/>
                      <a:pt x="71870" y="8659"/>
                      <a:pt x="68407" y="8659"/>
                    </a:cubicBezTo>
                    <a:cubicBezTo>
                      <a:pt x="66675" y="8659"/>
                      <a:pt x="64943" y="9525"/>
                      <a:pt x="63211" y="10391"/>
                    </a:cubicBezTo>
                    <a:cubicBezTo>
                      <a:pt x="61480" y="11257"/>
                      <a:pt x="59748" y="12989"/>
                      <a:pt x="58016" y="14720"/>
                    </a:cubicBezTo>
                    <a:cubicBezTo>
                      <a:pt x="56284" y="16452"/>
                      <a:pt x="54552" y="18184"/>
                      <a:pt x="53686" y="20782"/>
                    </a:cubicBezTo>
                    <a:cubicBezTo>
                      <a:pt x="51955" y="23380"/>
                      <a:pt x="51089" y="25977"/>
                      <a:pt x="50223" y="29441"/>
                    </a:cubicBezTo>
                    <a:lnTo>
                      <a:pt x="50223" y="29441"/>
                    </a:lnTo>
                    <a:lnTo>
                      <a:pt x="45893" y="64077"/>
                    </a:lnTo>
                    <a:lnTo>
                      <a:pt x="34636" y="64077"/>
                    </a:lnTo>
                    <a:lnTo>
                      <a:pt x="38966" y="24245"/>
                    </a:lnTo>
                    <a:cubicBezTo>
                      <a:pt x="39832" y="19050"/>
                      <a:pt x="39832" y="15586"/>
                      <a:pt x="38966" y="12989"/>
                    </a:cubicBezTo>
                    <a:cubicBezTo>
                      <a:pt x="38100" y="10391"/>
                      <a:pt x="36368" y="9525"/>
                      <a:pt x="32904" y="9525"/>
                    </a:cubicBezTo>
                    <a:cubicBezTo>
                      <a:pt x="31173" y="9525"/>
                      <a:pt x="28575" y="10391"/>
                      <a:pt x="26843" y="11257"/>
                    </a:cubicBezTo>
                    <a:cubicBezTo>
                      <a:pt x="25111" y="12123"/>
                      <a:pt x="23379" y="13854"/>
                      <a:pt x="21648" y="15586"/>
                    </a:cubicBezTo>
                    <a:cubicBezTo>
                      <a:pt x="19916" y="17318"/>
                      <a:pt x="18184" y="19916"/>
                      <a:pt x="17318" y="22514"/>
                    </a:cubicBezTo>
                    <a:cubicBezTo>
                      <a:pt x="15586" y="25111"/>
                      <a:pt x="14720" y="28575"/>
                      <a:pt x="13855" y="32039"/>
                    </a:cubicBezTo>
                    <a:lnTo>
                      <a:pt x="9525" y="64943"/>
                    </a:lnTo>
                    <a:lnTo>
                      <a:pt x="0" y="64943"/>
                    </a:lnTo>
                    <a:close/>
                  </a:path>
                </a:pathLst>
              </a:custGeom>
              <a:solidFill>
                <a:srgbClr val="203249"/>
              </a:solidFill>
              <a:ln w="8653"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C2A96CAA-7DAF-BC88-BBDA-CE97A97F117D}"/>
                  </a:ext>
                </a:extLst>
              </p:cNvPr>
              <p:cNvSpPr/>
              <p:nvPr/>
            </p:nvSpPr>
            <p:spPr>
              <a:xfrm>
                <a:off x="7675418" y="1809750"/>
                <a:ext cx="72736" cy="90054"/>
              </a:xfrm>
              <a:custGeom>
                <a:avLst/>
                <a:gdLst>
                  <a:gd name="connsiteX0" fmla="*/ 38100 w 72736"/>
                  <a:gd name="connsiteY0" fmla="*/ 81395 h 90054"/>
                  <a:gd name="connsiteX1" fmla="*/ 45027 w 72736"/>
                  <a:gd name="connsiteY1" fmla="*/ 80530 h 90054"/>
                  <a:gd name="connsiteX2" fmla="*/ 50223 w 72736"/>
                  <a:gd name="connsiteY2" fmla="*/ 78798 h 90054"/>
                  <a:gd name="connsiteX3" fmla="*/ 54552 w 72736"/>
                  <a:gd name="connsiteY3" fmla="*/ 76200 h 90054"/>
                  <a:gd name="connsiteX4" fmla="*/ 57150 w 72736"/>
                  <a:gd name="connsiteY4" fmla="*/ 73602 h 90054"/>
                  <a:gd name="connsiteX5" fmla="*/ 58882 w 72736"/>
                  <a:gd name="connsiteY5" fmla="*/ 71870 h 90054"/>
                  <a:gd name="connsiteX6" fmla="*/ 60614 w 72736"/>
                  <a:gd name="connsiteY6" fmla="*/ 71005 h 90054"/>
                  <a:gd name="connsiteX7" fmla="*/ 61480 w 72736"/>
                  <a:gd name="connsiteY7" fmla="*/ 71005 h 90054"/>
                  <a:gd name="connsiteX8" fmla="*/ 62346 w 72736"/>
                  <a:gd name="connsiteY8" fmla="*/ 71870 h 90054"/>
                  <a:gd name="connsiteX9" fmla="*/ 66675 w 72736"/>
                  <a:gd name="connsiteY9" fmla="*/ 77066 h 90054"/>
                  <a:gd name="connsiteX10" fmla="*/ 52821 w 72736"/>
                  <a:gd name="connsiteY10" fmla="*/ 86591 h 90054"/>
                  <a:gd name="connsiteX11" fmla="*/ 34636 w 72736"/>
                  <a:gd name="connsiteY11" fmla="*/ 90054 h 90054"/>
                  <a:gd name="connsiteX12" fmla="*/ 19916 w 72736"/>
                  <a:gd name="connsiteY12" fmla="*/ 87457 h 90054"/>
                  <a:gd name="connsiteX13" fmla="*/ 9525 w 72736"/>
                  <a:gd name="connsiteY13" fmla="*/ 79664 h 90054"/>
                  <a:gd name="connsiteX14" fmla="*/ 2598 w 72736"/>
                  <a:gd name="connsiteY14" fmla="*/ 67541 h 90054"/>
                  <a:gd name="connsiteX15" fmla="*/ 0 w 72736"/>
                  <a:gd name="connsiteY15" fmla="*/ 51955 h 90054"/>
                  <a:gd name="connsiteX16" fmla="*/ 3464 w 72736"/>
                  <a:gd name="connsiteY16" fmla="*/ 30307 h 90054"/>
                  <a:gd name="connsiteX17" fmla="*/ 12989 w 72736"/>
                  <a:gd name="connsiteY17" fmla="*/ 13855 h 90054"/>
                  <a:gd name="connsiteX18" fmla="*/ 27709 w 72736"/>
                  <a:gd name="connsiteY18" fmla="*/ 3464 h 90054"/>
                  <a:gd name="connsiteX19" fmla="*/ 45893 w 72736"/>
                  <a:gd name="connsiteY19" fmla="*/ 0 h 90054"/>
                  <a:gd name="connsiteX20" fmla="*/ 54552 w 72736"/>
                  <a:gd name="connsiteY20" fmla="*/ 866 h 90054"/>
                  <a:gd name="connsiteX21" fmla="*/ 61480 w 72736"/>
                  <a:gd name="connsiteY21" fmla="*/ 3464 h 90054"/>
                  <a:gd name="connsiteX22" fmla="*/ 67541 w 72736"/>
                  <a:gd name="connsiteY22" fmla="*/ 6927 h 90054"/>
                  <a:gd name="connsiteX23" fmla="*/ 72736 w 72736"/>
                  <a:gd name="connsiteY23" fmla="*/ 12123 h 90054"/>
                  <a:gd name="connsiteX24" fmla="*/ 68407 w 72736"/>
                  <a:gd name="connsiteY24" fmla="*/ 17318 h 90054"/>
                  <a:gd name="connsiteX25" fmla="*/ 67541 w 72736"/>
                  <a:gd name="connsiteY25" fmla="*/ 18184 h 90054"/>
                  <a:gd name="connsiteX26" fmla="*/ 65809 w 72736"/>
                  <a:gd name="connsiteY26" fmla="*/ 18184 h 90054"/>
                  <a:gd name="connsiteX27" fmla="*/ 63212 w 72736"/>
                  <a:gd name="connsiteY27" fmla="*/ 17318 h 90054"/>
                  <a:gd name="connsiteX28" fmla="*/ 59748 w 72736"/>
                  <a:gd name="connsiteY28" fmla="*/ 14720 h 90054"/>
                  <a:gd name="connsiteX29" fmla="*/ 54552 w 72736"/>
                  <a:gd name="connsiteY29" fmla="*/ 12123 h 90054"/>
                  <a:gd name="connsiteX30" fmla="*/ 45893 w 72736"/>
                  <a:gd name="connsiteY30" fmla="*/ 11257 h 90054"/>
                  <a:gd name="connsiteX31" fmla="*/ 32039 w 72736"/>
                  <a:gd name="connsiteY31" fmla="*/ 13855 h 90054"/>
                  <a:gd name="connsiteX32" fmla="*/ 20782 w 72736"/>
                  <a:gd name="connsiteY32" fmla="*/ 22514 h 90054"/>
                  <a:gd name="connsiteX33" fmla="*/ 13855 w 72736"/>
                  <a:gd name="connsiteY33" fmla="*/ 35502 h 90054"/>
                  <a:gd name="connsiteX34" fmla="*/ 11257 w 72736"/>
                  <a:gd name="connsiteY34" fmla="*/ 52821 h 90054"/>
                  <a:gd name="connsiteX35" fmla="*/ 12989 w 72736"/>
                  <a:gd name="connsiteY35" fmla="*/ 64943 h 90054"/>
                  <a:gd name="connsiteX36" fmla="*/ 18184 w 72736"/>
                  <a:gd name="connsiteY36" fmla="*/ 74468 h 90054"/>
                  <a:gd name="connsiteX37" fmla="*/ 25977 w 72736"/>
                  <a:gd name="connsiteY37" fmla="*/ 80530 h 90054"/>
                  <a:gd name="connsiteX38" fmla="*/ 38100 w 72736"/>
                  <a:gd name="connsiteY38" fmla="*/ 81395 h 90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2736" h="90054">
                    <a:moveTo>
                      <a:pt x="38100" y="81395"/>
                    </a:moveTo>
                    <a:cubicBezTo>
                      <a:pt x="40698" y="81395"/>
                      <a:pt x="43295" y="81395"/>
                      <a:pt x="45027" y="80530"/>
                    </a:cubicBezTo>
                    <a:cubicBezTo>
                      <a:pt x="46759" y="79664"/>
                      <a:pt x="49357" y="79664"/>
                      <a:pt x="50223" y="78798"/>
                    </a:cubicBezTo>
                    <a:cubicBezTo>
                      <a:pt x="51955" y="77932"/>
                      <a:pt x="52821" y="77066"/>
                      <a:pt x="54552" y="76200"/>
                    </a:cubicBezTo>
                    <a:cubicBezTo>
                      <a:pt x="55418" y="75334"/>
                      <a:pt x="56284" y="74468"/>
                      <a:pt x="57150" y="73602"/>
                    </a:cubicBezTo>
                    <a:cubicBezTo>
                      <a:pt x="58016" y="72736"/>
                      <a:pt x="58882" y="72736"/>
                      <a:pt x="58882" y="71870"/>
                    </a:cubicBezTo>
                    <a:cubicBezTo>
                      <a:pt x="59748" y="71005"/>
                      <a:pt x="59748" y="71005"/>
                      <a:pt x="60614" y="71005"/>
                    </a:cubicBezTo>
                    <a:cubicBezTo>
                      <a:pt x="60614" y="71005"/>
                      <a:pt x="61480" y="71005"/>
                      <a:pt x="61480" y="71005"/>
                    </a:cubicBezTo>
                    <a:cubicBezTo>
                      <a:pt x="61480" y="71005"/>
                      <a:pt x="62346" y="71005"/>
                      <a:pt x="62346" y="71870"/>
                    </a:cubicBezTo>
                    <a:lnTo>
                      <a:pt x="66675" y="77066"/>
                    </a:lnTo>
                    <a:cubicBezTo>
                      <a:pt x="62346" y="81395"/>
                      <a:pt x="58016" y="84859"/>
                      <a:pt x="52821" y="86591"/>
                    </a:cubicBezTo>
                    <a:cubicBezTo>
                      <a:pt x="47625" y="89189"/>
                      <a:pt x="41564" y="90054"/>
                      <a:pt x="34636" y="90054"/>
                    </a:cubicBezTo>
                    <a:cubicBezTo>
                      <a:pt x="29441" y="90054"/>
                      <a:pt x="24246" y="89189"/>
                      <a:pt x="19916" y="87457"/>
                    </a:cubicBezTo>
                    <a:cubicBezTo>
                      <a:pt x="15587" y="85725"/>
                      <a:pt x="12123" y="83127"/>
                      <a:pt x="9525" y="79664"/>
                    </a:cubicBezTo>
                    <a:cubicBezTo>
                      <a:pt x="6927" y="76200"/>
                      <a:pt x="4330" y="71870"/>
                      <a:pt x="2598" y="67541"/>
                    </a:cubicBezTo>
                    <a:cubicBezTo>
                      <a:pt x="866" y="63211"/>
                      <a:pt x="0" y="58016"/>
                      <a:pt x="0" y="51955"/>
                    </a:cubicBezTo>
                    <a:cubicBezTo>
                      <a:pt x="0" y="44161"/>
                      <a:pt x="866" y="37234"/>
                      <a:pt x="3464" y="30307"/>
                    </a:cubicBezTo>
                    <a:cubicBezTo>
                      <a:pt x="6061" y="24245"/>
                      <a:pt x="9525" y="18184"/>
                      <a:pt x="12989" y="13855"/>
                    </a:cubicBezTo>
                    <a:cubicBezTo>
                      <a:pt x="17318" y="9525"/>
                      <a:pt x="22514" y="6061"/>
                      <a:pt x="27709" y="3464"/>
                    </a:cubicBezTo>
                    <a:cubicBezTo>
                      <a:pt x="33770" y="866"/>
                      <a:pt x="39832" y="0"/>
                      <a:pt x="45893" y="0"/>
                    </a:cubicBezTo>
                    <a:cubicBezTo>
                      <a:pt x="49357" y="0"/>
                      <a:pt x="51955" y="0"/>
                      <a:pt x="54552" y="866"/>
                    </a:cubicBezTo>
                    <a:cubicBezTo>
                      <a:pt x="57150" y="1732"/>
                      <a:pt x="59748" y="2598"/>
                      <a:pt x="61480" y="3464"/>
                    </a:cubicBezTo>
                    <a:cubicBezTo>
                      <a:pt x="63212" y="4330"/>
                      <a:pt x="65809" y="6061"/>
                      <a:pt x="67541" y="6927"/>
                    </a:cubicBezTo>
                    <a:cubicBezTo>
                      <a:pt x="69273" y="8659"/>
                      <a:pt x="71005" y="10391"/>
                      <a:pt x="72736" y="12123"/>
                    </a:cubicBezTo>
                    <a:lnTo>
                      <a:pt x="68407" y="17318"/>
                    </a:lnTo>
                    <a:cubicBezTo>
                      <a:pt x="68407" y="17318"/>
                      <a:pt x="67541" y="18184"/>
                      <a:pt x="67541" y="18184"/>
                    </a:cubicBezTo>
                    <a:cubicBezTo>
                      <a:pt x="67541" y="18184"/>
                      <a:pt x="66675" y="18184"/>
                      <a:pt x="65809" y="18184"/>
                    </a:cubicBezTo>
                    <a:cubicBezTo>
                      <a:pt x="64943" y="18184"/>
                      <a:pt x="64077" y="18184"/>
                      <a:pt x="63212" y="17318"/>
                    </a:cubicBezTo>
                    <a:cubicBezTo>
                      <a:pt x="62346" y="16452"/>
                      <a:pt x="61480" y="15586"/>
                      <a:pt x="59748" y="14720"/>
                    </a:cubicBezTo>
                    <a:cubicBezTo>
                      <a:pt x="58016" y="13855"/>
                      <a:pt x="56284" y="12989"/>
                      <a:pt x="54552" y="12123"/>
                    </a:cubicBezTo>
                    <a:cubicBezTo>
                      <a:pt x="51955" y="11257"/>
                      <a:pt x="49357" y="11257"/>
                      <a:pt x="45893" y="11257"/>
                    </a:cubicBezTo>
                    <a:cubicBezTo>
                      <a:pt x="40698" y="11257"/>
                      <a:pt x="36368" y="12123"/>
                      <a:pt x="32039" y="13855"/>
                    </a:cubicBezTo>
                    <a:cubicBezTo>
                      <a:pt x="27709" y="15586"/>
                      <a:pt x="24246" y="18184"/>
                      <a:pt x="20782" y="22514"/>
                    </a:cubicBezTo>
                    <a:cubicBezTo>
                      <a:pt x="17318" y="25977"/>
                      <a:pt x="15587" y="30307"/>
                      <a:pt x="13855" y="35502"/>
                    </a:cubicBezTo>
                    <a:cubicBezTo>
                      <a:pt x="12123" y="40698"/>
                      <a:pt x="11257" y="46759"/>
                      <a:pt x="11257" y="52821"/>
                    </a:cubicBezTo>
                    <a:cubicBezTo>
                      <a:pt x="11257" y="57150"/>
                      <a:pt x="12123" y="61480"/>
                      <a:pt x="12989" y="64943"/>
                    </a:cubicBezTo>
                    <a:cubicBezTo>
                      <a:pt x="13855" y="68407"/>
                      <a:pt x="15587" y="71870"/>
                      <a:pt x="18184" y="74468"/>
                    </a:cubicBezTo>
                    <a:cubicBezTo>
                      <a:pt x="19916" y="77066"/>
                      <a:pt x="22514" y="78798"/>
                      <a:pt x="25977" y="80530"/>
                    </a:cubicBezTo>
                    <a:cubicBezTo>
                      <a:pt x="32039" y="80530"/>
                      <a:pt x="34636" y="81395"/>
                      <a:pt x="38100" y="81395"/>
                    </a:cubicBezTo>
                    <a:close/>
                  </a:path>
                </a:pathLst>
              </a:custGeom>
              <a:solidFill>
                <a:srgbClr val="203249"/>
              </a:solidFill>
              <a:ln w="8653"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FF1681F0-AFA0-7C73-311C-C2F9B0590218}"/>
                  </a:ext>
                </a:extLst>
              </p:cNvPr>
              <p:cNvSpPr/>
              <p:nvPr/>
            </p:nvSpPr>
            <p:spPr>
              <a:xfrm>
                <a:off x="7754697" y="1836593"/>
                <a:ext cx="55803" cy="64077"/>
              </a:xfrm>
              <a:custGeom>
                <a:avLst/>
                <a:gdLst>
                  <a:gd name="connsiteX0" fmla="*/ 55803 w 55803"/>
                  <a:gd name="connsiteY0" fmla="*/ 0 h 64077"/>
                  <a:gd name="connsiteX1" fmla="*/ 48010 w 55803"/>
                  <a:gd name="connsiteY1" fmla="*/ 63211 h 64077"/>
                  <a:gd name="connsiteX2" fmla="*/ 42814 w 55803"/>
                  <a:gd name="connsiteY2" fmla="*/ 63211 h 64077"/>
                  <a:gd name="connsiteX3" fmla="*/ 38485 w 55803"/>
                  <a:gd name="connsiteY3" fmla="*/ 58882 h 64077"/>
                  <a:gd name="connsiteX4" fmla="*/ 39351 w 55803"/>
                  <a:gd name="connsiteY4" fmla="*/ 47625 h 64077"/>
                  <a:gd name="connsiteX5" fmla="*/ 28094 w 55803"/>
                  <a:gd name="connsiteY5" fmla="*/ 59748 h 64077"/>
                  <a:gd name="connsiteX6" fmla="*/ 15105 w 55803"/>
                  <a:gd name="connsiteY6" fmla="*/ 64077 h 64077"/>
                  <a:gd name="connsiteX7" fmla="*/ 8178 w 55803"/>
                  <a:gd name="connsiteY7" fmla="*/ 62345 h 64077"/>
                  <a:gd name="connsiteX8" fmla="*/ 2982 w 55803"/>
                  <a:gd name="connsiteY8" fmla="*/ 58016 h 64077"/>
                  <a:gd name="connsiteX9" fmla="*/ 385 w 55803"/>
                  <a:gd name="connsiteY9" fmla="*/ 50223 h 64077"/>
                  <a:gd name="connsiteX10" fmla="*/ 385 w 55803"/>
                  <a:gd name="connsiteY10" fmla="*/ 39832 h 64077"/>
                  <a:gd name="connsiteX11" fmla="*/ 4714 w 55803"/>
                  <a:gd name="connsiteY11" fmla="*/ 0 h 64077"/>
                  <a:gd name="connsiteX12" fmla="*/ 15971 w 55803"/>
                  <a:gd name="connsiteY12" fmla="*/ 0 h 64077"/>
                  <a:gd name="connsiteX13" fmla="*/ 11642 w 55803"/>
                  <a:gd name="connsiteY13" fmla="*/ 39832 h 64077"/>
                  <a:gd name="connsiteX14" fmla="*/ 12508 w 55803"/>
                  <a:gd name="connsiteY14" fmla="*/ 51089 h 64077"/>
                  <a:gd name="connsiteX15" fmla="*/ 19435 w 55803"/>
                  <a:gd name="connsiteY15" fmla="*/ 54552 h 64077"/>
                  <a:gd name="connsiteX16" fmla="*/ 25496 w 55803"/>
                  <a:gd name="connsiteY16" fmla="*/ 52820 h 64077"/>
                  <a:gd name="connsiteX17" fmla="*/ 31558 w 55803"/>
                  <a:gd name="connsiteY17" fmla="*/ 48491 h 64077"/>
                  <a:gd name="connsiteX18" fmla="*/ 36753 w 55803"/>
                  <a:gd name="connsiteY18" fmla="*/ 41564 h 64077"/>
                  <a:gd name="connsiteX19" fmla="*/ 41082 w 55803"/>
                  <a:gd name="connsiteY19" fmla="*/ 32904 h 64077"/>
                  <a:gd name="connsiteX20" fmla="*/ 45412 w 55803"/>
                  <a:gd name="connsiteY20" fmla="*/ 0 h 64077"/>
                  <a:gd name="connsiteX21" fmla="*/ 55803 w 55803"/>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803" h="64077">
                    <a:moveTo>
                      <a:pt x="55803" y="0"/>
                    </a:moveTo>
                    <a:lnTo>
                      <a:pt x="48010" y="63211"/>
                    </a:lnTo>
                    <a:lnTo>
                      <a:pt x="42814" y="63211"/>
                    </a:lnTo>
                    <a:cubicBezTo>
                      <a:pt x="40217" y="63211"/>
                      <a:pt x="38485" y="61479"/>
                      <a:pt x="38485" y="58882"/>
                    </a:cubicBezTo>
                    <a:lnTo>
                      <a:pt x="39351" y="47625"/>
                    </a:lnTo>
                    <a:cubicBezTo>
                      <a:pt x="35887" y="52820"/>
                      <a:pt x="32423" y="57150"/>
                      <a:pt x="28094" y="59748"/>
                    </a:cubicBezTo>
                    <a:cubicBezTo>
                      <a:pt x="23764" y="62345"/>
                      <a:pt x="19435" y="64077"/>
                      <a:pt x="15105" y="64077"/>
                    </a:cubicBezTo>
                    <a:cubicBezTo>
                      <a:pt x="12508" y="64077"/>
                      <a:pt x="9910" y="63211"/>
                      <a:pt x="8178" y="62345"/>
                    </a:cubicBezTo>
                    <a:cubicBezTo>
                      <a:pt x="6446" y="61479"/>
                      <a:pt x="4714" y="59748"/>
                      <a:pt x="2982" y="58016"/>
                    </a:cubicBezTo>
                    <a:cubicBezTo>
                      <a:pt x="2117" y="56284"/>
                      <a:pt x="1251" y="53686"/>
                      <a:pt x="385" y="50223"/>
                    </a:cubicBezTo>
                    <a:cubicBezTo>
                      <a:pt x="-481" y="47625"/>
                      <a:pt x="385" y="44161"/>
                      <a:pt x="385" y="39832"/>
                    </a:cubicBezTo>
                    <a:lnTo>
                      <a:pt x="4714" y="0"/>
                    </a:lnTo>
                    <a:lnTo>
                      <a:pt x="15971" y="0"/>
                    </a:lnTo>
                    <a:lnTo>
                      <a:pt x="11642" y="39832"/>
                    </a:lnTo>
                    <a:cubicBezTo>
                      <a:pt x="10776" y="45027"/>
                      <a:pt x="11642" y="48491"/>
                      <a:pt x="12508" y="51089"/>
                    </a:cubicBezTo>
                    <a:cubicBezTo>
                      <a:pt x="13374" y="53686"/>
                      <a:pt x="15971" y="54552"/>
                      <a:pt x="19435" y="54552"/>
                    </a:cubicBezTo>
                    <a:cubicBezTo>
                      <a:pt x="21167" y="54552"/>
                      <a:pt x="22899" y="53686"/>
                      <a:pt x="25496" y="52820"/>
                    </a:cubicBezTo>
                    <a:cubicBezTo>
                      <a:pt x="27228" y="51955"/>
                      <a:pt x="29826" y="50223"/>
                      <a:pt x="31558" y="48491"/>
                    </a:cubicBezTo>
                    <a:cubicBezTo>
                      <a:pt x="33289" y="46759"/>
                      <a:pt x="35021" y="44161"/>
                      <a:pt x="36753" y="41564"/>
                    </a:cubicBezTo>
                    <a:cubicBezTo>
                      <a:pt x="38485" y="38966"/>
                      <a:pt x="40217" y="35502"/>
                      <a:pt x="41082" y="32904"/>
                    </a:cubicBezTo>
                    <a:lnTo>
                      <a:pt x="45412" y="0"/>
                    </a:lnTo>
                    <a:lnTo>
                      <a:pt x="55803" y="0"/>
                    </a:lnTo>
                    <a:close/>
                  </a:path>
                </a:pathLst>
              </a:custGeom>
              <a:solidFill>
                <a:srgbClr val="203249"/>
              </a:solidFill>
              <a:ln w="8653"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1DF9A981-0888-8FE8-66BF-85F0BEF352C6}"/>
                  </a:ext>
                </a:extLst>
              </p:cNvPr>
              <p:cNvSpPr/>
              <p:nvPr/>
            </p:nvSpPr>
            <p:spPr>
              <a:xfrm>
                <a:off x="7820891" y="1808018"/>
                <a:ext cx="22513" cy="91786"/>
              </a:xfrm>
              <a:custGeom>
                <a:avLst/>
                <a:gdLst>
                  <a:gd name="connsiteX0" fmla="*/ 0 w 22513"/>
                  <a:gd name="connsiteY0" fmla="*/ 91786 h 91786"/>
                  <a:gd name="connsiteX1" fmla="*/ 11257 w 22513"/>
                  <a:gd name="connsiteY1" fmla="*/ 0 h 91786"/>
                  <a:gd name="connsiteX2" fmla="*/ 22513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3"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F1C93FBE-4197-8369-4852-A4AF1C1BCCDD}"/>
                  </a:ext>
                </a:extLst>
              </p:cNvPr>
              <p:cNvSpPr/>
              <p:nvPr/>
            </p:nvSpPr>
            <p:spPr>
              <a:xfrm>
                <a:off x="7849081" y="1816677"/>
                <a:ext cx="37618" cy="84859"/>
              </a:xfrm>
              <a:custGeom>
                <a:avLst/>
                <a:gdLst>
                  <a:gd name="connsiteX0" fmla="*/ 4714 w 37618"/>
                  <a:gd name="connsiteY0" fmla="*/ 71870 h 84859"/>
                  <a:gd name="connsiteX1" fmla="*/ 4714 w 37618"/>
                  <a:gd name="connsiteY1" fmla="*/ 71005 h 84859"/>
                  <a:gd name="connsiteX2" fmla="*/ 4714 w 37618"/>
                  <a:gd name="connsiteY2" fmla="*/ 69273 h 84859"/>
                  <a:gd name="connsiteX3" fmla="*/ 4714 w 37618"/>
                  <a:gd name="connsiteY3" fmla="*/ 66675 h 84859"/>
                  <a:gd name="connsiteX4" fmla="*/ 5580 w 37618"/>
                  <a:gd name="connsiteY4" fmla="*/ 62345 h 84859"/>
                  <a:gd name="connsiteX5" fmla="*/ 9044 w 37618"/>
                  <a:gd name="connsiteY5" fmla="*/ 31173 h 84859"/>
                  <a:gd name="connsiteX6" fmla="*/ 2117 w 37618"/>
                  <a:gd name="connsiteY6" fmla="*/ 31173 h 84859"/>
                  <a:gd name="connsiteX7" fmla="*/ 385 w 37618"/>
                  <a:gd name="connsiteY7" fmla="*/ 30307 h 84859"/>
                  <a:gd name="connsiteX8" fmla="*/ 385 w 37618"/>
                  <a:gd name="connsiteY8" fmla="*/ 28575 h 84859"/>
                  <a:gd name="connsiteX9" fmla="*/ 1251 w 37618"/>
                  <a:gd name="connsiteY9" fmla="*/ 24245 h 84859"/>
                  <a:gd name="connsiteX10" fmla="*/ 10776 w 37618"/>
                  <a:gd name="connsiteY10" fmla="*/ 22514 h 84859"/>
                  <a:gd name="connsiteX11" fmla="*/ 15105 w 37618"/>
                  <a:gd name="connsiteY11" fmla="*/ 2598 h 84859"/>
                  <a:gd name="connsiteX12" fmla="*/ 15971 w 37618"/>
                  <a:gd name="connsiteY12" fmla="*/ 866 h 84859"/>
                  <a:gd name="connsiteX13" fmla="*/ 17703 w 37618"/>
                  <a:gd name="connsiteY13" fmla="*/ 0 h 84859"/>
                  <a:gd name="connsiteX14" fmla="*/ 23765 w 37618"/>
                  <a:gd name="connsiteY14" fmla="*/ 0 h 84859"/>
                  <a:gd name="connsiteX15" fmla="*/ 21167 w 37618"/>
                  <a:gd name="connsiteY15" fmla="*/ 21648 h 84859"/>
                  <a:gd name="connsiteX16" fmla="*/ 37619 w 37618"/>
                  <a:gd name="connsiteY16" fmla="*/ 21648 h 84859"/>
                  <a:gd name="connsiteX17" fmla="*/ 36753 w 37618"/>
                  <a:gd name="connsiteY17" fmla="*/ 29441 h 84859"/>
                  <a:gd name="connsiteX18" fmla="*/ 20301 w 37618"/>
                  <a:gd name="connsiteY18" fmla="*/ 29441 h 84859"/>
                  <a:gd name="connsiteX19" fmla="*/ 16837 w 37618"/>
                  <a:gd name="connsiteY19" fmla="*/ 60614 h 84859"/>
                  <a:gd name="connsiteX20" fmla="*/ 15971 w 37618"/>
                  <a:gd name="connsiteY20" fmla="*/ 64943 h 84859"/>
                  <a:gd name="connsiteX21" fmla="*/ 15971 w 37618"/>
                  <a:gd name="connsiteY21" fmla="*/ 67541 h 84859"/>
                  <a:gd name="connsiteX22" fmla="*/ 15971 w 37618"/>
                  <a:gd name="connsiteY22" fmla="*/ 69273 h 84859"/>
                  <a:gd name="connsiteX23" fmla="*/ 15971 w 37618"/>
                  <a:gd name="connsiteY23" fmla="*/ 70139 h 84859"/>
                  <a:gd name="connsiteX24" fmla="*/ 17703 w 37618"/>
                  <a:gd name="connsiteY24" fmla="*/ 74468 h 84859"/>
                  <a:gd name="connsiteX25" fmla="*/ 22033 w 37618"/>
                  <a:gd name="connsiteY25" fmla="*/ 76200 h 84859"/>
                  <a:gd name="connsiteX26" fmla="*/ 24630 w 37618"/>
                  <a:gd name="connsiteY26" fmla="*/ 75334 h 84859"/>
                  <a:gd name="connsiteX27" fmla="*/ 26362 w 37618"/>
                  <a:gd name="connsiteY27" fmla="*/ 74468 h 84859"/>
                  <a:gd name="connsiteX28" fmla="*/ 28094 w 37618"/>
                  <a:gd name="connsiteY28" fmla="*/ 73602 h 84859"/>
                  <a:gd name="connsiteX29" fmla="*/ 28960 w 37618"/>
                  <a:gd name="connsiteY29" fmla="*/ 72736 h 84859"/>
                  <a:gd name="connsiteX30" fmla="*/ 29826 w 37618"/>
                  <a:gd name="connsiteY30" fmla="*/ 72736 h 84859"/>
                  <a:gd name="connsiteX31" fmla="*/ 30692 w 37618"/>
                  <a:gd name="connsiteY31" fmla="*/ 73602 h 84859"/>
                  <a:gd name="connsiteX32" fmla="*/ 33289 w 37618"/>
                  <a:gd name="connsiteY32" fmla="*/ 78798 h 84859"/>
                  <a:gd name="connsiteX33" fmla="*/ 26362 w 37618"/>
                  <a:gd name="connsiteY33" fmla="*/ 83127 h 84859"/>
                  <a:gd name="connsiteX34" fmla="*/ 18569 w 37618"/>
                  <a:gd name="connsiteY34" fmla="*/ 84859 h 84859"/>
                  <a:gd name="connsiteX35" fmla="*/ 9044 w 37618"/>
                  <a:gd name="connsiteY35" fmla="*/ 81395 h 84859"/>
                  <a:gd name="connsiteX36" fmla="*/ 4714 w 37618"/>
                  <a:gd name="connsiteY36" fmla="*/ 71870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8" h="84859">
                    <a:moveTo>
                      <a:pt x="4714" y="71870"/>
                    </a:moveTo>
                    <a:cubicBezTo>
                      <a:pt x="4714" y="71870"/>
                      <a:pt x="4714" y="71005"/>
                      <a:pt x="4714" y="71005"/>
                    </a:cubicBezTo>
                    <a:cubicBezTo>
                      <a:pt x="4714" y="71005"/>
                      <a:pt x="4714" y="70139"/>
                      <a:pt x="4714" y="69273"/>
                    </a:cubicBezTo>
                    <a:cubicBezTo>
                      <a:pt x="4714" y="68407"/>
                      <a:pt x="4714" y="67541"/>
                      <a:pt x="4714" y="66675"/>
                    </a:cubicBezTo>
                    <a:cubicBezTo>
                      <a:pt x="4714" y="65809"/>
                      <a:pt x="4714" y="64077"/>
                      <a:pt x="5580" y="62345"/>
                    </a:cubicBezTo>
                    <a:lnTo>
                      <a:pt x="9044" y="31173"/>
                    </a:lnTo>
                    <a:lnTo>
                      <a:pt x="2117" y="31173"/>
                    </a:lnTo>
                    <a:cubicBezTo>
                      <a:pt x="1251" y="31173"/>
                      <a:pt x="1251" y="31173"/>
                      <a:pt x="385" y="30307"/>
                    </a:cubicBezTo>
                    <a:cubicBezTo>
                      <a:pt x="385" y="30307"/>
                      <a:pt x="-481" y="29441"/>
                      <a:pt x="385" y="28575"/>
                    </a:cubicBezTo>
                    <a:lnTo>
                      <a:pt x="1251" y="24245"/>
                    </a:lnTo>
                    <a:lnTo>
                      <a:pt x="10776" y="22514"/>
                    </a:lnTo>
                    <a:lnTo>
                      <a:pt x="15105" y="2598"/>
                    </a:lnTo>
                    <a:cubicBezTo>
                      <a:pt x="15105" y="1732"/>
                      <a:pt x="15971" y="1732"/>
                      <a:pt x="15971" y="866"/>
                    </a:cubicBezTo>
                    <a:cubicBezTo>
                      <a:pt x="15971" y="866"/>
                      <a:pt x="16837" y="0"/>
                      <a:pt x="17703" y="0"/>
                    </a:cubicBezTo>
                    <a:lnTo>
                      <a:pt x="23765" y="0"/>
                    </a:lnTo>
                    <a:lnTo>
                      <a:pt x="21167" y="21648"/>
                    </a:lnTo>
                    <a:lnTo>
                      <a:pt x="37619" y="21648"/>
                    </a:lnTo>
                    <a:lnTo>
                      <a:pt x="36753" y="29441"/>
                    </a:lnTo>
                    <a:lnTo>
                      <a:pt x="20301" y="29441"/>
                    </a:lnTo>
                    <a:lnTo>
                      <a:pt x="16837" y="60614"/>
                    </a:lnTo>
                    <a:cubicBezTo>
                      <a:pt x="16837" y="62345"/>
                      <a:pt x="16837" y="64077"/>
                      <a:pt x="15971" y="64943"/>
                    </a:cubicBezTo>
                    <a:cubicBezTo>
                      <a:pt x="15105" y="65809"/>
                      <a:pt x="15971" y="66675"/>
                      <a:pt x="15971" y="67541"/>
                    </a:cubicBezTo>
                    <a:cubicBezTo>
                      <a:pt x="15971" y="68407"/>
                      <a:pt x="15971" y="68407"/>
                      <a:pt x="15971" y="69273"/>
                    </a:cubicBezTo>
                    <a:cubicBezTo>
                      <a:pt x="15971" y="69273"/>
                      <a:pt x="15971" y="70139"/>
                      <a:pt x="15971" y="70139"/>
                    </a:cubicBezTo>
                    <a:cubicBezTo>
                      <a:pt x="15971" y="71870"/>
                      <a:pt x="16837" y="73602"/>
                      <a:pt x="17703" y="74468"/>
                    </a:cubicBezTo>
                    <a:cubicBezTo>
                      <a:pt x="18569" y="75334"/>
                      <a:pt x="20301" y="76200"/>
                      <a:pt x="22033" y="76200"/>
                    </a:cubicBezTo>
                    <a:cubicBezTo>
                      <a:pt x="22899" y="76200"/>
                      <a:pt x="23765" y="76200"/>
                      <a:pt x="24630" y="75334"/>
                    </a:cubicBezTo>
                    <a:cubicBezTo>
                      <a:pt x="25496" y="75334"/>
                      <a:pt x="26362" y="74468"/>
                      <a:pt x="26362" y="74468"/>
                    </a:cubicBezTo>
                    <a:cubicBezTo>
                      <a:pt x="27228" y="74468"/>
                      <a:pt x="27228" y="73602"/>
                      <a:pt x="28094" y="73602"/>
                    </a:cubicBezTo>
                    <a:cubicBezTo>
                      <a:pt x="28094" y="73602"/>
                      <a:pt x="28960" y="72736"/>
                      <a:pt x="28960" y="72736"/>
                    </a:cubicBezTo>
                    <a:cubicBezTo>
                      <a:pt x="28960" y="72736"/>
                      <a:pt x="29826" y="72736"/>
                      <a:pt x="29826" y="72736"/>
                    </a:cubicBezTo>
                    <a:cubicBezTo>
                      <a:pt x="29826" y="72736"/>
                      <a:pt x="29826" y="73602"/>
                      <a:pt x="30692" y="73602"/>
                    </a:cubicBezTo>
                    <a:lnTo>
                      <a:pt x="33289" y="78798"/>
                    </a:lnTo>
                    <a:cubicBezTo>
                      <a:pt x="31557" y="80530"/>
                      <a:pt x="28960" y="82261"/>
                      <a:pt x="26362" y="83127"/>
                    </a:cubicBezTo>
                    <a:cubicBezTo>
                      <a:pt x="23765" y="83993"/>
                      <a:pt x="21167" y="84859"/>
                      <a:pt x="18569" y="84859"/>
                    </a:cubicBezTo>
                    <a:cubicBezTo>
                      <a:pt x="14239" y="84859"/>
                      <a:pt x="11642" y="83993"/>
                      <a:pt x="9044" y="81395"/>
                    </a:cubicBezTo>
                    <a:cubicBezTo>
                      <a:pt x="6446" y="78798"/>
                      <a:pt x="4714" y="75334"/>
                      <a:pt x="4714" y="71870"/>
                    </a:cubicBezTo>
                    <a:close/>
                  </a:path>
                </a:pathLst>
              </a:custGeom>
              <a:solidFill>
                <a:srgbClr val="203249"/>
              </a:solidFill>
              <a:ln w="8653"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C7BA2978-49C3-6714-EC99-4C6445DC1A80}"/>
                  </a:ext>
                </a:extLst>
              </p:cNvPr>
              <p:cNvSpPr/>
              <p:nvPr/>
            </p:nvSpPr>
            <p:spPr>
              <a:xfrm>
                <a:off x="7894974" y="1836593"/>
                <a:ext cx="55803" cy="64077"/>
              </a:xfrm>
              <a:custGeom>
                <a:avLst/>
                <a:gdLst>
                  <a:gd name="connsiteX0" fmla="*/ 55803 w 55803"/>
                  <a:gd name="connsiteY0" fmla="*/ 0 h 64077"/>
                  <a:gd name="connsiteX1" fmla="*/ 48010 w 55803"/>
                  <a:gd name="connsiteY1" fmla="*/ 63211 h 64077"/>
                  <a:gd name="connsiteX2" fmla="*/ 42815 w 55803"/>
                  <a:gd name="connsiteY2" fmla="*/ 63211 h 64077"/>
                  <a:gd name="connsiteX3" fmla="*/ 38485 w 55803"/>
                  <a:gd name="connsiteY3" fmla="*/ 58882 h 64077"/>
                  <a:gd name="connsiteX4" fmla="*/ 39351 w 55803"/>
                  <a:gd name="connsiteY4" fmla="*/ 47625 h 64077"/>
                  <a:gd name="connsiteX5" fmla="*/ 28094 w 55803"/>
                  <a:gd name="connsiteY5" fmla="*/ 59748 h 64077"/>
                  <a:gd name="connsiteX6" fmla="*/ 15105 w 55803"/>
                  <a:gd name="connsiteY6" fmla="*/ 64077 h 64077"/>
                  <a:gd name="connsiteX7" fmla="*/ 8178 w 55803"/>
                  <a:gd name="connsiteY7" fmla="*/ 62345 h 64077"/>
                  <a:gd name="connsiteX8" fmla="*/ 2982 w 55803"/>
                  <a:gd name="connsiteY8" fmla="*/ 58016 h 64077"/>
                  <a:gd name="connsiteX9" fmla="*/ 385 w 55803"/>
                  <a:gd name="connsiteY9" fmla="*/ 50223 h 64077"/>
                  <a:gd name="connsiteX10" fmla="*/ 385 w 55803"/>
                  <a:gd name="connsiteY10" fmla="*/ 39832 h 64077"/>
                  <a:gd name="connsiteX11" fmla="*/ 4714 w 55803"/>
                  <a:gd name="connsiteY11" fmla="*/ 0 h 64077"/>
                  <a:gd name="connsiteX12" fmla="*/ 15971 w 55803"/>
                  <a:gd name="connsiteY12" fmla="*/ 0 h 64077"/>
                  <a:gd name="connsiteX13" fmla="*/ 11641 w 55803"/>
                  <a:gd name="connsiteY13" fmla="*/ 39832 h 64077"/>
                  <a:gd name="connsiteX14" fmla="*/ 12508 w 55803"/>
                  <a:gd name="connsiteY14" fmla="*/ 51089 h 64077"/>
                  <a:gd name="connsiteX15" fmla="*/ 19435 w 55803"/>
                  <a:gd name="connsiteY15" fmla="*/ 54552 h 64077"/>
                  <a:gd name="connsiteX16" fmla="*/ 25496 w 55803"/>
                  <a:gd name="connsiteY16" fmla="*/ 52820 h 64077"/>
                  <a:gd name="connsiteX17" fmla="*/ 31558 w 55803"/>
                  <a:gd name="connsiteY17" fmla="*/ 48491 h 64077"/>
                  <a:gd name="connsiteX18" fmla="*/ 36753 w 55803"/>
                  <a:gd name="connsiteY18" fmla="*/ 41564 h 64077"/>
                  <a:gd name="connsiteX19" fmla="*/ 41083 w 55803"/>
                  <a:gd name="connsiteY19" fmla="*/ 32904 h 64077"/>
                  <a:gd name="connsiteX20" fmla="*/ 45412 w 55803"/>
                  <a:gd name="connsiteY20" fmla="*/ 0 h 64077"/>
                  <a:gd name="connsiteX21" fmla="*/ 55803 w 55803"/>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803" h="64077">
                    <a:moveTo>
                      <a:pt x="55803" y="0"/>
                    </a:moveTo>
                    <a:lnTo>
                      <a:pt x="48010" y="63211"/>
                    </a:lnTo>
                    <a:lnTo>
                      <a:pt x="42815" y="63211"/>
                    </a:lnTo>
                    <a:cubicBezTo>
                      <a:pt x="40217" y="63211"/>
                      <a:pt x="38485" y="61479"/>
                      <a:pt x="38485" y="58882"/>
                    </a:cubicBezTo>
                    <a:lnTo>
                      <a:pt x="39351" y="47625"/>
                    </a:lnTo>
                    <a:cubicBezTo>
                      <a:pt x="35887" y="52820"/>
                      <a:pt x="32423" y="57150"/>
                      <a:pt x="28094" y="59748"/>
                    </a:cubicBezTo>
                    <a:cubicBezTo>
                      <a:pt x="23764" y="62345"/>
                      <a:pt x="19435" y="64077"/>
                      <a:pt x="15105" y="64077"/>
                    </a:cubicBezTo>
                    <a:cubicBezTo>
                      <a:pt x="12508" y="64077"/>
                      <a:pt x="9910" y="63211"/>
                      <a:pt x="8178" y="62345"/>
                    </a:cubicBezTo>
                    <a:cubicBezTo>
                      <a:pt x="6446" y="61479"/>
                      <a:pt x="4714" y="59748"/>
                      <a:pt x="2982" y="58016"/>
                    </a:cubicBezTo>
                    <a:cubicBezTo>
                      <a:pt x="2117" y="56284"/>
                      <a:pt x="1251" y="53686"/>
                      <a:pt x="385" y="50223"/>
                    </a:cubicBezTo>
                    <a:cubicBezTo>
                      <a:pt x="-481" y="47625"/>
                      <a:pt x="385" y="44161"/>
                      <a:pt x="385" y="39832"/>
                    </a:cubicBezTo>
                    <a:lnTo>
                      <a:pt x="4714" y="0"/>
                    </a:lnTo>
                    <a:lnTo>
                      <a:pt x="15971" y="0"/>
                    </a:lnTo>
                    <a:lnTo>
                      <a:pt x="11641" y="39832"/>
                    </a:lnTo>
                    <a:cubicBezTo>
                      <a:pt x="10776" y="45027"/>
                      <a:pt x="11641" y="48491"/>
                      <a:pt x="12508" y="51089"/>
                    </a:cubicBezTo>
                    <a:cubicBezTo>
                      <a:pt x="13373" y="53686"/>
                      <a:pt x="15971" y="54552"/>
                      <a:pt x="19435" y="54552"/>
                    </a:cubicBezTo>
                    <a:cubicBezTo>
                      <a:pt x="21167" y="54552"/>
                      <a:pt x="22899" y="53686"/>
                      <a:pt x="25496" y="52820"/>
                    </a:cubicBezTo>
                    <a:cubicBezTo>
                      <a:pt x="27228" y="51955"/>
                      <a:pt x="29826" y="50223"/>
                      <a:pt x="31558" y="48491"/>
                    </a:cubicBezTo>
                    <a:cubicBezTo>
                      <a:pt x="33289" y="46759"/>
                      <a:pt x="35021" y="44161"/>
                      <a:pt x="36753" y="41564"/>
                    </a:cubicBezTo>
                    <a:cubicBezTo>
                      <a:pt x="38485" y="38966"/>
                      <a:pt x="40217" y="35502"/>
                      <a:pt x="41083" y="32904"/>
                    </a:cubicBezTo>
                    <a:lnTo>
                      <a:pt x="45412" y="0"/>
                    </a:lnTo>
                    <a:lnTo>
                      <a:pt x="55803" y="0"/>
                    </a:lnTo>
                    <a:close/>
                  </a:path>
                </a:pathLst>
              </a:custGeom>
              <a:solidFill>
                <a:srgbClr val="203249"/>
              </a:solidFill>
              <a:ln w="8653"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47749F59-F2B6-A90E-218D-769CCDF4A8F5}"/>
                  </a:ext>
                </a:extLst>
              </p:cNvPr>
              <p:cNvSpPr/>
              <p:nvPr/>
            </p:nvSpPr>
            <p:spPr>
              <a:xfrm>
                <a:off x="7959436" y="1836593"/>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4 h 63211"/>
                  <a:gd name="connsiteX7" fmla="*/ 14721 w 41563"/>
                  <a:gd name="connsiteY7" fmla="*/ 33770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0"/>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4"/>
                    </a:cubicBezTo>
                    <a:cubicBezTo>
                      <a:pt x="20782" y="17318"/>
                      <a:pt x="17318" y="24245"/>
                      <a:pt x="14721" y="33770"/>
                    </a:cubicBezTo>
                    <a:lnTo>
                      <a:pt x="11257" y="63211"/>
                    </a:lnTo>
                    <a:lnTo>
                      <a:pt x="0" y="63211"/>
                    </a:lnTo>
                    <a:lnTo>
                      <a:pt x="7793" y="0"/>
                    </a:lnTo>
                    <a:lnTo>
                      <a:pt x="12989" y="0"/>
                    </a:lnTo>
                    <a:cubicBezTo>
                      <a:pt x="15586"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95CED87C-1D5B-2CE7-A062-2C5B48764A38}"/>
                  </a:ext>
                </a:extLst>
              </p:cNvPr>
              <p:cNvSpPr/>
              <p:nvPr/>
            </p:nvSpPr>
            <p:spPr>
              <a:xfrm>
                <a:off x="8003597" y="1837459"/>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1 h 64077"/>
                  <a:gd name="connsiteX4" fmla="*/ 22514 w 51088"/>
                  <a:gd name="connsiteY4" fmla="*/ 64077 h 64077"/>
                  <a:gd name="connsiteX5" fmla="*/ 12989 w 51088"/>
                  <a:gd name="connsiteY5" fmla="*/ 62345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4 w 51088"/>
                  <a:gd name="connsiteY10" fmla="*/ 19916 h 64077"/>
                  <a:gd name="connsiteX11" fmla="*/ 8659 w 51088"/>
                  <a:gd name="connsiteY11" fmla="*/ 12123 h 64077"/>
                  <a:gd name="connsiteX12" fmla="*/ 14721 w 51088"/>
                  <a:gd name="connsiteY12" fmla="*/ 6061 h 64077"/>
                  <a:gd name="connsiteX13" fmla="*/ 22514 w 51088"/>
                  <a:gd name="connsiteY13" fmla="*/ 1732 h 64077"/>
                  <a:gd name="connsiteX14" fmla="*/ 32039 w 51088"/>
                  <a:gd name="connsiteY14" fmla="*/ 0 h 64077"/>
                  <a:gd name="connsiteX15" fmla="*/ 40698 w 51088"/>
                  <a:gd name="connsiteY15" fmla="*/ 1732 h 64077"/>
                  <a:gd name="connsiteX16" fmla="*/ 46759 w 51088"/>
                  <a:gd name="connsiteY16" fmla="*/ 5196 h 64077"/>
                  <a:gd name="connsiteX17" fmla="*/ 50223 w 51088"/>
                  <a:gd name="connsiteY17" fmla="*/ 9525 h 64077"/>
                  <a:gd name="connsiteX18" fmla="*/ 51089 w 51088"/>
                  <a:gd name="connsiteY18" fmla="*/ 14720 h 64077"/>
                  <a:gd name="connsiteX19" fmla="*/ 49357 w 51088"/>
                  <a:gd name="connsiteY19" fmla="*/ 22514 h 64077"/>
                  <a:gd name="connsiteX20" fmla="*/ 43295 w 51088"/>
                  <a:gd name="connsiteY20" fmla="*/ 28575 h 64077"/>
                  <a:gd name="connsiteX21" fmla="*/ 31173 w 51088"/>
                  <a:gd name="connsiteY21" fmla="*/ 33771 h 64077"/>
                  <a:gd name="connsiteX22" fmla="*/ 11257 w 51088"/>
                  <a:gd name="connsiteY22" fmla="*/ 37234 h 64077"/>
                  <a:gd name="connsiteX23" fmla="*/ 11257 w 51088"/>
                  <a:gd name="connsiteY23" fmla="*/ 38966 h 64077"/>
                  <a:gd name="connsiteX24" fmla="*/ 11257 w 51088"/>
                  <a:gd name="connsiteY24" fmla="*/ 40698 h 64077"/>
                  <a:gd name="connsiteX25" fmla="*/ 14721 w 51088"/>
                  <a:gd name="connsiteY25" fmla="*/ 53686 h 64077"/>
                  <a:gd name="connsiteX26" fmla="*/ 25977 w 51088"/>
                  <a:gd name="connsiteY26" fmla="*/ 58016 h 64077"/>
                  <a:gd name="connsiteX27" fmla="*/ 31173 w 51088"/>
                  <a:gd name="connsiteY27" fmla="*/ 57150 h 64077"/>
                  <a:gd name="connsiteX28" fmla="*/ 35503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2039 w 51088"/>
                  <a:gd name="connsiteY35" fmla="*/ 6927 h 64077"/>
                  <a:gd name="connsiteX36" fmla="*/ 25112 w 51088"/>
                  <a:gd name="connsiteY36" fmla="*/ 8659 h 64077"/>
                  <a:gd name="connsiteX37" fmla="*/ 19050 w 51088"/>
                  <a:gd name="connsiteY37" fmla="*/ 12989 h 64077"/>
                  <a:gd name="connsiteX38" fmla="*/ 14721 w 51088"/>
                  <a:gd name="connsiteY38" fmla="*/ 19916 h 64077"/>
                  <a:gd name="connsiteX39" fmla="*/ 12123 w 51088"/>
                  <a:gd name="connsiteY39" fmla="*/ 28575 h 64077"/>
                  <a:gd name="connsiteX40" fmla="*/ 27709 w 51088"/>
                  <a:gd name="connsiteY40" fmla="*/ 25977 h 64077"/>
                  <a:gd name="connsiteX41" fmla="*/ 36368 w 51088"/>
                  <a:gd name="connsiteY41" fmla="*/ 22514 h 64077"/>
                  <a:gd name="connsiteX42" fmla="*/ 40698 w 51088"/>
                  <a:gd name="connsiteY42" fmla="*/ 19050 h 64077"/>
                  <a:gd name="connsiteX43" fmla="*/ 41564 w 51088"/>
                  <a:gd name="connsiteY43" fmla="*/ 14720 h 64077"/>
                  <a:gd name="connsiteX44" fmla="*/ 40698 w 51088"/>
                  <a:gd name="connsiteY44" fmla="*/ 12123 h 64077"/>
                  <a:gd name="connsiteX45" fmla="*/ 38966 w 51088"/>
                  <a:gd name="connsiteY45" fmla="*/ 9525 h 64077"/>
                  <a:gd name="connsiteX46" fmla="*/ 36368 w 51088"/>
                  <a:gd name="connsiteY46" fmla="*/ 7793 h 64077"/>
                  <a:gd name="connsiteX47" fmla="*/ 32039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3" y="61480"/>
                      <a:pt x="32904" y="62345"/>
                      <a:pt x="30307" y="63211"/>
                    </a:cubicBezTo>
                    <a:cubicBezTo>
                      <a:pt x="27709" y="64077"/>
                      <a:pt x="25112" y="64077"/>
                      <a:pt x="22514" y="64077"/>
                    </a:cubicBezTo>
                    <a:cubicBezTo>
                      <a:pt x="19050" y="64077"/>
                      <a:pt x="15586" y="63211"/>
                      <a:pt x="12989" y="62345"/>
                    </a:cubicBezTo>
                    <a:cubicBezTo>
                      <a:pt x="10391" y="61480"/>
                      <a:pt x="7793" y="59748"/>
                      <a:pt x="6061" y="57150"/>
                    </a:cubicBezTo>
                    <a:cubicBezTo>
                      <a:pt x="4330" y="54552"/>
                      <a:pt x="2598" y="51955"/>
                      <a:pt x="1732" y="49357"/>
                    </a:cubicBezTo>
                    <a:cubicBezTo>
                      <a:pt x="866" y="45893"/>
                      <a:pt x="0" y="42430"/>
                      <a:pt x="0" y="38966"/>
                    </a:cubicBezTo>
                    <a:cubicBezTo>
                      <a:pt x="0" y="35502"/>
                      <a:pt x="0" y="32905"/>
                      <a:pt x="866" y="29441"/>
                    </a:cubicBezTo>
                    <a:cubicBezTo>
                      <a:pt x="1732" y="25977"/>
                      <a:pt x="2598" y="23380"/>
                      <a:pt x="3464" y="19916"/>
                    </a:cubicBezTo>
                    <a:cubicBezTo>
                      <a:pt x="5196" y="17318"/>
                      <a:pt x="6061" y="14720"/>
                      <a:pt x="8659" y="12123"/>
                    </a:cubicBezTo>
                    <a:cubicBezTo>
                      <a:pt x="10391" y="9525"/>
                      <a:pt x="12989" y="7793"/>
                      <a:pt x="14721" y="6061"/>
                    </a:cubicBezTo>
                    <a:cubicBezTo>
                      <a:pt x="17318" y="4330"/>
                      <a:pt x="19916" y="2598"/>
                      <a:pt x="22514" y="1732"/>
                    </a:cubicBezTo>
                    <a:cubicBezTo>
                      <a:pt x="25112" y="866"/>
                      <a:pt x="28575" y="0"/>
                      <a:pt x="32039" y="0"/>
                    </a:cubicBezTo>
                    <a:cubicBezTo>
                      <a:pt x="35503" y="0"/>
                      <a:pt x="38100" y="866"/>
                      <a:pt x="40698" y="1732"/>
                    </a:cubicBezTo>
                    <a:cubicBezTo>
                      <a:pt x="43295" y="2598"/>
                      <a:pt x="45027" y="3464"/>
                      <a:pt x="46759" y="5196"/>
                    </a:cubicBezTo>
                    <a:cubicBezTo>
                      <a:pt x="48491" y="6927"/>
                      <a:pt x="49357" y="7793"/>
                      <a:pt x="50223" y="9525"/>
                    </a:cubicBezTo>
                    <a:cubicBezTo>
                      <a:pt x="51089" y="11257"/>
                      <a:pt x="51089" y="12989"/>
                      <a:pt x="51089" y="14720"/>
                    </a:cubicBezTo>
                    <a:cubicBezTo>
                      <a:pt x="51089" y="17318"/>
                      <a:pt x="50223" y="19916"/>
                      <a:pt x="49357" y="22514"/>
                    </a:cubicBezTo>
                    <a:cubicBezTo>
                      <a:pt x="48491" y="25111"/>
                      <a:pt x="45893" y="26843"/>
                      <a:pt x="43295" y="28575"/>
                    </a:cubicBezTo>
                    <a:cubicBezTo>
                      <a:pt x="40698" y="30307"/>
                      <a:pt x="36368" y="32039"/>
                      <a:pt x="31173" y="33771"/>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3" y="50223"/>
                      <a:pt x="14721" y="53686"/>
                    </a:cubicBezTo>
                    <a:cubicBezTo>
                      <a:pt x="17318" y="56284"/>
                      <a:pt x="20782" y="58016"/>
                      <a:pt x="25977" y="58016"/>
                    </a:cubicBezTo>
                    <a:cubicBezTo>
                      <a:pt x="27709" y="58016"/>
                      <a:pt x="29441" y="58016"/>
                      <a:pt x="31173" y="57150"/>
                    </a:cubicBezTo>
                    <a:cubicBezTo>
                      <a:pt x="32904" y="57150"/>
                      <a:pt x="33771" y="56284"/>
                      <a:pt x="35503" y="55418"/>
                    </a:cubicBezTo>
                    <a:cubicBezTo>
                      <a:pt x="36368" y="54552"/>
                      <a:pt x="38100" y="54552"/>
                      <a:pt x="38966" y="53686"/>
                    </a:cubicBezTo>
                    <a:cubicBezTo>
                      <a:pt x="39832" y="52821"/>
                      <a:pt x="40698" y="51955"/>
                      <a:pt x="41564" y="51955"/>
                    </a:cubicBezTo>
                    <a:cubicBezTo>
                      <a:pt x="42430" y="51089"/>
                      <a:pt x="43295" y="51089"/>
                      <a:pt x="43295" y="50223"/>
                    </a:cubicBezTo>
                    <a:cubicBezTo>
                      <a:pt x="44162" y="50223"/>
                      <a:pt x="45027" y="49357"/>
                      <a:pt x="45027" y="49357"/>
                    </a:cubicBezTo>
                    <a:cubicBezTo>
                      <a:pt x="45893" y="49357"/>
                      <a:pt x="46759" y="49357"/>
                      <a:pt x="46759" y="50223"/>
                    </a:cubicBezTo>
                    <a:lnTo>
                      <a:pt x="49357" y="51089"/>
                    </a:lnTo>
                    <a:close/>
                    <a:moveTo>
                      <a:pt x="32039" y="6927"/>
                    </a:moveTo>
                    <a:cubicBezTo>
                      <a:pt x="29441" y="6927"/>
                      <a:pt x="26844" y="7793"/>
                      <a:pt x="25112" y="8659"/>
                    </a:cubicBezTo>
                    <a:cubicBezTo>
                      <a:pt x="22514" y="9525"/>
                      <a:pt x="20782" y="11257"/>
                      <a:pt x="19050" y="12989"/>
                    </a:cubicBezTo>
                    <a:cubicBezTo>
                      <a:pt x="17318" y="14720"/>
                      <a:pt x="15586" y="17318"/>
                      <a:pt x="14721" y="19916"/>
                    </a:cubicBezTo>
                    <a:cubicBezTo>
                      <a:pt x="13855" y="22514"/>
                      <a:pt x="12989" y="25111"/>
                      <a:pt x="12123" y="28575"/>
                    </a:cubicBezTo>
                    <a:cubicBezTo>
                      <a:pt x="18184" y="27709"/>
                      <a:pt x="23380" y="26843"/>
                      <a:pt x="27709" y="25977"/>
                    </a:cubicBezTo>
                    <a:cubicBezTo>
                      <a:pt x="31173" y="25111"/>
                      <a:pt x="34636" y="24245"/>
                      <a:pt x="36368" y="22514"/>
                    </a:cubicBezTo>
                    <a:cubicBezTo>
                      <a:pt x="38100" y="21648"/>
                      <a:pt x="39832" y="19916"/>
                      <a:pt x="40698" y="19050"/>
                    </a:cubicBezTo>
                    <a:cubicBezTo>
                      <a:pt x="41564" y="17318"/>
                      <a:pt x="41564" y="16452"/>
                      <a:pt x="41564" y="14720"/>
                    </a:cubicBezTo>
                    <a:cubicBezTo>
                      <a:pt x="41564" y="13855"/>
                      <a:pt x="41564" y="12989"/>
                      <a:pt x="40698" y="12123"/>
                    </a:cubicBezTo>
                    <a:cubicBezTo>
                      <a:pt x="40698" y="11257"/>
                      <a:pt x="39832" y="10391"/>
                      <a:pt x="38966" y="9525"/>
                    </a:cubicBezTo>
                    <a:cubicBezTo>
                      <a:pt x="38100" y="8659"/>
                      <a:pt x="37234" y="8659"/>
                      <a:pt x="36368" y="7793"/>
                    </a:cubicBezTo>
                    <a:cubicBezTo>
                      <a:pt x="35503" y="6927"/>
                      <a:pt x="33771" y="6927"/>
                      <a:pt x="32039" y="6927"/>
                    </a:cubicBezTo>
                    <a:close/>
                  </a:path>
                </a:pathLst>
              </a:custGeom>
              <a:solidFill>
                <a:srgbClr val="203249"/>
              </a:solidFill>
              <a:ln w="8653" cap="flat">
                <a:noFill/>
                <a:prstDash val="solid"/>
                <a:miter/>
              </a:ln>
            </p:spPr>
            <p:txBody>
              <a:bodyPr rtlCol="0" anchor="ctr"/>
              <a:lstStyle/>
              <a:p>
                <a:endParaRPr lang="en-US"/>
              </a:p>
            </p:txBody>
          </p:sp>
        </p:grpSp>
        <p:grpSp>
          <p:nvGrpSpPr>
            <p:cNvPr id="23" name="Graphic 6">
              <a:extLst>
                <a:ext uri="{FF2B5EF4-FFF2-40B4-BE49-F238E27FC236}">
                  <a16:creationId xmlns:a16="http://schemas.microsoft.com/office/drawing/2014/main" id="{CBF64BED-0454-12E0-4C93-7099438E78EE}"/>
                </a:ext>
              </a:extLst>
            </p:cNvPr>
            <p:cNvGrpSpPr/>
            <p:nvPr/>
          </p:nvGrpSpPr>
          <p:grpSpPr>
            <a:xfrm>
              <a:off x="4330411" y="2583006"/>
              <a:ext cx="273627" cy="69272"/>
              <a:chOff x="4330411" y="2583006"/>
              <a:chExt cx="273627" cy="69272"/>
            </a:xfrm>
            <a:solidFill>
              <a:srgbClr val="203249"/>
            </a:solidFill>
          </p:grpSpPr>
          <p:sp>
            <p:nvSpPr>
              <p:cNvPr id="132" name="Freeform 131">
                <a:extLst>
                  <a:ext uri="{FF2B5EF4-FFF2-40B4-BE49-F238E27FC236}">
                    <a16:creationId xmlns:a16="http://schemas.microsoft.com/office/drawing/2014/main" id="{18B3EC95-51A0-1646-0F83-9020DAC2C8F8}"/>
                  </a:ext>
                </a:extLst>
              </p:cNvPr>
              <p:cNvSpPr/>
              <p:nvPr/>
            </p:nvSpPr>
            <p:spPr>
              <a:xfrm>
                <a:off x="4330411" y="2583006"/>
                <a:ext cx="45027" cy="69272"/>
              </a:xfrm>
              <a:custGeom>
                <a:avLst/>
                <a:gdLst>
                  <a:gd name="connsiteX0" fmla="*/ 40698 w 45027"/>
                  <a:gd name="connsiteY0" fmla="*/ 13855 h 69272"/>
                  <a:gd name="connsiteX1" fmla="*/ 39832 w 45027"/>
                  <a:gd name="connsiteY1" fmla="*/ 15587 h 69272"/>
                  <a:gd name="connsiteX2" fmla="*/ 38100 w 45027"/>
                  <a:gd name="connsiteY2" fmla="*/ 16452 h 69272"/>
                  <a:gd name="connsiteX3" fmla="*/ 36368 w 45027"/>
                  <a:gd name="connsiteY3" fmla="*/ 15587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0 w 45027"/>
                  <a:gd name="connsiteY10" fmla="*/ 19916 h 69272"/>
                  <a:gd name="connsiteX11" fmla="*/ 15586 w 45027"/>
                  <a:gd name="connsiteY11" fmla="*/ 23380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9 h 69272"/>
                  <a:gd name="connsiteX16" fmla="*/ 39832 w 45027"/>
                  <a:gd name="connsiteY16" fmla="*/ 35502 h 69272"/>
                  <a:gd name="connsiteX17" fmla="*/ 43295 w 45027"/>
                  <a:gd name="connsiteY17" fmla="*/ 40698 h 69272"/>
                  <a:gd name="connsiteX18" fmla="*/ 44161 w 45027"/>
                  <a:gd name="connsiteY18" fmla="*/ 47625 h 69272"/>
                  <a:gd name="connsiteX19" fmla="*/ 42430 w 45027"/>
                  <a:gd name="connsiteY19" fmla="*/ 56284 h 69272"/>
                  <a:gd name="connsiteX20" fmla="*/ 38100 w 45027"/>
                  <a:gd name="connsiteY20" fmla="*/ 63212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5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9 h 69272"/>
                  <a:gd name="connsiteX42" fmla="*/ 4330 w 45027"/>
                  <a:gd name="connsiteY42" fmla="*/ 26843 h 69272"/>
                  <a:gd name="connsiteX43" fmla="*/ 3464 w 45027"/>
                  <a:gd name="connsiteY43" fmla="*/ 19050 h 69272"/>
                  <a:gd name="connsiteX44" fmla="*/ 5195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3855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3855"/>
                    </a:moveTo>
                    <a:cubicBezTo>
                      <a:pt x="40698" y="14721"/>
                      <a:pt x="39832" y="14721"/>
                      <a:pt x="39832" y="15587"/>
                    </a:cubicBezTo>
                    <a:cubicBezTo>
                      <a:pt x="39832" y="15587"/>
                      <a:pt x="38966" y="16452"/>
                      <a:pt x="38100" y="16452"/>
                    </a:cubicBezTo>
                    <a:cubicBezTo>
                      <a:pt x="37234" y="16452"/>
                      <a:pt x="36368" y="16452"/>
                      <a:pt x="36368" y="15587"/>
                    </a:cubicBezTo>
                    <a:cubicBezTo>
                      <a:pt x="35502" y="14721"/>
                      <a:pt x="34636" y="14721"/>
                      <a:pt x="33770" y="13855"/>
                    </a:cubicBezTo>
                    <a:cubicBezTo>
                      <a:pt x="32905"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1"/>
                      <a:pt x="15586" y="15587"/>
                      <a:pt x="15586" y="16452"/>
                    </a:cubicBezTo>
                    <a:cubicBezTo>
                      <a:pt x="15586" y="17318"/>
                      <a:pt x="14720" y="18184"/>
                      <a:pt x="14720" y="19916"/>
                    </a:cubicBezTo>
                    <a:cubicBezTo>
                      <a:pt x="14720" y="21648"/>
                      <a:pt x="15586" y="22514"/>
                      <a:pt x="15586" y="23380"/>
                    </a:cubicBezTo>
                    <a:cubicBezTo>
                      <a:pt x="16452" y="24246"/>
                      <a:pt x="17318" y="25112"/>
                      <a:pt x="19050" y="25977"/>
                    </a:cubicBezTo>
                    <a:cubicBezTo>
                      <a:pt x="20782" y="26843"/>
                      <a:pt x="22514" y="27709"/>
                      <a:pt x="24245" y="27709"/>
                    </a:cubicBezTo>
                    <a:cubicBezTo>
                      <a:pt x="25977" y="28575"/>
                      <a:pt x="27709" y="28575"/>
                      <a:pt x="29441" y="29441"/>
                    </a:cubicBezTo>
                    <a:cubicBezTo>
                      <a:pt x="31173" y="30307"/>
                      <a:pt x="32905" y="31173"/>
                      <a:pt x="34636" y="32039"/>
                    </a:cubicBezTo>
                    <a:cubicBezTo>
                      <a:pt x="36368" y="32905"/>
                      <a:pt x="38100" y="33771"/>
                      <a:pt x="39832" y="35502"/>
                    </a:cubicBezTo>
                    <a:cubicBezTo>
                      <a:pt x="41564" y="37234"/>
                      <a:pt x="42430" y="38100"/>
                      <a:pt x="43295" y="40698"/>
                    </a:cubicBezTo>
                    <a:cubicBezTo>
                      <a:pt x="44161" y="42430"/>
                      <a:pt x="44161" y="45027"/>
                      <a:pt x="44161" y="47625"/>
                    </a:cubicBezTo>
                    <a:cubicBezTo>
                      <a:pt x="44161" y="50223"/>
                      <a:pt x="43295" y="53686"/>
                      <a:pt x="42430" y="56284"/>
                    </a:cubicBezTo>
                    <a:cubicBezTo>
                      <a:pt x="41564" y="58882"/>
                      <a:pt x="39832" y="61480"/>
                      <a:pt x="38100" y="63212"/>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2"/>
                      <a:pt x="866" y="61480"/>
                      <a:pt x="0" y="60614"/>
                    </a:cubicBezTo>
                    <a:lnTo>
                      <a:pt x="3464" y="54552"/>
                    </a:lnTo>
                    <a:cubicBezTo>
                      <a:pt x="3464" y="54552"/>
                      <a:pt x="4330" y="53686"/>
                      <a:pt x="4330" y="53686"/>
                    </a:cubicBezTo>
                    <a:cubicBezTo>
                      <a:pt x="5195" y="53686"/>
                      <a:pt x="5195" y="52821"/>
                      <a:pt x="6061" y="52821"/>
                    </a:cubicBezTo>
                    <a:cubicBezTo>
                      <a:pt x="6927" y="52821"/>
                      <a:pt x="7793" y="52821"/>
                      <a:pt x="8659" y="53686"/>
                    </a:cubicBezTo>
                    <a:cubicBezTo>
                      <a:pt x="9525" y="54552"/>
                      <a:pt x="10391" y="55418"/>
                      <a:pt x="12123" y="55418"/>
                    </a:cubicBezTo>
                    <a:cubicBezTo>
                      <a:pt x="12989" y="56284"/>
                      <a:pt x="14720" y="57150"/>
                      <a:pt x="16452" y="57150"/>
                    </a:cubicBezTo>
                    <a:cubicBezTo>
                      <a:pt x="18184" y="58016"/>
                      <a:pt x="19916" y="58016"/>
                      <a:pt x="22514" y="58016"/>
                    </a:cubicBezTo>
                    <a:cubicBezTo>
                      <a:pt x="25977" y="58016"/>
                      <a:pt x="28575" y="57150"/>
                      <a:pt x="30307" y="55418"/>
                    </a:cubicBezTo>
                    <a:cubicBezTo>
                      <a:pt x="32039" y="53686"/>
                      <a:pt x="32905" y="51089"/>
                      <a:pt x="32905" y="48491"/>
                    </a:cubicBezTo>
                    <a:cubicBezTo>
                      <a:pt x="32905" y="46759"/>
                      <a:pt x="32905" y="45027"/>
                      <a:pt x="32039" y="44161"/>
                    </a:cubicBezTo>
                    <a:cubicBezTo>
                      <a:pt x="31173" y="43295"/>
                      <a:pt x="30307" y="42430"/>
                      <a:pt x="28575" y="41564"/>
                    </a:cubicBezTo>
                    <a:cubicBezTo>
                      <a:pt x="26843" y="40698"/>
                      <a:pt x="25111" y="39832"/>
                      <a:pt x="23380" y="39832"/>
                    </a:cubicBezTo>
                    <a:cubicBezTo>
                      <a:pt x="21648" y="38966"/>
                      <a:pt x="19916" y="38966"/>
                      <a:pt x="18184" y="38100"/>
                    </a:cubicBezTo>
                    <a:cubicBezTo>
                      <a:pt x="16452" y="37234"/>
                      <a:pt x="14720" y="36368"/>
                      <a:pt x="12989" y="35502"/>
                    </a:cubicBezTo>
                    <a:cubicBezTo>
                      <a:pt x="11257" y="34636"/>
                      <a:pt x="9525" y="33771"/>
                      <a:pt x="7793" y="32039"/>
                    </a:cubicBezTo>
                    <a:cubicBezTo>
                      <a:pt x="6061" y="30307"/>
                      <a:pt x="5195" y="28575"/>
                      <a:pt x="4330" y="26843"/>
                    </a:cubicBezTo>
                    <a:cubicBezTo>
                      <a:pt x="3464" y="25112"/>
                      <a:pt x="3464" y="22514"/>
                      <a:pt x="3464" y="19050"/>
                    </a:cubicBezTo>
                    <a:cubicBezTo>
                      <a:pt x="3464" y="16452"/>
                      <a:pt x="4330" y="14721"/>
                      <a:pt x="5195"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30" y="4330"/>
                      <a:pt x="45027" y="6927"/>
                    </a:cubicBezTo>
                    <a:lnTo>
                      <a:pt x="40698" y="13855"/>
                    </a:lnTo>
                    <a:close/>
                  </a:path>
                </a:pathLst>
              </a:custGeom>
              <a:solidFill>
                <a:srgbClr val="203249"/>
              </a:solidFill>
              <a:ln w="8653"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CB1CA811-A7C4-61C1-194D-348421941E0D}"/>
                  </a:ext>
                </a:extLst>
              </p:cNvPr>
              <p:cNvSpPr/>
              <p:nvPr/>
            </p:nvSpPr>
            <p:spPr>
              <a:xfrm>
                <a:off x="4391890" y="2584738"/>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FB13158E-E6F4-106B-E502-0B12F29355CA}"/>
                  </a:ext>
                </a:extLst>
              </p:cNvPr>
              <p:cNvSpPr/>
              <p:nvPr/>
            </p:nvSpPr>
            <p:spPr>
              <a:xfrm>
                <a:off x="4468090" y="2584738"/>
                <a:ext cx="12122" cy="65809"/>
              </a:xfrm>
              <a:custGeom>
                <a:avLst/>
                <a:gdLst>
                  <a:gd name="connsiteX0" fmla="*/ 12123 w 12122"/>
                  <a:gd name="connsiteY0" fmla="*/ 65809 h 65809"/>
                  <a:gd name="connsiteX1" fmla="*/ 0 w 12122"/>
                  <a:gd name="connsiteY1" fmla="*/ 65809 h 65809"/>
                  <a:gd name="connsiteX2" fmla="*/ 0 w 12122"/>
                  <a:gd name="connsiteY2" fmla="*/ 0 h 65809"/>
                  <a:gd name="connsiteX3" fmla="*/ 12123 w 12122"/>
                  <a:gd name="connsiteY3" fmla="*/ 0 h 65809"/>
                  <a:gd name="connsiteX4" fmla="*/ 12123 w 12122"/>
                  <a:gd name="connsiteY4" fmla="*/ 65809 h 6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9">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446872C7-AEAB-90EF-442C-1C6355E3E094}"/>
                  </a:ext>
                </a:extLst>
              </p:cNvPr>
              <p:cNvSpPr/>
              <p:nvPr/>
            </p:nvSpPr>
            <p:spPr>
              <a:xfrm>
                <a:off x="4500995" y="2584738"/>
                <a:ext cx="41563" cy="65809"/>
              </a:xfrm>
              <a:custGeom>
                <a:avLst/>
                <a:gdLst>
                  <a:gd name="connsiteX0" fmla="*/ 12123 w 41563"/>
                  <a:gd name="connsiteY0" fmla="*/ 9525 h 65809"/>
                  <a:gd name="connsiteX1" fmla="*/ 12123 w 41563"/>
                  <a:gd name="connsiteY1" fmla="*/ 29441 h 65809"/>
                  <a:gd name="connsiteX2" fmla="*/ 37234 w 41563"/>
                  <a:gd name="connsiteY2" fmla="*/ 29441 h 65809"/>
                  <a:gd name="connsiteX3" fmla="*/ 37234 w 41563"/>
                  <a:gd name="connsiteY3" fmla="*/ 38966 h 65809"/>
                  <a:gd name="connsiteX4" fmla="*/ 12123 w 41563"/>
                  <a:gd name="connsiteY4" fmla="*/ 38966 h 65809"/>
                  <a:gd name="connsiteX5" fmla="*/ 12123 w 41563"/>
                  <a:gd name="connsiteY5" fmla="*/ 65809 h 65809"/>
                  <a:gd name="connsiteX6" fmla="*/ 0 w 41563"/>
                  <a:gd name="connsiteY6" fmla="*/ 65809 h 65809"/>
                  <a:gd name="connsiteX7" fmla="*/ 0 w 41563"/>
                  <a:gd name="connsiteY7" fmla="*/ 0 h 65809"/>
                  <a:gd name="connsiteX8" fmla="*/ 41564 w 41563"/>
                  <a:gd name="connsiteY8" fmla="*/ 0 h 65809"/>
                  <a:gd name="connsiteX9" fmla="*/ 41564 w 41563"/>
                  <a:gd name="connsiteY9" fmla="*/ 9525 h 65809"/>
                  <a:gd name="connsiteX10" fmla="*/ 12123 w 41563"/>
                  <a:gd name="connsiteY10" fmla="*/ 9525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9">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673F69CF-AD8D-4581-971C-7B34B98BC23A}"/>
                  </a:ext>
                </a:extLst>
              </p:cNvPr>
              <p:cNvSpPr/>
              <p:nvPr/>
            </p:nvSpPr>
            <p:spPr>
              <a:xfrm>
                <a:off x="4552083" y="2583872"/>
                <a:ext cx="51954" cy="66675"/>
              </a:xfrm>
              <a:custGeom>
                <a:avLst/>
                <a:gdLst>
                  <a:gd name="connsiteX0" fmla="*/ 51955 w 51954"/>
                  <a:gd name="connsiteY0" fmla="*/ 10391 h 66675"/>
                  <a:gd name="connsiteX1" fmla="*/ 32039 w 51954"/>
                  <a:gd name="connsiteY1" fmla="*/ 10391 h 66675"/>
                  <a:gd name="connsiteX2" fmla="*/ 32039 w 51954"/>
                  <a:gd name="connsiteY2" fmla="*/ 66675 h 66675"/>
                  <a:gd name="connsiteX3" fmla="*/ 19916 w 51954"/>
                  <a:gd name="connsiteY3" fmla="*/ 66675 h 66675"/>
                  <a:gd name="connsiteX4" fmla="*/ 19916 w 51954"/>
                  <a:gd name="connsiteY4" fmla="*/ 10391 h 66675"/>
                  <a:gd name="connsiteX5" fmla="*/ 0 w 51954"/>
                  <a:gd name="connsiteY5" fmla="*/ 10391 h 66675"/>
                  <a:gd name="connsiteX6" fmla="*/ 0 w 51954"/>
                  <a:gd name="connsiteY6" fmla="*/ 0 h 66675"/>
                  <a:gd name="connsiteX7" fmla="*/ 51955 w 51954"/>
                  <a:gd name="connsiteY7" fmla="*/ 0 h 66675"/>
                  <a:gd name="connsiteX8" fmla="*/ 51955 w 51954"/>
                  <a:gd name="connsiteY8" fmla="*/ 10391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5">
                    <a:moveTo>
                      <a:pt x="51955" y="10391"/>
                    </a:moveTo>
                    <a:lnTo>
                      <a:pt x="32039" y="10391"/>
                    </a:lnTo>
                    <a:lnTo>
                      <a:pt x="32039"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24" name="Graphic 6">
              <a:extLst>
                <a:ext uri="{FF2B5EF4-FFF2-40B4-BE49-F238E27FC236}">
                  <a16:creationId xmlns:a16="http://schemas.microsoft.com/office/drawing/2014/main" id="{B0E083E2-BFD2-ADB9-2805-B154AE25B684}"/>
                </a:ext>
              </a:extLst>
            </p:cNvPr>
            <p:cNvGrpSpPr/>
            <p:nvPr/>
          </p:nvGrpSpPr>
          <p:grpSpPr>
            <a:xfrm>
              <a:off x="4183206" y="2693843"/>
              <a:ext cx="570634" cy="92652"/>
              <a:chOff x="4183206" y="2693843"/>
              <a:chExt cx="570634" cy="92652"/>
            </a:xfrm>
            <a:solidFill>
              <a:srgbClr val="203249"/>
            </a:solidFill>
          </p:grpSpPr>
          <p:sp>
            <p:nvSpPr>
              <p:cNvPr id="122" name="Freeform 121">
                <a:extLst>
                  <a:ext uri="{FF2B5EF4-FFF2-40B4-BE49-F238E27FC236}">
                    <a16:creationId xmlns:a16="http://schemas.microsoft.com/office/drawing/2014/main" id="{45EC31BB-A6AB-7605-A931-7E48D24C4C21}"/>
                  </a:ext>
                </a:extLst>
              </p:cNvPr>
              <p:cNvSpPr/>
              <p:nvPr/>
            </p:nvSpPr>
            <p:spPr>
              <a:xfrm>
                <a:off x="4183206" y="2696440"/>
                <a:ext cx="64943" cy="89188"/>
              </a:xfrm>
              <a:custGeom>
                <a:avLst/>
                <a:gdLst>
                  <a:gd name="connsiteX0" fmla="*/ 64077 w 64943"/>
                  <a:gd name="connsiteY0" fmla="*/ 9525 h 89188"/>
                  <a:gd name="connsiteX1" fmla="*/ 38100 w 64943"/>
                  <a:gd name="connsiteY1" fmla="*/ 9525 h 89188"/>
                  <a:gd name="connsiteX2" fmla="*/ 28575 w 64943"/>
                  <a:gd name="connsiteY2" fmla="*/ 89189 h 89188"/>
                  <a:gd name="connsiteX3" fmla="*/ 16452 w 64943"/>
                  <a:gd name="connsiteY3" fmla="*/ 89189 h 89188"/>
                  <a:gd name="connsiteX4" fmla="*/ 25977 w 64943"/>
                  <a:gd name="connsiteY4" fmla="*/ 9525 h 89188"/>
                  <a:gd name="connsiteX5" fmla="*/ 0 w 64943"/>
                  <a:gd name="connsiteY5" fmla="*/ 9525 h 89188"/>
                  <a:gd name="connsiteX6" fmla="*/ 866 w 64943"/>
                  <a:gd name="connsiteY6" fmla="*/ 0 h 89188"/>
                  <a:gd name="connsiteX7" fmla="*/ 64943 w 64943"/>
                  <a:gd name="connsiteY7" fmla="*/ 0 h 89188"/>
                  <a:gd name="connsiteX8" fmla="*/ 64077 w 64943"/>
                  <a:gd name="connsiteY8" fmla="*/ 9525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43" h="89188">
                    <a:moveTo>
                      <a:pt x="64077" y="9525"/>
                    </a:moveTo>
                    <a:lnTo>
                      <a:pt x="38100" y="9525"/>
                    </a:lnTo>
                    <a:lnTo>
                      <a:pt x="28575" y="89189"/>
                    </a:lnTo>
                    <a:lnTo>
                      <a:pt x="16452" y="89189"/>
                    </a:lnTo>
                    <a:lnTo>
                      <a:pt x="25977" y="9525"/>
                    </a:lnTo>
                    <a:lnTo>
                      <a:pt x="0" y="9525"/>
                    </a:lnTo>
                    <a:lnTo>
                      <a:pt x="866" y="0"/>
                    </a:lnTo>
                    <a:lnTo>
                      <a:pt x="64943" y="0"/>
                    </a:lnTo>
                    <a:lnTo>
                      <a:pt x="64077" y="9525"/>
                    </a:lnTo>
                    <a:close/>
                  </a:path>
                </a:pathLst>
              </a:custGeom>
              <a:solidFill>
                <a:srgbClr val="203249"/>
              </a:solidFill>
              <a:ln w="8653" cap="flat">
                <a:noFill/>
                <a:prstDash val="solid"/>
                <a:miter/>
              </a:ln>
            </p:spPr>
            <p:txBody>
              <a:bodyPr rtlCol="0" anchor="ctr"/>
              <a:lstStyle/>
              <a:p>
                <a:endParaRPr lang="en-US"/>
              </a:p>
            </p:txBody>
          </p:sp>
          <p:sp>
            <p:nvSpPr>
              <p:cNvPr id="123" name="Freeform 122">
                <a:extLst>
                  <a:ext uri="{FF2B5EF4-FFF2-40B4-BE49-F238E27FC236}">
                    <a16:creationId xmlns:a16="http://schemas.microsoft.com/office/drawing/2014/main" id="{3F4B7129-6B44-3F86-3E26-5231C033BC94}"/>
                  </a:ext>
                </a:extLst>
              </p:cNvPr>
              <p:cNvSpPr/>
              <p:nvPr/>
            </p:nvSpPr>
            <p:spPr>
              <a:xfrm>
                <a:off x="4249015" y="2722418"/>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2 h 64077"/>
                  <a:gd name="connsiteX4" fmla="*/ 22514 w 51088"/>
                  <a:gd name="connsiteY4" fmla="*/ 64077 h 64077"/>
                  <a:gd name="connsiteX5" fmla="*/ 12989 w 51088"/>
                  <a:gd name="connsiteY5" fmla="*/ 62346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4 w 51088"/>
                  <a:gd name="connsiteY10" fmla="*/ 19916 h 64077"/>
                  <a:gd name="connsiteX11" fmla="*/ 8659 w 51088"/>
                  <a:gd name="connsiteY11" fmla="*/ 12123 h 64077"/>
                  <a:gd name="connsiteX12" fmla="*/ 14720 w 51088"/>
                  <a:gd name="connsiteY12" fmla="*/ 6061 h 64077"/>
                  <a:gd name="connsiteX13" fmla="*/ 22514 w 51088"/>
                  <a:gd name="connsiteY13" fmla="*/ 1732 h 64077"/>
                  <a:gd name="connsiteX14" fmla="*/ 32039 w 51088"/>
                  <a:gd name="connsiteY14" fmla="*/ 0 h 64077"/>
                  <a:gd name="connsiteX15" fmla="*/ 40698 w 51088"/>
                  <a:gd name="connsiteY15" fmla="*/ 1732 h 64077"/>
                  <a:gd name="connsiteX16" fmla="*/ 46759 w 51088"/>
                  <a:gd name="connsiteY16" fmla="*/ 5196 h 64077"/>
                  <a:gd name="connsiteX17" fmla="*/ 50223 w 51088"/>
                  <a:gd name="connsiteY17" fmla="*/ 9525 h 64077"/>
                  <a:gd name="connsiteX18" fmla="*/ 51089 w 51088"/>
                  <a:gd name="connsiteY18" fmla="*/ 14721 h 64077"/>
                  <a:gd name="connsiteX19" fmla="*/ 49357 w 51088"/>
                  <a:gd name="connsiteY19" fmla="*/ 22514 h 64077"/>
                  <a:gd name="connsiteX20" fmla="*/ 43295 w 51088"/>
                  <a:gd name="connsiteY20" fmla="*/ 28575 h 64077"/>
                  <a:gd name="connsiteX21" fmla="*/ 31173 w 51088"/>
                  <a:gd name="connsiteY21" fmla="*/ 33770 h 64077"/>
                  <a:gd name="connsiteX22" fmla="*/ 11257 w 51088"/>
                  <a:gd name="connsiteY22" fmla="*/ 37234 h 64077"/>
                  <a:gd name="connsiteX23" fmla="*/ 11257 w 51088"/>
                  <a:gd name="connsiteY23" fmla="*/ 38966 h 64077"/>
                  <a:gd name="connsiteX24" fmla="*/ 11257 w 51088"/>
                  <a:gd name="connsiteY24" fmla="*/ 40698 h 64077"/>
                  <a:gd name="connsiteX25" fmla="*/ 14720 w 51088"/>
                  <a:gd name="connsiteY25" fmla="*/ 53686 h 64077"/>
                  <a:gd name="connsiteX26" fmla="*/ 25977 w 51088"/>
                  <a:gd name="connsiteY26" fmla="*/ 58016 h 64077"/>
                  <a:gd name="connsiteX27" fmla="*/ 31173 w 51088"/>
                  <a:gd name="connsiteY27" fmla="*/ 57150 h 64077"/>
                  <a:gd name="connsiteX28" fmla="*/ 35502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1173 w 51088"/>
                  <a:gd name="connsiteY35" fmla="*/ 6927 h 64077"/>
                  <a:gd name="connsiteX36" fmla="*/ 24245 w 51088"/>
                  <a:gd name="connsiteY36" fmla="*/ 8659 h 64077"/>
                  <a:gd name="connsiteX37" fmla="*/ 18184 w 51088"/>
                  <a:gd name="connsiteY37" fmla="*/ 12989 h 64077"/>
                  <a:gd name="connsiteX38" fmla="*/ 13855 w 51088"/>
                  <a:gd name="connsiteY38" fmla="*/ 19916 h 64077"/>
                  <a:gd name="connsiteX39" fmla="*/ 11257 w 51088"/>
                  <a:gd name="connsiteY39" fmla="*/ 28575 h 64077"/>
                  <a:gd name="connsiteX40" fmla="*/ 26843 w 51088"/>
                  <a:gd name="connsiteY40" fmla="*/ 25977 h 64077"/>
                  <a:gd name="connsiteX41" fmla="*/ 35502 w 51088"/>
                  <a:gd name="connsiteY41" fmla="*/ 22514 h 64077"/>
                  <a:gd name="connsiteX42" fmla="*/ 39832 w 51088"/>
                  <a:gd name="connsiteY42" fmla="*/ 19050 h 64077"/>
                  <a:gd name="connsiteX43" fmla="*/ 40698 w 51088"/>
                  <a:gd name="connsiteY43" fmla="*/ 14721 h 64077"/>
                  <a:gd name="connsiteX44" fmla="*/ 39832 w 51088"/>
                  <a:gd name="connsiteY44" fmla="*/ 12123 h 64077"/>
                  <a:gd name="connsiteX45" fmla="*/ 38100 w 51088"/>
                  <a:gd name="connsiteY45" fmla="*/ 9525 h 64077"/>
                  <a:gd name="connsiteX46" fmla="*/ 35502 w 51088"/>
                  <a:gd name="connsiteY46" fmla="*/ 7793 h 64077"/>
                  <a:gd name="connsiteX47" fmla="*/ 31173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2" y="61480"/>
                      <a:pt x="32905" y="62346"/>
                      <a:pt x="30307" y="63212"/>
                    </a:cubicBezTo>
                    <a:cubicBezTo>
                      <a:pt x="27709" y="64077"/>
                      <a:pt x="25111" y="64077"/>
                      <a:pt x="22514" y="64077"/>
                    </a:cubicBezTo>
                    <a:cubicBezTo>
                      <a:pt x="19050" y="64077"/>
                      <a:pt x="15586" y="63212"/>
                      <a:pt x="12989" y="62346"/>
                    </a:cubicBezTo>
                    <a:cubicBezTo>
                      <a:pt x="10391" y="61480"/>
                      <a:pt x="7793" y="59748"/>
                      <a:pt x="6061" y="57150"/>
                    </a:cubicBezTo>
                    <a:cubicBezTo>
                      <a:pt x="4330" y="54552"/>
                      <a:pt x="2598" y="51955"/>
                      <a:pt x="1732" y="49357"/>
                    </a:cubicBezTo>
                    <a:cubicBezTo>
                      <a:pt x="866" y="45893"/>
                      <a:pt x="0" y="42429"/>
                      <a:pt x="0" y="38966"/>
                    </a:cubicBezTo>
                    <a:cubicBezTo>
                      <a:pt x="0" y="35502"/>
                      <a:pt x="0" y="32905"/>
                      <a:pt x="866" y="29441"/>
                    </a:cubicBezTo>
                    <a:cubicBezTo>
                      <a:pt x="1732" y="25977"/>
                      <a:pt x="2598" y="23380"/>
                      <a:pt x="3464" y="19916"/>
                    </a:cubicBezTo>
                    <a:cubicBezTo>
                      <a:pt x="5196" y="17318"/>
                      <a:pt x="6061" y="14721"/>
                      <a:pt x="8659" y="12123"/>
                    </a:cubicBezTo>
                    <a:cubicBezTo>
                      <a:pt x="10391" y="9525"/>
                      <a:pt x="12989" y="7793"/>
                      <a:pt x="14720" y="6061"/>
                    </a:cubicBezTo>
                    <a:cubicBezTo>
                      <a:pt x="17318" y="4330"/>
                      <a:pt x="19916" y="2598"/>
                      <a:pt x="22514" y="1732"/>
                    </a:cubicBezTo>
                    <a:cubicBezTo>
                      <a:pt x="25111" y="866"/>
                      <a:pt x="28575" y="0"/>
                      <a:pt x="32039" y="0"/>
                    </a:cubicBezTo>
                    <a:cubicBezTo>
                      <a:pt x="35502" y="0"/>
                      <a:pt x="38100" y="866"/>
                      <a:pt x="40698" y="1732"/>
                    </a:cubicBezTo>
                    <a:cubicBezTo>
                      <a:pt x="43295" y="2598"/>
                      <a:pt x="45027" y="3464"/>
                      <a:pt x="46759" y="5196"/>
                    </a:cubicBezTo>
                    <a:cubicBezTo>
                      <a:pt x="48491" y="6927"/>
                      <a:pt x="49357" y="7793"/>
                      <a:pt x="50223" y="9525"/>
                    </a:cubicBezTo>
                    <a:cubicBezTo>
                      <a:pt x="51089" y="11257"/>
                      <a:pt x="51089" y="12989"/>
                      <a:pt x="51089" y="14721"/>
                    </a:cubicBezTo>
                    <a:cubicBezTo>
                      <a:pt x="51089" y="17318"/>
                      <a:pt x="50223" y="19916"/>
                      <a:pt x="49357" y="22514"/>
                    </a:cubicBezTo>
                    <a:cubicBezTo>
                      <a:pt x="48491" y="25111"/>
                      <a:pt x="45893" y="26843"/>
                      <a:pt x="43295" y="28575"/>
                    </a:cubicBezTo>
                    <a:cubicBezTo>
                      <a:pt x="40698" y="30307"/>
                      <a:pt x="36368" y="32039"/>
                      <a:pt x="31173" y="33770"/>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3" y="50223"/>
                      <a:pt x="14720" y="53686"/>
                    </a:cubicBezTo>
                    <a:cubicBezTo>
                      <a:pt x="17318" y="56284"/>
                      <a:pt x="20782" y="58016"/>
                      <a:pt x="25977" y="58016"/>
                    </a:cubicBezTo>
                    <a:cubicBezTo>
                      <a:pt x="27709" y="58016"/>
                      <a:pt x="29441" y="58016"/>
                      <a:pt x="31173" y="57150"/>
                    </a:cubicBezTo>
                    <a:cubicBezTo>
                      <a:pt x="32905" y="57150"/>
                      <a:pt x="33770" y="56284"/>
                      <a:pt x="35502" y="55418"/>
                    </a:cubicBezTo>
                    <a:cubicBezTo>
                      <a:pt x="36368" y="54552"/>
                      <a:pt x="38100" y="54552"/>
                      <a:pt x="38966" y="53686"/>
                    </a:cubicBezTo>
                    <a:cubicBezTo>
                      <a:pt x="39832" y="52821"/>
                      <a:pt x="40698" y="51955"/>
                      <a:pt x="41564" y="51955"/>
                    </a:cubicBezTo>
                    <a:cubicBezTo>
                      <a:pt x="42430" y="51089"/>
                      <a:pt x="43295" y="51089"/>
                      <a:pt x="43295" y="50223"/>
                    </a:cubicBezTo>
                    <a:cubicBezTo>
                      <a:pt x="44161" y="50223"/>
                      <a:pt x="45027" y="49357"/>
                      <a:pt x="45027" y="49357"/>
                    </a:cubicBezTo>
                    <a:cubicBezTo>
                      <a:pt x="45893" y="49357"/>
                      <a:pt x="46759" y="49357"/>
                      <a:pt x="46759" y="50223"/>
                    </a:cubicBezTo>
                    <a:lnTo>
                      <a:pt x="49357" y="51089"/>
                    </a:lnTo>
                    <a:close/>
                    <a:moveTo>
                      <a:pt x="31173" y="6927"/>
                    </a:moveTo>
                    <a:cubicBezTo>
                      <a:pt x="28575" y="6927"/>
                      <a:pt x="25977" y="7793"/>
                      <a:pt x="24245" y="8659"/>
                    </a:cubicBezTo>
                    <a:cubicBezTo>
                      <a:pt x="21648" y="9525"/>
                      <a:pt x="19916" y="11257"/>
                      <a:pt x="18184" y="12989"/>
                    </a:cubicBezTo>
                    <a:cubicBezTo>
                      <a:pt x="16452" y="14721"/>
                      <a:pt x="14720" y="17318"/>
                      <a:pt x="13855" y="19916"/>
                    </a:cubicBezTo>
                    <a:cubicBezTo>
                      <a:pt x="12989" y="22514"/>
                      <a:pt x="12123" y="25111"/>
                      <a:pt x="11257" y="28575"/>
                    </a:cubicBezTo>
                    <a:cubicBezTo>
                      <a:pt x="17318" y="27709"/>
                      <a:pt x="22514" y="26843"/>
                      <a:pt x="26843" y="25977"/>
                    </a:cubicBezTo>
                    <a:cubicBezTo>
                      <a:pt x="30307" y="25111"/>
                      <a:pt x="33770" y="24246"/>
                      <a:pt x="35502" y="22514"/>
                    </a:cubicBezTo>
                    <a:cubicBezTo>
                      <a:pt x="37234" y="21648"/>
                      <a:pt x="38966" y="19916"/>
                      <a:pt x="39832" y="19050"/>
                    </a:cubicBezTo>
                    <a:cubicBezTo>
                      <a:pt x="40698" y="17318"/>
                      <a:pt x="40698" y="16452"/>
                      <a:pt x="40698" y="14721"/>
                    </a:cubicBezTo>
                    <a:cubicBezTo>
                      <a:pt x="40698" y="13855"/>
                      <a:pt x="40698" y="12989"/>
                      <a:pt x="39832" y="12123"/>
                    </a:cubicBezTo>
                    <a:cubicBezTo>
                      <a:pt x="39832" y="11257"/>
                      <a:pt x="38966" y="10391"/>
                      <a:pt x="38100" y="9525"/>
                    </a:cubicBezTo>
                    <a:cubicBezTo>
                      <a:pt x="37234" y="8659"/>
                      <a:pt x="36368" y="8659"/>
                      <a:pt x="35502" y="7793"/>
                    </a:cubicBezTo>
                    <a:cubicBezTo>
                      <a:pt x="34636" y="7793"/>
                      <a:pt x="32905" y="6927"/>
                      <a:pt x="31173" y="6927"/>
                    </a:cubicBezTo>
                    <a:close/>
                  </a:path>
                </a:pathLst>
              </a:custGeom>
              <a:solidFill>
                <a:srgbClr val="203249"/>
              </a:solidFill>
              <a:ln w="8653" cap="flat">
                <a:noFill/>
                <a:prstDash val="solid"/>
                <a:miter/>
              </a:ln>
            </p:spPr>
            <p:txBody>
              <a:bodyPr rtlCol="0" anchor="ctr"/>
              <a:lstStyle/>
              <a:p>
                <a:endParaRPr lang="en-US"/>
              </a:p>
            </p:txBody>
          </p:sp>
          <p:sp>
            <p:nvSpPr>
              <p:cNvPr id="124" name="Freeform 123">
                <a:extLst>
                  <a:ext uri="{FF2B5EF4-FFF2-40B4-BE49-F238E27FC236}">
                    <a16:creationId xmlns:a16="http://schemas.microsoft.com/office/drawing/2014/main" id="{CC4B614A-AA34-CE58-6A30-585650D03E33}"/>
                  </a:ext>
                </a:extLst>
              </p:cNvPr>
              <p:cNvSpPr/>
              <p:nvPr/>
            </p:nvSpPr>
            <p:spPr>
              <a:xfrm>
                <a:off x="4307897" y="2719820"/>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80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8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4161 w 55418"/>
                  <a:gd name="connsiteY22" fmla="*/ 10391 h 65809"/>
                  <a:gd name="connsiteX23" fmla="*/ 41564 w 55418"/>
                  <a:gd name="connsiteY23" fmla="*/ 10391 h 65809"/>
                  <a:gd name="connsiteX24" fmla="*/ 38966 w 55418"/>
                  <a:gd name="connsiteY24" fmla="*/ 10391 h 65809"/>
                  <a:gd name="connsiteX25" fmla="*/ 32039 w 55418"/>
                  <a:gd name="connsiteY25" fmla="*/ 11257 h 65809"/>
                  <a:gd name="connsiteX26" fmla="*/ 25111 w 55418"/>
                  <a:gd name="connsiteY26" fmla="*/ 14720 h 65809"/>
                  <a:gd name="connsiteX27" fmla="*/ 19916 w 55418"/>
                  <a:gd name="connsiteY27" fmla="*/ 19916 h 65809"/>
                  <a:gd name="connsiteX28" fmla="*/ 15586 w 55418"/>
                  <a:gd name="connsiteY28" fmla="*/ 26843 h 65809"/>
                  <a:gd name="connsiteX29" fmla="*/ 12989 w 55418"/>
                  <a:gd name="connsiteY29" fmla="*/ 34636 h 65809"/>
                  <a:gd name="connsiteX30" fmla="*/ 12123 w 55418"/>
                  <a:gd name="connsiteY30" fmla="*/ 43295 h 65809"/>
                  <a:gd name="connsiteX31" fmla="*/ 21648 w 55418"/>
                  <a:gd name="connsiteY31" fmla="*/ 58016 h 65809"/>
                  <a:gd name="connsiteX32" fmla="*/ 27709 w 55418"/>
                  <a:gd name="connsiteY32" fmla="*/ 56284 h 65809"/>
                  <a:gd name="connsiteX33" fmla="*/ 32905 w 55418"/>
                  <a:gd name="connsiteY33" fmla="*/ 51089 h 65809"/>
                  <a:gd name="connsiteX34" fmla="*/ 38100 w 55418"/>
                  <a:gd name="connsiteY34" fmla="*/ 43295 h 65809"/>
                  <a:gd name="connsiteX35" fmla="*/ 42430 w 55418"/>
                  <a:gd name="connsiteY35" fmla="*/ 32904 h 65809"/>
                  <a:gd name="connsiteX36" fmla="*/ 44161 w 55418"/>
                  <a:gd name="connsiteY36" fmla="*/ 10391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5" y="58016"/>
                      <a:pt x="31173" y="60614"/>
                      <a:pt x="29441" y="61480"/>
                    </a:cubicBezTo>
                    <a:cubicBezTo>
                      <a:pt x="27709" y="63211"/>
                      <a:pt x="25111" y="64077"/>
                      <a:pt x="23380" y="64943"/>
                    </a:cubicBezTo>
                    <a:cubicBezTo>
                      <a:pt x="21648" y="65809"/>
                      <a:pt x="19050" y="65809"/>
                      <a:pt x="16452" y="65809"/>
                    </a:cubicBezTo>
                    <a:cubicBezTo>
                      <a:pt x="13855"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8"/>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5" y="866"/>
                      <a:pt x="36368" y="0"/>
                      <a:pt x="39832" y="0"/>
                    </a:cubicBezTo>
                    <a:cubicBezTo>
                      <a:pt x="42430" y="0"/>
                      <a:pt x="45027" y="0"/>
                      <a:pt x="47625" y="866"/>
                    </a:cubicBezTo>
                    <a:cubicBezTo>
                      <a:pt x="50223" y="1732"/>
                      <a:pt x="52820" y="1732"/>
                      <a:pt x="55418" y="3464"/>
                    </a:cubicBezTo>
                    <a:lnTo>
                      <a:pt x="47625" y="64077"/>
                    </a:lnTo>
                    <a:lnTo>
                      <a:pt x="41564" y="64077"/>
                    </a:lnTo>
                    <a:cubicBezTo>
                      <a:pt x="39832" y="64077"/>
                      <a:pt x="38966" y="64077"/>
                      <a:pt x="38966" y="63211"/>
                    </a:cubicBezTo>
                    <a:cubicBezTo>
                      <a:pt x="38100" y="62345"/>
                      <a:pt x="38100" y="61480"/>
                      <a:pt x="38100" y="60614"/>
                    </a:cubicBezTo>
                    <a:lnTo>
                      <a:pt x="39832" y="49357"/>
                    </a:lnTo>
                    <a:close/>
                    <a:moveTo>
                      <a:pt x="44161" y="10391"/>
                    </a:moveTo>
                    <a:cubicBezTo>
                      <a:pt x="43295" y="10391"/>
                      <a:pt x="42430" y="10391"/>
                      <a:pt x="41564" y="10391"/>
                    </a:cubicBezTo>
                    <a:cubicBezTo>
                      <a:pt x="40698" y="10391"/>
                      <a:pt x="39832" y="10391"/>
                      <a:pt x="38966" y="10391"/>
                    </a:cubicBezTo>
                    <a:cubicBezTo>
                      <a:pt x="36368" y="10391"/>
                      <a:pt x="33770" y="10391"/>
                      <a:pt x="32039" y="11257"/>
                    </a:cubicBezTo>
                    <a:cubicBezTo>
                      <a:pt x="29441" y="12123"/>
                      <a:pt x="27709" y="12989"/>
                      <a:pt x="25111" y="14720"/>
                    </a:cubicBezTo>
                    <a:cubicBezTo>
                      <a:pt x="23380" y="16452"/>
                      <a:pt x="21648" y="18184"/>
                      <a:pt x="19916" y="19916"/>
                    </a:cubicBezTo>
                    <a:cubicBezTo>
                      <a:pt x="18184" y="21648"/>
                      <a:pt x="16452" y="24245"/>
                      <a:pt x="15586" y="26843"/>
                    </a:cubicBezTo>
                    <a:cubicBezTo>
                      <a:pt x="14720" y="29441"/>
                      <a:pt x="13855" y="32038"/>
                      <a:pt x="12989" y="34636"/>
                    </a:cubicBezTo>
                    <a:cubicBezTo>
                      <a:pt x="12123" y="37234"/>
                      <a:pt x="12123" y="39832"/>
                      <a:pt x="12123" y="43295"/>
                    </a:cubicBezTo>
                    <a:cubicBezTo>
                      <a:pt x="12123" y="53686"/>
                      <a:pt x="15586" y="58016"/>
                      <a:pt x="21648" y="58016"/>
                    </a:cubicBezTo>
                    <a:cubicBezTo>
                      <a:pt x="23380" y="58016"/>
                      <a:pt x="25977" y="57150"/>
                      <a:pt x="27709" y="56284"/>
                    </a:cubicBezTo>
                    <a:cubicBezTo>
                      <a:pt x="29441" y="55418"/>
                      <a:pt x="31173" y="53686"/>
                      <a:pt x="32905" y="51089"/>
                    </a:cubicBezTo>
                    <a:cubicBezTo>
                      <a:pt x="34636" y="48491"/>
                      <a:pt x="36368" y="45893"/>
                      <a:pt x="38100" y="43295"/>
                    </a:cubicBezTo>
                    <a:cubicBezTo>
                      <a:pt x="39832" y="40698"/>
                      <a:pt x="40698" y="37234"/>
                      <a:pt x="42430" y="32904"/>
                    </a:cubicBezTo>
                    <a:lnTo>
                      <a:pt x="44161" y="10391"/>
                    </a:lnTo>
                    <a:close/>
                  </a:path>
                </a:pathLst>
              </a:custGeom>
              <a:solidFill>
                <a:srgbClr val="203249"/>
              </a:solidFill>
              <a:ln w="8653"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B36125D7-6F2D-D9E3-62D9-9A181292561A}"/>
                  </a:ext>
                </a:extLst>
              </p:cNvPr>
              <p:cNvSpPr/>
              <p:nvPr/>
            </p:nvSpPr>
            <p:spPr>
              <a:xfrm>
                <a:off x="4372840" y="2719820"/>
                <a:ext cx="86242" cy="65809"/>
              </a:xfrm>
              <a:custGeom>
                <a:avLst/>
                <a:gdLst>
                  <a:gd name="connsiteX0" fmla="*/ 0 w 86242"/>
                  <a:gd name="connsiteY0" fmla="*/ 65809 h 65809"/>
                  <a:gd name="connsiteX1" fmla="*/ 7793 w 86242"/>
                  <a:gd name="connsiteY1" fmla="*/ 2598 h 65809"/>
                  <a:gd name="connsiteX2" fmla="*/ 12989 w 86242"/>
                  <a:gd name="connsiteY2" fmla="*/ 2598 h 65809"/>
                  <a:gd name="connsiteX3" fmla="*/ 16452 w 86242"/>
                  <a:gd name="connsiteY3" fmla="*/ 6061 h 65809"/>
                  <a:gd name="connsiteX4" fmla="*/ 15586 w 86242"/>
                  <a:gd name="connsiteY4" fmla="*/ 17318 h 65809"/>
                  <a:gd name="connsiteX5" fmla="*/ 25977 w 86242"/>
                  <a:gd name="connsiteY5" fmla="*/ 5196 h 65809"/>
                  <a:gd name="connsiteX6" fmla="*/ 37234 w 86242"/>
                  <a:gd name="connsiteY6" fmla="*/ 866 h 65809"/>
                  <a:gd name="connsiteX7" fmla="*/ 46759 w 86242"/>
                  <a:gd name="connsiteY7" fmla="*/ 5196 h 65809"/>
                  <a:gd name="connsiteX8" fmla="*/ 50223 w 86242"/>
                  <a:gd name="connsiteY8" fmla="*/ 17318 h 65809"/>
                  <a:gd name="connsiteX9" fmla="*/ 60614 w 86242"/>
                  <a:gd name="connsiteY9" fmla="*/ 4330 h 65809"/>
                  <a:gd name="connsiteX10" fmla="*/ 72736 w 86242"/>
                  <a:gd name="connsiteY10" fmla="*/ 0 h 65809"/>
                  <a:gd name="connsiteX11" fmla="*/ 83993 w 86242"/>
                  <a:gd name="connsiteY11" fmla="*/ 6061 h 65809"/>
                  <a:gd name="connsiteX12" fmla="*/ 85725 w 86242"/>
                  <a:gd name="connsiteY12" fmla="*/ 23379 h 65809"/>
                  <a:gd name="connsiteX13" fmla="*/ 81395 w 86242"/>
                  <a:gd name="connsiteY13" fmla="*/ 63211 h 65809"/>
                  <a:gd name="connsiteX14" fmla="*/ 70139 w 86242"/>
                  <a:gd name="connsiteY14" fmla="*/ 63211 h 65809"/>
                  <a:gd name="connsiteX15" fmla="*/ 75334 w 86242"/>
                  <a:gd name="connsiteY15" fmla="*/ 23379 h 65809"/>
                  <a:gd name="connsiteX16" fmla="*/ 74468 w 86242"/>
                  <a:gd name="connsiteY16" fmla="*/ 12123 h 65809"/>
                  <a:gd name="connsiteX17" fmla="*/ 68407 w 86242"/>
                  <a:gd name="connsiteY17" fmla="*/ 8659 h 65809"/>
                  <a:gd name="connsiteX18" fmla="*/ 63211 w 86242"/>
                  <a:gd name="connsiteY18" fmla="*/ 10391 h 65809"/>
                  <a:gd name="connsiteX19" fmla="*/ 58016 w 86242"/>
                  <a:gd name="connsiteY19" fmla="*/ 14720 h 65809"/>
                  <a:gd name="connsiteX20" fmla="*/ 53686 w 86242"/>
                  <a:gd name="connsiteY20" fmla="*/ 20782 h 65809"/>
                  <a:gd name="connsiteX21" fmla="*/ 50223 w 86242"/>
                  <a:gd name="connsiteY21" fmla="*/ 29441 h 65809"/>
                  <a:gd name="connsiteX22" fmla="*/ 50223 w 86242"/>
                  <a:gd name="connsiteY22" fmla="*/ 29441 h 65809"/>
                  <a:gd name="connsiteX23" fmla="*/ 45893 w 86242"/>
                  <a:gd name="connsiteY23" fmla="*/ 64077 h 65809"/>
                  <a:gd name="connsiteX24" fmla="*/ 34636 w 86242"/>
                  <a:gd name="connsiteY24" fmla="*/ 64077 h 65809"/>
                  <a:gd name="connsiteX25" fmla="*/ 38966 w 86242"/>
                  <a:gd name="connsiteY25" fmla="*/ 24245 h 65809"/>
                  <a:gd name="connsiteX26" fmla="*/ 38966 w 86242"/>
                  <a:gd name="connsiteY26" fmla="*/ 12989 h 65809"/>
                  <a:gd name="connsiteX27" fmla="*/ 32905 w 86242"/>
                  <a:gd name="connsiteY27" fmla="*/ 9525 h 65809"/>
                  <a:gd name="connsiteX28" fmla="*/ 26843 w 86242"/>
                  <a:gd name="connsiteY28" fmla="*/ 11257 h 65809"/>
                  <a:gd name="connsiteX29" fmla="*/ 21648 w 86242"/>
                  <a:gd name="connsiteY29" fmla="*/ 15586 h 65809"/>
                  <a:gd name="connsiteX30" fmla="*/ 17318 w 86242"/>
                  <a:gd name="connsiteY30" fmla="*/ 22514 h 65809"/>
                  <a:gd name="connsiteX31" fmla="*/ 13855 w 86242"/>
                  <a:gd name="connsiteY31" fmla="*/ 32038 h 65809"/>
                  <a:gd name="connsiteX32" fmla="*/ 9525 w 86242"/>
                  <a:gd name="connsiteY32" fmla="*/ 64943 h 65809"/>
                  <a:gd name="connsiteX33" fmla="*/ 0 w 86242"/>
                  <a:gd name="connsiteY33" fmla="*/ 64943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6242" h="65809">
                    <a:moveTo>
                      <a:pt x="0" y="65809"/>
                    </a:moveTo>
                    <a:lnTo>
                      <a:pt x="7793" y="2598"/>
                    </a:lnTo>
                    <a:lnTo>
                      <a:pt x="12989" y="2598"/>
                    </a:lnTo>
                    <a:cubicBezTo>
                      <a:pt x="15586" y="2598"/>
                      <a:pt x="16452" y="3464"/>
                      <a:pt x="16452" y="6061"/>
                    </a:cubicBezTo>
                    <a:lnTo>
                      <a:pt x="15586" y="17318"/>
                    </a:lnTo>
                    <a:cubicBezTo>
                      <a:pt x="19050" y="12123"/>
                      <a:pt x="22514" y="7793"/>
                      <a:pt x="25977" y="5196"/>
                    </a:cubicBezTo>
                    <a:cubicBezTo>
                      <a:pt x="29441" y="2598"/>
                      <a:pt x="33770" y="866"/>
                      <a:pt x="37234" y="866"/>
                    </a:cubicBezTo>
                    <a:cubicBezTo>
                      <a:pt x="41564" y="866"/>
                      <a:pt x="45027" y="2598"/>
                      <a:pt x="46759" y="5196"/>
                    </a:cubicBezTo>
                    <a:cubicBezTo>
                      <a:pt x="48491" y="7793"/>
                      <a:pt x="50223" y="12123"/>
                      <a:pt x="50223" y="17318"/>
                    </a:cubicBezTo>
                    <a:cubicBezTo>
                      <a:pt x="53686" y="11257"/>
                      <a:pt x="57150" y="6927"/>
                      <a:pt x="60614" y="4330"/>
                    </a:cubicBezTo>
                    <a:cubicBezTo>
                      <a:pt x="64943" y="1732"/>
                      <a:pt x="68407" y="0"/>
                      <a:pt x="72736" y="0"/>
                    </a:cubicBezTo>
                    <a:cubicBezTo>
                      <a:pt x="77932" y="0"/>
                      <a:pt x="82261" y="1732"/>
                      <a:pt x="83993" y="6061"/>
                    </a:cubicBezTo>
                    <a:cubicBezTo>
                      <a:pt x="86591" y="10391"/>
                      <a:pt x="86591" y="16452"/>
                      <a:pt x="85725" y="23379"/>
                    </a:cubicBezTo>
                    <a:lnTo>
                      <a:pt x="81395" y="63211"/>
                    </a:lnTo>
                    <a:lnTo>
                      <a:pt x="70139" y="63211"/>
                    </a:lnTo>
                    <a:lnTo>
                      <a:pt x="75334" y="23379"/>
                    </a:lnTo>
                    <a:cubicBezTo>
                      <a:pt x="76200" y="18184"/>
                      <a:pt x="75334" y="14720"/>
                      <a:pt x="74468" y="12123"/>
                    </a:cubicBezTo>
                    <a:cubicBezTo>
                      <a:pt x="73602" y="9525"/>
                      <a:pt x="71870" y="8659"/>
                      <a:pt x="68407" y="8659"/>
                    </a:cubicBezTo>
                    <a:cubicBezTo>
                      <a:pt x="66675" y="8659"/>
                      <a:pt x="64943" y="9525"/>
                      <a:pt x="63211" y="10391"/>
                    </a:cubicBezTo>
                    <a:cubicBezTo>
                      <a:pt x="61480" y="11257"/>
                      <a:pt x="59748" y="12989"/>
                      <a:pt x="58016" y="14720"/>
                    </a:cubicBezTo>
                    <a:cubicBezTo>
                      <a:pt x="56284" y="16452"/>
                      <a:pt x="54552" y="18184"/>
                      <a:pt x="53686" y="20782"/>
                    </a:cubicBezTo>
                    <a:cubicBezTo>
                      <a:pt x="51955" y="23379"/>
                      <a:pt x="51089" y="25977"/>
                      <a:pt x="50223" y="29441"/>
                    </a:cubicBezTo>
                    <a:lnTo>
                      <a:pt x="50223" y="29441"/>
                    </a:lnTo>
                    <a:lnTo>
                      <a:pt x="45893" y="64077"/>
                    </a:lnTo>
                    <a:lnTo>
                      <a:pt x="34636" y="64077"/>
                    </a:lnTo>
                    <a:lnTo>
                      <a:pt x="38966" y="24245"/>
                    </a:lnTo>
                    <a:cubicBezTo>
                      <a:pt x="39832" y="19050"/>
                      <a:pt x="39832" y="15586"/>
                      <a:pt x="38966" y="12989"/>
                    </a:cubicBezTo>
                    <a:cubicBezTo>
                      <a:pt x="38100" y="10391"/>
                      <a:pt x="36368" y="9525"/>
                      <a:pt x="32905" y="9525"/>
                    </a:cubicBezTo>
                    <a:cubicBezTo>
                      <a:pt x="31173" y="9525"/>
                      <a:pt x="28575" y="10391"/>
                      <a:pt x="26843" y="11257"/>
                    </a:cubicBezTo>
                    <a:cubicBezTo>
                      <a:pt x="25111" y="12123"/>
                      <a:pt x="23380" y="13855"/>
                      <a:pt x="21648" y="15586"/>
                    </a:cubicBezTo>
                    <a:cubicBezTo>
                      <a:pt x="19916" y="17318"/>
                      <a:pt x="18184" y="19916"/>
                      <a:pt x="17318" y="22514"/>
                    </a:cubicBezTo>
                    <a:cubicBezTo>
                      <a:pt x="15586" y="25111"/>
                      <a:pt x="14720" y="28575"/>
                      <a:pt x="13855" y="32038"/>
                    </a:cubicBezTo>
                    <a:lnTo>
                      <a:pt x="9525" y="64943"/>
                    </a:lnTo>
                    <a:lnTo>
                      <a:pt x="0" y="64943"/>
                    </a:lnTo>
                    <a:close/>
                  </a:path>
                </a:pathLst>
              </a:custGeom>
              <a:solidFill>
                <a:srgbClr val="203249"/>
              </a:solidFill>
              <a:ln w="8653"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A5CDC03D-8032-3E86-4BC9-98A808C2584F}"/>
                  </a:ext>
                </a:extLst>
              </p:cNvPr>
              <p:cNvSpPr/>
              <p:nvPr/>
            </p:nvSpPr>
            <p:spPr>
              <a:xfrm>
                <a:off x="4498397" y="2694709"/>
                <a:ext cx="60613" cy="90920"/>
              </a:xfrm>
              <a:custGeom>
                <a:avLst/>
                <a:gdLst>
                  <a:gd name="connsiteX0" fmla="*/ 57150 w 60613"/>
                  <a:gd name="connsiteY0" fmla="*/ 15586 h 90920"/>
                  <a:gd name="connsiteX1" fmla="*/ 55418 w 60613"/>
                  <a:gd name="connsiteY1" fmla="*/ 17318 h 90920"/>
                  <a:gd name="connsiteX2" fmla="*/ 53686 w 60613"/>
                  <a:gd name="connsiteY2" fmla="*/ 18184 h 90920"/>
                  <a:gd name="connsiteX3" fmla="*/ 51089 w 60613"/>
                  <a:gd name="connsiteY3" fmla="*/ 17318 h 90920"/>
                  <a:gd name="connsiteX4" fmla="*/ 48491 w 60613"/>
                  <a:gd name="connsiteY4" fmla="*/ 14720 h 90920"/>
                  <a:gd name="connsiteX5" fmla="*/ 44161 w 60613"/>
                  <a:gd name="connsiteY5" fmla="*/ 12123 h 90920"/>
                  <a:gd name="connsiteX6" fmla="*/ 37234 w 60613"/>
                  <a:gd name="connsiteY6" fmla="*/ 11257 h 90920"/>
                  <a:gd name="connsiteX7" fmla="*/ 30307 w 60613"/>
                  <a:gd name="connsiteY7" fmla="*/ 12123 h 90920"/>
                  <a:gd name="connsiteX8" fmla="*/ 25111 w 60613"/>
                  <a:gd name="connsiteY8" fmla="*/ 15586 h 90920"/>
                  <a:gd name="connsiteX9" fmla="*/ 21648 w 60613"/>
                  <a:gd name="connsiteY9" fmla="*/ 20782 h 90920"/>
                  <a:gd name="connsiteX10" fmla="*/ 20782 w 60613"/>
                  <a:gd name="connsiteY10" fmla="*/ 26843 h 90920"/>
                  <a:gd name="connsiteX11" fmla="*/ 22514 w 60613"/>
                  <a:gd name="connsiteY11" fmla="*/ 32038 h 90920"/>
                  <a:gd name="connsiteX12" fmla="*/ 26843 w 60613"/>
                  <a:gd name="connsiteY12" fmla="*/ 35502 h 90920"/>
                  <a:gd name="connsiteX13" fmla="*/ 32039 w 60613"/>
                  <a:gd name="connsiteY13" fmla="*/ 38100 h 90920"/>
                  <a:gd name="connsiteX14" fmla="*/ 38100 w 60613"/>
                  <a:gd name="connsiteY14" fmla="*/ 40698 h 90920"/>
                  <a:gd name="connsiteX15" fmla="*/ 44161 w 60613"/>
                  <a:gd name="connsiteY15" fmla="*/ 43295 h 90920"/>
                  <a:gd name="connsiteX16" fmla="*/ 49357 w 60613"/>
                  <a:gd name="connsiteY16" fmla="*/ 46759 h 90920"/>
                  <a:gd name="connsiteX17" fmla="*/ 53686 w 60613"/>
                  <a:gd name="connsiteY17" fmla="*/ 51955 h 90920"/>
                  <a:gd name="connsiteX18" fmla="*/ 55418 w 60613"/>
                  <a:gd name="connsiteY18" fmla="*/ 59748 h 90920"/>
                  <a:gd name="connsiteX19" fmla="*/ 52820 w 60613"/>
                  <a:gd name="connsiteY19" fmla="*/ 71870 h 90920"/>
                  <a:gd name="connsiteX20" fmla="*/ 46759 w 60613"/>
                  <a:gd name="connsiteY20" fmla="*/ 81395 h 90920"/>
                  <a:gd name="connsiteX21" fmla="*/ 37234 w 60613"/>
                  <a:gd name="connsiteY21" fmla="*/ 88323 h 90920"/>
                  <a:gd name="connsiteX22" fmla="*/ 24245 w 60613"/>
                  <a:gd name="connsiteY22" fmla="*/ 90920 h 90920"/>
                  <a:gd name="connsiteX23" fmla="*/ 10391 w 60613"/>
                  <a:gd name="connsiteY23" fmla="*/ 87457 h 90920"/>
                  <a:gd name="connsiteX24" fmla="*/ 0 w 60613"/>
                  <a:gd name="connsiteY24" fmla="*/ 78798 h 90920"/>
                  <a:gd name="connsiteX25" fmla="*/ 4330 w 60613"/>
                  <a:gd name="connsiteY25" fmla="*/ 73602 h 90920"/>
                  <a:gd name="connsiteX26" fmla="*/ 5195 w 60613"/>
                  <a:gd name="connsiteY26" fmla="*/ 72736 h 90920"/>
                  <a:gd name="connsiteX27" fmla="*/ 6927 w 60613"/>
                  <a:gd name="connsiteY27" fmla="*/ 71870 h 90920"/>
                  <a:gd name="connsiteX28" fmla="*/ 9525 w 60613"/>
                  <a:gd name="connsiteY28" fmla="*/ 73602 h 90920"/>
                  <a:gd name="connsiteX29" fmla="*/ 12989 w 60613"/>
                  <a:gd name="connsiteY29" fmla="*/ 77066 h 90920"/>
                  <a:gd name="connsiteX30" fmla="*/ 18184 w 60613"/>
                  <a:gd name="connsiteY30" fmla="*/ 80529 h 90920"/>
                  <a:gd name="connsiteX31" fmla="*/ 25977 w 60613"/>
                  <a:gd name="connsiteY31" fmla="*/ 82261 h 90920"/>
                  <a:gd name="connsiteX32" fmla="*/ 33770 w 60613"/>
                  <a:gd name="connsiteY32" fmla="*/ 80529 h 90920"/>
                  <a:gd name="connsiteX33" fmla="*/ 39832 w 60613"/>
                  <a:gd name="connsiteY33" fmla="*/ 77066 h 90920"/>
                  <a:gd name="connsiteX34" fmla="*/ 43295 w 60613"/>
                  <a:gd name="connsiteY34" fmla="*/ 71004 h 90920"/>
                  <a:gd name="connsiteX35" fmla="*/ 45027 w 60613"/>
                  <a:gd name="connsiteY35" fmla="*/ 63211 h 90920"/>
                  <a:gd name="connsiteX36" fmla="*/ 43295 w 60613"/>
                  <a:gd name="connsiteY36" fmla="*/ 57150 h 90920"/>
                  <a:gd name="connsiteX37" fmla="*/ 38966 w 60613"/>
                  <a:gd name="connsiteY37" fmla="*/ 53686 h 90920"/>
                  <a:gd name="connsiteX38" fmla="*/ 33770 w 60613"/>
                  <a:gd name="connsiteY38" fmla="*/ 51089 h 90920"/>
                  <a:gd name="connsiteX39" fmla="*/ 27709 w 60613"/>
                  <a:gd name="connsiteY39" fmla="*/ 48491 h 90920"/>
                  <a:gd name="connsiteX40" fmla="*/ 21648 w 60613"/>
                  <a:gd name="connsiteY40" fmla="*/ 45893 h 90920"/>
                  <a:gd name="connsiteX41" fmla="*/ 16452 w 60613"/>
                  <a:gd name="connsiteY41" fmla="*/ 42429 h 90920"/>
                  <a:gd name="connsiteX42" fmla="*/ 12123 w 60613"/>
                  <a:gd name="connsiteY42" fmla="*/ 36368 h 90920"/>
                  <a:gd name="connsiteX43" fmla="*/ 10391 w 60613"/>
                  <a:gd name="connsiteY43" fmla="*/ 27709 h 90920"/>
                  <a:gd name="connsiteX44" fmla="*/ 12123 w 60613"/>
                  <a:gd name="connsiteY44" fmla="*/ 17318 h 90920"/>
                  <a:gd name="connsiteX45" fmla="*/ 18184 w 60613"/>
                  <a:gd name="connsiteY45" fmla="*/ 8659 h 90920"/>
                  <a:gd name="connsiteX46" fmla="*/ 27709 w 60613"/>
                  <a:gd name="connsiteY46" fmla="*/ 2598 h 90920"/>
                  <a:gd name="connsiteX47" fmla="*/ 39832 w 60613"/>
                  <a:gd name="connsiteY47" fmla="*/ 0 h 90920"/>
                  <a:gd name="connsiteX48" fmla="*/ 51955 w 60613"/>
                  <a:gd name="connsiteY48" fmla="*/ 2598 h 90920"/>
                  <a:gd name="connsiteX49" fmla="*/ 60614 w 60613"/>
                  <a:gd name="connsiteY49" fmla="*/ 9525 h 90920"/>
                  <a:gd name="connsiteX50" fmla="*/ 57150 w 60613"/>
                  <a:gd name="connsiteY50" fmla="*/ 15586 h 90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60613" h="90920">
                    <a:moveTo>
                      <a:pt x="57150" y="15586"/>
                    </a:moveTo>
                    <a:cubicBezTo>
                      <a:pt x="56284" y="16452"/>
                      <a:pt x="56284" y="16452"/>
                      <a:pt x="55418" y="17318"/>
                    </a:cubicBezTo>
                    <a:cubicBezTo>
                      <a:pt x="55418" y="17318"/>
                      <a:pt x="54552" y="18184"/>
                      <a:pt x="53686" y="18184"/>
                    </a:cubicBezTo>
                    <a:cubicBezTo>
                      <a:pt x="52820" y="18184"/>
                      <a:pt x="51955" y="18184"/>
                      <a:pt x="51089" y="17318"/>
                    </a:cubicBezTo>
                    <a:cubicBezTo>
                      <a:pt x="50223" y="16452"/>
                      <a:pt x="49357" y="15586"/>
                      <a:pt x="48491" y="14720"/>
                    </a:cubicBezTo>
                    <a:cubicBezTo>
                      <a:pt x="47625" y="13854"/>
                      <a:pt x="45893" y="12989"/>
                      <a:pt x="44161" y="12123"/>
                    </a:cubicBezTo>
                    <a:cubicBezTo>
                      <a:pt x="42430" y="11257"/>
                      <a:pt x="39832" y="11257"/>
                      <a:pt x="37234" y="11257"/>
                    </a:cubicBezTo>
                    <a:cubicBezTo>
                      <a:pt x="34636" y="11257"/>
                      <a:pt x="32039" y="11257"/>
                      <a:pt x="30307" y="12123"/>
                    </a:cubicBezTo>
                    <a:cubicBezTo>
                      <a:pt x="28575" y="12989"/>
                      <a:pt x="26843" y="13854"/>
                      <a:pt x="25111" y="15586"/>
                    </a:cubicBezTo>
                    <a:cubicBezTo>
                      <a:pt x="23380" y="17318"/>
                      <a:pt x="22514" y="19050"/>
                      <a:pt x="21648" y="20782"/>
                    </a:cubicBezTo>
                    <a:cubicBezTo>
                      <a:pt x="20782" y="22513"/>
                      <a:pt x="20782" y="25111"/>
                      <a:pt x="20782" y="26843"/>
                    </a:cubicBezTo>
                    <a:cubicBezTo>
                      <a:pt x="20782" y="28575"/>
                      <a:pt x="21648" y="31173"/>
                      <a:pt x="22514" y="32038"/>
                    </a:cubicBezTo>
                    <a:cubicBezTo>
                      <a:pt x="23380" y="33770"/>
                      <a:pt x="25111" y="34636"/>
                      <a:pt x="26843" y="35502"/>
                    </a:cubicBezTo>
                    <a:cubicBezTo>
                      <a:pt x="28575" y="36368"/>
                      <a:pt x="30307" y="37234"/>
                      <a:pt x="32039" y="38100"/>
                    </a:cubicBezTo>
                    <a:cubicBezTo>
                      <a:pt x="33770" y="38966"/>
                      <a:pt x="36368" y="39832"/>
                      <a:pt x="38100" y="40698"/>
                    </a:cubicBezTo>
                    <a:cubicBezTo>
                      <a:pt x="39832" y="41564"/>
                      <a:pt x="42430" y="42429"/>
                      <a:pt x="44161" y="43295"/>
                    </a:cubicBezTo>
                    <a:cubicBezTo>
                      <a:pt x="45893" y="44161"/>
                      <a:pt x="48491" y="45893"/>
                      <a:pt x="49357" y="46759"/>
                    </a:cubicBezTo>
                    <a:cubicBezTo>
                      <a:pt x="51089" y="48491"/>
                      <a:pt x="51955" y="50223"/>
                      <a:pt x="53686" y="51955"/>
                    </a:cubicBezTo>
                    <a:cubicBezTo>
                      <a:pt x="54552" y="53686"/>
                      <a:pt x="55418" y="57150"/>
                      <a:pt x="55418" y="59748"/>
                    </a:cubicBezTo>
                    <a:cubicBezTo>
                      <a:pt x="55418" y="64077"/>
                      <a:pt x="54552" y="68407"/>
                      <a:pt x="52820" y="71870"/>
                    </a:cubicBezTo>
                    <a:cubicBezTo>
                      <a:pt x="51089" y="75334"/>
                      <a:pt x="49357" y="78798"/>
                      <a:pt x="46759" y="81395"/>
                    </a:cubicBezTo>
                    <a:cubicBezTo>
                      <a:pt x="44161" y="83993"/>
                      <a:pt x="40698" y="86591"/>
                      <a:pt x="37234" y="88323"/>
                    </a:cubicBezTo>
                    <a:cubicBezTo>
                      <a:pt x="33770" y="90054"/>
                      <a:pt x="29441" y="90920"/>
                      <a:pt x="24245" y="90920"/>
                    </a:cubicBezTo>
                    <a:cubicBezTo>
                      <a:pt x="19050" y="90920"/>
                      <a:pt x="13855" y="90054"/>
                      <a:pt x="10391" y="87457"/>
                    </a:cubicBezTo>
                    <a:cubicBezTo>
                      <a:pt x="6061" y="85725"/>
                      <a:pt x="2598" y="82261"/>
                      <a:pt x="0" y="78798"/>
                    </a:cubicBezTo>
                    <a:lnTo>
                      <a:pt x="4330" y="73602"/>
                    </a:lnTo>
                    <a:cubicBezTo>
                      <a:pt x="4330" y="72736"/>
                      <a:pt x="5195" y="72736"/>
                      <a:pt x="5195" y="72736"/>
                    </a:cubicBezTo>
                    <a:cubicBezTo>
                      <a:pt x="6061" y="72736"/>
                      <a:pt x="6061" y="71870"/>
                      <a:pt x="6927" y="71870"/>
                    </a:cubicBezTo>
                    <a:cubicBezTo>
                      <a:pt x="7793" y="71870"/>
                      <a:pt x="8659" y="72736"/>
                      <a:pt x="9525" y="73602"/>
                    </a:cubicBezTo>
                    <a:cubicBezTo>
                      <a:pt x="10391" y="74468"/>
                      <a:pt x="11257" y="75334"/>
                      <a:pt x="12989" y="77066"/>
                    </a:cubicBezTo>
                    <a:cubicBezTo>
                      <a:pt x="14720" y="77932"/>
                      <a:pt x="16452" y="79663"/>
                      <a:pt x="18184" y="80529"/>
                    </a:cubicBezTo>
                    <a:cubicBezTo>
                      <a:pt x="19916" y="81395"/>
                      <a:pt x="22514" y="82261"/>
                      <a:pt x="25977" y="82261"/>
                    </a:cubicBezTo>
                    <a:cubicBezTo>
                      <a:pt x="28575" y="82261"/>
                      <a:pt x="31173" y="81395"/>
                      <a:pt x="33770" y="80529"/>
                    </a:cubicBezTo>
                    <a:cubicBezTo>
                      <a:pt x="36368" y="79663"/>
                      <a:pt x="38100" y="77932"/>
                      <a:pt x="39832" y="77066"/>
                    </a:cubicBezTo>
                    <a:cubicBezTo>
                      <a:pt x="41564" y="75334"/>
                      <a:pt x="42430" y="73602"/>
                      <a:pt x="43295" y="71004"/>
                    </a:cubicBezTo>
                    <a:cubicBezTo>
                      <a:pt x="44161" y="68407"/>
                      <a:pt x="45027" y="65809"/>
                      <a:pt x="45027" y="63211"/>
                    </a:cubicBezTo>
                    <a:cubicBezTo>
                      <a:pt x="45027" y="60614"/>
                      <a:pt x="44161" y="58882"/>
                      <a:pt x="43295" y="57150"/>
                    </a:cubicBezTo>
                    <a:cubicBezTo>
                      <a:pt x="42430" y="55418"/>
                      <a:pt x="40698" y="54552"/>
                      <a:pt x="38966" y="53686"/>
                    </a:cubicBezTo>
                    <a:cubicBezTo>
                      <a:pt x="37234" y="52820"/>
                      <a:pt x="35502" y="51955"/>
                      <a:pt x="33770" y="51089"/>
                    </a:cubicBezTo>
                    <a:cubicBezTo>
                      <a:pt x="32039" y="50223"/>
                      <a:pt x="29441" y="49357"/>
                      <a:pt x="27709" y="48491"/>
                    </a:cubicBezTo>
                    <a:cubicBezTo>
                      <a:pt x="25977" y="47625"/>
                      <a:pt x="23380" y="46759"/>
                      <a:pt x="21648" y="45893"/>
                    </a:cubicBezTo>
                    <a:cubicBezTo>
                      <a:pt x="19916" y="45027"/>
                      <a:pt x="17318" y="43295"/>
                      <a:pt x="16452" y="42429"/>
                    </a:cubicBezTo>
                    <a:cubicBezTo>
                      <a:pt x="14720" y="40698"/>
                      <a:pt x="13855" y="38966"/>
                      <a:pt x="12123" y="36368"/>
                    </a:cubicBezTo>
                    <a:cubicBezTo>
                      <a:pt x="11257" y="33770"/>
                      <a:pt x="10391" y="31173"/>
                      <a:pt x="10391" y="27709"/>
                    </a:cubicBezTo>
                    <a:cubicBezTo>
                      <a:pt x="10391" y="24245"/>
                      <a:pt x="11257" y="20782"/>
                      <a:pt x="12123" y="17318"/>
                    </a:cubicBezTo>
                    <a:cubicBezTo>
                      <a:pt x="13855" y="13854"/>
                      <a:pt x="15586" y="11257"/>
                      <a:pt x="18184" y="8659"/>
                    </a:cubicBezTo>
                    <a:cubicBezTo>
                      <a:pt x="20782" y="6061"/>
                      <a:pt x="23380" y="4330"/>
                      <a:pt x="27709" y="2598"/>
                    </a:cubicBezTo>
                    <a:cubicBezTo>
                      <a:pt x="31173" y="866"/>
                      <a:pt x="35502" y="0"/>
                      <a:pt x="39832" y="0"/>
                    </a:cubicBezTo>
                    <a:cubicBezTo>
                      <a:pt x="44161" y="0"/>
                      <a:pt x="48491" y="866"/>
                      <a:pt x="51955" y="2598"/>
                    </a:cubicBezTo>
                    <a:cubicBezTo>
                      <a:pt x="55418" y="4330"/>
                      <a:pt x="58882" y="6927"/>
                      <a:pt x="60614" y="9525"/>
                    </a:cubicBezTo>
                    <a:lnTo>
                      <a:pt x="57150" y="15586"/>
                    </a:lnTo>
                    <a:close/>
                  </a:path>
                </a:pathLst>
              </a:custGeom>
              <a:solidFill>
                <a:srgbClr val="203249"/>
              </a:solidFill>
              <a:ln w="8653"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1915459B-5173-DFA9-4C5B-94F04E6EBC55}"/>
                  </a:ext>
                </a:extLst>
              </p:cNvPr>
              <p:cNvSpPr/>
              <p:nvPr/>
            </p:nvSpPr>
            <p:spPr>
              <a:xfrm>
                <a:off x="4563340" y="2693843"/>
                <a:ext cx="56284" cy="91786"/>
              </a:xfrm>
              <a:custGeom>
                <a:avLst/>
                <a:gdLst>
                  <a:gd name="connsiteX0" fmla="*/ 23380 w 56284"/>
                  <a:gd name="connsiteY0" fmla="*/ 0 h 91786"/>
                  <a:gd name="connsiteX1" fmla="*/ 16452 w 56284"/>
                  <a:gd name="connsiteY1" fmla="*/ 53686 h 91786"/>
                  <a:gd name="connsiteX2" fmla="*/ 18184 w 56284"/>
                  <a:gd name="connsiteY2" fmla="*/ 53686 h 91786"/>
                  <a:gd name="connsiteX3" fmla="*/ 19916 w 56284"/>
                  <a:gd name="connsiteY3" fmla="*/ 53686 h 91786"/>
                  <a:gd name="connsiteX4" fmla="*/ 21648 w 56284"/>
                  <a:gd name="connsiteY4" fmla="*/ 51955 h 91786"/>
                  <a:gd name="connsiteX5" fmla="*/ 42429 w 56284"/>
                  <a:gd name="connsiteY5" fmla="*/ 30307 h 91786"/>
                  <a:gd name="connsiteX6" fmla="*/ 44161 w 56284"/>
                  <a:gd name="connsiteY6" fmla="*/ 28575 h 91786"/>
                  <a:gd name="connsiteX7" fmla="*/ 46759 w 56284"/>
                  <a:gd name="connsiteY7" fmla="*/ 27709 h 91786"/>
                  <a:gd name="connsiteX8" fmla="*/ 56284 w 56284"/>
                  <a:gd name="connsiteY8" fmla="*/ 27709 h 91786"/>
                  <a:gd name="connsiteX9" fmla="*/ 32039 w 56284"/>
                  <a:gd name="connsiteY9" fmla="*/ 52821 h 91786"/>
                  <a:gd name="connsiteX10" fmla="*/ 28575 w 56284"/>
                  <a:gd name="connsiteY10" fmla="*/ 56284 h 91786"/>
                  <a:gd name="connsiteX11" fmla="*/ 30307 w 56284"/>
                  <a:gd name="connsiteY11" fmla="*/ 58016 h 91786"/>
                  <a:gd name="connsiteX12" fmla="*/ 32039 w 56284"/>
                  <a:gd name="connsiteY12" fmla="*/ 60614 h 91786"/>
                  <a:gd name="connsiteX13" fmla="*/ 51089 w 56284"/>
                  <a:gd name="connsiteY13" fmla="*/ 91786 h 91786"/>
                  <a:gd name="connsiteX14" fmla="*/ 41564 w 56284"/>
                  <a:gd name="connsiteY14" fmla="*/ 91786 h 91786"/>
                  <a:gd name="connsiteX15" fmla="*/ 38966 w 56284"/>
                  <a:gd name="connsiteY15" fmla="*/ 90920 h 91786"/>
                  <a:gd name="connsiteX16" fmla="*/ 37234 w 56284"/>
                  <a:gd name="connsiteY16" fmla="*/ 89189 h 91786"/>
                  <a:gd name="connsiteX17" fmla="*/ 20782 w 56284"/>
                  <a:gd name="connsiteY17" fmla="*/ 63211 h 91786"/>
                  <a:gd name="connsiteX18" fmla="*/ 19050 w 56284"/>
                  <a:gd name="connsiteY18" fmla="*/ 61480 h 91786"/>
                  <a:gd name="connsiteX19" fmla="*/ 16452 w 56284"/>
                  <a:gd name="connsiteY19" fmla="*/ 61480 h 91786"/>
                  <a:gd name="connsiteX20" fmla="*/ 14720 w 56284"/>
                  <a:gd name="connsiteY20" fmla="*/ 61480 h 91786"/>
                  <a:gd name="connsiteX21" fmla="*/ 11257 w 56284"/>
                  <a:gd name="connsiteY21" fmla="*/ 91786 h 91786"/>
                  <a:gd name="connsiteX22" fmla="*/ 0 w 56284"/>
                  <a:gd name="connsiteY22" fmla="*/ 91786 h 91786"/>
                  <a:gd name="connsiteX23" fmla="*/ 11257 w 56284"/>
                  <a:gd name="connsiteY23" fmla="*/ 0 h 91786"/>
                  <a:gd name="connsiteX24" fmla="*/ 23380 w 56284"/>
                  <a:gd name="connsiteY24" fmla="*/ 0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6284" h="91786">
                    <a:moveTo>
                      <a:pt x="23380" y="0"/>
                    </a:moveTo>
                    <a:lnTo>
                      <a:pt x="16452" y="53686"/>
                    </a:lnTo>
                    <a:lnTo>
                      <a:pt x="18184" y="53686"/>
                    </a:lnTo>
                    <a:cubicBezTo>
                      <a:pt x="19050" y="53686"/>
                      <a:pt x="19916" y="53686"/>
                      <a:pt x="19916" y="53686"/>
                    </a:cubicBezTo>
                    <a:cubicBezTo>
                      <a:pt x="20782" y="53686"/>
                      <a:pt x="20782" y="52821"/>
                      <a:pt x="21648" y="51955"/>
                    </a:cubicBezTo>
                    <a:lnTo>
                      <a:pt x="42429" y="30307"/>
                    </a:lnTo>
                    <a:cubicBezTo>
                      <a:pt x="43295" y="29441"/>
                      <a:pt x="43295" y="29441"/>
                      <a:pt x="44161" y="28575"/>
                    </a:cubicBezTo>
                    <a:cubicBezTo>
                      <a:pt x="45027" y="27709"/>
                      <a:pt x="45893" y="27709"/>
                      <a:pt x="46759" y="27709"/>
                    </a:cubicBezTo>
                    <a:lnTo>
                      <a:pt x="56284" y="27709"/>
                    </a:lnTo>
                    <a:lnTo>
                      <a:pt x="32039" y="52821"/>
                    </a:lnTo>
                    <a:cubicBezTo>
                      <a:pt x="31173" y="54552"/>
                      <a:pt x="29441" y="55418"/>
                      <a:pt x="28575" y="56284"/>
                    </a:cubicBezTo>
                    <a:cubicBezTo>
                      <a:pt x="29441" y="57150"/>
                      <a:pt x="29441" y="57150"/>
                      <a:pt x="30307" y="58016"/>
                    </a:cubicBezTo>
                    <a:cubicBezTo>
                      <a:pt x="31173" y="58882"/>
                      <a:pt x="31173" y="59748"/>
                      <a:pt x="32039" y="60614"/>
                    </a:cubicBezTo>
                    <a:lnTo>
                      <a:pt x="51089" y="91786"/>
                    </a:lnTo>
                    <a:lnTo>
                      <a:pt x="41564" y="91786"/>
                    </a:lnTo>
                    <a:cubicBezTo>
                      <a:pt x="40698" y="91786"/>
                      <a:pt x="39832" y="91786"/>
                      <a:pt x="38966" y="90920"/>
                    </a:cubicBezTo>
                    <a:cubicBezTo>
                      <a:pt x="38100" y="90920"/>
                      <a:pt x="38100" y="90054"/>
                      <a:pt x="37234" y="89189"/>
                    </a:cubicBezTo>
                    <a:lnTo>
                      <a:pt x="20782" y="63211"/>
                    </a:lnTo>
                    <a:cubicBezTo>
                      <a:pt x="19916" y="62345"/>
                      <a:pt x="19916" y="61480"/>
                      <a:pt x="19050" y="61480"/>
                    </a:cubicBezTo>
                    <a:cubicBezTo>
                      <a:pt x="18184" y="61480"/>
                      <a:pt x="17318" y="61480"/>
                      <a:pt x="16452" y="61480"/>
                    </a:cubicBezTo>
                    <a:lnTo>
                      <a:pt x="14720" y="61480"/>
                    </a:lnTo>
                    <a:lnTo>
                      <a:pt x="11257" y="91786"/>
                    </a:lnTo>
                    <a:lnTo>
                      <a:pt x="0" y="91786"/>
                    </a:lnTo>
                    <a:lnTo>
                      <a:pt x="11257" y="0"/>
                    </a:lnTo>
                    <a:lnTo>
                      <a:pt x="23380" y="0"/>
                    </a:lnTo>
                    <a:close/>
                  </a:path>
                </a:pathLst>
              </a:custGeom>
              <a:solidFill>
                <a:srgbClr val="203249"/>
              </a:solidFill>
              <a:ln w="8653"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31D59EFC-CDB9-7F48-79AA-F7E2FDCF1654}"/>
                  </a:ext>
                </a:extLst>
              </p:cNvPr>
              <p:cNvSpPr/>
              <p:nvPr/>
            </p:nvSpPr>
            <p:spPr>
              <a:xfrm>
                <a:off x="4624820" y="2693843"/>
                <a:ext cx="23379" cy="91786"/>
              </a:xfrm>
              <a:custGeom>
                <a:avLst/>
                <a:gdLst>
                  <a:gd name="connsiteX0" fmla="*/ 19050 w 23379"/>
                  <a:gd name="connsiteY0" fmla="*/ 28575 h 91786"/>
                  <a:gd name="connsiteX1" fmla="*/ 11257 w 23379"/>
                  <a:gd name="connsiteY1" fmla="*/ 91786 h 91786"/>
                  <a:gd name="connsiteX2" fmla="*/ 0 w 23379"/>
                  <a:gd name="connsiteY2" fmla="*/ 91786 h 91786"/>
                  <a:gd name="connsiteX3" fmla="*/ 7793 w 23379"/>
                  <a:gd name="connsiteY3" fmla="*/ 28575 h 91786"/>
                  <a:gd name="connsiteX4" fmla="*/ 19050 w 23379"/>
                  <a:gd name="connsiteY4" fmla="*/ 28575 h 91786"/>
                  <a:gd name="connsiteX5" fmla="*/ 23380 w 23379"/>
                  <a:gd name="connsiteY5" fmla="*/ 8659 h 91786"/>
                  <a:gd name="connsiteX6" fmla="*/ 22514 w 23379"/>
                  <a:gd name="connsiteY6" fmla="*/ 11257 h 91786"/>
                  <a:gd name="connsiteX7" fmla="*/ 20782 w 23379"/>
                  <a:gd name="connsiteY7" fmla="*/ 13855 h 91786"/>
                  <a:gd name="connsiteX8" fmla="*/ 18184 w 23379"/>
                  <a:gd name="connsiteY8" fmla="*/ 15586 h 91786"/>
                  <a:gd name="connsiteX9" fmla="*/ 15586 w 23379"/>
                  <a:gd name="connsiteY9" fmla="*/ 16452 h 91786"/>
                  <a:gd name="connsiteX10" fmla="*/ 12989 w 23379"/>
                  <a:gd name="connsiteY10" fmla="*/ 15586 h 91786"/>
                  <a:gd name="connsiteX11" fmla="*/ 10391 w 23379"/>
                  <a:gd name="connsiteY11" fmla="*/ 13855 h 91786"/>
                  <a:gd name="connsiteX12" fmla="*/ 8659 w 23379"/>
                  <a:gd name="connsiteY12" fmla="*/ 11257 h 91786"/>
                  <a:gd name="connsiteX13" fmla="*/ 7793 w 23379"/>
                  <a:gd name="connsiteY13" fmla="*/ 8659 h 91786"/>
                  <a:gd name="connsiteX14" fmla="*/ 8659 w 23379"/>
                  <a:gd name="connsiteY14" fmla="*/ 5196 h 91786"/>
                  <a:gd name="connsiteX15" fmla="*/ 10391 w 23379"/>
                  <a:gd name="connsiteY15" fmla="*/ 2598 h 91786"/>
                  <a:gd name="connsiteX16" fmla="*/ 12989 w 23379"/>
                  <a:gd name="connsiteY16" fmla="*/ 866 h 91786"/>
                  <a:gd name="connsiteX17" fmla="*/ 15586 w 23379"/>
                  <a:gd name="connsiteY17" fmla="*/ 0 h 91786"/>
                  <a:gd name="connsiteX18" fmla="*/ 18184 w 23379"/>
                  <a:gd name="connsiteY18" fmla="*/ 866 h 91786"/>
                  <a:gd name="connsiteX19" fmla="*/ 20782 w 23379"/>
                  <a:gd name="connsiteY19" fmla="*/ 2598 h 91786"/>
                  <a:gd name="connsiteX20" fmla="*/ 22514 w 23379"/>
                  <a:gd name="connsiteY20" fmla="*/ 5196 h 91786"/>
                  <a:gd name="connsiteX21" fmla="*/ 23380 w 23379"/>
                  <a:gd name="connsiteY21" fmla="*/ 8659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379" h="91786">
                    <a:moveTo>
                      <a:pt x="19050" y="28575"/>
                    </a:moveTo>
                    <a:lnTo>
                      <a:pt x="11257" y="91786"/>
                    </a:lnTo>
                    <a:lnTo>
                      <a:pt x="0" y="91786"/>
                    </a:lnTo>
                    <a:lnTo>
                      <a:pt x="7793" y="28575"/>
                    </a:lnTo>
                    <a:lnTo>
                      <a:pt x="19050" y="28575"/>
                    </a:lnTo>
                    <a:close/>
                    <a:moveTo>
                      <a:pt x="23380" y="8659"/>
                    </a:moveTo>
                    <a:cubicBezTo>
                      <a:pt x="23380" y="9525"/>
                      <a:pt x="23380" y="10391"/>
                      <a:pt x="22514" y="11257"/>
                    </a:cubicBezTo>
                    <a:cubicBezTo>
                      <a:pt x="21648" y="12123"/>
                      <a:pt x="21648" y="12989"/>
                      <a:pt x="20782" y="13855"/>
                    </a:cubicBezTo>
                    <a:cubicBezTo>
                      <a:pt x="19916" y="14720"/>
                      <a:pt x="19050" y="14720"/>
                      <a:pt x="18184" y="15586"/>
                    </a:cubicBezTo>
                    <a:cubicBezTo>
                      <a:pt x="17318" y="15586"/>
                      <a:pt x="16452" y="16452"/>
                      <a:pt x="15586" y="16452"/>
                    </a:cubicBezTo>
                    <a:cubicBezTo>
                      <a:pt x="14720" y="16452"/>
                      <a:pt x="13854" y="16452"/>
                      <a:pt x="12989" y="15586"/>
                    </a:cubicBezTo>
                    <a:cubicBezTo>
                      <a:pt x="12123" y="15586"/>
                      <a:pt x="11257" y="14720"/>
                      <a:pt x="10391" y="13855"/>
                    </a:cubicBezTo>
                    <a:cubicBezTo>
                      <a:pt x="9525" y="12989"/>
                      <a:pt x="9525" y="12123"/>
                      <a:pt x="8659" y="11257"/>
                    </a:cubicBezTo>
                    <a:cubicBezTo>
                      <a:pt x="8659" y="10391"/>
                      <a:pt x="7793" y="9525"/>
                      <a:pt x="7793" y="8659"/>
                    </a:cubicBezTo>
                    <a:cubicBezTo>
                      <a:pt x="7793" y="7793"/>
                      <a:pt x="7793" y="6927"/>
                      <a:pt x="8659" y="5196"/>
                    </a:cubicBezTo>
                    <a:cubicBezTo>
                      <a:pt x="8659" y="4330"/>
                      <a:pt x="9525" y="3464"/>
                      <a:pt x="10391" y="2598"/>
                    </a:cubicBezTo>
                    <a:cubicBezTo>
                      <a:pt x="11257" y="1732"/>
                      <a:pt x="12123" y="866"/>
                      <a:pt x="12989" y="866"/>
                    </a:cubicBezTo>
                    <a:cubicBezTo>
                      <a:pt x="13854" y="0"/>
                      <a:pt x="14720" y="0"/>
                      <a:pt x="15586" y="0"/>
                    </a:cubicBezTo>
                    <a:cubicBezTo>
                      <a:pt x="16452" y="0"/>
                      <a:pt x="17318" y="0"/>
                      <a:pt x="18184" y="866"/>
                    </a:cubicBezTo>
                    <a:cubicBezTo>
                      <a:pt x="19050" y="866"/>
                      <a:pt x="19916" y="1732"/>
                      <a:pt x="20782" y="2598"/>
                    </a:cubicBezTo>
                    <a:cubicBezTo>
                      <a:pt x="21648" y="3464"/>
                      <a:pt x="21648" y="4330"/>
                      <a:pt x="22514" y="5196"/>
                    </a:cubicBezTo>
                    <a:cubicBezTo>
                      <a:pt x="23380" y="6927"/>
                      <a:pt x="23380" y="7793"/>
                      <a:pt x="23380" y="8659"/>
                    </a:cubicBezTo>
                    <a:close/>
                  </a:path>
                </a:pathLst>
              </a:custGeom>
              <a:solidFill>
                <a:srgbClr val="203249"/>
              </a:solidFill>
              <a:ln w="8653"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991E45C3-4689-9653-DB00-6EF4E5DABBD6}"/>
                  </a:ext>
                </a:extLst>
              </p:cNvPr>
              <p:cNvSpPr/>
              <p:nvPr/>
            </p:nvSpPr>
            <p:spPr>
              <a:xfrm>
                <a:off x="4654261" y="2693843"/>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E6BE05E9-CC5E-6C97-A7D7-951A7A4D5D5D}"/>
                  </a:ext>
                </a:extLst>
              </p:cNvPr>
              <p:cNvSpPr/>
              <p:nvPr/>
            </p:nvSpPr>
            <p:spPr>
              <a:xfrm>
                <a:off x="4682836" y="2693843"/>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C2CC96A3-A366-6173-1D04-7E9A59DA6C9D}"/>
                  </a:ext>
                </a:extLst>
              </p:cNvPr>
              <p:cNvSpPr/>
              <p:nvPr/>
            </p:nvSpPr>
            <p:spPr>
              <a:xfrm>
                <a:off x="4707081" y="2718954"/>
                <a:ext cx="46759" cy="64943"/>
              </a:xfrm>
              <a:custGeom>
                <a:avLst/>
                <a:gdLst>
                  <a:gd name="connsiteX0" fmla="*/ 45027 w 46759"/>
                  <a:gd name="connsiteY0" fmla="*/ 13855 h 64943"/>
                  <a:gd name="connsiteX1" fmla="*/ 44161 w 46759"/>
                  <a:gd name="connsiteY1" fmla="*/ 14721 h 64943"/>
                  <a:gd name="connsiteX2" fmla="*/ 43295 w 46759"/>
                  <a:gd name="connsiteY2" fmla="*/ 14721 h 64943"/>
                  <a:gd name="connsiteX3" fmla="*/ 41564 w 46759"/>
                  <a:gd name="connsiteY3" fmla="*/ 13855 h 64943"/>
                  <a:gd name="connsiteX4" fmla="*/ 38966 w 46759"/>
                  <a:gd name="connsiteY4" fmla="*/ 12123 h 64943"/>
                  <a:gd name="connsiteX5" fmla="*/ 35502 w 46759"/>
                  <a:gd name="connsiteY5" fmla="*/ 10391 h 64943"/>
                  <a:gd name="connsiteX6" fmla="*/ 30307 w 46759"/>
                  <a:gd name="connsiteY6" fmla="*/ 9525 h 64943"/>
                  <a:gd name="connsiteX7" fmla="*/ 25111 w 46759"/>
                  <a:gd name="connsiteY7" fmla="*/ 10391 h 64943"/>
                  <a:gd name="connsiteX8" fmla="*/ 20782 w 46759"/>
                  <a:gd name="connsiteY8" fmla="*/ 12123 h 64943"/>
                  <a:gd name="connsiteX9" fmla="*/ 18184 w 46759"/>
                  <a:gd name="connsiteY9" fmla="*/ 15586 h 64943"/>
                  <a:gd name="connsiteX10" fmla="*/ 17318 w 46759"/>
                  <a:gd name="connsiteY10" fmla="*/ 19050 h 64943"/>
                  <a:gd name="connsiteX11" fmla="*/ 19050 w 46759"/>
                  <a:gd name="connsiteY11" fmla="*/ 23380 h 64943"/>
                  <a:gd name="connsiteX12" fmla="*/ 24245 w 46759"/>
                  <a:gd name="connsiteY12" fmla="*/ 25977 h 64943"/>
                  <a:gd name="connsiteX13" fmla="*/ 30307 w 46759"/>
                  <a:gd name="connsiteY13" fmla="*/ 28575 h 64943"/>
                  <a:gd name="connsiteX14" fmla="*/ 36368 w 46759"/>
                  <a:gd name="connsiteY14" fmla="*/ 31173 h 64943"/>
                  <a:gd name="connsiteX15" fmla="*/ 41564 w 46759"/>
                  <a:gd name="connsiteY15" fmla="*/ 35502 h 64943"/>
                  <a:gd name="connsiteX16" fmla="*/ 43295 w 46759"/>
                  <a:gd name="connsiteY16" fmla="*/ 42429 h 64943"/>
                  <a:gd name="connsiteX17" fmla="*/ 41564 w 46759"/>
                  <a:gd name="connsiteY17" fmla="*/ 51089 h 64943"/>
                  <a:gd name="connsiteX18" fmla="*/ 36368 w 46759"/>
                  <a:gd name="connsiteY18" fmla="*/ 58016 h 64943"/>
                  <a:gd name="connsiteX19" fmla="*/ 28575 w 46759"/>
                  <a:gd name="connsiteY19" fmla="*/ 63211 h 64943"/>
                  <a:gd name="connsiteX20" fmla="*/ 18184 w 46759"/>
                  <a:gd name="connsiteY20" fmla="*/ 64943 h 64943"/>
                  <a:gd name="connsiteX21" fmla="*/ 7793 w 46759"/>
                  <a:gd name="connsiteY21" fmla="*/ 63211 h 64943"/>
                  <a:gd name="connsiteX22" fmla="*/ 0 w 46759"/>
                  <a:gd name="connsiteY22" fmla="*/ 58016 h 64943"/>
                  <a:gd name="connsiteX23" fmla="*/ 2598 w 46759"/>
                  <a:gd name="connsiteY23" fmla="*/ 53686 h 64943"/>
                  <a:gd name="connsiteX24" fmla="*/ 3464 w 46759"/>
                  <a:gd name="connsiteY24" fmla="*/ 52821 h 64943"/>
                  <a:gd name="connsiteX25" fmla="*/ 5195 w 46759"/>
                  <a:gd name="connsiteY25" fmla="*/ 51955 h 64943"/>
                  <a:gd name="connsiteX26" fmla="*/ 6927 w 46759"/>
                  <a:gd name="connsiteY26" fmla="*/ 52821 h 64943"/>
                  <a:gd name="connsiteX27" fmla="*/ 9525 w 46759"/>
                  <a:gd name="connsiteY27" fmla="*/ 54552 h 64943"/>
                  <a:gd name="connsiteX28" fmla="*/ 12989 w 46759"/>
                  <a:gd name="connsiteY28" fmla="*/ 56284 h 64943"/>
                  <a:gd name="connsiteX29" fmla="*/ 19050 w 46759"/>
                  <a:gd name="connsiteY29" fmla="*/ 57150 h 64943"/>
                  <a:gd name="connsiteX30" fmla="*/ 24245 w 46759"/>
                  <a:gd name="connsiteY30" fmla="*/ 56284 h 64943"/>
                  <a:gd name="connsiteX31" fmla="*/ 28575 w 46759"/>
                  <a:gd name="connsiteY31" fmla="*/ 53686 h 64943"/>
                  <a:gd name="connsiteX32" fmla="*/ 31173 w 46759"/>
                  <a:gd name="connsiteY32" fmla="*/ 50223 h 64943"/>
                  <a:gd name="connsiteX33" fmla="*/ 32039 w 46759"/>
                  <a:gd name="connsiteY33" fmla="*/ 45893 h 64943"/>
                  <a:gd name="connsiteX34" fmla="*/ 30307 w 46759"/>
                  <a:gd name="connsiteY34" fmla="*/ 40698 h 64943"/>
                  <a:gd name="connsiteX35" fmla="*/ 25111 w 46759"/>
                  <a:gd name="connsiteY35" fmla="*/ 37234 h 64943"/>
                  <a:gd name="connsiteX36" fmla="*/ 19050 w 46759"/>
                  <a:gd name="connsiteY36" fmla="*/ 34636 h 64943"/>
                  <a:gd name="connsiteX37" fmla="*/ 12989 w 46759"/>
                  <a:gd name="connsiteY37" fmla="*/ 32039 h 64943"/>
                  <a:gd name="connsiteX38" fmla="*/ 7793 w 46759"/>
                  <a:gd name="connsiteY38" fmla="*/ 27709 h 64943"/>
                  <a:gd name="connsiteX39" fmla="*/ 6061 w 46759"/>
                  <a:gd name="connsiteY39" fmla="*/ 20782 h 64943"/>
                  <a:gd name="connsiteX40" fmla="*/ 7793 w 46759"/>
                  <a:gd name="connsiteY40" fmla="*/ 12989 h 64943"/>
                  <a:gd name="connsiteX41" fmla="*/ 12123 w 46759"/>
                  <a:gd name="connsiteY41" fmla="*/ 6061 h 64943"/>
                  <a:gd name="connsiteX42" fmla="*/ 19050 w 46759"/>
                  <a:gd name="connsiteY42" fmla="*/ 1732 h 64943"/>
                  <a:gd name="connsiteX43" fmla="*/ 28575 w 46759"/>
                  <a:gd name="connsiteY43" fmla="*/ 0 h 64943"/>
                  <a:gd name="connsiteX44" fmla="*/ 38966 w 46759"/>
                  <a:gd name="connsiteY44" fmla="*/ 1732 h 64943"/>
                  <a:gd name="connsiteX45" fmla="*/ 46759 w 46759"/>
                  <a:gd name="connsiteY45" fmla="*/ 6927 h 64943"/>
                  <a:gd name="connsiteX46" fmla="*/ 45027 w 46759"/>
                  <a:gd name="connsiteY46" fmla="*/ 13855 h 64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6759" h="64943">
                    <a:moveTo>
                      <a:pt x="45027" y="13855"/>
                    </a:moveTo>
                    <a:cubicBezTo>
                      <a:pt x="45027" y="14721"/>
                      <a:pt x="44161" y="14721"/>
                      <a:pt x="44161" y="14721"/>
                    </a:cubicBezTo>
                    <a:cubicBezTo>
                      <a:pt x="44161" y="14721"/>
                      <a:pt x="43295" y="14721"/>
                      <a:pt x="43295" y="14721"/>
                    </a:cubicBezTo>
                    <a:cubicBezTo>
                      <a:pt x="42429" y="14721"/>
                      <a:pt x="42429" y="14721"/>
                      <a:pt x="41564" y="13855"/>
                    </a:cubicBezTo>
                    <a:cubicBezTo>
                      <a:pt x="40698" y="12989"/>
                      <a:pt x="39832" y="12989"/>
                      <a:pt x="38966" y="12123"/>
                    </a:cubicBezTo>
                    <a:cubicBezTo>
                      <a:pt x="38100" y="11257"/>
                      <a:pt x="36368" y="11257"/>
                      <a:pt x="35502" y="10391"/>
                    </a:cubicBezTo>
                    <a:cubicBezTo>
                      <a:pt x="33770" y="9525"/>
                      <a:pt x="32039" y="9525"/>
                      <a:pt x="30307" y="9525"/>
                    </a:cubicBezTo>
                    <a:cubicBezTo>
                      <a:pt x="28575" y="9525"/>
                      <a:pt x="26843" y="9525"/>
                      <a:pt x="25111" y="10391"/>
                    </a:cubicBezTo>
                    <a:cubicBezTo>
                      <a:pt x="23380" y="11257"/>
                      <a:pt x="22514" y="11257"/>
                      <a:pt x="20782" y="12123"/>
                    </a:cubicBezTo>
                    <a:cubicBezTo>
                      <a:pt x="19916" y="12989"/>
                      <a:pt x="19050" y="13855"/>
                      <a:pt x="18184" y="15586"/>
                    </a:cubicBezTo>
                    <a:cubicBezTo>
                      <a:pt x="17318" y="16452"/>
                      <a:pt x="17318" y="18184"/>
                      <a:pt x="17318" y="19050"/>
                    </a:cubicBezTo>
                    <a:cubicBezTo>
                      <a:pt x="17318" y="20782"/>
                      <a:pt x="18184" y="22514"/>
                      <a:pt x="19050" y="23380"/>
                    </a:cubicBezTo>
                    <a:cubicBezTo>
                      <a:pt x="19916" y="24245"/>
                      <a:pt x="21648" y="25977"/>
                      <a:pt x="24245" y="25977"/>
                    </a:cubicBezTo>
                    <a:cubicBezTo>
                      <a:pt x="25977" y="26843"/>
                      <a:pt x="28575" y="27709"/>
                      <a:pt x="30307" y="28575"/>
                    </a:cubicBezTo>
                    <a:cubicBezTo>
                      <a:pt x="32904" y="29441"/>
                      <a:pt x="34636" y="30307"/>
                      <a:pt x="36368" y="31173"/>
                    </a:cubicBezTo>
                    <a:cubicBezTo>
                      <a:pt x="38100" y="32039"/>
                      <a:pt x="39832" y="33770"/>
                      <a:pt x="41564" y="35502"/>
                    </a:cubicBezTo>
                    <a:cubicBezTo>
                      <a:pt x="42429" y="37234"/>
                      <a:pt x="43295" y="39832"/>
                      <a:pt x="43295" y="42429"/>
                    </a:cubicBezTo>
                    <a:cubicBezTo>
                      <a:pt x="43295" y="45027"/>
                      <a:pt x="42429" y="48491"/>
                      <a:pt x="41564" y="51089"/>
                    </a:cubicBezTo>
                    <a:cubicBezTo>
                      <a:pt x="40698" y="53686"/>
                      <a:pt x="38966" y="56284"/>
                      <a:pt x="36368" y="58016"/>
                    </a:cubicBezTo>
                    <a:cubicBezTo>
                      <a:pt x="34636" y="59748"/>
                      <a:pt x="32039" y="61480"/>
                      <a:pt x="28575" y="63211"/>
                    </a:cubicBezTo>
                    <a:cubicBezTo>
                      <a:pt x="25977" y="64077"/>
                      <a:pt x="22514" y="64943"/>
                      <a:pt x="18184" y="64943"/>
                    </a:cubicBezTo>
                    <a:cubicBezTo>
                      <a:pt x="13854" y="64943"/>
                      <a:pt x="10391" y="64077"/>
                      <a:pt x="7793" y="63211"/>
                    </a:cubicBezTo>
                    <a:cubicBezTo>
                      <a:pt x="4330" y="61480"/>
                      <a:pt x="2598" y="59748"/>
                      <a:pt x="0" y="58016"/>
                    </a:cubicBezTo>
                    <a:lnTo>
                      <a:pt x="2598" y="53686"/>
                    </a:lnTo>
                    <a:cubicBezTo>
                      <a:pt x="2598" y="52821"/>
                      <a:pt x="3464" y="52821"/>
                      <a:pt x="3464" y="52821"/>
                    </a:cubicBezTo>
                    <a:cubicBezTo>
                      <a:pt x="3464" y="52821"/>
                      <a:pt x="4330" y="51955"/>
                      <a:pt x="5195" y="51955"/>
                    </a:cubicBezTo>
                    <a:cubicBezTo>
                      <a:pt x="6061" y="51955"/>
                      <a:pt x="6927" y="51955"/>
                      <a:pt x="6927" y="52821"/>
                    </a:cubicBezTo>
                    <a:cubicBezTo>
                      <a:pt x="7793" y="53686"/>
                      <a:pt x="8659" y="53686"/>
                      <a:pt x="9525" y="54552"/>
                    </a:cubicBezTo>
                    <a:cubicBezTo>
                      <a:pt x="10391" y="55418"/>
                      <a:pt x="12123" y="56284"/>
                      <a:pt x="12989" y="56284"/>
                    </a:cubicBezTo>
                    <a:cubicBezTo>
                      <a:pt x="14720" y="57150"/>
                      <a:pt x="16452" y="57150"/>
                      <a:pt x="19050" y="57150"/>
                    </a:cubicBezTo>
                    <a:cubicBezTo>
                      <a:pt x="20782" y="57150"/>
                      <a:pt x="22514" y="57150"/>
                      <a:pt x="24245" y="56284"/>
                    </a:cubicBezTo>
                    <a:cubicBezTo>
                      <a:pt x="25977" y="55418"/>
                      <a:pt x="26843" y="54552"/>
                      <a:pt x="28575" y="53686"/>
                    </a:cubicBezTo>
                    <a:cubicBezTo>
                      <a:pt x="29441" y="52821"/>
                      <a:pt x="30307" y="51089"/>
                      <a:pt x="31173" y="50223"/>
                    </a:cubicBezTo>
                    <a:cubicBezTo>
                      <a:pt x="32039" y="48491"/>
                      <a:pt x="32039" y="47625"/>
                      <a:pt x="32039" y="45893"/>
                    </a:cubicBezTo>
                    <a:cubicBezTo>
                      <a:pt x="32039" y="44161"/>
                      <a:pt x="31173" y="42429"/>
                      <a:pt x="30307" y="40698"/>
                    </a:cubicBezTo>
                    <a:cubicBezTo>
                      <a:pt x="29441" y="39832"/>
                      <a:pt x="27709" y="38100"/>
                      <a:pt x="25111" y="37234"/>
                    </a:cubicBezTo>
                    <a:cubicBezTo>
                      <a:pt x="23380" y="36368"/>
                      <a:pt x="20782" y="35502"/>
                      <a:pt x="19050" y="34636"/>
                    </a:cubicBezTo>
                    <a:cubicBezTo>
                      <a:pt x="16452" y="33770"/>
                      <a:pt x="14720" y="32904"/>
                      <a:pt x="12989" y="32039"/>
                    </a:cubicBezTo>
                    <a:cubicBezTo>
                      <a:pt x="11257" y="31173"/>
                      <a:pt x="9525" y="29441"/>
                      <a:pt x="7793" y="27709"/>
                    </a:cubicBezTo>
                    <a:cubicBezTo>
                      <a:pt x="6927" y="25977"/>
                      <a:pt x="6061" y="23380"/>
                      <a:pt x="6061" y="20782"/>
                    </a:cubicBezTo>
                    <a:cubicBezTo>
                      <a:pt x="6061" y="18184"/>
                      <a:pt x="6927" y="15586"/>
                      <a:pt x="7793" y="12989"/>
                    </a:cubicBezTo>
                    <a:cubicBezTo>
                      <a:pt x="8659" y="10391"/>
                      <a:pt x="10391" y="8659"/>
                      <a:pt x="12123" y="6061"/>
                    </a:cubicBezTo>
                    <a:cubicBezTo>
                      <a:pt x="13854" y="4330"/>
                      <a:pt x="16452" y="2598"/>
                      <a:pt x="19050" y="1732"/>
                    </a:cubicBezTo>
                    <a:cubicBezTo>
                      <a:pt x="21648" y="866"/>
                      <a:pt x="25111" y="0"/>
                      <a:pt x="28575" y="0"/>
                    </a:cubicBezTo>
                    <a:cubicBezTo>
                      <a:pt x="32039" y="0"/>
                      <a:pt x="35502" y="866"/>
                      <a:pt x="38966" y="1732"/>
                    </a:cubicBezTo>
                    <a:cubicBezTo>
                      <a:pt x="41564" y="2598"/>
                      <a:pt x="44161" y="4330"/>
                      <a:pt x="46759" y="6927"/>
                    </a:cubicBezTo>
                    <a:lnTo>
                      <a:pt x="45027" y="13855"/>
                    </a:lnTo>
                    <a:close/>
                  </a:path>
                </a:pathLst>
              </a:custGeom>
              <a:solidFill>
                <a:srgbClr val="203249"/>
              </a:solidFill>
              <a:ln w="8653" cap="flat">
                <a:noFill/>
                <a:prstDash val="solid"/>
                <a:miter/>
              </a:ln>
            </p:spPr>
            <p:txBody>
              <a:bodyPr rtlCol="0" anchor="ctr"/>
              <a:lstStyle/>
              <a:p>
                <a:endParaRPr lang="en-US"/>
              </a:p>
            </p:txBody>
          </p:sp>
        </p:grpSp>
        <p:grpSp>
          <p:nvGrpSpPr>
            <p:cNvPr id="25" name="Graphic 6">
              <a:extLst>
                <a:ext uri="{FF2B5EF4-FFF2-40B4-BE49-F238E27FC236}">
                  <a16:creationId xmlns:a16="http://schemas.microsoft.com/office/drawing/2014/main" id="{EDB2E558-4225-C103-E8AA-59016B3CDEE3}"/>
                </a:ext>
              </a:extLst>
            </p:cNvPr>
            <p:cNvGrpSpPr/>
            <p:nvPr/>
          </p:nvGrpSpPr>
          <p:grpSpPr>
            <a:xfrm>
              <a:off x="7568045" y="3395229"/>
              <a:ext cx="273627" cy="69272"/>
              <a:chOff x="7568045" y="3395229"/>
              <a:chExt cx="273627" cy="69272"/>
            </a:xfrm>
            <a:solidFill>
              <a:srgbClr val="203249"/>
            </a:solidFill>
          </p:grpSpPr>
          <p:sp>
            <p:nvSpPr>
              <p:cNvPr id="117" name="Freeform 116">
                <a:extLst>
                  <a:ext uri="{FF2B5EF4-FFF2-40B4-BE49-F238E27FC236}">
                    <a16:creationId xmlns:a16="http://schemas.microsoft.com/office/drawing/2014/main" id="{C675A280-2A71-032E-80D3-5ABF6607F9A7}"/>
                  </a:ext>
                </a:extLst>
              </p:cNvPr>
              <p:cNvSpPr/>
              <p:nvPr/>
            </p:nvSpPr>
            <p:spPr>
              <a:xfrm>
                <a:off x="7568045" y="3395229"/>
                <a:ext cx="45027" cy="69272"/>
              </a:xfrm>
              <a:custGeom>
                <a:avLst/>
                <a:gdLst>
                  <a:gd name="connsiteX0" fmla="*/ 40698 w 45027"/>
                  <a:gd name="connsiteY0" fmla="*/ 14720 h 69272"/>
                  <a:gd name="connsiteX1" fmla="*/ 39832 w 45027"/>
                  <a:gd name="connsiteY1" fmla="*/ 16452 h 69272"/>
                  <a:gd name="connsiteX2" fmla="*/ 38100 w 45027"/>
                  <a:gd name="connsiteY2" fmla="*/ 16452 h 69272"/>
                  <a:gd name="connsiteX3" fmla="*/ 36368 w 45027"/>
                  <a:gd name="connsiteY3" fmla="*/ 15586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1 w 45027"/>
                  <a:gd name="connsiteY10" fmla="*/ 19916 h 69272"/>
                  <a:gd name="connsiteX11" fmla="*/ 15586 w 45027"/>
                  <a:gd name="connsiteY11" fmla="*/ 23379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8 h 69272"/>
                  <a:gd name="connsiteX16" fmla="*/ 39832 w 45027"/>
                  <a:gd name="connsiteY16" fmla="*/ 35502 h 69272"/>
                  <a:gd name="connsiteX17" fmla="*/ 43295 w 45027"/>
                  <a:gd name="connsiteY17" fmla="*/ 40698 h 69272"/>
                  <a:gd name="connsiteX18" fmla="*/ 44161 w 45027"/>
                  <a:gd name="connsiteY18" fmla="*/ 47625 h 69272"/>
                  <a:gd name="connsiteX19" fmla="*/ 42429 w 45027"/>
                  <a:gd name="connsiteY19" fmla="*/ 56284 h 69272"/>
                  <a:gd name="connsiteX20" fmla="*/ 38100 w 45027"/>
                  <a:gd name="connsiteY20" fmla="*/ 63211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4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8 h 69272"/>
                  <a:gd name="connsiteX42" fmla="*/ 4330 w 45027"/>
                  <a:gd name="connsiteY42" fmla="*/ 26843 h 69272"/>
                  <a:gd name="connsiteX43" fmla="*/ 3464 w 45027"/>
                  <a:gd name="connsiteY43" fmla="*/ 19050 h 69272"/>
                  <a:gd name="connsiteX44" fmla="*/ 5196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4720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4720"/>
                    </a:moveTo>
                    <a:cubicBezTo>
                      <a:pt x="40698" y="15586"/>
                      <a:pt x="39832" y="15586"/>
                      <a:pt x="39832" y="16452"/>
                    </a:cubicBezTo>
                    <a:cubicBezTo>
                      <a:pt x="39832" y="16452"/>
                      <a:pt x="38966" y="16452"/>
                      <a:pt x="38100" y="16452"/>
                    </a:cubicBezTo>
                    <a:cubicBezTo>
                      <a:pt x="37234" y="16452"/>
                      <a:pt x="36368" y="16452"/>
                      <a:pt x="36368" y="15586"/>
                    </a:cubicBezTo>
                    <a:cubicBezTo>
                      <a:pt x="36368" y="14720"/>
                      <a:pt x="34636" y="14720"/>
                      <a:pt x="33770" y="13855"/>
                    </a:cubicBezTo>
                    <a:cubicBezTo>
                      <a:pt x="32904"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0"/>
                      <a:pt x="15586" y="15586"/>
                      <a:pt x="15586" y="16452"/>
                    </a:cubicBezTo>
                    <a:cubicBezTo>
                      <a:pt x="15586" y="17318"/>
                      <a:pt x="14721" y="18184"/>
                      <a:pt x="14721" y="19916"/>
                    </a:cubicBezTo>
                    <a:cubicBezTo>
                      <a:pt x="14721" y="21648"/>
                      <a:pt x="15586" y="22514"/>
                      <a:pt x="15586" y="23379"/>
                    </a:cubicBezTo>
                    <a:cubicBezTo>
                      <a:pt x="16452" y="24245"/>
                      <a:pt x="17318" y="25111"/>
                      <a:pt x="19050" y="25977"/>
                    </a:cubicBezTo>
                    <a:cubicBezTo>
                      <a:pt x="20782" y="26843"/>
                      <a:pt x="22514" y="27709"/>
                      <a:pt x="24245" y="27709"/>
                    </a:cubicBezTo>
                    <a:cubicBezTo>
                      <a:pt x="25977" y="28575"/>
                      <a:pt x="27709" y="28575"/>
                      <a:pt x="29441" y="29441"/>
                    </a:cubicBezTo>
                    <a:cubicBezTo>
                      <a:pt x="31173" y="30307"/>
                      <a:pt x="32904" y="31173"/>
                      <a:pt x="34636" y="32038"/>
                    </a:cubicBezTo>
                    <a:cubicBezTo>
                      <a:pt x="36368" y="32904"/>
                      <a:pt x="38100" y="33770"/>
                      <a:pt x="39832" y="35502"/>
                    </a:cubicBezTo>
                    <a:cubicBezTo>
                      <a:pt x="41564" y="37234"/>
                      <a:pt x="42429" y="38100"/>
                      <a:pt x="43295" y="40698"/>
                    </a:cubicBezTo>
                    <a:cubicBezTo>
                      <a:pt x="44161" y="42429"/>
                      <a:pt x="44161" y="45027"/>
                      <a:pt x="44161" y="47625"/>
                    </a:cubicBezTo>
                    <a:cubicBezTo>
                      <a:pt x="44161" y="50223"/>
                      <a:pt x="43295" y="53686"/>
                      <a:pt x="42429" y="56284"/>
                    </a:cubicBezTo>
                    <a:cubicBezTo>
                      <a:pt x="41564" y="58882"/>
                      <a:pt x="39832" y="61480"/>
                      <a:pt x="38100" y="63211"/>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1"/>
                      <a:pt x="866" y="61480"/>
                      <a:pt x="0" y="60614"/>
                    </a:cubicBezTo>
                    <a:lnTo>
                      <a:pt x="3464" y="54552"/>
                    </a:lnTo>
                    <a:cubicBezTo>
                      <a:pt x="3464" y="54552"/>
                      <a:pt x="4330" y="53686"/>
                      <a:pt x="4330" y="53686"/>
                    </a:cubicBezTo>
                    <a:cubicBezTo>
                      <a:pt x="5196" y="53686"/>
                      <a:pt x="5196" y="52821"/>
                      <a:pt x="6061" y="52821"/>
                    </a:cubicBezTo>
                    <a:cubicBezTo>
                      <a:pt x="6927" y="52821"/>
                      <a:pt x="7793" y="52821"/>
                      <a:pt x="8659" y="53686"/>
                    </a:cubicBezTo>
                    <a:cubicBezTo>
                      <a:pt x="9525" y="54552"/>
                      <a:pt x="10391" y="55418"/>
                      <a:pt x="12123" y="55418"/>
                    </a:cubicBezTo>
                    <a:cubicBezTo>
                      <a:pt x="12989" y="56284"/>
                      <a:pt x="14721" y="57150"/>
                      <a:pt x="16452" y="57150"/>
                    </a:cubicBezTo>
                    <a:cubicBezTo>
                      <a:pt x="18184" y="58016"/>
                      <a:pt x="19916" y="58016"/>
                      <a:pt x="22514" y="58016"/>
                    </a:cubicBezTo>
                    <a:cubicBezTo>
                      <a:pt x="25977" y="58016"/>
                      <a:pt x="28575" y="57150"/>
                      <a:pt x="30307" y="55418"/>
                    </a:cubicBezTo>
                    <a:cubicBezTo>
                      <a:pt x="32039" y="53686"/>
                      <a:pt x="32904" y="51089"/>
                      <a:pt x="32904" y="48491"/>
                    </a:cubicBezTo>
                    <a:cubicBezTo>
                      <a:pt x="32904" y="46759"/>
                      <a:pt x="32904" y="45027"/>
                      <a:pt x="32039" y="44161"/>
                    </a:cubicBezTo>
                    <a:cubicBezTo>
                      <a:pt x="31173" y="43295"/>
                      <a:pt x="30307" y="42429"/>
                      <a:pt x="28575" y="41564"/>
                    </a:cubicBezTo>
                    <a:cubicBezTo>
                      <a:pt x="26843" y="40698"/>
                      <a:pt x="25111" y="39832"/>
                      <a:pt x="23380" y="39832"/>
                    </a:cubicBezTo>
                    <a:cubicBezTo>
                      <a:pt x="21648" y="38966"/>
                      <a:pt x="19916" y="38966"/>
                      <a:pt x="18184" y="38100"/>
                    </a:cubicBezTo>
                    <a:cubicBezTo>
                      <a:pt x="16452" y="37234"/>
                      <a:pt x="14721" y="36368"/>
                      <a:pt x="12989" y="35502"/>
                    </a:cubicBezTo>
                    <a:cubicBezTo>
                      <a:pt x="11257" y="34636"/>
                      <a:pt x="9525" y="33770"/>
                      <a:pt x="7793" y="32038"/>
                    </a:cubicBezTo>
                    <a:cubicBezTo>
                      <a:pt x="6061" y="30307"/>
                      <a:pt x="5196" y="28575"/>
                      <a:pt x="4330" y="26843"/>
                    </a:cubicBezTo>
                    <a:cubicBezTo>
                      <a:pt x="3464" y="25111"/>
                      <a:pt x="3464" y="22514"/>
                      <a:pt x="3464" y="19050"/>
                    </a:cubicBezTo>
                    <a:cubicBezTo>
                      <a:pt x="3464" y="16452"/>
                      <a:pt x="4330" y="14720"/>
                      <a:pt x="5196"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29" y="4330"/>
                      <a:pt x="45027" y="6927"/>
                    </a:cubicBezTo>
                    <a:lnTo>
                      <a:pt x="40698" y="14720"/>
                    </a:lnTo>
                    <a:close/>
                  </a:path>
                </a:pathLst>
              </a:custGeom>
              <a:solidFill>
                <a:srgbClr val="203249"/>
              </a:solidFill>
              <a:ln w="8653"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9104D471-15B4-3A09-1317-B5DE56944715}"/>
                  </a:ext>
                </a:extLst>
              </p:cNvPr>
              <p:cNvSpPr/>
              <p:nvPr/>
            </p:nvSpPr>
            <p:spPr>
              <a:xfrm>
                <a:off x="7629525" y="3398693"/>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AAB1EF7D-8BAC-FAAA-D40B-EEB9BA34BF29}"/>
                  </a:ext>
                </a:extLst>
              </p:cNvPr>
              <p:cNvSpPr/>
              <p:nvPr/>
            </p:nvSpPr>
            <p:spPr>
              <a:xfrm>
                <a:off x="7705725" y="3398693"/>
                <a:ext cx="12122" cy="65809"/>
              </a:xfrm>
              <a:custGeom>
                <a:avLst/>
                <a:gdLst>
                  <a:gd name="connsiteX0" fmla="*/ 12123 w 12122"/>
                  <a:gd name="connsiteY0" fmla="*/ 65809 h 65809"/>
                  <a:gd name="connsiteX1" fmla="*/ 0 w 12122"/>
                  <a:gd name="connsiteY1" fmla="*/ 65809 h 65809"/>
                  <a:gd name="connsiteX2" fmla="*/ 0 w 12122"/>
                  <a:gd name="connsiteY2" fmla="*/ 0 h 65809"/>
                  <a:gd name="connsiteX3" fmla="*/ 12123 w 12122"/>
                  <a:gd name="connsiteY3" fmla="*/ 0 h 65809"/>
                  <a:gd name="connsiteX4" fmla="*/ 12123 w 12122"/>
                  <a:gd name="connsiteY4" fmla="*/ 65809 h 6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9">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26675CEC-3E46-0D75-F72D-58B3E1F1710A}"/>
                  </a:ext>
                </a:extLst>
              </p:cNvPr>
              <p:cNvSpPr/>
              <p:nvPr/>
            </p:nvSpPr>
            <p:spPr>
              <a:xfrm>
                <a:off x="7738629" y="3398693"/>
                <a:ext cx="41563" cy="65809"/>
              </a:xfrm>
              <a:custGeom>
                <a:avLst/>
                <a:gdLst>
                  <a:gd name="connsiteX0" fmla="*/ 12123 w 41563"/>
                  <a:gd name="connsiteY0" fmla="*/ 9525 h 65809"/>
                  <a:gd name="connsiteX1" fmla="*/ 12123 w 41563"/>
                  <a:gd name="connsiteY1" fmla="*/ 29441 h 65809"/>
                  <a:gd name="connsiteX2" fmla="*/ 37234 w 41563"/>
                  <a:gd name="connsiteY2" fmla="*/ 29441 h 65809"/>
                  <a:gd name="connsiteX3" fmla="*/ 37234 w 41563"/>
                  <a:gd name="connsiteY3" fmla="*/ 38966 h 65809"/>
                  <a:gd name="connsiteX4" fmla="*/ 12123 w 41563"/>
                  <a:gd name="connsiteY4" fmla="*/ 38966 h 65809"/>
                  <a:gd name="connsiteX5" fmla="*/ 12123 w 41563"/>
                  <a:gd name="connsiteY5" fmla="*/ 65809 h 65809"/>
                  <a:gd name="connsiteX6" fmla="*/ 0 w 41563"/>
                  <a:gd name="connsiteY6" fmla="*/ 65809 h 65809"/>
                  <a:gd name="connsiteX7" fmla="*/ 0 w 41563"/>
                  <a:gd name="connsiteY7" fmla="*/ 0 h 65809"/>
                  <a:gd name="connsiteX8" fmla="*/ 41564 w 41563"/>
                  <a:gd name="connsiteY8" fmla="*/ 0 h 65809"/>
                  <a:gd name="connsiteX9" fmla="*/ 41564 w 41563"/>
                  <a:gd name="connsiteY9" fmla="*/ 9525 h 65809"/>
                  <a:gd name="connsiteX10" fmla="*/ 12123 w 41563"/>
                  <a:gd name="connsiteY10" fmla="*/ 9525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9">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621A2013-0FC8-E8E3-1DEE-26F97E745282}"/>
                  </a:ext>
                </a:extLst>
              </p:cNvPr>
              <p:cNvSpPr/>
              <p:nvPr/>
            </p:nvSpPr>
            <p:spPr>
              <a:xfrm>
                <a:off x="7789718" y="3397827"/>
                <a:ext cx="51954" cy="66675"/>
              </a:xfrm>
              <a:custGeom>
                <a:avLst/>
                <a:gdLst>
                  <a:gd name="connsiteX0" fmla="*/ 51955 w 51954"/>
                  <a:gd name="connsiteY0" fmla="*/ 10391 h 66675"/>
                  <a:gd name="connsiteX1" fmla="*/ 32038 w 51954"/>
                  <a:gd name="connsiteY1" fmla="*/ 10391 h 66675"/>
                  <a:gd name="connsiteX2" fmla="*/ 32038 w 51954"/>
                  <a:gd name="connsiteY2" fmla="*/ 66675 h 66675"/>
                  <a:gd name="connsiteX3" fmla="*/ 19916 w 51954"/>
                  <a:gd name="connsiteY3" fmla="*/ 66675 h 66675"/>
                  <a:gd name="connsiteX4" fmla="*/ 19916 w 51954"/>
                  <a:gd name="connsiteY4" fmla="*/ 10391 h 66675"/>
                  <a:gd name="connsiteX5" fmla="*/ 0 w 51954"/>
                  <a:gd name="connsiteY5" fmla="*/ 10391 h 66675"/>
                  <a:gd name="connsiteX6" fmla="*/ 0 w 51954"/>
                  <a:gd name="connsiteY6" fmla="*/ 0 h 66675"/>
                  <a:gd name="connsiteX7" fmla="*/ 51955 w 51954"/>
                  <a:gd name="connsiteY7" fmla="*/ 0 h 66675"/>
                  <a:gd name="connsiteX8" fmla="*/ 51955 w 51954"/>
                  <a:gd name="connsiteY8" fmla="*/ 10391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5">
                    <a:moveTo>
                      <a:pt x="51955" y="10391"/>
                    </a:moveTo>
                    <a:lnTo>
                      <a:pt x="32038" y="10391"/>
                    </a:lnTo>
                    <a:lnTo>
                      <a:pt x="32038"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27" name="Graphic 6">
              <a:extLst>
                <a:ext uri="{FF2B5EF4-FFF2-40B4-BE49-F238E27FC236}">
                  <a16:creationId xmlns:a16="http://schemas.microsoft.com/office/drawing/2014/main" id="{9F2A9B9D-8ACB-7E53-B7BB-81249FD289AF}"/>
                </a:ext>
              </a:extLst>
            </p:cNvPr>
            <p:cNvGrpSpPr/>
            <p:nvPr/>
          </p:nvGrpSpPr>
          <p:grpSpPr>
            <a:xfrm>
              <a:off x="7325590" y="3507797"/>
              <a:ext cx="763731" cy="243320"/>
              <a:chOff x="7325590" y="3507797"/>
              <a:chExt cx="763731" cy="243320"/>
            </a:xfrm>
            <a:solidFill>
              <a:srgbClr val="203249"/>
            </a:solidFill>
          </p:grpSpPr>
          <p:sp>
            <p:nvSpPr>
              <p:cNvPr id="95" name="Freeform 94">
                <a:extLst>
                  <a:ext uri="{FF2B5EF4-FFF2-40B4-BE49-F238E27FC236}">
                    <a16:creationId xmlns:a16="http://schemas.microsoft.com/office/drawing/2014/main" id="{730094AA-5371-B534-FCE8-2DF26C088DB9}"/>
                  </a:ext>
                </a:extLst>
              </p:cNvPr>
              <p:cNvSpPr/>
              <p:nvPr/>
            </p:nvSpPr>
            <p:spPr>
              <a:xfrm>
                <a:off x="7325590" y="3510395"/>
                <a:ext cx="82261" cy="89188"/>
              </a:xfrm>
              <a:custGeom>
                <a:avLst/>
                <a:gdLst>
                  <a:gd name="connsiteX0" fmla="*/ 82261 w 82261"/>
                  <a:gd name="connsiteY0" fmla="*/ 38100 h 89188"/>
                  <a:gd name="connsiteX1" fmla="*/ 78798 w 82261"/>
                  <a:gd name="connsiteY1" fmla="*/ 58882 h 89188"/>
                  <a:gd name="connsiteX2" fmla="*/ 69273 w 82261"/>
                  <a:gd name="connsiteY2" fmla="*/ 75334 h 89188"/>
                  <a:gd name="connsiteX3" fmla="*/ 54552 w 82261"/>
                  <a:gd name="connsiteY3" fmla="*/ 85725 h 89188"/>
                  <a:gd name="connsiteX4" fmla="*/ 35502 w 82261"/>
                  <a:gd name="connsiteY4" fmla="*/ 89189 h 89188"/>
                  <a:gd name="connsiteX5" fmla="*/ 20782 w 82261"/>
                  <a:gd name="connsiteY5" fmla="*/ 86591 h 89188"/>
                  <a:gd name="connsiteX6" fmla="*/ 9525 w 82261"/>
                  <a:gd name="connsiteY6" fmla="*/ 78798 h 89188"/>
                  <a:gd name="connsiteX7" fmla="*/ 2598 w 82261"/>
                  <a:gd name="connsiteY7" fmla="*/ 66675 h 89188"/>
                  <a:gd name="connsiteX8" fmla="*/ 0 w 82261"/>
                  <a:gd name="connsiteY8" fmla="*/ 51089 h 89188"/>
                  <a:gd name="connsiteX9" fmla="*/ 3464 w 82261"/>
                  <a:gd name="connsiteY9" fmla="*/ 30307 h 89188"/>
                  <a:gd name="connsiteX10" fmla="*/ 12989 w 82261"/>
                  <a:gd name="connsiteY10" fmla="*/ 13855 h 89188"/>
                  <a:gd name="connsiteX11" fmla="*/ 27709 w 82261"/>
                  <a:gd name="connsiteY11" fmla="*/ 3464 h 89188"/>
                  <a:gd name="connsiteX12" fmla="*/ 45893 w 82261"/>
                  <a:gd name="connsiteY12" fmla="*/ 0 h 89188"/>
                  <a:gd name="connsiteX13" fmla="*/ 60614 w 82261"/>
                  <a:gd name="connsiteY13" fmla="*/ 2598 h 89188"/>
                  <a:gd name="connsiteX14" fmla="*/ 71870 w 82261"/>
                  <a:gd name="connsiteY14" fmla="*/ 10391 h 89188"/>
                  <a:gd name="connsiteX15" fmla="*/ 78798 w 82261"/>
                  <a:gd name="connsiteY15" fmla="*/ 22514 h 89188"/>
                  <a:gd name="connsiteX16" fmla="*/ 82261 w 82261"/>
                  <a:gd name="connsiteY16" fmla="*/ 38100 h 89188"/>
                  <a:gd name="connsiteX17" fmla="*/ 70139 w 82261"/>
                  <a:gd name="connsiteY17" fmla="*/ 38100 h 89188"/>
                  <a:gd name="connsiteX18" fmla="*/ 68407 w 82261"/>
                  <a:gd name="connsiteY18" fmla="*/ 25977 h 89188"/>
                  <a:gd name="connsiteX19" fmla="*/ 63211 w 82261"/>
                  <a:gd name="connsiteY19" fmla="*/ 16452 h 89188"/>
                  <a:gd name="connsiteX20" fmla="*/ 55418 w 82261"/>
                  <a:gd name="connsiteY20" fmla="*/ 10391 h 89188"/>
                  <a:gd name="connsiteX21" fmla="*/ 45027 w 82261"/>
                  <a:gd name="connsiteY21" fmla="*/ 8659 h 89188"/>
                  <a:gd name="connsiteX22" fmla="*/ 31173 w 82261"/>
                  <a:gd name="connsiteY22" fmla="*/ 11257 h 89188"/>
                  <a:gd name="connsiteX23" fmla="*/ 20782 w 82261"/>
                  <a:gd name="connsiteY23" fmla="*/ 19916 h 89188"/>
                  <a:gd name="connsiteX24" fmla="*/ 13855 w 82261"/>
                  <a:gd name="connsiteY24" fmla="*/ 32905 h 89188"/>
                  <a:gd name="connsiteX25" fmla="*/ 11257 w 82261"/>
                  <a:gd name="connsiteY25" fmla="*/ 50223 h 89188"/>
                  <a:gd name="connsiteX26" fmla="*/ 12989 w 82261"/>
                  <a:gd name="connsiteY26" fmla="*/ 62346 h 89188"/>
                  <a:gd name="connsiteX27" fmla="*/ 18184 w 82261"/>
                  <a:gd name="connsiteY27" fmla="*/ 71871 h 89188"/>
                  <a:gd name="connsiteX28" fmla="*/ 25977 w 82261"/>
                  <a:gd name="connsiteY28" fmla="*/ 77932 h 89188"/>
                  <a:gd name="connsiteX29" fmla="*/ 36368 w 82261"/>
                  <a:gd name="connsiteY29" fmla="*/ 79664 h 89188"/>
                  <a:gd name="connsiteX30" fmla="*/ 50223 w 82261"/>
                  <a:gd name="connsiteY30" fmla="*/ 77066 h 89188"/>
                  <a:gd name="connsiteX31" fmla="*/ 60614 w 82261"/>
                  <a:gd name="connsiteY31" fmla="*/ 68407 h 89188"/>
                  <a:gd name="connsiteX32" fmla="*/ 67541 w 82261"/>
                  <a:gd name="connsiteY32" fmla="*/ 55418 h 89188"/>
                  <a:gd name="connsiteX33" fmla="*/ 70139 w 82261"/>
                  <a:gd name="connsiteY33" fmla="*/ 38100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2261" h="89188">
                    <a:moveTo>
                      <a:pt x="82261" y="38100"/>
                    </a:moveTo>
                    <a:cubicBezTo>
                      <a:pt x="82261" y="45893"/>
                      <a:pt x="81395" y="52821"/>
                      <a:pt x="78798" y="58882"/>
                    </a:cubicBezTo>
                    <a:cubicBezTo>
                      <a:pt x="76200" y="64943"/>
                      <a:pt x="73602" y="71005"/>
                      <a:pt x="69273" y="75334"/>
                    </a:cubicBezTo>
                    <a:cubicBezTo>
                      <a:pt x="64943" y="79664"/>
                      <a:pt x="59748" y="83127"/>
                      <a:pt x="54552" y="85725"/>
                    </a:cubicBezTo>
                    <a:cubicBezTo>
                      <a:pt x="49357" y="88323"/>
                      <a:pt x="42429" y="89189"/>
                      <a:pt x="35502" y="89189"/>
                    </a:cubicBezTo>
                    <a:cubicBezTo>
                      <a:pt x="30307" y="89189"/>
                      <a:pt x="25111" y="88323"/>
                      <a:pt x="20782" y="86591"/>
                    </a:cubicBezTo>
                    <a:cubicBezTo>
                      <a:pt x="16452" y="84859"/>
                      <a:pt x="12989" y="82261"/>
                      <a:pt x="9525" y="78798"/>
                    </a:cubicBezTo>
                    <a:cubicBezTo>
                      <a:pt x="6061" y="75334"/>
                      <a:pt x="4330" y="71005"/>
                      <a:pt x="2598" y="66675"/>
                    </a:cubicBezTo>
                    <a:cubicBezTo>
                      <a:pt x="866" y="61480"/>
                      <a:pt x="0" y="56284"/>
                      <a:pt x="0" y="51089"/>
                    </a:cubicBezTo>
                    <a:cubicBezTo>
                      <a:pt x="0" y="43295"/>
                      <a:pt x="866" y="36368"/>
                      <a:pt x="3464" y="30307"/>
                    </a:cubicBezTo>
                    <a:cubicBezTo>
                      <a:pt x="6061" y="24246"/>
                      <a:pt x="9525" y="18184"/>
                      <a:pt x="12989" y="13855"/>
                    </a:cubicBezTo>
                    <a:cubicBezTo>
                      <a:pt x="17318" y="9525"/>
                      <a:pt x="22514" y="6061"/>
                      <a:pt x="27709" y="3464"/>
                    </a:cubicBezTo>
                    <a:cubicBezTo>
                      <a:pt x="33770" y="866"/>
                      <a:pt x="39832" y="0"/>
                      <a:pt x="45893" y="0"/>
                    </a:cubicBezTo>
                    <a:cubicBezTo>
                      <a:pt x="51089" y="0"/>
                      <a:pt x="56284" y="866"/>
                      <a:pt x="60614" y="2598"/>
                    </a:cubicBezTo>
                    <a:cubicBezTo>
                      <a:pt x="64943" y="4330"/>
                      <a:pt x="68407" y="6927"/>
                      <a:pt x="71870" y="10391"/>
                    </a:cubicBezTo>
                    <a:cubicBezTo>
                      <a:pt x="75334" y="13855"/>
                      <a:pt x="77066" y="18184"/>
                      <a:pt x="78798" y="22514"/>
                    </a:cubicBezTo>
                    <a:cubicBezTo>
                      <a:pt x="81395" y="26843"/>
                      <a:pt x="82261" y="32039"/>
                      <a:pt x="82261" y="38100"/>
                    </a:cubicBezTo>
                    <a:close/>
                    <a:moveTo>
                      <a:pt x="70139" y="38100"/>
                    </a:moveTo>
                    <a:cubicBezTo>
                      <a:pt x="70139" y="33770"/>
                      <a:pt x="69273" y="29441"/>
                      <a:pt x="68407" y="25977"/>
                    </a:cubicBezTo>
                    <a:cubicBezTo>
                      <a:pt x="67541" y="22514"/>
                      <a:pt x="65809" y="19050"/>
                      <a:pt x="63211" y="16452"/>
                    </a:cubicBezTo>
                    <a:cubicBezTo>
                      <a:pt x="61480" y="13855"/>
                      <a:pt x="58882" y="12123"/>
                      <a:pt x="55418" y="10391"/>
                    </a:cubicBezTo>
                    <a:cubicBezTo>
                      <a:pt x="51955" y="8659"/>
                      <a:pt x="48491" y="8659"/>
                      <a:pt x="45027" y="8659"/>
                    </a:cubicBezTo>
                    <a:cubicBezTo>
                      <a:pt x="39832" y="8659"/>
                      <a:pt x="35502" y="9525"/>
                      <a:pt x="31173" y="11257"/>
                    </a:cubicBezTo>
                    <a:cubicBezTo>
                      <a:pt x="26843" y="12989"/>
                      <a:pt x="23380" y="16452"/>
                      <a:pt x="20782" y="19916"/>
                    </a:cubicBezTo>
                    <a:cubicBezTo>
                      <a:pt x="18184" y="23380"/>
                      <a:pt x="15586" y="27709"/>
                      <a:pt x="13855" y="32905"/>
                    </a:cubicBezTo>
                    <a:cubicBezTo>
                      <a:pt x="12123" y="38100"/>
                      <a:pt x="11257" y="44161"/>
                      <a:pt x="11257" y="50223"/>
                    </a:cubicBezTo>
                    <a:cubicBezTo>
                      <a:pt x="11257" y="54552"/>
                      <a:pt x="12123" y="58882"/>
                      <a:pt x="12989" y="62346"/>
                    </a:cubicBezTo>
                    <a:cubicBezTo>
                      <a:pt x="13855" y="65809"/>
                      <a:pt x="15586" y="69273"/>
                      <a:pt x="18184" y="71871"/>
                    </a:cubicBezTo>
                    <a:cubicBezTo>
                      <a:pt x="19916" y="74468"/>
                      <a:pt x="23380" y="76200"/>
                      <a:pt x="25977" y="77932"/>
                    </a:cubicBezTo>
                    <a:cubicBezTo>
                      <a:pt x="28575" y="79664"/>
                      <a:pt x="32904" y="79664"/>
                      <a:pt x="36368" y="79664"/>
                    </a:cubicBezTo>
                    <a:cubicBezTo>
                      <a:pt x="41564" y="79664"/>
                      <a:pt x="45893" y="78798"/>
                      <a:pt x="50223" y="77066"/>
                    </a:cubicBezTo>
                    <a:cubicBezTo>
                      <a:pt x="54552" y="75334"/>
                      <a:pt x="58016" y="72736"/>
                      <a:pt x="60614" y="68407"/>
                    </a:cubicBezTo>
                    <a:cubicBezTo>
                      <a:pt x="63211" y="64943"/>
                      <a:pt x="65809" y="60614"/>
                      <a:pt x="67541" y="55418"/>
                    </a:cubicBezTo>
                    <a:cubicBezTo>
                      <a:pt x="69273" y="50223"/>
                      <a:pt x="70139" y="45027"/>
                      <a:pt x="70139" y="38100"/>
                    </a:cubicBezTo>
                    <a:close/>
                  </a:path>
                </a:pathLst>
              </a:custGeom>
              <a:solidFill>
                <a:srgbClr val="203249"/>
              </a:solid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54292561-F961-B832-6F54-6AED9B459F59}"/>
                  </a:ext>
                </a:extLst>
              </p:cNvPr>
              <p:cNvSpPr/>
              <p:nvPr/>
            </p:nvSpPr>
            <p:spPr>
              <a:xfrm>
                <a:off x="7415645" y="3535506"/>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1 w 41563"/>
                  <a:gd name="connsiteY7" fmla="*/ 33771 h 63211"/>
                  <a:gd name="connsiteX8" fmla="*/ 11257 w 41563"/>
                  <a:gd name="connsiteY8" fmla="*/ 63212 h 63211"/>
                  <a:gd name="connsiteX9" fmla="*/ 0 w 41563"/>
                  <a:gd name="connsiteY9" fmla="*/ 63212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1"/>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5"/>
                    </a:cubicBezTo>
                    <a:cubicBezTo>
                      <a:pt x="20782" y="17318"/>
                      <a:pt x="17318" y="24246"/>
                      <a:pt x="14721" y="33771"/>
                    </a:cubicBezTo>
                    <a:lnTo>
                      <a:pt x="11257" y="63212"/>
                    </a:lnTo>
                    <a:lnTo>
                      <a:pt x="0" y="63212"/>
                    </a:lnTo>
                    <a:lnTo>
                      <a:pt x="7793" y="0"/>
                    </a:lnTo>
                    <a:lnTo>
                      <a:pt x="12989" y="0"/>
                    </a:lnTo>
                    <a:cubicBezTo>
                      <a:pt x="15587"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7B46183C-273A-3416-CA46-78E43523B7AE}"/>
                  </a:ext>
                </a:extLst>
              </p:cNvPr>
              <p:cNvSpPr/>
              <p:nvPr/>
            </p:nvSpPr>
            <p:spPr>
              <a:xfrm>
                <a:off x="7451147" y="3536372"/>
                <a:ext cx="65809" cy="84859"/>
              </a:xfrm>
              <a:custGeom>
                <a:avLst/>
                <a:gdLst>
                  <a:gd name="connsiteX0" fmla="*/ 65809 w 65809"/>
                  <a:gd name="connsiteY0" fmla="*/ 2598 h 84859"/>
                  <a:gd name="connsiteX1" fmla="*/ 64943 w 65809"/>
                  <a:gd name="connsiteY1" fmla="*/ 6061 h 84859"/>
                  <a:gd name="connsiteX2" fmla="*/ 62346 w 65809"/>
                  <a:gd name="connsiteY2" fmla="*/ 8659 h 84859"/>
                  <a:gd name="connsiteX3" fmla="*/ 54552 w 65809"/>
                  <a:gd name="connsiteY3" fmla="*/ 10391 h 84859"/>
                  <a:gd name="connsiteX4" fmla="*/ 55418 w 65809"/>
                  <a:gd name="connsiteY4" fmla="*/ 17318 h 84859"/>
                  <a:gd name="connsiteX5" fmla="*/ 54552 w 65809"/>
                  <a:gd name="connsiteY5" fmla="*/ 22514 h 84859"/>
                  <a:gd name="connsiteX6" fmla="*/ 52821 w 65809"/>
                  <a:gd name="connsiteY6" fmla="*/ 26843 h 84859"/>
                  <a:gd name="connsiteX7" fmla="*/ 50223 w 65809"/>
                  <a:gd name="connsiteY7" fmla="*/ 31173 h 84859"/>
                  <a:gd name="connsiteX8" fmla="*/ 47625 w 65809"/>
                  <a:gd name="connsiteY8" fmla="*/ 34636 h 84859"/>
                  <a:gd name="connsiteX9" fmla="*/ 45893 w 65809"/>
                  <a:gd name="connsiteY9" fmla="*/ 38100 h 84859"/>
                  <a:gd name="connsiteX10" fmla="*/ 45027 w 65809"/>
                  <a:gd name="connsiteY10" fmla="*/ 42429 h 84859"/>
                  <a:gd name="connsiteX11" fmla="*/ 45893 w 65809"/>
                  <a:gd name="connsiteY11" fmla="*/ 45893 h 84859"/>
                  <a:gd name="connsiteX12" fmla="*/ 47625 w 65809"/>
                  <a:gd name="connsiteY12" fmla="*/ 48491 h 84859"/>
                  <a:gd name="connsiteX13" fmla="*/ 49357 w 65809"/>
                  <a:gd name="connsiteY13" fmla="*/ 51089 h 84859"/>
                  <a:gd name="connsiteX14" fmla="*/ 51089 w 65809"/>
                  <a:gd name="connsiteY14" fmla="*/ 54552 h 84859"/>
                  <a:gd name="connsiteX15" fmla="*/ 52821 w 65809"/>
                  <a:gd name="connsiteY15" fmla="*/ 58016 h 84859"/>
                  <a:gd name="connsiteX16" fmla="*/ 53686 w 65809"/>
                  <a:gd name="connsiteY16" fmla="*/ 62346 h 84859"/>
                  <a:gd name="connsiteX17" fmla="*/ 51955 w 65809"/>
                  <a:gd name="connsiteY17" fmla="*/ 71005 h 84859"/>
                  <a:gd name="connsiteX18" fmla="*/ 45893 w 65809"/>
                  <a:gd name="connsiteY18" fmla="*/ 77932 h 84859"/>
                  <a:gd name="connsiteX19" fmla="*/ 36368 w 65809"/>
                  <a:gd name="connsiteY19" fmla="*/ 83127 h 84859"/>
                  <a:gd name="connsiteX20" fmla="*/ 24245 w 65809"/>
                  <a:gd name="connsiteY20" fmla="*/ 84859 h 84859"/>
                  <a:gd name="connsiteX21" fmla="*/ 14721 w 65809"/>
                  <a:gd name="connsiteY21" fmla="*/ 83993 h 84859"/>
                  <a:gd name="connsiteX22" fmla="*/ 6927 w 65809"/>
                  <a:gd name="connsiteY22" fmla="*/ 80530 h 84859"/>
                  <a:gd name="connsiteX23" fmla="*/ 1732 w 65809"/>
                  <a:gd name="connsiteY23" fmla="*/ 75334 h 84859"/>
                  <a:gd name="connsiteX24" fmla="*/ 0 w 65809"/>
                  <a:gd name="connsiteY24" fmla="*/ 69273 h 84859"/>
                  <a:gd name="connsiteX25" fmla="*/ 1732 w 65809"/>
                  <a:gd name="connsiteY25" fmla="*/ 62346 h 84859"/>
                  <a:gd name="connsiteX26" fmla="*/ 6061 w 65809"/>
                  <a:gd name="connsiteY26" fmla="*/ 57150 h 84859"/>
                  <a:gd name="connsiteX27" fmla="*/ 12989 w 65809"/>
                  <a:gd name="connsiteY27" fmla="*/ 53686 h 84859"/>
                  <a:gd name="connsiteX28" fmla="*/ 20782 w 65809"/>
                  <a:gd name="connsiteY28" fmla="*/ 51955 h 84859"/>
                  <a:gd name="connsiteX29" fmla="*/ 29441 w 65809"/>
                  <a:gd name="connsiteY29" fmla="*/ 51089 h 84859"/>
                  <a:gd name="connsiteX30" fmla="*/ 38100 w 65809"/>
                  <a:gd name="connsiteY30" fmla="*/ 51955 h 84859"/>
                  <a:gd name="connsiteX31" fmla="*/ 37234 w 65809"/>
                  <a:gd name="connsiteY31" fmla="*/ 49357 h 84859"/>
                  <a:gd name="connsiteX32" fmla="*/ 37234 w 65809"/>
                  <a:gd name="connsiteY32" fmla="*/ 46759 h 84859"/>
                  <a:gd name="connsiteX33" fmla="*/ 38100 w 65809"/>
                  <a:gd name="connsiteY33" fmla="*/ 42429 h 84859"/>
                  <a:gd name="connsiteX34" fmla="*/ 39832 w 65809"/>
                  <a:gd name="connsiteY34" fmla="*/ 38100 h 84859"/>
                  <a:gd name="connsiteX35" fmla="*/ 34636 w 65809"/>
                  <a:gd name="connsiteY35" fmla="*/ 40698 h 84859"/>
                  <a:gd name="connsiteX36" fmla="*/ 27709 w 65809"/>
                  <a:gd name="connsiteY36" fmla="*/ 41564 h 84859"/>
                  <a:gd name="connsiteX37" fmla="*/ 20782 w 65809"/>
                  <a:gd name="connsiteY37" fmla="*/ 40698 h 84859"/>
                  <a:gd name="connsiteX38" fmla="*/ 15586 w 65809"/>
                  <a:gd name="connsiteY38" fmla="*/ 37234 h 84859"/>
                  <a:gd name="connsiteX39" fmla="*/ 12123 w 65809"/>
                  <a:gd name="connsiteY39" fmla="*/ 31173 h 84859"/>
                  <a:gd name="connsiteX40" fmla="*/ 10391 w 65809"/>
                  <a:gd name="connsiteY40" fmla="*/ 23380 h 84859"/>
                  <a:gd name="connsiteX41" fmla="*/ 12123 w 65809"/>
                  <a:gd name="connsiteY41" fmla="*/ 14721 h 84859"/>
                  <a:gd name="connsiteX42" fmla="*/ 17318 w 65809"/>
                  <a:gd name="connsiteY42" fmla="*/ 6927 h 84859"/>
                  <a:gd name="connsiteX43" fmla="*/ 25111 w 65809"/>
                  <a:gd name="connsiteY43" fmla="*/ 1732 h 84859"/>
                  <a:gd name="connsiteX44" fmla="*/ 35502 w 65809"/>
                  <a:gd name="connsiteY44" fmla="*/ 0 h 84859"/>
                  <a:gd name="connsiteX45" fmla="*/ 41564 w 65809"/>
                  <a:gd name="connsiteY45" fmla="*/ 866 h 84859"/>
                  <a:gd name="connsiteX46" fmla="*/ 46759 w 65809"/>
                  <a:gd name="connsiteY46" fmla="*/ 3464 h 84859"/>
                  <a:gd name="connsiteX47" fmla="*/ 65809 w 65809"/>
                  <a:gd name="connsiteY47" fmla="*/ 3464 h 84859"/>
                  <a:gd name="connsiteX48" fmla="*/ 44161 w 65809"/>
                  <a:gd name="connsiteY48" fmla="*/ 64077 h 84859"/>
                  <a:gd name="connsiteX49" fmla="*/ 44161 w 65809"/>
                  <a:gd name="connsiteY49" fmla="*/ 60614 h 84859"/>
                  <a:gd name="connsiteX50" fmla="*/ 43295 w 65809"/>
                  <a:gd name="connsiteY50" fmla="*/ 58016 h 84859"/>
                  <a:gd name="connsiteX51" fmla="*/ 29441 w 65809"/>
                  <a:gd name="connsiteY51" fmla="*/ 57150 h 84859"/>
                  <a:gd name="connsiteX52" fmla="*/ 19916 w 65809"/>
                  <a:gd name="connsiteY52" fmla="*/ 58882 h 84859"/>
                  <a:gd name="connsiteX53" fmla="*/ 13855 w 65809"/>
                  <a:gd name="connsiteY53" fmla="*/ 62346 h 84859"/>
                  <a:gd name="connsiteX54" fmla="*/ 12123 w 65809"/>
                  <a:gd name="connsiteY54" fmla="*/ 67541 h 84859"/>
                  <a:gd name="connsiteX55" fmla="*/ 15586 w 65809"/>
                  <a:gd name="connsiteY55" fmla="*/ 74468 h 84859"/>
                  <a:gd name="connsiteX56" fmla="*/ 25977 w 65809"/>
                  <a:gd name="connsiteY56" fmla="*/ 77066 h 84859"/>
                  <a:gd name="connsiteX57" fmla="*/ 33770 w 65809"/>
                  <a:gd name="connsiteY57" fmla="*/ 76200 h 84859"/>
                  <a:gd name="connsiteX58" fmla="*/ 39832 w 65809"/>
                  <a:gd name="connsiteY58" fmla="*/ 73602 h 84859"/>
                  <a:gd name="connsiteX59" fmla="*/ 43295 w 65809"/>
                  <a:gd name="connsiteY59" fmla="*/ 69273 h 84859"/>
                  <a:gd name="connsiteX60" fmla="*/ 44161 w 65809"/>
                  <a:gd name="connsiteY60" fmla="*/ 64077 h 84859"/>
                  <a:gd name="connsiteX61" fmla="*/ 32039 w 65809"/>
                  <a:gd name="connsiteY61" fmla="*/ 34636 h 84859"/>
                  <a:gd name="connsiteX62" fmla="*/ 38100 w 65809"/>
                  <a:gd name="connsiteY62" fmla="*/ 32905 h 84859"/>
                  <a:gd name="connsiteX63" fmla="*/ 42429 w 65809"/>
                  <a:gd name="connsiteY63" fmla="*/ 29441 h 84859"/>
                  <a:gd name="connsiteX64" fmla="*/ 45027 w 65809"/>
                  <a:gd name="connsiteY64" fmla="*/ 24246 h 84859"/>
                  <a:gd name="connsiteX65" fmla="*/ 45893 w 65809"/>
                  <a:gd name="connsiteY65" fmla="*/ 18184 h 84859"/>
                  <a:gd name="connsiteX66" fmla="*/ 43295 w 65809"/>
                  <a:gd name="connsiteY66" fmla="*/ 9525 h 84859"/>
                  <a:gd name="connsiteX67" fmla="*/ 35502 w 65809"/>
                  <a:gd name="connsiteY67" fmla="*/ 6927 h 84859"/>
                  <a:gd name="connsiteX68" fmla="*/ 29441 w 65809"/>
                  <a:gd name="connsiteY68" fmla="*/ 8659 h 84859"/>
                  <a:gd name="connsiteX69" fmla="*/ 25111 w 65809"/>
                  <a:gd name="connsiteY69" fmla="*/ 12123 h 84859"/>
                  <a:gd name="connsiteX70" fmla="*/ 22514 w 65809"/>
                  <a:gd name="connsiteY70" fmla="*/ 17318 h 84859"/>
                  <a:gd name="connsiteX71" fmla="*/ 21648 w 65809"/>
                  <a:gd name="connsiteY71" fmla="*/ 23380 h 84859"/>
                  <a:gd name="connsiteX72" fmla="*/ 24245 w 65809"/>
                  <a:gd name="connsiteY72" fmla="*/ 32039 h 84859"/>
                  <a:gd name="connsiteX73" fmla="*/ 32039 w 65809"/>
                  <a:gd name="connsiteY73" fmla="*/ 34636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65809" h="84859">
                    <a:moveTo>
                      <a:pt x="65809" y="2598"/>
                    </a:moveTo>
                    <a:lnTo>
                      <a:pt x="64943" y="6061"/>
                    </a:lnTo>
                    <a:cubicBezTo>
                      <a:pt x="64943" y="7793"/>
                      <a:pt x="64077" y="8659"/>
                      <a:pt x="62346" y="8659"/>
                    </a:cubicBezTo>
                    <a:lnTo>
                      <a:pt x="54552" y="10391"/>
                    </a:lnTo>
                    <a:cubicBezTo>
                      <a:pt x="55418" y="12123"/>
                      <a:pt x="55418" y="14721"/>
                      <a:pt x="55418" y="17318"/>
                    </a:cubicBezTo>
                    <a:cubicBezTo>
                      <a:pt x="55418" y="19050"/>
                      <a:pt x="55418" y="21648"/>
                      <a:pt x="54552" y="22514"/>
                    </a:cubicBezTo>
                    <a:cubicBezTo>
                      <a:pt x="53686" y="24246"/>
                      <a:pt x="53686" y="25977"/>
                      <a:pt x="52821" y="26843"/>
                    </a:cubicBezTo>
                    <a:cubicBezTo>
                      <a:pt x="51955" y="28575"/>
                      <a:pt x="51089" y="29441"/>
                      <a:pt x="50223" y="31173"/>
                    </a:cubicBezTo>
                    <a:cubicBezTo>
                      <a:pt x="49357" y="32039"/>
                      <a:pt x="48491" y="33770"/>
                      <a:pt x="47625" y="34636"/>
                    </a:cubicBezTo>
                    <a:cubicBezTo>
                      <a:pt x="46759" y="35502"/>
                      <a:pt x="46759" y="37234"/>
                      <a:pt x="45893" y="38100"/>
                    </a:cubicBezTo>
                    <a:cubicBezTo>
                      <a:pt x="45027" y="38966"/>
                      <a:pt x="45027" y="40698"/>
                      <a:pt x="45027" y="42429"/>
                    </a:cubicBezTo>
                    <a:cubicBezTo>
                      <a:pt x="45027" y="43295"/>
                      <a:pt x="45027" y="45027"/>
                      <a:pt x="45893" y="45893"/>
                    </a:cubicBezTo>
                    <a:cubicBezTo>
                      <a:pt x="45893" y="46759"/>
                      <a:pt x="46759" y="47625"/>
                      <a:pt x="47625" y="48491"/>
                    </a:cubicBezTo>
                    <a:cubicBezTo>
                      <a:pt x="48491" y="49357"/>
                      <a:pt x="48491" y="50223"/>
                      <a:pt x="49357" y="51089"/>
                    </a:cubicBezTo>
                    <a:cubicBezTo>
                      <a:pt x="50223" y="51955"/>
                      <a:pt x="51089" y="52821"/>
                      <a:pt x="51089" y="54552"/>
                    </a:cubicBezTo>
                    <a:cubicBezTo>
                      <a:pt x="51955" y="55418"/>
                      <a:pt x="51955" y="57150"/>
                      <a:pt x="52821" y="58016"/>
                    </a:cubicBezTo>
                    <a:cubicBezTo>
                      <a:pt x="52821" y="59748"/>
                      <a:pt x="53686" y="60614"/>
                      <a:pt x="53686" y="62346"/>
                    </a:cubicBezTo>
                    <a:cubicBezTo>
                      <a:pt x="53686" y="64943"/>
                      <a:pt x="52821" y="68407"/>
                      <a:pt x="51955" y="71005"/>
                    </a:cubicBezTo>
                    <a:cubicBezTo>
                      <a:pt x="50223" y="73602"/>
                      <a:pt x="48491" y="76200"/>
                      <a:pt x="45893" y="77932"/>
                    </a:cubicBezTo>
                    <a:cubicBezTo>
                      <a:pt x="43295" y="79664"/>
                      <a:pt x="40698" y="81395"/>
                      <a:pt x="36368" y="83127"/>
                    </a:cubicBezTo>
                    <a:cubicBezTo>
                      <a:pt x="32904" y="83993"/>
                      <a:pt x="28575" y="84859"/>
                      <a:pt x="24245" y="84859"/>
                    </a:cubicBezTo>
                    <a:cubicBezTo>
                      <a:pt x="20782" y="84859"/>
                      <a:pt x="17318" y="84859"/>
                      <a:pt x="14721" y="83993"/>
                    </a:cubicBezTo>
                    <a:cubicBezTo>
                      <a:pt x="12123" y="83127"/>
                      <a:pt x="9525" y="82261"/>
                      <a:pt x="6927" y="80530"/>
                    </a:cubicBezTo>
                    <a:cubicBezTo>
                      <a:pt x="5196" y="78798"/>
                      <a:pt x="3464" y="77932"/>
                      <a:pt x="1732" y="75334"/>
                    </a:cubicBezTo>
                    <a:cubicBezTo>
                      <a:pt x="866" y="73602"/>
                      <a:pt x="0" y="71005"/>
                      <a:pt x="0" y="69273"/>
                    </a:cubicBezTo>
                    <a:cubicBezTo>
                      <a:pt x="0" y="66675"/>
                      <a:pt x="866" y="64077"/>
                      <a:pt x="1732" y="62346"/>
                    </a:cubicBezTo>
                    <a:cubicBezTo>
                      <a:pt x="2598" y="60614"/>
                      <a:pt x="4330" y="58882"/>
                      <a:pt x="6061" y="57150"/>
                    </a:cubicBezTo>
                    <a:cubicBezTo>
                      <a:pt x="7793" y="55418"/>
                      <a:pt x="10391" y="54552"/>
                      <a:pt x="12989" y="53686"/>
                    </a:cubicBezTo>
                    <a:cubicBezTo>
                      <a:pt x="15586" y="52821"/>
                      <a:pt x="18184" y="51955"/>
                      <a:pt x="20782" y="51955"/>
                    </a:cubicBezTo>
                    <a:cubicBezTo>
                      <a:pt x="23380" y="51089"/>
                      <a:pt x="26843" y="51089"/>
                      <a:pt x="29441" y="51089"/>
                    </a:cubicBezTo>
                    <a:cubicBezTo>
                      <a:pt x="32039" y="51089"/>
                      <a:pt x="35502" y="51089"/>
                      <a:pt x="38100" y="51955"/>
                    </a:cubicBezTo>
                    <a:cubicBezTo>
                      <a:pt x="38100" y="51089"/>
                      <a:pt x="37234" y="50223"/>
                      <a:pt x="37234" y="49357"/>
                    </a:cubicBezTo>
                    <a:cubicBezTo>
                      <a:pt x="37234" y="48491"/>
                      <a:pt x="37234" y="47625"/>
                      <a:pt x="37234" y="46759"/>
                    </a:cubicBezTo>
                    <a:cubicBezTo>
                      <a:pt x="37234" y="45893"/>
                      <a:pt x="37234" y="44161"/>
                      <a:pt x="38100" y="42429"/>
                    </a:cubicBezTo>
                    <a:cubicBezTo>
                      <a:pt x="38966" y="40698"/>
                      <a:pt x="38966" y="39832"/>
                      <a:pt x="39832" y="38100"/>
                    </a:cubicBezTo>
                    <a:cubicBezTo>
                      <a:pt x="38100" y="38966"/>
                      <a:pt x="36368" y="39832"/>
                      <a:pt x="34636" y="40698"/>
                    </a:cubicBezTo>
                    <a:cubicBezTo>
                      <a:pt x="32904" y="41564"/>
                      <a:pt x="30307" y="41564"/>
                      <a:pt x="27709" y="41564"/>
                    </a:cubicBezTo>
                    <a:cubicBezTo>
                      <a:pt x="25111" y="41564"/>
                      <a:pt x="23380" y="41564"/>
                      <a:pt x="20782" y="40698"/>
                    </a:cubicBezTo>
                    <a:cubicBezTo>
                      <a:pt x="19050" y="39832"/>
                      <a:pt x="16452" y="38966"/>
                      <a:pt x="15586" y="37234"/>
                    </a:cubicBezTo>
                    <a:cubicBezTo>
                      <a:pt x="13855" y="35502"/>
                      <a:pt x="12989" y="33770"/>
                      <a:pt x="12123" y="31173"/>
                    </a:cubicBezTo>
                    <a:cubicBezTo>
                      <a:pt x="11257" y="28575"/>
                      <a:pt x="10391" y="25977"/>
                      <a:pt x="10391" y="23380"/>
                    </a:cubicBezTo>
                    <a:cubicBezTo>
                      <a:pt x="10391" y="20782"/>
                      <a:pt x="11257" y="17318"/>
                      <a:pt x="12123" y="14721"/>
                    </a:cubicBezTo>
                    <a:cubicBezTo>
                      <a:pt x="12989" y="12123"/>
                      <a:pt x="14721" y="9525"/>
                      <a:pt x="17318" y="6927"/>
                    </a:cubicBezTo>
                    <a:cubicBezTo>
                      <a:pt x="19050" y="4330"/>
                      <a:pt x="21648" y="2598"/>
                      <a:pt x="25111" y="1732"/>
                    </a:cubicBezTo>
                    <a:cubicBezTo>
                      <a:pt x="28575" y="0"/>
                      <a:pt x="32039" y="0"/>
                      <a:pt x="35502" y="0"/>
                    </a:cubicBezTo>
                    <a:cubicBezTo>
                      <a:pt x="38100" y="0"/>
                      <a:pt x="39832" y="0"/>
                      <a:pt x="41564" y="866"/>
                    </a:cubicBezTo>
                    <a:cubicBezTo>
                      <a:pt x="43295" y="1732"/>
                      <a:pt x="45027" y="2598"/>
                      <a:pt x="46759" y="3464"/>
                    </a:cubicBezTo>
                    <a:lnTo>
                      <a:pt x="65809" y="3464"/>
                    </a:lnTo>
                    <a:close/>
                    <a:moveTo>
                      <a:pt x="44161" y="64077"/>
                    </a:moveTo>
                    <a:cubicBezTo>
                      <a:pt x="44161" y="63212"/>
                      <a:pt x="44161" y="62346"/>
                      <a:pt x="44161" y="60614"/>
                    </a:cubicBezTo>
                    <a:cubicBezTo>
                      <a:pt x="44161" y="59748"/>
                      <a:pt x="43295" y="58882"/>
                      <a:pt x="43295" y="58016"/>
                    </a:cubicBezTo>
                    <a:cubicBezTo>
                      <a:pt x="38100" y="57150"/>
                      <a:pt x="32904" y="57150"/>
                      <a:pt x="29441" y="57150"/>
                    </a:cubicBezTo>
                    <a:cubicBezTo>
                      <a:pt x="25111" y="57150"/>
                      <a:pt x="22514" y="58016"/>
                      <a:pt x="19916" y="58882"/>
                    </a:cubicBezTo>
                    <a:cubicBezTo>
                      <a:pt x="17318" y="59748"/>
                      <a:pt x="15586" y="61480"/>
                      <a:pt x="13855" y="62346"/>
                    </a:cubicBezTo>
                    <a:cubicBezTo>
                      <a:pt x="12989" y="64077"/>
                      <a:pt x="12123" y="65809"/>
                      <a:pt x="12123" y="67541"/>
                    </a:cubicBezTo>
                    <a:cubicBezTo>
                      <a:pt x="12123" y="70139"/>
                      <a:pt x="12989" y="72736"/>
                      <a:pt x="15586" y="74468"/>
                    </a:cubicBezTo>
                    <a:cubicBezTo>
                      <a:pt x="18184" y="76200"/>
                      <a:pt x="21648" y="77066"/>
                      <a:pt x="25977" y="77066"/>
                    </a:cubicBezTo>
                    <a:cubicBezTo>
                      <a:pt x="28575" y="77066"/>
                      <a:pt x="31173" y="77066"/>
                      <a:pt x="33770" y="76200"/>
                    </a:cubicBezTo>
                    <a:cubicBezTo>
                      <a:pt x="36368" y="75334"/>
                      <a:pt x="38100" y="74468"/>
                      <a:pt x="39832" y="73602"/>
                    </a:cubicBezTo>
                    <a:cubicBezTo>
                      <a:pt x="41564" y="72736"/>
                      <a:pt x="42429" y="71005"/>
                      <a:pt x="43295" y="69273"/>
                    </a:cubicBezTo>
                    <a:cubicBezTo>
                      <a:pt x="44161" y="68407"/>
                      <a:pt x="44161" y="66675"/>
                      <a:pt x="44161" y="64077"/>
                    </a:cubicBezTo>
                    <a:close/>
                    <a:moveTo>
                      <a:pt x="32039" y="34636"/>
                    </a:moveTo>
                    <a:cubicBezTo>
                      <a:pt x="34636" y="34636"/>
                      <a:pt x="36368" y="33770"/>
                      <a:pt x="38100" y="32905"/>
                    </a:cubicBezTo>
                    <a:cubicBezTo>
                      <a:pt x="39832" y="32039"/>
                      <a:pt x="41564" y="30307"/>
                      <a:pt x="42429" y="29441"/>
                    </a:cubicBezTo>
                    <a:cubicBezTo>
                      <a:pt x="43295" y="27709"/>
                      <a:pt x="44161" y="25977"/>
                      <a:pt x="45027" y="24246"/>
                    </a:cubicBezTo>
                    <a:cubicBezTo>
                      <a:pt x="45893" y="22514"/>
                      <a:pt x="45893" y="19916"/>
                      <a:pt x="45893" y="18184"/>
                    </a:cubicBezTo>
                    <a:cubicBezTo>
                      <a:pt x="45893" y="14721"/>
                      <a:pt x="45027" y="12123"/>
                      <a:pt x="43295" y="9525"/>
                    </a:cubicBezTo>
                    <a:cubicBezTo>
                      <a:pt x="41564" y="6927"/>
                      <a:pt x="38966" y="6927"/>
                      <a:pt x="35502" y="6927"/>
                    </a:cubicBezTo>
                    <a:cubicBezTo>
                      <a:pt x="32904" y="6927"/>
                      <a:pt x="31173" y="7793"/>
                      <a:pt x="29441" y="8659"/>
                    </a:cubicBezTo>
                    <a:cubicBezTo>
                      <a:pt x="27709" y="9525"/>
                      <a:pt x="25977" y="10391"/>
                      <a:pt x="25111" y="12123"/>
                    </a:cubicBezTo>
                    <a:cubicBezTo>
                      <a:pt x="24245" y="13855"/>
                      <a:pt x="23380" y="15587"/>
                      <a:pt x="22514" y="17318"/>
                    </a:cubicBezTo>
                    <a:cubicBezTo>
                      <a:pt x="21648" y="19050"/>
                      <a:pt x="21648" y="21648"/>
                      <a:pt x="21648" y="23380"/>
                    </a:cubicBezTo>
                    <a:cubicBezTo>
                      <a:pt x="21648" y="26843"/>
                      <a:pt x="22514" y="30307"/>
                      <a:pt x="24245" y="32039"/>
                    </a:cubicBezTo>
                    <a:cubicBezTo>
                      <a:pt x="25977" y="33770"/>
                      <a:pt x="28575" y="34636"/>
                      <a:pt x="32039" y="34636"/>
                    </a:cubicBezTo>
                    <a:close/>
                  </a:path>
                </a:pathLst>
              </a:custGeom>
              <a:solidFill>
                <a:srgbClr val="203249"/>
              </a:solid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78479F6A-78B6-D982-43A0-BFC420119AC8}"/>
                  </a:ext>
                </a:extLst>
              </p:cNvPr>
              <p:cNvSpPr/>
              <p:nvPr/>
            </p:nvSpPr>
            <p:spPr>
              <a:xfrm>
                <a:off x="7519554" y="3532909"/>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80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4161 w 55418"/>
                  <a:gd name="connsiteY22" fmla="*/ 11257 h 65809"/>
                  <a:gd name="connsiteX23" fmla="*/ 41564 w 55418"/>
                  <a:gd name="connsiteY23" fmla="*/ 11257 h 65809"/>
                  <a:gd name="connsiteX24" fmla="*/ 38966 w 55418"/>
                  <a:gd name="connsiteY24" fmla="*/ 11257 h 65809"/>
                  <a:gd name="connsiteX25" fmla="*/ 32039 w 55418"/>
                  <a:gd name="connsiteY25" fmla="*/ 12123 h 65809"/>
                  <a:gd name="connsiteX26" fmla="*/ 25111 w 55418"/>
                  <a:gd name="connsiteY26" fmla="*/ 15586 h 65809"/>
                  <a:gd name="connsiteX27" fmla="*/ 19916 w 55418"/>
                  <a:gd name="connsiteY27" fmla="*/ 20782 h 65809"/>
                  <a:gd name="connsiteX28" fmla="*/ 15587 w 55418"/>
                  <a:gd name="connsiteY28" fmla="*/ 27709 h 65809"/>
                  <a:gd name="connsiteX29" fmla="*/ 12989 w 55418"/>
                  <a:gd name="connsiteY29" fmla="*/ 35502 h 65809"/>
                  <a:gd name="connsiteX30" fmla="*/ 12123 w 55418"/>
                  <a:gd name="connsiteY30" fmla="*/ 44161 h 65809"/>
                  <a:gd name="connsiteX31" fmla="*/ 21648 w 55418"/>
                  <a:gd name="connsiteY31" fmla="*/ 58882 h 65809"/>
                  <a:gd name="connsiteX32" fmla="*/ 27709 w 55418"/>
                  <a:gd name="connsiteY32" fmla="*/ 57150 h 65809"/>
                  <a:gd name="connsiteX33" fmla="*/ 32905 w 55418"/>
                  <a:gd name="connsiteY33" fmla="*/ 51955 h 65809"/>
                  <a:gd name="connsiteX34" fmla="*/ 38100 w 55418"/>
                  <a:gd name="connsiteY34" fmla="*/ 44161 h 65809"/>
                  <a:gd name="connsiteX35" fmla="*/ 42429 w 55418"/>
                  <a:gd name="connsiteY35" fmla="*/ 33770 h 65809"/>
                  <a:gd name="connsiteX36" fmla="*/ 44161 w 55418"/>
                  <a:gd name="connsiteY36" fmla="*/ 11257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5" y="58882"/>
                      <a:pt x="31173" y="60614"/>
                      <a:pt x="29441" y="61480"/>
                    </a:cubicBezTo>
                    <a:cubicBezTo>
                      <a:pt x="27709" y="63211"/>
                      <a:pt x="25111" y="64077"/>
                      <a:pt x="23380" y="64943"/>
                    </a:cubicBezTo>
                    <a:cubicBezTo>
                      <a:pt x="21648" y="65809"/>
                      <a:pt x="19050" y="65809"/>
                      <a:pt x="16452" y="65809"/>
                    </a:cubicBezTo>
                    <a:cubicBezTo>
                      <a:pt x="13855"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1" y="10391"/>
                      <a:pt x="17318" y="7793"/>
                      <a:pt x="19916" y="6061"/>
                    </a:cubicBezTo>
                    <a:cubicBezTo>
                      <a:pt x="22514" y="4330"/>
                      <a:pt x="25977" y="2598"/>
                      <a:pt x="29441" y="1732"/>
                    </a:cubicBezTo>
                    <a:cubicBezTo>
                      <a:pt x="32905" y="866"/>
                      <a:pt x="36368" y="0"/>
                      <a:pt x="39832" y="0"/>
                    </a:cubicBezTo>
                    <a:cubicBezTo>
                      <a:pt x="42429" y="0"/>
                      <a:pt x="45027" y="0"/>
                      <a:pt x="47625" y="866"/>
                    </a:cubicBezTo>
                    <a:cubicBezTo>
                      <a:pt x="50223" y="866"/>
                      <a:pt x="52821" y="1732"/>
                      <a:pt x="55418" y="3464"/>
                    </a:cubicBezTo>
                    <a:lnTo>
                      <a:pt x="47625" y="64077"/>
                    </a:lnTo>
                    <a:lnTo>
                      <a:pt x="41564" y="64077"/>
                    </a:lnTo>
                    <a:cubicBezTo>
                      <a:pt x="39832" y="64077"/>
                      <a:pt x="38966" y="64077"/>
                      <a:pt x="38966" y="63211"/>
                    </a:cubicBezTo>
                    <a:cubicBezTo>
                      <a:pt x="38100" y="62346"/>
                      <a:pt x="38100" y="61480"/>
                      <a:pt x="38100" y="60614"/>
                    </a:cubicBezTo>
                    <a:lnTo>
                      <a:pt x="39832" y="49357"/>
                    </a:lnTo>
                    <a:close/>
                    <a:moveTo>
                      <a:pt x="44161" y="11257"/>
                    </a:moveTo>
                    <a:cubicBezTo>
                      <a:pt x="43295" y="11257"/>
                      <a:pt x="42429" y="11257"/>
                      <a:pt x="41564" y="11257"/>
                    </a:cubicBezTo>
                    <a:cubicBezTo>
                      <a:pt x="40698" y="11257"/>
                      <a:pt x="39832" y="11257"/>
                      <a:pt x="38966" y="11257"/>
                    </a:cubicBezTo>
                    <a:cubicBezTo>
                      <a:pt x="36368" y="11257"/>
                      <a:pt x="33770" y="11257"/>
                      <a:pt x="32039" y="12123"/>
                    </a:cubicBezTo>
                    <a:cubicBezTo>
                      <a:pt x="30307" y="12989"/>
                      <a:pt x="27709" y="13855"/>
                      <a:pt x="25111" y="15586"/>
                    </a:cubicBezTo>
                    <a:cubicBezTo>
                      <a:pt x="22514" y="17318"/>
                      <a:pt x="21648" y="19050"/>
                      <a:pt x="19916" y="20782"/>
                    </a:cubicBezTo>
                    <a:cubicBezTo>
                      <a:pt x="18184" y="22514"/>
                      <a:pt x="16452" y="25111"/>
                      <a:pt x="15587" y="27709"/>
                    </a:cubicBezTo>
                    <a:cubicBezTo>
                      <a:pt x="14721" y="30307"/>
                      <a:pt x="13855" y="32904"/>
                      <a:pt x="12989" y="35502"/>
                    </a:cubicBezTo>
                    <a:cubicBezTo>
                      <a:pt x="12123" y="38100"/>
                      <a:pt x="12123" y="40698"/>
                      <a:pt x="12123" y="44161"/>
                    </a:cubicBezTo>
                    <a:cubicBezTo>
                      <a:pt x="12123" y="54552"/>
                      <a:pt x="15587" y="58882"/>
                      <a:pt x="21648" y="58882"/>
                    </a:cubicBezTo>
                    <a:cubicBezTo>
                      <a:pt x="23380" y="58882"/>
                      <a:pt x="25977" y="58016"/>
                      <a:pt x="27709" y="57150"/>
                    </a:cubicBezTo>
                    <a:cubicBezTo>
                      <a:pt x="29441" y="56284"/>
                      <a:pt x="31173" y="54552"/>
                      <a:pt x="32905" y="51955"/>
                    </a:cubicBezTo>
                    <a:cubicBezTo>
                      <a:pt x="34636" y="49357"/>
                      <a:pt x="36368" y="46759"/>
                      <a:pt x="38100" y="44161"/>
                    </a:cubicBezTo>
                    <a:cubicBezTo>
                      <a:pt x="39832" y="41564"/>
                      <a:pt x="40698" y="38100"/>
                      <a:pt x="42429"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CA9A7CB1-C28A-F17B-01A4-51BB2A49CD14}"/>
                  </a:ext>
                </a:extLst>
              </p:cNvPr>
              <p:cNvSpPr/>
              <p:nvPr/>
            </p:nvSpPr>
            <p:spPr>
              <a:xfrm>
                <a:off x="7583631" y="3534641"/>
                <a:ext cx="56067" cy="64077"/>
              </a:xfrm>
              <a:custGeom>
                <a:avLst/>
                <a:gdLst>
                  <a:gd name="connsiteX0" fmla="*/ 16452 w 56067"/>
                  <a:gd name="connsiteY0" fmla="*/ 17318 h 64077"/>
                  <a:gd name="connsiteX1" fmla="*/ 27709 w 56067"/>
                  <a:gd name="connsiteY1" fmla="*/ 4330 h 64077"/>
                  <a:gd name="connsiteX2" fmla="*/ 40698 w 56067"/>
                  <a:gd name="connsiteY2" fmla="*/ 0 h 64077"/>
                  <a:gd name="connsiteX3" fmla="*/ 47625 w 56067"/>
                  <a:gd name="connsiteY3" fmla="*/ 1732 h 64077"/>
                  <a:gd name="connsiteX4" fmla="*/ 52821 w 56067"/>
                  <a:gd name="connsiteY4" fmla="*/ 6061 h 64077"/>
                  <a:gd name="connsiteX5" fmla="*/ 55418 w 56067"/>
                  <a:gd name="connsiteY5" fmla="*/ 13854 h 64077"/>
                  <a:gd name="connsiteX6" fmla="*/ 55418 w 56067"/>
                  <a:gd name="connsiteY6" fmla="*/ 24245 h 64077"/>
                  <a:gd name="connsiteX7" fmla="*/ 51089 w 56067"/>
                  <a:gd name="connsiteY7" fmla="*/ 64077 h 64077"/>
                  <a:gd name="connsiteX8" fmla="*/ 39832 w 56067"/>
                  <a:gd name="connsiteY8" fmla="*/ 64077 h 64077"/>
                  <a:gd name="connsiteX9" fmla="*/ 44161 w 56067"/>
                  <a:gd name="connsiteY9" fmla="*/ 24245 h 64077"/>
                  <a:gd name="connsiteX10" fmla="*/ 43295 w 56067"/>
                  <a:gd name="connsiteY10" fmla="*/ 12989 h 64077"/>
                  <a:gd name="connsiteX11" fmla="*/ 36368 w 56067"/>
                  <a:gd name="connsiteY11" fmla="*/ 9525 h 64077"/>
                  <a:gd name="connsiteX12" fmla="*/ 30307 w 56067"/>
                  <a:gd name="connsiteY12" fmla="*/ 11257 h 64077"/>
                  <a:gd name="connsiteX13" fmla="*/ 24246 w 56067"/>
                  <a:gd name="connsiteY13" fmla="*/ 15586 h 64077"/>
                  <a:gd name="connsiteX14" fmla="*/ 19050 w 56067"/>
                  <a:gd name="connsiteY14" fmla="*/ 22513 h 64077"/>
                  <a:gd name="connsiteX15" fmla="*/ 14721 w 56067"/>
                  <a:gd name="connsiteY15" fmla="*/ 32038 h 64077"/>
                  <a:gd name="connsiteX16" fmla="*/ 11257 w 56067"/>
                  <a:gd name="connsiteY16" fmla="*/ 64077 h 64077"/>
                  <a:gd name="connsiteX17" fmla="*/ 0 w 56067"/>
                  <a:gd name="connsiteY17" fmla="*/ 64077 h 64077"/>
                  <a:gd name="connsiteX18" fmla="*/ 7793 w 56067"/>
                  <a:gd name="connsiteY18" fmla="*/ 866 h 64077"/>
                  <a:gd name="connsiteX19" fmla="*/ 12989 w 56067"/>
                  <a:gd name="connsiteY19" fmla="*/ 866 h 64077"/>
                  <a:gd name="connsiteX20" fmla="*/ 16452 w 56067"/>
                  <a:gd name="connsiteY20" fmla="*/ 4330 h 64077"/>
                  <a:gd name="connsiteX21" fmla="*/ 16452 w 56067"/>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16452" y="17318"/>
                    </a:moveTo>
                    <a:cubicBezTo>
                      <a:pt x="19916" y="12123"/>
                      <a:pt x="23380" y="7793"/>
                      <a:pt x="27709" y="4330"/>
                    </a:cubicBezTo>
                    <a:cubicBezTo>
                      <a:pt x="32039" y="1732"/>
                      <a:pt x="36368" y="0"/>
                      <a:pt x="40698" y="0"/>
                    </a:cubicBezTo>
                    <a:cubicBezTo>
                      <a:pt x="43295" y="0"/>
                      <a:pt x="45893" y="866"/>
                      <a:pt x="47625" y="1732"/>
                    </a:cubicBezTo>
                    <a:cubicBezTo>
                      <a:pt x="49357" y="2598"/>
                      <a:pt x="51089" y="4330"/>
                      <a:pt x="52821" y="6061"/>
                    </a:cubicBezTo>
                    <a:cubicBezTo>
                      <a:pt x="53686" y="7793"/>
                      <a:pt x="54552" y="10391"/>
                      <a:pt x="55418" y="13854"/>
                    </a:cubicBezTo>
                    <a:cubicBezTo>
                      <a:pt x="56284" y="16452"/>
                      <a:pt x="56284" y="19916"/>
                      <a:pt x="55418" y="24245"/>
                    </a:cubicBezTo>
                    <a:lnTo>
                      <a:pt x="51089" y="64077"/>
                    </a:lnTo>
                    <a:lnTo>
                      <a:pt x="39832" y="64077"/>
                    </a:lnTo>
                    <a:lnTo>
                      <a:pt x="44161" y="24245"/>
                    </a:lnTo>
                    <a:cubicBezTo>
                      <a:pt x="45027" y="19050"/>
                      <a:pt x="44161" y="15586"/>
                      <a:pt x="43295" y="12989"/>
                    </a:cubicBezTo>
                    <a:cubicBezTo>
                      <a:pt x="42430" y="10391"/>
                      <a:pt x="39832" y="9525"/>
                      <a:pt x="36368" y="9525"/>
                    </a:cubicBezTo>
                    <a:cubicBezTo>
                      <a:pt x="34636" y="9525"/>
                      <a:pt x="32039" y="10391"/>
                      <a:pt x="30307" y="11257"/>
                    </a:cubicBezTo>
                    <a:cubicBezTo>
                      <a:pt x="28575" y="12123"/>
                      <a:pt x="25977" y="13854"/>
                      <a:pt x="24246" y="15586"/>
                    </a:cubicBezTo>
                    <a:cubicBezTo>
                      <a:pt x="22514" y="17318"/>
                      <a:pt x="20782" y="19916"/>
                      <a:pt x="19050" y="22513"/>
                    </a:cubicBezTo>
                    <a:cubicBezTo>
                      <a:pt x="17318" y="25111"/>
                      <a:pt x="15587" y="28575"/>
                      <a:pt x="14721" y="32038"/>
                    </a:cubicBezTo>
                    <a:lnTo>
                      <a:pt x="11257" y="64077"/>
                    </a:lnTo>
                    <a:lnTo>
                      <a:pt x="0" y="64077"/>
                    </a:lnTo>
                    <a:lnTo>
                      <a:pt x="7793" y="866"/>
                    </a:lnTo>
                    <a:lnTo>
                      <a:pt x="12989" y="866"/>
                    </a:lnTo>
                    <a:cubicBezTo>
                      <a:pt x="15587" y="866"/>
                      <a:pt x="16452" y="1732"/>
                      <a:pt x="16452" y="4330"/>
                    </a:cubicBezTo>
                    <a:lnTo>
                      <a:pt x="16452" y="17318"/>
                    </a:lnTo>
                    <a:close/>
                  </a:path>
                </a:pathLst>
              </a:custGeom>
              <a:solidFill>
                <a:srgbClr val="203249"/>
              </a:solid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21BDB2C4-888B-6898-9995-3B61E776D0FD}"/>
                  </a:ext>
                </a:extLst>
              </p:cNvPr>
              <p:cNvSpPr/>
              <p:nvPr/>
            </p:nvSpPr>
            <p:spPr>
              <a:xfrm>
                <a:off x="7651172" y="3507797"/>
                <a:ext cx="23379" cy="91786"/>
              </a:xfrm>
              <a:custGeom>
                <a:avLst/>
                <a:gdLst>
                  <a:gd name="connsiteX0" fmla="*/ 19050 w 23379"/>
                  <a:gd name="connsiteY0" fmla="*/ 28575 h 91786"/>
                  <a:gd name="connsiteX1" fmla="*/ 11257 w 23379"/>
                  <a:gd name="connsiteY1" fmla="*/ 91786 h 91786"/>
                  <a:gd name="connsiteX2" fmla="*/ 0 w 23379"/>
                  <a:gd name="connsiteY2" fmla="*/ 91786 h 91786"/>
                  <a:gd name="connsiteX3" fmla="*/ 7793 w 23379"/>
                  <a:gd name="connsiteY3" fmla="*/ 28575 h 91786"/>
                  <a:gd name="connsiteX4" fmla="*/ 19050 w 23379"/>
                  <a:gd name="connsiteY4" fmla="*/ 28575 h 91786"/>
                  <a:gd name="connsiteX5" fmla="*/ 23379 w 23379"/>
                  <a:gd name="connsiteY5" fmla="*/ 8659 h 91786"/>
                  <a:gd name="connsiteX6" fmla="*/ 22514 w 23379"/>
                  <a:gd name="connsiteY6" fmla="*/ 11257 h 91786"/>
                  <a:gd name="connsiteX7" fmla="*/ 20782 w 23379"/>
                  <a:gd name="connsiteY7" fmla="*/ 13855 h 91786"/>
                  <a:gd name="connsiteX8" fmla="*/ 18184 w 23379"/>
                  <a:gd name="connsiteY8" fmla="*/ 15586 h 91786"/>
                  <a:gd name="connsiteX9" fmla="*/ 15586 w 23379"/>
                  <a:gd name="connsiteY9" fmla="*/ 16452 h 91786"/>
                  <a:gd name="connsiteX10" fmla="*/ 12989 w 23379"/>
                  <a:gd name="connsiteY10" fmla="*/ 15586 h 91786"/>
                  <a:gd name="connsiteX11" fmla="*/ 10391 w 23379"/>
                  <a:gd name="connsiteY11" fmla="*/ 13855 h 91786"/>
                  <a:gd name="connsiteX12" fmla="*/ 8659 w 23379"/>
                  <a:gd name="connsiteY12" fmla="*/ 11257 h 91786"/>
                  <a:gd name="connsiteX13" fmla="*/ 7793 w 23379"/>
                  <a:gd name="connsiteY13" fmla="*/ 8659 h 91786"/>
                  <a:gd name="connsiteX14" fmla="*/ 8659 w 23379"/>
                  <a:gd name="connsiteY14" fmla="*/ 5196 h 91786"/>
                  <a:gd name="connsiteX15" fmla="*/ 10391 w 23379"/>
                  <a:gd name="connsiteY15" fmla="*/ 2598 h 91786"/>
                  <a:gd name="connsiteX16" fmla="*/ 12989 w 23379"/>
                  <a:gd name="connsiteY16" fmla="*/ 866 h 91786"/>
                  <a:gd name="connsiteX17" fmla="*/ 15586 w 23379"/>
                  <a:gd name="connsiteY17" fmla="*/ 0 h 91786"/>
                  <a:gd name="connsiteX18" fmla="*/ 18184 w 23379"/>
                  <a:gd name="connsiteY18" fmla="*/ 866 h 91786"/>
                  <a:gd name="connsiteX19" fmla="*/ 20782 w 23379"/>
                  <a:gd name="connsiteY19" fmla="*/ 2598 h 91786"/>
                  <a:gd name="connsiteX20" fmla="*/ 22514 w 23379"/>
                  <a:gd name="connsiteY20" fmla="*/ 5196 h 91786"/>
                  <a:gd name="connsiteX21" fmla="*/ 23379 w 23379"/>
                  <a:gd name="connsiteY21" fmla="*/ 8659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379" h="91786">
                    <a:moveTo>
                      <a:pt x="19050" y="28575"/>
                    </a:moveTo>
                    <a:lnTo>
                      <a:pt x="11257" y="91786"/>
                    </a:lnTo>
                    <a:lnTo>
                      <a:pt x="0" y="91786"/>
                    </a:lnTo>
                    <a:lnTo>
                      <a:pt x="7793" y="28575"/>
                    </a:lnTo>
                    <a:lnTo>
                      <a:pt x="19050" y="28575"/>
                    </a:lnTo>
                    <a:close/>
                    <a:moveTo>
                      <a:pt x="23379" y="8659"/>
                    </a:moveTo>
                    <a:cubicBezTo>
                      <a:pt x="23379" y="9525"/>
                      <a:pt x="23379" y="10391"/>
                      <a:pt x="22514" y="11257"/>
                    </a:cubicBezTo>
                    <a:cubicBezTo>
                      <a:pt x="21648" y="12123"/>
                      <a:pt x="21648" y="12989"/>
                      <a:pt x="20782" y="13855"/>
                    </a:cubicBezTo>
                    <a:cubicBezTo>
                      <a:pt x="19916" y="14720"/>
                      <a:pt x="19050" y="14720"/>
                      <a:pt x="18184" y="15586"/>
                    </a:cubicBezTo>
                    <a:cubicBezTo>
                      <a:pt x="17318" y="15586"/>
                      <a:pt x="16452" y="16452"/>
                      <a:pt x="15586" y="16452"/>
                    </a:cubicBezTo>
                    <a:cubicBezTo>
                      <a:pt x="14720" y="16452"/>
                      <a:pt x="13855" y="16452"/>
                      <a:pt x="12989" y="15586"/>
                    </a:cubicBezTo>
                    <a:cubicBezTo>
                      <a:pt x="12123" y="15586"/>
                      <a:pt x="11257" y="14720"/>
                      <a:pt x="10391" y="13855"/>
                    </a:cubicBezTo>
                    <a:cubicBezTo>
                      <a:pt x="9525" y="12989"/>
                      <a:pt x="9525" y="12123"/>
                      <a:pt x="8659" y="11257"/>
                    </a:cubicBezTo>
                    <a:cubicBezTo>
                      <a:pt x="8659" y="10391"/>
                      <a:pt x="7793" y="9525"/>
                      <a:pt x="7793" y="8659"/>
                    </a:cubicBezTo>
                    <a:cubicBezTo>
                      <a:pt x="7793" y="7793"/>
                      <a:pt x="7793" y="6927"/>
                      <a:pt x="8659" y="5196"/>
                    </a:cubicBezTo>
                    <a:cubicBezTo>
                      <a:pt x="8659" y="4330"/>
                      <a:pt x="9525" y="3464"/>
                      <a:pt x="10391" y="2598"/>
                    </a:cubicBezTo>
                    <a:cubicBezTo>
                      <a:pt x="11257" y="1732"/>
                      <a:pt x="12123" y="866"/>
                      <a:pt x="12989" y="866"/>
                    </a:cubicBezTo>
                    <a:cubicBezTo>
                      <a:pt x="13855" y="0"/>
                      <a:pt x="14720" y="0"/>
                      <a:pt x="15586" y="0"/>
                    </a:cubicBezTo>
                    <a:cubicBezTo>
                      <a:pt x="16452" y="0"/>
                      <a:pt x="17318" y="0"/>
                      <a:pt x="18184" y="866"/>
                    </a:cubicBezTo>
                    <a:cubicBezTo>
                      <a:pt x="19050" y="866"/>
                      <a:pt x="19916" y="1732"/>
                      <a:pt x="20782" y="2598"/>
                    </a:cubicBezTo>
                    <a:cubicBezTo>
                      <a:pt x="21648" y="3464"/>
                      <a:pt x="21648" y="4330"/>
                      <a:pt x="22514" y="5196"/>
                    </a:cubicBezTo>
                    <a:cubicBezTo>
                      <a:pt x="23379" y="6927"/>
                      <a:pt x="23379" y="7793"/>
                      <a:pt x="23379" y="8659"/>
                    </a:cubicBezTo>
                    <a:close/>
                  </a:path>
                </a:pathLst>
              </a:custGeom>
              <a:solidFill>
                <a:srgbClr val="203249"/>
              </a:solid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5FBE2A77-2BB9-457C-A7B2-8DE939316BD6}"/>
                  </a:ext>
                </a:extLst>
              </p:cNvPr>
              <p:cNvSpPr/>
              <p:nvPr/>
            </p:nvSpPr>
            <p:spPr>
              <a:xfrm>
                <a:off x="7676284" y="3536372"/>
                <a:ext cx="52820" cy="63211"/>
              </a:xfrm>
              <a:custGeom>
                <a:avLst/>
                <a:gdLst>
                  <a:gd name="connsiteX0" fmla="*/ 52821 w 52820"/>
                  <a:gd name="connsiteY0" fmla="*/ 0 h 63211"/>
                  <a:gd name="connsiteX1" fmla="*/ 51955 w 52820"/>
                  <a:gd name="connsiteY1" fmla="*/ 4330 h 63211"/>
                  <a:gd name="connsiteX2" fmla="*/ 51089 w 52820"/>
                  <a:gd name="connsiteY2" fmla="*/ 6927 h 63211"/>
                  <a:gd name="connsiteX3" fmla="*/ 50223 w 52820"/>
                  <a:gd name="connsiteY3" fmla="*/ 8659 h 63211"/>
                  <a:gd name="connsiteX4" fmla="*/ 13855 w 52820"/>
                  <a:gd name="connsiteY4" fmla="*/ 54552 h 63211"/>
                  <a:gd name="connsiteX5" fmla="*/ 45027 w 52820"/>
                  <a:gd name="connsiteY5" fmla="*/ 54552 h 63211"/>
                  <a:gd name="connsiteX6" fmla="*/ 44161 w 52820"/>
                  <a:gd name="connsiteY6" fmla="*/ 63212 h 63211"/>
                  <a:gd name="connsiteX7" fmla="*/ 0 w 52820"/>
                  <a:gd name="connsiteY7" fmla="*/ 63212 h 63211"/>
                  <a:gd name="connsiteX8" fmla="*/ 866 w 52820"/>
                  <a:gd name="connsiteY8" fmla="*/ 58882 h 63211"/>
                  <a:gd name="connsiteX9" fmla="*/ 1732 w 52820"/>
                  <a:gd name="connsiteY9" fmla="*/ 57150 h 63211"/>
                  <a:gd name="connsiteX10" fmla="*/ 3464 w 52820"/>
                  <a:gd name="connsiteY10" fmla="*/ 55418 h 63211"/>
                  <a:gd name="connsiteX11" fmla="*/ 39832 w 52820"/>
                  <a:gd name="connsiteY11" fmla="*/ 9525 h 63211"/>
                  <a:gd name="connsiteX12" fmla="*/ 9525 w 52820"/>
                  <a:gd name="connsiteY12" fmla="*/ 9525 h 63211"/>
                  <a:gd name="connsiteX13" fmla="*/ 10391 w 52820"/>
                  <a:gd name="connsiteY13" fmla="*/ 866 h 63211"/>
                  <a:gd name="connsiteX14" fmla="*/ 52821 w 52820"/>
                  <a:gd name="connsiteY14" fmla="*/ 866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2820" h="63211">
                    <a:moveTo>
                      <a:pt x="52821" y="0"/>
                    </a:moveTo>
                    <a:lnTo>
                      <a:pt x="51955" y="4330"/>
                    </a:lnTo>
                    <a:cubicBezTo>
                      <a:pt x="51955" y="5196"/>
                      <a:pt x="51955" y="6061"/>
                      <a:pt x="51089" y="6927"/>
                    </a:cubicBezTo>
                    <a:cubicBezTo>
                      <a:pt x="51089" y="7793"/>
                      <a:pt x="50223" y="8659"/>
                      <a:pt x="50223" y="8659"/>
                    </a:cubicBezTo>
                    <a:lnTo>
                      <a:pt x="13855" y="54552"/>
                    </a:lnTo>
                    <a:lnTo>
                      <a:pt x="45027" y="54552"/>
                    </a:lnTo>
                    <a:lnTo>
                      <a:pt x="44161" y="63212"/>
                    </a:lnTo>
                    <a:lnTo>
                      <a:pt x="0" y="63212"/>
                    </a:lnTo>
                    <a:lnTo>
                      <a:pt x="866" y="58882"/>
                    </a:lnTo>
                    <a:cubicBezTo>
                      <a:pt x="866" y="58016"/>
                      <a:pt x="866" y="58016"/>
                      <a:pt x="1732" y="57150"/>
                    </a:cubicBezTo>
                    <a:cubicBezTo>
                      <a:pt x="1732" y="56284"/>
                      <a:pt x="2598" y="55418"/>
                      <a:pt x="3464" y="55418"/>
                    </a:cubicBezTo>
                    <a:lnTo>
                      <a:pt x="39832" y="9525"/>
                    </a:lnTo>
                    <a:lnTo>
                      <a:pt x="9525" y="9525"/>
                    </a:lnTo>
                    <a:lnTo>
                      <a:pt x="10391" y="866"/>
                    </a:lnTo>
                    <a:lnTo>
                      <a:pt x="52821" y="866"/>
                    </a:lnTo>
                    <a:close/>
                  </a:path>
                </a:pathLst>
              </a:custGeom>
              <a:solidFill>
                <a:srgbClr val="203249"/>
              </a:solidFill>
              <a:ln w="8653"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057DD50A-E727-5606-EE70-694ADCB695E3}"/>
                  </a:ext>
                </a:extLst>
              </p:cNvPr>
              <p:cNvSpPr/>
              <p:nvPr/>
            </p:nvSpPr>
            <p:spPr>
              <a:xfrm>
                <a:off x="7733434" y="3532909"/>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79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2429 w 55418"/>
                  <a:gd name="connsiteY18" fmla="*/ 64077 h 65809"/>
                  <a:gd name="connsiteX19" fmla="*/ 39832 w 55418"/>
                  <a:gd name="connsiteY19" fmla="*/ 63211 h 65809"/>
                  <a:gd name="connsiteX20" fmla="*/ 38966 w 55418"/>
                  <a:gd name="connsiteY20" fmla="*/ 60614 h 65809"/>
                  <a:gd name="connsiteX21" fmla="*/ 39832 w 55418"/>
                  <a:gd name="connsiteY21" fmla="*/ 49357 h 65809"/>
                  <a:gd name="connsiteX22" fmla="*/ 43295 w 55418"/>
                  <a:gd name="connsiteY22" fmla="*/ 11257 h 65809"/>
                  <a:gd name="connsiteX23" fmla="*/ 40698 w 55418"/>
                  <a:gd name="connsiteY23" fmla="*/ 11257 h 65809"/>
                  <a:gd name="connsiteX24" fmla="*/ 38100 w 55418"/>
                  <a:gd name="connsiteY24" fmla="*/ 11257 h 65809"/>
                  <a:gd name="connsiteX25" fmla="*/ 31173 w 55418"/>
                  <a:gd name="connsiteY25" fmla="*/ 12123 h 65809"/>
                  <a:gd name="connsiteX26" fmla="*/ 24245 w 55418"/>
                  <a:gd name="connsiteY26" fmla="*/ 15586 h 65809"/>
                  <a:gd name="connsiteX27" fmla="*/ 19050 w 55418"/>
                  <a:gd name="connsiteY27" fmla="*/ 20782 h 65809"/>
                  <a:gd name="connsiteX28" fmla="*/ 14720 w 55418"/>
                  <a:gd name="connsiteY28" fmla="*/ 27709 h 65809"/>
                  <a:gd name="connsiteX29" fmla="*/ 12123 w 55418"/>
                  <a:gd name="connsiteY29" fmla="*/ 35502 h 65809"/>
                  <a:gd name="connsiteX30" fmla="*/ 11257 w 55418"/>
                  <a:gd name="connsiteY30" fmla="*/ 44161 h 65809"/>
                  <a:gd name="connsiteX31" fmla="*/ 20782 w 55418"/>
                  <a:gd name="connsiteY31" fmla="*/ 58882 h 65809"/>
                  <a:gd name="connsiteX32" fmla="*/ 26843 w 55418"/>
                  <a:gd name="connsiteY32" fmla="*/ 57150 h 65809"/>
                  <a:gd name="connsiteX33" fmla="*/ 32038 w 55418"/>
                  <a:gd name="connsiteY33" fmla="*/ 51955 h 65809"/>
                  <a:gd name="connsiteX34" fmla="*/ 37234 w 55418"/>
                  <a:gd name="connsiteY34" fmla="*/ 44161 h 65809"/>
                  <a:gd name="connsiteX35" fmla="*/ 41564 w 55418"/>
                  <a:gd name="connsiteY35" fmla="*/ 33770 h 65809"/>
                  <a:gd name="connsiteX36" fmla="*/ 43295 w 55418"/>
                  <a:gd name="connsiteY36" fmla="*/ 11257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4" y="58882"/>
                      <a:pt x="31173" y="60614"/>
                      <a:pt x="29441" y="61480"/>
                    </a:cubicBezTo>
                    <a:cubicBezTo>
                      <a:pt x="27709" y="63211"/>
                      <a:pt x="25111" y="64077"/>
                      <a:pt x="23379" y="64943"/>
                    </a:cubicBezTo>
                    <a:cubicBezTo>
                      <a:pt x="21648" y="65809"/>
                      <a:pt x="19050" y="65809"/>
                      <a:pt x="16452" y="65809"/>
                    </a:cubicBezTo>
                    <a:cubicBezTo>
                      <a:pt x="13855"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4" y="866"/>
                      <a:pt x="36368" y="0"/>
                      <a:pt x="39832" y="0"/>
                    </a:cubicBezTo>
                    <a:cubicBezTo>
                      <a:pt x="42429" y="0"/>
                      <a:pt x="45027" y="0"/>
                      <a:pt x="47625" y="866"/>
                    </a:cubicBezTo>
                    <a:cubicBezTo>
                      <a:pt x="50223" y="866"/>
                      <a:pt x="52821" y="1732"/>
                      <a:pt x="55418" y="3464"/>
                    </a:cubicBezTo>
                    <a:lnTo>
                      <a:pt x="47625" y="64077"/>
                    </a:lnTo>
                    <a:lnTo>
                      <a:pt x="42429" y="64077"/>
                    </a:lnTo>
                    <a:cubicBezTo>
                      <a:pt x="40698" y="64077"/>
                      <a:pt x="39832" y="64077"/>
                      <a:pt x="39832" y="63211"/>
                    </a:cubicBezTo>
                    <a:cubicBezTo>
                      <a:pt x="38966" y="62346"/>
                      <a:pt x="38966" y="61480"/>
                      <a:pt x="38966" y="60614"/>
                    </a:cubicBezTo>
                    <a:lnTo>
                      <a:pt x="39832" y="49357"/>
                    </a:lnTo>
                    <a:close/>
                    <a:moveTo>
                      <a:pt x="43295" y="11257"/>
                    </a:moveTo>
                    <a:cubicBezTo>
                      <a:pt x="42429" y="11257"/>
                      <a:pt x="41564" y="11257"/>
                      <a:pt x="40698" y="11257"/>
                    </a:cubicBezTo>
                    <a:cubicBezTo>
                      <a:pt x="39832" y="11257"/>
                      <a:pt x="38966" y="11257"/>
                      <a:pt x="38100" y="11257"/>
                    </a:cubicBezTo>
                    <a:cubicBezTo>
                      <a:pt x="35502" y="11257"/>
                      <a:pt x="32904" y="11257"/>
                      <a:pt x="31173" y="12123"/>
                    </a:cubicBezTo>
                    <a:cubicBezTo>
                      <a:pt x="28575" y="12989"/>
                      <a:pt x="26843" y="13855"/>
                      <a:pt x="24245" y="15586"/>
                    </a:cubicBezTo>
                    <a:cubicBezTo>
                      <a:pt x="21648" y="17318"/>
                      <a:pt x="20782" y="19050"/>
                      <a:pt x="19050" y="20782"/>
                    </a:cubicBezTo>
                    <a:cubicBezTo>
                      <a:pt x="17318" y="22514"/>
                      <a:pt x="15586" y="25111"/>
                      <a:pt x="14720" y="27709"/>
                    </a:cubicBezTo>
                    <a:cubicBezTo>
                      <a:pt x="13855" y="30307"/>
                      <a:pt x="12989" y="32904"/>
                      <a:pt x="12123" y="35502"/>
                    </a:cubicBezTo>
                    <a:cubicBezTo>
                      <a:pt x="11257" y="38100"/>
                      <a:pt x="11257" y="40698"/>
                      <a:pt x="11257" y="44161"/>
                    </a:cubicBezTo>
                    <a:cubicBezTo>
                      <a:pt x="11257" y="54552"/>
                      <a:pt x="14720" y="58882"/>
                      <a:pt x="20782" y="58882"/>
                    </a:cubicBezTo>
                    <a:cubicBezTo>
                      <a:pt x="22514" y="58882"/>
                      <a:pt x="25111" y="58016"/>
                      <a:pt x="26843" y="57150"/>
                    </a:cubicBezTo>
                    <a:cubicBezTo>
                      <a:pt x="28575" y="56284"/>
                      <a:pt x="30307" y="54552"/>
                      <a:pt x="32038" y="51955"/>
                    </a:cubicBezTo>
                    <a:cubicBezTo>
                      <a:pt x="33770" y="49357"/>
                      <a:pt x="35502" y="46759"/>
                      <a:pt x="37234" y="44161"/>
                    </a:cubicBezTo>
                    <a:cubicBezTo>
                      <a:pt x="38966" y="41564"/>
                      <a:pt x="39832" y="38100"/>
                      <a:pt x="41564" y="33770"/>
                    </a:cubicBezTo>
                    <a:lnTo>
                      <a:pt x="43295" y="11257"/>
                    </a:lnTo>
                    <a:close/>
                  </a:path>
                </a:pathLst>
              </a:custGeom>
              <a:solidFill>
                <a:srgbClr val="203249"/>
              </a:solidFill>
              <a:ln w="8653"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10CF88B6-AA0D-2468-364E-DD036442B69D}"/>
                  </a:ext>
                </a:extLst>
              </p:cNvPr>
              <p:cNvSpPr/>
              <p:nvPr/>
            </p:nvSpPr>
            <p:spPr>
              <a:xfrm>
                <a:off x="7800590" y="3507797"/>
                <a:ext cx="64462" cy="92652"/>
              </a:xfrm>
              <a:custGeom>
                <a:avLst/>
                <a:gdLst>
                  <a:gd name="connsiteX0" fmla="*/ 58401 w 64462"/>
                  <a:gd name="connsiteY0" fmla="*/ 37234 h 92652"/>
                  <a:gd name="connsiteX1" fmla="*/ 51473 w 64462"/>
                  <a:gd name="connsiteY1" fmla="*/ 90920 h 92652"/>
                  <a:gd name="connsiteX2" fmla="*/ 41083 w 64462"/>
                  <a:gd name="connsiteY2" fmla="*/ 90920 h 92652"/>
                  <a:gd name="connsiteX3" fmla="*/ 48010 w 64462"/>
                  <a:gd name="connsiteY3" fmla="*/ 37234 h 92652"/>
                  <a:gd name="connsiteX4" fmla="*/ 18569 w 64462"/>
                  <a:gd name="connsiteY4" fmla="*/ 37234 h 92652"/>
                  <a:gd name="connsiteX5" fmla="*/ 15105 w 64462"/>
                  <a:gd name="connsiteY5" fmla="*/ 68407 h 92652"/>
                  <a:gd name="connsiteX6" fmla="*/ 14239 w 64462"/>
                  <a:gd name="connsiteY6" fmla="*/ 72736 h 92652"/>
                  <a:gd name="connsiteX7" fmla="*/ 14239 w 64462"/>
                  <a:gd name="connsiteY7" fmla="*/ 75334 h 92652"/>
                  <a:gd name="connsiteX8" fmla="*/ 14239 w 64462"/>
                  <a:gd name="connsiteY8" fmla="*/ 77066 h 92652"/>
                  <a:gd name="connsiteX9" fmla="*/ 14239 w 64462"/>
                  <a:gd name="connsiteY9" fmla="*/ 77932 h 92652"/>
                  <a:gd name="connsiteX10" fmla="*/ 15971 w 64462"/>
                  <a:gd name="connsiteY10" fmla="*/ 82261 h 92652"/>
                  <a:gd name="connsiteX11" fmla="*/ 20301 w 64462"/>
                  <a:gd name="connsiteY11" fmla="*/ 83993 h 92652"/>
                  <a:gd name="connsiteX12" fmla="*/ 22899 w 64462"/>
                  <a:gd name="connsiteY12" fmla="*/ 83127 h 92652"/>
                  <a:gd name="connsiteX13" fmla="*/ 24630 w 64462"/>
                  <a:gd name="connsiteY13" fmla="*/ 82261 h 92652"/>
                  <a:gd name="connsiteX14" fmla="*/ 26362 w 64462"/>
                  <a:gd name="connsiteY14" fmla="*/ 81395 h 92652"/>
                  <a:gd name="connsiteX15" fmla="*/ 27228 w 64462"/>
                  <a:gd name="connsiteY15" fmla="*/ 80529 h 92652"/>
                  <a:gd name="connsiteX16" fmla="*/ 28094 w 64462"/>
                  <a:gd name="connsiteY16" fmla="*/ 80529 h 92652"/>
                  <a:gd name="connsiteX17" fmla="*/ 28960 w 64462"/>
                  <a:gd name="connsiteY17" fmla="*/ 81395 h 92652"/>
                  <a:gd name="connsiteX18" fmla="*/ 31558 w 64462"/>
                  <a:gd name="connsiteY18" fmla="*/ 86591 h 92652"/>
                  <a:gd name="connsiteX19" fmla="*/ 24630 w 64462"/>
                  <a:gd name="connsiteY19" fmla="*/ 90920 h 92652"/>
                  <a:gd name="connsiteX20" fmla="*/ 16837 w 64462"/>
                  <a:gd name="connsiteY20" fmla="*/ 92652 h 92652"/>
                  <a:gd name="connsiteX21" fmla="*/ 7312 w 64462"/>
                  <a:gd name="connsiteY21" fmla="*/ 89189 h 92652"/>
                  <a:gd name="connsiteX22" fmla="*/ 3848 w 64462"/>
                  <a:gd name="connsiteY22" fmla="*/ 79663 h 92652"/>
                  <a:gd name="connsiteX23" fmla="*/ 3848 w 64462"/>
                  <a:gd name="connsiteY23" fmla="*/ 78798 h 92652"/>
                  <a:gd name="connsiteX24" fmla="*/ 3848 w 64462"/>
                  <a:gd name="connsiteY24" fmla="*/ 77066 h 92652"/>
                  <a:gd name="connsiteX25" fmla="*/ 3848 w 64462"/>
                  <a:gd name="connsiteY25" fmla="*/ 74468 h 92652"/>
                  <a:gd name="connsiteX26" fmla="*/ 4714 w 64462"/>
                  <a:gd name="connsiteY26" fmla="*/ 70139 h 92652"/>
                  <a:gd name="connsiteX27" fmla="*/ 9044 w 64462"/>
                  <a:gd name="connsiteY27" fmla="*/ 38100 h 92652"/>
                  <a:gd name="connsiteX28" fmla="*/ 2117 w 64462"/>
                  <a:gd name="connsiteY28" fmla="*/ 38100 h 92652"/>
                  <a:gd name="connsiteX29" fmla="*/ 385 w 64462"/>
                  <a:gd name="connsiteY29" fmla="*/ 37234 h 92652"/>
                  <a:gd name="connsiteX30" fmla="*/ 385 w 64462"/>
                  <a:gd name="connsiteY30" fmla="*/ 35502 h 92652"/>
                  <a:gd name="connsiteX31" fmla="*/ 1251 w 64462"/>
                  <a:gd name="connsiteY31" fmla="*/ 31173 h 92652"/>
                  <a:gd name="connsiteX32" fmla="*/ 10776 w 64462"/>
                  <a:gd name="connsiteY32" fmla="*/ 30307 h 92652"/>
                  <a:gd name="connsiteX33" fmla="*/ 15105 w 64462"/>
                  <a:gd name="connsiteY33" fmla="*/ 10391 h 92652"/>
                  <a:gd name="connsiteX34" fmla="*/ 15971 w 64462"/>
                  <a:gd name="connsiteY34" fmla="*/ 8659 h 92652"/>
                  <a:gd name="connsiteX35" fmla="*/ 17703 w 64462"/>
                  <a:gd name="connsiteY35" fmla="*/ 7793 h 92652"/>
                  <a:gd name="connsiteX36" fmla="*/ 23765 w 64462"/>
                  <a:gd name="connsiteY36" fmla="*/ 7793 h 92652"/>
                  <a:gd name="connsiteX37" fmla="*/ 21167 w 64462"/>
                  <a:gd name="connsiteY37" fmla="*/ 29441 h 92652"/>
                  <a:gd name="connsiteX38" fmla="*/ 60999 w 64462"/>
                  <a:gd name="connsiteY38" fmla="*/ 29441 h 92652"/>
                  <a:gd name="connsiteX39" fmla="*/ 58401 w 64462"/>
                  <a:gd name="connsiteY39" fmla="*/ 37234 h 92652"/>
                  <a:gd name="connsiteX40" fmla="*/ 64462 w 64462"/>
                  <a:gd name="connsiteY40" fmla="*/ 8659 h 92652"/>
                  <a:gd name="connsiteX41" fmla="*/ 63596 w 64462"/>
                  <a:gd name="connsiteY41" fmla="*/ 11257 h 92652"/>
                  <a:gd name="connsiteX42" fmla="*/ 61864 w 64462"/>
                  <a:gd name="connsiteY42" fmla="*/ 13855 h 92652"/>
                  <a:gd name="connsiteX43" fmla="*/ 59267 w 64462"/>
                  <a:gd name="connsiteY43" fmla="*/ 15586 h 92652"/>
                  <a:gd name="connsiteX44" fmla="*/ 56669 w 64462"/>
                  <a:gd name="connsiteY44" fmla="*/ 16452 h 92652"/>
                  <a:gd name="connsiteX45" fmla="*/ 54071 w 64462"/>
                  <a:gd name="connsiteY45" fmla="*/ 15586 h 92652"/>
                  <a:gd name="connsiteX46" fmla="*/ 51473 w 64462"/>
                  <a:gd name="connsiteY46" fmla="*/ 13855 h 92652"/>
                  <a:gd name="connsiteX47" fmla="*/ 49742 w 64462"/>
                  <a:gd name="connsiteY47" fmla="*/ 11257 h 92652"/>
                  <a:gd name="connsiteX48" fmla="*/ 48876 w 64462"/>
                  <a:gd name="connsiteY48" fmla="*/ 8659 h 92652"/>
                  <a:gd name="connsiteX49" fmla="*/ 49742 w 64462"/>
                  <a:gd name="connsiteY49" fmla="*/ 5196 h 92652"/>
                  <a:gd name="connsiteX50" fmla="*/ 51473 w 64462"/>
                  <a:gd name="connsiteY50" fmla="*/ 2598 h 92652"/>
                  <a:gd name="connsiteX51" fmla="*/ 54071 w 64462"/>
                  <a:gd name="connsiteY51" fmla="*/ 866 h 92652"/>
                  <a:gd name="connsiteX52" fmla="*/ 56669 w 64462"/>
                  <a:gd name="connsiteY52" fmla="*/ 0 h 92652"/>
                  <a:gd name="connsiteX53" fmla="*/ 59267 w 64462"/>
                  <a:gd name="connsiteY53" fmla="*/ 866 h 92652"/>
                  <a:gd name="connsiteX54" fmla="*/ 61864 w 64462"/>
                  <a:gd name="connsiteY54" fmla="*/ 2598 h 92652"/>
                  <a:gd name="connsiteX55" fmla="*/ 63596 w 64462"/>
                  <a:gd name="connsiteY55" fmla="*/ 5196 h 92652"/>
                  <a:gd name="connsiteX56" fmla="*/ 64462 w 64462"/>
                  <a:gd name="connsiteY56" fmla="*/ 8659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4462" h="92652">
                    <a:moveTo>
                      <a:pt x="58401" y="37234"/>
                    </a:moveTo>
                    <a:lnTo>
                      <a:pt x="51473" y="90920"/>
                    </a:lnTo>
                    <a:lnTo>
                      <a:pt x="41083" y="90920"/>
                    </a:lnTo>
                    <a:lnTo>
                      <a:pt x="48010" y="37234"/>
                    </a:lnTo>
                    <a:lnTo>
                      <a:pt x="18569" y="37234"/>
                    </a:lnTo>
                    <a:lnTo>
                      <a:pt x="15105" y="68407"/>
                    </a:lnTo>
                    <a:cubicBezTo>
                      <a:pt x="15105" y="70139"/>
                      <a:pt x="15105" y="71870"/>
                      <a:pt x="14239" y="72736"/>
                    </a:cubicBezTo>
                    <a:cubicBezTo>
                      <a:pt x="14239" y="73602"/>
                      <a:pt x="14239" y="74468"/>
                      <a:pt x="14239" y="75334"/>
                    </a:cubicBezTo>
                    <a:cubicBezTo>
                      <a:pt x="14239" y="76200"/>
                      <a:pt x="14239" y="76200"/>
                      <a:pt x="14239" y="77066"/>
                    </a:cubicBezTo>
                    <a:cubicBezTo>
                      <a:pt x="14239" y="77066"/>
                      <a:pt x="14239" y="77066"/>
                      <a:pt x="14239" y="77932"/>
                    </a:cubicBezTo>
                    <a:cubicBezTo>
                      <a:pt x="14239" y="79663"/>
                      <a:pt x="15105" y="81395"/>
                      <a:pt x="15971" y="82261"/>
                    </a:cubicBezTo>
                    <a:cubicBezTo>
                      <a:pt x="16837" y="83127"/>
                      <a:pt x="18569" y="83993"/>
                      <a:pt x="20301" y="83993"/>
                    </a:cubicBezTo>
                    <a:cubicBezTo>
                      <a:pt x="21167" y="83993"/>
                      <a:pt x="22033" y="83993"/>
                      <a:pt x="22899" y="83127"/>
                    </a:cubicBezTo>
                    <a:cubicBezTo>
                      <a:pt x="23765" y="83127"/>
                      <a:pt x="24630" y="82261"/>
                      <a:pt x="24630" y="82261"/>
                    </a:cubicBezTo>
                    <a:cubicBezTo>
                      <a:pt x="25496" y="82261"/>
                      <a:pt x="25496" y="81395"/>
                      <a:pt x="26362" y="81395"/>
                    </a:cubicBezTo>
                    <a:cubicBezTo>
                      <a:pt x="26362" y="81395"/>
                      <a:pt x="27228" y="80529"/>
                      <a:pt x="27228" y="80529"/>
                    </a:cubicBezTo>
                    <a:cubicBezTo>
                      <a:pt x="27228" y="80529"/>
                      <a:pt x="28094" y="80529"/>
                      <a:pt x="28094" y="80529"/>
                    </a:cubicBezTo>
                    <a:cubicBezTo>
                      <a:pt x="28094" y="80529"/>
                      <a:pt x="28094" y="81395"/>
                      <a:pt x="28960" y="81395"/>
                    </a:cubicBezTo>
                    <a:lnTo>
                      <a:pt x="31558" y="86591"/>
                    </a:lnTo>
                    <a:cubicBezTo>
                      <a:pt x="29826" y="88323"/>
                      <a:pt x="27228" y="90054"/>
                      <a:pt x="24630" y="90920"/>
                    </a:cubicBezTo>
                    <a:cubicBezTo>
                      <a:pt x="22033" y="91786"/>
                      <a:pt x="19435" y="92652"/>
                      <a:pt x="16837" y="92652"/>
                    </a:cubicBezTo>
                    <a:cubicBezTo>
                      <a:pt x="12508" y="92652"/>
                      <a:pt x="9910" y="91786"/>
                      <a:pt x="7312" y="89189"/>
                    </a:cubicBezTo>
                    <a:cubicBezTo>
                      <a:pt x="4714" y="86591"/>
                      <a:pt x="3848" y="83993"/>
                      <a:pt x="3848" y="79663"/>
                    </a:cubicBezTo>
                    <a:cubicBezTo>
                      <a:pt x="3848" y="79663"/>
                      <a:pt x="3848" y="78798"/>
                      <a:pt x="3848" y="78798"/>
                    </a:cubicBezTo>
                    <a:cubicBezTo>
                      <a:pt x="3848" y="78798"/>
                      <a:pt x="3848" y="77932"/>
                      <a:pt x="3848" y="77066"/>
                    </a:cubicBezTo>
                    <a:cubicBezTo>
                      <a:pt x="3848" y="76200"/>
                      <a:pt x="3848" y="75334"/>
                      <a:pt x="3848" y="74468"/>
                    </a:cubicBezTo>
                    <a:cubicBezTo>
                      <a:pt x="3848" y="73602"/>
                      <a:pt x="3848" y="71870"/>
                      <a:pt x="4714" y="70139"/>
                    </a:cubicBezTo>
                    <a:lnTo>
                      <a:pt x="9044" y="38100"/>
                    </a:lnTo>
                    <a:lnTo>
                      <a:pt x="2117" y="38100"/>
                    </a:lnTo>
                    <a:cubicBezTo>
                      <a:pt x="1251" y="38100"/>
                      <a:pt x="1251" y="38100"/>
                      <a:pt x="385" y="37234"/>
                    </a:cubicBezTo>
                    <a:cubicBezTo>
                      <a:pt x="385" y="37234"/>
                      <a:pt x="-481" y="36368"/>
                      <a:pt x="385" y="35502"/>
                    </a:cubicBezTo>
                    <a:lnTo>
                      <a:pt x="1251" y="31173"/>
                    </a:lnTo>
                    <a:lnTo>
                      <a:pt x="10776" y="30307"/>
                    </a:lnTo>
                    <a:lnTo>
                      <a:pt x="15105" y="10391"/>
                    </a:lnTo>
                    <a:cubicBezTo>
                      <a:pt x="15105" y="9525"/>
                      <a:pt x="15971" y="9525"/>
                      <a:pt x="15971" y="8659"/>
                    </a:cubicBezTo>
                    <a:cubicBezTo>
                      <a:pt x="15971" y="8659"/>
                      <a:pt x="16837" y="7793"/>
                      <a:pt x="17703" y="7793"/>
                    </a:cubicBezTo>
                    <a:lnTo>
                      <a:pt x="23765" y="7793"/>
                    </a:lnTo>
                    <a:lnTo>
                      <a:pt x="21167" y="29441"/>
                    </a:lnTo>
                    <a:lnTo>
                      <a:pt x="60999" y="29441"/>
                    </a:lnTo>
                    <a:lnTo>
                      <a:pt x="58401" y="37234"/>
                    </a:lnTo>
                    <a:close/>
                    <a:moveTo>
                      <a:pt x="64462" y="8659"/>
                    </a:moveTo>
                    <a:cubicBezTo>
                      <a:pt x="64462" y="9525"/>
                      <a:pt x="64462" y="10391"/>
                      <a:pt x="63596" y="11257"/>
                    </a:cubicBezTo>
                    <a:cubicBezTo>
                      <a:pt x="63596" y="12123"/>
                      <a:pt x="62730" y="12989"/>
                      <a:pt x="61864" y="13855"/>
                    </a:cubicBezTo>
                    <a:cubicBezTo>
                      <a:pt x="60999" y="14720"/>
                      <a:pt x="60133" y="14720"/>
                      <a:pt x="59267" y="15586"/>
                    </a:cubicBezTo>
                    <a:cubicBezTo>
                      <a:pt x="58401" y="15586"/>
                      <a:pt x="57535" y="16452"/>
                      <a:pt x="56669" y="16452"/>
                    </a:cubicBezTo>
                    <a:cubicBezTo>
                      <a:pt x="55803" y="16452"/>
                      <a:pt x="54937" y="16452"/>
                      <a:pt x="54071" y="15586"/>
                    </a:cubicBezTo>
                    <a:cubicBezTo>
                      <a:pt x="53205" y="15586"/>
                      <a:pt x="52339" y="14720"/>
                      <a:pt x="51473" y="13855"/>
                    </a:cubicBezTo>
                    <a:cubicBezTo>
                      <a:pt x="50608" y="12989"/>
                      <a:pt x="50608" y="12123"/>
                      <a:pt x="49742" y="11257"/>
                    </a:cubicBezTo>
                    <a:cubicBezTo>
                      <a:pt x="49742" y="10391"/>
                      <a:pt x="48876" y="9525"/>
                      <a:pt x="48876" y="8659"/>
                    </a:cubicBezTo>
                    <a:cubicBezTo>
                      <a:pt x="48876" y="7793"/>
                      <a:pt x="48876" y="6927"/>
                      <a:pt x="49742" y="5196"/>
                    </a:cubicBezTo>
                    <a:cubicBezTo>
                      <a:pt x="49742" y="4330"/>
                      <a:pt x="50608" y="3464"/>
                      <a:pt x="51473" y="2598"/>
                    </a:cubicBezTo>
                    <a:cubicBezTo>
                      <a:pt x="52339" y="1732"/>
                      <a:pt x="53205" y="866"/>
                      <a:pt x="54071" y="866"/>
                    </a:cubicBezTo>
                    <a:cubicBezTo>
                      <a:pt x="54937" y="0"/>
                      <a:pt x="55803" y="0"/>
                      <a:pt x="56669" y="0"/>
                    </a:cubicBezTo>
                    <a:cubicBezTo>
                      <a:pt x="57535" y="0"/>
                      <a:pt x="58401" y="0"/>
                      <a:pt x="59267" y="866"/>
                    </a:cubicBezTo>
                    <a:cubicBezTo>
                      <a:pt x="60133" y="866"/>
                      <a:pt x="60999" y="1732"/>
                      <a:pt x="61864" y="2598"/>
                    </a:cubicBezTo>
                    <a:cubicBezTo>
                      <a:pt x="62730" y="3464"/>
                      <a:pt x="62730" y="4330"/>
                      <a:pt x="63596" y="5196"/>
                    </a:cubicBezTo>
                    <a:cubicBezTo>
                      <a:pt x="64462" y="6927"/>
                      <a:pt x="64462" y="7793"/>
                      <a:pt x="64462" y="8659"/>
                    </a:cubicBezTo>
                    <a:close/>
                  </a:path>
                </a:pathLst>
              </a:custGeom>
              <a:solidFill>
                <a:srgbClr val="203249"/>
              </a:solidFill>
              <a:ln w="8653"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8472A371-3A81-1720-9A2D-5BFC5D11CA7F}"/>
                  </a:ext>
                </a:extLst>
              </p:cNvPr>
              <p:cNvSpPr/>
              <p:nvPr/>
            </p:nvSpPr>
            <p:spPr>
              <a:xfrm>
                <a:off x="7869381" y="3535506"/>
                <a:ext cx="57150" cy="64943"/>
              </a:xfrm>
              <a:custGeom>
                <a:avLst/>
                <a:gdLst>
                  <a:gd name="connsiteX0" fmla="*/ 24245 w 57150"/>
                  <a:gd name="connsiteY0" fmla="*/ 64943 h 64943"/>
                  <a:gd name="connsiteX1" fmla="*/ 14721 w 57150"/>
                  <a:gd name="connsiteY1" fmla="*/ 63212 h 64943"/>
                  <a:gd name="connsiteX2" fmla="*/ 6927 w 57150"/>
                  <a:gd name="connsiteY2" fmla="*/ 58016 h 64943"/>
                  <a:gd name="connsiteX3" fmla="*/ 1732 w 57150"/>
                  <a:gd name="connsiteY3" fmla="*/ 50223 h 64943"/>
                  <a:gd name="connsiteX4" fmla="*/ 0 w 57150"/>
                  <a:gd name="connsiteY4" fmla="*/ 38966 h 64943"/>
                  <a:gd name="connsiteX5" fmla="*/ 2598 w 57150"/>
                  <a:gd name="connsiteY5" fmla="*/ 24246 h 64943"/>
                  <a:gd name="connsiteX6" fmla="*/ 9525 w 57150"/>
                  <a:gd name="connsiteY6" fmla="*/ 12123 h 64943"/>
                  <a:gd name="connsiteX7" fmla="*/ 19916 w 57150"/>
                  <a:gd name="connsiteY7" fmla="*/ 3464 h 64943"/>
                  <a:gd name="connsiteX8" fmla="*/ 32904 w 57150"/>
                  <a:gd name="connsiteY8" fmla="*/ 0 h 64943"/>
                  <a:gd name="connsiteX9" fmla="*/ 42430 w 57150"/>
                  <a:gd name="connsiteY9" fmla="*/ 1732 h 64943"/>
                  <a:gd name="connsiteX10" fmla="*/ 50223 w 57150"/>
                  <a:gd name="connsiteY10" fmla="*/ 6927 h 64943"/>
                  <a:gd name="connsiteX11" fmla="*/ 55418 w 57150"/>
                  <a:gd name="connsiteY11" fmla="*/ 14721 h 64943"/>
                  <a:gd name="connsiteX12" fmla="*/ 57150 w 57150"/>
                  <a:gd name="connsiteY12" fmla="*/ 25977 h 64943"/>
                  <a:gd name="connsiteX13" fmla="*/ 54552 w 57150"/>
                  <a:gd name="connsiteY13" fmla="*/ 40698 h 64943"/>
                  <a:gd name="connsiteX14" fmla="*/ 47625 w 57150"/>
                  <a:gd name="connsiteY14" fmla="*/ 52821 h 64943"/>
                  <a:gd name="connsiteX15" fmla="*/ 37234 w 57150"/>
                  <a:gd name="connsiteY15" fmla="*/ 61480 h 64943"/>
                  <a:gd name="connsiteX16" fmla="*/ 24245 w 57150"/>
                  <a:gd name="connsiteY16" fmla="*/ 64943 h 64943"/>
                  <a:gd name="connsiteX17" fmla="*/ 25112 w 57150"/>
                  <a:gd name="connsiteY17" fmla="*/ 56284 h 64943"/>
                  <a:gd name="connsiteX18" fmla="*/ 33771 w 57150"/>
                  <a:gd name="connsiteY18" fmla="*/ 53686 h 64943"/>
                  <a:gd name="connsiteX19" fmla="*/ 39832 w 57150"/>
                  <a:gd name="connsiteY19" fmla="*/ 46759 h 64943"/>
                  <a:gd name="connsiteX20" fmla="*/ 44162 w 57150"/>
                  <a:gd name="connsiteY20" fmla="*/ 37234 h 64943"/>
                  <a:gd name="connsiteX21" fmla="*/ 45893 w 57150"/>
                  <a:gd name="connsiteY21" fmla="*/ 25977 h 64943"/>
                  <a:gd name="connsiteX22" fmla="*/ 42430 w 57150"/>
                  <a:gd name="connsiteY22" fmla="*/ 12989 h 64943"/>
                  <a:gd name="connsiteX23" fmla="*/ 32904 w 57150"/>
                  <a:gd name="connsiteY23" fmla="*/ 8659 h 64943"/>
                  <a:gd name="connsiteX24" fmla="*/ 24245 w 57150"/>
                  <a:gd name="connsiteY24" fmla="*/ 11257 h 64943"/>
                  <a:gd name="connsiteX25" fmla="*/ 18184 w 57150"/>
                  <a:gd name="connsiteY25" fmla="*/ 18184 h 64943"/>
                  <a:gd name="connsiteX26" fmla="*/ 13855 w 57150"/>
                  <a:gd name="connsiteY26" fmla="*/ 27709 h 64943"/>
                  <a:gd name="connsiteX27" fmla="*/ 12123 w 57150"/>
                  <a:gd name="connsiteY27" fmla="*/ 38966 h 64943"/>
                  <a:gd name="connsiteX28" fmla="*/ 15586 w 57150"/>
                  <a:gd name="connsiteY28" fmla="*/ 51955 h 64943"/>
                  <a:gd name="connsiteX29" fmla="*/ 25112 w 57150"/>
                  <a:gd name="connsiteY29" fmla="*/ 56284 h 64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7150" h="64943">
                    <a:moveTo>
                      <a:pt x="24245" y="64943"/>
                    </a:moveTo>
                    <a:cubicBezTo>
                      <a:pt x="20782" y="64943"/>
                      <a:pt x="17318" y="64077"/>
                      <a:pt x="14721" y="63212"/>
                    </a:cubicBezTo>
                    <a:cubicBezTo>
                      <a:pt x="12123" y="62346"/>
                      <a:pt x="9525" y="60614"/>
                      <a:pt x="6927" y="58016"/>
                    </a:cubicBezTo>
                    <a:cubicBezTo>
                      <a:pt x="5196" y="55418"/>
                      <a:pt x="3464" y="52821"/>
                      <a:pt x="1732" y="50223"/>
                    </a:cubicBezTo>
                    <a:cubicBezTo>
                      <a:pt x="866" y="46759"/>
                      <a:pt x="0" y="43295"/>
                      <a:pt x="0" y="38966"/>
                    </a:cubicBezTo>
                    <a:cubicBezTo>
                      <a:pt x="0" y="33771"/>
                      <a:pt x="866" y="28575"/>
                      <a:pt x="2598" y="24246"/>
                    </a:cubicBezTo>
                    <a:cubicBezTo>
                      <a:pt x="4330" y="19916"/>
                      <a:pt x="6927" y="15587"/>
                      <a:pt x="9525" y="12123"/>
                    </a:cubicBezTo>
                    <a:cubicBezTo>
                      <a:pt x="12123" y="8659"/>
                      <a:pt x="15586" y="6061"/>
                      <a:pt x="19916" y="3464"/>
                    </a:cubicBezTo>
                    <a:cubicBezTo>
                      <a:pt x="24245" y="1732"/>
                      <a:pt x="27709" y="0"/>
                      <a:pt x="32904" y="0"/>
                    </a:cubicBezTo>
                    <a:cubicBezTo>
                      <a:pt x="36368" y="0"/>
                      <a:pt x="39832" y="866"/>
                      <a:pt x="42430" y="1732"/>
                    </a:cubicBezTo>
                    <a:cubicBezTo>
                      <a:pt x="45027" y="2598"/>
                      <a:pt x="47625" y="4330"/>
                      <a:pt x="50223" y="6927"/>
                    </a:cubicBezTo>
                    <a:cubicBezTo>
                      <a:pt x="51955" y="9525"/>
                      <a:pt x="53686" y="12123"/>
                      <a:pt x="55418" y="14721"/>
                    </a:cubicBezTo>
                    <a:cubicBezTo>
                      <a:pt x="56284" y="18184"/>
                      <a:pt x="57150" y="21648"/>
                      <a:pt x="57150" y="25977"/>
                    </a:cubicBezTo>
                    <a:cubicBezTo>
                      <a:pt x="57150" y="31173"/>
                      <a:pt x="56284" y="36368"/>
                      <a:pt x="54552" y="40698"/>
                    </a:cubicBezTo>
                    <a:cubicBezTo>
                      <a:pt x="52821" y="45027"/>
                      <a:pt x="50223" y="49357"/>
                      <a:pt x="47625" y="52821"/>
                    </a:cubicBezTo>
                    <a:cubicBezTo>
                      <a:pt x="45027" y="56284"/>
                      <a:pt x="41564" y="58882"/>
                      <a:pt x="37234" y="61480"/>
                    </a:cubicBezTo>
                    <a:cubicBezTo>
                      <a:pt x="32904" y="64077"/>
                      <a:pt x="28575" y="64943"/>
                      <a:pt x="24245" y="64943"/>
                    </a:cubicBezTo>
                    <a:close/>
                    <a:moveTo>
                      <a:pt x="25112" y="56284"/>
                    </a:moveTo>
                    <a:cubicBezTo>
                      <a:pt x="27709" y="56284"/>
                      <a:pt x="31173" y="55418"/>
                      <a:pt x="33771" y="53686"/>
                    </a:cubicBezTo>
                    <a:cubicBezTo>
                      <a:pt x="36368" y="51955"/>
                      <a:pt x="38100" y="50223"/>
                      <a:pt x="39832" y="46759"/>
                    </a:cubicBezTo>
                    <a:cubicBezTo>
                      <a:pt x="41564" y="44161"/>
                      <a:pt x="43295" y="40698"/>
                      <a:pt x="44162" y="37234"/>
                    </a:cubicBezTo>
                    <a:cubicBezTo>
                      <a:pt x="45027" y="33771"/>
                      <a:pt x="45893" y="29441"/>
                      <a:pt x="45893" y="25977"/>
                    </a:cubicBezTo>
                    <a:cubicBezTo>
                      <a:pt x="45893" y="19916"/>
                      <a:pt x="45027" y="15587"/>
                      <a:pt x="42430" y="12989"/>
                    </a:cubicBezTo>
                    <a:cubicBezTo>
                      <a:pt x="39832" y="10391"/>
                      <a:pt x="37234" y="8659"/>
                      <a:pt x="32904" y="8659"/>
                    </a:cubicBezTo>
                    <a:cubicBezTo>
                      <a:pt x="29441" y="8659"/>
                      <a:pt x="26844" y="9525"/>
                      <a:pt x="24245" y="11257"/>
                    </a:cubicBezTo>
                    <a:cubicBezTo>
                      <a:pt x="21648" y="12989"/>
                      <a:pt x="19916" y="14721"/>
                      <a:pt x="18184" y="18184"/>
                    </a:cubicBezTo>
                    <a:cubicBezTo>
                      <a:pt x="16452" y="20782"/>
                      <a:pt x="14721" y="24246"/>
                      <a:pt x="13855" y="27709"/>
                    </a:cubicBezTo>
                    <a:cubicBezTo>
                      <a:pt x="12989" y="31173"/>
                      <a:pt x="12123" y="35502"/>
                      <a:pt x="12123" y="38966"/>
                    </a:cubicBezTo>
                    <a:cubicBezTo>
                      <a:pt x="12123" y="45027"/>
                      <a:pt x="12989" y="49357"/>
                      <a:pt x="15586" y="51955"/>
                    </a:cubicBezTo>
                    <a:cubicBezTo>
                      <a:pt x="17318" y="54552"/>
                      <a:pt x="20782" y="56284"/>
                      <a:pt x="25112" y="56284"/>
                    </a:cubicBezTo>
                    <a:close/>
                  </a:path>
                </a:pathLst>
              </a:custGeom>
              <a:solidFill>
                <a:srgbClr val="203249"/>
              </a:solidFill>
              <a:ln w="8653"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556D92C6-AD7E-8727-E0FD-239FB16C6592}"/>
                  </a:ext>
                </a:extLst>
              </p:cNvPr>
              <p:cNvSpPr/>
              <p:nvPr/>
            </p:nvSpPr>
            <p:spPr>
              <a:xfrm>
                <a:off x="7935191" y="3534641"/>
                <a:ext cx="56067" cy="64077"/>
              </a:xfrm>
              <a:custGeom>
                <a:avLst/>
                <a:gdLst>
                  <a:gd name="connsiteX0" fmla="*/ 16452 w 56067"/>
                  <a:gd name="connsiteY0" fmla="*/ 17318 h 64077"/>
                  <a:gd name="connsiteX1" fmla="*/ 27709 w 56067"/>
                  <a:gd name="connsiteY1" fmla="*/ 4330 h 64077"/>
                  <a:gd name="connsiteX2" fmla="*/ 40697 w 56067"/>
                  <a:gd name="connsiteY2" fmla="*/ 0 h 64077"/>
                  <a:gd name="connsiteX3" fmla="*/ 47625 w 56067"/>
                  <a:gd name="connsiteY3" fmla="*/ 1732 h 64077"/>
                  <a:gd name="connsiteX4" fmla="*/ 52820 w 56067"/>
                  <a:gd name="connsiteY4" fmla="*/ 6061 h 64077"/>
                  <a:gd name="connsiteX5" fmla="*/ 55418 w 56067"/>
                  <a:gd name="connsiteY5" fmla="*/ 13854 h 64077"/>
                  <a:gd name="connsiteX6" fmla="*/ 55418 w 56067"/>
                  <a:gd name="connsiteY6" fmla="*/ 24245 h 64077"/>
                  <a:gd name="connsiteX7" fmla="*/ 51088 w 56067"/>
                  <a:gd name="connsiteY7" fmla="*/ 64077 h 64077"/>
                  <a:gd name="connsiteX8" fmla="*/ 39832 w 56067"/>
                  <a:gd name="connsiteY8" fmla="*/ 64077 h 64077"/>
                  <a:gd name="connsiteX9" fmla="*/ 44161 w 56067"/>
                  <a:gd name="connsiteY9" fmla="*/ 24245 h 64077"/>
                  <a:gd name="connsiteX10" fmla="*/ 43295 w 56067"/>
                  <a:gd name="connsiteY10" fmla="*/ 12989 h 64077"/>
                  <a:gd name="connsiteX11" fmla="*/ 36368 w 56067"/>
                  <a:gd name="connsiteY11" fmla="*/ 9525 h 64077"/>
                  <a:gd name="connsiteX12" fmla="*/ 30307 w 56067"/>
                  <a:gd name="connsiteY12" fmla="*/ 11257 h 64077"/>
                  <a:gd name="connsiteX13" fmla="*/ 24245 w 56067"/>
                  <a:gd name="connsiteY13" fmla="*/ 15586 h 64077"/>
                  <a:gd name="connsiteX14" fmla="*/ 19050 w 56067"/>
                  <a:gd name="connsiteY14" fmla="*/ 22513 h 64077"/>
                  <a:gd name="connsiteX15" fmla="*/ 14720 w 56067"/>
                  <a:gd name="connsiteY15" fmla="*/ 32038 h 64077"/>
                  <a:gd name="connsiteX16" fmla="*/ 11257 w 56067"/>
                  <a:gd name="connsiteY16" fmla="*/ 64077 h 64077"/>
                  <a:gd name="connsiteX17" fmla="*/ 0 w 56067"/>
                  <a:gd name="connsiteY17" fmla="*/ 64077 h 64077"/>
                  <a:gd name="connsiteX18" fmla="*/ 7793 w 56067"/>
                  <a:gd name="connsiteY18" fmla="*/ 866 h 64077"/>
                  <a:gd name="connsiteX19" fmla="*/ 12989 w 56067"/>
                  <a:gd name="connsiteY19" fmla="*/ 866 h 64077"/>
                  <a:gd name="connsiteX20" fmla="*/ 16452 w 56067"/>
                  <a:gd name="connsiteY20" fmla="*/ 4330 h 64077"/>
                  <a:gd name="connsiteX21" fmla="*/ 16452 w 56067"/>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16452" y="17318"/>
                    </a:moveTo>
                    <a:cubicBezTo>
                      <a:pt x="19916" y="12123"/>
                      <a:pt x="23379" y="7793"/>
                      <a:pt x="27709" y="4330"/>
                    </a:cubicBezTo>
                    <a:cubicBezTo>
                      <a:pt x="32038" y="1732"/>
                      <a:pt x="36368" y="0"/>
                      <a:pt x="40697" y="0"/>
                    </a:cubicBezTo>
                    <a:cubicBezTo>
                      <a:pt x="43295" y="0"/>
                      <a:pt x="45893" y="866"/>
                      <a:pt x="47625" y="1732"/>
                    </a:cubicBezTo>
                    <a:cubicBezTo>
                      <a:pt x="49356" y="2598"/>
                      <a:pt x="51088" y="4330"/>
                      <a:pt x="52820" y="6061"/>
                    </a:cubicBezTo>
                    <a:cubicBezTo>
                      <a:pt x="54552" y="7793"/>
                      <a:pt x="54552" y="10391"/>
                      <a:pt x="55418" y="13854"/>
                    </a:cubicBezTo>
                    <a:cubicBezTo>
                      <a:pt x="56284" y="16452"/>
                      <a:pt x="56284" y="19916"/>
                      <a:pt x="55418" y="24245"/>
                    </a:cubicBezTo>
                    <a:lnTo>
                      <a:pt x="51088" y="64077"/>
                    </a:lnTo>
                    <a:lnTo>
                      <a:pt x="39832" y="64077"/>
                    </a:lnTo>
                    <a:lnTo>
                      <a:pt x="44161" y="24245"/>
                    </a:lnTo>
                    <a:cubicBezTo>
                      <a:pt x="45027" y="19050"/>
                      <a:pt x="44161" y="15586"/>
                      <a:pt x="43295" y="12989"/>
                    </a:cubicBezTo>
                    <a:cubicBezTo>
                      <a:pt x="42429" y="10391"/>
                      <a:pt x="39832" y="9525"/>
                      <a:pt x="36368" y="9525"/>
                    </a:cubicBezTo>
                    <a:cubicBezTo>
                      <a:pt x="34636" y="9525"/>
                      <a:pt x="32038" y="10391"/>
                      <a:pt x="30307" y="11257"/>
                    </a:cubicBezTo>
                    <a:cubicBezTo>
                      <a:pt x="28575" y="12123"/>
                      <a:pt x="25977" y="13854"/>
                      <a:pt x="24245" y="15586"/>
                    </a:cubicBezTo>
                    <a:cubicBezTo>
                      <a:pt x="22513" y="17318"/>
                      <a:pt x="20782" y="19916"/>
                      <a:pt x="19050" y="22513"/>
                    </a:cubicBezTo>
                    <a:cubicBezTo>
                      <a:pt x="17318" y="25111"/>
                      <a:pt x="15586" y="28575"/>
                      <a:pt x="14720" y="32038"/>
                    </a:cubicBezTo>
                    <a:lnTo>
                      <a:pt x="11257" y="64077"/>
                    </a:lnTo>
                    <a:lnTo>
                      <a:pt x="0" y="64077"/>
                    </a:lnTo>
                    <a:lnTo>
                      <a:pt x="7793" y="866"/>
                    </a:lnTo>
                    <a:lnTo>
                      <a:pt x="12989" y="866"/>
                    </a:lnTo>
                    <a:cubicBezTo>
                      <a:pt x="15586" y="866"/>
                      <a:pt x="16452" y="1732"/>
                      <a:pt x="16452" y="4330"/>
                    </a:cubicBezTo>
                    <a:lnTo>
                      <a:pt x="16452" y="17318"/>
                    </a:lnTo>
                    <a:close/>
                  </a:path>
                </a:pathLst>
              </a:custGeom>
              <a:solidFill>
                <a:srgbClr val="203249"/>
              </a:solidFill>
              <a:ln w="8653"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D353C69E-8CAF-C60A-DE18-0B3859FC0FE0}"/>
                  </a:ext>
                </a:extLst>
              </p:cNvPr>
              <p:cNvSpPr/>
              <p:nvPr/>
            </p:nvSpPr>
            <p:spPr>
              <a:xfrm>
                <a:off x="8001000" y="3532909"/>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80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4161 w 55418"/>
                  <a:gd name="connsiteY22" fmla="*/ 11257 h 65809"/>
                  <a:gd name="connsiteX23" fmla="*/ 41564 w 55418"/>
                  <a:gd name="connsiteY23" fmla="*/ 11257 h 65809"/>
                  <a:gd name="connsiteX24" fmla="*/ 38966 w 55418"/>
                  <a:gd name="connsiteY24" fmla="*/ 11257 h 65809"/>
                  <a:gd name="connsiteX25" fmla="*/ 32039 w 55418"/>
                  <a:gd name="connsiteY25" fmla="*/ 12123 h 65809"/>
                  <a:gd name="connsiteX26" fmla="*/ 25112 w 55418"/>
                  <a:gd name="connsiteY26" fmla="*/ 15586 h 65809"/>
                  <a:gd name="connsiteX27" fmla="*/ 19916 w 55418"/>
                  <a:gd name="connsiteY27" fmla="*/ 20782 h 65809"/>
                  <a:gd name="connsiteX28" fmla="*/ 15586 w 55418"/>
                  <a:gd name="connsiteY28" fmla="*/ 27709 h 65809"/>
                  <a:gd name="connsiteX29" fmla="*/ 12989 w 55418"/>
                  <a:gd name="connsiteY29" fmla="*/ 35502 h 65809"/>
                  <a:gd name="connsiteX30" fmla="*/ 12123 w 55418"/>
                  <a:gd name="connsiteY30" fmla="*/ 44161 h 65809"/>
                  <a:gd name="connsiteX31" fmla="*/ 21648 w 55418"/>
                  <a:gd name="connsiteY31" fmla="*/ 58882 h 65809"/>
                  <a:gd name="connsiteX32" fmla="*/ 27709 w 55418"/>
                  <a:gd name="connsiteY32" fmla="*/ 57150 h 65809"/>
                  <a:gd name="connsiteX33" fmla="*/ 32904 w 55418"/>
                  <a:gd name="connsiteY33" fmla="*/ 51955 h 65809"/>
                  <a:gd name="connsiteX34" fmla="*/ 38100 w 55418"/>
                  <a:gd name="connsiteY34" fmla="*/ 44161 h 65809"/>
                  <a:gd name="connsiteX35" fmla="*/ 42430 w 55418"/>
                  <a:gd name="connsiteY35" fmla="*/ 33770 h 65809"/>
                  <a:gd name="connsiteX36" fmla="*/ 44161 w 55418"/>
                  <a:gd name="connsiteY36" fmla="*/ 11257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4" y="58882"/>
                      <a:pt x="31173" y="60614"/>
                      <a:pt x="29441" y="61480"/>
                    </a:cubicBezTo>
                    <a:cubicBezTo>
                      <a:pt x="27709" y="63211"/>
                      <a:pt x="25112" y="64077"/>
                      <a:pt x="23380" y="64943"/>
                    </a:cubicBezTo>
                    <a:cubicBezTo>
                      <a:pt x="21648" y="65809"/>
                      <a:pt x="19050" y="65809"/>
                      <a:pt x="16452" y="65809"/>
                    </a:cubicBezTo>
                    <a:cubicBezTo>
                      <a:pt x="13854"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1" y="10391"/>
                      <a:pt x="17318" y="7793"/>
                      <a:pt x="19916" y="6061"/>
                    </a:cubicBezTo>
                    <a:cubicBezTo>
                      <a:pt x="22513" y="4330"/>
                      <a:pt x="25977" y="2598"/>
                      <a:pt x="29441" y="1732"/>
                    </a:cubicBezTo>
                    <a:cubicBezTo>
                      <a:pt x="32904" y="866"/>
                      <a:pt x="36368" y="0"/>
                      <a:pt x="39832" y="0"/>
                    </a:cubicBezTo>
                    <a:cubicBezTo>
                      <a:pt x="42430" y="0"/>
                      <a:pt x="45027" y="0"/>
                      <a:pt x="47625" y="866"/>
                    </a:cubicBezTo>
                    <a:cubicBezTo>
                      <a:pt x="50223" y="866"/>
                      <a:pt x="52820" y="1732"/>
                      <a:pt x="55418" y="3464"/>
                    </a:cubicBezTo>
                    <a:lnTo>
                      <a:pt x="47625" y="64077"/>
                    </a:lnTo>
                    <a:lnTo>
                      <a:pt x="41564" y="64077"/>
                    </a:lnTo>
                    <a:cubicBezTo>
                      <a:pt x="39832" y="64077"/>
                      <a:pt x="38966" y="64077"/>
                      <a:pt x="38966" y="63211"/>
                    </a:cubicBezTo>
                    <a:cubicBezTo>
                      <a:pt x="38966" y="62346"/>
                      <a:pt x="38100" y="61480"/>
                      <a:pt x="38100" y="60614"/>
                    </a:cubicBezTo>
                    <a:lnTo>
                      <a:pt x="39832" y="49357"/>
                    </a:lnTo>
                    <a:close/>
                    <a:moveTo>
                      <a:pt x="44161" y="11257"/>
                    </a:moveTo>
                    <a:cubicBezTo>
                      <a:pt x="43295" y="11257"/>
                      <a:pt x="42430" y="11257"/>
                      <a:pt x="41564" y="11257"/>
                    </a:cubicBezTo>
                    <a:cubicBezTo>
                      <a:pt x="40698" y="11257"/>
                      <a:pt x="39832" y="11257"/>
                      <a:pt x="38966" y="11257"/>
                    </a:cubicBezTo>
                    <a:cubicBezTo>
                      <a:pt x="36368" y="11257"/>
                      <a:pt x="33771" y="11257"/>
                      <a:pt x="32039" y="12123"/>
                    </a:cubicBezTo>
                    <a:cubicBezTo>
                      <a:pt x="29441" y="12989"/>
                      <a:pt x="27709" y="13855"/>
                      <a:pt x="25112" y="15586"/>
                    </a:cubicBezTo>
                    <a:cubicBezTo>
                      <a:pt x="23380" y="17318"/>
                      <a:pt x="21648" y="19050"/>
                      <a:pt x="19916" y="20782"/>
                    </a:cubicBezTo>
                    <a:cubicBezTo>
                      <a:pt x="18184" y="22514"/>
                      <a:pt x="16452" y="25111"/>
                      <a:pt x="15586" y="27709"/>
                    </a:cubicBezTo>
                    <a:cubicBezTo>
                      <a:pt x="14721" y="30307"/>
                      <a:pt x="13854"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4" y="51955"/>
                    </a:cubicBezTo>
                    <a:cubicBezTo>
                      <a:pt x="34636" y="49357"/>
                      <a:pt x="36368" y="46759"/>
                      <a:pt x="38100" y="44161"/>
                    </a:cubicBezTo>
                    <a:cubicBezTo>
                      <a:pt x="39832" y="41564"/>
                      <a:pt x="40698" y="38100"/>
                      <a:pt x="42430"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B1A4C1A4-EB66-B2D3-4643-FA0417EF9137}"/>
                  </a:ext>
                </a:extLst>
              </p:cNvPr>
              <p:cNvSpPr/>
              <p:nvPr/>
            </p:nvSpPr>
            <p:spPr>
              <a:xfrm>
                <a:off x="8066809" y="3507797"/>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6B94E1BD-A771-CC1B-A231-F91CFF3016AA}"/>
                  </a:ext>
                </a:extLst>
              </p:cNvPr>
              <p:cNvSpPr/>
              <p:nvPr/>
            </p:nvSpPr>
            <p:spPr>
              <a:xfrm>
                <a:off x="7460672" y="3657599"/>
                <a:ext cx="60613" cy="90920"/>
              </a:xfrm>
              <a:custGeom>
                <a:avLst/>
                <a:gdLst>
                  <a:gd name="connsiteX0" fmla="*/ 57150 w 60613"/>
                  <a:gd name="connsiteY0" fmla="*/ 15587 h 90920"/>
                  <a:gd name="connsiteX1" fmla="*/ 55418 w 60613"/>
                  <a:gd name="connsiteY1" fmla="*/ 17318 h 90920"/>
                  <a:gd name="connsiteX2" fmla="*/ 53686 w 60613"/>
                  <a:gd name="connsiteY2" fmla="*/ 18184 h 90920"/>
                  <a:gd name="connsiteX3" fmla="*/ 51089 w 60613"/>
                  <a:gd name="connsiteY3" fmla="*/ 17318 h 90920"/>
                  <a:gd name="connsiteX4" fmla="*/ 48491 w 60613"/>
                  <a:gd name="connsiteY4" fmla="*/ 14721 h 90920"/>
                  <a:gd name="connsiteX5" fmla="*/ 44161 w 60613"/>
                  <a:gd name="connsiteY5" fmla="*/ 12123 h 90920"/>
                  <a:gd name="connsiteX6" fmla="*/ 37234 w 60613"/>
                  <a:gd name="connsiteY6" fmla="*/ 11257 h 90920"/>
                  <a:gd name="connsiteX7" fmla="*/ 30307 w 60613"/>
                  <a:gd name="connsiteY7" fmla="*/ 12123 h 90920"/>
                  <a:gd name="connsiteX8" fmla="*/ 25111 w 60613"/>
                  <a:gd name="connsiteY8" fmla="*/ 15587 h 90920"/>
                  <a:gd name="connsiteX9" fmla="*/ 21648 w 60613"/>
                  <a:gd name="connsiteY9" fmla="*/ 20782 h 90920"/>
                  <a:gd name="connsiteX10" fmla="*/ 20782 w 60613"/>
                  <a:gd name="connsiteY10" fmla="*/ 26843 h 90920"/>
                  <a:gd name="connsiteX11" fmla="*/ 22514 w 60613"/>
                  <a:gd name="connsiteY11" fmla="*/ 32039 h 90920"/>
                  <a:gd name="connsiteX12" fmla="*/ 26843 w 60613"/>
                  <a:gd name="connsiteY12" fmla="*/ 35502 h 90920"/>
                  <a:gd name="connsiteX13" fmla="*/ 32038 w 60613"/>
                  <a:gd name="connsiteY13" fmla="*/ 38100 h 90920"/>
                  <a:gd name="connsiteX14" fmla="*/ 38100 w 60613"/>
                  <a:gd name="connsiteY14" fmla="*/ 40698 h 90920"/>
                  <a:gd name="connsiteX15" fmla="*/ 44161 w 60613"/>
                  <a:gd name="connsiteY15" fmla="*/ 43295 h 90920"/>
                  <a:gd name="connsiteX16" fmla="*/ 49357 w 60613"/>
                  <a:gd name="connsiteY16" fmla="*/ 46759 h 90920"/>
                  <a:gd name="connsiteX17" fmla="*/ 53686 w 60613"/>
                  <a:gd name="connsiteY17" fmla="*/ 51955 h 90920"/>
                  <a:gd name="connsiteX18" fmla="*/ 55418 w 60613"/>
                  <a:gd name="connsiteY18" fmla="*/ 59748 h 90920"/>
                  <a:gd name="connsiteX19" fmla="*/ 52821 w 60613"/>
                  <a:gd name="connsiteY19" fmla="*/ 71871 h 90920"/>
                  <a:gd name="connsiteX20" fmla="*/ 46759 w 60613"/>
                  <a:gd name="connsiteY20" fmla="*/ 81395 h 90920"/>
                  <a:gd name="connsiteX21" fmla="*/ 37234 w 60613"/>
                  <a:gd name="connsiteY21" fmla="*/ 88323 h 90920"/>
                  <a:gd name="connsiteX22" fmla="*/ 24245 w 60613"/>
                  <a:gd name="connsiteY22" fmla="*/ 90920 h 90920"/>
                  <a:gd name="connsiteX23" fmla="*/ 10391 w 60613"/>
                  <a:gd name="connsiteY23" fmla="*/ 87457 h 90920"/>
                  <a:gd name="connsiteX24" fmla="*/ 0 w 60613"/>
                  <a:gd name="connsiteY24" fmla="*/ 78798 h 90920"/>
                  <a:gd name="connsiteX25" fmla="*/ 4330 w 60613"/>
                  <a:gd name="connsiteY25" fmla="*/ 73602 h 90920"/>
                  <a:gd name="connsiteX26" fmla="*/ 5196 w 60613"/>
                  <a:gd name="connsiteY26" fmla="*/ 72736 h 90920"/>
                  <a:gd name="connsiteX27" fmla="*/ 6927 w 60613"/>
                  <a:gd name="connsiteY27" fmla="*/ 71871 h 90920"/>
                  <a:gd name="connsiteX28" fmla="*/ 9525 w 60613"/>
                  <a:gd name="connsiteY28" fmla="*/ 73602 h 90920"/>
                  <a:gd name="connsiteX29" fmla="*/ 12989 w 60613"/>
                  <a:gd name="connsiteY29" fmla="*/ 77066 h 90920"/>
                  <a:gd name="connsiteX30" fmla="*/ 18184 w 60613"/>
                  <a:gd name="connsiteY30" fmla="*/ 80530 h 90920"/>
                  <a:gd name="connsiteX31" fmla="*/ 25977 w 60613"/>
                  <a:gd name="connsiteY31" fmla="*/ 82261 h 90920"/>
                  <a:gd name="connsiteX32" fmla="*/ 33770 w 60613"/>
                  <a:gd name="connsiteY32" fmla="*/ 80530 h 90920"/>
                  <a:gd name="connsiteX33" fmla="*/ 39832 w 60613"/>
                  <a:gd name="connsiteY33" fmla="*/ 77066 h 90920"/>
                  <a:gd name="connsiteX34" fmla="*/ 43295 w 60613"/>
                  <a:gd name="connsiteY34" fmla="*/ 71005 h 90920"/>
                  <a:gd name="connsiteX35" fmla="*/ 45027 w 60613"/>
                  <a:gd name="connsiteY35" fmla="*/ 63212 h 90920"/>
                  <a:gd name="connsiteX36" fmla="*/ 43295 w 60613"/>
                  <a:gd name="connsiteY36" fmla="*/ 57150 h 90920"/>
                  <a:gd name="connsiteX37" fmla="*/ 38966 w 60613"/>
                  <a:gd name="connsiteY37" fmla="*/ 53686 h 90920"/>
                  <a:gd name="connsiteX38" fmla="*/ 33770 w 60613"/>
                  <a:gd name="connsiteY38" fmla="*/ 51089 h 90920"/>
                  <a:gd name="connsiteX39" fmla="*/ 27709 w 60613"/>
                  <a:gd name="connsiteY39" fmla="*/ 48491 h 90920"/>
                  <a:gd name="connsiteX40" fmla="*/ 21648 w 60613"/>
                  <a:gd name="connsiteY40" fmla="*/ 45893 h 90920"/>
                  <a:gd name="connsiteX41" fmla="*/ 16452 w 60613"/>
                  <a:gd name="connsiteY41" fmla="*/ 42429 h 90920"/>
                  <a:gd name="connsiteX42" fmla="*/ 12123 w 60613"/>
                  <a:gd name="connsiteY42" fmla="*/ 36368 h 90920"/>
                  <a:gd name="connsiteX43" fmla="*/ 10391 w 60613"/>
                  <a:gd name="connsiteY43" fmla="*/ 27709 h 90920"/>
                  <a:gd name="connsiteX44" fmla="*/ 12123 w 60613"/>
                  <a:gd name="connsiteY44" fmla="*/ 17318 h 90920"/>
                  <a:gd name="connsiteX45" fmla="*/ 18184 w 60613"/>
                  <a:gd name="connsiteY45" fmla="*/ 8659 h 90920"/>
                  <a:gd name="connsiteX46" fmla="*/ 27709 w 60613"/>
                  <a:gd name="connsiteY46" fmla="*/ 2598 h 90920"/>
                  <a:gd name="connsiteX47" fmla="*/ 39832 w 60613"/>
                  <a:gd name="connsiteY47" fmla="*/ 0 h 90920"/>
                  <a:gd name="connsiteX48" fmla="*/ 51955 w 60613"/>
                  <a:gd name="connsiteY48" fmla="*/ 2598 h 90920"/>
                  <a:gd name="connsiteX49" fmla="*/ 60614 w 60613"/>
                  <a:gd name="connsiteY49" fmla="*/ 9525 h 90920"/>
                  <a:gd name="connsiteX50" fmla="*/ 57150 w 60613"/>
                  <a:gd name="connsiteY50" fmla="*/ 15587 h 90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60613" h="90920">
                    <a:moveTo>
                      <a:pt x="57150" y="15587"/>
                    </a:moveTo>
                    <a:cubicBezTo>
                      <a:pt x="56284" y="16452"/>
                      <a:pt x="56284" y="16452"/>
                      <a:pt x="55418" y="17318"/>
                    </a:cubicBezTo>
                    <a:cubicBezTo>
                      <a:pt x="55418" y="17318"/>
                      <a:pt x="54552" y="18184"/>
                      <a:pt x="53686" y="18184"/>
                    </a:cubicBezTo>
                    <a:cubicBezTo>
                      <a:pt x="52821" y="18184"/>
                      <a:pt x="51955" y="18184"/>
                      <a:pt x="51089" y="17318"/>
                    </a:cubicBezTo>
                    <a:cubicBezTo>
                      <a:pt x="50223" y="16452"/>
                      <a:pt x="49357" y="15587"/>
                      <a:pt x="48491" y="14721"/>
                    </a:cubicBezTo>
                    <a:cubicBezTo>
                      <a:pt x="47625" y="13855"/>
                      <a:pt x="45893" y="12989"/>
                      <a:pt x="44161" y="12123"/>
                    </a:cubicBezTo>
                    <a:cubicBezTo>
                      <a:pt x="42429" y="11257"/>
                      <a:pt x="39832" y="11257"/>
                      <a:pt x="37234" y="11257"/>
                    </a:cubicBezTo>
                    <a:cubicBezTo>
                      <a:pt x="34636" y="11257"/>
                      <a:pt x="32038" y="11257"/>
                      <a:pt x="30307" y="12123"/>
                    </a:cubicBezTo>
                    <a:cubicBezTo>
                      <a:pt x="28575" y="12989"/>
                      <a:pt x="26843" y="13855"/>
                      <a:pt x="25111" y="15587"/>
                    </a:cubicBezTo>
                    <a:cubicBezTo>
                      <a:pt x="23379" y="17318"/>
                      <a:pt x="22514" y="19050"/>
                      <a:pt x="21648" y="20782"/>
                    </a:cubicBezTo>
                    <a:cubicBezTo>
                      <a:pt x="20782" y="22514"/>
                      <a:pt x="20782" y="25111"/>
                      <a:pt x="20782" y="26843"/>
                    </a:cubicBezTo>
                    <a:cubicBezTo>
                      <a:pt x="20782" y="28575"/>
                      <a:pt x="21648" y="31173"/>
                      <a:pt x="22514" y="32039"/>
                    </a:cubicBezTo>
                    <a:cubicBezTo>
                      <a:pt x="23379" y="33770"/>
                      <a:pt x="25111" y="34636"/>
                      <a:pt x="26843" y="35502"/>
                    </a:cubicBezTo>
                    <a:cubicBezTo>
                      <a:pt x="28575" y="36368"/>
                      <a:pt x="30307" y="37234"/>
                      <a:pt x="32038" y="38100"/>
                    </a:cubicBezTo>
                    <a:cubicBezTo>
                      <a:pt x="33770" y="38966"/>
                      <a:pt x="36368" y="39832"/>
                      <a:pt x="38100" y="40698"/>
                    </a:cubicBezTo>
                    <a:cubicBezTo>
                      <a:pt x="39832" y="41564"/>
                      <a:pt x="42429" y="42429"/>
                      <a:pt x="44161" y="43295"/>
                    </a:cubicBezTo>
                    <a:cubicBezTo>
                      <a:pt x="45893" y="44161"/>
                      <a:pt x="48491" y="45893"/>
                      <a:pt x="49357" y="46759"/>
                    </a:cubicBezTo>
                    <a:cubicBezTo>
                      <a:pt x="51089" y="48491"/>
                      <a:pt x="51955" y="50223"/>
                      <a:pt x="53686" y="51955"/>
                    </a:cubicBezTo>
                    <a:cubicBezTo>
                      <a:pt x="55418" y="53686"/>
                      <a:pt x="55418" y="57150"/>
                      <a:pt x="55418" y="59748"/>
                    </a:cubicBezTo>
                    <a:cubicBezTo>
                      <a:pt x="55418" y="64077"/>
                      <a:pt x="54552" y="68407"/>
                      <a:pt x="52821" y="71871"/>
                    </a:cubicBezTo>
                    <a:cubicBezTo>
                      <a:pt x="51089" y="75334"/>
                      <a:pt x="49357" y="78798"/>
                      <a:pt x="46759" y="81395"/>
                    </a:cubicBezTo>
                    <a:cubicBezTo>
                      <a:pt x="44161" y="83993"/>
                      <a:pt x="40698" y="86591"/>
                      <a:pt x="37234" y="88323"/>
                    </a:cubicBezTo>
                    <a:cubicBezTo>
                      <a:pt x="33770" y="90054"/>
                      <a:pt x="29441" y="90920"/>
                      <a:pt x="24245" y="90920"/>
                    </a:cubicBezTo>
                    <a:cubicBezTo>
                      <a:pt x="19050" y="90920"/>
                      <a:pt x="13855" y="90054"/>
                      <a:pt x="10391" y="87457"/>
                    </a:cubicBezTo>
                    <a:cubicBezTo>
                      <a:pt x="6061" y="85725"/>
                      <a:pt x="2598" y="82261"/>
                      <a:pt x="0" y="78798"/>
                    </a:cubicBezTo>
                    <a:lnTo>
                      <a:pt x="4330" y="73602"/>
                    </a:lnTo>
                    <a:cubicBezTo>
                      <a:pt x="4330" y="72736"/>
                      <a:pt x="5196" y="72736"/>
                      <a:pt x="5196" y="72736"/>
                    </a:cubicBezTo>
                    <a:cubicBezTo>
                      <a:pt x="6061" y="72736"/>
                      <a:pt x="6061" y="71871"/>
                      <a:pt x="6927" y="71871"/>
                    </a:cubicBezTo>
                    <a:cubicBezTo>
                      <a:pt x="7793" y="71871"/>
                      <a:pt x="8659" y="72736"/>
                      <a:pt x="9525" y="73602"/>
                    </a:cubicBezTo>
                    <a:cubicBezTo>
                      <a:pt x="10391" y="74468"/>
                      <a:pt x="11257" y="75334"/>
                      <a:pt x="12989" y="77066"/>
                    </a:cubicBezTo>
                    <a:cubicBezTo>
                      <a:pt x="14720" y="77932"/>
                      <a:pt x="16452" y="79664"/>
                      <a:pt x="18184" y="80530"/>
                    </a:cubicBezTo>
                    <a:cubicBezTo>
                      <a:pt x="19916" y="81395"/>
                      <a:pt x="22514" y="82261"/>
                      <a:pt x="25977" y="82261"/>
                    </a:cubicBezTo>
                    <a:cubicBezTo>
                      <a:pt x="28575" y="82261"/>
                      <a:pt x="31173" y="81395"/>
                      <a:pt x="33770" y="80530"/>
                    </a:cubicBezTo>
                    <a:cubicBezTo>
                      <a:pt x="36368" y="79664"/>
                      <a:pt x="38100" y="77932"/>
                      <a:pt x="39832" y="77066"/>
                    </a:cubicBezTo>
                    <a:cubicBezTo>
                      <a:pt x="41564" y="75334"/>
                      <a:pt x="42429" y="73602"/>
                      <a:pt x="43295" y="71005"/>
                    </a:cubicBezTo>
                    <a:cubicBezTo>
                      <a:pt x="44161" y="68407"/>
                      <a:pt x="45027" y="65809"/>
                      <a:pt x="45027" y="63212"/>
                    </a:cubicBezTo>
                    <a:cubicBezTo>
                      <a:pt x="45027" y="60614"/>
                      <a:pt x="44161" y="58882"/>
                      <a:pt x="43295" y="57150"/>
                    </a:cubicBezTo>
                    <a:cubicBezTo>
                      <a:pt x="42429" y="55418"/>
                      <a:pt x="40698" y="54552"/>
                      <a:pt x="38966" y="53686"/>
                    </a:cubicBezTo>
                    <a:cubicBezTo>
                      <a:pt x="37234" y="52821"/>
                      <a:pt x="35502" y="51955"/>
                      <a:pt x="33770" y="51089"/>
                    </a:cubicBezTo>
                    <a:cubicBezTo>
                      <a:pt x="32038" y="50223"/>
                      <a:pt x="29441" y="49357"/>
                      <a:pt x="27709" y="48491"/>
                    </a:cubicBezTo>
                    <a:cubicBezTo>
                      <a:pt x="25977" y="47625"/>
                      <a:pt x="23379" y="46759"/>
                      <a:pt x="21648" y="45893"/>
                    </a:cubicBezTo>
                    <a:cubicBezTo>
                      <a:pt x="19916" y="45027"/>
                      <a:pt x="17318" y="43295"/>
                      <a:pt x="16452" y="42429"/>
                    </a:cubicBezTo>
                    <a:cubicBezTo>
                      <a:pt x="14720" y="40698"/>
                      <a:pt x="13855" y="38966"/>
                      <a:pt x="12123" y="36368"/>
                    </a:cubicBezTo>
                    <a:cubicBezTo>
                      <a:pt x="11257" y="33770"/>
                      <a:pt x="10391" y="31173"/>
                      <a:pt x="10391" y="27709"/>
                    </a:cubicBezTo>
                    <a:cubicBezTo>
                      <a:pt x="10391" y="24246"/>
                      <a:pt x="11257" y="20782"/>
                      <a:pt x="12123" y="17318"/>
                    </a:cubicBezTo>
                    <a:cubicBezTo>
                      <a:pt x="13855" y="13855"/>
                      <a:pt x="15586" y="11257"/>
                      <a:pt x="18184" y="8659"/>
                    </a:cubicBezTo>
                    <a:cubicBezTo>
                      <a:pt x="20782" y="6061"/>
                      <a:pt x="23379" y="4330"/>
                      <a:pt x="27709" y="2598"/>
                    </a:cubicBezTo>
                    <a:cubicBezTo>
                      <a:pt x="31173" y="866"/>
                      <a:pt x="35502" y="0"/>
                      <a:pt x="39832" y="0"/>
                    </a:cubicBezTo>
                    <a:cubicBezTo>
                      <a:pt x="44161" y="0"/>
                      <a:pt x="48491" y="866"/>
                      <a:pt x="51955" y="2598"/>
                    </a:cubicBezTo>
                    <a:cubicBezTo>
                      <a:pt x="55418" y="4330"/>
                      <a:pt x="58882" y="6927"/>
                      <a:pt x="60614" y="9525"/>
                    </a:cubicBezTo>
                    <a:lnTo>
                      <a:pt x="57150" y="15587"/>
                    </a:lnTo>
                    <a:close/>
                  </a:path>
                </a:pathLst>
              </a:custGeom>
              <a:solidFill>
                <a:srgbClr val="203249"/>
              </a:solidFill>
              <a:ln w="8653" cap="flat">
                <a:noFill/>
                <a:prstDash val="solid"/>
                <a:miter/>
              </a:ln>
            </p:spPr>
            <p:txBody>
              <a:bodyPr rtlCol="0" anchor="ctr"/>
              <a:lstStyle/>
              <a:p>
                <a:endParaRPr lang="en-US"/>
              </a:p>
            </p:txBody>
          </p:sp>
          <p:sp>
            <p:nvSpPr>
              <p:cNvPr id="109" name="Freeform 108">
                <a:extLst>
                  <a:ext uri="{FF2B5EF4-FFF2-40B4-BE49-F238E27FC236}">
                    <a16:creationId xmlns:a16="http://schemas.microsoft.com/office/drawing/2014/main" id="{7CC53A03-94B0-B9E9-A914-33A66D442FF9}"/>
                  </a:ext>
                </a:extLst>
              </p:cNvPr>
              <p:cNvSpPr/>
              <p:nvPr/>
            </p:nvSpPr>
            <p:spPr>
              <a:xfrm>
                <a:off x="7527828" y="3666259"/>
                <a:ext cx="37619" cy="84859"/>
              </a:xfrm>
              <a:custGeom>
                <a:avLst/>
                <a:gdLst>
                  <a:gd name="connsiteX0" fmla="*/ 4714 w 37619"/>
                  <a:gd name="connsiteY0" fmla="*/ 71005 h 84859"/>
                  <a:gd name="connsiteX1" fmla="*/ 4714 w 37619"/>
                  <a:gd name="connsiteY1" fmla="*/ 70139 h 84859"/>
                  <a:gd name="connsiteX2" fmla="*/ 4714 w 37619"/>
                  <a:gd name="connsiteY2" fmla="*/ 68407 h 84859"/>
                  <a:gd name="connsiteX3" fmla="*/ 4714 w 37619"/>
                  <a:gd name="connsiteY3" fmla="*/ 65809 h 84859"/>
                  <a:gd name="connsiteX4" fmla="*/ 5580 w 37619"/>
                  <a:gd name="connsiteY4" fmla="*/ 61480 h 84859"/>
                  <a:gd name="connsiteX5" fmla="*/ 9044 w 37619"/>
                  <a:gd name="connsiteY5" fmla="*/ 30307 h 84859"/>
                  <a:gd name="connsiteX6" fmla="*/ 2117 w 37619"/>
                  <a:gd name="connsiteY6" fmla="*/ 30307 h 84859"/>
                  <a:gd name="connsiteX7" fmla="*/ 385 w 37619"/>
                  <a:gd name="connsiteY7" fmla="*/ 29441 h 84859"/>
                  <a:gd name="connsiteX8" fmla="*/ 385 w 37619"/>
                  <a:gd name="connsiteY8" fmla="*/ 27709 h 84859"/>
                  <a:gd name="connsiteX9" fmla="*/ 1251 w 37619"/>
                  <a:gd name="connsiteY9" fmla="*/ 23380 h 84859"/>
                  <a:gd name="connsiteX10" fmla="*/ 10776 w 37619"/>
                  <a:gd name="connsiteY10" fmla="*/ 22514 h 84859"/>
                  <a:gd name="connsiteX11" fmla="*/ 15105 w 37619"/>
                  <a:gd name="connsiteY11" fmla="*/ 2598 h 84859"/>
                  <a:gd name="connsiteX12" fmla="*/ 15971 w 37619"/>
                  <a:gd name="connsiteY12" fmla="*/ 866 h 84859"/>
                  <a:gd name="connsiteX13" fmla="*/ 17703 w 37619"/>
                  <a:gd name="connsiteY13" fmla="*/ 0 h 84859"/>
                  <a:gd name="connsiteX14" fmla="*/ 23765 w 37619"/>
                  <a:gd name="connsiteY14" fmla="*/ 0 h 84859"/>
                  <a:gd name="connsiteX15" fmla="*/ 21167 w 37619"/>
                  <a:gd name="connsiteY15" fmla="*/ 21648 h 84859"/>
                  <a:gd name="connsiteX16" fmla="*/ 37619 w 37619"/>
                  <a:gd name="connsiteY16" fmla="*/ 21648 h 84859"/>
                  <a:gd name="connsiteX17" fmla="*/ 36753 w 37619"/>
                  <a:gd name="connsiteY17" fmla="*/ 29441 h 84859"/>
                  <a:gd name="connsiteX18" fmla="*/ 20301 w 37619"/>
                  <a:gd name="connsiteY18" fmla="*/ 29441 h 84859"/>
                  <a:gd name="connsiteX19" fmla="*/ 16837 w 37619"/>
                  <a:gd name="connsiteY19" fmla="*/ 60614 h 84859"/>
                  <a:gd name="connsiteX20" fmla="*/ 15971 w 37619"/>
                  <a:gd name="connsiteY20" fmla="*/ 64943 h 84859"/>
                  <a:gd name="connsiteX21" fmla="*/ 15971 w 37619"/>
                  <a:gd name="connsiteY21" fmla="*/ 67541 h 84859"/>
                  <a:gd name="connsiteX22" fmla="*/ 15971 w 37619"/>
                  <a:gd name="connsiteY22" fmla="*/ 69273 h 84859"/>
                  <a:gd name="connsiteX23" fmla="*/ 15971 w 37619"/>
                  <a:gd name="connsiteY23" fmla="*/ 70139 h 84859"/>
                  <a:gd name="connsiteX24" fmla="*/ 17703 w 37619"/>
                  <a:gd name="connsiteY24" fmla="*/ 74468 h 84859"/>
                  <a:gd name="connsiteX25" fmla="*/ 22033 w 37619"/>
                  <a:gd name="connsiteY25" fmla="*/ 76200 h 84859"/>
                  <a:gd name="connsiteX26" fmla="*/ 24630 w 37619"/>
                  <a:gd name="connsiteY26" fmla="*/ 75334 h 84859"/>
                  <a:gd name="connsiteX27" fmla="*/ 26362 w 37619"/>
                  <a:gd name="connsiteY27" fmla="*/ 74468 h 84859"/>
                  <a:gd name="connsiteX28" fmla="*/ 28094 w 37619"/>
                  <a:gd name="connsiteY28" fmla="*/ 73602 h 84859"/>
                  <a:gd name="connsiteX29" fmla="*/ 28960 w 37619"/>
                  <a:gd name="connsiteY29" fmla="*/ 72736 h 84859"/>
                  <a:gd name="connsiteX30" fmla="*/ 29826 w 37619"/>
                  <a:gd name="connsiteY30" fmla="*/ 72736 h 84859"/>
                  <a:gd name="connsiteX31" fmla="*/ 30692 w 37619"/>
                  <a:gd name="connsiteY31" fmla="*/ 73602 h 84859"/>
                  <a:gd name="connsiteX32" fmla="*/ 33290 w 37619"/>
                  <a:gd name="connsiteY32" fmla="*/ 78798 h 84859"/>
                  <a:gd name="connsiteX33" fmla="*/ 26362 w 37619"/>
                  <a:gd name="connsiteY33" fmla="*/ 83127 h 84859"/>
                  <a:gd name="connsiteX34" fmla="*/ 18569 w 37619"/>
                  <a:gd name="connsiteY34" fmla="*/ 84859 h 84859"/>
                  <a:gd name="connsiteX35" fmla="*/ 9044 w 37619"/>
                  <a:gd name="connsiteY35" fmla="*/ 81395 h 84859"/>
                  <a:gd name="connsiteX36" fmla="*/ 4714 w 37619"/>
                  <a:gd name="connsiteY36" fmla="*/ 71005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9" h="84859">
                    <a:moveTo>
                      <a:pt x="4714" y="71005"/>
                    </a:moveTo>
                    <a:cubicBezTo>
                      <a:pt x="4714" y="71005"/>
                      <a:pt x="4714" y="70139"/>
                      <a:pt x="4714" y="70139"/>
                    </a:cubicBezTo>
                    <a:cubicBezTo>
                      <a:pt x="4714" y="70139"/>
                      <a:pt x="4714" y="69273"/>
                      <a:pt x="4714" y="68407"/>
                    </a:cubicBezTo>
                    <a:cubicBezTo>
                      <a:pt x="4714" y="67541"/>
                      <a:pt x="4714" y="66675"/>
                      <a:pt x="4714" y="65809"/>
                    </a:cubicBezTo>
                    <a:cubicBezTo>
                      <a:pt x="4714" y="64943"/>
                      <a:pt x="4714" y="63212"/>
                      <a:pt x="5580" y="61480"/>
                    </a:cubicBezTo>
                    <a:lnTo>
                      <a:pt x="9044" y="30307"/>
                    </a:lnTo>
                    <a:lnTo>
                      <a:pt x="2117" y="30307"/>
                    </a:lnTo>
                    <a:cubicBezTo>
                      <a:pt x="1251" y="30307"/>
                      <a:pt x="1251" y="30307"/>
                      <a:pt x="385" y="29441"/>
                    </a:cubicBezTo>
                    <a:cubicBezTo>
                      <a:pt x="385" y="29441"/>
                      <a:pt x="-481" y="28575"/>
                      <a:pt x="385" y="27709"/>
                    </a:cubicBezTo>
                    <a:lnTo>
                      <a:pt x="1251" y="23380"/>
                    </a:lnTo>
                    <a:lnTo>
                      <a:pt x="10776" y="22514"/>
                    </a:lnTo>
                    <a:lnTo>
                      <a:pt x="15105" y="2598"/>
                    </a:lnTo>
                    <a:cubicBezTo>
                      <a:pt x="15105" y="1732"/>
                      <a:pt x="15971" y="1732"/>
                      <a:pt x="15971" y="866"/>
                    </a:cubicBezTo>
                    <a:cubicBezTo>
                      <a:pt x="16837" y="866"/>
                      <a:pt x="16837" y="0"/>
                      <a:pt x="17703" y="0"/>
                    </a:cubicBezTo>
                    <a:lnTo>
                      <a:pt x="23765" y="0"/>
                    </a:lnTo>
                    <a:lnTo>
                      <a:pt x="21167" y="21648"/>
                    </a:lnTo>
                    <a:lnTo>
                      <a:pt x="37619" y="21648"/>
                    </a:lnTo>
                    <a:lnTo>
                      <a:pt x="36753" y="29441"/>
                    </a:lnTo>
                    <a:lnTo>
                      <a:pt x="20301" y="29441"/>
                    </a:lnTo>
                    <a:lnTo>
                      <a:pt x="16837" y="60614"/>
                    </a:lnTo>
                    <a:cubicBezTo>
                      <a:pt x="16837" y="62346"/>
                      <a:pt x="16837" y="64077"/>
                      <a:pt x="15971" y="64943"/>
                    </a:cubicBezTo>
                    <a:cubicBezTo>
                      <a:pt x="15971" y="65809"/>
                      <a:pt x="15971" y="66675"/>
                      <a:pt x="15971" y="67541"/>
                    </a:cubicBezTo>
                    <a:cubicBezTo>
                      <a:pt x="15971" y="68407"/>
                      <a:pt x="15971" y="68407"/>
                      <a:pt x="15971" y="69273"/>
                    </a:cubicBezTo>
                    <a:cubicBezTo>
                      <a:pt x="15971" y="69273"/>
                      <a:pt x="15971" y="69273"/>
                      <a:pt x="15971" y="70139"/>
                    </a:cubicBezTo>
                    <a:cubicBezTo>
                      <a:pt x="15971" y="71871"/>
                      <a:pt x="16837" y="73602"/>
                      <a:pt x="17703" y="74468"/>
                    </a:cubicBezTo>
                    <a:cubicBezTo>
                      <a:pt x="18569" y="75334"/>
                      <a:pt x="20301" y="76200"/>
                      <a:pt x="22033" y="76200"/>
                    </a:cubicBezTo>
                    <a:cubicBezTo>
                      <a:pt x="22899" y="76200"/>
                      <a:pt x="23765" y="76200"/>
                      <a:pt x="24630" y="75334"/>
                    </a:cubicBezTo>
                    <a:cubicBezTo>
                      <a:pt x="25496" y="75334"/>
                      <a:pt x="26362" y="74468"/>
                      <a:pt x="26362" y="74468"/>
                    </a:cubicBezTo>
                    <a:cubicBezTo>
                      <a:pt x="27228" y="74468"/>
                      <a:pt x="27228" y="73602"/>
                      <a:pt x="28094" y="73602"/>
                    </a:cubicBezTo>
                    <a:cubicBezTo>
                      <a:pt x="28094" y="73602"/>
                      <a:pt x="28960" y="72736"/>
                      <a:pt x="28960" y="72736"/>
                    </a:cubicBezTo>
                    <a:cubicBezTo>
                      <a:pt x="28960" y="72736"/>
                      <a:pt x="29826" y="72736"/>
                      <a:pt x="29826" y="72736"/>
                    </a:cubicBezTo>
                    <a:cubicBezTo>
                      <a:pt x="29826" y="72736"/>
                      <a:pt x="29826" y="73602"/>
                      <a:pt x="30692" y="73602"/>
                    </a:cubicBezTo>
                    <a:lnTo>
                      <a:pt x="33290" y="78798"/>
                    </a:lnTo>
                    <a:cubicBezTo>
                      <a:pt x="31558" y="80530"/>
                      <a:pt x="28960" y="82261"/>
                      <a:pt x="26362" y="83127"/>
                    </a:cubicBezTo>
                    <a:cubicBezTo>
                      <a:pt x="23765" y="83993"/>
                      <a:pt x="21167" y="84859"/>
                      <a:pt x="18569" y="84859"/>
                    </a:cubicBezTo>
                    <a:cubicBezTo>
                      <a:pt x="14239" y="84859"/>
                      <a:pt x="11642" y="83993"/>
                      <a:pt x="9044" y="81395"/>
                    </a:cubicBezTo>
                    <a:cubicBezTo>
                      <a:pt x="5580" y="77932"/>
                      <a:pt x="4714" y="74468"/>
                      <a:pt x="4714" y="71005"/>
                    </a:cubicBezTo>
                    <a:close/>
                  </a:path>
                </a:pathLst>
              </a:custGeom>
              <a:solidFill>
                <a:srgbClr val="203249"/>
              </a:solidFill>
              <a:ln w="8653" cap="flat">
                <a:noFill/>
                <a:prstDash val="solid"/>
                <a:miter/>
              </a:ln>
            </p:spPr>
            <p:txBody>
              <a:bodyPr rtlCol="0" anchor="ctr"/>
              <a:lstStyle/>
              <a:p>
                <a:endParaRPr lang="en-US"/>
              </a:p>
            </p:txBody>
          </p:sp>
          <p:sp>
            <p:nvSpPr>
              <p:cNvPr id="110" name="Freeform 109">
                <a:extLst>
                  <a:ext uri="{FF2B5EF4-FFF2-40B4-BE49-F238E27FC236}">
                    <a16:creationId xmlns:a16="http://schemas.microsoft.com/office/drawing/2014/main" id="{2AD9FCA4-441F-8A40-D9DD-77272B08BFC6}"/>
                  </a:ext>
                </a:extLst>
              </p:cNvPr>
              <p:cNvSpPr/>
              <p:nvPr/>
            </p:nvSpPr>
            <p:spPr>
              <a:xfrm>
                <a:off x="7571509" y="3685309"/>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1 w 41563"/>
                  <a:gd name="connsiteY7" fmla="*/ 33770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0"/>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5"/>
                    </a:cubicBezTo>
                    <a:cubicBezTo>
                      <a:pt x="20782" y="17318"/>
                      <a:pt x="17318" y="24245"/>
                      <a:pt x="14721" y="33770"/>
                    </a:cubicBezTo>
                    <a:lnTo>
                      <a:pt x="11257" y="63211"/>
                    </a:lnTo>
                    <a:lnTo>
                      <a:pt x="0" y="63211"/>
                    </a:lnTo>
                    <a:lnTo>
                      <a:pt x="7793" y="0"/>
                    </a:lnTo>
                    <a:lnTo>
                      <a:pt x="12989" y="0"/>
                    </a:lnTo>
                    <a:cubicBezTo>
                      <a:pt x="15587"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D7E828A6-EC19-5C76-0515-6F1D759DF554}"/>
                  </a:ext>
                </a:extLst>
              </p:cNvPr>
              <p:cNvSpPr/>
              <p:nvPr/>
            </p:nvSpPr>
            <p:spPr>
              <a:xfrm>
                <a:off x="7616753" y="3685309"/>
                <a:ext cx="56067" cy="64077"/>
              </a:xfrm>
              <a:custGeom>
                <a:avLst/>
                <a:gdLst>
                  <a:gd name="connsiteX0" fmla="*/ 56068 w 56067"/>
                  <a:gd name="connsiteY0" fmla="*/ 0 h 64077"/>
                  <a:gd name="connsiteX1" fmla="*/ 48274 w 56067"/>
                  <a:gd name="connsiteY1" fmla="*/ 63211 h 64077"/>
                  <a:gd name="connsiteX2" fmla="*/ 43079 w 56067"/>
                  <a:gd name="connsiteY2" fmla="*/ 63211 h 64077"/>
                  <a:gd name="connsiteX3" fmla="*/ 38749 w 56067"/>
                  <a:gd name="connsiteY3" fmla="*/ 58882 h 64077"/>
                  <a:gd name="connsiteX4" fmla="*/ 39615 w 56067"/>
                  <a:gd name="connsiteY4" fmla="*/ 47625 h 64077"/>
                  <a:gd name="connsiteX5" fmla="*/ 28358 w 56067"/>
                  <a:gd name="connsiteY5" fmla="*/ 59748 h 64077"/>
                  <a:gd name="connsiteX6" fmla="*/ 15370 w 56067"/>
                  <a:gd name="connsiteY6" fmla="*/ 64077 h 64077"/>
                  <a:gd name="connsiteX7" fmla="*/ 8443 w 56067"/>
                  <a:gd name="connsiteY7" fmla="*/ 62345 h 64077"/>
                  <a:gd name="connsiteX8" fmla="*/ 3247 w 56067"/>
                  <a:gd name="connsiteY8" fmla="*/ 58016 h 64077"/>
                  <a:gd name="connsiteX9" fmla="*/ 649 w 56067"/>
                  <a:gd name="connsiteY9" fmla="*/ 50223 h 64077"/>
                  <a:gd name="connsiteX10" fmla="*/ 649 w 56067"/>
                  <a:gd name="connsiteY10" fmla="*/ 39832 h 64077"/>
                  <a:gd name="connsiteX11" fmla="*/ 4979 w 56067"/>
                  <a:gd name="connsiteY11" fmla="*/ 0 h 64077"/>
                  <a:gd name="connsiteX12" fmla="*/ 16236 w 56067"/>
                  <a:gd name="connsiteY12" fmla="*/ 0 h 64077"/>
                  <a:gd name="connsiteX13" fmla="*/ 11906 w 56067"/>
                  <a:gd name="connsiteY13" fmla="*/ 39832 h 64077"/>
                  <a:gd name="connsiteX14" fmla="*/ 12772 w 56067"/>
                  <a:gd name="connsiteY14" fmla="*/ 51089 h 64077"/>
                  <a:gd name="connsiteX15" fmla="*/ 19699 w 56067"/>
                  <a:gd name="connsiteY15" fmla="*/ 54552 h 64077"/>
                  <a:gd name="connsiteX16" fmla="*/ 25761 w 56067"/>
                  <a:gd name="connsiteY16" fmla="*/ 52821 h 64077"/>
                  <a:gd name="connsiteX17" fmla="*/ 31822 w 56067"/>
                  <a:gd name="connsiteY17" fmla="*/ 48491 h 64077"/>
                  <a:gd name="connsiteX18" fmla="*/ 37017 w 56067"/>
                  <a:gd name="connsiteY18" fmla="*/ 41564 h 64077"/>
                  <a:gd name="connsiteX19" fmla="*/ 41347 w 56067"/>
                  <a:gd name="connsiteY19" fmla="*/ 32904 h 64077"/>
                  <a:gd name="connsiteX20" fmla="*/ 45677 w 56067"/>
                  <a:gd name="connsiteY20" fmla="*/ 0 h 64077"/>
                  <a:gd name="connsiteX21" fmla="*/ 56068 w 56067"/>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56068" y="0"/>
                    </a:moveTo>
                    <a:lnTo>
                      <a:pt x="48274" y="63211"/>
                    </a:lnTo>
                    <a:lnTo>
                      <a:pt x="43079" y="63211"/>
                    </a:lnTo>
                    <a:cubicBezTo>
                      <a:pt x="40481" y="63211"/>
                      <a:pt x="38749" y="61480"/>
                      <a:pt x="38749" y="58882"/>
                    </a:cubicBezTo>
                    <a:lnTo>
                      <a:pt x="39615" y="47625"/>
                    </a:lnTo>
                    <a:cubicBezTo>
                      <a:pt x="36152" y="52821"/>
                      <a:pt x="32688" y="57150"/>
                      <a:pt x="28358" y="59748"/>
                    </a:cubicBezTo>
                    <a:cubicBezTo>
                      <a:pt x="24029" y="62345"/>
                      <a:pt x="19699" y="64077"/>
                      <a:pt x="15370" y="64077"/>
                    </a:cubicBezTo>
                    <a:cubicBezTo>
                      <a:pt x="12772" y="64077"/>
                      <a:pt x="10174" y="63211"/>
                      <a:pt x="8443" y="62345"/>
                    </a:cubicBezTo>
                    <a:cubicBezTo>
                      <a:pt x="6711" y="61480"/>
                      <a:pt x="4979" y="59748"/>
                      <a:pt x="3247" y="58016"/>
                    </a:cubicBezTo>
                    <a:cubicBezTo>
                      <a:pt x="2381" y="56284"/>
                      <a:pt x="1515" y="53686"/>
                      <a:pt x="649" y="50223"/>
                    </a:cubicBezTo>
                    <a:cubicBezTo>
                      <a:pt x="-216" y="47625"/>
                      <a:pt x="-216" y="44161"/>
                      <a:pt x="649" y="39832"/>
                    </a:cubicBezTo>
                    <a:lnTo>
                      <a:pt x="4979" y="0"/>
                    </a:lnTo>
                    <a:lnTo>
                      <a:pt x="16236" y="0"/>
                    </a:lnTo>
                    <a:lnTo>
                      <a:pt x="11906" y="39832"/>
                    </a:lnTo>
                    <a:cubicBezTo>
                      <a:pt x="11040" y="45027"/>
                      <a:pt x="11906" y="48491"/>
                      <a:pt x="12772" y="51089"/>
                    </a:cubicBezTo>
                    <a:cubicBezTo>
                      <a:pt x="13638" y="53686"/>
                      <a:pt x="16236" y="54552"/>
                      <a:pt x="19699" y="54552"/>
                    </a:cubicBezTo>
                    <a:cubicBezTo>
                      <a:pt x="21431" y="54552"/>
                      <a:pt x="23163" y="53686"/>
                      <a:pt x="25761" y="52821"/>
                    </a:cubicBezTo>
                    <a:cubicBezTo>
                      <a:pt x="27492" y="51955"/>
                      <a:pt x="30090" y="50223"/>
                      <a:pt x="31822" y="48491"/>
                    </a:cubicBezTo>
                    <a:cubicBezTo>
                      <a:pt x="33554" y="46759"/>
                      <a:pt x="35286" y="44161"/>
                      <a:pt x="37017" y="41564"/>
                    </a:cubicBezTo>
                    <a:cubicBezTo>
                      <a:pt x="38749" y="38966"/>
                      <a:pt x="39615" y="35502"/>
                      <a:pt x="41347" y="32904"/>
                    </a:cubicBezTo>
                    <a:lnTo>
                      <a:pt x="45677" y="0"/>
                    </a:lnTo>
                    <a:lnTo>
                      <a:pt x="56068" y="0"/>
                    </a:lnTo>
                    <a:close/>
                  </a:path>
                </a:pathLst>
              </a:custGeom>
              <a:solidFill>
                <a:srgbClr val="203249"/>
              </a:solidFill>
              <a:ln w="8653"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6AB1B4F2-CD98-DECD-87B8-FEC119A38D9A}"/>
                  </a:ext>
                </a:extLst>
              </p:cNvPr>
              <p:cNvSpPr/>
              <p:nvPr/>
            </p:nvSpPr>
            <p:spPr>
              <a:xfrm>
                <a:off x="7681479" y="3685309"/>
                <a:ext cx="51088" cy="64077"/>
              </a:xfrm>
              <a:custGeom>
                <a:avLst/>
                <a:gdLst>
                  <a:gd name="connsiteX0" fmla="*/ 41564 w 51088"/>
                  <a:gd name="connsiteY0" fmla="*/ 58016 h 64077"/>
                  <a:gd name="connsiteX1" fmla="*/ 35502 w 51088"/>
                  <a:gd name="connsiteY1" fmla="*/ 61480 h 64077"/>
                  <a:gd name="connsiteX2" fmla="*/ 29441 w 51088"/>
                  <a:gd name="connsiteY2" fmla="*/ 63211 h 64077"/>
                  <a:gd name="connsiteX3" fmla="*/ 22514 w 51088"/>
                  <a:gd name="connsiteY3" fmla="*/ 64077 h 64077"/>
                  <a:gd name="connsiteX4" fmla="*/ 12989 w 51088"/>
                  <a:gd name="connsiteY4" fmla="*/ 62345 h 64077"/>
                  <a:gd name="connsiteX5" fmla="*/ 6061 w 51088"/>
                  <a:gd name="connsiteY5" fmla="*/ 57150 h 64077"/>
                  <a:gd name="connsiteX6" fmla="*/ 1732 w 51088"/>
                  <a:gd name="connsiteY6" fmla="*/ 49357 h 64077"/>
                  <a:gd name="connsiteX7" fmla="*/ 0 w 51088"/>
                  <a:gd name="connsiteY7" fmla="*/ 38966 h 64077"/>
                  <a:gd name="connsiteX8" fmla="*/ 2598 w 51088"/>
                  <a:gd name="connsiteY8" fmla="*/ 24245 h 64077"/>
                  <a:gd name="connsiteX9" fmla="*/ 9525 w 51088"/>
                  <a:gd name="connsiteY9" fmla="*/ 12123 h 64077"/>
                  <a:gd name="connsiteX10" fmla="*/ 19916 w 51088"/>
                  <a:gd name="connsiteY10" fmla="*/ 3464 h 64077"/>
                  <a:gd name="connsiteX11" fmla="*/ 32904 w 51088"/>
                  <a:gd name="connsiteY11" fmla="*/ 0 h 64077"/>
                  <a:gd name="connsiteX12" fmla="*/ 43295 w 51088"/>
                  <a:gd name="connsiteY12" fmla="*/ 2598 h 64077"/>
                  <a:gd name="connsiteX13" fmla="*/ 51089 w 51088"/>
                  <a:gd name="connsiteY13" fmla="*/ 8659 h 64077"/>
                  <a:gd name="connsiteX14" fmla="*/ 47625 w 51088"/>
                  <a:gd name="connsiteY14" fmla="*/ 12989 h 64077"/>
                  <a:gd name="connsiteX15" fmla="*/ 46759 w 51088"/>
                  <a:gd name="connsiteY15" fmla="*/ 13855 h 64077"/>
                  <a:gd name="connsiteX16" fmla="*/ 45893 w 51088"/>
                  <a:gd name="connsiteY16" fmla="*/ 13855 h 64077"/>
                  <a:gd name="connsiteX17" fmla="*/ 44161 w 51088"/>
                  <a:gd name="connsiteY17" fmla="*/ 12989 h 64077"/>
                  <a:gd name="connsiteX18" fmla="*/ 41564 w 51088"/>
                  <a:gd name="connsiteY18" fmla="*/ 11257 h 64077"/>
                  <a:gd name="connsiteX19" fmla="*/ 38100 w 51088"/>
                  <a:gd name="connsiteY19" fmla="*/ 9525 h 64077"/>
                  <a:gd name="connsiteX20" fmla="*/ 32904 w 51088"/>
                  <a:gd name="connsiteY20" fmla="*/ 8659 h 64077"/>
                  <a:gd name="connsiteX21" fmla="*/ 25111 w 51088"/>
                  <a:gd name="connsiteY21" fmla="*/ 11257 h 64077"/>
                  <a:gd name="connsiteX22" fmla="*/ 18184 w 51088"/>
                  <a:gd name="connsiteY22" fmla="*/ 17318 h 64077"/>
                  <a:gd name="connsiteX23" fmla="*/ 13855 w 51088"/>
                  <a:gd name="connsiteY23" fmla="*/ 26843 h 64077"/>
                  <a:gd name="connsiteX24" fmla="*/ 12123 w 51088"/>
                  <a:gd name="connsiteY24" fmla="*/ 38966 h 64077"/>
                  <a:gd name="connsiteX25" fmla="*/ 12989 w 51088"/>
                  <a:gd name="connsiteY25" fmla="*/ 45893 h 64077"/>
                  <a:gd name="connsiteX26" fmla="*/ 15586 w 51088"/>
                  <a:gd name="connsiteY26" fmla="*/ 51089 h 64077"/>
                  <a:gd name="connsiteX27" fmla="*/ 19916 w 51088"/>
                  <a:gd name="connsiteY27" fmla="*/ 54552 h 64077"/>
                  <a:gd name="connsiteX28" fmla="*/ 25977 w 51088"/>
                  <a:gd name="connsiteY28" fmla="*/ 55418 h 64077"/>
                  <a:gd name="connsiteX29" fmla="*/ 32904 w 51088"/>
                  <a:gd name="connsiteY29" fmla="*/ 54552 h 64077"/>
                  <a:gd name="connsiteX30" fmla="*/ 38100 w 51088"/>
                  <a:gd name="connsiteY30" fmla="*/ 51955 h 64077"/>
                  <a:gd name="connsiteX31" fmla="*/ 41564 w 51088"/>
                  <a:gd name="connsiteY31" fmla="*/ 49357 h 64077"/>
                  <a:gd name="connsiteX32" fmla="*/ 44161 w 51088"/>
                  <a:gd name="connsiteY32" fmla="*/ 48491 h 64077"/>
                  <a:gd name="connsiteX33" fmla="*/ 45893 w 51088"/>
                  <a:gd name="connsiteY33" fmla="*/ 49357 h 64077"/>
                  <a:gd name="connsiteX34" fmla="*/ 48491 w 51088"/>
                  <a:gd name="connsiteY34" fmla="*/ 52821 h 64077"/>
                  <a:gd name="connsiteX35" fmla="*/ 41564 w 51088"/>
                  <a:gd name="connsiteY35" fmla="*/ 58016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1088" h="64077">
                    <a:moveTo>
                      <a:pt x="41564" y="58016"/>
                    </a:moveTo>
                    <a:cubicBezTo>
                      <a:pt x="39832" y="59748"/>
                      <a:pt x="37234" y="60614"/>
                      <a:pt x="35502" y="61480"/>
                    </a:cubicBezTo>
                    <a:cubicBezTo>
                      <a:pt x="33770" y="62345"/>
                      <a:pt x="31173" y="63211"/>
                      <a:pt x="29441" y="63211"/>
                    </a:cubicBezTo>
                    <a:cubicBezTo>
                      <a:pt x="27709" y="63211"/>
                      <a:pt x="25111" y="64077"/>
                      <a:pt x="22514" y="64077"/>
                    </a:cubicBezTo>
                    <a:cubicBezTo>
                      <a:pt x="19050" y="64077"/>
                      <a:pt x="15586" y="63211"/>
                      <a:pt x="12989" y="62345"/>
                    </a:cubicBezTo>
                    <a:cubicBezTo>
                      <a:pt x="10391" y="61480"/>
                      <a:pt x="7793" y="59748"/>
                      <a:pt x="6061" y="57150"/>
                    </a:cubicBezTo>
                    <a:cubicBezTo>
                      <a:pt x="4330" y="54552"/>
                      <a:pt x="2598" y="51955"/>
                      <a:pt x="1732" y="49357"/>
                    </a:cubicBezTo>
                    <a:cubicBezTo>
                      <a:pt x="866" y="45893"/>
                      <a:pt x="0" y="42429"/>
                      <a:pt x="0" y="38966"/>
                    </a:cubicBezTo>
                    <a:cubicBezTo>
                      <a:pt x="0" y="33770"/>
                      <a:pt x="866" y="28575"/>
                      <a:pt x="2598" y="24245"/>
                    </a:cubicBezTo>
                    <a:cubicBezTo>
                      <a:pt x="4330" y="19916"/>
                      <a:pt x="6061" y="15586"/>
                      <a:pt x="9525" y="12123"/>
                    </a:cubicBezTo>
                    <a:cubicBezTo>
                      <a:pt x="12123" y="8659"/>
                      <a:pt x="15586" y="6061"/>
                      <a:pt x="19916" y="3464"/>
                    </a:cubicBezTo>
                    <a:cubicBezTo>
                      <a:pt x="24245" y="1732"/>
                      <a:pt x="28575" y="0"/>
                      <a:pt x="32904" y="0"/>
                    </a:cubicBezTo>
                    <a:cubicBezTo>
                      <a:pt x="37234" y="0"/>
                      <a:pt x="40698" y="866"/>
                      <a:pt x="43295" y="2598"/>
                    </a:cubicBezTo>
                    <a:cubicBezTo>
                      <a:pt x="45893" y="4330"/>
                      <a:pt x="48491" y="6061"/>
                      <a:pt x="51089" y="8659"/>
                    </a:cubicBezTo>
                    <a:lnTo>
                      <a:pt x="47625" y="12989"/>
                    </a:lnTo>
                    <a:cubicBezTo>
                      <a:pt x="47625" y="12989"/>
                      <a:pt x="46759" y="13855"/>
                      <a:pt x="46759" y="13855"/>
                    </a:cubicBezTo>
                    <a:cubicBezTo>
                      <a:pt x="46759" y="13855"/>
                      <a:pt x="45893" y="13855"/>
                      <a:pt x="45893" y="13855"/>
                    </a:cubicBezTo>
                    <a:cubicBezTo>
                      <a:pt x="45027" y="13855"/>
                      <a:pt x="45027" y="13855"/>
                      <a:pt x="44161" y="12989"/>
                    </a:cubicBezTo>
                    <a:cubicBezTo>
                      <a:pt x="43295" y="12123"/>
                      <a:pt x="43295" y="12123"/>
                      <a:pt x="41564" y="11257"/>
                    </a:cubicBezTo>
                    <a:cubicBezTo>
                      <a:pt x="39832" y="10391"/>
                      <a:pt x="39832" y="10391"/>
                      <a:pt x="38100" y="9525"/>
                    </a:cubicBezTo>
                    <a:cubicBezTo>
                      <a:pt x="36368" y="8659"/>
                      <a:pt x="34636" y="8659"/>
                      <a:pt x="32904" y="8659"/>
                    </a:cubicBezTo>
                    <a:cubicBezTo>
                      <a:pt x="30307" y="8659"/>
                      <a:pt x="27709" y="9525"/>
                      <a:pt x="25111" y="11257"/>
                    </a:cubicBezTo>
                    <a:cubicBezTo>
                      <a:pt x="22514" y="12989"/>
                      <a:pt x="20782" y="14720"/>
                      <a:pt x="18184" y="17318"/>
                    </a:cubicBezTo>
                    <a:cubicBezTo>
                      <a:pt x="16452" y="19916"/>
                      <a:pt x="14720" y="23379"/>
                      <a:pt x="13855" y="26843"/>
                    </a:cubicBezTo>
                    <a:cubicBezTo>
                      <a:pt x="12989" y="30307"/>
                      <a:pt x="12123" y="34636"/>
                      <a:pt x="12123" y="38966"/>
                    </a:cubicBezTo>
                    <a:cubicBezTo>
                      <a:pt x="12123" y="41564"/>
                      <a:pt x="12123" y="44161"/>
                      <a:pt x="12989" y="45893"/>
                    </a:cubicBezTo>
                    <a:cubicBezTo>
                      <a:pt x="13855" y="47625"/>
                      <a:pt x="14720" y="49357"/>
                      <a:pt x="15586" y="51089"/>
                    </a:cubicBezTo>
                    <a:cubicBezTo>
                      <a:pt x="16452" y="52821"/>
                      <a:pt x="18184" y="53686"/>
                      <a:pt x="19916" y="54552"/>
                    </a:cubicBezTo>
                    <a:cubicBezTo>
                      <a:pt x="21648" y="55418"/>
                      <a:pt x="23379" y="55418"/>
                      <a:pt x="25977" y="55418"/>
                    </a:cubicBezTo>
                    <a:cubicBezTo>
                      <a:pt x="28575" y="55418"/>
                      <a:pt x="31173" y="55418"/>
                      <a:pt x="32904" y="54552"/>
                    </a:cubicBezTo>
                    <a:cubicBezTo>
                      <a:pt x="34636" y="53686"/>
                      <a:pt x="36368" y="52821"/>
                      <a:pt x="38100" y="51955"/>
                    </a:cubicBezTo>
                    <a:cubicBezTo>
                      <a:pt x="38966" y="51089"/>
                      <a:pt x="40698" y="50223"/>
                      <a:pt x="41564" y="49357"/>
                    </a:cubicBezTo>
                    <a:cubicBezTo>
                      <a:pt x="42429" y="48491"/>
                      <a:pt x="43295" y="48491"/>
                      <a:pt x="44161" y="48491"/>
                    </a:cubicBezTo>
                    <a:cubicBezTo>
                      <a:pt x="45027" y="48491"/>
                      <a:pt x="45893" y="48491"/>
                      <a:pt x="45893" y="49357"/>
                    </a:cubicBezTo>
                    <a:lnTo>
                      <a:pt x="48491" y="52821"/>
                    </a:lnTo>
                    <a:cubicBezTo>
                      <a:pt x="45893" y="54552"/>
                      <a:pt x="43295" y="56284"/>
                      <a:pt x="41564" y="58016"/>
                    </a:cubicBezTo>
                    <a:close/>
                  </a:path>
                </a:pathLst>
              </a:custGeom>
              <a:solidFill>
                <a:srgbClr val="203249"/>
              </a:solidFill>
              <a:ln w="8653"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3F3638D6-D4D7-862B-3A9F-7981A706424C}"/>
                  </a:ext>
                </a:extLst>
              </p:cNvPr>
              <p:cNvSpPr/>
              <p:nvPr/>
            </p:nvSpPr>
            <p:spPr>
              <a:xfrm>
                <a:off x="7739976" y="3666259"/>
                <a:ext cx="37619" cy="84859"/>
              </a:xfrm>
              <a:custGeom>
                <a:avLst/>
                <a:gdLst>
                  <a:gd name="connsiteX0" fmla="*/ 4714 w 37619"/>
                  <a:gd name="connsiteY0" fmla="*/ 71005 h 84859"/>
                  <a:gd name="connsiteX1" fmla="*/ 4714 w 37619"/>
                  <a:gd name="connsiteY1" fmla="*/ 70139 h 84859"/>
                  <a:gd name="connsiteX2" fmla="*/ 4714 w 37619"/>
                  <a:gd name="connsiteY2" fmla="*/ 68407 h 84859"/>
                  <a:gd name="connsiteX3" fmla="*/ 4714 w 37619"/>
                  <a:gd name="connsiteY3" fmla="*/ 65809 h 84859"/>
                  <a:gd name="connsiteX4" fmla="*/ 5580 w 37619"/>
                  <a:gd name="connsiteY4" fmla="*/ 61480 h 84859"/>
                  <a:gd name="connsiteX5" fmla="*/ 9044 w 37619"/>
                  <a:gd name="connsiteY5" fmla="*/ 30307 h 84859"/>
                  <a:gd name="connsiteX6" fmla="*/ 2117 w 37619"/>
                  <a:gd name="connsiteY6" fmla="*/ 30307 h 84859"/>
                  <a:gd name="connsiteX7" fmla="*/ 385 w 37619"/>
                  <a:gd name="connsiteY7" fmla="*/ 29441 h 84859"/>
                  <a:gd name="connsiteX8" fmla="*/ 385 w 37619"/>
                  <a:gd name="connsiteY8" fmla="*/ 27709 h 84859"/>
                  <a:gd name="connsiteX9" fmla="*/ 1251 w 37619"/>
                  <a:gd name="connsiteY9" fmla="*/ 23380 h 84859"/>
                  <a:gd name="connsiteX10" fmla="*/ 10776 w 37619"/>
                  <a:gd name="connsiteY10" fmla="*/ 22514 h 84859"/>
                  <a:gd name="connsiteX11" fmla="*/ 15105 w 37619"/>
                  <a:gd name="connsiteY11" fmla="*/ 2598 h 84859"/>
                  <a:gd name="connsiteX12" fmla="*/ 15971 w 37619"/>
                  <a:gd name="connsiteY12" fmla="*/ 866 h 84859"/>
                  <a:gd name="connsiteX13" fmla="*/ 17703 w 37619"/>
                  <a:gd name="connsiteY13" fmla="*/ 0 h 84859"/>
                  <a:gd name="connsiteX14" fmla="*/ 23765 w 37619"/>
                  <a:gd name="connsiteY14" fmla="*/ 0 h 84859"/>
                  <a:gd name="connsiteX15" fmla="*/ 21167 w 37619"/>
                  <a:gd name="connsiteY15" fmla="*/ 21648 h 84859"/>
                  <a:gd name="connsiteX16" fmla="*/ 37619 w 37619"/>
                  <a:gd name="connsiteY16" fmla="*/ 21648 h 84859"/>
                  <a:gd name="connsiteX17" fmla="*/ 36753 w 37619"/>
                  <a:gd name="connsiteY17" fmla="*/ 29441 h 84859"/>
                  <a:gd name="connsiteX18" fmla="*/ 20301 w 37619"/>
                  <a:gd name="connsiteY18" fmla="*/ 29441 h 84859"/>
                  <a:gd name="connsiteX19" fmla="*/ 16837 w 37619"/>
                  <a:gd name="connsiteY19" fmla="*/ 60614 h 84859"/>
                  <a:gd name="connsiteX20" fmla="*/ 15971 w 37619"/>
                  <a:gd name="connsiteY20" fmla="*/ 64943 h 84859"/>
                  <a:gd name="connsiteX21" fmla="*/ 15971 w 37619"/>
                  <a:gd name="connsiteY21" fmla="*/ 67541 h 84859"/>
                  <a:gd name="connsiteX22" fmla="*/ 15971 w 37619"/>
                  <a:gd name="connsiteY22" fmla="*/ 69273 h 84859"/>
                  <a:gd name="connsiteX23" fmla="*/ 15971 w 37619"/>
                  <a:gd name="connsiteY23" fmla="*/ 70139 h 84859"/>
                  <a:gd name="connsiteX24" fmla="*/ 17703 w 37619"/>
                  <a:gd name="connsiteY24" fmla="*/ 74468 h 84859"/>
                  <a:gd name="connsiteX25" fmla="*/ 22033 w 37619"/>
                  <a:gd name="connsiteY25" fmla="*/ 76200 h 84859"/>
                  <a:gd name="connsiteX26" fmla="*/ 24630 w 37619"/>
                  <a:gd name="connsiteY26" fmla="*/ 75334 h 84859"/>
                  <a:gd name="connsiteX27" fmla="*/ 26362 w 37619"/>
                  <a:gd name="connsiteY27" fmla="*/ 74468 h 84859"/>
                  <a:gd name="connsiteX28" fmla="*/ 28094 w 37619"/>
                  <a:gd name="connsiteY28" fmla="*/ 73602 h 84859"/>
                  <a:gd name="connsiteX29" fmla="*/ 28960 w 37619"/>
                  <a:gd name="connsiteY29" fmla="*/ 72736 h 84859"/>
                  <a:gd name="connsiteX30" fmla="*/ 29826 w 37619"/>
                  <a:gd name="connsiteY30" fmla="*/ 72736 h 84859"/>
                  <a:gd name="connsiteX31" fmla="*/ 30692 w 37619"/>
                  <a:gd name="connsiteY31" fmla="*/ 73602 h 84859"/>
                  <a:gd name="connsiteX32" fmla="*/ 33290 w 37619"/>
                  <a:gd name="connsiteY32" fmla="*/ 78798 h 84859"/>
                  <a:gd name="connsiteX33" fmla="*/ 26362 w 37619"/>
                  <a:gd name="connsiteY33" fmla="*/ 83127 h 84859"/>
                  <a:gd name="connsiteX34" fmla="*/ 18569 w 37619"/>
                  <a:gd name="connsiteY34" fmla="*/ 84859 h 84859"/>
                  <a:gd name="connsiteX35" fmla="*/ 9044 w 37619"/>
                  <a:gd name="connsiteY35" fmla="*/ 81395 h 84859"/>
                  <a:gd name="connsiteX36" fmla="*/ 4714 w 37619"/>
                  <a:gd name="connsiteY36" fmla="*/ 71005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9" h="84859">
                    <a:moveTo>
                      <a:pt x="4714" y="71005"/>
                    </a:moveTo>
                    <a:cubicBezTo>
                      <a:pt x="4714" y="71005"/>
                      <a:pt x="4714" y="70139"/>
                      <a:pt x="4714" y="70139"/>
                    </a:cubicBezTo>
                    <a:cubicBezTo>
                      <a:pt x="4714" y="70139"/>
                      <a:pt x="4714" y="69273"/>
                      <a:pt x="4714" y="68407"/>
                    </a:cubicBezTo>
                    <a:cubicBezTo>
                      <a:pt x="4714" y="67541"/>
                      <a:pt x="4714" y="66675"/>
                      <a:pt x="4714" y="65809"/>
                    </a:cubicBezTo>
                    <a:cubicBezTo>
                      <a:pt x="4714" y="64943"/>
                      <a:pt x="4714" y="63212"/>
                      <a:pt x="5580" y="61480"/>
                    </a:cubicBezTo>
                    <a:lnTo>
                      <a:pt x="9044" y="30307"/>
                    </a:lnTo>
                    <a:lnTo>
                      <a:pt x="2117" y="30307"/>
                    </a:lnTo>
                    <a:cubicBezTo>
                      <a:pt x="1251" y="30307"/>
                      <a:pt x="1251" y="30307"/>
                      <a:pt x="385" y="29441"/>
                    </a:cubicBezTo>
                    <a:cubicBezTo>
                      <a:pt x="385" y="29441"/>
                      <a:pt x="-481" y="28575"/>
                      <a:pt x="385" y="27709"/>
                    </a:cubicBezTo>
                    <a:lnTo>
                      <a:pt x="1251" y="23380"/>
                    </a:lnTo>
                    <a:lnTo>
                      <a:pt x="10776" y="22514"/>
                    </a:lnTo>
                    <a:lnTo>
                      <a:pt x="15105" y="2598"/>
                    </a:lnTo>
                    <a:cubicBezTo>
                      <a:pt x="15105" y="1732"/>
                      <a:pt x="15971" y="1732"/>
                      <a:pt x="15971" y="866"/>
                    </a:cubicBezTo>
                    <a:cubicBezTo>
                      <a:pt x="15971" y="866"/>
                      <a:pt x="16837" y="0"/>
                      <a:pt x="17703" y="0"/>
                    </a:cubicBezTo>
                    <a:lnTo>
                      <a:pt x="23765" y="0"/>
                    </a:lnTo>
                    <a:lnTo>
                      <a:pt x="21167" y="21648"/>
                    </a:lnTo>
                    <a:lnTo>
                      <a:pt x="37619" y="21648"/>
                    </a:lnTo>
                    <a:lnTo>
                      <a:pt x="36753" y="29441"/>
                    </a:lnTo>
                    <a:lnTo>
                      <a:pt x="20301" y="29441"/>
                    </a:lnTo>
                    <a:lnTo>
                      <a:pt x="16837" y="60614"/>
                    </a:lnTo>
                    <a:cubicBezTo>
                      <a:pt x="16837" y="62346"/>
                      <a:pt x="16837" y="64077"/>
                      <a:pt x="15971" y="64943"/>
                    </a:cubicBezTo>
                    <a:cubicBezTo>
                      <a:pt x="15971" y="65809"/>
                      <a:pt x="15971" y="66675"/>
                      <a:pt x="15971" y="67541"/>
                    </a:cubicBezTo>
                    <a:cubicBezTo>
                      <a:pt x="15971" y="68407"/>
                      <a:pt x="15971" y="68407"/>
                      <a:pt x="15971" y="69273"/>
                    </a:cubicBezTo>
                    <a:cubicBezTo>
                      <a:pt x="15971" y="69273"/>
                      <a:pt x="15971" y="69273"/>
                      <a:pt x="15971" y="70139"/>
                    </a:cubicBezTo>
                    <a:cubicBezTo>
                      <a:pt x="15971" y="71871"/>
                      <a:pt x="16837" y="73602"/>
                      <a:pt x="17703" y="74468"/>
                    </a:cubicBezTo>
                    <a:cubicBezTo>
                      <a:pt x="18569" y="75334"/>
                      <a:pt x="20301" y="76200"/>
                      <a:pt x="22033" y="76200"/>
                    </a:cubicBezTo>
                    <a:cubicBezTo>
                      <a:pt x="22899" y="76200"/>
                      <a:pt x="23765" y="76200"/>
                      <a:pt x="24630" y="75334"/>
                    </a:cubicBezTo>
                    <a:cubicBezTo>
                      <a:pt x="25496" y="75334"/>
                      <a:pt x="26362" y="74468"/>
                      <a:pt x="26362" y="74468"/>
                    </a:cubicBezTo>
                    <a:cubicBezTo>
                      <a:pt x="27228" y="74468"/>
                      <a:pt x="27228" y="73602"/>
                      <a:pt x="28094" y="73602"/>
                    </a:cubicBezTo>
                    <a:cubicBezTo>
                      <a:pt x="28094" y="73602"/>
                      <a:pt x="28960" y="72736"/>
                      <a:pt x="28960" y="72736"/>
                    </a:cubicBezTo>
                    <a:cubicBezTo>
                      <a:pt x="28960" y="72736"/>
                      <a:pt x="29826" y="72736"/>
                      <a:pt x="29826" y="72736"/>
                    </a:cubicBezTo>
                    <a:cubicBezTo>
                      <a:pt x="29826" y="72736"/>
                      <a:pt x="29826" y="73602"/>
                      <a:pt x="30692" y="73602"/>
                    </a:cubicBezTo>
                    <a:lnTo>
                      <a:pt x="33290" y="78798"/>
                    </a:lnTo>
                    <a:cubicBezTo>
                      <a:pt x="31558" y="80530"/>
                      <a:pt x="28960" y="82261"/>
                      <a:pt x="26362" y="83127"/>
                    </a:cubicBezTo>
                    <a:cubicBezTo>
                      <a:pt x="23765" y="83993"/>
                      <a:pt x="21167" y="84859"/>
                      <a:pt x="18569" y="84859"/>
                    </a:cubicBezTo>
                    <a:cubicBezTo>
                      <a:pt x="14239" y="84859"/>
                      <a:pt x="11642" y="83993"/>
                      <a:pt x="9044" y="81395"/>
                    </a:cubicBezTo>
                    <a:cubicBezTo>
                      <a:pt x="5580" y="77932"/>
                      <a:pt x="4714" y="74468"/>
                      <a:pt x="4714" y="71005"/>
                    </a:cubicBezTo>
                    <a:close/>
                  </a:path>
                </a:pathLst>
              </a:custGeom>
              <a:solidFill>
                <a:srgbClr val="203249"/>
              </a:solidFill>
              <a:ln w="8653"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9857DDC8-2E6C-35A6-8A45-57D0220D2FE5}"/>
                  </a:ext>
                </a:extLst>
              </p:cNvPr>
              <p:cNvSpPr/>
              <p:nvPr/>
            </p:nvSpPr>
            <p:spPr>
              <a:xfrm>
                <a:off x="7785003" y="3685309"/>
                <a:ext cx="55803" cy="64077"/>
              </a:xfrm>
              <a:custGeom>
                <a:avLst/>
                <a:gdLst>
                  <a:gd name="connsiteX0" fmla="*/ 55803 w 55803"/>
                  <a:gd name="connsiteY0" fmla="*/ 0 h 64077"/>
                  <a:gd name="connsiteX1" fmla="*/ 48010 w 55803"/>
                  <a:gd name="connsiteY1" fmla="*/ 63211 h 64077"/>
                  <a:gd name="connsiteX2" fmla="*/ 42814 w 55803"/>
                  <a:gd name="connsiteY2" fmla="*/ 63211 h 64077"/>
                  <a:gd name="connsiteX3" fmla="*/ 38485 w 55803"/>
                  <a:gd name="connsiteY3" fmla="*/ 58882 h 64077"/>
                  <a:gd name="connsiteX4" fmla="*/ 39351 w 55803"/>
                  <a:gd name="connsiteY4" fmla="*/ 47625 h 64077"/>
                  <a:gd name="connsiteX5" fmla="*/ 28094 w 55803"/>
                  <a:gd name="connsiteY5" fmla="*/ 59748 h 64077"/>
                  <a:gd name="connsiteX6" fmla="*/ 15105 w 55803"/>
                  <a:gd name="connsiteY6" fmla="*/ 64077 h 64077"/>
                  <a:gd name="connsiteX7" fmla="*/ 8178 w 55803"/>
                  <a:gd name="connsiteY7" fmla="*/ 62345 h 64077"/>
                  <a:gd name="connsiteX8" fmla="*/ 2982 w 55803"/>
                  <a:gd name="connsiteY8" fmla="*/ 58016 h 64077"/>
                  <a:gd name="connsiteX9" fmla="*/ 385 w 55803"/>
                  <a:gd name="connsiteY9" fmla="*/ 50223 h 64077"/>
                  <a:gd name="connsiteX10" fmla="*/ 385 w 55803"/>
                  <a:gd name="connsiteY10" fmla="*/ 39832 h 64077"/>
                  <a:gd name="connsiteX11" fmla="*/ 4714 w 55803"/>
                  <a:gd name="connsiteY11" fmla="*/ 0 h 64077"/>
                  <a:gd name="connsiteX12" fmla="*/ 15971 w 55803"/>
                  <a:gd name="connsiteY12" fmla="*/ 0 h 64077"/>
                  <a:gd name="connsiteX13" fmla="*/ 11642 w 55803"/>
                  <a:gd name="connsiteY13" fmla="*/ 39832 h 64077"/>
                  <a:gd name="connsiteX14" fmla="*/ 12508 w 55803"/>
                  <a:gd name="connsiteY14" fmla="*/ 51089 h 64077"/>
                  <a:gd name="connsiteX15" fmla="*/ 19435 w 55803"/>
                  <a:gd name="connsiteY15" fmla="*/ 54552 h 64077"/>
                  <a:gd name="connsiteX16" fmla="*/ 25496 w 55803"/>
                  <a:gd name="connsiteY16" fmla="*/ 52821 h 64077"/>
                  <a:gd name="connsiteX17" fmla="*/ 31558 w 55803"/>
                  <a:gd name="connsiteY17" fmla="*/ 48491 h 64077"/>
                  <a:gd name="connsiteX18" fmla="*/ 36753 w 55803"/>
                  <a:gd name="connsiteY18" fmla="*/ 41564 h 64077"/>
                  <a:gd name="connsiteX19" fmla="*/ 41082 w 55803"/>
                  <a:gd name="connsiteY19" fmla="*/ 32904 h 64077"/>
                  <a:gd name="connsiteX20" fmla="*/ 45412 w 55803"/>
                  <a:gd name="connsiteY20" fmla="*/ 0 h 64077"/>
                  <a:gd name="connsiteX21" fmla="*/ 55803 w 55803"/>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803" h="64077">
                    <a:moveTo>
                      <a:pt x="55803" y="0"/>
                    </a:moveTo>
                    <a:lnTo>
                      <a:pt x="48010" y="63211"/>
                    </a:lnTo>
                    <a:lnTo>
                      <a:pt x="42814" y="63211"/>
                    </a:lnTo>
                    <a:cubicBezTo>
                      <a:pt x="40217" y="63211"/>
                      <a:pt x="38485" y="61480"/>
                      <a:pt x="38485" y="58882"/>
                    </a:cubicBezTo>
                    <a:lnTo>
                      <a:pt x="39351" y="47625"/>
                    </a:lnTo>
                    <a:cubicBezTo>
                      <a:pt x="35887" y="52821"/>
                      <a:pt x="32423" y="57150"/>
                      <a:pt x="28094" y="59748"/>
                    </a:cubicBezTo>
                    <a:cubicBezTo>
                      <a:pt x="23764" y="62345"/>
                      <a:pt x="19435" y="64077"/>
                      <a:pt x="15105" y="64077"/>
                    </a:cubicBezTo>
                    <a:cubicBezTo>
                      <a:pt x="12508" y="64077"/>
                      <a:pt x="9910" y="63211"/>
                      <a:pt x="8178" y="62345"/>
                    </a:cubicBezTo>
                    <a:cubicBezTo>
                      <a:pt x="6446" y="61480"/>
                      <a:pt x="4714" y="59748"/>
                      <a:pt x="2982" y="58016"/>
                    </a:cubicBezTo>
                    <a:cubicBezTo>
                      <a:pt x="2117" y="56284"/>
                      <a:pt x="1251" y="53686"/>
                      <a:pt x="385" y="50223"/>
                    </a:cubicBezTo>
                    <a:cubicBezTo>
                      <a:pt x="-481" y="47625"/>
                      <a:pt x="385" y="44161"/>
                      <a:pt x="385" y="39832"/>
                    </a:cubicBezTo>
                    <a:lnTo>
                      <a:pt x="4714" y="0"/>
                    </a:lnTo>
                    <a:lnTo>
                      <a:pt x="15971" y="0"/>
                    </a:lnTo>
                    <a:lnTo>
                      <a:pt x="11642" y="39832"/>
                    </a:lnTo>
                    <a:cubicBezTo>
                      <a:pt x="10776" y="45027"/>
                      <a:pt x="11642" y="48491"/>
                      <a:pt x="12508" y="51089"/>
                    </a:cubicBezTo>
                    <a:cubicBezTo>
                      <a:pt x="13374" y="53686"/>
                      <a:pt x="15971" y="54552"/>
                      <a:pt x="19435" y="54552"/>
                    </a:cubicBezTo>
                    <a:cubicBezTo>
                      <a:pt x="21167" y="54552"/>
                      <a:pt x="22899" y="53686"/>
                      <a:pt x="25496" y="52821"/>
                    </a:cubicBezTo>
                    <a:cubicBezTo>
                      <a:pt x="27228" y="51955"/>
                      <a:pt x="29826" y="50223"/>
                      <a:pt x="31558" y="48491"/>
                    </a:cubicBezTo>
                    <a:cubicBezTo>
                      <a:pt x="33289" y="46759"/>
                      <a:pt x="35021" y="44161"/>
                      <a:pt x="36753" y="41564"/>
                    </a:cubicBezTo>
                    <a:cubicBezTo>
                      <a:pt x="38485" y="38966"/>
                      <a:pt x="40217" y="35502"/>
                      <a:pt x="41082" y="32904"/>
                    </a:cubicBezTo>
                    <a:lnTo>
                      <a:pt x="45412" y="0"/>
                    </a:lnTo>
                    <a:lnTo>
                      <a:pt x="55803" y="0"/>
                    </a:lnTo>
                    <a:close/>
                  </a:path>
                </a:pathLst>
              </a:custGeom>
              <a:solidFill>
                <a:srgbClr val="203249"/>
              </a:solidFill>
              <a:ln w="8653"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1690101C-2400-2CD1-D35E-10D84BBFAD13}"/>
                  </a:ext>
                </a:extLst>
              </p:cNvPr>
              <p:cNvSpPr/>
              <p:nvPr/>
            </p:nvSpPr>
            <p:spPr>
              <a:xfrm>
                <a:off x="7850331" y="3685309"/>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0 w 41563"/>
                  <a:gd name="connsiteY7" fmla="*/ 33770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0"/>
                      <a:pt x="19916" y="11257"/>
                      <a:pt x="21648" y="8659"/>
                    </a:cubicBezTo>
                    <a:cubicBezTo>
                      <a:pt x="23379" y="6061"/>
                      <a:pt x="25977" y="4330"/>
                      <a:pt x="27709" y="2598"/>
                    </a:cubicBezTo>
                    <a:cubicBezTo>
                      <a:pt x="29441" y="866"/>
                      <a:pt x="32038" y="0"/>
                      <a:pt x="34636" y="0"/>
                    </a:cubicBezTo>
                    <a:cubicBezTo>
                      <a:pt x="37234" y="0"/>
                      <a:pt x="38966" y="0"/>
                      <a:pt x="41564" y="866"/>
                    </a:cubicBezTo>
                    <a:lnTo>
                      <a:pt x="39832" y="11257"/>
                    </a:lnTo>
                    <a:cubicBezTo>
                      <a:pt x="34636" y="9525"/>
                      <a:pt x="29441" y="9525"/>
                      <a:pt x="25111" y="13855"/>
                    </a:cubicBezTo>
                    <a:cubicBezTo>
                      <a:pt x="20782" y="17318"/>
                      <a:pt x="17318" y="24245"/>
                      <a:pt x="14720" y="33770"/>
                    </a:cubicBezTo>
                    <a:lnTo>
                      <a:pt x="11257" y="63211"/>
                    </a:lnTo>
                    <a:lnTo>
                      <a:pt x="0" y="63211"/>
                    </a:lnTo>
                    <a:lnTo>
                      <a:pt x="7793" y="0"/>
                    </a:lnTo>
                    <a:lnTo>
                      <a:pt x="12989" y="0"/>
                    </a:lnTo>
                    <a:cubicBezTo>
                      <a:pt x="15586"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83B24A78-D80B-961F-A73D-5D82964F7755}"/>
                  </a:ext>
                </a:extLst>
              </p:cNvPr>
              <p:cNvSpPr/>
              <p:nvPr/>
            </p:nvSpPr>
            <p:spPr>
              <a:xfrm>
                <a:off x="7894493" y="3686175"/>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1 h 64077"/>
                  <a:gd name="connsiteX4" fmla="*/ 22513 w 51088"/>
                  <a:gd name="connsiteY4" fmla="*/ 64077 h 64077"/>
                  <a:gd name="connsiteX5" fmla="*/ 12989 w 51088"/>
                  <a:gd name="connsiteY5" fmla="*/ 62345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3 w 51088"/>
                  <a:gd name="connsiteY10" fmla="*/ 19916 h 64077"/>
                  <a:gd name="connsiteX11" fmla="*/ 8659 w 51088"/>
                  <a:gd name="connsiteY11" fmla="*/ 12123 h 64077"/>
                  <a:gd name="connsiteX12" fmla="*/ 14721 w 51088"/>
                  <a:gd name="connsiteY12" fmla="*/ 6061 h 64077"/>
                  <a:gd name="connsiteX13" fmla="*/ 22513 w 51088"/>
                  <a:gd name="connsiteY13" fmla="*/ 1732 h 64077"/>
                  <a:gd name="connsiteX14" fmla="*/ 32039 w 51088"/>
                  <a:gd name="connsiteY14" fmla="*/ 0 h 64077"/>
                  <a:gd name="connsiteX15" fmla="*/ 40698 w 51088"/>
                  <a:gd name="connsiteY15" fmla="*/ 1732 h 64077"/>
                  <a:gd name="connsiteX16" fmla="*/ 46759 w 51088"/>
                  <a:gd name="connsiteY16" fmla="*/ 5195 h 64077"/>
                  <a:gd name="connsiteX17" fmla="*/ 50223 w 51088"/>
                  <a:gd name="connsiteY17" fmla="*/ 9525 h 64077"/>
                  <a:gd name="connsiteX18" fmla="*/ 51088 w 51088"/>
                  <a:gd name="connsiteY18" fmla="*/ 14720 h 64077"/>
                  <a:gd name="connsiteX19" fmla="*/ 49357 w 51088"/>
                  <a:gd name="connsiteY19" fmla="*/ 22513 h 64077"/>
                  <a:gd name="connsiteX20" fmla="*/ 43295 w 51088"/>
                  <a:gd name="connsiteY20" fmla="*/ 28575 h 64077"/>
                  <a:gd name="connsiteX21" fmla="*/ 31173 w 51088"/>
                  <a:gd name="connsiteY21" fmla="*/ 33770 h 64077"/>
                  <a:gd name="connsiteX22" fmla="*/ 11257 w 51088"/>
                  <a:gd name="connsiteY22" fmla="*/ 37234 h 64077"/>
                  <a:gd name="connsiteX23" fmla="*/ 11257 w 51088"/>
                  <a:gd name="connsiteY23" fmla="*/ 38966 h 64077"/>
                  <a:gd name="connsiteX24" fmla="*/ 11257 w 51088"/>
                  <a:gd name="connsiteY24" fmla="*/ 40698 h 64077"/>
                  <a:gd name="connsiteX25" fmla="*/ 14721 w 51088"/>
                  <a:gd name="connsiteY25" fmla="*/ 53686 h 64077"/>
                  <a:gd name="connsiteX26" fmla="*/ 25977 w 51088"/>
                  <a:gd name="connsiteY26" fmla="*/ 58016 h 64077"/>
                  <a:gd name="connsiteX27" fmla="*/ 31173 w 51088"/>
                  <a:gd name="connsiteY27" fmla="*/ 57150 h 64077"/>
                  <a:gd name="connsiteX28" fmla="*/ 35502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1173 w 51088"/>
                  <a:gd name="connsiteY35" fmla="*/ 6927 h 64077"/>
                  <a:gd name="connsiteX36" fmla="*/ 24245 w 51088"/>
                  <a:gd name="connsiteY36" fmla="*/ 8659 h 64077"/>
                  <a:gd name="connsiteX37" fmla="*/ 18184 w 51088"/>
                  <a:gd name="connsiteY37" fmla="*/ 12989 h 64077"/>
                  <a:gd name="connsiteX38" fmla="*/ 13854 w 51088"/>
                  <a:gd name="connsiteY38" fmla="*/ 19916 h 64077"/>
                  <a:gd name="connsiteX39" fmla="*/ 11257 w 51088"/>
                  <a:gd name="connsiteY39" fmla="*/ 28575 h 64077"/>
                  <a:gd name="connsiteX40" fmla="*/ 26843 w 51088"/>
                  <a:gd name="connsiteY40" fmla="*/ 25977 h 64077"/>
                  <a:gd name="connsiteX41" fmla="*/ 35502 w 51088"/>
                  <a:gd name="connsiteY41" fmla="*/ 22513 h 64077"/>
                  <a:gd name="connsiteX42" fmla="*/ 39832 w 51088"/>
                  <a:gd name="connsiteY42" fmla="*/ 19050 h 64077"/>
                  <a:gd name="connsiteX43" fmla="*/ 40698 w 51088"/>
                  <a:gd name="connsiteY43" fmla="*/ 14720 h 64077"/>
                  <a:gd name="connsiteX44" fmla="*/ 39832 w 51088"/>
                  <a:gd name="connsiteY44" fmla="*/ 12123 h 64077"/>
                  <a:gd name="connsiteX45" fmla="*/ 38100 w 51088"/>
                  <a:gd name="connsiteY45" fmla="*/ 9525 h 64077"/>
                  <a:gd name="connsiteX46" fmla="*/ 35502 w 51088"/>
                  <a:gd name="connsiteY46" fmla="*/ 7793 h 64077"/>
                  <a:gd name="connsiteX47" fmla="*/ 31173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2" y="61479"/>
                      <a:pt x="32904" y="62345"/>
                      <a:pt x="30307" y="63211"/>
                    </a:cubicBezTo>
                    <a:cubicBezTo>
                      <a:pt x="27709" y="64077"/>
                      <a:pt x="25111" y="64077"/>
                      <a:pt x="22513" y="64077"/>
                    </a:cubicBezTo>
                    <a:cubicBezTo>
                      <a:pt x="19050" y="64077"/>
                      <a:pt x="15586" y="63211"/>
                      <a:pt x="12989" y="62345"/>
                    </a:cubicBezTo>
                    <a:cubicBezTo>
                      <a:pt x="10391" y="61479"/>
                      <a:pt x="7793" y="59748"/>
                      <a:pt x="6061" y="57150"/>
                    </a:cubicBezTo>
                    <a:cubicBezTo>
                      <a:pt x="4330" y="54552"/>
                      <a:pt x="2598" y="51955"/>
                      <a:pt x="1732" y="49357"/>
                    </a:cubicBezTo>
                    <a:cubicBezTo>
                      <a:pt x="866" y="45893"/>
                      <a:pt x="0" y="42429"/>
                      <a:pt x="0" y="38966"/>
                    </a:cubicBezTo>
                    <a:cubicBezTo>
                      <a:pt x="0" y="35502"/>
                      <a:pt x="0" y="32904"/>
                      <a:pt x="866" y="29441"/>
                    </a:cubicBezTo>
                    <a:cubicBezTo>
                      <a:pt x="1732" y="25977"/>
                      <a:pt x="2598" y="23379"/>
                      <a:pt x="3463" y="19916"/>
                    </a:cubicBezTo>
                    <a:cubicBezTo>
                      <a:pt x="5195" y="17318"/>
                      <a:pt x="6061" y="14720"/>
                      <a:pt x="8659" y="12123"/>
                    </a:cubicBezTo>
                    <a:cubicBezTo>
                      <a:pt x="10391" y="9525"/>
                      <a:pt x="12989" y="7793"/>
                      <a:pt x="14721" y="6061"/>
                    </a:cubicBezTo>
                    <a:cubicBezTo>
                      <a:pt x="17318" y="4330"/>
                      <a:pt x="19916" y="2598"/>
                      <a:pt x="22513" y="1732"/>
                    </a:cubicBezTo>
                    <a:cubicBezTo>
                      <a:pt x="25111" y="866"/>
                      <a:pt x="28575" y="0"/>
                      <a:pt x="32039" y="0"/>
                    </a:cubicBezTo>
                    <a:cubicBezTo>
                      <a:pt x="35502" y="0"/>
                      <a:pt x="38100" y="866"/>
                      <a:pt x="40698" y="1732"/>
                    </a:cubicBezTo>
                    <a:cubicBezTo>
                      <a:pt x="43295" y="2598"/>
                      <a:pt x="45027" y="3464"/>
                      <a:pt x="46759" y="5195"/>
                    </a:cubicBezTo>
                    <a:cubicBezTo>
                      <a:pt x="48491" y="6927"/>
                      <a:pt x="49357" y="7793"/>
                      <a:pt x="50223" y="9525"/>
                    </a:cubicBezTo>
                    <a:cubicBezTo>
                      <a:pt x="51088" y="11257"/>
                      <a:pt x="51088" y="12989"/>
                      <a:pt x="51088" y="14720"/>
                    </a:cubicBezTo>
                    <a:cubicBezTo>
                      <a:pt x="51088" y="17318"/>
                      <a:pt x="50223" y="19916"/>
                      <a:pt x="49357" y="22513"/>
                    </a:cubicBezTo>
                    <a:cubicBezTo>
                      <a:pt x="48491" y="25111"/>
                      <a:pt x="45893" y="26843"/>
                      <a:pt x="43295" y="28575"/>
                    </a:cubicBezTo>
                    <a:cubicBezTo>
                      <a:pt x="40698" y="30307"/>
                      <a:pt x="36368" y="32038"/>
                      <a:pt x="31173" y="33770"/>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2" y="50223"/>
                      <a:pt x="14721" y="53686"/>
                    </a:cubicBezTo>
                    <a:cubicBezTo>
                      <a:pt x="17318" y="56284"/>
                      <a:pt x="20782" y="58016"/>
                      <a:pt x="25977" y="58016"/>
                    </a:cubicBezTo>
                    <a:cubicBezTo>
                      <a:pt x="27709" y="58016"/>
                      <a:pt x="29441" y="58016"/>
                      <a:pt x="31173" y="57150"/>
                    </a:cubicBezTo>
                    <a:cubicBezTo>
                      <a:pt x="32904" y="57150"/>
                      <a:pt x="33770" y="56284"/>
                      <a:pt x="35502" y="55418"/>
                    </a:cubicBezTo>
                    <a:cubicBezTo>
                      <a:pt x="36368" y="54552"/>
                      <a:pt x="38100" y="54552"/>
                      <a:pt x="38966" y="53686"/>
                    </a:cubicBezTo>
                    <a:cubicBezTo>
                      <a:pt x="39832" y="52820"/>
                      <a:pt x="40698" y="51955"/>
                      <a:pt x="41564" y="51955"/>
                    </a:cubicBezTo>
                    <a:cubicBezTo>
                      <a:pt x="42429" y="51089"/>
                      <a:pt x="43295" y="51089"/>
                      <a:pt x="43295" y="50223"/>
                    </a:cubicBezTo>
                    <a:cubicBezTo>
                      <a:pt x="44161" y="50223"/>
                      <a:pt x="45027" y="49357"/>
                      <a:pt x="45027" y="49357"/>
                    </a:cubicBezTo>
                    <a:cubicBezTo>
                      <a:pt x="45893" y="49357"/>
                      <a:pt x="46759" y="49357"/>
                      <a:pt x="46759" y="50223"/>
                    </a:cubicBezTo>
                    <a:lnTo>
                      <a:pt x="49357" y="51089"/>
                    </a:lnTo>
                    <a:close/>
                    <a:moveTo>
                      <a:pt x="31173" y="6927"/>
                    </a:moveTo>
                    <a:cubicBezTo>
                      <a:pt x="28575" y="6927"/>
                      <a:pt x="25977" y="7793"/>
                      <a:pt x="24245" y="8659"/>
                    </a:cubicBezTo>
                    <a:cubicBezTo>
                      <a:pt x="21648" y="9525"/>
                      <a:pt x="19916" y="11257"/>
                      <a:pt x="18184" y="12989"/>
                    </a:cubicBezTo>
                    <a:cubicBezTo>
                      <a:pt x="16452" y="14720"/>
                      <a:pt x="14721" y="17318"/>
                      <a:pt x="13854" y="19916"/>
                    </a:cubicBezTo>
                    <a:cubicBezTo>
                      <a:pt x="12989" y="22513"/>
                      <a:pt x="12122" y="25111"/>
                      <a:pt x="11257" y="28575"/>
                    </a:cubicBezTo>
                    <a:cubicBezTo>
                      <a:pt x="17318" y="27709"/>
                      <a:pt x="22513" y="26843"/>
                      <a:pt x="26843" y="25977"/>
                    </a:cubicBezTo>
                    <a:cubicBezTo>
                      <a:pt x="30307" y="25111"/>
                      <a:pt x="33770" y="24245"/>
                      <a:pt x="35502" y="22513"/>
                    </a:cubicBezTo>
                    <a:cubicBezTo>
                      <a:pt x="37234" y="20782"/>
                      <a:pt x="38966" y="19916"/>
                      <a:pt x="39832" y="19050"/>
                    </a:cubicBezTo>
                    <a:cubicBezTo>
                      <a:pt x="40698" y="17318"/>
                      <a:pt x="40698" y="16452"/>
                      <a:pt x="40698" y="14720"/>
                    </a:cubicBezTo>
                    <a:cubicBezTo>
                      <a:pt x="40698" y="13854"/>
                      <a:pt x="40698" y="12989"/>
                      <a:pt x="39832" y="12123"/>
                    </a:cubicBezTo>
                    <a:cubicBezTo>
                      <a:pt x="39832" y="11257"/>
                      <a:pt x="38966" y="10391"/>
                      <a:pt x="38100" y="9525"/>
                    </a:cubicBezTo>
                    <a:cubicBezTo>
                      <a:pt x="37234" y="8659"/>
                      <a:pt x="36368" y="8659"/>
                      <a:pt x="35502" y="7793"/>
                    </a:cubicBezTo>
                    <a:cubicBezTo>
                      <a:pt x="34636" y="6927"/>
                      <a:pt x="32904" y="6927"/>
                      <a:pt x="31173" y="6927"/>
                    </a:cubicBezTo>
                    <a:close/>
                  </a:path>
                </a:pathLst>
              </a:custGeom>
              <a:solidFill>
                <a:srgbClr val="203249"/>
              </a:solidFill>
              <a:ln w="8653" cap="flat">
                <a:noFill/>
                <a:prstDash val="solid"/>
                <a:miter/>
              </a:ln>
            </p:spPr>
            <p:txBody>
              <a:bodyPr rtlCol="0" anchor="ctr"/>
              <a:lstStyle/>
              <a:p>
                <a:endParaRPr lang="en-US"/>
              </a:p>
            </p:txBody>
          </p:sp>
        </p:grpSp>
        <p:grpSp>
          <p:nvGrpSpPr>
            <p:cNvPr id="28" name="Graphic 6">
              <a:extLst>
                <a:ext uri="{FF2B5EF4-FFF2-40B4-BE49-F238E27FC236}">
                  <a16:creationId xmlns:a16="http://schemas.microsoft.com/office/drawing/2014/main" id="{75B4CC3E-9460-0FC4-52D5-F26FC6920F88}"/>
                </a:ext>
              </a:extLst>
            </p:cNvPr>
            <p:cNvGrpSpPr/>
            <p:nvPr/>
          </p:nvGrpSpPr>
          <p:grpSpPr>
            <a:xfrm>
              <a:off x="4330411" y="4280188"/>
              <a:ext cx="273627" cy="69272"/>
              <a:chOff x="4330411" y="4280188"/>
              <a:chExt cx="273627" cy="69272"/>
            </a:xfrm>
            <a:solidFill>
              <a:srgbClr val="203249"/>
            </a:solidFill>
          </p:grpSpPr>
          <p:sp>
            <p:nvSpPr>
              <p:cNvPr id="90" name="Freeform 89">
                <a:extLst>
                  <a:ext uri="{FF2B5EF4-FFF2-40B4-BE49-F238E27FC236}">
                    <a16:creationId xmlns:a16="http://schemas.microsoft.com/office/drawing/2014/main" id="{01BB9C22-C782-FCE0-EB8B-DD7968FFAC12}"/>
                  </a:ext>
                </a:extLst>
              </p:cNvPr>
              <p:cNvSpPr/>
              <p:nvPr/>
            </p:nvSpPr>
            <p:spPr>
              <a:xfrm>
                <a:off x="4330411" y="4280188"/>
                <a:ext cx="45027" cy="69272"/>
              </a:xfrm>
              <a:custGeom>
                <a:avLst/>
                <a:gdLst>
                  <a:gd name="connsiteX0" fmla="*/ 40698 w 45027"/>
                  <a:gd name="connsiteY0" fmla="*/ 14721 h 69272"/>
                  <a:gd name="connsiteX1" fmla="*/ 39832 w 45027"/>
                  <a:gd name="connsiteY1" fmla="*/ 16452 h 69272"/>
                  <a:gd name="connsiteX2" fmla="*/ 38100 w 45027"/>
                  <a:gd name="connsiteY2" fmla="*/ 16452 h 69272"/>
                  <a:gd name="connsiteX3" fmla="*/ 36368 w 45027"/>
                  <a:gd name="connsiteY3" fmla="*/ 15587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0 w 45027"/>
                  <a:gd name="connsiteY10" fmla="*/ 19916 h 69272"/>
                  <a:gd name="connsiteX11" fmla="*/ 15586 w 45027"/>
                  <a:gd name="connsiteY11" fmla="*/ 23380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9 h 69272"/>
                  <a:gd name="connsiteX16" fmla="*/ 39832 w 45027"/>
                  <a:gd name="connsiteY16" fmla="*/ 35502 h 69272"/>
                  <a:gd name="connsiteX17" fmla="*/ 43295 w 45027"/>
                  <a:gd name="connsiteY17" fmla="*/ 40698 h 69272"/>
                  <a:gd name="connsiteX18" fmla="*/ 44161 w 45027"/>
                  <a:gd name="connsiteY18" fmla="*/ 47625 h 69272"/>
                  <a:gd name="connsiteX19" fmla="*/ 42430 w 45027"/>
                  <a:gd name="connsiteY19" fmla="*/ 56284 h 69272"/>
                  <a:gd name="connsiteX20" fmla="*/ 38100 w 45027"/>
                  <a:gd name="connsiteY20" fmla="*/ 63212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5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9 h 69272"/>
                  <a:gd name="connsiteX42" fmla="*/ 4330 w 45027"/>
                  <a:gd name="connsiteY42" fmla="*/ 26843 h 69272"/>
                  <a:gd name="connsiteX43" fmla="*/ 3464 w 45027"/>
                  <a:gd name="connsiteY43" fmla="*/ 19050 h 69272"/>
                  <a:gd name="connsiteX44" fmla="*/ 5195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4721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4721"/>
                    </a:moveTo>
                    <a:cubicBezTo>
                      <a:pt x="40698" y="15587"/>
                      <a:pt x="39832" y="15587"/>
                      <a:pt x="39832" y="16452"/>
                    </a:cubicBezTo>
                    <a:cubicBezTo>
                      <a:pt x="39832" y="16452"/>
                      <a:pt x="38966" y="16452"/>
                      <a:pt x="38100" y="16452"/>
                    </a:cubicBezTo>
                    <a:cubicBezTo>
                      <a:pt x="37234" y="16452"/>
                      <a:pt x="36368" y="16452"/>
                      <a:pt x="36368" y="15587"/>
                    </a:cubicBezTo>
                    <a:cubicBezTo>
                      <a:pt x="36368" y="14721"/>
                      <a:pt x="34636" y="14721"/>
                      <a:pt x="33770" y="13855"/>
                    </a:cubicBezTo>
                    <a:cubicBezTo>
                      <a:pt x="32905"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1"/>
                      <a:pt x="15586" y="15587"/>
                      <a:pt x="15586" y="16452"/>
                    </a:cubicBezTo>
                    <a:cubicBezTo>
                      <a:pt x="15586" y="17318"/>
                      <a:pt x="14720" y="18184"/>
                      <a:pt x="14720" y="19916"/>
                    </a:cubicBezTo>
                    <a:cubicBezTo>
                      <a:pt x="14720" y="21648"/>
                      <a:pt x="15586" y="22514"/>
                      <a:pt x="15586" y="23380"/>
                    </a:cubicBezTo>
                    <a:cubicBezTo>
                      <a:pt x="16452" y="24246"/>
                      <a:pt x="17318" y="25112"/>
                      <a:pt x="19050" y="25977"/>
                    </a:cubicBezTo>
                    <a:cubicBezTo>
                      <a:pt x="20782" y="26843"/>
                      <a:pt x="22514" y="27709"/>
                      <a:pt x="24245" y="27709"/>
                    </a:cubicBezTo>
                    <a:cubicBezTo>
                      <a:pt x="25977" y="28575"/>
                      <a:pt x="27709" y="28575"/>
                      <a:pt x="29441" y="29441"/>
                    </a:cubicBezTo>
                    <a:cubicBezTo>
                      <a:pt x="31173" y="30307"/>
                      <a:pt x="32905" y="31173"/>
                      <a:pt x="34636" y="32039"/>
                    </a:cubicBezTo>
                    <a:cubicBezTo>
                      <a:pt x="36368" y="32905"/>
                      <a:pt x="38100" y="33771"/>
                      <a:pt x="39832" y="35502"/>
                    </a:cubicBezTo>
                    <a:cubicBezTo>
                      <a:pt x="41564" y="37234"/>
                      <a:pt x="42430" y="38100"/>
                      <a:pt x="43295" y="40698"/>
                    </a:cubicBezTo>
                    <a:cubicBezTo>
                      <a:pt x="44161" y="42430"/>
                      <a:pt x="44161" y="45027"/>
                      <a:pt x="44161" y="47625"/>
                    </a:cubicBezTo>
                    <a:cubicBezTo>
                      <a:pt x="44161" y="50223"/>
                      <a:pt x="43295" y="53686"/>
                      <a:pt x="42430" y="56284"/>
                    </a:cubicBezTo>
                    <a:cubicBezTo>
                      <a:pt x="41564" y="58882"/>
                      <a:pt x="39832" y="61480"/>
                      <a:pt x="38100" y="63212"/>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2"/>
                      <a:pt x="866" y="61480"/>
                      <a:pt x="0" y="60614"/>
                    </a:cubicBezTo>
                    <a:lnTo>
                      <a:pt x="3464" y="54552"/>
                    </a:lnTo>
                    <a:cubicBezTo>
                      <a:pt x="3464" y="54552"/>
                      <a:pt x="4330" y="53686"/>
                      <a:pt x="4330" y="53686"/>
                    </a:cubicBezTo>
                    <a:cubicBezTo>
                      <a:pt x="5195" y="53686"/>
                      <a:pt x="5195" y="52821"/>
                      <a:pt x="6061" y="52821"/>
                    </a:cubicBezTo>
                    <a:cubicBezTo>
                      <a:pt x="6927" y="52821"/>
                      <a:pt x="7793" y="52821"/>
                      <a:pt x="8659" y="53686"/>
                    </a:cubicBezTo>
                    <a:cubicBezTo>
                      <a:pt x="9525" y="54552"/>
                      <a:pt x="10391" y="55418"/>
                      <a:pt x="12123" y="55418"/>
                    </a:cubicBezTo>
                    <a:cubicBezTo>
                      <a:pt x="12989" y="56284"/>
                      <a:pt x="14720" y="57150"/>
                      <a:pt x="16452" y="57150"/>
                    </a:cubicBezTo>
                    <a:cubicBezTo>
                      <a:pt x="18184" y="58016"/>
                      <a:pt x="19916" y="58016"/>
                      <a:pt x="22514" y="58016"/>
                    </a:cubicBezTo>
                    <a:cubicBezTo>
                      <a:pt x="25977" y="58016"/>
                      <a:pt x="28575" y="57150"/>
                      <a:pt x="30307" y="55418"/>
                    </a:cubicBezTo>
                    <a:cubicBezTo>
                      <a:pt x="32039" y="53686"/>
                      <a:pt x="32905" y="51089"/>
                      <a:pt x="32905" y="48491"/>
                    </a:cubicBezTo>
                    <a:cubicBezTo>
                      <a:pt x="32905" y="46759"/>
                      <a:pt x="32905" y="45027"/>
                      <a:pt x="32039" y="44161"/>
                    </a:cubicBezTo>
                    <a:cubicBezTo>
                      <a:pt x="31173" y="43295"/>
                      <a:pt x="30307" y="42430"/>
                      <a:pt x="28575" y="41564"/>
                    </a:cubicBezTo>
                    <a:cubicBezTo>
                      <a:pt x="26843" y="40698"/>
                      <a:pt x="25111" y="39832"/>
                      <a:pt x="23380" y="39832"/>
                    </a:cubicBezTo>
                    <a:cubicBezTo>
                      <a:pt x="21648" y="38966"/>
                      <a:pt x="19916" y="38966"/>
                      <a:pt x="18184" y="38100"/>
                    </a:cubicBezTo>
                    <a:cubicBezTo>
                      <a:pt x="16452" y="37234"/>
                      <a:pt x="14720" y="36368"/>
                      <a:pt x="12989" y="35502"/>
                    </a:cubicBezTo>
                    <a:cubicBezTo>
                      <a:pt x="11257" y="34636"/>
                      <a:pt x="9525" y="33771"/>
                      <a:pt x="7793" y="32039"/>
                    </a:cubicBezTo>
                    <a:cubicBezTo>
                      <a:pt x="6061" y="30307"/>
                      <a:pt x="5195" y="28575"/>
                      <a:pt x="4330" y="26843"/>
                    </a:cubicBezTo>
                    <a:cubicBezTo>
                      <a:pt x="3464" y="25112"/>
                      <a:pt x="3464" y="22514"/>
                      <a:pt x="3464" y="19050"/>
                    </a:cubicBezTo>
                    <a:cubicBezTo>
                      <a:pt x="3464" y="16452"/>
                      <a:pt x="4330" y="14721"/>
                      <a:pt x="5195"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30" y="4330"/>
                      <a:pt x="45027" y="6927"/>
                    </a:cubicBezTo>
                    <a:lnTo>
                      <a:pt x="40698" y="14721"/>
                    </a:lnTo>
                    <a:close/>
                  </a:path>
                </a:pathLst>
              </a:custGeom>
              <a:solidFill>
                <a:srgbClr val="203249"/>
              </a:solid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32AF5DBA-23AE-E644-0A2D-E858AED990DC}"/>
                  </a:ext>
                </a:extLst>
              </p:cNvPr>
              <p:cNvSpPr/>
              <p:nvPr/>
            </p:nvSpPr>
            <p:spPr>
              <a:xfrm>
                <a:off x="4391890" y="4282786"/>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49555395-4FA4-4A4C-F06F-C7EC80900129}"/>
                  </a:ext>
                </a:extLst>
              </p:cNvPr>
              <p:cNvSpPr/>
              <p:nvPr/>
            </p:nvSpPr>
            <p:spPr>
              <a:xfrm>
                <a:off x="4468090" y="4283652"/>
                <a:ext cx="12122" cy="65808"/>
              </a:xfrm>
              <a:custGeom>
                <a:avLst/>
                <a:gdLst>
                  <a:gd name="connsiteX0" fmla="*/ 12123 w 12122"/>
                  <a:gd name="connsiteY0" fmla="*/ 65809 h 65808"/>
                  <a:gd name="connsiteX1" fmla="*/ 0 w 12122"/>
                  <a:gd name="connsiteY1" fmla="*/ 65809 h 65808"/>
                  <a:gd name="connsiteX2" fmla="*/ 0 w 12122"/>
                  <a:gd name="connsiteY2" fmla="*/ 0 h 65808"/>
                  <a:gd name="connsiteX3" fmla="*/ 12123 w 12122"/>
                  <a:gd name="connsiteY3" fmla="*/ 0 h 65808"/>
                  <a:gd name="connsiteX4" fmla="*/ 12123 w 12122"/>
                  <a:gd name="connsiteY4" fmla="*/ 65809 h 65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8">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AC3D70EF-E86F-7A0F-5C0F-AD65D0AB82AB}"/>
                  </a:ext>
                </a:extLst>
              </p:cNvPr>
              <p:cNvSpPr/>
              <p:nvPr/>
            </p:nvSpPr>
            <p:spPr>
              <a:xfrm>
                <a:off x="4500995" y="4283652"/>
                <a:ext cx="41563" cy="65808"/>
              </a:xfrm>
              <a:custGeom>
                <a:avLst/>
                <a:gdLst>
                  <a:gd name="connsiteX0" fmla="*/ 12123 w 41563"/>
                  <a:gd name="connsiteY0" fmla="*/ 9525 h 65808"/>
                  <a:gd name="connsiteX1" fmla="*/ 12123 w 41563"/>
                  <a:gd name="connsiteY1" fmla="*/ 29441 h 65808"/>
                  <a:gd name="connsiteX2" fmla="*/ 37234 w 41563"/>
                  <a:gd name="connsiteY2" fmla="*/ 29441 h 65808"/>
                  <a:gd name="connsiteX3" fmla="*/ 37234 w 41563"/>
                  <a:gd name="connsiteY3" fmla="*/ 38966 h 65808"/>
                  <a:gd name="connsiteX4" fmla="*/ 12123 w 41563"/>
                  <a:gd name="connsiteY4" fmla="*/ 38966 h 65808"/>
                  <a:gd name="connsiteX5" fmla="*/ 12123 w 41563"/>
                  <a:gd name="connsiteY5" fmla="*/ 65809 h 65808"/>
                  <a:gd name="connsiteX6" fmla="*/ 0 w 41563"/>
                  <a:gd name="connsiteY6" fmla="*/ 65809 h 65808"/>
                  <a:gd name="connsiteX7" fmla="*/ 0 w 41563"/>
                  <a:gd name="connsiteY7" fmla="*/ 0 h 65808"/>
                  <a:gd name="connsiteX8" fmla="*/ 41564 w 41563"/>
                  <a:gd name="connsiteY8" fmla="*/ 0 h 65808"/>
                  <a:gd name="connsiteX9" fmla="*/ 41564 w 41563"/>
                  <a:gd name="connsiteY9" fmla="*/ 9525 h 65808"/>
                  <a:gd name="connsiteX10" fmla="*/ 12123 w 41563"/>
                  <a:gd name="connsiteY10" fmla="*/ 9525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8">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3C89259-286D-8F92-7A60-63E262565743}"/>
                  </a:ext>
                </a:extLst>
              </p:cNvPr>
              <p:cNvSpPr/>
              <p:nvPr/>
            </p:nvSpPr>
            <p:spPr>
              <a:xfrm>
                <a:off x="4552083" y="4282786"/>
                <a:ext cx="51954" cy="66674"/>
              </a:xfrm>
              <a:custGeom>
                <a:avLst/>
                <a:gdLst>
                  <a:gd name="connsiteX0" fmla="*/ 51955 w 51954"/>
                  <a:gd name="connsiteY0" fmla="*/ 10391 h 66674"/>
                  <a:gd name="connsiteX1" fmla="*/ 32039 w 51954"/>
                  <a:gd name="connsiteY1" fmla="*/ 10391 h 66674"/>
                  <a:gd name="connsiteX2" fmla="*/ 32039 w 51954"/>
                  <a:gd name="connsiteY2" fmla="*/ 66675 h 66674"/>
                  <a:gd name="connsiteX3" fmla="*/ 19916 w 51954"/>
                  <a:gd name="connsiteY3" fmla="*/ 66675 h 66674"/>
                  <a:gd name="connsiteX4" fmla="*/ 19916 w 51954"/>
                  <a:gd name="connsiteY4" fmla="*/ 10391 h 66674"/>
                  <a:gd name="connsiteX5" fmla="*/ 0 w 51954"/>
                  <a:gd name="connsiteY5" fmla="*/ 10391 h 66674"/>
                  <a:gd name="connsiteX6" fmla="*/ 0 w 51954"/>
                  <a:gd name="connsiteY6" fmla="*/ 0 h 66674"/>
                  <a:gd name="connsiteX7" fmla="*/ 51955 w 51954"/>
                  <a:gd name="connsiteY7" fmla="*/ 0 h 66674"/>
                  <a:gd name="connsiteX8" fmla="*/ 51955 w 51954"/>
                  <a:gd name="connsiteY8" fmla="*/ 10391 h 66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4">
                    <a:moveTo>
                      <a:pt x="51955" y="10391"/>
                    </a:moveTo>
                    <a:lnTo>
                      <a:pt x="32039" y="10391"/>
                    </a:lnTo>
                    <a:lnTo>
                      <a:pt x="32039"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38" name="Graphic 6">
              <a:extLst>
                <a:ext uri="{FF2B5EF4-FFF2-40B4-BE49-F238E27FC236}">
                  <a16:creationId xmlns:a16="http://schemas.microsoft.com/office/drawing/2014/main" id="{60B81D2F-35C0-CE2E-D36C-BB760C134073}"/>
                </a:ext>
              </a:extLst>
            </p:cNvPr>
            <p:cNvGrpSpPr/>
            <p:nvPr/>
          </p:nvGrpSpPr>
          <p:grpSpPr>
            <a:xfrm>
              <a:off x="4087090" y="4391891"/>
              <a:ext cx="763731" cy="243320"/>
              <a:chOff x="4087090" y="4391891"/>
              <a:chExt cx="763731" cy="243320"/>
            </a:xfrm>
            <a:solidFill>
              <a:srgbClr val="203249"/>
            </a:solidFill>
          </p:grpSpPr>
          <p:sp>
            <p:nvSpPr>
              <p:cNvPr id="70" name="Freeform 69">
                <a:extLst>
                  <a:ext uri="{FF2B5EF4-FFF2-40B4-BE49-F238E27FC236}">
                    <a16:creationId xmlns:a16="http://schemas.microsoft.com/office/drawing/2014/main" id="{8A5669C0-9958-0C1C-DBF7-77A7F29CBC23}"/>
                  </a:ext>
                </a:extLst>
              </p:cNvPr>
              <p:cNvSpPr/>
              <p:nvPr/>
            </p:nvSpPr>
            <p:spPr>
              <a:xfrm>
                <a:off x="4087090" y="4395354"/>
                <a:ext cx="82261" cy="89188"/>
              </a:xfrm>
              <a:custGeom>
                <a:avLst/>
                <a:gdLst>
                  <a:gd name="connsiteX0" fmla="*/ 82261 w 82261"/>
                  <a:gd name="connsiteY0" fmla="*/ 38100 h 89188"/>
                  <a:gd name="connsiteX1" fmla="*/ 78798 w 82261"/>
                  <a:gd name="connsiteY1" fmla="*/ 58882 h 89188"/>
                  <a:gd name="connsiteX2" fmla="*/ 69273 w 82261"/>
                  <a:gd name="connsiteY2" fmla="*/ 75334 h 89188"/>
                  <a:gd name="connsiteX3" fmla="*/ 54552 w 82261"/>
                  <a:gd name="connsiteY3" fmla="*/ 85725 h 89188"/>
                  <a:gd name="connsiteX4" fmla="*/ 35502 w 82261"/>
                  <a:gd name="connsiteY4" fmla="*/ 89189 h 89188"/>
                  <a:gd name="connsiteX5" fmla="*/ 20782 w 82261"/>
                  <a:gd name="connsiteY5" fmla="*/ 86591 h 89188"/>
                  <a:gd name="connsiteX6" fmla="*/ 9525 w 82261"/>
                  <a:gd name="connsiteY6" fmla="*/ 78798 h 89188"/>
                  <a:gd name="connsiteX7" fmla="*/ 2598 w 82261"/>
                  <a:gd name="connsiteY7" fmla="*/ 66675 h 89188"/>
                  <a:gd name="connsiteX8" fmla="*/ 0 w 82261"/>
                  <a:gd name="connsiteY8" fmla="*/ 51089 h 89188"/>
                  <a:gd name="connsiteX9" fmla="*/ 3464 w 82261"/>
                  <a:gd name="connsiteY9" fmla="*/ 30307 h 89188"/>
                  <a:gd name="connsiteX10" fmla="*/ 12989 w 82261"/>
                  <a:gd name="connsiteY10" fmla="*/ 13855 h 89188"/>
                  <a:gd name="connsiteX11" fmla="*/ 27709 w 82261"/>
                  <a:gd name="connsiteY11" fmla="*/ 3464 h 89188"/>
                  <a:gd name="connsiteX12" fmla="*/ 45893 w 82261"/>
                  <a:gd name="connsiteY12" fmla="*/ 0 h 89188"/>
                  <a:gd name="connsiteX13" fmla="*/ 60614 w 82261"/>
                  <a:gd name="connsiteY13" fmla="*/ 2598 h 89188"/>
                  <a:gd name="connsiteX14" fmla="*/ 71870 w 82261"/>
                  <a:gd name="connsiteY14" fmla="*/ 10391 h 89188"/>
                  <a:gd name="connsiteX15" fmla="*/ 78798 w 82261"/>
                  <a:gd name="connsiteY15" fmla="*/ 22514 h 89188"/>
                  <a:gd name="connsiteX16" fmla="*/ 82261 w 82261"/>
                  <a:gd name="connsiteY16" fmla="*/ 38100 h 89188"/>
                  <a:gd name="connsiteX17" fmla="*/ 70139 w 82261"/>
                  <a:gd name="connsiteY17" fmla="*/ 38100 h 89188"/>
                  <a:gd name="connsiteX18" fmla="*/ 68407 w 82261"/>
                  <a:gd name="connsiteY18" fmla="*/ 25977 h 89188"/>
                  <a:gd name="connsiteX19" fmla="*/ 63211 w 82261"/>
                  <a:gd name="connsiteY19" fmla="*/ 16452 h 89188"/>
                  <a:gd name="connsiteX20" fmla="*/ 55418 w 82261"/>
                  <a:gd name="connsiteY20" fmla="*/ 10391 h 89188"/>
                  <a:gd name="connsiteX21" fmla="*/ 45027 w 82261"/>
                  <a:gd name="connsiteY21" fmla="*/ 8659 h 89188"/>
                  <a:gd name="connsiteX22" fmla="*/ 31173 w 82261"/>
                  <a:gd name="connsiteY22" fmla="*/ 11257 h 89188"/>
                  <a:gd name="connsiteX23" fmla="*/ 20782 w 82261"/>
                  <a:gd name="connsiteY23" fmla="*/ 19916 h 89188"/>
                  <a:gd name="connsiteX24" fmla="*/ 13855 w 82261"/>
                  <a:gd name="connsiteY24" fmla="*/ 32904 h 89188"/>
                  <a:gd name="connsiteX25" fmla="*/ 11257 w 82261"/>
                  <a:gd name="connsiteY25" fmla="*/ 50223 h 89188"/>
                  <a:gd name="connsiteX26" fmla="*/ 12989 w 82261"/>
                  <a:gd name="connsiteY26" fmla="*/ 62345 h 89188"/>
                  <a:gd name="connsiteX27" fmla="*/ 18184 w 82261"/>
                  <a:gd name="connsiteY27" fmla="*/ 71871 h 89188"/>
                  <a:gd name="connsiteX28" fmla="*/ 25977 w 82261"/>
                  <a:gd name="connsiteY28" fmla="*/ 77932 h 89188"/>
                  <a:gd name="connsiteX29" fmla="*/ 36368 w 82261"/>
                  <a:gd name="connsiteY29" fmla="*/ 79663 h 89188"/>
                  <a:gd name="connsiteX30" fmla="*/ 50223 w 82261"/>
                  <a:gd name="connsiteY30" fmla="*/ 77066 h 89188"/>
                  <a:gd name="connsiteX31" fmla="*/ 60614 w 82261"/>
                  <a:gd name="connsiteY31" fmla="*/ 68407 h 89188"/>
                  <a:gd name="connsiteX32" fmla="*/ 67541 w 82261"/>
                  <a:gd name="connsiteY32" fmla="*/ 55418 h 89188"/>
                  <a:gd name="connsiteX33" fmla="*/ 70139 w 82261"/>
                  <a:gd name="connsiteY33" fmla="*/ 38100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2261" h="89188">
                    <a:moveTo>
                      <a:pt x="82261" y="38100"/>
                    </a:moveTo>
                    <a:cubicBezTo>
                      <a:pt x="82261" y="45893"/>
                      <a:pt x="81395" y="52821"/>
                      <a:pt x="78798" y="58882"/>
                    </a:cubicBezTo>
                    <a:cubicBezTo>
                      <a:pt x="76200" y="64943"/>
                      <a:pt x="73602" y="71004"/>
                      <a:pt x="69273" y="75334"/>
                    </a:cubicBezTo>
                    <a:cubicBezTo>
                      <a:pt x="64943" y="79663"/>
                      <a:pt x="59748" y="83127"/>
                      <a:pt x="54552" y="85725"/>
                    </a:cubicBezTo>
                    <a:cubicBezTo>
                      <a:pt x="48491" y="88323"/>
                      <a:pt x="42430" y="89189"/>
                      <a:pt x="35502" y="89189"/>
                    </a:cubicBezTo>
                    <a:cubicBezTo>
                      <a:pt x="30307" y="89189"/>
                      <a:pt x="25111" y="88323"/>
                      <a:pt x="20782" y="86591"/>
                    </a:cubicBezTo>
                    <a:cubicBezTo>
                      <a:pt x="16452" y="84859"/>
                      <a:pt x="12989" y="82261"/>
                      <a:pt x="9525" y="78798"/>
                    </a:cubicBezTo>
                    <a:cubicBezTo>
                      <a:pt x="6061" y="75334"/>
                      <a:pt x="4330" y="71004"/>
                      <a:pt x="2598" y="66675"/>
                    </a:cubicBezTo>
                    <a:cubicBezTo>
                      <a:pt x="866" y="61480"/>
                      <a:pt x="0" y="56284"/>
                      <a:pt x="0" y="51089"/>
                    </a:cubicBezTo>
                    <a:cubicBezTo>
                      <a:pt x="0" y="43295"/>
                      <a:pt x="866" y="36368"/>
                      <a:pt x="3464" y="30307"/>
                    </a:cubicBezTo>
                    <a:cubicBezTo>
                      <a:pt x="6061" y="24245"/>
                      <a:pt x="9525" y="18184"/>
                      <a:pt x="12989" y="13855"/>
                    </a:cubicBezTo>
                    <a:cubicBezTo>
                      <a:pt x="16452" y="9525"/>
                      <a:pt x="22514" y="6061"/>
                      <a:pt x="27709" y="3464"/>
                    </a:cubicBezTo>
                    <a:cubicBezTo>
                      <a:pt x="33770" y="866"/>
                      <a:pt x="39832" y="0"/>
                      <a:pt x="45893" y="0"/>
                    </a:cubicBezTo>
                    <a:cubicBezTo>
                      <a:pt x="51089" y="0"/>
                      <a:pt x="56284" y="866"/>
                      <a:pt x="60614" y="2598"/>
                    </a:cubicBezTo>
                    <a:cubicBezTo>
                      <a:pt x="64943" y="4330"/>
                      <a:pt x="68407" y="6927"/>
                      <a:pt x="71870" y="10391"/>
                    </a:cubicBezTo>
                    <a:cubicBezTo>
                      <a:pt x="75334" y="13855"/>
                      <a:pt x="77066" y="18184"/>
                      <a:pt x="78798" y="22514"/>
                    </a:cubicBezTo>
                    <a:cubicBezTo>
                      <a:pt x="81395" y="26843"/>
                      <a:pt x="82261" y="32038"/>
                      <a:pt x="82261" y="38100"/>
                    </a:cubicBezTo>
                    <a:close/>
                    <a:moveTo>
                      <a:pt x="70139" y="38100"/>
                    </a:moveTo>
                    <a:cubicBezTo>
                      <a:pt x="70139" y="33770"/>
                      <a:pt x="69273" y="29441"/>
                      <a:pt x="68407" y="25977"/>
                    </a:cubicBezTo>
                    <a:cubicBezTo>
                      <a:pt x="67541" y="22514"/>
                      <a:pt x="65809" y="19050"/>
                      <a:pt x="63211" y="16452"/>
                    </a:cubicBezTo>
                    <a:cubicBezTo>
                      <a:pt x="61480" y="13855"/>
                      <a:pt x="58882" y="12123"/>
                      <a:pt x="55418" y="10391"/>
                    </a:cubicBezTo>
                    <a:cubicBezTo>
                      <a:pt x="51955" y="8659"/>
                      <a:pt x="48491" y="8659"/>
                      <a:pt x="45027" y="8659"/>
                    </a:cubicBezTo>
                    <a:cubicBezTo>
                      <a:pt x="39832" y="8659"/>
                      <a:pt x="35502" y="9525"/>
                      <a:pt x="31173" y="11257"/>
                    </a:cubicBezTo>
                    <a:cubicBezTo>
                      <a:pt x="26843" y="12989"/>
                      <a:pt x="23380" y="16452"/>
                      <a:pt x="20782" y="19916"/>
                    </a:cubicBezTo>
                    <a:cubicBezTo>
                      <a:pt x="18184" y="23379"/>
                      <a:pt x="15586" y="27709"/>
                      <a:pt x="13855" y="32904"/>
                    </a:cubicBezTo>
                    <a:cubicBezTo>
                      <a:pt x="12123" y="38100"/>
                      <a:pt x="11257" y="44161"/>
                      <a:pt x="11257" y="50223"/>
                    </a:cubicBezTo>
                    <a:cubicBezTo>
                      <a:pt x="11257" y="54552"/>
                      <a:pt x="12123" y="58882"/>
                      <a:pt x="12989" y="62345"/>
                    </a:cubicBezTo>
                    <a:cubicBezTo>
                      <a:pt x="13855" y="65809"/>
                      <a:pt x="15586" y="69272"/>
                      <a:pt x="18184" y="71871"/>
                    </a:cubicBezTo>
                    <a:cubicBezTo>
                      <a:pt x="19916" y="74468"/>
                      <a:pt x="23380" y="76200"/>
                      <a:pt x="25977" y="77932"/>
                    </a:cubicBezTo>
                    <a:cubicBezTo>
                      <a:pt x="29441" y="79663"/>
                      <a:pt x="32905" y="79663"/>
                      <a:pt x="36368" y="79663"/>
                    </a:cubicBezTo>
                    <a:cubicBezTo>
                      <a:pt x="41564" y="79663"/>
                      <a:pt x="45893" y="78798"/>
                      <a:pt x="50223" y="77066"/>
                    </a:cubicBezTo>
                    <a:cubicBezTo>
                      <a:pt x="54552" y="75334"/>
                      <a:pt x="58016" y="72736"/>
                      <a:pt x="60614" y="68407"/>
                    </a:cubicBezTo>
                    <a:cubicBezTo>
                      <a:pt x="63211" y="64943"/>
                      <a:pt x="65809" y="60613"/>
                      <a:pt x="67541" y="55418"/>
                    </a:cubicBezTo>
                    <a:cubicBezTo>
                      <a:pt x="69273" y="50223"/>
                      <a:pt x="70139" y="44161"/>
                      <a:pt x="70139" y="38100"/>
                    </a:cubicBezTo>
                    <a:close/>
                  </a:path>
                </a:pathLst>
              </a:custGeom>
              <a:solidFill>
                <a:srgbClr val="203249"/>
              </a:solidFill>
              <a:ln w="8653"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DB4E824B-2FD5-A927-0418-FB89F730361E}"/>
                  </a:ext>
                </a:extLst>
              </p:cNvPr>
              <p:cNvSpPr/>
              <p:nvPr/>
            </p:nvSpPr>
            <p:spPr>
              <a:xfrm>
                <a:off x="4177145" y="4420465"/>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4 h 63211"/>
                  <a:gd name="connsiteX7" fmla="*/ 14720 w 41563"/>
                  <a:gd name="connsiteY7" fmla="*/ 33771 h 63211"/>
                  <a:gd name="connsiteX8" fmla="*/ 11257 w 41563"/>
                  <a:gd name="connsiteY8" fmla="*/ 63211 h 63211"/>
                  <a:gd name="connsiteX9" fmla="*/ 0 w 41563"/>
                  <a:gd name="connsiteY9" fmla="*/ 63211 h 63211"/>
                  <a:gd name="connsiteX10" fmla="*/ 7793 w 41563"/>
                  <a:gd name="connsiteY10" fmla="*/ 0 h 63211"/>
                  <a:gd name="connsiteX11" fmla="*/ 13855 w 41563"/>
                  <a:gd name="connsiteY11" fmla="*/ 0 h 63211"/>
                  <a:gd name="connsiteX12" fmla="*/ 17318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1"/>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4"/>
                    </a:cubicBezTo>
                    <a:cubicBezTo>
                      <a:pt x="20782" y="17318"/>
                      <a:pt x="17318" y="24245"/>
                      <a:pt x="14720" y="33771"/>
                    </a:cubicBezTo>
                    <a:lnTo>
                      <a:pt x="11257" y="63211"/>
                    </a:lnTo>
                    <a:lnTo>
                      <a:pt x="0" y="63211"/>
                    </a:lnTo>
                    <a:lnTo>
                      <a:pt x="7793" y="0"/>
                    </a:lnTo>
                    <a:lnTo>
                      <a:pt x="13855" y="0"/>
                    </a:lnTo>
                    <a:cubicBezTo>
                      <a:pt x="16452" y="0"/>
                      <a:pt x="17318" y="866"/>
                      <a:pt x="17318"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53D1AE23-E3E8-C1AD-0443-352636776C4D}"/>
                  </a:ext>
                </a:extLst>
              </p:cNvPr>
              <p:cNvSpPr/>
              <p:nvPr/>
            </p:nvSpPr>
            <p:spPr>
              <a:xfrm>
                <a:off x="4212647" y="4420465"/>
                <a:ext cx="65809" cy="84858"/>
              </a:xfrm>
              <a:custGeom>
                <a:avLst/>
                <a:gdLst>
                  <a:gd name="connsiteX0" fmla="*/ 65809 w 65809"/>
                  <a:gd name="connsiteY0" fmla="*/ 2598 h 84858"/>
                  <a:gd name="connsiteX1" fmla="*/ 64943 w 65809"/>
                  <a:gd name="connsiteY1" fmla="*/ 6061 h 84858"/>
                  <a:gd name="connsiteX2" fmla="*/ 62345 w 65809"/>
                  <a:gd name="connsiteY2" fmla="*/ 8659 h 84858"/>
                  <a:gd name="connsiteX3" fmla="*/ 54552 w 65809"/>
                  <a:gd name="connsiteY3" fmla="*/ 10391 h 84858"/>
                  <a:gd name="connsiteX4" fmla="*/ 55418 w 65809"/>
                  <a:gd name="connsiteY4" fmla="*/ 17318 h 84858"/>
                  <a:gd name="connsiteX5" fmla="*/ 54552 w 65809"/>
                  <a:gd name="connsiteY5" fmla="*/ 22513 h 84858"/>
                  <a:gd name="connsiteX6" fmla="*/ 52820 w 65809"/>
                  <a:gd name="connsiteY6" fmla="*/ 26843 h 84858"/>
                  <a:gd name="connsiteX7" fmla="*/ 50223 w 65809"/>
                  <a:gd name="connsiteY7" fmla="*/ 31173 h 84858"/>
                  <a:gd name="connsiteX8" fmla="*/ 47625 w 65809"/>
                  <a:gd name="connsiteY8" fmla="*/ 34636 h 84858"/>
                  <a:gd name="connsiteX9" fmla="*/ 45893 w 65809"/>
                  <a:gd name="connsiteY9" fmla="*/ 38100 h 84858"/>
                  <a:gd name="connsiteX10" fmla="*/ 45027 w 65809"/>
                  <a:gd name="connsiteY10" fmla="*/ 42430 h 84858"/>
                  <a:gd name="connsiteX11" fmla="*/ 45893 w 65809"/>
                  <a:gd name="connsiteY11" fmla="*/ 45893 h 84858"/>
                  <a:gd name="connsiteX12" fmla="*/ 47625 w 65809"/>
                  <a:gd name="connsiteY12" fmla="*/ 48491 h 84858"/>
                  <a:gd name="connsiteX13" fmla="*/ 49357 w 65809"/>
                  <a:gd name="connsiteY13" fmla="*/ 51089 h 84858"/>
                  <a:gd name="connsiteX14" fmla="*/ 51089 w 65809"/>
                  <a:gd name="connsiteY14" fmla="*/ 54552 h 84858"/>
                  <a:gd name="connsiteX15" fmla="*/ 52820 w 65809"/>
                  <a:gd name="connsiteY15" fmla="*/ 58016 h 84858"/>
                  <a:gd name="connsiteX16" fmla="*/ 53686 w 65809"/>
                  <a:gd name="connsiteY16" fmla="*/ 62346 h 84858"/>
                  <a:gd name="connsiteX17" fmla="*/ 51955 w 65809"/>
                  <a:gd name="connsiteY17" fmla="*/ 71005 h 84858"/>
                  <a:gd name="connsiteX18" fmla="*/ 45893 w 65809"/>
                  <a:gd name="connsiteY18" fmla="*/ 77932 h 84858"/>
                  <a:gd name="connsiteX19" fmla="*/ 36368 w 65809"/>
                  <a:gd name="connsiteY19" fmla="*/ 83127 h 84858"/>
                  <a:gd name="connsiteX20" fmla="*/ 24245 w 65809"/>
                  <a:gd name="connsiteY20" fmla="*/ 84859 h 84858"/>
                  <a:gd name="connsiteX21" fmla="*/ 14720 w 65809"/>
                  <a:gd name="connsiteY21" fmla="*/ 83993 h 84858"/>
                  <a:gd name="connsiteX22" fmla="*/ 6927 w 65809"/>
                  <a:gd name="connsiteY22" fmla="*/ 80529 h 84858"/>
                  <a:gd name="connsiteX23" fmla="*/ 1732 w 65809"/>
                  <a:gd name="connsiteY23" fmla="*/ 75334 h 84858"/>
                  <a:gd name="connsiteX24" fmla="*/ 0 w 65809"/>
                  <a:gd name="connsiteY24" fmla="*/ 69273 h 84858"/>
                  <a:gd name="connsiteX25" fmla="*/ 1732 w 65809"/>
                  <a:gd name="connsiteY25" fmla="*/ 62346 h 84858"/>
                  <a:gd name="connsiteX26" fmla="*/ 6061 w 65809"/>
                  <a:gd name="connsiteY26" fmla="*/ 57150 h 84858"/>
                  <a:gd name="connsiteX27" fmla="*/ 12989 w 65809"/>
                  <a:gd name="connsiteY27" fmla="*/ 53686 h 84858"/>
                  <a:gd name="connsiteX28" fmla="*/ 20782 w 65809"/>
                  <a:gd name="connsiteY28" fmla="*/ 51955 h 84858"/>
                  <a:gd name="connsiteX29" fmla="*/ 29441 w 65809"/>
                  <a:gd name="connsiteY29" fmla="*/ 51089 h 84858"/>
                  <a:gd name="connsiteX30" fmla="*/ 38100 w 65809"/>
                  <a:gd name="connsiteY30" fmla="*/ 51955 h 84858"/>
                  <a:gd name="connsiteX31" fmla="*/ 37234 w 65809"/>
                  <a:gd name="connsiteY31" fmla="*/ 49357 h 84858"/>
                  <a:gd name="connsiteX32" fmla="*/ 37234 w 65809"/>
                  <a:gd name="connsiteY32" fmla="*/ 46759 h 84858"/>
                  <a:gd name="connsiteX33" fmla="*/ 38100 w 65809"/>
                  <a:gd name="connsiteY33" fmla="*/ 42430 h 84858"/>
                  <a:gd name="connsiteX34" fmla="*/ 39832 w 65809"/>
                  <a:gd name="connsiteY34" fmla="*/ 38100 h 84858"/>
                  <a:gd name="connsiteX35" fmla="*/ 34636 w 65809"/>
                  <a:gd name="connsiteY35" fmla="*/ 40698 h 84858"/>
                  <a:gd name="connsiteX36" fmla="*/ 27709 w 65809"/>
                  <a:gd name="connsiteY36" fmla="*/ 41564 h 84858"/>
                  <a:gd name="connsiteX37" fmla="*/ 20782 w 65809"/>
                  <a:gd name="connsiteY37" fmla="*/ 40698 h 84858"/>
                  <a:gd name="connsiteX38" fmla="*/ 15586 w 65809"/>
                  <a:gd name="connsiteY38" fmla="*/ 37234 h 84858"/>
                  <a:gd name="connsiteX39" fmla="*/ 12123 w 65809"/>
                  <a:gd name="connsiteY39" fmla="*/ 31173 h 84858"/>
                  <a:gd name="connsiteX40" fmla="*/ 10391 w 65809"/>
                  <a:gd name="connsiteY40" fmla="*/ 23380 h 84858"/>
                  <a:gd name="connsiteX41" fmla="*/ 12123 w 65809"/>
                  <a:gd name="connsiteY41" fmla="*/ 14721 h 84858"/>
                  <a:gd name="connsiteX42" fmla="*/ 17318 w 65809"/>
                  <a:gd name="connsiteY42" fmla="*/ 6927 h 84858"/>
                  <a:gd name="connsiteX43" fmla="*/ 25111 w 65809"/>
                  <a:gd name="connsiteY43" fmla="*/ 1732 h 84858"/>
                  <a:gd name="connsiteX44" fmla="*/ 35502 w 65809"/>
                  <a:gd name="connsiteY44" fmla="*/ 0 h 84858"/>
                  <a:gd name="connsiteX45" fmla="*/ 41564 w 65809"/>
                  <a:gd name="connsiteY45" fmla="*/ 866 h 84858"/>
                  <a:gd name="connsiteX46" fmla="*/ 46759 w 65809"/>
                  <a:gd name="connsiteY46" fmla="*/ 3464 h 84858"/>
                  <a:gd name="connsiteX47" fmla="*/ 65809 w 65809"/>
                  <a:gd name="connsiteY47" fmla="*/ 3464 h 84858"/>
                  <a:gd name="connsiteX48" fmla="*/ 45027 w 65809"/>
                  <a:gd name="connsiteY48" fmla="*/ 64943 h 84858"/>
                  <a:gd name="connsiteX49" fmla="*/ 45027 w 65809"/>
                  <a:gd name="connsiteY49" fmla="*/ 61479 h 84858"/>
                  <a:gd name="connsiteX50" fmla="*/ 44161 w 65809"/>
                  <a:gd name="connsiteY50" fmla="*/ 58882 h 84858"/>
                  <a:gd name="connsiteX51" fmla="*/ 30307 w 65809"/>
                  <a:gd name="connsiteY51" fmla="*/ 58016 h 84858"/>
                  <a:gd name="connsiteX52" fmla="*/ 20782 w 65809"/>
                  <a:gd name="connsiteY52" fmla="*/ 59748 h 84858"/>
                  <a:gd name="connsiteX53" fmla="*/ 14720 w 65809"/>
                  <a:gd name="connsiteY53" fmla="*/ 63211 h 84858"/>
                  <a:gd name="connsiteX54" fmla="*/ 12989 w 65809"/>
                  <a:gd name="connsiteY54" fmla="*/ 68407 h 84858"/>
                  <a:gd name="connsiteX55" fmla="*/ 16452 w 65809"/>
                  <a:gd name="connsiteY55" fmla="*/ 75334 h 84858"/>
                  <a:gd name="connsiteX56" fmla="*/ 26843 w 65809"/>
                  <a:gd name="connsiteY56" fmla="*/ 77932 h 84858"/>
                  <a:gd name="connsiteX57" fmla="*/ 34636 w 65809"/>
                  <a:gd name="connsiteY57" fmla="*/ 77066 h 84858"/>
                  <a:gd name="connsiteX58" fmla="*/ 40698 w 65809"/>
                  <a:gd name="connsiteY58" fmla="*/ 74468 h 84858"/>
                  <a:gd name="connsiteX59" fmla="*/ 44161 w 65809"/>
                  <a:gd name="connsiteY59" fmla="*/ 70138 h 84858"/>
                  <a:gd name="connsiteX60" fmla="*/ 45027 w 65809"/>
                  <a:gd name="connsiteY60" fmla="*/ 64943 h 84858"/>
                  <a:gd name="connsiteX61" fmla="*/ 32039 w 65809"/>
                  <a:gd name="connsiteY61" fmla="*/ 35502 h 84858"/>
                  <a:gd name="connsiteX62" fmla="*/ 38100 w 65809"/>
                  <a:gd name="connsiteY62" fmla="*/ 33771 h 84858"/>
                  <a:gd name="connsiteX63" fmla="*/ 42430 w 65809"/>
                  <a:gd name="connsiteY63" fmla="*/ 30307 h 84858"/>
                  <a:gd name="connsiteX64" fmla="*/ 45027 w 65809"/>
                  <a:gd name="connsiteY64" fmla="*/ 25112 h 84858"/>
                  <a:gd name="connsiteX65" fmla="*/ 45893 w 65809"/>
                  <a:gd name="connsiteY65" fmla="*/ 19050 h 84858"/>
                  <a:gd name="connsiteX66" fmla="*/ 43295 w 65809"/>
                  <a:gd name="connsiteY66" fmla="*/ 10391 h 84858"/>
                  <a:gd name="connsiteX67" fmla="*/ 35502 w 65809"/>
                  <a:gd name="connsiteY67" fmla="*/ 7793 h 84858"/>
                  <a:gd name="connsiteX68" fmla="*/ 29441 w 65809"/>
                  <a:gd name="connsiteY68" fmla="*/ 9525 h 84858"/>
                  <a:gd name="connsiteX69" fmla="*/ 25111 w 65809"/>
                  <a:gd name="connsiteY69" fmla="*/ 12989 h 84858"/>
                  <a:gd name="connsiteX70" fmla="*/ 22514 w 65809"/>
                  <a:gd name="connsiteY70" fmla="*/ 18184 h 84858"/>
                  <a:gd name="connsiteX71" fmla="*/ 21648 w 65809"/>
                  <a:gd name="connsiteY71" fmla="*/ 24245 h 84858"/>
                  <a:gd name="connsiteX72" fmla="*/ 24245 w 65809"/>
                  <a:gd name="connsiteY72" fmla="*/ 32904 h 84858"/>
                  <a:gd name="connsiteX73" fmla="*/ 32039 w 65809"/>
                  <a:gd name="connsiteY73" fmla="*/ 35502 h 8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65809" h="84858">
                    <a:moveTo>
                      <a:pt x="65809" y="2598"/>
                    </a:moveTo>
                    <a:lnTo>
                      <a:pt x="64943" y="6061"/>
                    </a:lnTo>
                    <a:cubicBezTo>
                      <a:pt x="64943" y="7793"/>
                      <a:pt x="64077" y="8659"/>
                      <a:pt x="62345" y="8659"/>
                    </a:cubicBezTo>
                    <a:lnTo>
                      <a:pt x="54552" y="10391"/>
                    </a:lnTo>
                    <a:cubicBezTo>
                      <a:pt x="55418" y="12123"/>
                      <a:pt x="55418" y="14721"/>
                      <a:pt x="55418" y="17318"/>
                    </a:cubicBezTo>
                    <a:cubicBezTo>
                      <a:pt x="55418" y="19050"/>
                      <a:pt x="55418" y="21648"/>
                      <a:pt x="54552" y="22513"/>
                    </a:cubicBezTo>
                    <a:cubicBezTo>
                      <a:pt x="53686" y="24245"/>
                      <a:pt x="53686" y="25977"/>
                      <a:pt x="52820" y="26843"/>
                    </a:cubicBezTo>
                    <a:cubicBezTo>
                      <a:pt x="51955" y="27709"/>
                      <a:pt x="51089" y="29441"/>
                      <a:pt x="50223" y="31173"/>
                    </a:cubicBezTo>
                    <a:cubicBezTo>
                      <a:pt x="49357" y="32039"/>
                      <a:pt x="48491" y="33771"/>
                      <a:pt x="47625" y="34636"/>
                    </a:cubicBezTo>
                    <a:cubicBezTo>
                      <a:pt x="46759" y="35502"/>
                      <a:pt x="46759" y="37234"/>
                      <a:pt x="45893" y="38100"/>
                    </a:cubicBezTo>
                    <a:cubicBezTo>
                      <a:pt x="45027" y="38966"/>
                      <a:pt x="45027" y="40698"/>
                      <a:pt x="45027" y="42430"/>
                    </a:cubicBezTo>
                    <a:cubicBezTo>
                      <a:pt x="45027" y="43295"/>
                      <a:pt x="45027" y="45027"/>
                      <a:pt x="45893" y="45893"/>
                    </a:cubicBezTo>
                    <a:cubicBezTo>
                      <a:pt x="45893" y="46759"/>
                      <a:pt x="46759" y="47625"/>
                      <a:pt x="47625" y="48491"/>
                    </a:cubicBezTo>
                    <a:cubicBezTo>
                      <a:pt x="48491" y="49357"/>
                      <a:pt x="48491" y="50223"/>
                      <a:pt x="49357" y="51089"/>
                    </a:cubicBezTo>
                    <a:cubicBezTo>
                      <a:pt x="50223" y="51955"/>
                      <a:pt x="51089" y="52820"/>
                      <a:pt x="51089" y="54552"/>
                    </a:cubicBezTo>
                    <a:cubicBezTo>
                      <a:pt x="51955" y="55418"/>
                      <a:pt x="51955" y="57150"/>
                      <a:pt x="52820" y="58016"/>
                    </a:cubicBezTo>
                    <a:cubicBezTo>
                      <a:pt x="53686" y="58882"/>
                      <a:pt x="53686" y="60614"/>
                      <a:pt x="53686" y="62346"/>
                    </a:cubicBezTo>
                    <a:cubicBezTo>
                      <a:pt x="53686" y="64943"/>
                      <a:pt x="52820" y="68407"/>
                      <a:pt x="51955" y="71005"/>
                    </a:cubicBezTo>
                    <a:cubicBezTo>
                      <a:pt x="50223" y="73602"/>
                      <a:pt x="48491" y="76200"/>
                      <a:pt x="45893" y="77932"/>
                    </a:cubicBezTo>
                    <a:cubicBezTo>
                      <a:pt x="43295" y="79664"/>
                      <a:pt x="40698" y="81396"/>
                      <a:pt x="36368" y="83127"/>
                    </a:cubicBezTo>
                    <a:cubicBezTo>
                      <a:pt x="32905" y="83993"/>
                      <a:pt x="28575" y="84859"/>
                      <a:pt x="24245" y="84859"/>
                    </a:cubicBezTo>
                    <a:cubicBezTo>
                      <a:pt x="20782" y="84859"/>
                      <a:pt x="17318" y="84859"/>
                      <a:pt x="14720" y="83993"/>
                    </a:cubicBezTo>
                    <a:cubicBezTo>
                      <a:pt x="12123" y="83127"/>
                      <a:pt x="9525" y="82261"/>
                      <a:pt x="6927" y="80529"/>
                    </a:cubicBezTo>
                    <a:cubicBezTo>
                      <a:pt x="5195" y="78798"/>
                      <a:pt x="3464" y="77932"/>
                      <a:pt x="1732" y="75334"/>
                    </a:cubicBezTo>
                    <a:cubicBezTo>
                      <a:pt x="866" y="73602"/>
                      <a:pt x="0" y="71005"/>
                      <a:pt x="0" y="69273"/>
                    </a:cubicBezTo>
                    <a:cubicBezTo>
                      <a:pt x="0" y="66675"/>
                      <a:pt x="866" y="64077"/>
                      <a:pt x="1732" y="62346"/>
                    </a:cubicBezTo>
                    <a:cubicBezTo>
                      <a:pt x="2598" y="60614"/>
                      <a:pt x="4330" y="58882"/>
                      <a:pt x="6061" y="57150"/>
                    </a:cubicBezTo>
                    <a:cubicBezTo>
                      <a:pt x="7793" y="55418"/>
                      <a:pt x="10391" y="54552"/>
                      <a:pt x="12989" y="53686"/>
                    </a:cubicBezTo>
                    <a:cubicBezTo>
                      <a:pt x="15586" y="52820"/>
                      <a:pt x="18184" y="51955"/>
                      <a:pt x="20782" y="51955"/>
                    </a:cubicBezTo>
                    <a:cubicBezTo>
                      <a:pt x="23380" y="51089"/>
                      <a:pt x="26843" y="51089"/>
                      <a:pt x="29441" y="51089"/>
                    </a:cubicBezTo>
                    <a:cubicBezTo>
                      <a:pt x="32039" y="51089"/>
                      <a:pt x="35502" y="51089"/>
                      <a:pt x="38100" y="51955"/>
                    </a:cubicBezTo>
                    <a:cubicBezTo>
                      <a:pt x="38100" y="51089"/>
                      <a:pt x="37234" y="50223"/>
                      <a:pt x="37234" y="49357"/>
                    </a:cubicBezTo>
                    <a:cubicBezTo>
                      <a:pt x="37234" y="48491"/>
                      <a:pt x="37234" y="47625"/>
                      <a:pt x="37234" y="46759"/>
                    </a:cubicBezTo>
                    <a:cubicBezTo>
                      <a:pt x="37234" y="45893"/>
                      <a:pt x="37234" y="44161"/>
                      <a:pt x="38100" y="42430"/>
                    </a:cubicBezTo>
                    <a:cubicBezTo>
                      <a:pt x="38100" y="40698"/>
                      <a:pt x="38966" y="39832"/>
                      <a:pt x="39832" y="38100"/>
                    </a:cubicBezTo>
                    <a:cubicBezTo>
                      <a:pt x="38100" y="38966"/>
                      <a:pt x="36368" y="39832"/>
                      <a:pt x="34636" y="40698"/>
                    </a:cubicBezTo>
                    <a:cubicBezTo>
                      <a:pt x="32905" y="41564"/>
                      <a:pt x="30307" y="41564"/>
                      <a:pt x="27709" y="41564"/>
                    </a:cubicBezTo>
                    <a:cubicBezTo>
                      <a:pt x="25111" y="41564"/>
                      <a:pt x="23380" y="41564"/>
                      <a:pt x="20782" y="40698"/>
                    </a:cubicBezTo>
                    <a:cubicBezTo>
                      <a:pt x="18184" y="39832"/>
                      <a:pt x="16452" y="38966"/>
                      <a:pt x="15586" y="37234"/>
                    </a:cubicBezTo>
                    <a:cubicBezTo>
                      <a:pt x="13855" y="35502"/>
                      <a:pt x="12989" y="33771"/>
                      <a:pt x="12123" y="31173"/>
                    </a:cubicBezTo>
                    <a:cubicBezTo>
                      <a:pt x="11257" y="28575"/>
                      <a:pt x="10391" y="25977"/>
                      <a:pt x="10391" y="23380"/>
                    </a:cubicBezTo>
                    <a:cubicBezTo>
                      <a:pt x="10391" y="20782"/>
                      <a:pt x="11257" y="17318"/>
                      <a:pt x="12123" y="14721"/>
                    </a:cubicBezTo>
                    <a:cubicBezTo>
                      <a:pt x="12989" y="12123"/>
                      <a:pt x="14720" y="9525"/>
                      <a:pt x="17318" y="6927"/>
                    </a:cubicBezTo>
                    <a:cubicBezTo>
                      <a:pt x="19050" y="4330"/>
                      <a:pt x="21648" y="2598"/>
                      <a:pt x="25111" y="1732"/>
                    </a:cubicBezTo>
                    <a:cubicBezTo>
                      <a:pt x="28575" y="866"/>
                      <a:pt x="32039" y="0"/>
                      <a:pt x="35502" y="0"/>
                    </a:cubicBezTo>
                    <a:cubicBezTo>
                      <a:pt x="38100" y="0"/>
                      <a:pt x="39832" y="0"/>
                      <a:pt x="41564" y="866"/>
                    </a:cubicBezTo>
                    <a:cubicBezTo>
                      <a:pt x="43295" y="1732"/>
                      <a:pt x="45027" y="2598"/>
                      <a:pt x="46759" y="3464"/>
                    </a:cubicBezTo>
                    <a:lnTo>
                      <a:pt x="65809" y="3464"/>
                    </a:lnTo>
                    <a:close/>
                    <a:moveTo>
                      <a:pt x="45027" y="64943"/>
                    </a:moveTo>
                    <a:cubicBezTo>
                      <a:pt x="45027" y="64077"/>
                      <a:pt x="45027" y="63211"/>
                      <a:pt x="45027" y="61479"/>
                    </a:cubicBezTo>
                    <a:cubicBezTo>
                      <a:pt x="45027" y="60614"/>
                      <a:pt x="44161" y="59748"/>
                      <a:pt x="44161" y="58882"/>
                    </a:cubicBezTo>
                    <a:cubicBezTo>
                      <a:pt x="38966" y="58016"/>
                      <a:pt x="33770" y="58016"/>
                      <a:pt x="30307" y="58016"/>
                    </a:cubicBezTo>
                    <a:cubicBezTo>
                      <a:pt x="25977" y="58016"/>
                      <a:pt x="23380" y="58882"/>
                      <a:pt x="20782" y="59748"/>
                    </a:cubicBezTo>
                    <a:cubicBezTo>
                      <a:pt x="18184" y="60614"/>
                      <a:pt x="16452" y="62346"/>
                      <a:pt x="14720" y="63211"/>
                    </a:cubicBezTo>
                    <a:cubicBezTo>
                      <a:pt x="13855" y="64943"/>
                      <a:pt x="12989" y="66675"/>
                      <a:pt x="12989" y="68407"/>
                    </a:cubicBezTo>
                    <a:cubicBezTo>
                      <a:pt x="12989" y="71005"/>
                      <a:pt x="13855" y="73602"/>
                      <a:pt x="16452" y="75334"/>
                    </a:cubicBezTo>
                    <a:cubicBezTo>
                      <a:pt x="19050" y="77066"/>
                      <a:pt x="22514" y="77932"/>
                      <a:pt x="26843" y="77932"/>
                    </a:cubicBezTo>
                    <a:cubicBezTo>
                      <a:pt x="29441" y="77932"/>
                      <a:pt x="32039" y="77932"/>
                      <a:pt x="34636" y="77066"/>
                    </a:cubicBezTo>
                    <a:cubicBezTo>
                      <a:pt x="37234" y="76200"/>
                      <a:pt x="38966" y="75334"/>
                      <a:pt x="40698" y="74468"/>
                    </a:cubicBezTo>
                    <a:cubicBezTo>
                      <a:pt x="42430" y="73602"/>
                      <a:pt x="43295" y="71870"/>
                      <a:pt x="44161" y="70138"/>
                    </a:cubicBezTo>
                    <a:cubicBezTo>
                      <a:pt x="44161" y="68407"/>
                      <a:pt x="45027" y="66675"/>
                      <a:pt x="45027" y="64943"/>
                    </a:cubicBezTo>
                    <a:close/>
                    <a:moveTo>
                      <a:pt x="32039" y="35502"/>
                    </a:moveTo>
                    <a:cubicBezTo>
                      <a:pt x="34636" y="35502"/>
                      <a:pt x="36368" y="34636"/>
                      <a:pt x="38100" y="33771"/>
                    </a:cubicBezTo>
                    <a:cubicBezTo>
                      <a:pt x="39832" y="32904"/>
                      <a:pt x="41564" y="31173"/>
                      <a:pt x="42430" y="30307"/>
                    </a:cubicBezTo>
                    <a:cubicBezTo>
                      <a:pt x="43295" y="28575"/>
                      <a:pt x="44161" y="26843"/>
                      <a:pt x="45027" y="25112"/>
                    </a:cubicBezTo>
                    <a:cubicBezTo>
                      <a:pt x="45893" y="23380"/>
                      <a:pt x="45893" y="20782"/>
                      <a:pt x="45893" y="19050"/>
                    </a:cubicBezTo>
                    <a:cubicBezTo>
                      <a:pt x="45893" y="15586"/>
                      <a:pt x="45027" y="12989"/>
                      <a:pt x="43295" y="10391"/>
                    </a:cubicBezTo>
                    <a:cubicBezTo>
                      <a:pt x="41564" y="8659"/>
                      <a:pt x="38966" y="7793"/>
                      <a:pt x="35502" y="7793"/>
                    </a:cubicBezTo>
                    <a:cubicBezTo>
                      <a:pt x="32905" y="7793"/>
                      <a:pt x="31173" y="8659"/>
                      <a:pt x="29441" y="9525"/>
                    </a:cubicBezTo>
                    <a:cubicBezTo>
                      <a:pt x="27709" y="10391"/>
                      <a:pt x="25977" y="11257"/>
                      <a:pt x="25111" y="12989"/>
                    </a:cubicBezTo>
                    <a:cubicBezTo>
                      <a:pt x="24245" y="14721"/>
                      <a:pt x="23380" y="16452"/>
                      <a:pt x="22514" y="18184"/>
                    </a:cubicBezTo>
                    <a:cubicBezTo>
                      <a:pt x="21648" y="19916"/>
                      <a:pt x="21648" y="22513"/>
                      <a:pt x="21648" y="24245"/>
                    </a:cubicBezTo>
                    <a:cubicBezTo>
                      <a:pt x="21648" y="27709"/>
                      <a:pt x="22514" y="31173"/>
                      <a:pt x="24245" y="32904"/>
                    </a:cubicBezTo>
                    <a:cubicBezTo>
                      <a:pt x="26843" y="34636"/>
                      <a:pt x="29441" y="35502"/>
                      <a:pt x="32039" y="35502"/>
                    </a:cubicBezTo>
                    <a:close/>
                  </a:path>
                </a:pathLst>
              </a:custGeom>
              <a:solidFill>
                <a:srgbClr val="203249"/>
              </a:solidFill>
              <a:ln w="8653"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218762FA-3D96-87CF-6379-E7E758259CC3}"/>
                  </a:ext>
                </a:extLst>
              </p:cNvPr>
              <p:cNvSpPr/>
              <p:nvPr/>
            </p:nvSpPr>
            <p:spPr>
              <a:xfrm>
                <a:off x="4281054" y="4417868"/>
                <a:ext cx="55418" cy="65808"/>
              </a:xfrm>
              <a:custGeom>
                <a:avLst/>
                <a:gdLst>
                  <a:gd name="connsiteX0" fmla="*/ 39832 w 55418"/>
                  <a:gd name="connsiteY0" fmla="*/ 49357 h 65808"/>
                  <a:gd name="connsiteX1" fmla="*/ 34636 w 55418"/>
                  <a:gd name="connsiteY1" fmla="*/ 56284 h 65808"/>
                  <a:gd name="connsiteX2" fmla="*/ 29441 w 55418"/>
                  <a:gd name="connsiteY2" fmla="*/ 61479 h 65808"/>
                  <a:gd name="connsiteX3" fmla="*/ 23380 w 55418"/>
                  <a:gd name="connsiteY3" fmla="*/ 64943 h 65808"/>
                  <a:gd name="connsiteX4" fmla="*/ 16452 w 55418"/>
                  <a:gd name="connsiteY4" fmla="*/ 65809 h 65808"/>
                  <a:gd name="connsiteX5" fmla="*/ 9525 w 55418"/>
                  <a:gd name="connsiteY5" fmla="*/ 64077 h 65808"/>
                  <a:gd name="connsiteX6" fmla="*/ 4330 w 55418"/>
                  <a:gd name="connsiteY6" fmla="*/ 59747 h 65808"/>
                  <a:gd name="connsiteX7" fmla="*/ 866 w 55418"/>
                  <a:gd name="connsiteY7" fmla="*/ 52820 h 65808"/>
                  <a:gd name="connsiteX8" fmla="*/ 0 w 55418"/>
                  <a:gd name="connsiteY8" fmla="*/ 43295 h 65808"/>
                  <a:gd name="connsiteX9" fmla="*/ 1732 w 55418"/>
                  <a:gd name="connsiteY9" fmla="*/ 32039 h 65808"/>
                  <a:gd name="connsiteX10" fmla="*/ 6061 w 55418"/>
                  <a:gd name="connsiteY10" fmla="*/ 21648 h 65808"/>
                  <a:gd name="connsiteX11" fmla="*/ 12123 w 55418"/>
                  <a:gd name="connsiteY11" fmla="*/ 12989 h 65808"/>
                  <a:gd name="connsiteX12" fmla="*/ 19916 w 55418"/>
                  <a:gd name="connsiteY12" fmla="*/ 6061 h 65808"/>
                  <a:gd name="connsiteX13" fmla="*/ 29441 w 55418"/>
                  <a:gd name="connsiteY13" fmla="*/ 1732 h 65808"/>
                  <a:gd name="connsiteX14" fmla="*/ 39832 w 55418"/>
                  <a:gd name="connsiteY14" fmla="*/ 0 h 65808"/>
                  <a:gd name="connsiteX15" fmla="*/ 47625 w 55418"/>
                  <a:gd name="connsiteY15" fmla="*/ 866 h 65808"/>
                  <a:gd name="connsiteX16" fmla="*/ 55418 w 55418"/>
                  <a:gd name="connsiteY16" fmla="*/ 3464 h 65808"/>
                  <a:gd name="connsiteX17" fmla="*/ 47625 w 55418"/>
                  <a:gd name="connsiteY17" fmla="*/ 64077 h 65808"/>
                  <a:gd name="connsiteX18" fmla="*/ 41564 w 55418"/>
                  <a:gd name="connsiteY18" fmla="*/ 64077 h 65808"/>
                  <a:gd name="connsiteX19" fmla="*/ 38966 w 55418"/>
                  <a:gd name="connsiteY19" fmla="*/ 63211 h 65808"/>
                  <a:gd name="connsiteX20" fmla="*/ 38100 w 55418"/>
                  <a:gd name="connsiteY20" fmla="*/ 60614 h 65808"/>
                  <a:gd name="connsiteX21" fmla="*/ 39832 w 55418"/>
                  <a:gd name="connsiteY21" fmla="*/ 49357 h 65808"/>
                  <a:gd name="connsiteX22" fmla="*/ 44161 w 55418"/>
                  <a:gd name="connsiteY22" fmla="*/ 11257 h 65808"/>
                  <a:gd name="connsiteX23" fmla="*/ 41564 w 55418"/>
                  <a:gd name="connsiteY23" fmla="*/ 11257 h 65808"/>
                  <a:gd name="connsiteX24" fmla="*/ 38966 w 55418"/>
                  <a:gd name="connsiteY24" fmla="*/ 11257 h 65808"/>
                  <a:gd name="connsiteX25" fmla="*/ 32039 w 55418"/>
                  <a:gd name="connsiteY25" fmla="*/ 12123 h 65808"/>
                  <a:gd name="connsiteX26" fmla="*/ 25111 w 55418"/>
                  <a:gd name="connsiteY26" fmla="*/ 15586 h 65808"/>
                  <a:gd name="connsiteX27" fmla="*/ 19916 w 55418"/>
                  <a:gd name="connsiteY27" fmla="*/ 20782 h 65808"/>
                  <a:gd name="connsiteX28" fmla="*/ 15586 w 55418"/>
                  <a:gd name="connsiteY28" fmla="*/ 27709 h 65808"/>
                  <a:gd name="connsiteX29" fmla="*/ 12989 w 55418"/>
                  <a:gd name="connsiteY29" fmla="*/ 35502 h 65808"/>
                  <a:gd name="connsiteX30" fmla="*/ 12123 w 55418"/>
                  <a:gd name="connsiteY30" fmla="*/ 44161 h 65808"/>
                  <a:gd name="connsiteX31" fmla="*/ 21648 w 55418"/>
                  <a:gd name="connsiteY31" fmla="*/ 58882 h 65808"/>
                  <a:gd name="connsiteX32" fmla="*/ 27709 w 55418"/>
                  <a:gd name="connsiteY32" fmla="*/ 57150 h 65808"/>
                  <a:gd name="connsiteX33" fmla="*/ 32905 w 55418"/>
                  <a:gd name="connsiteY33" fmla="*/ 51955 h 65808"/>
                  <a:gd name="connsiteX34" fmla="*/ 38100 w 55418"/>
                  <a:gd name="connsiteY34" fmla="*/ 44161 h 65808"/>
                  <a:gd name="connsiteX35" fmla="*/ 42430 w 55418"/>
                  <a:gd name="connsiteY35" fmla="*/ 33770 h 65808"/>
                  <a:gd name="connsiteX36" fmla="*/ 44161 w 55418"/>
                  <a:gd name="connsiteY36" fmla="*/ 11257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8">
                    <a:moveTo>
                      <a:pt x="39832" y="49357"/>
                    </a:moveTo>
                    <a:cubicBezTo>
                      <a:pt x="38100" y="51955"/>
                      <a:pt x="36368" y="54552"/>
                      <a:pt x="34636" y="56284"/>
                    </a:cubicBezTo>
                    <a:cubicBezTo>
                      <a:pt x="32905" y="58882"/>
                      <a:pt x="31173" y="60614"/>
                      <a:pt x="29441" y="61479"/>
                    </a:cubicBezTo>
                    <a:cubicBezTo>
                      <a:pt x="27709" y="63211"/>
                      <a:pt x="25111" y="64077"/>
                      <a:pt x="23380" y="64943"/>
                    </a:cubicBezTo>
                    <a:cubicBezTo>
                      <a:pt x="21648" y="65809"/>
                      <a:pt x="19050" y="65809"/>
                      <a:pt x="16452" y="65809"/>
                    </a:cubicBezTo>
                    <a:cubicBezTo>
                      <a:pt x="13855" y="65809"/>
                      <a:pt x="12123" y="64943"/>
                      <a:pt x="9525" y="64077"/>
                    </a:cubicBezTo>
                    <a:cubicBezTo>
                      <a:pt x="6927" y="63211"/>
                      <a:pt x="6061" y="61479"/>
                      <a:pt x="4330" y="59747"/>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5" y="866"/>
                      <a:pt x="36368" y="0"/>
                      <a:pt x="39832" y="0"/>
                    </a:cubicBezTo>
                    <a:cubicBezTo>
                      <a:pt x="42430" y="0"/>
                      <a:pt x="45027" y="0"/>
                      <a:pt x="47625" y="866"/>
                    </a:cubicBezTo>
                    <a:cubicBezTo>
                      <a:pt x="50223" y="866"/>
                      <a:pt x="52820" y="1732"/>
                      <a:pt x="55418" y="3464"/>
                    </a:cubicBezTo>
                    <a:lnTo>
                      <a:pt x="47625" y="64077"/>
                    </a:lnTo>
                    <a:lnTo>
                      <a:pt x="41564" y="64077"/>
                    </a:lnTo>
                    <a:cubicBezTo>
                      <a:pt x="39832" y="64077"/>
                      <a:pt x="38966" y="64077"/>
                      <a:pt x="38966" y="63211"/>
                    </a:cubicBezTo>
                    <a:cubicBezTo>
                      <a:pt x="38100" y="62346"/>
                      <a:pt x="38100" y="61479"/>
                      <a:pt x="38100" y="60614"/>
                    </a:cubicBezTo>
                    <a:lnTo>
                      <a:pt x="39832" y="49357"/>
                    </a:lnTo>
                    <a:close/>
                    <a:moveTo>
                      <a:pt x="44161" y="11257"/>
                    </a:moveTo>
                    <a:cubicBezTo>
                      <a:pt x="43295" y="11257"/>
                      <a:pt x="42430" y="11257"/>
                      <a:pt x="41564" y="11257"/>
                    </a:cubicBezTo>
                    <a:cubicBezTo>
                      <a:pt x="40698" y="11257"/>
                      <a:pt x="39832" y="11257"/>
                      <a:pt x="38966" y="11257"/>
                    </a:cubicBezTo>
                    <a:cubicBezTo>
                      <a:pt x="36368" y="11257"/>
                      <a:pt x="33770" y="11257"/>
                      <a:pt x="32039" y="12123"/>
                    </a:cubicBezTo>
                    <a:cubicBezTo>
                      <a:pt x="29441" y="12989"/>
                      <a:pt x="27709" y="13854"/>
                      <a:pt x="25111" y="15586"/>
                    </a:cubicBezTo>
                    <a:cubicBezTo>
                      <a:pt x="23380" y="17318"/>
                      <a:pt x="21648" y="19050"/>
                      <a:pt x="19916" y="20782"/>
                    </a:cubicBezTo>
                    <a:cubicBezTo>
                      <a:pt x="18184" y="22513"/>
                      <a:pt x="16452" y="25111"/>
                      <a:pt x="15586" y="27709"/>
                    </a:cubicBezTo>
                    <a:cubicBezTo>
                      <a:pt x="14720" y="30307"/>
                      <a:pt x="13855"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5" y="51955"/>
                    </a:cubicBezTo>
                    <a:cubicBezTo>
                      <a:pt x="34636" y="49357"/>
                      <a:pt x="36368" y="46759"/>
                      <a:pt x="38100" y="44161"/>
                    </a:cubicBezTo>
                    <a:cubicBezTo>
                      <a:pt x="39832" y="40698"/>
                      <a:pt x="40698" y="38100"/>
                      <a:pt x="42430"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B7F50258-4E31-3544-99C3-7304C590CC16}"/>
                  </a:ext>
                </a:extLst>
              </p:cNvPr>
              <p:cNvSpPr/>
              <p:nvPr/>
            </p:nvSpPr>
            <p:spPr>
              <a:xfrm>
                <a:off x="4346863" y="4419599"/>
                <a:ext cx="55201" cy="64077"/>
              </a:xfrm>
              <a:custGeom>
                <a:avLst/>
                <a:gdLst>
                  <a:gd name="connsiteX0" fmla="*/ 15586 w 55201"/>
                  <a:gd name="connsiteY0" fmla="*/ 17318 h 64077"/>
                  <a:gd name="connsiteX1" fmla="*/ 26843 w 55201"/>
                  <a:gd name="connsiteY1" fmla="*/ 4330 h 64077"/>
                  <a:gd name="connsiteX2" fmla="*/ 39832 w 55201"/>
                  <a:gd name="connsiteY2" fmla="*/ 0 h 64077"/>
                  <a:gd name="connsiteX3" fmla="*/ 46759 w 55201"/>
                  <a:gd name="connsiteY3" fmla="*/ 1732 h 64077"/>
                  <a:gd name="connsiteX4" fmla="*/ 51955 w 55201"/>
                  <a:gd name="connsiteY4" fmla="*/ 6061 h 64077"/>
                  <a:gd name="connsiteX5" fmla="*/ 54552 w 55201"/>
                  <a:gd name="connsiteY5" fmla="*/ 13855 h 64077"/>
                  <a:gd name="connsiteX6" fmla="*/ 54552 w 55201"/>
                  <a:gd name="connsiteY6" fmla="*/ 24246 h 64077"/>
                  <a:gd name="connsiteX7" fmla="*/ 50223 w 55201"/>
                  <a:gd name="connsiteY7" fmla="*/ 64077 h 64077"/>
                  <a:gd name="connsiteX8" fmla="*/ 38966 w 55201"/>
                  <a:gd name="connsiteY8" fmla="*/ 64077 h 64077"/>
                  <a:gd name="connsiteX9" fmla="*/ 43295 w 55201"/>
                  <a:gd name="connsiteY9" fmla="*/ 24246 h 64077"/>
                  <a:gd name="connsiteX10" fmla="*/ 42430 w 55201"/>
                  <a:gd name="connsiteY10" fmla="*/ 12989 h 64077"/>
                  <a:gd name="connsiteX11" fmla="*/ 35502 w 55201"/>
                  <a:gd name="connsiteY11" fmla="*/ 9525 h 64077"/>
                  <a:gd name="connsiteX12" fmla="*/ 29441 w 55201"/>
                  <a:gd name="connsiteY12" fmla="*/ 11257 h 64077"/>
                  <a:gd name="connsiteX13" fmla="*/ 23380 w 55201"/>
                  <a:gd name="connsiteY13" fmla="*/ 15587 h 64077"/>
                  <a:gd name="connsiteX14" fmla="*/ 18184 w 55201"/>
                  <a:gd name="connsiteY14" fmla="*/ 22514 h 64077"/>
                  <a:gd name="connsiteX15" fmla="*/ 13855 w 55201"/>
                  <a:gd name="connsiteY15" fmla="*/ 32038 h 64077"/>
                  <a:gd name="connsiteX16" fmla="*/ 10391 w 55201"/>
                  <a:gd name="connsiteY16" fmla="*/ 64077 h 64077"/>
                  <a:gd name="connsiteX17" fmla="*/ 0 w 55201"/>
                  <a:gd name="connsiteY17" fmla="*/ 64077 h 64077"/>
                  <a:gd name="connsiteX18" fmla="*/ 7793 w 55201"/>
                  <a:gd name="connsiteY18" fmla="*/ 866 h 64077"/>
                  <a:gd name="connsiteX19" fmla="*/ 12989 w 55201"/>
                  <a:gd name="connsiteY19" fmla="*/ 866 h 64077"/>
                  <a:gd name="connsiteX20" fmla="*/ 16452 w 55201"/>
                  <a:gd name="connsiteY20" fmla="*/ 4330 h 64077"/>
                  <a:gd name="connsiteX21" fmla="*/ 15586 w 55201"/>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201" h="64077">
                    <a:moveTo>
                      <a:pt x="15586" y="17318"/>
                    </a:moveTo>
                    <a:cubicBezTo>
                      <a:pt x="19050" y="12123"/>
                      <a:pt x="22514" y="7793"/>
                      <a:pt x="26843" y="4330"/>
                    </a:cubicBezTo>
                    <a:cubicBezTo>
                      <a:pt x="31173" y="1732"/>
                      <a:pt x="35502" y="0"/>
                      <a:pt x="39832" y="0"/>
                    </a:cubicBezTo>
                    <a:cubicBezTo>
                      <a:pt x="42430" y="0"/>
                      <a:pt x="45027" y="866"/>
                      <a:pt x="46759" y="1732"/>
                    </a:cubicBezTo>
                    <a:cubicBezTo>
                      <a:pt x="48491" y="2598"/>
                      <a:pt x="50223" y="4330"/>
                      <a:pt x="51955" y="6061"/>
                    </a:cubicBezTo>
                    <a:cubicBezTo>
                      <a:pt x="52820" y="7793"/>
                      <a:pt x="53686" y="10391"/>
                      <a:pt x="54552" y="13855"/>
                    </a:cubicBezTo>
                    <a:cubicBezTo>
                      <a:pt x="55418" y="16452"/>
                      <a:pt x="55418" y="19916"/>
                      <a:pt x="54552" y="24246"/>
                    </a:cubicBezTo>
                    <a:lnTo>
                      <a:pt x="50223" y="64077"/>
                    </a:lnTo>
                    <a:lnTo>
                      <a:pt x="38966" y="64077"/>
                    </a:lnTo>
                    <a:lnTo>
                      <a:pt x="43295" y="24246"/>
                    </a:lnTo>
                    <a:cubicBezTo>
                      <a:pt x="44161" y="19050"/>
                      <a:pt x="43295" y="15587"/>
                      <a:pt x="42430" y="12989"/>
                    </a:cubicBezTo>
                    <a:cubicBezTo>
                      <a:pt x="41564" y="10391"/>
                      <a:pt x="38966" y="9525"/>
                      <a:pt x="35502" y="9525"/>
                    </a:cubicBezTo>
                    <a:cubicBezTo>
                      <a:pt x="33770" y="9525"/>
                      <a:pt x="31173" y="10391"/>
                      <a:pt x="29441" y="11257"/>
                    </a:cubicBezTo>
                    <a:cubicBezTo>
                      <a:pt x="27709" y="12123"/>
                      <a:pt x="25111" y="13855"/>
                      <a:pt x="23380" y="15587"/>
                    </a:cubicBezTo>
                    <a:cubicBezTo>
                      <a:pt x="21648" y="17318"/>
                      <a:pt x="19916" y="19916"/>
                      <a:pt x="18184" y="22514"/>
                    </a:cubicBezTo>
                    <a:cubicBezTo>
                      <a:pt x="16452" y="25111"/>
                      <a:pt x="14720" y="28575"/>
                      <a:pt x="13855" y="32038"/>
                    </a:cubicBezTo>
                    <a:lnTo>
                      <a:pt x="10391" y="64077"/>
                    </a:lnTo>
                    <a:lnTo>
                      <a:pt x="0" y="64077"/>
                    </a:lnTo>
                    <a:lnTo>
                      <a:pt x="7793" y="866"/>
                    </a:lnTo>
                    <a:lnTo>
                      <a:pt x="12989" y="866"/>
                    </a:lnTo>
                    <a:cubicBezTo>
                      <a:pt x="15586" y="866"/>
                      <a:pt x="16452" y="1732"/>
                      <a:pt x="16452" y="4330"/>
                    </a:cubicBezTo>
                    <a:lnTo>
                      <a:pt x="15586" y="17318"/>
                    </a:lnTo>
                    <a:close/>
                  </a:path>
                </a:pathLst>
              </a:custGeom>
              <a:solidFill>
                <a:srgbClr val="203249"/>
              </a:solidFill>
              <a:ln w="8653"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B37C7ABD-5F72-750C-BF1D-B7D99D043706}"/>
                  </a:ext>
                </a:extLst>
              </p:cNvPr>
              <p:cNvSpPr/>
              <p:nvPr/>
            </p:nvSpPr>
            <p:spPr>
              <a:xfrm>
                <a:off x="4413538" y="4392756"/>
                <a:ext cx="22513" cy="91786"/>
              </a:xfrm>
              <a:custGeom>
                <a:avLst/>
                <a:gdLst>
                  <a:gd name="connsiteX0" fmla="*/ 19050 w 22513"/>
                  <a:gd name="connsiteY0" fmla="*/ 28575 h 91786"/>
                  <a:gd name="connsiteX1" fmla="*/ 11257 w 22513"/>
                  <a:gd name="connsiteY1" fmla="*/ 91787 h 91786"/>
                  <a:gd name="connsiteX2" fmla="*/ 0 w 22513"/>
                  <a:gd name="connsiteY2" fmla="*/ 91787 h 91786"/>
                  <a:gd name="connsiteX3" fmla="*/ 7793 w 22513"/>
                  <a:gd name="connsiteY3" fmla="*/ 28575 h 91786"/>
                  <a:gd name="connsiteX4" fmla="*/ 19050 w 22513"/>
                  <a:gd name="connsiteY4" fmla="*/ 28575 h 91786"/>
                  <a:gd name="connsiteX5" fmla="*/ 22514 w 22513"/>
                  <a:gd name="connsiteY5" fmla="*/ 8659 h 91786"/>
                  <a:gd name="connsiteX6" fmla="*/ 21648 w 22513"/>
                  <a:gd name="connsiteY6" fmla="*/ 11257 h 91786"/>
                  <a:gd name="connsiteX7" fmla="*/ 19916 w 22513"/>
                  <a:gd name="connsiteY7" fmla="*/ 13855 h 91786"/>
                  <a:gd name="connsiteX8" fmla="*/ 17318 w 22513"/>
                  <a:gd name="connsiteY8" fmla="*/ 15587 h 91786"/>
                  <a:gd name="connsiteX9" fmla="*/ 14720 w 22513"/>
                  <a:gd name="connsiteY9" fmla="*/ 16452 h 91786"/>
                  <a:gd name="connsiteX10" fmla="*/ 12123 w 22513"/>
                  <a:gd name="connsiteY10" fmla="*/ 15587 h 91786"/>
                  <a:gd name="connsiteX11" fmla="*/ 9525 w 22513"/>
                  <a:gd name="connsiteY11" fmla="*/ 13855 h 91786"/>
                  <a:gd name="connsiteX12" fmla="*/ 7793 w 22513"/>
                  <a:gd name="connsiteY12" fmla="*/ 11257 h 91786"/>
                  <a:gd name="connsiteX13" fmla="*/ 6927 w 22513"/>
                  <a:gd name="connsiteY13" fmla="*/ 8659 h 91786"/>
                  <a:gd name="connsiteX14" fmla="*/ 7793 w 22513"/>
                  <a:gd name="connsiteY14" fmla="*/ 5196 h 91786"/>
                  <a:gd name="connsiteX15" fmla="*/ 9525 w 22513"/>
                  <a:gd name="connsiteY15" fmla="*/ 2598 h 91786"/>
                  <a:gd name="connsiteX16" fmla="*/ 12123 w 22513"/>
                  <a:gd name="connsiteY16" fmla="*/ 866 h 91786"/>
                  <a:gd name="connsiteX17" fmla="*/ 14720 w 22513"/>
                  <a:gd name="connsiteY17" fmla="*/ 0 h 91786"/>
                  <a:gd name="connsiteX18" fmla="*/ 17318 w 22513"/>
                  <a:gd name="connsiteY18" fmla="*/ 866 h 91786"/>
                  <a:gd name="connsiteX19" fmla="*/ 19916 w 22513"/>
                  <a:gd name="connsiteY19" fmla="*/ 2598 h 91786"/>
                  <a:gd name="connsiteX20" fmla="*/ 21648 w 22513"/>
                  <a:gd name="connsiteY20" fmla="*/ 5196 h 91786"/>
                  <a:gd name="connsiteX21" fmla="*/ 22514 w 22513"/>
                  <a:gd name="connsiteY21" fmla="*/ 8659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513" h="91786">
                    <a:moveTo>
                      <a:pt x="19050" y="28575"/>
                    </a:moveTo>
                    <a:lnTo>
                      <a:pt x="11257" y="91787"/>
                    </a:lnTo>
                    <a:lnTo>
                      <a:pt x="0" y="91787"/>
                    </a:lnTo>
                    <a:lnTo>
                      <a:pt x="7793" y="28575"/>
                    </a:lnTo>
                    <a:lnTo>
                      <a:pt x="19050" y="28575"/>
                    </a:lnTo>
                    <a:close/>
                    <a:moveTo>
                      <a:pt x="22514" y="8659"/>
                    </a:moveTo>
                    <a:cubicBezTo>
                      <a:pt x="22514" y="9525"/>
                      <a:pt x="22514" y="10391"/>
                      <a:pt x="21648" y="11257"/>
                    </a:cubicBezTo>
                    <a:cubicBezTo>
                      <a:pt x="20782" y="12123"/>
                      <a:pt x="20782" y="12989"/>
                      <a:pt x="19916" y="13855"/>
                    </a:cubicBezTo>
                    <a:cubicBezTo>
                      <a:pt x="19050" y="14721"/>
                      <a:pt x="18184" y="14721"/>
                      <a:pt x="17318" y="15587"/>
                    </a:cubicBezTo>
                    <a:cubicBezTo>
                      <a:pt x="16452" y="15587"/>
                      <a:pt x="15586" y="16452"/>
                      <a:pt x="14720" y="16452"/>
                    </a:cubicBezTo>
                    <a:cubicBezTo>
                      <a:pt x="13855" y="16452"/>
                      <a:pt x="12989" y="16452"/>
                      <a:pt x="12123" y="15587"/>
                    </a:cubicBezTo>
                    <a:cubicBezTo>
                      <a:pt x="11257" y="15587"/>
                      <a:pt x="10391" y="14721"/>
                      <a:pt x="9525" y="13855"/>
                    </a:cubicBezTo>
                    <a:cubicBezTo>
                      <a:pt x="8659" y="12989"/>
                      <a:pt x="8659" y="12123"/>
                      <a:pt x="7793" y="11257"/>
                    </a:cubicBezTo>
                    <a:cubicBezTo>
                      <a:pt x="7793" y="10391"/>
                      <a:pt x="6927" y="9525"/>
                      <a:pt x="6927" y="8659"/>
                    </a:cubicBezTo>
                    <a:cubicBezTo>
                      <a:pt x="6927" y="7793"/>
                      <a:pt x="6927" y="6927"/>
                      <a:pt x="7793" y="5196"/>
                    </a:cubicBezTo>
                    <a:cubicBezTo>
                      <a:pt x="7793" y="4330"/>
                      <a:pt x="8659" y="3464"/>
                      <a:pt x="9525" y="2598"/>
                    </a:cubicBezTo>
                    <a:cubicBezTo>
                      <a:pt x="10391" y="1732"/>
                      <a:pt x="11257" y="866"/>
                      <a:pt x="12123" y="866"/>
                    </a:cubicBezTo>
                    <a:cubicBezTo>
                      <a:pt x="12989" y="0"/>
                      <a:pt x="13855" y="0"/>
                      <a:pt x="14720" y="0"/>
                    </a:cubicBezTo>
                    <a:cubicBezTo>
                      <a:pt x="15586" y="0"/>
                      <a:pt x="16452" y="0"/>
                      <a:pt x="17318" y="866"/>
                    </a:cubicBezTo>
                    <a:cubicBezTo>
                      <a:pt x="18184" y="866"/>
                      <a:pt x="19050" y="1732"/>
                      <a:pt x="19916" y="2598"/>
                    </a:cubicBezTo>
                    <a:cubicBezTo>
                      <a:pt x="20782" y="3464"/>
                      <a:pt x="20782" y="4330"/>
                      <a:pt x="21648" y="5196"/>
                    </a:cubicBezTo>
                    <a:cubicBezTo>
                      <a:pt x="22514" y="6061"/>
                      <a:pt x="22514" y="7793"/>
                      <a:pt x="22514" y="8659"/>
                    </a:cubicBezTo>
                    <a:close/>
                  </a:path>
                </a:pathLst>
              </a:custGeom>
              <a:solidFill>
                <a:srgbClr val="203249"/>
              </a:solidFill>
              <a:ln w="8653"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B6E5249C-740C-03B0-1325-78B051883A2C}"/>
                  </a:ext>
                </a:extLst>
              </p:cNvPr>
              <p:cNvSpPr/>
              <p:nvPr/>
            </p:nvSpPr>
            <p:spPr>
              <a:xfrm>
                <a:off x="4437783" y="4421331"/>
                <a:ext cx="52820" cy="63211"/>
              </a:xfrm>
              <a:custGeom>
                <a:avLst/>
                <a:gdLst>
                  <a:gd name="connsiteX0" fmla="*/ 52820 w 52820"/>
                  <a:gd name="connsiteY0" fmla="*/ 0 h 63211"/>
                  <a:gd name="connsiteX1" fmla="*/ 51955 w 52820"/>
                  <a:gd name="connsiteY1" fmla="*/ 4330 h 63211"/>
                  <a:gd name="connsiteX2" fmla="*/ 51089 w 52820"/>
                  <a:gd name="connsiteY2" fmla="*/ 6927 h 63211"/>
                  <a:gd name="connsiteX3" fmla="*/ 50223 w 52820"/>
                  <a:gd name="connsiteY3" fmla="*/ 8659 h 63211"/>
                  <a:gd name="connsiteX4" fmla="*/ 13855 w 52820"/>
                  <a:gd name="connsiteY4" fmla="*/ 54552 h 63211"/>
                  <a:gd name="connsiteX5" fmla="*/ 45027 w 52820"/>
                  <a:gd name="connsiteY5" fmla="*/ 54552 h 63211"/>
                  <a:gd name="connsiteX6" fmla="*/ 44161 w 52820"/>
                  <a:gd name="connsiteY6" fmla="*/ 63212 h 63211"/>
                  <a:gd name="connsiteX7" fmla="*/ 0 w 52820"/>
                  <a:gd name="connsiteY7" fmla="*/ 63212 h 63211"/>
                  <a:gd name="connsiteX8" fmla="*/ 866 w 52820"/>
                  <a:gd name="connsiteY8" fmla="*/ 58882 h 63211"/>
                  <a:gd name="connsiteX9" fmla="*/ 1732 w 52820"/>
                  <a:gd name="connsiteY9" fmla="*/ 57150 h 63211"/>
                  <a:gd name="connsiteX10" fmla="*/ 3464 w 52820"/>
                  <a:gd name="connsiteY10" fmla="*/ 55418 h 63211"/>
                  <a:gd name="connsiteX11" fmla="*/ 39832 w 52820"/>
                  <a:gd name="connsiteY11" fmla="*/ 9525 h 63211"/>
                  <a:gd name="connsiteX12" fmla="*/ 9525 w 52820"/>
                  <a:gd name="connsiteY12" fmla="*/ 9525 h 63211"/>
                  <a:gd name="connsiteX13" fmla="*/ 10391 w 52820"/>
                  <a:gd name="connsiteY13" fmla="*/ 866 h 63211"/>
                  <a:gd name="connsiteX14" fmla="*/ 52820 w 52820"/>
                  <a:gd name="connsiteY14" fmla="*/ 866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2820" h="63211">
                    <a:moveTo>
                      <a:pt x="52820" y="0"/>
                    </a:moveTo>
                    <a:lnTo>
                      <a:pt x="51955" y="4330"/>
                    </a:lnTo>
                    <a:cubicBezTo>
                      <a:pt x="51955" y="5196"/>
                      <a:pt x="51955" y="6061"/>
                      <a:pt x="51089" y="6927"/>
                    </a:cubicBezTo>
                    <a:cubicBezTo>
                      <a:pt x="51089" y="7793"/>
                      <a:pt x="50223" y="8659"/>
                      <a:pt x="50223" y="8659"/>
                    </a:cubicBezTo>
                    <a:lnTo>
                      <a:pt x="13855" y="54552"/>
                    </a:lnTo>
                    <a:lnTo>
                      <a:pt x="45027" y="54552"/>
                    </a:lnTo>
                    <a:lnTo>
                      <a:pt x="44161" y="63212"/>
                    </a:lnTo>
                    <a:lnTo>
                      <a:pt x="0" y="63212"/>
                    </a:lnTo>
                    <a:lnTo>
                      <a:pt x="866" y="58882"/>
                    </a:lnTo>
                    <a:cubicBezTo>
                      <a:pt x="866" y="58016"/>
                      <a:pt x="866" y="58016"/>
                      <a:pt x="1732" y="57150"/>
                    </a:cubicBezTo>
                    <a:cubicBezTo>
                      <a:pt x="1732" y="56284"/>
                      <a:pt x="2598" y="55418"/>
                      <a:pt x="3464" y="55418"/>
                    </a:cubicBezTo>
                    <a:lnTo>
                      <a:pt x="39832" y="9525"/>
                    </a:lnTo>
                    <a:lnTo>
                      <a:pt x="9525" y="9525"/>
                    </a:lnTo>
                    <a:lnTo>
                      <a:pt x="10391" y="866"/>
                    </a:lnTo>
                    <a:lnTo>
                      <a:pt x="52820" y="866"/>
                    </a:lnTo>
                    <a:close/>
                  </a:path>
                </a:pathLst>
              </a:custGeom>
              <a:solidFill>
                <a:srgbClr val="203249"/>
              </a:solid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ABE7EFDF-EEDA-DC9B-1E14-3D36698CC493}"/>
                  </a:ext>
                </a:extLst>
              </p:cNvPr>
              <p:cNvSpPr/>
              <p:nvPr/>
            </p:nvSpPr>
            <p:spPr>
              <a:xfrm>
                <a:off x="4494933" y="4417868"/>
                <a:ext cx="55418" cy="65808"/>
              </a:xfrm>
              <a:custGeom>
                <a:avLst/>
                <a:gdLst>
                  <a:gd name="connsiteX0" fmla="*/ 39832 w 55418"/>
                  <a:gd name="connsiteY0" fmla="*/ 49357 h 65808"/>
                  <a:gd name="connsiteX1" fmla="*/ 34636 w 55418"/>
                  <a:gd name="connsiteY1" fmla="*/ 56284 h 65808"/>
                  <a:gd name="connsiteX2" fmla="*/ 29441 w 55418"/>
                  <a:gd name="connsiteY2" fmla="*/ 61479 h 65808"/>
                  <a:gd name="connsiteX3" fmla="*/ 23380 w 55418"/>
                  <a:gd name="connsiteY3" fmla="*/ 64943 h 65808"/>
                  <a:gd name="connsiteX4" fmla="*/ 16452 w 55418"/>
                  <a:gd name="connsiteY4" fmla="*/ 65809 h 65808"/>
                  <a:gd name="connsiteX5" fmla="*/ 9525 w 55418"/>
                  <a:gd name="connsiteY5" fmla="*/ 64077 h 65808"/>
                  <a:gd name="connsiteX6" fmla="*/ 4330 w 55418"/>
                  <a:gd name="connsiteY6" fmla="*/ 59747 h 65808"/>
                  <a:gd name="connsiteX7" fmla="*/ 866 w 55418"/>
                  <a:gd name="connsiteY7" fmla="*/ 52820 h 65808"/>
                  <a:gd name="connsiteX8" fmla="*/ 0 w 55418"/>
                  <a:gd name="connsiteY8" fmla="*/ 43295 h 65808"/>
                  <a:gd name="connsiteX9" fmla="*/ 1732 w 55418"/>
                  <a:gd name="connsiteY9" fmla="*/ 32039 h 65808"/>
                  <a:gd name="connsiteX10" fmla="*/ 6061 w 55418"/>
                  <a:gd name="connsiteY10" fmla="*/ 21648 h 65808"/>
                  <a:gd name="connsiteX11" fmla="*/ 12123 w 55418"/>
                  <a:gd name="connsiteY11" fmla="*/ 12989 h 65808"/>
                  <a:gd name="connsiteX12" fmla="*/ 19916 w 55418"/>
                  <a:gd name="connsiteY12" fmla="*/ 6061 h 65808"/>
                  <a:gd name="connsiteX13" fmla="*/ 29441 w 55418"/>
                  <a:gd name="connsiteY13" fmla="*/ 1732 h 65808"/>
                  <a:gd name="connsiteX14" fmla="*/ 39832 w 55418"/>
                  <a:gd name="connsiteY14" fmla="*/ 0 h 65808"/>
                  <a:gd name="connsiteX15" fmla="*/ 47625 w 55418"/>
                  <a:gd name="connsiteY15" fmla="*/ 866 h 65808"/>
                  <a:gd name="connsiteX16" fmla="*/ 55418 w 55418"/>
                  <a:gd name="connsiteY16" fmla="*/ 3464 h 65808"/>
                  <a:gd name="connsiteX17" fmla="*/ 47625 w 55418"/>
                  <a:gd name="connsiteY17" fmla="*/ 64077 h 65808"/>
                  <a:gd name="connsiteX18" fmla="*/ 42430 w 55418"/>
                  <a:gd name="connsiteY18" fmla="*/ 64077 h 65808"/>
                  <a:gd name="connsiteX19" fmla="*/ 39832 w 55418"/>
                  <a:gd name="connsiteY19" fmla="*/ 63211 h 65808"/>
                  <a:gd name="connsiteX20" fmla="*/ 38966 w 55418"/>
                  <a:gd name="connsiteY20" fmla="*/ 60614 h 65808"/>
                  <a:gd name="connsiteX21" fmla="*/ 39832 w 55418"/>
                  <a:gd name="connsiteY21" fmla="*/ 49357 h 65808"/>
                  <a:gd name="connsiteX22" fmla="*/ 44161 w 55418"/>
                  <a:gd name="connsiteY22" fmla="*/ 11257 h 65808"/>
                  <a:gd name="connsiteX23" fmla="*/ 41564 w 55418"/>
                  <a:gd name="connsiteY23" fmla="*/ 11257 h 65808"/>
                  <a:gd name="connsiteX24" fmla="*/ 38966 w 55418"/>
                  <a:gd name="connsiteY24" fmla="*/ 11257 h 65808"/>
                  <a:gd name="connsiteX25" fmla="*/ 32039 w 55418"/>
                  <a:gd name="connsiteY25" fmla="*/ 12123 h 65808"/>
                  <a:gd name="connsiteX26" fmla="*/ 25111 w 55418"/>
                  <a:gd name="connsiteY26" fmla="*/ 15586 h 65808"/>
                  <a:gd name="connsiteX27" fmla="*/ 19916 w 55418"/>
                  <a:gd name="connsiteY27" fmla="*/ 20782 h 65808"/>
                  <a:gd name="connsiteX28" fmla="*/ 15586 w 55418"/>
                  <a:gd name="connsiteY28" fmla="*/ 27709 h 65808"/>
                  <a:gd name="connsiteX29" fmla="*/ 12989 w 55418"/>
                  <a:gd name="connsiteY29" fmla="*/ 35502 h 65808"/>
                  <a:gd name="connsiteX30" fmla="*/ 12123 w 55418"/>
                  <a:gd name="connsiteY30" fmla="*/ 44161 h 65808"/>
                  <a:gd name="connsiteX31" fmla="*/ 21648 w 55418"/>
                  <a:gd name="connsiteY31" fmla="*/ 58882 h 65808"/>
                  <a:gd name="connsiteX32" fmla="*/ 27709 w 55418"/>
                  <a:gd name="connsiteY32" fmla="*/ 57150 h 65808"/>
                  <a:gd name="connsiteX33" fmla="*/ 32905 w 55418"/>
                  <a:gd name="connsiteY33" fmla="*/ 51955 h 65808"/>
                  <a:gd name="connsiteX34" fmla="*/ 38100 w 55418"/>
                  <a:gd name="connsiteY34" fmla="*/ 44161 h 65808"/>
                  <a:gd name="connsiteX35" fmla="*/ 42430 w 55418"/>
                  <a:gd name="connsiteY35" fmla="*/ 33770 h 65808"/>
                  <a:gd name="connsiteX36" fmla="*/ 44161 w 55418"/>
                  <a:gd name="connsiteY36" fmla="*/ 11257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8">
                    <a:moveTo>
                      <a:pt x="39832" y="49357"/>
                    </a:moveTo>
                    <a:cubicBezTo>
                      <a:pt x="38100" y="51955"/>
                      <a:pt x="36368" y="54552"/>
                      <a:pt x="34636" y="56284"/>
                    </a:cubicBezTo>
                    <a:cubicBezTo>
                      <a:pt x="32905" y="58882"/>
                      <a:pt x="31173" y="60614"/>
                      <a:pt x="29441" y="61479"/>
                    </a:cubicBezTo>
                    <a:cubicBezTo>
                      <a:pt x="27709" y="63211"/>
                      <a:pt x="25111" y="64077"/>
                      <a:pt x="23380" y="64943"/>
                    </a:cubicBezTo>
                    <a:cubicBezTo>
                      <a:pt x="21648" y="65809"/>
                      <a:pt x="19050" y="65809"/>
                      <a:pt x="16452" y="65809"/>
                    </a:cubicBezTo>
                    <a:cubicBezTo>
                      <a:pt x="13855" y="65809"/>
                      <a:pt x="12123" y="64943"/>
                      <a:pt x="9525" y="64077"/>
                    </a:cubicBezTo>
                    <a:cubicBezTo>
                      <a:pt x="6927" y="63211"/>
                      <a:pt x="6061" y="61479"/>
                      <a:pt x="4330" y="59747"/>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5" y="866"/>
                      <a:pt x="36368" y="0"/>
                      <a:pt x="39832" y="0"/>
                    </a:cubicBezTo>
                    <a:cubicBezTo>
                      <a:pt x="42430" y="0"/>
                      <a:pt x="45027" y="0"/>
                      <a:pt x="47625" y="866"/>
                    </a:cubicBezTo>
                    <a:cubicBezTo>
                      <a:pt x="50223" y="866"/>
                      <a:pt x="52820" y="1732"/>
                      <a:pt x="55418" y="3464"/>
                    </a:cubicBezTo>
                    <a:lnTo>
                      <a:pt x="47625" y="64077"/>
                    </a:lnTo>
                    <a:lnTo>
                      <a:pt x="42430" y="64077"/>
                    </a:lnTo>
                    <a:cubicBezTo>
                      <a:pt x="40698" y="64077"/>
                      <a:pt x="39832" y="64077"/>
                      <a:pt x="39832" y="63211"/>
                    </a:cubicBezTo>
                    <a:cubicBezTo>
                      <a:pt x="38966" y="62346"/>
                      <a:pt x="38966" y="61479"/>
                      <a:pt x="38966" y="60614"/>
                    </a:cubicBezTo>
                    <a:lnTo>
                      <a:pt x="39832" y="49357"/>
                    </a:lnTo>
                    <a:close/>
                    <a:moveTo>
                      <a:pt x="44161" y="11257"/>
                    </a:moveTo>
                    <a:cubicBezTo>
                      <a:pt x="43295" y="11257"/>
                      <a:pt x="42430" y="11257"/>
                      <a:pt x="41564" y="11257"/>
                    </a:cubicBezTo>
                    <a:cubicBezTo>
                      <a:pt x="40698" y="11257"/>
                      <a:pt x="39832" y="11257"/>
                      <a:pt x="38966" y="11257"/>
                    </a:cubicBezTo>
                    <a:cubicBezTo>
                      <a:pt x="36368" y="11257"/>
                      <a:pt x="33770" y="11257"/>
                      <a:pt x="32039" y="12123"/>
                    </a:cubicBezTo>
                    <a:cubicBezTo>
                      <a:pt x="29441" y="12989"/>
                      <a:pt x="27709" y="13854"/>
                      <a:pt x="25111" y="15586"/>
                    </a:cubicBezTo>
                    <a:cubicBezTo>
                      <a:pt x="23380" y="17318"/>
                      <a:pt x="21648" y="19050"/>
                      <a:pt x="19916" y="20782"/>
                    </a:cubicBezTo>
                    <a:cubicBezTo>
                      <a:pt x="18184" y="22513"/>
                      <a:pt x="16452" y="25111"/>
                      <a:pt x="15586" y="27709"/>
                    </a:cubicBezTo>
                    <a:cubicBezTo>
                      <a:pt x="14720" y="30307"/>
                      <a:pt x="13855"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5" y="51955"/>
                    </a:cubicBezTo>
                    <a:cubicBezTo>
                      <a:pt x="34636" y="49357"/>
                      <a:pt x="36368" y="46759"/>
                      <a:pt x="38100" y="44161"/>
                    </a:cubicBezTo>
                    <a:cubicBezTo>
                      <a:pt x="39832" y="40698"/>
                      <a:pt x="40698" y="38100"/>
                      <a:pt x="42430"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8F93BD68-0AC4-414E-8E62-27DB19C787B8}"/>
                  </a:ext>
                </a:extLst>
              </p:cNvPr>
              <p:cNvSpPr/>
              <p:nvPr/>
            </p:nvSpPr>
            <p:spPr>
              <a:xfrm>
                <a:off x="4560743" y="4392756"/>
                <a:ext cx="66674" cy="92652"/>
              </a:xfrm>
              <a:custGeom>
                <a:avLst/>
                <a:gdLst>
                  <a:gd name="connsiteX0" fmla="*/ 59748 w 66674"/>
                  <a:gd name="connsiteY0" fmla="*/ 37234 h 92652"/>
                  <a:gd name="connsiteX1" fmla="*/ 52821 w 66674"/>
                  <a:gd name="connsiteY1" fmla="*/ 90920 h 92652"/>
                  <a:gd name="connsiteX2" fmla="*/ 42430 w 66674"/>
                  <a:gd name="connsiteY2" fmla="*/ 90920 h 92652"/>
                  <a:gd name="connsiteX3" fmla="*/ 49357 w 66674"/>
                  <a:gd name="connsiteY3" fmla="*/ 37234 h 92652"/>
                  <a:gd name="connsiteX4" fmla="*/ 19916 w 66674"/>
                  <a:gd name="connsiteY4" fmla="*/ 37234 h 92652"/>
                  <a:gd name="connsiteX5" fmla="*/ 16452 w 66674"/>
                  <a:gd name="connsiteY5" fmla="*/ 68407 h 92652"/>
                  <a:gd name="connsiteX6" fmla="*/ 15586 w 66674"/>
                  <a:gd name="connsiteY6" fmla="*/ 72737 h 92652"/>
                  <a:gd name="connsiteX7" fmla="*/ 15586 w 66674"/>
                  <a:gd name="connsiteY7" fmla="*/ 75334 h 92652"/>
                  <a:gd name="connsiteX8" fmla="*/ 15586 w 66674"/>
                  <a:gd name="connsiteY8" fmla="*/ 77066 h 92652"/>
                  <a:gd name="connsiteX9" fmla="*/ 15586 w 66674"/>
                  <a:gd name="connsiteY9" fmla="*/ 77932 h 92652"/>
                  <a:gd name="connsiteX10" fmla="*/ 17318 w 66674"/>
                  <a:gd name="connsiteY10" fmla="*/ 82261 h 92652"/>
                  <a:gd name="connsiteX11" fmla="*/ 21648 w 66674"/>
                  <a:gd name="connsiteY11" fmla="*/ 83993 h 92652"/>
                  <a:gd name="connsiteX12" fmla="*/ 24245 w 66674"/>
                  <a:gd name="connsiteY12" fmla="*/ 83128 h 92652"/>
                  <a:gd name="connsiteX13" fmla="*/ 25977 w 66674"/>
                  <a:gd name="connsiteY13" fmla="*/ 82261 h 92652"/>
                  <a:gd name="connsiteX14" fmla="*/ 27709 w 66674"/>
                  <a:gd name="connsiteY14" fmla="*/ 81396 h 92652"/>
                  <a:gd name="connsiteX15" fmla="*/ 28575 w 66674"/>
                  <a:gd name="connsiteY15" fmla="*/ 80529 h 92652"/>
                  <a:gd name="connsiteX16" fmla="*/ 29441 w 66674"/>
                  <a:gd name="connsiteY16" fmla="*/ 80529 h 92652"/>
                  <a:gd name="connsiteX17" fmla="*/ 30307 w 66674"/>
                  <a:gd name="connsiteY17" fmla="*/ 81396 h 92652"/>
                  <a:gd name="connsiteX18" fmla="*/ 32905 w 66674"/>
                  <a:gd name="connsiteY18" fmla="*/ 86591 h 92652"/>
                  <a:gd name="connsiteX19" fmla="*/ 25977 w 66674"/>
                  <a:gd name="connsiteY19" fmla="*/ 90920 h 92652"/>
                  <a:gd name="connsiteX20" fmla="*/ 18184 w 66674"/>
                  <a:gd name="connsiteY20" fmla="*/ 92652 h 92652"/>
                  <a:gd name="connsiteX21" fmla="*/ 8659 w 66674"/>
                  <a:gd name="connsiteY21" fmla="*/ 89189 h 92652"/>
                  <a:gd name="connsiteX22" fmla="*/ 5196 w 66674"/>
                  <a:gd name="connsiteY22" fmla="*/ 79664 h 92652"/>
                  <a:gd name="connsiteX23" fmla="*/ 5196 w 66674"/>
                  <a:gd name="connsiteY23" fmla="*/ 78798 h 92652"/>
                  <a:gd name="connsiteX24" fmla="*/ 5196 w 66674"/>
                  <a:gd name="connsiteY24" fmla="*/ 77066 h 92652"/>
                  <a:gd name="connsiteX25" fmla="*/ 5196 w 66674"/>
                  <a:gd name="connsiteY25" fmla="*/ 74469 h 92652"/>
                  <a:gd name="connsiteX26" fmla="*/ 6061 w 66674"/>
                  <a:gd name="connsiteY26" fmla="*/ 70139 h 92652"/>
                  <a:gd name="connsiteX27" fmla="*/ 10391 w 66674"/>
                  <a:gd name="connsiteY27" fmla="*/ 38100 h 92652"/>
                  <a:gd name="connsiteX28" fmla="*/ 2598 w 66674"/>
                  <a:gd name="connsiteY28" fmla="*/ 38100 h 92652"/>
                  <a:gd name="connsiteX29" fmla="*/ 866 w 66674"/>
                  <a:gd name="connsiteY29" fmla="*/ 37234 h 92652"/>
                  <a:gd name="connsiteX30" fmla="*/ 0 w 66674"/>
                  <a:gd name="connsiteY30" fmla="*/ 35502 h 92652"/>
                  <a:gd name="connsiteX31" fmla="*/ 866 w 66674"/>
                  <a:gd name="connsiteY31" fmla="*/ 31173 h 92652"/>
                  <a:gd name="connsiteX32" fmla="*/ 10391 w 66674"/>
                  <a:gd name="connsiteY32" fmla="*/ 30307 h 92652"/>
                  <a:gd name="connsiteX33" fmla="*/ 14720 w 66674"/>
                  <a:gd name="connsiteY33" fmla="*/ 10391 h 92652"/>
                  <a:gd name="connsiteX34" fmla="*/ 15586 w 66674"/>
                  <a:gd name="connsiteY34" fmla="*/ 8659 h 92652"/>
                  <a:gd name="connsiteX35" fmla="*/ 17318 w 66674"/>
                  <a:gd name="connsiteY35" fmla="*/ 7793 h 92652"/>
                  <a:gd name="connsiteX36" fmla="*/ 23380 w 66674"/>
                  <a:gd name="connsiteY36" fmla="*/ 7793 h 92652"/>
                  <a:gd name="connsiteX37" fmla="*/ 20782 w 66674"/>
                  <a:gd name="connsiteY37" fmla="*/ 29441 h 92652"/>
                  <a:gd name="connsiteX38" fmla="*/ 60614 w 66674"/>
                  <a:gd name="connsiteY38" fmla="*/ 29441 h 92652"/>
                  <a:gd name="connsiteX39" fmla="*/ 59748 w 66674"/>
                  <a:gd name="connsiteY39" fmla="*/ 37234 h 92652"/>
                  <a:gd name="connsiteX40" fmla="*/ 66675 w 66674"/>
                  <a:gd name="connsiteY40" fmla="*/ 8659 h 92652"/>
                  <a:gd name="connsiteX41" fmla="*/ 65809 w 66674"/>
                  <a:gd name="connsiteY41" fmla="*/ 11257 h 92652"/>
                  <a:gd name="connsiteX42" fmla="*/ 64077 w 66674"/>
                  <a:gd name="connsiteY42" fmla="*/ 13855 h 92652"/>
                  <a:gd name="connsiteX43" fmla="*/ 61480 w 66674"/>
                  <a:gd name="connsiteY43" fmla="*/ 15587 h 92652"/>
                  <a:gd name="connsiteX44" fmla="*/ 58882 w 66674"/>
                  <a:gd name="connsiteY44" fmla="*/ 16452 h 92652"/>
                  <a:gd name="connsiteX45" fmla="*/ 56284 w 66674"/>
                  <a:gd name="connsiteY45" fmla="*/ 15587 h 92652"/>
                  <a:gd name="connsiteX46" fmla="*/ 53686 w 66674"/>
                  <a:gd name="connsiteY46" fmla="*/ 13855 h 92652"/>
                  <a:gd name="connsiteX47" fmla="*/ 51955 w 66674"/>
                  <a:gd name="connsiteY47" fmla="*/ 11257 h 92652"/>
                  <a:gd name="connsiteX48" fmla="*/ 51089 w 66674"/>
                  <a:gd name="connsiteY48" fmla="*/ 8659 h 92652"/>
                  <a:gd name="connsiteX49" fmla="*/ 51955 w 66674"/>
                  <a:gd name="connsiteY49" fmla="*/ 5196 h 92652"/>
                  <a:gd name="connsiteX50" fmla="*/ 53686 w 66674"/>
                  <a:gd name="connsiteY50" fmla="*/ 2598 h 92652"/>
                  <a:gd name="connsiteX51" fmla="*/ 56284 w 66674"/>
                  <a:gd name="connsiteY51" fmla="*/ 866 h 92652"/>
                  <a:gd name="connsiteX52" fmla="*/ 58882 w 66674"/>
                  <a:gd name="connsiteY52" fmla="*/ 0 h 92652"/>
                  <a:gd name="connsiteX53" fmla="*/ 61480 w 66674"/>
                  <a:gd name="connsiteY53" fmla="*/ 866 h 92652"/>
                  <a:gd name="connsiteX54" fmla="*/ 64077 w 66674"/>
                  <a:gd name="connsiteY54" fmla="*/ 2598 h 92652"/>
                  <a:gd name="connsiteX55" fmla="*/ 65809 w 66674"/>
                  <a:gd name="connsiteY55" fmla="*/ 5196 h 92652"/>
                  <a:gd name="connsiteX56" fmla="*/ 66675 w 66674"/>
                  <a:gd name="connsiteY56" fmla="*/ 8659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6674" h="92652">
                    <a:moveTo>
                      <a:pt x="59748" y="37234"/>
                    </a:moveTo>
                    <a:lnTo>
                      <a:pt x="52821" y="90920"/>
                    </a:lnTo>
                    <a:lnTo>
                      <a:pt x="42430" y="90920"/>
                    </a:lnTo>
                    <a:lnTo>
                      <a:pt x="49357" y="37234"/>
                    </a:lnTo>
                    <a:lnTo>
                      <a:pt x="19916" y="37234"/>
                    </a:lnTo>
                    <a:lnTo>
                      <a:pt x="16452" y="68407"/>
                    </a:lnTo>
                    <a:cubicBezTo>
                      <a:pt x="16452" y="70139"/>
                      <a:pt x="16452" y="71870"/>
                      <a:pt x="15586" y="72737"/>
                    </a:cubicBezTo>
                    <a:cubicBezTo>
                      <a:pt x="15586" y="73602"/>
                      <a:pt x="15586" y="74469"/>
                      <a:pt x="15586" y="75334"/>
                    </a:cubicBezTo>
                    <a:cubicBezTo>
                      <a:pt x="15586" y="76200"/>
                      <a:pt x="15586" y="76200"/>
                      <a:pt x="15586" y="77066"/>
                    </a:cubicBezTo>
                    <a:cubicBezTo>
                      <a:pt x="15586" y="77066"/>
                      <a:pt x="15586" y="77066"/>
                      <a:pt x="15586" y="77932"/>
                    </a:cubicBezTo>
                    <a:cubicBezTo>
                      <a:pt x="15586" y="79664"/>
                      <a:pt x="16452" y="81396"/>
                      <a:pt x="17318" y="82261"/>
                    </a:cubicBezTo>
                    <a:cubicBezTo>
                      <a:pt x="18184" y="83128"/>
                      <a:pt x="19916" y="83993"/>
                      <a:pt x="21648" y="83993"/>
                    </a:cubicBezTo>
                    <a:cubicBezTo>
                      <a:pt x="22514" y="83993"/>
                      <a:pt x="23380" y="83993"/>
                      <a:pt x="24245" y="83128"/>
                    </a:cubicBezTo>
                    <a:cubicBezTo>
                      <a:pt x="25111" y="83128"/>
                      <a:pt x="25977" y="82261"/>
                      <a:pt x="25977" y="82261"/>
                    </a:cubicBezTo>
                    <a:cubicBezTo>
                      <a:pt x="26843" y="82261"/>
                      <a:pt x="26843" y="81396"/>
                      <a:pt x="27709" y="81396"/>
                    </a:cubicBezTo>
                    <a:cubicBezTo>
                      <a:pt x="27709" y="81396"/>
                      <a:pt x="28575" y="80529"/>
                      <a:pt x="28575" y="80529"/>
                    </a:cubicBezTo>
                    <a:cubicBezTo>
                      <a:pt x="28575" y="80529"/>
                      <a:pt x="29441" y="80529"/>
                      <a:pt x="29441" y="80529"/>
                    </a:cubicBezTo>
                    <a:cubicBezTo>
                      <a:pt x="29441" y="80529"/>
                      <a:pt x="29441" y="81396"/>
                      <a:pt x="30307" y="81396"/>
                    </a:cubicBezTo>
                    <a:lnTo>
                      <a:pt x="32905" y="86591"/>
                    </a:lnTo>
                    <a:cubicBezTo>
                      <a:pt x="31173" y="88323"/>
                      <a:pt x="28575" y="90055"/>
                      <a:pt x="25977" y="90920"/>
                    </a:cubicBezTo>
                    <a:cubicBezTo>
                      <a:pt x="23380" y="91787"/>
                      <a:pt x="20782" y="92652"/>
                      <a:pt x="18184" y="92652"/>
                    </a:cubicBezTo>
                    <a:cubicBezTo>
                      <a:pt x="13855" y="92652"/>
                      <a:pt x="11257" y="91787"/>
                      <a:pt x="8659" y="89189"/>
                    </a:cubicBezTo>
                    <a:cubicBezTo>
                      <a:pt x="6061" y="86591"/>
                      <a:pt x="5196" y="83993"/>
                      <a:pt x="5196" y="79664"/>
                    </a:cubicBezTo>
                    <a:cubicBezTo>
                      <a:pt x="5196" y="79664"/>
                      <a:pt x="5196" y="78798"/>
                      <a:pt x="5196" y="78798"/>
                    </a:cubicBezTo>
                    <a:cubicBezTo>
                      <a:pt x="5196" y="78798"/>
                      <a:pt x="5196" y="77932"/>
                      <a:pt x="5196" y="77066"/>
                    </a:cubicBezTo>
                    <a:cubicBezTo>
                      <a:pt x="5196" y="76200"/>
                      <a:pt x="5196" y="75334"/>
                      <a:pt x="5196" y="74469"/>
                    </a:cubicBezTo>
                    <a:cubicBezTo>
                      <a:pt x="5196" y="73602"/>
                      <a:pt x="5196" y="71870"/>
                      <a:pt x="6061" y="70139"/>
                    </a:cubicBezTo>
                    <a:lnTo>
                      <a:pt x="10391" y="38100"/>
                    </a:lnTo>
                    <a:lnTo>
                      <a:pt x="2598" y="38100"/>
                    </a:lnTo>
                    <a:cubicBezTo>
                      <a:pt x="1732" y="38100"/>
                      <a:pt x="1732" y="38100"/>
                      <a:pt x="866" y="37234"/>
                    </a:cubicBezTo>
                    <a:cubicBezTo>
                      <a:pt x="866" y="37234"/>
                      <a:pt x="0" y="36368"/>
                      <a:pt x="0" y="35502"/>
                    </a:cubicBezTo>
                    <a:lnTo>
                      <a:pt x="866" y="31173"/>
                    </a:lnTo>
                    <a:lnTo>
                      <a:pt x="10391" y="30307"/>
                    </a:lnTo>
                    <a:lnTo>
                      <a:pt x="14720" y="10391"/>
                    </a:lnTo>
                    <a:cubicBezTo>
                      <a:pt x="14720" y="9525"/>
                      <a:pt x="15586" y="9525"/>
                      <a:pt x="15586" y="8659"/>
                    </a:cubicBezTo>
                    <a:cubicBezTo>
                      <a:pt x="16452" y="8659"/>
                      <a:pt x="16452" y="7793"/>
                      <a:pt x="17318" y="7793"/>
                    </a:cubicBezTo>
                    <a:lnTo>
                      <a:pt x="23380" y="7793"/>
                    </a:lnTo>
                    <a:lnTo>
                      <a:pt x="20782" y="29441"/>
                    </a:lnTo>
                    <a:lnTo>
                      <a:pt x="60614" y="29441"/>
                    </a:lnTo>
                    <a:lnTo>
                      <a:pt x="59748" y="37234"/>
                    </a:lnTo>
                    <a:close/>
                    <a:moveTo>
                      <a:pt x="66675" y="8659"/>
                    </a:moveTo>
                    <a:cubicBezTo>
                      <a:pt x="66675" y="9525"/>
                      <a:pt x="66675" y="10391"/>
                      <a:pt x="65809" y="11257"/>
                    </a:cubicBezTo>
                    <a:cubicBezTo>
                      <a:pt x="64943" y="12123"/>
                      <a:pt x="64943" y="12989"/>
                      <a:pt x="64077" y="13855"/>
                    </a:cubicBezTo>
                    <a:cubicBezTo>
                      <a:pt x="63211" y="14721"/>
                      <a:pt x="62345" y="14721"/>
                      <a:pt x="61480" y="15587"/>
                    </a:cubicBezTo>
                    <a:cubicBezTo>
                      <a:pt x="60614" y="15587"/>
                      <a:pt x="59748" y="16452"/>
                      <a:pt x="58882" y="16452"/>
                    </a:cubicBezTo>
                    <a:cubicBezTo>
                      <a:pt x="58016" y="16452"/>
                      <a:pt x="57150" y="16452"/>
                      <a:pt x="56284" y="15587"/>
                    </a:cubicBezTo>
                    <a:cubicBezTo>
                      <a:pt x="55418" y="15587"/>
                      <a:pt x="54552" y="14721"/>
                      <a:pt x="53686" y="13855"/>
                    </a:cubicBezTo>
                    <a:cubicBezTo>
                      <a:pt x="52821" y="12989"/>
                      <a:pt x="52821" y="12123"/>
                      <a:pt x="51955" y="11257"/>
                    </a:cubicBezTo>
                    <a:cubicBezTo>
                      <a:pt x="51955" y="10391"/>
                      <a:pt x="51089" y="9525"/>
                      <a:pt x="51089" y="8659"/>
                    </a:cubicBezTo>
                    <a:cubicBezTo>
                      <a:pt x="51089" y="7793"/>
                      <a:pt x="51089" y="6927"/>
                      <a:pt x="51955" y="5196"/>
                    </a:cubicBezTo>
                    <a:cubicBezTo>
                      <a:pt x="51955" y="4330"/>
                      <a:pt x="52821" y="3464"/>
                      <a:pt x="53686" y="2598"/>
                    </a:cubicBezTo>
                    <a:cubicBezTo>
                      <a:pt x="54552" y="1732"/>
                      <a:pt x="55418" y="866"/>
                      <a:pt x="56284" y="866"/>
                    </a:cubicBezTo>
                    <a:cubicBezTo>
                      <a:pt x="57150" y="0"/>
                      <a:pt x="58016" y="0"/>
                      <a:pt x="58882" y="0"/>
                    </a:cubicBezTo>
                    <a:cubicBezTo>
                      <a:pt x="59748" y="0"/>
                      <a:pt x="60614" y="0"/>
                      <a:pt x="61480" y="866"/>
                    </a:cubicBezTo>
                    <a:cubicBezTo>
                      <a:pt x="62345" y="866"/>
                      <a:pt x="63211" y="1732"/>
                      <a:pt x="64077" y="2598"/>
                    </a:cubicBezTo>
                    <a:cubicBezTo>
                      <a:pt x="64943" y="3464"/>
                      <a:pt x="64943" y="4330"/>
                      <a:pt x="65809" y="5196"/>
                    </a:cubicBezTo>
                    <a:cubicBezTo>
                      <a:pt x="66675" y="6061"/>
                      <a:pt x="66675" y="7793"/>
                      <a:pt x="66675" y="8659"/>
                    </a:cubicBezTo>
                    <a:close/>
                  </a:path>
                </a:pathLst>
              </a:custGeom>
              <a:solidFill>
                <a:srgbClr val="203249"/>
              </a:solid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334BFD04-83DE-0538-6883-0D86C9DFFD35}"/>
                  </a:ext>
                </a:extLst>
              </p:cNvPr>
              <p:cNvSpPr/>
              <p:nvPr/>
            </p:nvSpPr>
            <p:spPr>
              <a:xfrm>
                <a:off x="4630881" y="4419599"/>
                <a:ext cx="57149" cy="64943"/>
              </a:xfrm>
              <a:custGeom>
                <a:avLst/>
                <a:gdLst>
                  <a:gd name="connsiteX0" fmla="*/ 24245 w 57149"/>
                  <a:gd name="connsiteY0" fmla="*/ 64943 h 64943"/>
                  <a:gd name="connsiteX1" fmla="*/ 14720 w 57149"/>
                  <a:gd name="connsiteY1" fmla="*/ 63212 h 64943"/>
                  <a:gd name="connsiteX2" fmla="*/ 6927 w 57149"/>
                  <a:gd name="connsiteY2" fmla="*/ 58016 h 64943"/>
                  <a:gd name="connsiteX3" fmla="*/ 1732 w 57149"/>
                  <a:gd name="connsiteY3" fmla="*/ 50223 h 64943"/>
                  <a:gd name="connsiteX4" fmla="*/ 0 w 57149"/>
                  <a:gd name="connsiteY4" fmla="*/ 38966 h 64943"/>
                  <a:gd name="connsiteX5" fmla="*/ 2598 w 57149"/>
                  <a:gd name="connsiteY5" fmla="*/ 24246 h 64943"/>
                  <a:gd name="connsiteX6" fmla="*/ 9525 w 57149"/>
                  <a:gd name="connsiteY6" fmla="*/ 12123 h 64943"/>
                  <a:gd name="connsiteX7" fmla="*/ 19916 w 57149"/>
                  <a:gd name="connsiteY7" fmla="*/ 3464 h 64943"/>
                  <a:gd name="connsiteX8" fmla="*/ 32905 w 57149"/>
                  <a:gd name="connsiteY8" fmla="*/ 0 h 64943"/>
                  <a:gd name="connsiteX9" fmla="*/ 42429 w 57149"/>
                  <a:gd name="connsiteY9" fmla="*/ 1732 h 64943"/>
                  <a:gd name="connsiteX10" fmla="*/ 50223 w 57149"/>
                  <a:gd name="connsiteY10" fmla="*/ 6927 h 64943"/>
                  <a:gd name="connsiteX11" fmla="*/ 55418 w 57149"/>
                  <a:gd name="connsiteY11" fmla="*/ 14720 h 64943"/>
                  <a:gd name="connsiteX12" fmla="*/ 57150 w 57149"/>
                  <a:gd name="connsiteY12" fmla="*/ 25978 h 64943"/>
                  <a:gd name="connsiteX13" fmla="*/ 54552 w 57149"/>
                  <a:gd name="connsiteY13" fmla="*/ 40698 h 64943"/>
                  <a:gd name="connsiteX14" fmla="*/ 47625 w 57149"/>
                  <a:gd name="connsiteY14" fmla="*/ 52821 h 64943"/>
                  <a:gd name="connsiteX15" fmla="*/ 37234 w 57149"/>
                  <a:gd name="connsiteY15" fmla="*/ 61480 h 64943"/>
                  <a:gd name="connsiteX16" fmla="*/ 24245 w 57149"/>
                  <a:gd name="connsiteY16" fmla="*/ 64943 h 64943"/>
                  <a:gd name="connsiteX17" fmla="*/ 25977 w 57149"/>
                  <a:gd name="connsiteY17" fmla="*/ 57150 h 64943"/>
                  <a:gd name="connsiteX18" fmla="*/ 34636 w 57149"/>
                  <a:gd name="connsiteY18" fmla="*/ 54552 h 64943"/>
                  <a:gd name="connsiteX19" fmla="*/ 40698 w 57149"/>
                  <a:gd name="connsiteY19" fmla="*/ 47625 h 64943"/>
                  <a:gd name="connsiteX20" fmla="*/ 45027 w 57149"/>
                  <a:gd name="connsiteY20" fmla="*/ 38100 h 64943"/>
                  <a:gd name="connsiteX21" fmla="*/ 46759 w 57149"/>
                  <a:gd name="connsiteY21" fmla="*/ 26843 h 64943"/>
                  <a:gd name="connsiteX22" fmla="*/ 43295 w 57149"/>
                  <a:gd name="connsiteY22" fmla="*/ 13855 h 64943"/>
                  <a:gd name="connsiteX23" fmla="*/ 33770 w 57149"/>
                  <a:gd name="connsiteY23" fmla="*/ 9525 h 64943"/>
                  <a:gd name="connsiteX24" fmla="*/ 25111 w 57149"/>
                  <a:gd name="connsiteY24" fmla="*/ 12123 h 64943"/>
                  <a:gd name="connsiteX25" fmla="*/ 19050 w 57149"/>
                  <a:gd name="connsiteY25" fmla="*/ 19050 h 64943"/>
                  <a:gd name="connsiteX26" fmla="*/ 14720 w 57149"/>
                  <a:gd name="connsiteY26" fmla="*/ 28575 h 64943"/>
                  <a:gd name="connsiteX27" fmla="*/ 12989 w 57149"/>
                  <a:gd name="connsiteY27" fmla="*/ 39832 h 64943"/>
                  <a:gd name="connsiteX28" fmla="*/ 16452 w 57149"/>
                  <a:gd name="connsiteY28" fmla="*/ 52821 h 64943"/>
                  <a:gd name="connsiteX29" fmla="*/ 25977 w 57149"/>
                  <a:gd name="connsiteY29" fmla="*/ 57150 h 64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7149" h="64943">
                    <a:moveTo>
                      <a:pt x="24245" y="64943"/>
                    </a:moveTo>
                    <a:cubicBezTo>
                      <a:pt x="20782" y="64943"/>
                      <a:pt x="17318" y="64077"/>
                      <a:pt x="14720" y="63212"/>
                    </a:cubicBezTo>
                    <a:cubicBezTo>
                      <a:pt x="12123" y="62345"/>
                      <a:pt x="9525" y="60614"/>
                      <a:pt x="6927" y="58016"/>
                    </a:cubicBezTo>
                    <a:cubicBezTo>
                      <a:pt x="5195" y="55418"/>
                      <a:pt x="3464" y="52821"/>
                      <a:pt x="1732" y="50223"/>
                    </a:cubicBezTo>
                    <a:cubicBezTo>
                      <a:pt x="866" y="46759"/>
                      <a:pt x="0" y="43296"/>
                      <a:pt x="0" y="38966"/>
                    </a:cubicBezTo>
                    <a:cubicBezTo>
                      <a:pt x="0" y="33770"/>
                      <a:pt x="866" y="28575"/>
                      <a:pt x="2598" y="24246"/>
                    </a:cubicBezTo>
                    <a:cubicBezTo>
                      <a:pt x="4330" y="19916"/>
                      <a:pt x="6927" y="15587"/>
                      <a:pt x="9525" y="12123"/>
                    </a:cubicBezTo>
                    <a:cubicBezTo>
                      <a:pt x="12123" y="8659"/>
                      <a:pt x="15586" y="6061"/>
                      <a:pt x="19916" y="3464"/>
                    </a:cubicBezTo>
                    <a:cubicBezTo>
                      <a:pt x="24245" y="1732"/>
                      <a:pt x="27709" y="0"/>
                      <a:pt x="32905" y="0"/>
                    </a:cubicBezTo>
                    <a:cubicBezTo>
                      <a:pt x="36368" y="0"/>
                      <a:pt x="39832" y="866"/>
                      <a:pt x="42429" y="1732"/>
                    </a:cubicBezTo>
                    <a:cubicBezTo>
                      <a:pt x="45027" y="2598"/>
                      <a:pt x="47625" y="4330"/>
                      <a:pt x="50223" y="6927"/>
                    </a:cubicBezTo>
                    <a:cubicBezTo>
                      <a:pt x="51955" y="9525"/>
                      <a:pt x="53686" y="12123"/>
                      <a:pt x="55418" y="14720"/>
                    </a:cubicBezTo>
                    <a:cubicBezTo>
                      <a:pt x="56284" y="18184"/>
                      <a:pt x="57150" y="21648"/>
                      <a:pt x="57150" y="25978"/>
                    </a:cubicBezTo>
                    <a:cubicBezTo>
                      <a:pt x="57150" y="31173"/>
                      <a:pt x="56284" y="36368"/>
                      <a:pt x="54552" y="40698"/>
                    </a:cubicBezTo>
                    <a:cubicBezTo>
                      <a:pt x="52820" y="45027"/>
                      <a:pt x="50223" y="49357"/>
                      <a:pt x="47625" y="52821"/>
                    </a:cubicBezTo>
                    <a:cubicBezTo>
                      <a:pt x="45027" y="56284"/>
                      <a:pt x="41564" y="58882"/>
                      <a:pt x="37234" y="61480"/>
                    </a:cubicBezTo>
                    <a:cubicBezTo>
                      <a:pt x="33770" y="64077"/>
                      <a:pt x="29441" y="64943"/>
                      <a:pt x="24245" y="64943"/>
                    </a:cubicBezTo>
                    <a:close/>
                    <a:moveTo>
                      <a:pt x="25977" y="57150"/>
                    </a:moveTo>
                    <a:cubicBezTo>
                      <a:pt x="29441" y="57150"/>
                      <a:pt x="32039" y="56284"/>
                      <a:pt x="34636" y="54552"/>
                    </a:cubicBezTo>
                    <a:cubicBezTo>
                      <a:pt x="37234" y="52821"/>
                      <a:pt x="38966" y="51089"/>
                      <a:pt x="40698" y="47625"/>
                    </a:cubicBezTo>
                    <a:cubicBezTo>
                      <a:pt x="42429" y="45027"/>
                      <a:pt x="44161" y="41564"/>
                      <a:pt x="45027" y="38100"/>
                    </a:cubicBezTo>
                    <a:cubicBezTo>
                      <a:pt x="45893" y="34637"/>
                      <a:pt x="46759" y="30307"/>
                      <a:pt x="46759" y="26843"/>
                    </a:cubicBezTo>
                    <a:cubicBezTo>
                      <a:pt x="46759" y="20782"/>
                      <a:pt x="45893" y="16452"/>
                      <a:pt x="43295" y="13855"/>
                    </a:cubicBezTo>
                    <a:cubicBezTo>
                      <a:pt x="40698" y="11257"/>
                      <a:pt x="38100" y="9525"/>
                      <a:pt x="33770" y="9525"/>
                    </a:cubicBezTo>
                    <a:cubicBezTo>
                      <a:pt x="30307" y="9525"/>
                      <a:pt x="27709" y="10391"/>
                      <a:pt x="25111" y="12123"/>
                    </a:cubicBezTo>
                    <a:cubicBezTo>
                      <a:pt x="22514" y="13855"/>
                      <a:pt x="20782" y="15587"/>
                      <a:pt x="19050" y="19050"/>
                    </a:cubicBezTo>
                    <a:cubicBezTo>
                      <a:pt x="17318" y="21648"/>
                      <a:pt x="15586" y="25111"/>
                      <a:pt x="14720" y="28575"/>
                    </a:cubicBezTo>
                    <a:cubicBezTo>
                      <a:pt x="13854" y="32038"/>
                      <a:pt x="12989" y="36368"/>
                      <a:pt x="12989" y="39832"/>
                    </a:cubicBezTo>
                    <a:cubicBezTo>
                      <a:pt x="12989" y="45893"/>
                      <a:pt x="13854" y="50223"/>
                      <a:pt x="16452" y="52821"/>
                    </a:cubicBezTo>
                    <a:cubicBezTo>
                      <a:pt x="18184" y="55418"/>
                      <a:pt x="21648" y="57150"/>
                      <a:pt x="25977" y="57150"/>
                    </a:cubicBezTo>
                    <a:close/>
                  </a:path>
                </a:pathLst>
              </a:custGeom>
              <a:solidFill>
                <a:srgbClr val="203249"/>
              </a:solid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EA805800-09FB-0A8D-B49E-C4FEC0353971}"/>
                  </a:ext>
                </a:extLst>
              </p:cNvPr>
              <p:cNvSpPr/>
              <p:nvPr/>
            </p:nvSpPr>
            <p:spPr>
              <a:xfrm>
                <a:off x="4696690" y="4419599"/>
                <a:ext cx="56067" cy="64077"/>
              </a:xfrm>
              <a:custGeom>
                <a:avLst/>
                <a:gdLst>
                  <a:gd name="connsiteX0" fmla="*/ 16452 w 56067"/>
                  <a:gd name="connsiteY0" fmla="*/ 17318 h 64077"/>
                  <a:gd name="connsiteX1" fmla="*/ 27709 w 56067"/>
                  <a:gd name="connsiteY1" fmla="*/ 4330 h 64077"/>
                  <a:gd name="connsiteX2" fmla="*/ 40698 w 56067"/>
                  <a:gd name="connsiteY2" fmla="*/ 0 h 64077"/>
                  <a:gd name="connsiteX3" fmla="*/ 47625 w 56067"/>
                  <a:gd name="connsiteY3" fmla="*/ 1732 h 64077"/>
                  <a:gd name="connsiteX4" fmla="*/ 52821 w 56067"/>
                  <a:gd name="connsiteY4" fmla="*/ 6061 h 64077"/>
                  <a:gd name="connsiteX5" fmla="*/ 55418 w 56067"/>
                  <a:gd name="connsiteY5" fmla="*/ 13855 h 64077"/>
                  <a:gd name="connsiteX6" fmla="*/ 55418 w 56067"/>
                  <a:gd name="connsiteY6" fmla="*/ 24246 h 64077"/>
                  <a:gd name="connsiteX7" fmla="*/ 51089 w 56067"/>
                  <a:gd name="connsiteY7" fmla="*/ 64077 h 64077"/>
                  <a:gd name="connsiteX8" fmla="*/ 39832 w 56067"/>
                  <a:gd name="connsiteY8" fmla="*/ 64077 h 64077"/>
                  <a:gd name="connsiteX9" fmla="*/ 44161 w 56067"/>
                  <a:gd name="connsiteY9" fmla="*/ 24246 h 64077"/>
                  <a:gd name="connsiteX10" fmla="*/ 43295 w 56067"/>
                  <a:gd name="connsiteY10" fmla="*/ 12989 h 64077"/>
                  <a:gd name="connsiteX11" fmla="*/ 36368 w 56067"/>
                  <a:gd name="connsiteY11" fmla="*/ 9525 h 64077"/>
                  <a:gd name="connsiteX12" fmla="*/ 30307 w 56067"/>
                  <a:gd name="connsiteY12" fmla="*/ 11257 h 64077"/>
                  <a:gd name="connsiteX13" fmla="*/ 24245 w 56067"/>
                  <a:gd name="connsiteY13" fmla="*/ 15587 h 64077"/>
                  <a:gd name="connsiteX14" fmla="*/ 19050 w 56067"/>
                  <a:gd name="connsiteY14" fmla="*/ 22514 h 64077"/>
                  <a:gd name="connsiteX15" fmla="*/ 14721 w 56067"/>
                  <a:gd name="connsiteY15" fmla="*/ 32038 h 64077"/>
                  <a:gd name="connsiteX16" fmla="*/ 11257 w 56067"/>
                  <a:gd name="connsiteY16" fmla="*/ 64077 h 64077"/>
                  <a:gd name="connsiteX17" fmla="*/ 0 w 56067"/>
                  <a:gd name="connsiteY17" fmla="*/ 64077 h 64077"/>
                  <a:gd name="connsiteX18" fmla="*/ 7793 w 56067"/>
                  <a:gd name="connsiteY18" fmla="*/ 866 h 64077"/>
                  <a:gd name="connsiteX19" fmla="*/ 12989 w 56067"/>
                  <a:gd name="connsiteY19" fmla="*/ 866 h 64077"/>
                  <a:gd name="connsiteX20" fmla="*/ 16452 w 56067"/>
                  <a:gd name="connsiteY20" fmla="*/ 4330 h 64077"/>
                  <a:gd name="connsiteX21" fmla="*/ 16452 w 56067"/>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16452" y="17318"/>
                    </a:moveTo>
                    <a:cubicBezTo>
                      <a:pt x="19916" y="12123"/>
                      <a:pt x="23380" y="7793"/>
                      <a:pt x="27709" y="4330"/>
                    </a:cubicBezTo>
                    <a:cubicBezTo>
                      <a:pt x="32039" y="1732"/>
                      <a:pt x="36368" y="0"/>
                      <a:pt x="40698" y="0"/>
                    </a:cubicBezTo>
                    <a:cubicBezTo>
                      <a:pt x="43295" y="0"/>
                      <a:pt x="45893" y="866"/>
                      <a:pt x="47625" y="1732"/>
                    </a:cubicBezTo>
                    <a:cubicBezTo>
                      <a:pt x="49357" y="2598"/>
                      <a:pt x="51089" y="4330"/>
                      <a:pt x="52821" y="6061"/>
                    </a:cubicBezTo>
                    <a:cubicBezTo>
                      <a:pt x="53686" y="7793"/>
                      <a:pt x="54552" y="10391"/>
                      <a:pt x="55418" y="13855"/>
                    </a:cubicBezTo>
                    <a:cubicBezTo>
                      <a:pt x="56284" y="16452"/>
                      <a:pt x="56284" y="19916"/>
                      <a:pt x="55418" y="24246"/>
                    </a:cubicBezTo>
                    <a:lnTo>
                      <a:pt x="51089" y="64077"/>
                    </a:lnTo>
                    <a:lnTo>
                      <a:pt x="39832" y="64077"/>
                    </a:lnTo>
                    <a:lnTo>
                      <a:pt x="44161" y="24246"/>
                    </a:lnTo>
                    <a:cubicBezTo>
                      <a:pt x="45027" y="19050"/>
                      <a:pt x="44161" y="15587"/>
                      <a:pt x="43295" y="12989"/>
                    </a:cubicBezTo>
                    <a:cubicBezTo>
                      <a:pt x="42430" y="10391"/>
                      <a:pt x="39832" y="9525"/>
                      <a:pt x="36368" y="9525"/>
                    </a:cubicBezTo>
                    <a:cubicBezTo>
                      <a:pt x="34636" y="9525"/>
                      <a:pt x="32039" y="10391"/>
                      <a:pt x="30307" y="11257"/>
                    </a:cubicBezTo>
                    <a:cubicBezTo>
                      <a:pt x="28575" y="12123"/>
                      <a:pt x="25977" y="13855"/>
                      <a:pt x="24245" y="15587"/>
                    </a:cubicBezTo>
                    <a:cubicBezTo>
                      <a:pt x="22514" y="17318"/>
                      <a:pt x="20782" y="19916"/>
                      <a:pt x="19050" y="22514"/>
                    </a:cubicBezTo>
                    <a:cubicBezTo>
                      <a:pt x="17318" y="25111"/>
                      <a:pt x="15586" y="28575"/>
                      <a:pt x="14721" y="32038"/>
                    </a:cubicBezTo>
                    <a:lnTo>
                      <a:pt x="11257" y="64077"/>
                    </a:lnTo>
                    <a:lnTo>
                      <a:pt x="0" y="64077"/>
                    </a:lnTo>
                    <a:lnTo>
                      <a:pt x="7793" y="866"/>
                    </a:lnTo>
                    <a:lnTo>
                      <a:pt x="12989" y="866"/>
                    </a:lnTo>
                    <a:cubicBezTo>
                      <a:pt x="15586" y="866"/>
                      <a:pt x="16452" y="1732"/>
                      <a:pt x="16452" y="4330"/>
                    </a:cubicBezTo>
                    <a:lnTo>
                      <a:pt x="16452" y="17318"/>
                    </a:lnTo>
                    <a:close/>
                  </a:path>
                </a:pathLst>
              </a:custGeom>
              <a:solidFill>
                <a:srgbClr val="203249"/>
              </a:solid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4A224174-3ECC-E756-9228-9DC2B70BA758}"/>
                  </a:ext>
                </a:extLst>
              </p:cNvPr>
              <p:cNvSpPr/>
              <p:nvPr/>
            </p:nvSpPr>
            <p:spPr>
              <a:xfrm>
                <a:off x="4763365" y="4417868"/>
                <a:ext cx="55418" cy="65808"/>
              </a:xfrm>
              <a:custGeom>
                <a:avLst/>
                <a:gdLst>
                  <a:gd name="connsiteX0" fmla="*/ 39832 w 55418"/>
                  <a:gd name="connsiteY0" fmla="*/ 49357 h 65808"/>
                  <a:gd name="connsiteX1" fmla="*/ 34636 w 55418"/>
                  <a:gd name="connsiteY1" fmla="*/ 56284 h 65808"/>
                  <a:gd name="connsiteX2" fmla="*/ 29441 w 55418"/>
                  <a:gd name="connsiteY2" fmla="*/ 61479 h 65808"/>
                  <a:gd name="connsiteX3" fmla="*/ 23380 w 55418"/>
                  <a:gd name="connsiteY3" fmla="*/ 64943 h 65808"/>
                  <a:gd name="connsiteX4" fmla="*/ 16452 w 55418"/>
                  <a:gd name="connsiteY4" fmla="*/ 65809 h 65808"/>
                  <a:gd name="connsiteX5" fmla="*/ 9525 w 55418"/>
                  <a:gd name="connsiteY5" fmla="*/ 64077 h 65808"/>
                  <a:gd name="connsiteX6" fmla="*/ 4330 w 55418"/>
                  <a:gd name="connsiteY6" fmla="*/ 59747 h 65808"/>
                  <a:gd name="connsiteX7" fmla="*/ 866 w 55418"/>
                  <a:gd name="connsiteY7" fmla="*/ 52820 h 65808"/>
                  <a:gd name="connsiteX8" fmla="*/ 0 w 55418"/>
                  <a:gd name="connsiteY8" fmla="*/ 43295 h 65808"/>
                  <a:gd name="connsiteX9" fmla="*/ 1732 w 55418"/>
                  <a:gd name="connsiteY9" fmla="*/ 32039 h 65808"/>
                  <a:gd name="connsiteX10" fmla="*/ 6061 w 55418"/>
                  <a:gd name="connsiteY10" fmla="*/ 21648 h 65808"/>
                  <a:gd name="connsiteX11" fmla="*/ 12123 w 55418"/>
                  <a:gd name="connsiteY11" fmla="*/ 12989 h 65808"/>
                  <a:gd name="connsiteX12" fmla="*/ 19916 w 55418"/>
                  <a:gd name="connsiteY12" fmla="*/ 6061 h 65808"/>
                  <a:gd name="connsiteX13" fmla="*/ 29441 w 55418"/>
                  <a:gd name="connsiteY13" fmla="*/ 1732 h 65808"/>
                  <a:gd name="connsiteX14" fmla="*/ 39832 w 55418"/>
                  <a:gd name="connsiteY14" fmla="*/ 0 h 65808"/>
                  <a:gd name="connsiteX15" fmla="*/ 47625 w 55418"/>
                  <a:gd name="connsiteY15" fmla="*/ 866 h 65808"/>
                  <a:gd name="connsiteX16" fmla="*/ 55418 w 55418"/>
                  <a:gd name="connsiteY16" fmla="*/ 3464 h 65808"/>
                  <a:gd name="connsiteX17" fmla="*/ 47625 w 55418"/>
                  <a:gd name="connsiteY17" fmla="*/ 64077 h 65808"/>
                  <a:gd name="connsiteX18" fmla="*/ 42429 w 55418"/>
                  <a:gd name="connsiteY18" fmla="*/ 64077 h 65808"/>
                  <a:gd name="connsiteX19" fmla="*/ 39832 w 55418"/>
                  <a:gd name="connsiteY19" fmla="*/ 63211 h 65808"/>
                  <a:gd name="connsiteX20" fmla="*/ 38966 w 55418"/>
                  <a:gd name="connsiteY20" fmla="*/ 60614 h 65808"/>
                  <a:gd name="connsiteX21" fmla="*/ 39832 w 55418"/>
                  <a:gd name="connsiteY21" fmla="*/ 49357 h 65808"/>
                  <a:gd name="connsiteX22" fmla="*/ 44161 w 55418"/>
                  <a:gd name="connsiteY22" fmla="*/ 11257 h 65808"/>
                  <a:gd name="connsiteX23" fmla="*/ 41564 w 55418"/>
                  <a:gd name="connsiteY23" fmla="*/ 11257 h 65808"/>
                  <a:gd name="connsiteX24" fmla="*/ 38966 w 55418"/>
                  <a:gd name="connsiteY24" fmla="*/ 11257 h 65808"/>
                  <a:gd name="connsiteX25" fmla="*/ 32039 w 55418"/>
                  <a:gd name="connsiteY25" fmla="*/ 12123 h 65808"/>
                  <a:gd name="connsiteX26" fmla="*/ 25111 w 55418"/>
                  <a:gd name="connsiteY26" fmla="*/ 15586 h 65808"/>
                  <a:gd name="connsiteX27" fmla="*/ 19916 w 55418"/>
                  <a:gd name="connsiteY27" fmla="*/ 20782 h 65808"/>
                  <a:gd name="connsiteX28" fmla="*/ 15586 w 55418"/>
                  <a:gd name="connsiteY28" fmla="*/ 27709 h 65808"/>
                  <a:gd name="connsiteX29" fmla="*/ 12989 w 55418"/>
                  <a:gd name="connsiteY29" fmla="*/ 35502 h 65808"/>
                  <a:gd name="connsiteX30" fmla="*/ 12123 w 55418"/>
                  <a:gd name="connsiteY30" fmla="*/ 44161 h 65808"/>
                  <a:gd name="connsiteX31" fmla="*/ 21648 w 55418"/>
                  <a:gd name="connsiteY31" fmla="*/ 58882 h 65808"/>
                  <a:gd name="connsiteX32" fmla="*/ 27709 w 55418"/>
                  <a:gd name="connsiteY32" fmla="*/ 57150 h 65808"/>
                  <a:gd name="connsiteX33" fmla="*/ 32904 w 55418"/>
                  <a:gd name="connsiteY33" fmla="*/ 51955 h 65808"/>
                  <a:gd name="connsiteX34" fmla="*/ 38100 w 55418"/>
                  <a:gd name="connsiteY34" fmla="*/ 44161 h 65808"/>
                  <a:gd name="connsiteX35" fmla="*/ 42429 w 55418"/>
                  <a:gd name="connsiteY35" fmla="*/ 33770 h 65808"/>
                  <a:gd name="connsiteX36" fmla="*/ 44161 w 55418"/>
                  <a:gd name="connsiteY36" fmla="*/ 11257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8">
                    <a:moveTo>
                      <a:pt x="39832" y="49357"/>
                    </a:moveTo>
                    <a:cubicBezTo>
                      <a:pt x="38100" y="51955"/>
                      <a:pt x="36368" y="54552"/>
                      <a:pt x="34636" y="56284"/>
                    </a:cubicBezTo>
                    <a:cubicBezTo>
                      <a:pt x="32904" y="58882"/>
                      <a:pt x="31173" y="60614"/>
                      <a:pt x="29441" y="61479"/>
                    </a:cubicBezTo>
                    <a:cubicBezTo>
                      <a:pt x="27709" y="63211"/>
                      <a:pt x="25111" y="64077"/>
                      <a:pt x="23380" y="64943"/>
                    </a:cubicBezTo>
                    <a:cubicBezTo>
                      <a:pt x="21648" y="65809"/>
                      <a:pt x="19050" y="65809"/>
                      <a:pt x="16452" y="65809"/>
                    </a:cubicBezTo>
                    <a:cubicBezTo>
                      <a:pt x="13854" y="65809"/>
                      <a:pt x="12123" y="64943"/>
                      <a:pt x="9525" y="64077"/>
                    </a:cubicBezTo>
                    <a:cubicBezTo>
                      <a:pt x="6927" y="63211"/>
                      <a:pt x="6061" y="61479"/>
                      <a:pt x="4330" y="59747"/>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4" y="866"/>
                      <a:pt x="36368" y="0"/>
                      <a:pt x="39832" y="0"/>
                    </a:cubicBezTo>
                    <a:cubicBezTo>
                      <a:pt x="42429" y="0"/>
                      <a:pt x="45027" y="0"/>
                      <a:pt x="47625" y="866"/>
                    </a:cubicBezTo>
                    <a:cubicBezTo>
                      <a:pt x="50223" y="866"/>
                      <a:pt x="52820" y="1732"/>
                      <a:pt x="55418" y="3464"/>
                    </a:cubicBezTo>
                    <a:lnTo>
                      <a:pt x="47625" y="64077"/>
                    </a:lnTo>
                    <a:lnTo>
                      <a:pt x="42429" y="64077"/>
                    </a:lnTo>
                    <a:cubicBezTo>
                      <a:pt x="40698" y="64077"/>
                      <a:pt x="39832" y="64077"/>
                      <a:pt x="39832" y="63211"/>
                    </a:cubicBezTo>
                    <a:cubicBezTo>
                      <a:pt x="38966" y="62346"/>
                      <a:pt x="38966" y="61479"/>
                      <a:pt x="38966" y="60614"/>
                    </a:cubicBezTo>
                    <a:lnTo>
                      <a:pt x="39832" y="49357"/>
                    </a:lnTo>
                    <a:close/>
                    <a:moveTo>
                      <a:pt x="44161" y="11257"/>
                    </a:moveTo>
                    <a:cubicBezTo>
                      <a:pt x="43295" y="11257"/>
                      <a:pt x="42429" y="11257"/>
                      <a:pt x="41564" y="11257"/>
                    </a:cubicBezTo>
                    <a:cubicBezTo>
                      <a:pt x="40698" y="11257"/>
                      <a:pt x="39832" y="11257"/>
                      <a:pt x="38966" y="11257"/>
                    </a:cubicBezTo>
                    <a:cubicBezTo>
                      <a:pt x="36368" y="11257"/>
                      <a:pt x="33770" y="11257"/>
                      <a:pt x="32039" y="12123"/>
                    </a:cubicBezTo>
                    <a:cubicBezTo>
                      <a:pt x="30307" y="12989"/>
                      <a:pt x="27709" y="13854"/>
                      <a:pt x="25111" y="15586"/>
                    </a:cubicBezTo>
                    <a:cubicBezTo>
                      <a:pt x="23380" y="17318"/>
                      <a:pt x="21648" y="19050"/>
                      <a:pt x="19916" y="20782"/>
                    </a:cubicBezTo>
                    <a:cubicBezTo>
                      <a:pt x="18184" y="22513"/>
                      <a:pt x="16452" y="25111"/>
                      <a:pt x="15586" y="27709"/>
                    </a:cubicBezTo>
                    <a:cubicBezTo>
                      <a:pt x="14720" y="30307"/>
                      <a:pt x="13854"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4" y="51955"/>
                    </a:cubicBezTo>
                    <a:cubicBezTo>
                      <a:pt x="34636" y="49357"/>
                      <a:pt x="36368" y="46759"/>
                      <a:pt x="38100" y="44161"/>
                    </a:cubicBezTo>
                    <a:cubicBezTo>
                      <a:pt x="39832" y="40698"/>
                      <a:pt x="40698" y="38100"/>
                      <a:pt x="42429"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F2EA0102-357D-D9D9-BD6C-2005A00D4FAC}"/>
                  </a:ext>
                </a:extLst>
              </p:cNvPr>
              <p:cNvSpPr/>
              <p:nvPr/>
            </p:nvSpPr>
            <p:spPr>
              <a:xfrm>
                <a:off x="4828309" y="4391891"/>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FA265E8E-DC4B-9314-FD18-EA509D6CD883}"/>
                  </a:ext>
                </a:extLst>
              </p:cNvPr>
              <p:cNvSpPr/>
              <p:nvPr/>
            </p:nvSpPr>
            <p:spPr>
              <a:xfrm>
                <a:off x="4276724" y="4543425"/>
                <a:ext cx="72736" cy="90054"/>
              </a:xfrm>
              <a:custGeom>
                <a:avLst/>
                <a:gdLst>
                  <a:gd name="connsiteX0" fmla="*/ 38100 w 72736"/>
                  <a:gd name="connsiteY0" fmla="*/ 81395 h 90054"/>
                  <a:gd name="connsiteX1" fmla="*/ 45027 w 72736"/>
                  <a:gd name="connsiteY1" fmla="*/ 80529 h 90054"/>
                  <a:gd name="connsiteX2" fmla="*/ 50223 w 72736"/>
                  <a:gd name="connsiteY2" fmla="*/ 78798 h 90054"/>
                  <a:gd name="connsiteX3" fmla="*/ 54552 w 72736"/>
                  <a:gd name="connsiteY3" fmla="*/ 76200 h 90054"/>
                  <a:gd name="connsiteX4" fmla="*/ 57150 w 72736"/>
                  <a:gd name="connsiteY4" fmla="*/ 73602 h 90054"/>
                  <a:gd name="connsiteX5" fmla="*/ 58882 w 72736"/>
                  <a:gd name="connsiteY5" fmla="*/ 71870 h 90054"/>
                  <a:gd name="connsiteX6" fmla="*/ 60614 w 72736"/>
                  <a:gd name="connsiteY6" fmla="*/ 71005 h 90054"/>
                  <a:gd name="connsiteX7" fmla="*/ 61480 w 72736"/>
                  <a:gd name="connsiteY7" fmla="*/ 71005 h 90054"/>
                  <a:gd name="connsiteX8" fmla="*/ 62345 w 72736"/>
                  <a:gd name="connsiteY8" fmla="*/ 71870 h 90054"/>
                  <a:gd name="connsiteX9" fmla="*/ 66675 w 72736"/>
                  <a:gd name="connsiteY9" fmla="*/ 77066 h 90054"/>
                  <a:gd name="connsiteX10" fmla="*/ 52820 w 72736"/>
                  <a:gd name="connsiteY10" fmla="*/ 86591 h 90054"/>
                  <a:gd name="connsiteX11" fmla="*/ 34636 w 72736"/>
                  <a:gd name="connsiteY11" fmla="*/ 90054 h 90054"/>
                  <a:gd name="connsiteX12" fmla="*/ 19916 w 72736"/>
                  <a:gd name="connsiteY12" fmla="*/ 87457 h 90054"/>
                  <a:gd name="connsiteX13" fmla="*/ 9525 w 72736"/>
                  <a:gd name="connsiteY13" fmla="*/ 79664 h 90054"/>
                  <a:gd name="connsiteX14" fmla="*/ 2598 w 72736"/>
                  <a:gd name="connsiteY14" fmla="*/ 67541 h 90054"/>
                  <a:gd name="connsiteX15" fmla="*/ 0 w 72736"/>
                  <a:gd name="connsiteY15" fmla="*/ 51955 h 90054"/>
                  <a:gd name="connsiteX16" fmla="*/ 3464 w 72736"/>
                  <a:gd name="connsiteY16" fmla="*/ 30307 h 90054"/>
                  <a:gd name="connsiteX17" fmla="*/ 12989 w 72736"/>
                  <a:gd name="connsiteY17" fmla="*/ 13854 h 90054"/>
                  <a:gd name="connsiteX18" fmla="*/ 27709 w 72736"/>
                  <a:gd name="connsiteY18" fmla="*/ 3463 h 90054"/>
                  <a:gd name="connsiteX19" fmla="*/ 45893 w 72736"/>
                  <a:gd name="connsiteY19" fmla="*/ 0 h 90054"/>
                  <a:gd name="connsiteX20" fmla="*/ 54552 w 72736"/>
                  <a:gd name="connsiteY20" fmla="*/ 866 h 90054"/>
                  <a:gd name="connsiteX21" fmla="*/ 61480 w 72736"/>
                  <a:gd name="connsiteY21" fmla="*/ 3463 h 90054"/>
                  <a:gd name="connsiteX22" fmla="*/ 67541 w 72736"/>
                  <a:gd name="connsiteY22" fmla="*/ 6927 h 90054"/>
                  <a:gd name="connsiteX23" fmla="*/ 72736 w 72736"/>
                  <a:gd name="connsiteY23" fmla="*/ 12122 h 90054"/>
                  <a:gd name="connsiteX24" fmla="*/ 68407 w 72736"/>
                  <a:gd name="connsiteY24" fmla="*/ 17318 h 90054"/>
                  <a:gd name="connsiteX25" fmla="*/ 67541 w 72736"/>
                  <a:gd name="connsiteY25" fmla="*/ 18184 h 90054"/>
                  <a:gd name="connsiteX26" fmla="*/ 65809 w 72736"/>
                  <a:gd name="connsiteY26" fmla="*/ 18184 h 90054"/>
                  <a:gd name="connsiteX27" fmla="*/ 63211 w 72736"/>
                  <a:gd name="connsiteY27" fmla="*/ 17318 h 90054"/>
                  <a:gd name="connsiteX28" fmla="*/ 59748 w 72736"/>
                  <a:gd name="connsiteY28" fmla="*/ 14721 h 90054"/>
                  <a:gd name="connsiteX29" fmla="*/ 54552 w 72736"/>
                  <a:gd name="connsiteY29" fmla="*/ 12122 h 90054"/>
                  <a:gd name="connsiteX30" fmla="*/ 45893 w 72736"/>
                  <a:gd name="connsiteY30" fmla="*/ 11257 h 90054"/>
                  <a:gd name="connsiteX31" fmla="*/ 32039 w 72736"/>
                  <a:gd name="connsiteY31" fmla="*/ 13854 h 90054"/>
                  <a:gd name="connsiteX32" fmla="*/ 20782 w 72736"/>
                  <a:gd name="connsiteY32" fmla="*/ 22513 h 90054"/>
                  <a:gd name="connsiteX33" fmla="*/ 13855 w 72736"/>
                  <a:gd name="connsiteY33" fmla="*/ 35502 h 90054"/>
                  <a:gd name="connsiteX34" fmla="*/ 11257 w 72736"/>
                  <a:gd name="connsiteY34" fmla="*/ 52820 h 90054"/>
                  <a:gd name="connsiteX35" fmla="*/ 12989 w 72736"/>
                  <a:gd name="connsiteY35" fmla="*/ 64943 h 90054"/>
                  <a:gd name="connsiteX36" fmla="*/ 18184 w 72736"/>
                  <a:gd name="connsiteY36" fmla="*/ 74468 h 90054"/>
                  <a:gd name="connsiteX37" fmla="*/ 25977 w 72736"/>
                  <a:gd name="connsiteY37" fmla="*/ 80529 h 90054"/>
                  <a:gd name="connsiteX38" fmla="*/ 38100 w 72736"/>
                  <a:gd name="connsiteY38" fmla="*/ 81395 h 90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2736" h="90054">
                    <a:moveTo>
                      <a:pt x="38100" y="81395"/>
                    </a:moveTo>
                    <a:cubicBezTo>
                      <a:pt x="40698" y="81395"/>
                      <a:pt x="43295" y="81395"/>
                      <a:pt x="45027" y="80529"/>
                    </a:cubicBezTo>
                    <a:cubicBezTo>
                      <a:pt x="46759" y="79664"/>
                      <a:pt x="49357" y="79664"/>
                      <a:pt x="50223" y="78798"/>
                    </a:cubicBezTo>
                    <a:cubicBezTo>
                      <a:pt x="51955" y="77932"/>
                      <a:pt x="52820" y="77066"/>
                      <a:pt x="54552" y="76200"/>
                    </a:cubicBezTo>
                    <a:cubicBezTo>
                      <a:pt x="55418" y="75334"/>
                      <a:pt x="56284" y="74468"/>
                      <a:pt x="57150" y="73602"/>
                    </a:cubicBezTo>
                    <a:cubicBezTo>
                      <a:pt x="58016" y="72736"/>
                      <a:pt x="58882" y="72736"/>
                      <a:pt x="58882" y="71870"/>
                    </a:cubicBezTo>
                    <a:cubicBezTo>
                      <a:pt x="59748" y="71005"/>
                      <a:pt x="59748" y="71005"/>
                      <a:pt x="60614" y="71005"/>
                    </a:cubicBezTo>
                    <a:cubicBezTo>
                      <a:pt x="60614" y="71005"/>
                      <a:pt x="61480" y="71005"/>
                      <a:pt x="61480" y="71005"/>
                    </a:cubicBezTo>
                    <a:cubicBezTo>
                      <a:pt x="61480" y="71005"/>
                      <a:pt x="62345" y="71005"/>
                      <a:pt x="62345" y="71870"/>
                    </a:cubicBezTo>
                    <a:lnTo>
                      <a:pt x="66675" y="77066"/>
                    </a:lnTo>
                    <a:cubicBezTo>
                      <a:pt x="62345" y="81395"/>
                      <a:pt x="58016" y="84859"/>
                      <a:pt x="52820" y="86591"/>
                    </a:cubicBezTo>
                    <a:cubicBezTo>
                      <a:pt x="47625" y="89189"/>
                      <a:pt x="41564" y="90054"/>
                      <a:pt x="34636" y="90054"/>
                    </a:cubicBezTo>
                    <a:cubicBezTo>
                      <a:pt x="29441" y="90054"/>
                      <a:pt x="24245" y="89189"/>
                      <a:pt x="19916" y="87457"/>
                    </a:cubicBezTo>
                    <a:cubicBezTo>
                      <a:pt x="15586" y="85725"/>
                      <a:pt x="12123" y="83127"/>
                      <a:pt x="9525" y="79664"/>
                    </a:cubicBezTo>
                    <a:cubicBezTo>
                      <a:pt x="6927" y="76200"/>
                      <a:pt x="4330" y="71870"/>
                      <a:pt x="2598" y="67541"/>
                    </a:cubicBezTo>
                    <a:cubicBezTo>
                      <a:pt x="866" y="63211"/>
                      <a:pt x="0" y="58016"/>
                      <a:pt x="0" y="51955"/>
                    </a:cubicBezTo>
                    <a:cubicBezTo>
                      <a:pt x="0" y="44161"/>
                      <a:pt x="866" y="37234"/>
                      <a:pt x="3464" y="30307"/>
                    </a:cubicBezTo>
                    <a:cubicBezTo>
                      <a:pt x="6061" y="24245"/>
                      <a:pt x="9525" y="18184"/>
                      <a:pt x="12989" y="13854"/>
                    </a:cubicBezTo>
                    <a:cubicBezTo>
                      <a:pt x="17318" y="9525"/>
                      <a:pt x="22514" y="6061"/>
                      <a:pt x="27709" y="3463"/>
                    </a:cubicBezTo>
                    <a:cubicBezTo>
                      <a:pt x="33770" y="866"/>
                      <a:pt x="39832" y="0"/>
                      <a:pt x="45893" y="0"/>
                    </a:cubicBezTo>
                    <a:cubicBezTo>
                      <a:pt x="49357" y="0"/>
                      <a:pt x="51955" y="0"/>
                      <a:pt x="54552" y="866"/>
                    </a:cubicBezTo>
                    <a:cubicBezTo>
                      <a:pt x="57150" y="1732"/>
                      <a:pt x="59748" y="2598"/>
                      <a:pt x="61480" y="3463"/>
                    </a:cubicBezTo>
                    <a:cubicBezTo>
                      <a:pt x="63211" y="4330"/>
                      <a:pt x="65809" y="6061"/>
                      <a:pt x="67541" y="6927"/>
                    </a:cubicBezTo>
                    <a:cubicBezTo>
                      <a:pt x="69273" y="7793"/>
                      <a:pt x="71005" y="10391"/>
                      <a:pt x="72736" y="12122"/>
                    </a:cubicBezTo>
                    <a:lnTo>
                      <a:pt x="68407" y="17318"/>
                    </a:lnTo>
                    <a:cubicBezTo>
                      <a:pt x="68407" y="17318"/>
                      <a:pt x="67541" y="18184"/>
                      <a:pt x="67541" y="18184"/>
                    </a:cubicBezTo>
                    <a:cubicBezTo>
                      <a:pt x="67541" y="18184"/>
                      <a:pt x="66675" y="18184"/>
                      <a:pt x="65809" y="18184"/>
                    </a:cubicBezTo>
                    <a:cubicBezTo>
                      <a:pt x="64943" y="18184"/>
                      <a:pt x="64077" y="18184"/>
                      <a:pt x="63211" y="17318"/>
                    </a:cubicBezTo>
                    <a:cubicBezTo>
                      <a:pt x="62345" y="16452"/>
                      <a:pt x="61480" y="15586"/>
                      <a:pt x="59748" y="14721"/>
                    </a:cubicBezTo>
                    <a:cubicBezTo>
                      <a:pt x="58016" y="13854"/>
                      <a:pt x="56284" y="12989"/>
                      <a:pt x="54552" y="12122"/>
                    </a:cubicBezTo>
                    <a:cubicBezTo>
                      <a:pt x="51955" y="11257"/>
                      <a:pt x="49357" y="11257"/>
                      <a:pt x="45893" y="11257"/>
                    </a:cubicBezTo>
                    <a:cubicBezTo>
                      <a:pt x="40698" y="11257"/>
                      <a:pt x="36368" y="12122"/>
                      <a:pt x="32039" y="13854"/>
                    </a:cubicBezTo>
                    <a:cubicBezTo>
                      <a:pt x="27709" y="15586"/>
                      <a:pt x="24245" y="18184"/>
                      <a:pt x="20782" y="22513"/>
                    </a:cubicBezTo>
                    <a:cubicBezTo>
                      <a:pt x="17318" y="25977"/>
                      <a:pt x="15586" y="30307"/>
                      <a:pt x="13855" y="35502"/>
                    </a:cubicBezTo>
                    <a:cubicBezTo>
                      <a:pt x="12123" y="40698"/>
                      <a:pt x="11257" y="46759"/>
                      <a:pt x="11257" y="52820"/>
                    </a:cubicBezTo>
                    <a:cubicBezTo>
                      <a:pt x="11257" y="57150"/>
                      <a:pt x="12123" y="61479"/>
                      <a:pt x="12989" y="64943"/>
                    </a:cubicBezTo>
                    <a:cubicBezTo>
                      <a:pt x="13855" y="68407"/>
                      <a:pt x="15586" y="71870"/>
                      <a:pt x="18184" y="74468"/>
                    </a:cubicBezTo>
                    <a:cubicBezTo>
                      <a:pt x="19916" y="77066"/>
                      <a:pt x="22514" y="78798"/>
                      <a:pt x="25977" y="80529"/>
                    </a:cubicBezTo>
                    <a:cubicBezTo>
                      <a:pt x="31173" y="80529"/>
                      <a:pt x="34636" y="81395"/>
                      <a:pt x="38100" y="81395"/>
                    </a:cubicBezTo>
                    <a:close/>
                  </a:path>
                </a:pathLst>
              </a:custGeom>
              <a:solidFill>
                <a:srgbClr val="203249"/>
              </a:solid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E0C545B5-D05E-D27D-7735-F486236F10DC}"/>
                  </a:ext>
                </a:extLst>
              </p:cNvPr>
              <p:cNvSpPr/>
              <p:nvPr/>
            </p:nvSpPr>
            <p:spPr>
              <a:xfrm>
                <a:off x="4355739" y="4570268"/>
                <a:ext cx="56067" cy="64077"/>
              </a:xfrm>
              <a:custGeom>
                <a:avLst/>
                <a:gdLst>
                  <a:gd name="connsiteX0" fmla="*/ 56068 w 56067"/>
                  <a:gd name="connsiteY0" fmla="*/ 0 h 64077"/>
                  <a:gd name="connsiteX1" fmla="*/ 48274 w 56067"/>
                  <a:gd name="connsiteY1" fmla="*/ 63211 h 64077"/>
                  <a:gd name="connsiteX2" fmla="*/ 43079 w 56067"/>
                  <a:gd name="connsiteY2" fmla="*/ 63211 h 64077"/>
                  <a:gd name="connsiteX3" fmla="*/ 38749 w 56067"/>
                  <a:gd name="connsiteY3" fmla="*/ 58882 h 64077"/>
                  <a:gd name="connsiteX4" fmla="*/ 39615 w 56067"/>
                  <a:gd name="connsiteY4" fmla="*/ 47625 h 64077"/>
                  <a:gd name="connsiteX5" fmla="*/ 28359 w 56067"/>
                  <a:gd name="connsiteY5" fmla="*/ 59748 h 64077"/>
                  <a:gd name="connsiteX6" fmla="*/ 15370 w 56067"/>
                  <a:gd name="connsiteY6" fmla="*/ 64077 h 64077"/>
                  <a:gd name="connsiteX7" fmla="*/ 8443 w 56067"/>
                  <a:gd name="connsiteY7" fmla="*/ 62346 h 64077"/>
                  <a:gd name="connsiteX8" fmla="*/ 3247 w 56067"/>
                  <a:gd name="connsiteY8" fmla="*/ 58016 h 64077"/>
                  <a:gd name="connsiteX9" fmla="*/ 649 w 56067"/>
                  <a:gd name="connsiteY9" fmla="*/ 50223 h 64077"/>
                  <a:gd name="connsiteX10" fmla="*/ 649 w 56067"/>
                  <a:gd name="connsiteY10" fmla="*/ 39832 h 64077"/>
                  <a:gd name="connsiteX11" fmla="*/ 4979 w 56067"/>
                  <a:gd name="connsiteY11" fmla="*/ 0 h 64077"/>
                  <a:gd name="connsiteX12" fmla="*/ 16236 w 56067"/>
                  <a:gd name="connsiteY12" fmla="*/ 0 h 64077"/>
                  <a:gd name="connsiteX13" fmla="*/ 11906 w 56067"/>
                  <a:gd name="connsiteY13" fmla="*/ 39832 h 64077"/>
                  <a:gd name="connsiteX14" fmla="*/ 12772 w 56067"/>
                  <a:gd name="connsiteY14" fmla="*/ 51089 h 64077"/>
                  <a:gd name="connsiteX15" fmla="*/ 19699 w 56067"/>
                  <a:gd name="connsiteY15" fmla="*/ 54552 h 64077"/>
                  <a:gd name="connsiteX16" fmla="*/ 25761 w 56067"/>
                  <a:gd name="connsiteY16" fmla="*/ 52821 h 64077"/>
                  <a:gd name="connsiteX17" fmla="*/ 31822 w 56067"/>
                  <a:gd name="connsiteY17" fmla="*/ 48491 h 64077"/>
                  <a:gd name="connsiteX18" fmla="*/ 37018 w 56067"/>
                  <a:gd name="connsiteY18" fmla="*/ 41564 h 64077"/>
                  <a:gd name="connsiteX19" fmla="*/ 41347 w 56067"/>
                  <a:gd name="connsiteY19" fmla="*/ 32904 h 64077"/>
                  <a:gd name="connsiteX20" fmla="*/ 45677 w 56067"/>
                  <a:gd name="connsiteY20" fmla="*/ 0 h 64077"/>
                  <a:gd name="connsiteX21" fmla="*/ 56068 w 56067"/>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56068" y="0"/>
                    </a:moveTo>
                    <a:lnTo>
                      <a:pt x="48274" y="63211"/>
                    </a:lnTo>
                    <a:lnTo>
                      <a:pt x="43079" y="63211"/>
                    </a:lnTo>
                    <a:cubicBezTo>
                      <a:pt x="40481" y="63211"/>
                      <a:pt x="38749" y="61480"/>
                      <a:pt x="38749" y="58882"/>
                    </a:cubicBezTo>
                    <a:lnTo>
                      <a:pt x="39615" y="47625"/>
                    </a:lnTo>
                    <a:cubicBezTo>
                      <a:pt x="36152" y="52821"/>
                      <a:pt x="32688" y="57150"/>
                      <a:pt x="28359" y="59748"/>
                    </a:cubicBezTo>
                    <a:cubicBezTo>
                      <a:pt x="24029" y="62346"/>
                      <a:pt x="19699" y="64077"/>
                      <a:pt x="15370" y="64077"/>
                    </a:cubicBezTo>
                    <a:cubicBezTo>
                      <a:pt x="12772" y="64077"/>
                      <a:pt x="10174" y="63211"/>
                      <a:pt x="8443" y="62346"/>
                    </a:cubicBezTo>
                    <a:cubicBezTo>
                      <a:pt x="6711" y="61480"/>
                      <a:pt x="4979" y="59748"/>
                      <a:pt x="3247" y="58016"/>
                    </a:cubicBezTo>
                    <a:cubicBezTo>
                      <a:pt x="2381" y="56284"/>
                      <a:pt x="1515" y="53686"/>
                      <a:pt x="649" y="50223"/>
                    </a:cubicBezTo>
                    <a:cubicBezTo>
                      <a:pt x="-216" y="47625"/>
                      <a:pt x="-216" y="44162"/>
                      <a:pt x="649" y="39832"/>
                    </a:cubicBezTo>
                    <a:lnTo>
                      <a:pt x="4979" y="0"/>
                    </a:lnTo>
                    <a:lnTo>
                      <a:pt x="16236" y="0"/>
                    </a:lnTo>
                    <a:lnTo>
                      <a:pt x="11906" y="39832"/>
                    </a:lnTo>
                    <a:cubicBezTo>
                      <a:pt x="11040" y="45027"/>
                      <a:pt x="11906" y="48491"/>
                      <a:pt x="12772" y="51089"/>
                    </a:cubicBezTo>
                    <a:cubicBezTo>
                      <a:pt x="13638" y="53686"/>
                      <a:pt x="16236" y="54552"/>
                      <a:pt x="19699" y="54552"/>
                    </a:cubicBezTo>
                    <a:cubicBezTo>
                      <a:pt x="21431" y="54552"/>
                      <a:pt x="23163" y="53686"/>
                      <a:pt x="25761" y="52821"/>
                    </a:cubicBezTo>
                    <a:cubicBezTo>
                      <a:pt x="27493" y="51955"/>
                      <a:pt x="30090" y="50223"/>
                      <a:pt x="31822" y="48491"/>
                    </a:cubicBezTo>
                    <a:cubicBezTo>
                      <a:pt x="33554" y="46759"/>
                      <a:pt x="35286" y="44162"/>
                      <a:pt x="37018" y="41564"/>
                    </a:cubicBezTo>
                    <a:cubicBezTo>
                      <a:pt x="38749" y="38966"/>
                      <a:pt x="40481" y="35503"/>
                      <a:pt x="41347" y="32904"/>
                    </a:cubicBezTo>
                    <a:lnTo>
                      <a:pt x="45677" y="0"/>
                    </a:lnTo>
                    <a:lnTo>
                      <a:pt x="56068" y="0"/>
                    </a:lnTo>
                    <a:close/>
                  </a:path>
                </a:pathLst>
              </a:custGeom>
              <a:solidFill>
                <a:srgbClr val="203249"/>
              </a:solid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A7B3DB24-F26E-D7F4-0269-1BF9D1C28827}"/>
                  </a:ext>
                </a:extLst>
              </p:cNvPr>
              <p:cNvSpPr/>
              <p:nvPr/>
            </p:nvSpPr>
            <p:spPr>
              <a:xfrm>
                <a:off x="4422197" y="4541693"/>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8CBFFBDB-C3AF-E265-B4B6-F4DF3F571F14}"/>
                  </a:ext>
                </a:extLst>
              </p:cNvPr>
              <p:cNvSpPr/>
              <p:nvPr/>
            </p:nvSpPr>
            <p:spPr>
              <a:xfrm>
                <a:off x="4450387" y="4550352"/>
                <a:ext cx="37618" cy="84858"/>
              </a:xfrm>
              <a:custGeom>
                <a:avLst/>
                <a:gdLst>
                  <a:gd name="connsiteX0" fmla="*/ 4714 w 37618"/>
                  <a:gd name="connsiteY0" fmla="*/ 71005 h 84858"/>
                  <a:gd name="connsiteX1" fmla="*/ 4714 w 37618"/>
                  <a:gd name="connsiteY1" fmla="*/ 70138 h 84858"/>
                  <a:gd name="connsiteX2" fmla="*/ 4714 w 37618"/>
                  <a:gd name="connsiteY2" fmla="*/ 68407 h 84858"/>
                  <a:gd name="connsiteX3" fmla="*/ 4714 w 37618"/>
                  <a:gd name="connsiteY3" fmla="*/ 65809 h 84858"/>
                  <a:gd name="connsiteX4" fmla="*/ 5580 w 37618"/>
                  <a:gd name="connsiteY4" fmla="*/ 61479 h 84858"/>
                  <a:gd name="connsiteX5" fmla="*/ 9044 w 37618"/>
                  <a:gd name="connsiteY5" fmla="*/ 30307 h 84858"/>
                  <a:gd name="connsiteX6" fmla="*/ 2117 w 37618"/>
                  <a:gd name="connsiteY6" fmla="*/ 30307 h 84858"/>
                  <a:gd name="connsiteX7" fmla="*/ 385 w 37618"/>
                  <a:gd name="connsiteY7" fmla="*/ 29441 h 84858"/>
                  <a:gd name="connsiteX8" fmla="*/ 385 w 37618"/>
                  <a:gd name="connsiteY8" fmla="*/ 27709 h 84858"/>
                  <a:gd name="connsiteX9" fmla="*/ 1251 w 37618"/>
                  <a:gd name="connsiteY9" fmla="*/ 23380 h 84858"/>
                  <a:gd name="connsiteX10" fmla="*/ 10776 w 37618"/>
                  <a:gd name="connsiteY10" fmla="*/ 22513 h 84858"/>
                  <a:gd name="connsiteX11" fmla="*/ 15105 w 37618"/>
                  <a:gd name="connsiteY11" fmla="*/ 2598 h 84858"/>
                  <a:gd name="connsiteX12" fmla="*/ 15971 w 37618"/>
                  <a:gd name="connsiteY12" fmla="*/ 866 h 84858"/>
                  <a:gd name="connsiteX13" fmla="*/ 17703 w 37618"/>
                  <a:gd name="connsiteY13" fmla="*/ 0 h 84858"/>
                  <a:gd name="connsiteX14" fmla="*/ 23764 w 37618"/>
                  <a:gd name="connsiteY14" fmla="*/ 0 h 84858"/>
                  <a:gd name="connsiteX15" fmla="*/ 21167 w 37618"/>
                  <a:gd name="connsiteY15" fmla="*/ 21648 h 84858"/>
                  <a:gd name="connsiteX16" fmla="*/ 37619 w 37618"/>
                  <a:gd name="connsiteY16" fmla="*/ 21648 h 84858"/>
                  <a:gd name="connsiteX17" fmla="*/ 36753 w 37618"/>
                  <a:gd name="connsiteY17" fmla="*/ 29441 h 84858"/>
                  <a:gd name="connsiteX18" fmla="*/ 20301 w 37618"/>
                  <a:gd name="connsiteY18" fmla="*/ 29441 h 84858"/>
                  <a:gd name="connsiteX19" fmla="*/ 16837 w 37618"/>
                  <a:gd name="connsiteY19" fmla="*/ 60614 h 84858"/>
                  <a:gd name="connsiteX20" fmla="*/ 15971 w 37618"/>
                  <a:gd name="connsiteY20" fmla="*/ 64943 h 84858"/>
                  <a:gd name="connsiteX21" fmla="*/ 15971 w 37618"/>
                  <a:gd name="connsiteY21" fmla="*/ 67541 h 84858"/>
                  <a:gd name="connsiteX22" fmla="*/ 15971 w 37618"/>
                  <a:gd name="connsiteY22" fmla="*/ 69273 h 84858"/>
                  <a:gd name="connsiteX23" fmla="*/ 15971 w 37618"/>
                  <a:gd name="connsiteY23" fmla="*/ 70138 h 84858"/>
                  <a:gd name="connsiteX24" fmla="*/ 17703 w 37618"/>
                  <a:gd name="connsiteY24" fmla="*/ 74468 h 84858"/>
                  <a:gd name="connsiteX25" fmla="*/ 22033 w 37618"/>
                  <a:gd name="connsiteY25" fmla="*/ 76200 h 84858"/>
                  <a:gd name="connsiteX26" fmla="*/ 24630 w 37618"/>
                  <a:gd name="connsiteY26" fmla="*/ 75334 h 84858"/>
                  <a:gd name="connsiteX27" fmla="*/ 26362 w 37618"/>
                  <a:gd name="connsiteY27" fmla="*/ 74468 h 84858"/>
                  <a:gd name="connsiteX28" fmla="*/ 28094 w 37618"/>
                  <a:gd name="connsiteY28" fmla="*/ 73602 h 84858"/>
                  <a:gd name="connsiteX29" fmla="*/ 28960 w 37618"/>
                  <a:gd name="connsiteY29" fmla="*/ 72737 h 84858"/>
                  <a:gd name="connsiteX30" fmla="*/ 29826 w 37618"/>
                  <a:gd name="connsiteY30" fmla="*/ 72737 h 84858"/>
                  <a:gd name="connsiteX31" fmla="*/ 30692 w 37618"/>
                  <a:gd name="connsiteY31" fmla="*/ 73602 h 84858"/>
                  <a:gd name="connsiteX32" fmla="*/ 33289 w 37618"/>
                  <a:gd name="connsiteY32" fmla="*/ 78798 h 84858"/>
                  <a:gd name="connsiteX33" fmla="*/ 26362 w 37618"/>
                  <a:gd name="connsiteY33" fmla="*/ 83127 h 84858"/>
                  <a:gd name="connsiteX34" fmla="*/ 18569 w 37618"/>
                  <a:gd name="connsiteY34" fmla="*/ 84859 h 84858"/>
                  <a:gd name="connsiteX35" fmla="*/ 9044 w 37618"/>
                  <a:gd name="connsiteY35" fmla="*/ 81396 h 84858"/>
                  <a:gd name="connsiteX36" fmla="*/ 4714 w 37618"/>
                  <a:gd name="connsiteY36" fmla="*/ 71005 h 8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8" h="84858">
                    <a:moveTo>
                      <a:pt x="4714" y="71005"/>
                    </a:moveTo>
                    <a:cubicBezTo>
                      <a:pt x="4714" y="71005"/>
                      <a:pt x="4714" y="70138"/>
                      <a:pt x="4714" y="70138"/>
                    </a:cubicBezTo>
                    <a:cubicBezTo>
                      <a:pt x="4714" y="70138"/>
                      <a:pt x="4714" y="69273"/>
                      <a:pt x="4714" y="68407"/>
                    </a:cubicBezTo>
                    <a:cubicBezTo>
                      <a:pt x="4714" y="67541"/>
                      <a:pt x="4714" y="66675"/>
                      <a:pt x="4714" y="65809"/>
                    </a:cubicBezTo>
                    <a:cubicBezTo>
                      <a:pt x="4714" y="64943"/>
                      <a:pt x="4714" y="63211"/>
                      <a:pt x="5580" y="61479"/>
                    </a:cubicBezTo>
                    <a:lnTo>
                      <a:pt x="9044" y="30307"/>
                    </a:lnTo>
                    <a:lnTo>
                      <a:pt x="2117" y="30307"/>
                    </a:lnTo>
                    <a:cubicBezTo>
                      <a:pt x="1251" y="30307"/>
                      <a:pt x="1251" y="30307"/>
                      <a:pt x="385" y="29441"/>
                    </a:cubicBezTo>
                    <a:cubicBezTo>
                      <a:pt x="385" y="29441"/>
                      <a:pt x="-481" y="28575"/>
                      <a:pt x="385" y="27709"/>
                    </a:cubicBezTo>
                    <a:lnTo>
                      <a:pt x="1251" y="23380"/>
                    </a:lnTo>
                    <a:lnTo>
                      <a:pt x="10776" y="22513"/>
                    </a:lnTo>
                    <a:lnTo>
                      <a:pt x="15105" y="2598"/>
                    </a:lnTo>
                    <a:cubicBezTo>
                      <a:pt x="15105" y="1732"/>
                      <a:pt x="15971" y="1732"/>
                      <a:pt x="15971" y="866"/>
                    </a:cubicBezTo>
                    <a:cubicBezTo>
                      <a:pt x="16837" y="866"/>
                      <a:pt x="16837" y="0"/>
                      <a:pt x="17703" y="0"/>
                    </a:cubicBezTo>
                    <a:lnTo>
                      <a:pt x="23764" y="0"/>
                    </a:lnTo>
                    <a:lnTo>
                      <a:pt x="21167" y="21648"/>
                    </a:lnTo>
                    <a:lnTo>
                      <a:pt x="37619" y="21648"/>
                    </a:lnTo>
                    <a:lnTo>
                      <a:pt x="36753" y="29441"/>
                    </a:lnTo>
                    <a:lnTo>
                      <a:pt x="20301" y="29441"/>
                    </a:lnTo>
                    <a:lnTo>
                      <a:pt x="16837" y="60614"/>
                    </a:lnTo>
                    <a:cubicBezTo>
                      <a:pt x="16837" y="62346"/>
                      <a:pt x="16837" y="64077"/>
                      <a:pt x="15971" y="64943"/>
                    </a:cubicBezTo>
                    <a:cubicBezTo>
                      <a:pt x="15971" y="65809"/>
                      <a:pt x="15971" y="66675"/>
                      <a:pt x="15971" y="67541"/>
                    </a:cubicBezTo>
                    <a:cubicBezTo>
                      <a:pt x="15971" y="68407"/>
                      <a:pt x="15971" y="68407"/>
                      <a:pt x="15971" y="69273"/>
                    </a:cubicBezTo>
                    <a:cubicBezTo>
                      <a:pt x="15971" y="69273"/>
                      <a:pt x="15971" y="69273"/>
                      <a:pt x="15971" y="70138"/>
                    </a:cubicBezTo>
                    <a:cubicBezTo>
                      <a:pt x="15971" y="71870"/>
                      <a:pt x="16837" y="73602"/>
                      <a:pt x="17703" y="74468"/>
                    </a:cubicBezTo>
                    <a:cubicBezTo>
                      <a:pt x="18569" y="75334"/>
                      <a:pt x="20301" y="76200"/>
                      <a:pt x="22033" y="76200"/>
                    </a:cubicBezTo>
                    <a:cubicBezTo>
                      <a:pt x="22898" y="76200"/>
                      <a:pt x="23764" y="76200"/>
                      <a:pt x="24630" y="75334"/>
                    </a:cubicBezTo>
                    <a:cubicBezTo>
                      <a:pt x="25496" y="75334"/>
                      <a:pt x="26362" y="74468"/>
                      <a:pt x="26362" y="74468"/>
                    </a:cubicBezTo>
                    <a:cubicBezTo>
                      <a:pt x="27228" y="74468"/>
                      <a:pt x="27228" y="73602"/>
                      <a:pt x="28094" y="73602"/>
                    </a:cubicBezTo>
                    <a:cubicBezTo>
                      <a:pt x="28094" y="73602"/>
                      <a:pt x="28960" y="72737"/>
                      <a:pt x="28960" y="72737"/>
                    </a:cubicBezTo>
                    <a:cubicBezTo>
                      <a:pt x="28960" y="72737"/>
                      <a:pt x="29826" y="72737"/>
                      <a:pt x="29826" y="72737"/>
                    </a:cubicBezTo>
                    <a:cubicBezTo>
                      <a:pt x="29826" y="72737"/>
                      <a:pt x="29826" y="73602"/>
                      <a:pt x="30692" y="73602"/>
                    </a:cubicBezTo>
                    <a:lnTo>
                      <a:pt x="33289" y="78798"/>
                    </a:lnTo>
                    <a:cubicBezTo>
                      <a:pt x="31558" y="80529"/>
                      <a:pt x="28960" y="82261"/>
                      <a:pt x="26362" y="83127"/>
                    </a:cubicBezTo>
                    <a:cubicBezTo>
                      <a:pt x="23764" y="83993"/>
                      <a:pt x="21167" y="84859"/>
                      <a:pt x="18569" y="84859"/>
                    </a:cubicBezTo>
                    <a:cubicBezTo>
                      <a:pt x="14239" y="84859"/>
                      <a:pt x="11642" y="83993"/>
                      <a:pt x="9044" y="81396"/>
                    </a:cubicBezTo>
                    <a:cubicBezTo>
                      <a:pt x="6446" y="78798"/>
                      <a:pt x="4714" y="75334"/>
                      <a:pt x="4714" y="71005"/>
                    </a:cubicBezTo>
                    <a:close/>
                  </a:path>
                </a:pathLst>
              </a:custGeom>
              <a:solidFill>
                <a:srgbClr val="203249"/>
              </a:solid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FE9560E6-8C1D-0D80-7FF3-6B07B5841D6F}"/>
                  </a:ext>
                </a:extLst>
              </p:cNvPr>
              <p:cNvSpPr/>
              <p:nvPr/>
            </p:nvSpPr>
            <p:spPr>
              <a:xfrm>
                <a:off x="4496016" y="4570268"/>
                <a:ext cx="56067" cy="64077"/>
              </a:xfrm>
              <a:custGeom>
                <a:avLst/>
                <a:gdLst>
                  <a:gd name="connsiteX0" fmla="*/ 56068 w 56067"/>
                  <a:gd name="connsiteY0" fmla="*/ 0 h 64077"/>
                  <a:gd name="connsiteX1" fmla="*/ 48274 w 56067"/>
                  <a:gd name="connsiteY1" fmla="*/ 63211 h 64077"/>
                  <a:gd name="connsiteX2" fmla="*/ 43079 w 56067"/>
                  <a:gd name="connsiteY2" fmla="*/ 63211 h 64077"/>
                  <a:gd name="connsiteX3" fmla="*/ 38749 w 56067"/>
                  <a:gd name="connsiteY3" fmla="*/ 58882 h 64077"/>
                  <a:gd name="connsiteX4" fmla="*/ 39615 w 56067"/>
                  <a:gd name="connsiteY4" fmla="*/ 47625 h 64077"/>
                  <a:gd name="connsiteX5" fmla="*/ 28359 w 56067"/>
                  <a:gd name="connsiteY5" fmla="*/ 59748 h 64077"/>
                  <a:gd name="connsiteX6" fmla="*/ 15370 w 56067"/>
                  <a:gd name="connsiteY6" fmla="*/ 64077 h 64077"/>
                  <a:gd name="connsiteX7" fmla="*/ 8443 w 56067"/>
                  <a:gd name="connsiteY7" fmla="*/ 62346 h 64077"/>
                  <a:gd name="connsiteX8" fmla="*/ 3247 w 56067"/>
                  <a:gd name="connsiteY8" fmla="*/ 58016 h 64077"/>
                  <a:gd name="connsiteX9" fmla="*/ 649 w 56067"/>
                  <a:gd name="connsiteY9" fmla="*/ 50223 h 64077"/>
                  <a:gd name="connsiteX10" fmla="*/ 649 w 56067"/>
                  <a:gd name="connsiteY10" fmla="*/ 39832 h 64077"/>
                  <a:gd name="connsiteX11" fmla="*/ 4979 w 56067"/>
                  <a:gd name="connsiteY11" fmla="*/ 0 h 64077"/>
                  <a:gd name="connsiteX12" fmla="*/ 16236 w 56067"/>
                  <a:gd name="connsiteY12" fmla="*/ 0 h 64077"/>
                  <a:gd name="connsiteX13" fmla="*/ 11906 w 56067"/>
                  <a:gd name="connsiteY13" fmla="*/ 39832 h 64077"/>
                  <a:gd name="connsiteX14" fmla="*/ 12772 w 56067"/>
                  <a:gd name="connsiteY14" fmla="*/ 51089 h 64077"/>
                  <a:gd name="connsiteX15" fmla="*/ 19699 w 56067"/>
                  <a:gd name="connsiteY15" fmla="*/ 54552 h 64077"/>
                  <a:gd name="connsiteX16" fmla="*/ 25761 w 56067"/>
                  <a:gd name="connsiteY16" fmla="*/ 52821 h 64077"/>
                  <a:gd name="connsiteX17" fmla="*/ 31822 w 56067"/>
                  <a:gd name="connsiteY17" fmla="*/ 48491 h 64077"/>
                  <a:gd name="connsiteX18" fmla="*/ 37018 w 56067"/>
                  <a:gd name="connsiteY18" fmla="*/ 41564 h 64077"/>
                  <a:gd name="connsiteX19" fmla="*/ 41347 w 56067"/>
                  <a:gd name="connsiteY19" fmla="*/ 32904 h 64077"/>
                  <a:gd name="connsiteX20" fmla="*/ 45677 w 56067"/>
                  <a:gd name="connsiteY20" fmla="*/ 0 h 64077"/>
                  <a:gd name="connsiteX21" fmla="*/ 56068 w 56067"/>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56068" y="0"/>
                    </a:moveTo>
                    <a:lnTo>
                      <a:pt x="48274" y="63211"/>
                    </a:lnTo>
                    <a:lnTo>
                      <a:pt x="43079" y="63211"/>
                    </a:lnTo>
                    <a:cubicBezTo>
                      <a:pt x="40481" y="63211"/>
                      <a:pt x="38749" y="61480"/>
                      <a:pt x="38749" y="58882"/>
                    </a:cubicBezTo>
                    <a:lnTo>
                      <a:pt x="39615" y="47625"/>
                    </a:lnTo>
                    <a:cubicBezTo>
                      <a:pt x="36152" y="52821"/>
                      <a:pt x="32688" y="57150"/>
                      <a:pt x="28359" y="59748"/>
                    </a:cubicBezTo>
                    <a:cubicBezTo>
                      <a:pt x="24029" y="62346"/>
                      <a:pt x="19699" y="64077"/>
                      <a:pt x="15370" y="64077"/>
                    </a:cubicBezTo>
                    <a:cubicBezTo>
                      <a:pt x="12772" y="64077"/>
                      <a:pt x="10174" y="63211"/>
                      <a:pt x="8443" y="62346"/>
                    </a:cubicBezTo>
                    <a:cubicBezTo>
                      <a:pt x="6711" y="61480"/>
                      <a:pt x="4979" y="59748"/>
                      <a:pt x="3247" y="58016"/>
                    </a:cubicBezTo>
                    <a:cubicBezTo>
                      <a:pt x="2381" y="56284"/>
                      <a:pt x="1515" y="53686"/>
                      <a:pt x="649" y="50223"/>
                    </a:cubicBezTo>
                    <a:cubicBezTo>
                      <a:pt x="-216" y="47625"/>
                      <a:pt x="-216" y="44162"/>
                      <a:pt x="649" y="39832"/>
                    </a:cubicBezTo>
                    <a:lnTo>
                      <a:pt x="4979" y="0"/>
                    </a:lnTo>
                    <a:lnTo>
                      <a:pt x="16236" y="0"/>
                    </a:lnTo>
                    <a:lnTo>
                      <a:pt x="11906" y="39832"/>
                    </a:lnTo>
                    <a:cubicBezTo>
                      <a:pt x="11040" y="45027"/>
                      <a:pt x="11906" y="48491"/>
                      <a:pt x="12772" y="51089"/>
                    </a:cubicBezTo>
                    <a:cubicBezTo>
                      <a:pt x="13638" y="53686"/>
                      <a:pt x="16236" y="54552"/>
                      <a:pt x="19699" y="54552"/>
                    </a:cubicBezTo>
                    <a:cubicBezTo>
                      <a:pt x="21431" y="54552"/>
                      <a:pt x="23163" y="53686"/>
                      <a:pt x="25761" y="52821"/>
                    </a:cubicBezTo>
                    <a:cubicBezTo>
                      <a:pt x="27493" y="51955"/>
                      <a:pt x="30090" y="50223"/>
                      <a:pt x="31822" y="48491"/>
                    </a:cubicBezTo>
                    <a:cubicBezTo>
                      <a:pt x="33554" y="46759"/>
                      <a:pt x="35286" y="44162"/>
                      <a:pt x="37018" y="41564"/>
                    </a:cubicBezTo>
                    <a:cubicBezTo>
                      <a:pt x="38749" y="38966"/>
                      <a:pt x="40481" y="35503"/>
                      <a:pt x="41347" y="32904"/>
                    </a:cubicBezTo>
                    <a:lnTo>
                      <a:pt x="45677" y="0"/>
                    </a:lnTo>
                    <a:lnTo>
                      <a:pt x="56068" y="0"/>
                    </a:lnTo>
                    <a:close/>
                  </a:path>
                </a:pathLst>
              </a:custGeom>
              <a:solidFill>
                <a:srgbClr val="203249"/>
              </a:solid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A0A6E9C7-8914-CB5E-139F-052E3661C490}"/>
                  </a:ext>
                </a:extLst>
              </p:cNvPr>
              <p:cNvSpPr/>
              <p:nvPr/>
            </p:nvSpPr>
            <p:spPr>
              <a:xfrm>
                <a:off x="4560743" y="4570268"/>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0 w 41563"/>
                  <a:gd name="connsiteY7" fmla="*/ 33771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1"/>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5"/>
                    </a:cubicBezTo>
                    <a:cubicBezTo>
                      <a:pt x="20782" y="17318"/>
                      <a:pt x="17318" y="24245"/>
                      <a:pt x="14720" y="33771"/>
                    </a:cubicBezTo>
                    <a:lnTo>
                      <a:pt x="11257" y="63211"/>
                    </a:lnTo>
                    <a:lnTo>
                      <a:pt x="0" y="63211"/>
                    </a:lnTo>
                    <a:lnTo>
                      <a:pt x="7793" y="0"/>
                    </a:lnTo>
                    <a:lnTo>
                      <a:pt x="12989" y="0"/>
                    </a:lnTo>
                    <a:cubicBezTo>
                      <a:pt x="15586"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B4C811E2-0D04-1AD1-0F2D-489E6B0F2FFA}"/>
                  </a:ext>
                </a:extLst>
              </p:cNvPr>
              <p:cNvSpPr/>
              <p:nvPr/>
            </p:nvSpPr>
            <p:spPr>
              <a:xfrm>
                <a:off x="4604904" y="4571134"/>
                <a:ext cx="51088" cy="64076"/>
              </a:xfrm>
              <a:custGeom>
                <a:avLst/>
                <a:gdLst>
                  <a:gd name="connsiteX0" fmla="*/ 49357 w 51088"/>
                  <a:gd name="connsiteY0" fmla="*/ 51088 h 64076"/>
                  <a:gd name="connsiteX1" fmla="*/ 43295 w 51088"/>
                  <a:gd name="connsiteY1" fmla="*/ 57150 h 64076"/>
                  <a:gd name="connsiteX2" fmla="*/ 37234 w 51088"/>
                  <a:gd name="connsiteY2" fmla="*/ 60614 h 64076"/>
                  <a:gd name="connsiteX3" fmla="*/ 30307 w 51088"/>
                  <a:gd name="connsiteY3" fmla="*/ 63211 h 64076"/>
                  <a:gd name="connsiteX4" fmla="*/ 22514 w 51088"/>
                  <a:gd name="connsiteY4" fmla="*/ 64077 h 64076"/>
                  <a:gd name="connsiteX5" fmla="*/ 12989 w 51088"/>
                  <a:gd name="connsiteY5" fmla="*/ 62345 h 64076"/>
                  <a:gd name="connsiteX6" fmla="*/ 6061 w 51088"/>
                  <a:gd name="connsiteY6" fmla="*/ 57150 h 64076"/>
                  <a:gd name="connsiteX7" fmla="*/ 1732 w 51088"/>
                  <a:gd name="connsiteY7" fmla="*/ 49356 h 64076"/>
                  <a:gd name="connsiteX8" fmla="*/ 0 w 51088"/>
                  <a:gd name="connsiteY8" fmla="*/ 38966 h 64076"/>
                  <a:gd name="connsiteX9" fmla="*/ 866 w 51088"/>
                  <a:gd name="connsiteY9" fmla="*/ 29441 h 64076"/>
                  <a:gd name="connsiteX10" fmla="*/ 3464 w 51088"/>
                  <a:gd name="connsiteY10" fmla="*/ 19916 h 64076"/>
                  <a:gd name="connsiteX11" fmla="*/ 8659 w 51088"/>
                  <a:gd name="connsiteY11" fmla="*/ 12122 h 64076"/>
                  <a:gd name="connsiteX12" fmla="*/ 14720 w 51088"/>
                  <a:gd name="connsiteY12" fmla="*/ 6061 h 64076"/>
                  <a:gd name="connsiteX13" fmla="*/ 22514 w 51088"/>
                  <a:gd name="connsiteY13" fmla="*/ 1731 h 64076"/>
                  <a:gd name="connsiteX14" fmla="*/ 32039 w 51088"/>
                  <a:gd name="connsiteY14" fmla="*/ 0 h 64076"/>
                  <a:gd name="connsiteX15" fmla="*/ 40698 w 51088"/>
                  <a:gd name="connsiteY15" fmla="*/ 1731 h 64076"/>
                  <a:gd name="connsiteX16" fmla="*/ 46759 w 51088"/>
                  <a:gd name="connsiteY16" fmla="*/ 5195 h 64076"/>
                  <a:gd name="connsiteX17" fmla="*/ 50223 w 51088"/>
                  <a:gd name="connsiteY17" fmla="*/ 9525 h 64076"/>
                  <a:gd name="connsiteX18" fmla="*/ 51089 w 51088"/>
                  <a:gd name="connsiteY18" fmla="*/ 14720 h 64076"/>
                  <a:gd name="connsiteX19" fmla="*/ 49357 w 51088"/>
                  <a:gd name="connsiteY19" fmla="*/ 22513 h 64076"/>
                  <a:gd name="connsiteX20" fmla="*/ 43295 w 51088"/>
                  <a:gd name="connsiteY20" fmla="*/ 28575 h 64076"/>
                  <a:gd name="connsiteX21" fmla="*/ 31173 w 51088"/>
                  <a:gd name="connsiteY21" fmla="*/ 33770 h 64076"/>
                  <a:gd name="connsiteX22" fmla="*/ 11257 w 51088"/>
                  <a:gd name="connsiteY22" fmla="*/ 37234 h 64076"/>
                  <a:gd name="connsiteX23" fmla="*/ 11257 w 51088"/>
                  <a:gd name="connsiteY23" fmla="*/ 38966 h 64076"/>
                  <a:gd name="connsiteX24" fmla="*/ 11257 w 51088"/>
                  <a:gd name="connsiteY24" fmla="*/ 40697 h 64076"/>
                  <a:gd name="connsiteX25" fmla="*/ 14720 w 51088"/>
                  <a:gd name="connsiteY25" fmla="*/ 53686 h 64076"/>
                  <a:gd name="connsiteX26" fmla="*/ 25977 w 51088"/>
                  <a:gd name="connsiteY26" fmla="*/ 58015 h 64076"/>
                  <a:gd name="connsiteX27" fmla="*/ 31173 w 51088"/>
                  <a:gd name="connsiteY27" fmla="*/ 57150 h 64076"/>
                  <a:gd name="connsiteX28" fmla="*/ 35502 w 51088"/>
                  <a:gd name="connsiteY28" fmla="*/ 55418 h 64076"/>
                  <a:gd name="connsiteX29" fmla="*/ 38966 w 51088"/>
                  <a:gd name="connsiteY29" fmla="*/ 53686 h 64076"/>
                  <a:gd name="connsiteX30" fmla="*/ 41564 w 51088"/>
                  <a:gd name="connsiteY30" fmla="*/ 51955 h 64076"/>
                  <a:gd name="connsiteX31" fmla="*/ 43295 w 51088"/>
                  <a:gd name="connsiteY31" fmla="*/ 50223 h 64076"/>
                  <a:gd name="connsiteX32" fmla="*/ 45027 w 51088"/>
                  <a:gd name="connsiteY32" fmla="*/ 49356 h 64076"/>
                  <a:gd name="connsiteX33" fmla="*/ 46759 w 51088"/>
                  <a:gd name="connsiteY33" fmla="*/ 50223 h 64076"/>
                  <a:gd name="connsiteX34" fmla="*/ 49357 w 51088"/>
                  <a:gd name="connsiteY34" fmla="*/ 51088 h 64076"/>
                  <a:gd name="connsiteX35" fmla="*/ 32039 w 51088"/>
                  <a:gd name="connsiteY35" fmla="*/ 6061 h 64076"/>
                  <a:gd name="connsiteX36" fmla="*/ 25111 w 51088"/>
                  <a:gd name="connsiteY36" fmla="*/ 7793 h 64076"/>
                  <a:gd name="connsiteX37" fmla="*/ 19050 w 51088"/>
                  <a:gd name="connsiteY37" fmla="*/ 12122 h 64076"/>
                  <a:gd name="connsiteX38" fmla="*/ 14720 w 51088"/>
                  <a:gd name="connsiteY38" fmla="*/ 19050 h 64076"/>
                  <a:gd name="connsiteX39" fmla="*/ 12123 w 51088"/>
                  <a:gd name="connsiteY39" fmla="*/ 27709 h 64076"/>
                  <a:gd name="connsiteX40" fmla="*/ 27709 w 51088"/>
                  <a:gd name="connsiteY40" fmla="*/ 25111 h 64076"/>
                  <a:gd name="connsiteX41" fmla="*/ 36368 w 51088"/>
                  <a:gd name="connsiteY41" fmla="*/ 21648 h 64076"/>
                  <a:gd name="connsiteX42" fmla="*/ 40698 w 51088"/>
                  <a:gd name="connsiteY42" fmla="*/ 18184 h 64076"/>
                  <a:gd name="connsiteX43" fmla="*/ 41564 w 51088"/>
                  <a:gd name="connsiteY43" fmla="*/ 13854 h 64076"/>
                  <a:gd name="connsiteX44" fmla="*/ 40698 w 51088"/>
                  <a:gd name="connsiteY44" fmla="*/ 11257 h 64076"/>
                  <a:gd name="connsiteX45" fmla="*/ 38966 w 51088"/>
                  <a:gd name="connsiteY45" fmla="*/ 8659 h 64076"/>
                  <a:gd name="connsiteX46" fmla="*/ 36368 w 51088"/>
                  <a:gd name="connsiteY46" fmla="*/ 6927 h 64076"/>
                  <a:gd name="connsiteX47" fmla="*/ 32039 w 51088"/>
                  <a:gd name="connsiteY47" fmla="*/ 6061 h 64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6">
                    <a:moveTo>
                      <a:pt x="49357" y="51088"/>
                    </a:moveTo>
                    <a:cubicBezTo>
                      <a:pt x="47625" y="53686"/>
                      <a:pt x="45027" y="55418"/>
                      <a:pt x="43295" y="57150"/>
                    </a:cubicBezTo>
                    <a:cubicBezTo>
                      <a:pt x="41564" y="58882"/>
                      <a:pt x="38966" y="59747"/>
                      <a:pt x="37234" y="60614"/>
                    </a:cubicBezTo>
                    <a:cubicBezTo>
                      <a:pt x="35502" y="61479"/>
                      <a:pt x="32905" y="62345"/>
                      <a:pt x="30307" y="63211"/>
                    </a:cubicBezTo>
                    <a:cubicBezTo>
                      <a:pt x="27709" y="64077"/>
                      <a:pt x="25111" y="64077"/>
                      <a:pt x="22514" y="64077"/>
                    </a:cubicBezTo>
                    <a:cubicBezTo>
                      <a:pt x="19050" y="64077"/>
                      <a:pt x="15586" y="63211"/>
                      <a:pt x="12989" y="62345"/>
                    </a:cubicBezTo>
                    <a:cubicBezTo>
                      <a:pt x="10391" y="61479"/>
                      <a:pt x="7793" y="59747"/>
                      <a:pt x="6061" y="57150"/>
                    </a:cubicBezTo>
                    <a:cubicBezTo>
                      <a:pt x="4330" y="54552"/>
                      <a:pt x="2598" y="51955"/>
                      <a:pt x="1732" y="49356"/>
                    </a:cubicBezTo>
                    <a:cubicBezTo>
                      <a:pt x="866" y="45893"/>
                      <a:pt x="0" y="42429"/>
                      <a:pt x="0" y="38966"/>
                    </a:cubicBezTo>
                    <a:cubicBezTo>
                      <a:pt x="0" y="35502"/>
                      <a:pt x="0" y="32904"/>
                      <a:pt x="866" y="29441"/>
                    </a:cubicBezTo>
                    <a:cubicBezTo>
                      <a:pt x="1732" y="25977"/>
                      <a:pt x="2598" y="23379"/>
                      <a:pt x="3464" y="19916"/>
                    </a:cubicBezTo>
                    <a:cubicBezTo>
                      <a:pt x="5195" y="17318"/>
                      <a:pt x="6061" y="14720"/>
                      <a:pt x="8659" y="12122"/>
                    </a:cubicBezTo>
                    <a:cubicBezTo>
                      <a:pt x="10391" y="9525"/>
                      <a:pt x="12989" y="7793"/>
                      <a:pt x="14720" y="6061"/>
                    </a:cubicBezTo>
                    <a:cubicBezTo>
                      <a:pt x="17318" y="4330"/>
                      <a:pt x="19916" y="2598"/>
                      <a:pt x="22514" y="1731"/>
                    </a:cubicBezTo>
                    <a:cubicBezTo>
                      <a:pt x="25111" y="866"/>
                      <a:pt x="28575" y="0"/>
                      <a:pt x="32039" y="0"/>
                    </a:cubicBezTo>
                    <a:cubicBezTo>
                      <a:pt x="35502" y="0"/>
                      <a:pt x="38100" y="866"/>
                      <a:pt x="40698" y="1731"/>
                    </a:cubicBezTo>
                    <a:cubicBezTo>
                      <a:pt x="43295" y="2598"/>
                      <a:pt x="45027" y="3463"/>
                      <a:pt x="46759" y="5195"/>
                    </a:cubicBezTo>
                    <a:cubicBezTo>
                      <a:pt x="48491" y="6927"/>
                      <a:pt x="49357" y="7793"/>
                      <a:pt x="50223" y="9525"/>
                    </a:cubicBezTo>
                    <a:cubicBezTo>
                      <a:pt x="51089" y="11257"/>
                      <a:pt x="51089" y="12989"/>
                      <a:pt x="51089" y="14720"/>
                    </a:cubicBezTo>
                    <a:cubicBezTo>
                      <a:pt x="51089" y="17318"/>
                      <a:pt x="50223" y="19916"/>
                      <a:pt x="49357" y="22513"/>
                    </a:cubicBezTo>
                    <a:cubicBezTo>
                      <a:pt x="48491" y="25111"/>
                      <a:pt x="45893" y="26843"/>
                      <a:pt x="43295" y="28575"/>
                    </a:cubicBezTo>
                    <a:cubicBezTo>
                      <a:pt x="40698" y="30307"/>
                      <a:pt x="36368" y="32038"/>
                      <a:pt x="31173" y="33770"/>
                    </a:cubicBezTo>
                    <a:cubicBezTo>
                      <a:pt x="25977" y="35502"/>
                      <a:pt x="19050" y="36368"/>
                      <a:pt x="11257" y="37234"/>
                    </a:cubicBezTo>
                    <a:cubicBezTo>
                      <a:pt x="11257" y="38100"/>
                      <a:pt x="11257" y="38100"/>
                      <a:pt x="11257" y="38966"/>
                    </a:cubicBezTo>
                    <a:cubicBezTo>
                      <a:pt x="11257" y="39832"/>
                      <a:pt x="11257" y="39832"/>
                      <a:pt x="11257" y="40697"/>
                    </a:cubicBezTo>
                    <a:cubicBezTo>
                      <a:pt x="11257" y="45893"/>
                      <a:pt x="12123" y="50223"/>
                      <a:pt x="14720" y="53686"/>
                    </a:cubicBezTo>
                    <a:cubicBezTo>
                      <a:pt x="17318" y="56284"/>
                      <a:pt x="20782" y="58015"/>
                      <a:pt x="25977" y="58015"/>
                    </a:cubicBezTo>
                    <a:cubicBezTo>
                      <a:pt x="27709" y="58015"/>
                      <a:pt x="29441" y="58015"/>
                      <a:pt x="31173" y="57150"/>
                    </a:cubicBezTo>
                    <a:cubicBezTo>
                      <a:pt x="32905" y="57150"/>
                      <a:pt x="33770" y="56284"/>
                      <a:pt x="35502" y="55418"/>
                    </a:cubicBezTo>
                    <a:cubicBezTo>
                      <a:pt x="36368" y="54552"/>
                      <a:pt x="38100" y="54552"/>
                      <a:pt x="38966" y="53686"/>
                    </a:cubicBezTo>
                    <a:cubicBezTo>
                      <a:pt x="39832" y="52820"/>
                      <a:pt x="40698" y="51955"/>
                      <a:pt x="41564" y="51955"/>
                    </a:cubicBezTo>
                    <a:cubicBezTo>
                      <a:pt x="42429" y="51088"/>
                      <a:pt x="43295" y="51088"/>
                      <a:pt x="43295" y="50223"/>
                    </a:cubicBezTo>
                    <a:cubicBezTo>
                      <a:pt x="44161" y="50223"/>
                      <a:pt x="45027" y="49356"/>
                      <a:pt x="45027" y="49356"/>
                    </a:cubicBezTo>
                    <a:cubicBezTo>
                      <a:pt x="45893" y="49356"/>
                      <a:pt x="46759" y="49356"/>
                      <a:pt x="46759" y="50223"/>
                    </a:cubicBezTo>
                    <a:lnTo>
                      <a:pt x="49357" y="51088"/>
                    </a:lnTo>
                    <a:close/>
                    <a:moveTo>
                      <a:pt x="32039" y="6061"/>
                    </a:moveTo>
                    <a:cubicBezTo>
                      <a:pt x="29441" y="6061"/>
                      <a:pt x="26843" y="6927"/>
                      <a:pt x="25111" y="7793"/>
                    </a:cubicBezTo>
                    <a:cubicBezTo>
                      <a:pt x="22514" y="8659"/>
                      <a:pt x="20782" y="10390"/>
                      <a:pt x="19050" y="12122"/>
                    </a:cubicBezTo>
                    <a:cubicBezTo>
                      <a:pt x="17318" y="13854"/>
                      <a:pt x="15586" y="16452"/>
                      <a:pt x="14720" y="19050"/>
                    </a:cubicBezTo>
                    <a:cubicBezTo>
                      <a:pt x="13854" y="21648"/>
                      <a:pt x="12989" y="24245"/>
                      <a:pt x="12123" y="27709"/>
                    </a:cubicBezTo>
                    <a:cubicBezTo>
                      <a:pt x="18184" y="26843"/>
                      <a:pt x="23380" y="25977"/>
                      <a:pt x="27709" y="25111"/>
                    </a:cubicBezTo>
                    <a:cubicBezTo>
                      <a:pt x="31173" y="24245"/>
                      <a:pt x="34636" y="23379"/>
                      <a:pt x="36368" y="21648"/>
                    </a:cubicBezTo>
                    <a:cubicBezTo>
                      <a:pt x="38100" y="20782"/>
                      <a:pt x="39832" y="19050"/>
                      <a:pt x="40698" y="18184"/>
                    </a:cubicBezTo>
                    <a:cubicBezTo>
                      <a:pt x="41564" y="16452"/>
                      <a:pt x="41564" y="15586"/>
                      <a:pt x="41564" y="13854"/>
                    </a:cubicBezTo>
                    <a:cubicBezTo>
                      <a:pt x="41564" y="12989"/>
                      <a:pt x="41564" y="12122"/>
                      <a:pt x="40698" y="11257"/>
                    </a:cubicBezTo>
                    <a:cubicBezTo>
                      <a:pt x="40698" y="10390"/>
                      <a:pt x="39832" y="9525"/>
                      <a:pt x="38966" y="8659"/>
                    </a:cubicBezTo>
                    <a:cubicBezTo>
                      <a:pt x="38100" y="7793"/>
                      <a:pt x="37234" y="7793"/>
                      <a:pt x="36368" y="6927"/>
                    </a:cubicBezTo>
                    <a:cubicBezTo>
                      <a:pt x="34636" y="6927"/>
                      <a:pt x="33770" y="6061"/>
                      <a:pt x="32039" y="6061"/>
                    </a:cubicBezTo>
                    <a:close/>
                  </a:path>
                </a:pathLst>
              </a:custGeom>
              <a:solidFill>
                <a:srgbClr val="203249"/>
              </a:solidFill>
              <a:ln w="8653" cap="flat">
                <a:noFill/>
                <a:prstDash val="solid"/>
                <a:miter/>
              </a:ln>
            </p:spPr>
            <p:txBody>
              <a:bodyPr rtlCol="0" anchor="ctr"/>
              <a:lstStyle/>
              <a:p>
                <a:endParaRPr lang="en-US"/>
              </a:p>
            </p:txBody>
          </p:sp>
        </p:grpSp>
        <p:sp>
          <p:nvSpPr>
            <p:cNvPr id="69" name="Freeform 68">
              <a:extLst>
                <a:ext uri="{FF2B5EF4-FFF2-40B4-BE49-F238E27FC236}">
                  <a16:creationId xmlns:a16="http://schemas.microsoft.com/office/drawing/2014/main" id="{6F938DA3-8235-C1E4-0B9D-EDFC09FE0AC4}"/>
                </a:ext>
              </a:extLst>
            </p:cNvPr>
            <p:cNvSpPr/>
            <p:nvPr/>
          </p:nvSpPr>
          <p:spPr>
            <a:xfrm>
              <a:off x="7042438" y="4871604"/>
              <a:ext cx="690995" cy="57150"/>
            </a:xfrm>
            <a:custGeom>
              <a:avLst/>
              <a:gdLst>
                <a:gd name="connsiteX0" fmla="*/ 0 w 690995"/>
                <a:gd name="connsiteY0" fmla="*/ 0 h 57150"/>
                <a:gd name="connsiteX1" fmla="*/ 690995 w 690995"/>
                <a:gd name="connsiteY1" fmla="*/ 0 h 57150"/>
                <a:gd name="connsiteX2" fmla="*/ 690995 w 690995"/>
                <a:gd name="connsiteY2" fmla="*/ 57150 h 57150"/>
                <a:gd name="connsiteX3" fmla="*/ 0 w 690995"/>
                <a:gd name="connsiteY3" fmla="*/ 57150 h 57150"/>
              </a:gdLst>
              <a:ahLst/>
              <a:cxnLst>
                <a:cxn ang="0">
                  <a:pos x="connsiteX0" y="connsiteY0"/>
                </a:cxn>
                <a:cxn ang="0">
                  <a:pos x="connsiteX1" y="connsiteY1"/>
                </a:cxn>
                <a:cxn ang="0">
                  <a:pos x="connsiteX2" y="connsiteY2"/>
                </a:cxn>
                <a:cxn ang="0">
                  <a:pos x="connsiteX3" y="connsiteY3"/>
                </a:cxn>
              </a:cxnLst>
              <a:rect l="l" t="t" r="r" b="b"/>
              <a:pathLst>
                <a:path w="690995" h="57150">
                  <a:moveTo>
                    <a:pt x="0" y="0"/>
                  </a:moveTo>
                  <a:lnTo>
                    <a:pt x="690995" y="0"/>
                  </a:lnTo>
                  <a:lnTo>
                    <a:pt x="690995" y="57150"/>
                  </a:lnTo>
                  <a:lnTo>
                    <a:pt x="0" y="57150"/>
                  </a:lnTo>
                  <a:close/>
                </a:path>
              </a:pathLst>
            </a:custGeom>
            <a:gradFill>
              <a:gsLst>
                <a:gs pos="0">
                  <a:srgbClr val="29425A"/>
                </a:gs>
                <a:gs pos="11430">
                  <a:srgbClr val="40566C"/>
                </a:gs>
                <a:gs pos="35470">
                  <a:srgbClr val="7C8B9A"/>
                </a:gs>
                <a:gs pos="69840">
                  <a:srgbClr val="DADEE3"/>
                </a:gs>
                <a:gs pos="82610">
                  <a:srgbClr val="FFFFFF"/>
                </a:gs>
              </a:gsLst>
              <a:lin ang="0" scaled="1"/>
            </a:gradFill>
            <a:ln w="8653" cap="flat">
              <a:noFill/>
              <a:prstDash val="solid"/>
              <a:miter/>
            </a:ln>
          </p:spPr>
          <p:txBody>
            <a:bodyPr rtlCol="0" anchor="ctr"/>
            <a:lstStyle/>
            <a:p>
              <a:endParaRPr lang="en-US"/>
            </a:p>
          </p:txBody>
        </p:sp>
      </p:grpSp>
      <p:grpSp>
        <p:nvGrpSpPr>
          <p:cNvPr id="211" name="Group 210">
            <a:extLst>
              <a:ext uri="{FF2B5EF4-FFF2-40B4-BE49-F238E27FC236}">
                <a16:creationId xmlns:a16="http://schemas.microsoft.com/office/drawing/2014/main" id="{36ED29A3-E26F-6130-0D76-EFCFE3075778}"/>
              </a:ext>
            </a:extLst>
          </p:cNvPr>
          <p:cNvGrpSpPr/>
          <p:nvPr/>
        </p:nvGrpSpPr>
        <p:grpSpPr>
          <a:xfrm>
            <a:off x="1452900" y="5668293"/>
            <a:ext cx="2550865" cy="1008129"/>
            <a:chOff x="9346569" y="5229225"/>
            <a:chExt cx="2745847" cy="1085188"/>
          </a:xfrm>
        </p:grpSpPr>
        <p:grpSp>
          <p:nvGrpSpPr>
            <p:cNvPr id="212" name="Graphic 21">
              <a:extLst>
                <a:ext uri="{FF2B5EF4-FFF2-40B4-BE49-F238E27FC236}">
                  <a16:creationId xmlns:a16="http://schemas.microsoft.com/office/drawing/2014/main" id="{CBFFD83A-EF97-B762-7266-6FCCCCE8F1CE}"/>
                </a:ext>
              </a:extLst>
            </p:cNvPr>
            <p:cNvGrpSpPr/>
            <p:nvPr/>
          </p:nvGrpSpPr>
          <p:grpSpPr>
            <a:xfrm>
              <a:off x="9346569" y="5229225"/>
              <a:ext cx="2419753" cy="483951"/>
              <a:chOff x="10447050" y="5844258"/>
              <a:chExt cx="1277215" cy="255443"/>
            </a:xfrm>
          </p:grpSpPr>
          <p:sp>
            <p:nvSpPr>
              <p:cNvPr id="215" name="Freeform 214">
                <a:hlinkClick r:id="rId3"/>
                <a:extLst>
                  <a:ext uri="{FF2B5EF4-FFF2-40B4-BE49-F238E27FC236}">
                    <a16:creationId xmlns:a16="http://schemas.microsoft.com/office/drawing/2014/main" id="{88FADA9F-C772-D758-A910-0E5BB595B3B6}"/>
                  </a:ext>
                </a:extLst>
              </p:cNvPr>
              <p:cNvSpPr/>
              <p:nvPr/>
            </p:nvSpPr>
            <p:spPr>
              <a:xfrm>
                <a:off x="10447050" y="5844258"/>
                <a:ext cx="1277215" cy="255443"/>
              </a:xfrm>
              <a:custGeom>
                <a:avLst/>
                <a:gdLst>
                  <a:gd name="connsiteX0" fmla="*/ 0 w 1277215"/>
                  <a:gd name="connsiteY0" fmla="*/ 0 h 255443"/>
                  <a:gd name="connsiteX1" fmla="*/ 1277216 w 1277215"/>
                  <a:gd name="connsiteY1" fmla="*/ 0 h 255443"/>
                  <a:gd name="connsiteX2" fmla="*/ 1277216 w 1277215"/>
                  <a:gd name="connsiteY2" fmla="*/ 255443 h 255443"/>
                  <a:gd name="connsiteX3" fmla="*/ 0 w 1277215"/>
                  <a:gd name="connsiteY3" fmla="*/ 255443 h 255443"/>
                </a:gdLst>
                <a:ahLst/>
                <a:cxnLst>
                  <a:cxn ang="0">
                    <a:pos x="connsiteX0" y="connsiteY0"/>
                  </a:cxn>
                  <a:cxn ang="0">
                    <a:pos x="connsiteX1" y="connsiteY1"/>
                  </a:cxn>
                  <a:cxn ang="0">
                    <a:pos x="connsiteX2" y="connsiteY2"/>
                  </a:cxn>
                  <a:cxn ang="0">
                    <a:pos x="connsiteX3" y="connsiteY3"/>
                  </a:cxn>
                </a:cxnLst>
                <a:rect l="l" t="t" r="r" b="b"/>
                <a:pathLst>
                  <a:path w="1277215" h="255443">
                    <a:moveTo>
                      <a:pt x="0" y="0"/>
                    </a:moveTo>
                    <a:lnTo>
                      <a:pt x="1277216" y="0"/>
                    </a:lnTo>
                    <a:lnTo>
                      <a:pt x="1277216" y="255443"/>
                    </a:lnTo>
                    <a:lnTo>
                      <a:pt x="0" y="255443"/>
                    </a:lnTo>
                    <a:close/>
                  </a:path>
                </a:pathLst>
              </a:custGeom>
              <a:solidFill>
                <a:srgbClr val="213249"/>
              </a:solidFill>
              <a:ln w="8653" cap="flat">
                <a:noFill/>
                <a:prstDash val="solid"/>
                <a:miter/>
              </a:ln>
            </p:spPr>
            <p:txBody>
              <a:bodyPr rtlCol="0" anchor="ctr"/>
              <a:lstStyle/>
              <a:p>
                <a:endParaRPr lang="en-US"/>
              </a:p>
            </p:txBody>
          </p:sp>
          <p:grpSp>
            <p:nvGrpSpPr>
              <p:cNvPr id="216" name="Graphic 21">
                <a:extLst>
                  <a:ext uri="{FF2B5EF4-FFF2-40B4-BE49-F238E27FC236}">
                    <a16:creationId xmlns:a16="http://schemas.microsoft.com/office/drawing/2014/main" id="{0B74BCC1-DA0D-9F82-6002-FE672E4BBCB2}"/>
                  </a:ext>
                </a:extLst>
              </p:cNvPr>
              <p:cNvGrpSpPr/>
              <p:nvPr/>
            </p:nvGrpSpPr>
            <p:grpSpPr>
              <a:xfrm>
                <a:off x="10520653" y="5923055"/>
                <a:ext cx="1129145" cy="98713"/>
                <a:chOff x="10520653" y="5923055"/>
                <a:chExt cx="1129145" cy="98713"/>
              </a:xfrm>
            </p:grpSpPr>
            <p:grpSp>
              <p:nvGrpSpPr>
                <p:cNvPr id="217" name="Graphic 21">
                  <a:extLst>
                    <a:ext uri="{FF2B5EF4-FFF2-40B4-BE49-F238E27FC236}">
                      <a16:creationId xmlns:a16="http://schemas.microsoft.com/office/drawing/2014/main" id="{F4472C01-2F0A-4DFA-22B0-981D26F87A4A}"/>
                    </a:ext>
                  </a:extLst>
                </p:cNvPr>
                <p:cNvGrpSpPr/>
                <p:nvPr/>
              </p:nvGrpSpPr>
              <p:grpSpPr>
                <a:xfrm>
                  <a:off x="10520653" y="5923055"/>
                  <a:ext cx="259772" cy="98713"/>
                  <a:chOff x="10520653" y="5923055"/>
                  <a:chExt cx="259772" cy="98713"/>
                </a:xfrm>
                <a:solidFill>
                  <a:srgbClr val="A6B0BB"/>
                </a:solidFill>
              </p:grpSpPr>
              <p:sp>
                <p:nvSpPr>
                  <p:cNvPr id="234" name="Freeform 233">
                    <a:extLst>
                      <a:ext uri="{FF2B5EF4-FFF2-40B4-BE49-F238E27FC236}">
                        <a16:creationId xmlns:a16="http://schemas.microsoft.com/office/drawing/2014/main" id="{D3B5D74E-2F90-64EA-3837-803E11623765}"/>
                      </a:ext>
                    </a:extLst>
                  </p:cNvPr>
                  <p:cNvSpPr/>
                  <p:nvPr/>
                </p:nvSpPr>
                <p:spPr>
                  <a:xfrm>
                    <a:off x="10520653" y="5924787"/>
                    <a:ext cx="59747" cy="94384"/>
                  </a:xfrm>
                  <a:custGeom>
                    <a:avLst/>
                    <a:gdLst>
                      <a:gd name="connsiteX0" fmla="*/ 43295 w 59747"/>
                      <a:gd name="connsiteY0" fmla="*/ 94384 h 94384"/>
                      <a:gd name="connsiteX1" fmla="*/ 39832 w 59747"/>
                      <a:gd name="connsiteY1" fmla="*/ 73602 h 94384"/>
                      <a:gd name="connsiteX2" fmla="*/ 20782 w 59747"/>
                      <a:gd name="connsiteY2" fmla="*/ 73602 h 94384"/>
                      <a:gd name="connsiteX3" fmla="*/ 17318 w 59747"/>
                      <a:gd name="connsiteY3" fmla="*/ 94384 h 94384"/>
                      <a:gd name="connsiteX4" fmla="*/ 0 w 59747"/>
                      <a:gd name="connsiteY4" fmla="*/ 94384 h 94384"/>
                      <a:gd name="connsiteX5" fmla="*/ 19916 w 59747"/>
                      <a:gd name="connsiteY5" fmla="*/ 0 h 94384"/>
                      <a:gd name="connsiteX6" fmla="*/ 39832 w 59747"/>
                      <a:gd name="connsiteY6" fmla="*/ 0 h 94384"/>
                      <a:gd name="connsiteX7" fmla="*/ 59748 w 59747"/>
                      <a:gd name="connsiteY7" fmla="*/ 94384 h 94384"/>
                      <a:gd name="connsiteX8" fmla="*/ 43295 w 59747"/>
                      <a:gd name="connsiteY8" fmla="*/ 94384 h 94384"/>
                      <a:gd name="connsiteX9" fmla="*/ 30307 w 59747"/>
                      <a:gd name="connsiteY9" fmla="*/ 20782 h 94384"/>
                      <a:gd name="connsiteX10" fmla="*/ 23380 w 59747"/>
                      <a:gd name="connsiteY10" fmla="*/ 58882 h 94384"/>
                      <a:gd name="connsiteX11" fmla="*/ 37234 w 59747"/>
                      <a:gd name="connsiteY11" fmla="*/ 58882 h 94384"/>
                      <a:gd name="connsiteX12" fmla="*/ 30307 w 59747"/>
                      <a:gd name="connsiteY12" fmla="*/ 20782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9747" h="94384">
                        <a:moveTo>
                          <a:pt x="43295" y="94384"/>
                        </a:moveTo>
                        <a:lnTo>
                          <a:pt x="39832" y="73602"/>
                        </a:lnTo>
                        <a:lnTo>
                          <a:pt x="20782" y="73602"/>
                        </a:lnTo>
                        <a:lnTo>
                          <a:pt x="17318" y="94384"/>
                        </a:lnTo>
                        <a:lnTo>
                          <a:pt x="0" y="94384"/>
                        </a:lnTo>
                        <a:lnTo>
                          <a:pt x="19916" y="0"/>
                        </a:lnTo>
                        <a:lnTo>
                          <a:pt x="39832" y="0"/>
                        </a:lnTo>
                        <a:lnTo>
                          <a:pt x="59748" y="94384"/>
                        </a:lnTo>
                        <a:lnTo>
                          <a:pt x="43295" y="94384"/>
                        </a:lnTo>
                        <a:close/>
                        <a:moveTo>
                          <a:pt x="30307" y="20782"/>
                        </a:moveTo>
                        <a:lnTo>
                          <a:pt x="23380" y="58882"/>
                        </a:lnTo>
                        <a:lnTo>
                          <a:pt x="37234" y="58882"/>
                        </a:lnTo>
                        <a:lnTo>
                          <a:pt x="30307" y="20782"/>
                        </a:lnTo>
                        <a:close/>
                      </a:path>
                    </a:pathLst>
                  </a:custGeom>
                  <a:solidFill>
                    <a:srgbClr val="A6B0BB"/>
                  </a:solidFill>
                  <a:ln w="8653" cap="flat">
                    <a:noFill/>
                    <a:prstDash val="solid"/>
                    <a:miter/>
                  </a:ln>
                </p:spPr>
                <p:txBody>
                  <a:bodyPr rtlCol="0" anchor="ctr"/>
                  <a:lstStyle/>
                  <a:p>
                    <a:endParaRPr lang="en-US"/>
                  </a:p>
                </p:txBody>
              </p:sp>
              <p:sp>
                <p:nvSpPr>
                  <p:cNvPr id="235" name="Freeform 234">
                    <a:extLst>
                      <a:ext uri="{FF2B5EF4-FFF2-40B4-BE49-F238E27FC236}">
                        <a16:creationId xmlns:a16="http://schemas.microsoft.com/office/drawing/2014/main" id="{4F7BC44F-DFF2-39EB-0426-B11528808669}"/>
                      </a:ext>
                    </a:extLst>
                  </p:cNvPr>
                  <p:cNvSpPr/>
                  <p:nvPr/>
                </p:nvSpPr>
                <p:spPr>
                  <a:xfrm>
                    <a:off x="10588193" y="5923055"/>
                    <a:ext cx="53686" cy="98713"/>
                  </a:xfrm>
                  <a:custGeom>
                    <a:avLst/>
                    <a:gdLst>
                      <a:gd name="connsiteX0" fmla="*/ 38100 w 53686"/>
                      <a:gd name="connsiteY0" fmla="*/ 60614 h 98713"/>
                      <a:gd name="connsiteX1" fmla="*/ 27709 w 53686"/>
                      <a:gd name="connsiteY1" fmla="*/ 60614 h 98713"/>
                      <a:gd name="connsiteX2" fmla="*/ 27709 w 53686"/>
                      <a:gd name="connsiteY2" fmla="*/ 45893 h 98713"/>
                      <a:gd name="connsiteX3" fmla="*/ 53686 w 53686"/>
                      <a:gd name="connsiteY3" fmla="*/ 45893 h 98713"/>
                      <a:gd name="connsiteX4" fmla="*/ 53686 w 53686"/>
                      <a:gd name="connsiteY4" fmla="*/ 90054 h 98713"/>
                      <a:gd name="connsiteX5" fmla="*/ 32039 w 53686"/>
                      <a:gd name="connsiteY5" fmla="*/ 98714 h 98713"/>
                      <a:gd name="connsiteX6" fmla="*/ 0 w 53686"/>
                      <a:gd name="connsiteY6" fmla="*/ 49357 h 98713"/>
                      <a:gd name="connsiteX7" fmla="*/ 32039 w 53686"/>
                      <a:gd name="connsiteY7" fmla="*/ 0 h 98713"/>
                      <a:gd name="connsiteX8" fmla="*/ 51955 w 53686"/>
                      <a:gd name="connsiteY8" fmla="*/ 7793 h 98713"/>
                      <a:gd name="connsiteX9" fmla="*/ 47625 w 53686"/>
                      <a:gd name="connsiteY9" fmla="*/ 22514 h 98713"/>
                      <a:gd name="connsiteX10" fmla="*/ 32905 w 53686"/>
                      <a:gd name="connsiteY10" fmla="*/ 15586 h 98713"/>
                      <a:gd name="connsiteX11" fmla="*/ 17318 w 53686"/>
                      <a:gd name="connsiteY11" fmla="*/ 49357 h 98713"/>
                      <a:gd name="connsiteX12" fmla="*/ 33771 w 53686"/>
                      <a:gd name="connsiteY12" fmla="*/ 83993 h 98713"/>
                      <a:gd name="connsiteX13" fmla="*/ 38966 w 53686"/>
                      <a:gd name="connsiteY13" fmla="*/ 83127 h 98713"/>
                      <a:gd name="connsiteX14" fmla="*/ 38966 w 53686"/>
                      <a:gd name="connsiteY14" fmla="*/ 60614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3686" h="98713">
                        <a:moveTo>
                          <a:pt x="38100" y="60614"/>
                        </a:moveTo>
                        <a:lnTo>
                          <a:pt x="27709" y="60614"/>
                        </a:lnTo>
                        <a:lnTo>
                          <a:pt x="27709" y="45893"/>
                        </a:lnTo>
                        <a:lnTo>
                          <a:pt x="53686" y="45893"/>
                        </a:lnTo>
                        <a:lnTo>
                          <a:pt x="53686" y="90054"/>
                        </a:lnTo>
                        <a:cubicBezTo>
                          <a:pt x="48491" y="95250"/>
                          <a:pt x="39832" y="98714"/>
                          <a:pt x="32039" y="98714"/>
                        </a:cubicBezTo>
                        <a:cubicBezTo>
                          <a:pt x="12123" y="98714"/>
                          <a:pt x="0" y="84859"/>
                          <a:pt x="0" y="49357"/>
                        </a:cubicBezTo>
                        <a:cubicBezTo>
                          <a:pt x="0" y="16452"/>
                          <a:pt x="12123" y="0"/>
                          <a:pt x="32039" y="0"/>
                        </a:cubicBezTo>
                        <a:cubicBezTo>
                          <a:pt x="39832" y="0"/>
                          <a:pt x="46759" y="2598"/>
                          <a:pt x="51955" y="7793"/>
                        </a:cubicBezTo>
                        <a:lnTo>
                          <a:pt x="47625" y="22514"/>
                        </a:lnTo>
                        <a:cubicBezTo>
                          <a:pt x="43295" y="18184"/>
                          <a:pt x="38100" y="15586"/>
                          <a:pt x="32905" y="15586"/>
                        </a:cubicBezTo>
                        <a:cubicBezTo>
                          <a:pt x="21648" y="15586"/>
                          <a:pt x="17318" y="26843"/>
                          <a:pt x="17318" y="49357"/>
                        </a:cubicBezTo>
                        <a:cubicBezTo>
                          <a:pt x="17318" y="72736"/>
                          <a:pt x="22514" y="83993"/>
                          <a:pt x="33771" y="83993"/>
                        </a:cubicBezTo>
                        <a:cubicBezTo>
                          <a:pt x="35502" y="83993"/>
                          <a:pt x="37234" y="83127"/>
                          <a:pt x="38966" y="83127"/>
                        </a:cubicBezTo>
                        <a:lnTo>
                          <a:pt x="38966" y="60614"/>
                        </a:lnTo>
                        <a:close/>
                      </a:path>
                    </a:pathLst>
                  </a:custGeom>
                  <a:solidFill>
                    <a:srgbClr val="A6B0BB"/>
                  </a:solidFill>
                  <a:ln w="8653" cap="flat">
                    <a:noFill/>
                    <a:prstDash val="solid"/>
                    <a:miter/>
                  </a:ln>
                </p:spPr>
                <p:txBody>
                  <a:bodyPr rtlCol="0" anchor="ctr"/>
                  <a:lstStyle/>
                  <a:p>
                    <a:endParaRPr lang="en-US"/>
                  </a:p>
                </p:txBody>
              </p:sp>
              <p:sp>
                <p:nvSpPr>
                  <p:cNvPr id="236" name="Freeform 235">
                    <a:extLst>
                      <a:ext uri="{FF2B5EF4-FFF2-40B4-BE49-F238E27FC236}">
                        <a16:creationId xmlns:a16="http://schemas.microsoft.com/office/drawing/2014/main" id="{73C85EC1-2CDA-9E9C-FBBC-EB78516C545C}"/>
                      </a:ext>
                    </a:extLst>
                  </p:cNvPr>
                  <p:cNvSpPr/>
                  <p:nvPr/>
                </p:nvSpPr>
                <p:spPr>
                  <a:xfrm>
                    <a:off x="10655734" y="5924787"/>
                    <a:ext cx="16452" cy="94384"/>
                  </a:xfrm>
                  <a:custGeom>
                    <a:avLst/>
                    <a:gdLst>
                      <a:gd name="connsiteX0" fmla="*/ 0 w 16452"/>
                      <a:gd name="connsiteY0" fmla="*/ 94384 h 94384"/>
                      <a:gd name="connsiteX1" fmla="*/ 0 w 16452"/>
                      <a:gd name="connsiteY1" fmla="*/ 0 h 94384"/>
                      <a:gd name="connsiteX2" fmla="*/ 16452 w 16452"/>
                      <a:gd name="connsiteY2" fmla="*/ 0 h 94384"/>
                      <a:gd name="connsiteX3" fmla="*/ 16452 w 16452"/>
                      <a:gd name="connsiteY3" fmla="*/ 94384 h 94384"/>
                      <a:gd name="connsiteX4" fmla="*/ 0 w 16452"/>
                      <a:gd name="connsiteY4" fmla="*/ 94384 h 94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452" h="94384">
                        <a:moveTo>
                          <a:pt x="0" y="94384"/>
                        </a:moveTo>
                        <a:lnTo>
                          <a:pt x="0" y="0"/>
                        </a:lnTo>
                        <a:lnTo>
                          <a:pt x="16452" y="0"/>
                        </a:lnTo>
                        <a:lnTo>
                          <a:pt x="16452" y="94384"/>
                        </a:lnTo>
                        <a:lnTo>
                          <a:pt x="0" y="94384"/>
                        </a:lnTo>
                        <a:close/>
                      </a:path>
                    </a:pathLst>
                  </a:custGeom>
                  <a:solidFill>
                    <a:srgbClr val="A6B0BB"/>
                  </a:solidFill>
                  <a:ln w="8653" cap="flat">
                    <a:noFill/>
                    <a:prstDash val="solid"/>
                    <a:miter/>
                  </a:ln>
                </p:spPr>
                <p:txBody>
                  <a:bodyPr rtlCol="0" anchor="ctr"/>
                  <a:lstStyle/>
                  <a:p>
                    <a:endParaRPr lang="en-US"/>
                  </a:p>
                </p:txBody>
              </p:sp>
              <p:sp>
                <p:nvSpPr>
                  <p:cNvPr id="237" name="Freeform 236">
                    <a:extLst>
                      <a:ext uri="{FF2B5EF4-FFF2-40B4-BE49-F238E27FC236}">
                        <a16:creationId xmlns:a16="http://schemas.microsoft.com/office/drawing/2014/main" id="{FC687912-E427-A47D-4D74-9DC7EF438A99}"/>
                      </a:ext>
                    </a:extLst>
                  </p:cNvPr>
                  <p:cNvSpPr/>
                  <p:nvPr/>
                </p:nvSpPr>
                <p:spPr>
                  <a:xfrm>
                    <a:off x="10687773" y="5924787"/>
                    <a:ext cx="38965" cy="94384"/>
                  </a:xfrm>
                  <a:custGeom>
                    <a:avLst/>
                    <a:gdLst>
                      <a:gd name="connsiteX0" fmla="*/ 0 w 38965"/>
                      <a:gd name="connsiteY0" fmla="*/ 94384 h 94384"/>
                      <a:gd name="connsiteX1" fmla="*/ 0 w 38965"/>
                      <a:gd name="connsiteY1" fmla="*/ 0 h 94384"/>
                      <a:gd name="connsiteX2" fmla="*/ 16452 w 38965"/>
                      <a:gd name="connsiteY2" fmla="*/ 0 h 94384"/>
                      <a:gd name="connsiteX3" fmla="*/ 16452 w 38965"/>
                      <a:gd name="connsiteY3" fmla="*/ 78798 h 94384"/>
                      <a:gd name="connsiteX4" fmla="*/ 38966 w 38965"/>
                      <a:gd name="connsiteY4" fmla="*/ 78798 h 94384"/>
                      <a:gd name="connsiteX5" fmla="*/ 38966 w 38965"/>
                      <a:gd name="connsiteY5" fmla="*/ 93518 h 94384"/>
                      <a:gd name="connsiteX6" fmla="*/ 0 w 38965"/>
                      <a:gd name="connsiteY6"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965" h="94384">
                        <a:moveTo>
                          <a:pt x="0" y="94384"/>
                        </a:moveTo>
                        <a:lnTo>
                          <a:pt x="0" y="0"/>
                        </a:lnTo>
                        <a:lnTo>
                          <a:pt x="16452" y="0"/>
                        </a:lnTo>
                        <a:lnTo>
                          <a:pt x="16452" y="78798"/>
                        </a:lnTo>
                        <a:lnTo>
                          <a:pt x="38966" y="78798"/>
                        </a:lnTo>
                        <a:lnTo>
                          <a:pt x="38966" y="93518"/>
                        </a:lnTo>
                        <a:lnTo>
                          <a:pt x="0" y="93518"/>
                        </a:lnTo>
                        <a:close/>
                      </a:path>
                    </a:pathLst>
                  </a:custGeom>
                  <a:solidFill>
                    <a:srgbClr val="A6B0BB"/>
                  </a:solidFill>
                  <a:ln w="8653"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411F62D3-DB73-D57D-9A46-BE96442E6DB5}"/>
                      </a:ext>
                    </a:extLst>
                  </p:cNvPr>
                  <p:cNvSpPr/>
                  <p:nvPr/>
                </p:nvSpPr>
                <p:spPr>
                  <a:xfrm>
                    <a:off x="10738862"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A6B0BB"/>
                  </a:solidFill>
                  <a:ln w="8653" cap="flat">
                    <a:noFill/>
                    <a:prstDash val="solid"/>
                    <a:miter/>
                  </a:ln>
                </p:spPr>
                <p:txBody>
                  <a:bodyPr rtlCol="0" anchor="ctr"/>
                  <a:lstStyle/>
                  <a:p>
                    <a:endParaRPr lang="en-US"/>
                  </a:p>
                </p:txBody>
              </p:sp>
            </p:grpSp>
            <p:grpSp>
              <p:nvGrpSpPr>
                <p:cNvPr id="218" name="Graphic 21">
                  <a:extLst>
                    <a:ext uri="{FF2B5EF4-FFF2-40B4-BE49-F238E27FC236}">
                      <a16:creationId xmlns:a16="http://schemas.microsoft.com/office/drawing/2014/main" id="{CF6C7770-FB0D-57E3-9A80-445B1167F820}"/>
                    </a:ext>
                  </a:extLst>
                </p:cNvPr>
                <p:cNvGrpSpPr/>
                <p:nvPr/>
              </p:nvGrpSpPr>
              <p:grpSpPr>
                <a:xfrm>
                  <a:off x="10817659" y="5923055"/>
                  <a:ext cx="400050" cy="98713"/>
                  <a:chOff x="10817659" y="5923055"/>
                  <a:chExt cx="400050" cy="98713"/>
                </a:xfrm>
                <a:solidFill>
                  <a:srgbClr val="FFFFFF"/>
                </a:solidFill>
              </p:grpSpPr>
              <p:sp>
                <p:nvSpPr>
                  <p:cNvPr id="227" name="Freeform 226">
                    <a:extLst>
                      <a:ext uri="{FF2B5EF4-FFF2-40B4-BE49-F238E27FC236}">
                        <a16:creationId xmlns:a16="http://schemas.microsoft.com/office/drawing/2014/main" id="{F9F96077-5B32-CA3E-16CA-B0E36FE27420}"/>
                      </a:ext>
                    </a:extLst>
                  </p:cNvPr>
                  <p:cNvSpPr/>
                  <p:nvPr/>
                </p:nvSpPr>
                <p:spPr>
                  <a:xfrm>
                    <a:off x="10817659"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41564 h 94384"/>
                      <a:gd name="connsiteX6" fmla="*/ 35502 w 41563"/>
                      <a:gd name="connsiteY6" fmla="*/ 41564 h 94384"/>
                      <a:gd name="connsiteX7" fmla="*/ 35502 w 41563"/>
                      <a:gd name="connsiteY7" fmla="*/ 56284 h 94384"/>
                      <a:gd name="connsiteX8" fmla="*/ 16452 w 41563"/>
                      <a:gd name="connsiteY8" fmla="*/ 56284 h 94384"/>
                      <a:gd name="connsiteX9" fmla="*/ 16452 w 41563"/>
                      <a:gd name="connsiteY9" fmla="*/ 94384 h 94384"/>
                      <a:gd name="connsiteX10" fmla="*/ 0 w 41563"/>
                      <a:gd name="connsiteY10" fmla="*/ 94384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94384">
                        <a:moveTo>
                          <a:pt x="0" y="94384"/>
                        </a:moveTo>
                        <a:lnTo>
                          <a:pt x="0" y="0"/>
                        </a:lnTo>
                        <a:lnTo>
                          <a:pt x="41564" y="0"/>
                        </a:lnTo>
                        <a:lnTo>
                          <a:pt x="41564" y="14720"/>
                        </a:lnTo>
                        <a:lnTo>
                          <a:pt x="16452" y="14720"/>
                        </a:lnTo>
                        <a:lnTo>
                          <a:pt x="16452" y="41564"/>
                        </a:lnTo>
                        <a:lnTo>
                          <a:pt x="35502" y="41564"/>
                        </a:lnTo>
                        <a:lnTo>
                          <a:pt x="35502" y="56284"/>
                        </a:lnTo>
                        <a:lnTo>
                          <a:pt x="16452" y="56284"/>
                        </a:lnTo>
                        <a:lnTo>
                          <a:pt x="16452" y="94384"/>
                        </a:lnTo>
                        <a:lnTo>
                          <a:pt x="0" y="94384"/>
                        </a:lnTo>
                        <a:close/>
                      </a:path>
                    </a:pathLst>
                  </a:custGeom>
                  <a:solidFill>
                    <a:srgbClr val="FFFFFF"/>
                  </a:solidFill>
                  <a:ln w="8653" cap="flat">
                    <a:noFill/>
                    <a:prstDash val="solid"/>
                    <a:miter/>
                  </a:ln>
                </p:spPr>
                <p:txBody>
                  <a:bodyPr rtlCol="0" anchor="ctr"/>
                  <a:lstStyle/>
                  <a:p>
                    <a:endParaRPr lang="en-US"/>
                  </a:p>
                </p:txBody>
              </p:sp>
              <p:sp>
                <p:nvSpPr>
                  <p:cNvPr id="228" name="Freeform 227">
                    <a:extLst>
                      <a:ext uri="{FF2B5EF4-FFF2-40B4-BE49-F238E27FC236}">
                        <a16:creationId xmlns:a16="http://schemas.microsoft.com/office/drawing/2014/main" id="{5F9D1827-06A4-1B62-3FB0-99373530E7F7}"/>
                      </a:ext>
                    </a:extLst>
                  </p:cNvPr>
                  <p:cNvSpPr/>
                  <p:nvPr/>
                </p:nvSpPr>
                <p:spPr>
                  <a:xfrm>
                    <a:off x="10869614" y="5924787"/>
                    <a:ext cx="38965" cy="94384"/>
                  </a:xfrm>
                  <a:custGeom>
                    <a:avLst/>
                    <a:gdLst>
                      <a:gd name="connsiteX0" fmla="*/ 0 w 38965"/>
                      <a:gd name="connsiteY0" fmla="*/ 94384 h 94384"/>
                      <a:gd name="connsiteX1" fmla="*/ 0 w 38965"/>
                      <a:gd name="connsiteY1" fmla="*/ 0 h 94384"/>
                      <a:gd name="connsiteX2" fmla="*/ 16452 w 38965"/>
                      <a:gd name="connsiteY2" fmla="*/ 0 h 94384"/>
                      <a:gd name="connsiteX3" fmla="*/ 16452 w 38965"/>
                      <a:gd name="connsiteY3" fmla="*/ 78798 h 94384"/>
                      <a:gd name="connsiteX4" fmla="*/ 38966 w 38965"/>
                      <a:gd name="connsiteY4" fmla="*/ 78798 h 94384"/>
                      <a:gd name="connsiteX5" fmla="*/ 38966 w 38965"/>
                      <a:gd name="connsiteY5" fmla="*/ 93518 h 94384"/>
                      <a:gd name="connsiteX6" fmla="*/ 0 w 38965"/>
                      <a:gd name="connsiteY6"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965" h="94384">
                        <a:moveTo>
                          <a:pt x="0" y="94384"/>
                        </a:moveTo>
                        <a:lnTo>
                          <a:pt x="0" y="0"/>
                        </a:lnTo>
                        <a:lnTo>
                          <a:pt x="16452" y="0"/>
                        </a:lnTo>
                        <a:lnTo>
                          <a:pt x="16452" y="78798"/>
                        </a:lnTo>
                        <a:lnTo>
                          <a:pt x="38966" y="78798"/>
                        </a:lnTo>
                        <a:lnTo>
                          <a:pt x="38966" y="93518"/>
                        </a:lnTo>
                        <a:lnTo>
                          <a:pt x="0" y="93518"/>
                        </a:lnTo>
                        <a:close/>
                      </a:path>
                    </a:pathLst>
                  </a:custGeom>
                  <a:solidFill>
                    <a:srgbClr val="FFFFFF"/>
                  </a:solidFill>
                  <a:ln w="8653" cap="flat">
                    <a:noFill/>
                    <a:prstDash val="solid"/>
                    <a:miter/>
                  </a:ln>
                </p:spPr>
                <p:txBody>
                  <a:bodyPr rtlCol="0" anchor="ctr"/>
                  <a:lstStyle/>
                  <a:p>
                    <a:endParaRPr lang="en-US"/>
                  </a:p>
                </p:txBody>
              </p:sp>
              <p:sp>
                <p:nvSpPr>
                  <p:cNvPr id="229" name="Freeform 228">
                    <a:extLst>
                      <a:ext uri="{FF2B5EF4-FFF2-40B4-BE49-F238E27FC236}">
                        <a16:creationId xmlns:a16="http://schemas.microsoft.com/office/drawing/2014/main" id="{578D699D-E2AB-C2A9-342A-7C0A06244C26}"/>
                      </a:ext>
                    </a:extLst>
                  </p:cNvPr>
                  <p:cNvSpPr/>
                  <p:nvPr/>
                </p:nvSpPr>
                <p:spPr>
                  <a:xfrm>
                    <a:off x="10917239" y="5924787"/>
                    <a:ext cx="51954" cy="96115"/>
                  </a:xfrm>
                  <a:custGeom>
                    <a:avLst/>
                    <a:gdLst>
                      <a:gd name="connsiteX0" fmla="*/ 35502 w 51954"/>
                      <a:gd name="connsiteY0" fmla="*/ 0 h 96115"/>
                      <a:gd name="connsiteX1" fmla="*/ 51955 w 51954"/>
                      <a:gd name="connsiteY1" fmla="*/ 0 h 96115"/>
                      <a:gd name="connsiteX2" fmla="*/ 51955 w 51954"/>
                      <a:gd name="connsiteY2" fmla="*/ 67541 h 96115"/>
                      <a:gd name="connsiteX3" fmla="*/ 25977 w 51954"/>
                      <a:gd name="connsiteY3" fmla="*/ 96116 h 96115"/>
                      <a:gd name="connsiteX4" fmla="*/ 0 w 51954"/>
                      <a:gd name="connsiteY4" fmla="*/ 67541 h 96115"/>
                      <a:gd name="connsiteX5" fmla="*/ 0 w 51954"/>
                      <a:gd name="connsiteY5" fmla="*/ 0 h 96115"/>
                      <a:gd name="connsiteX6" fmla="*/ 16452 w 51954"/>
                      <a:gd name="connsiteY6" fmla="*/ 0 h 96115"/>
                      <a:gd name="connsiteX7" fmla="*/ 16452 w 51954"/>
                      <a:gd name="connsiteY7" fmla="*/ 68407 h 96115"/>
                      <a:gd name="connsiteX8" fmla="*/ 25977 w 51954"/>
                      <a:gd name="connsiteY8" fmla="*/ 80529 h 96115"/>
                      <a:gd name="connsiteX9" fmla="*/ 35502 w 51954"/>
                      <a:gd name="connsiteY9" fmla="*/ 68407 h 96115"/>
                      <a:gd name="connsiteX10" fmla="*/ 35502 w 51954"/>
                      <a:gd name="connsiteY10" fmla="*/ 0 h 96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954" h="96115">
                        <a:moveTo>
                          <a:pt x="35502" y="0"/>
                        </a:moveTo>
                        <a:lnTo>
                          <a:pt x="51955" y="0"/>
                        </a:lnTo>
                        <a:lnTo>
                          <a:pt x="51955" y="67541"/>
                        </a:lnTo>
                        <a:cubicBezTo>
                          <a:pt x="51955" y="86591"/>
                          <a:pt x="41564" y="96116"/>
                          <a:pt x="25977" y="96116"/>
                        </a:cubicBezTo>
                        <a:cubicBezTo>
                          <a:pt x="9525" y="96116"/>
                          <a:pt x="0" y="85725"/>
                          <a:pt x="0" y="67541"/>
                        </a:cubicBezTo>
                        <a:lnTo>
                          <a:pt x="0" y="0"/>
                        </a:lnTo>
                        <a:lnTo>
                          <a:pt x="16452" y="0"/>
                        </a:lnTo>
                        <a:lnTo>
                          <a:pt x="16452" y="68407"/>
                        </a:lnTo>
                        <a:cubicBezTo>
                          <a:pt x="16452" y="76200"/>
                          <a:pt x="19916" y="80529"/>
                          <a:pt x="25977" y="80529"/>
                        </a:cubicBezTo>
                        <a:cubicBezTo>
                          <a:pt x="32039" y="80529"/>
                          <a:pt x="35502" y="76200"/>
                          <a:pt x="35502" y="68407"/>
                        </a:cubicBezTo>
                        <a:lnTo>
                          <a:pt x="35502" y="0"/>
                        </a:lnTo>
                        <a:close/>
                      </a:path>
                    </a:pathLst>
                  </a:custGeom>
                  <a:solidFill>
                    <a:srgbClr val="FFFFFF"/>
                  </a:solidFill>
                  <a:ln w="8653" cap="flat">
                    <a:noFill/>
                    <a:prstDash val="solid"/>
                    <a:miter/>
                  </a:ln>
                </p:spPr>
                <p:txBody>
                  <a:bodyPr rtlCol="0" anchor="ctr"/>
                  <a:lstStyle/>
                  <a:p>
                    <a:endParaRPr lang="en-US"/>
                  </a:p>
                </p:txBody>
              </p:sp>
              <p:sp>
                <p:nvSpPr>
                  <p:cNvPr id="230" name="Freeform 229">
                    <a:extLst>
                      <a:ext uri="{FF2B5EF4-FFF2-40B4-BE49-F238E27FC236}">
                        <a16:creationId xmlns:a16="http://schemas.microsoft.com/office/drawing/2014/main" id="{BB02431C-BBDF-DA97-5E52-581F21CFB784}"/>
                      </a:ext>
                    </a:extLst>
                  </p:cNvPr>
                  <p:cNvSpPr/>
                  <p:nvPr/>
                </p:nvSpPr>
                <p:spPr>
                  <a:xfrm>
                    <a:off x="10983914"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FFFFFF"/>
                  </a:solidFill>
                  <a:ln w="8653" cap="flat">
                    <a:noFill/>
                    <a:prstDash val="solid"/>
                    <a:miter/>
                  </a:ln>
                </p:spPr>
                <p:txBody>
                  <a:bodyPr rtlCol="0" anchor="ctr"/>
                  <a:lstStyle/>
                  <a:p>
                    <a:endParaRPr lang="en-US"/>
                  </a:p>
                </p:txBody>
              </p:sp>
              <p:sp>
                <p:nvSpPr>
                  <p:cNvPr id="231" name="Freeform 230">
                    <a:extLst>
                      <a:ext uri="{FF2B5EF4-FFF2-40B4-BE49-F238E27FC236}">
                        <a16:creationId xmlns:a16="http://schemas.microsoft.com/office/drawing/2014/main" id="{4D27BD76-1646-BB7B-2BA3-ED1BAB3F71FF}"/>
                      </a:ext>
                    </a:extLst>
                  </p:cNvPr>
                  <p:cNvSpPr/>
                  <p:nvPr/>
                </p:nvSpPr>
                <p:spPr>
                  <a:xfrm>
                    <a:off x="11038466" y="5924787"/>
                    <a:ext cx="53686" cy="95250"/>
                  </a:xfrm>
                  <a:custGeom>
                    <a:avLst/>
                    <a:gdLst>
                      <a:gd name="connsiteX0" fmla="*/ 37234 w 53686"/>
                      <a:gd name="connsiteY0" fmla="*/ 95250 h 95250"/>
                      <a:gd name="connsiteX1" fmla="*/ 15587 w 53686"/>
                      <a:gd name="connsiteY1" fmla="*/ 37234 h 95250"/>
                      <a:gd name="connsiteX2" fmla="*/ 15587 w 53686"/>
                      <a:gd name="connsiteY2" fmla="*/ 94384 h 95250"/>
                      <a:gd name="connsiteX3" fmla="*/ 0 w 53686"/>
                      <a:gd name="connsiteY3" fmla="*/ 94384 h 95250"/>
                      <a:gd name="connsiteX4" fmla="*/ 0 w 53686"/>
                      <a:gd name="connsiteY4" fmla="*/ 0 h 95250"/>
                      <a:gd name="connsiteX5" fmla="*/ 16452 w 53686"/>
                      <a:gd name="connsiteY5" fmla="*/ 0 h 95250"/>
                      <a:gd name="connsiteX6" fmla="*/ 38100 w 53686"/>
                      <a:gd name="connsiteY6" fmla="*/ 57150 h 95250"/>
                      <a:gd name="connsiteX7" fmla="*/ 38100 w 53686"/>
                      <a:gd name="connsiteY7" fmla="*/ 0 h 95250"/>
                      <a:gd name="connsiteX8" fmla="*/ 53686 w 53686"/>
                      <a:gd name="connsiteY8" fmla="*/ 0 h 95250"/>
                      <a:gd name="connsiteX9" fmla="*/ 53686 w 53686"/>
                      <a:gd name="connsiteY9" fmla="*/ 94384 h 95250"/>
                      <a:gd name="connsiteX10" fmla="*/ 37234 w 53686"/>
                      <a:gd name="connsiteY10" fmla="*/ 94384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686" h="95250">
                        <a:moveTo>
                          <a:pt x="37234" y="95250"/>
                        </a:moveTo>
                        <a:lnTo>
                          <a:pt x="15587" y="37234"/>
                        </a:lnTo>
                        <a:lnTo>
                          <a:pt x="15587" y="94384"/>
                        </a:lnTo>
                        <a:lnTo>
                          <a:pt x="0" y="94384"/>
                        </a:lnTo>
                        <a:lnTo>
                          <a:pt x="0" y="0"/>
                        </a:lnTo>
                        <a:lnTo>
                          <a:pt x="16452" y="0"/>
                        </a:lnTo>
                        <a:lnTo>
                          <a:pt x="38100" y="57150"/>
                        </a:lnTo>
                        <a:lnTo>
                          <a:pt x="38100" y="0"/>
                        </a:lnTo>
                        <a:lnTo>
                          <a:pt x="53686" y="0"/>
                        </a:lnTo>
                        <a:lnTo>
                          <a:pt x="53686" y="94384"/>
                        </a:lnTo>
                        <a:lnTo>
                          <a:pt x="37234" y="94384"/>
                        </a:lnTo>
                        <a:close/>
                      </a:path>
                    </a:pathLst>
                  </a:custGeom>
                  <a:solidFill>
                    <a:srgbClr val="FFFFFF"/>
                  </a:solidFill>
                  <a:ln w="8653" cap="flat">
                    <a:noFill/>
                    <a:prstDash val="solid"/>
                    <a:miter/>
                  </a:ln>
                </p:spPr>
                <p:txBody>
                  <a:bodyPr rtlCol="0" anchor="ctr"/>
                  <a:lstStyle/>
                  <a:p>
                    <a:endParaRPr lang="en-US"/>
                  </a:p>
                </p:txBody>
              </p:sp>
              <p:sp>
                <p:nvSpPr>
                  <p:cNvPr id="232" name="Freeform 231">
                    <a:extLst>
                      <a:ext uri="{FF2B5EF4-FFF2-40B4-BE49-F238E27FC236}">
                        <a16:creationId xmlns:a16="http://schemas.microsoft.com/office/drawing/2014/main" id="{6385DCFE-98B6-101B-1910-AEE6A6063A01}"/>
                      </a:ext>
                    </a:extLst>
                  </p:cNvPr>
                  <p:cNvSpPr/>
                  <p:nvPr/>
                </p:nvSpPr>
                <p:spPr>
                  <a:xfrm>
                    <a:off x="11104275" y="5923055"/>
                    <a:ext cx="49356" cy="98713"/>
                  </a:xfrm>
                  <a:custGeom>
                    <a:avLst/>
                    <a:gdLst>
                      <a:gd name="connsiteX0" fmla="*/ 49357 w 49356"/>
                      <a:gd name="connsiteY0" fmla="*/ 90920 h 98713"/>
                      <a:gd name="connsiteX1" fmla="*/ 30307 w 49356"/>
                      <a:gd name="connsiteY1" fmla="*/ 98714 h 98713"/>
                      <a:gd name="connsiteX2" fmla="*/ 0 w 49356"/>
                      <a:gd name="connsiteY2" fmla="*/ 49357 h 98713"/>
                      <a:gd name="connsiteX3" fmla="*/ 30307 w 49356"/>
                      <a:gd name="connsiteY3" fmla="*/ 0 h 98713"/>
                      <a:gd name="connsiteX4" fmla="*/ 49357 w 49356"/>
                      <a:gd name="connsiteY4" fmla="*/ 7793 h 98713"/>
                      <a:gd name="connsiteX5" fmla="*/ 45027 w 49356"/>
                      <a:gd name="connsiteY5" fmla="*/ 22514 h 98713"/>
                      <a:gd name="connsiteX6" fmla="*/ 32039 w 49356"/>
                      <a:gd name="connsiteY6" fmla="*/ 15586 h 98713"/>
                      <a:gd name="connsiteX7" fmla="*/ 17318 w 49356"/>
                      <a:gd name="connsiteY7" fmla="*/ 49357 h 98713"/>
                      <a:gd name="connsiteX8" fmla="*/ 32039 w 49356"/>
                      <a:gd name="connsiteY8" fmla="*/ 83993 h 98713"/>
                      <a:gd name="connsiteX9" fmla="*/ 45027 w 49356"/>
                      <a:gd name="connsiteY9" fmla="*/ 77066 h 98713"/>
                      <a:gd name="connsiteX10" fmla="*/ 49357 w 49356"/>
                      <a:gd name="connsiteY10" fmla="*/ 90920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356" h="98713">
                        <a:moveTo>
                          <a:pt x="49357" y="90920"/>
                        </a:moveTo>
                        <a:cubicBezTo>
                          <a:pt x="44161" y="95250"/>
                          <a:pt x="38100" y="98714"/>
                          <a:pt x="30307" y="98714"/>
                        </a:cubicBezTo>
                        <a:cubicBezTo>
                          <a:pt x="11257" y="98714"/>
                          <a:pt x="0" y="84859"/>
                          <a:pt x="0" y="49357"/>
                        </a:cubicBezTo>
                        <a:cubicBezTo>
                          <a:pt x="0" y="16452"/>
                          <a:pt x="11257" y="0"/>
                          <a:pt x="30307" y="0"/>
                        </a:cubicBezTo>
                        <a:cubicBezTo>
                          <a:pt x="38100" y="0"/>
                          <a:pt x="44161" y="2598"/>
                          <a:pt x="49357" y="7793"/>
                        </a:cubicBezTo>
                        <a:lnTo>
                          <a:pt x="45027" y="22514"/>
                        </a:lnTo>
                        <a:cubicBezTo>
                          <a:pt x="41564" y="18184"/>
                          <a:pt x="37234" y="15586"/>
                          <a:pt x="32039" y="15586"/>
                        </a:cubicBezTo>
                        <a:cubicBezTo>
                          <a:pt x="21648" y="15586"/>
                          <a:pt x="17318" y="26843"/>
                          <a:pt x="17318" y="49357"/>
                        </a:cubicBezTo>
                        <a:cubicBezTo>
                          <a:pt x="17318" y="72736"/>
                          <a:pt x="22514" y="83993"/>
                          <a:pt x="32039" y="83993"/>
                        </a:cubicBezTo>
                        <a:cubicBezTo>
                          <a:pt x="37234" y="83993"/>
                          <a:pt x="40698" y="81395"/>
                          <a:pt x="45027" y="77066"/>
                        </a:cubicBezTo>
                        <a:lnTo>
                          <a:pt x="49357" y="90920"/>
                        </a:lnTo>
                        <a:close/>
                      </a:path>
                    </a:pathLst>
                  </a:custGeom>
                  <a:solidFill>
                    <a:srgbClr val="FFFFFF"/>
                  </a:solidFill>
                  <a:ln w="8653" cap="flat">
                    <a:noFill/>
                    <a:prstDash val="solid"/>
                    <a:miter/>
                  </a:ln>
                </p:spPr>
                <p:txBody>
                  <a:bodyPr rtlCol="0" anchor="ctr"/>
                  <a:lstStyle/>
                  <a:p>
                    <a:endParaRPr lang="en-US"/>
                  </a:p>
                </p:txBody>
              </p:sp>
              <p:sp>
                <p:nvSpPr>
                  <p:cNvPr id="233" name="Freeform 232">
                    <a:extLst>
                      <a:ext uri="{FF2B5EF4-FFF2-40B4-BE49-F238E27FC236}">
                        <a16:creationId xmlns:a16="http://schemas.microsoft.com/office/drawing/2014/main" id="{35697B44-1B21-E2B8-836A-F4E4182EB5F3}"/>
                      </a:ext>
                    </a:extLst>
                  </p:cNvPr>
                  <p:cNvSpPr/>
                  <p:nvPr/>
                </p:nvSpPr>
                <p:spPr>
                  <a:xfrm>
                    <a:off x="11160559" y="5925653"/>
                    <a:ext cx="57150" cy="93518"/>
                  </a:xfrm>
                  <a:custGeom>
                    <a:avLst/>
                    <a:gdLst>
                      <a:gd name="connsiteX0" fmla="*/ 19916 w 57150"/>
                      <a:gd name="connsiteY0" fmla="*/ 93518 h 93518"/>
                      <a:gd name="connsiteX1" fmla="*/ 19916 w 57150"/>
                      <a:gd name="connsiteY1" fmla="*/ 57150 h 93518"/>
                      <a:gd name="connsiteX2" fmla="*/ 0 w 57150"/>
                      <a:gd name="connsiteY2" fmla="*/ 0 h 93518"/>
                      <a:gd name="connsiteX3" fmla="*/ 16452 w 57150"/>
                      <a:gd name="connsiteY3" fmla="*/ 0 h 93518"/>
                      <a:gd name="connsiteX4" fmla="*/ 28575 w 57150"/>
                      <a:gd name="connsiteY4" fmla="*/ 39832 h 93518"/>
                      <a:gd name="connsiteX5" fmla="*/ 40698 w 57150"/>
                      <a:gd name="connsiteY5" fmla="*/ 0 h 93518"/>
                      <a:gd name="connsiteX6" fmla="*/ 57150 w 57150"/>
                      <a:gd name="connsiteY6" fmla="*/ 0 h 93518"/>
                      <a:gd name="connsiteX7" fmla="*/ 37234 w 57150"/>
                      <a:gd name="connsiteY7" fmla="*/ 57150 h 93518"/>
                      <a:gd name="connsiteX8" fmla="*/ 37234 w 57150"/>
                      <a:gd name="connsiteY8" fmla="*/ 93518 h 93518"/>
                      <a:gd name="connsiteX9" fmla="*/ 19916 w 57150"/>
                      <a:gd name="connsiteY9" fmla="*/ 93518 h 9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 h="93518">
                        <a:moveTo>
                          <a:pt x="19916" y="93518"/>
                        </a:moveTo>
                        <a:lnTo>
                          <a:pt x="19916" y="57150"/>
                        </a:lnTo>
                        <a:lnTo>
                          <a:pt x="0" y="0"/>
                        </a:lnTo>
                        <a:lnTo>
                          <a:pt x="16452" y="0"/>
                        </a:lnTo>
                        <a:lnTo>
                          <a:pt x="28575" y="39832"/>
                        </a:lnTo>
                        <a:lnTo>
                          <a:pt x="40698" y="0"/>
                        </a:lnTo>
                        <a:lnTo>
                          <a:pt x="57150" y="0"/>
                        </a:lnTo>
                        <a:lnTo>
                          <a:pt x="37234" y="57150"/>
                        </a:lnTo>
                        <a:lnTo>
                          <a:pt x="37234" y="93518"/>
                        </a:lnTo>
                        <a:lnTo>
                          <a:pt x="19916" y="93518"/>
                        </a:lnTo>
                        <a:close/>
                      </a:path>
                    </a:pathLst>
                  </a:custGeom>
                  <a:solidFill>
                    <a:srgbClr val="FFFFFF"/>
                  </a:solidFill>
                  <a:ln w="8653" cap="flat">
                    <a:noFill/>
                    <a:prstDash val="solid"/>
                    <a:miter/>
                  </a:ln>
                </p:spPr>
                <p:txBody>
                  <a:bodyPr rtlCol="0" anchor="ctr"/>
                  <a:lstStyle/>
                  <a:p>
                    <a:endParaRPr lang="en-US"/>
                  </a:p>
                </p:txBody>
              </p:sp>
            </p:grpSp>
            <p:grpSp>
              <p:nvGrpSpPr>
                <p:cNvPr id="219" name="Graphic 21">
                  <a:extLst>
                    <a:ext uri="{FF2B5EF4-FFF2-40B4-BE49-F238E27FC236}">
                      <a16:creationId xmlns:a16="http://schemas.microsoft.com/office/drawing/2014/main" id="{B32E5C42-96DE-E0C2-EAF5-F9FF6E3CEC62}"/>
                    </a:ext>
                  </a:extLst>
                </p:cNvPr>
                <p:cNvGrpSpPr/>
                <p:nvPr/>
              </p:nvGrpSpPr>
              <p:grpSpPr>
                <a:xfrm>
                  <a:off x="11248882" y="5923055"/>
                  <a:ext cx="400916" cy="98713"/>
                  <a:chOff x="11248882" y="5923055"/>
                  <a:chExt cx="400916" cy="98713"/>
                </a:xfrm>
                <a:solidFill>
                  <a:srgbClr val="A6B0BB"/>
                </a:solidFill>
              </p:grpSpPr>
              <p:sp>
                <p:nvSpPr>
                  <p:cNvPr id="220" name="Freeform 219">
                    <a:extLst>
                      <a:ext uri="{FF2B5EF4-FFF2-40B4-BE49-F238E27FC236}">
                        <a16:creationId xmlns:a16="http://schemas.microsoft.com/office/drawing/2014/main" id="{89513038-7A81-5357-1AB4-FE0B80C2EF47}"/>
                      </a:ext>
                    </a:extLst>
                  </p:cNvPr>
                  <p:cNvSpPr/>
                  <p:nvPr/>
                </p:nvSpPr>
                <p:spPr>
                  <a:xfrm>
                    <a:off x="11248882" y="5924787"/>
                    <a:ext cx="49356" cy="94384"/>
                  </a:xfrm>
                  <a:custGeom>
                    <a:avLst/>
                    <a:gdLst>
                      <a:gd name="connsiteX0" fmla="*/ 0 w 49356"/>
                      <a:gd name="connsiteY0" fmla="*/ 94384 h 94384"/>
                      <a:gd name="connsiteX1" fmla="*/ 0 w 49356"/>
                      <a:gd name="connsiteY1" fmla="*/ 0 h 94384"/>
                      <a:gd name="connsiteX2" fmla="*/ 17318 w 49356"/>
                      <a:gd name="connsiteY2" fmla="*/ 0 h 94384"/>
                      <a:gd name="connsiteX3" fmla="*/ 49357 w 49356"/>
                      <a:gd name="connsiteY3" fmla="*/ 31173 h 94384"/>
                      <a:gd name="connsiteX4" fmla="*/ 19050 w 49356"/>
                      <a:gd name="connsiteY4" fmla="*/ 64077 h 94384"/>
                      <a:gd name="connsiteX5" fmla="*/ 16452 w 49356"/>
                      <a:gd name="connsiteY5" fmla="*/ 64077 h 94384"/>
                      <a:gd name="connsiteX6" fmla="*/ 16452 w 49356"/>
                      <a:gd name="connsiteY6" fmla="*/ 93518 h 94384"/>
                      <a:gd name="connsiteX7" fmla="*/ 0 w 49356"/>
                      <a:gd name="connsiteY7" fmla="*/ 93518 h 94384"/>
                      <a:gd name="connsiteX8" fmla="*/ 17318 w 49356"/>
                      <a:gd name="connsiteY8" fmla="*/ 50223 h 94384"/>
                      <a:gd name="connsiteX9" fmla="*/ 32038 w 49356"/>
                      <a:gd name="connsiteY9" fmla="*/ 32038 h 94384"/>
                      <a:gd name="connsiteX10" fmla="*/ 17318 w 49356"/>
                      <a:gd name="connsiteY10" fmla="*/ 14720 h 94384"/>
                      <a:gd name="connsiteX11" fmla="*/ 16452 w 49356"/>
                      <a:gd name="connsiteY11" fmla="*/ 14720 h 94384"/>
                      <a:gd name="connsiteX12" fmla="*/ 16452 w 49356"/>
                      <a:gd name="connsiteY12" fmla="*/ 50223 h 94384"/>
                      <a:gd name="connsiteX13" fmla="*/ 17318 w 49356"/>
                      <a:gd name="connsiteY13" fmla="*/ 50223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356" h="94384">
                        <a:moveTo>
                          <a:pt x="0" y="94384"/>
                        </a:moveTo>
                        <a:lnTo>
                          <a:pt x="0" y="0"/>
                        </a:lnTo>
                        <a:lnTo>
                          <a:pt x="17318" y="0"/>
                        </a:lnTo>
                        <a:cubicBezTo>
                          <a:pt x="38100" y="0"/>
                          <a:pt x="49357" y="9525"/>
                          <a:pt x="49357" y="31173"/>
                        </a:cubicBezTo>
                        <a:cubicBezTo>
                          <a:pt x="49357" y="52820"/>
                          <a:pt x="38100" y="64077"/>
                          <a:pt x="19050" y="64077"/>
                        </a:cubicBezTo>
                        <a:lnTo>
                          <a:pt x="16452" y="64077"/>
                        </a:lnTo>
                        <a:lnTo>
                          <a:pt x="16452" y="93518"/>
                        </a:lnTo>
                        <a:lnTo>
                          <a:pt x="0" y="93518"/>
                        </a:lnTo>
                        <a:close/>
                        <a:moveTo>
                          <a:pt x="17318" y="50223"/>
                        </a:moveTo>
                        <a:cubicBezTo>
                          <a:pt x="27709" y="50223"/>
                          <a:pt x="32038" y="45027"/>
                          <a:pt x="32038" y="32038"/>
                        </a:cubicBezTo>
                        <a:cubicBezTo>
                          <a:pt x="32038" y="19916"/>
                          <a:pt x="27709" y="14720"/>
                          <a:pt x="17318" y="14720"/>
                        </a:cubicBezTo>
                        <a:lnTo>
                          <a:pt x="16452" y="14720"/>
                        </a:lnTo>
                        <a:lnTo>
                          <a:pt x="16452" y="50223"/>
                        </a:lnTo>
                        <a:lnTo>
                          <a:pt x="17318" y="50223"/>
                        </a:lnTo>
                        <a:close/>
                      </a:path>
                    </a:pathLst>
                  </a:custGeom>
                  <a:solidFill>
                    <a:srgbClr val="A6B0BB"/>
                  </a:solidFill>
                  <a:ln w="8653" cap="flat">
                    <a:noFill/>
                    <a:prstDash val="solid"/>
                    <a:miter/>
                  </a:ln>
                </p:spPr>
                <p:txBody>
                  <a:bodyPr rtlCol="0" anchor="ctr"/>
                  <a:lstStyle/>
                  <a:p>
                    <a:endParaRPr lang="en-US"/>
                  </a:p>
                </p:txBody>
              </p:sp>
              <p:sp>
                <p:nvSpPr>
                  <p:cNvPr id="221" name="Freeform 220">
                    <a:extLst>
                      <a:ext uri="{FF2B5EF4-FFF2-40B4-BE49-F238E27FC236}">
                        <a16:creationId xmlns:a16="http://schemas.microsoft.com/office/drawing/2014/main" id="{065F19A6-84F7-D418-C1EC-20D1E93D3778}"/>
                      </a:ext>
                    </a:extLst>
                  </p:cNvPr>
                  <p:cNvSpPr/>
                  <p:nvPr/>
                </p:nvSpPr>
                <p:spPr>
                  <a:xfrm>
                    <a:off x="11309496" y="5924787"/>
                    <a:ext cx="52820" cy="94384"/>
                  </a:xfrm>
                  <a:custGeom>
                    <a:avLst/>
                    <a:gdLst>
                      <a:gd name="connsiteX0" fmla="*/ 35502 w 52820"/>
                      <a:gd name="connsiteY0" fmla="*/ 94384 h 94384"/>
                      <a:gd name="connsiteX1" fmla="*/ 23379 w 52820"/>
                      <a:gd name="connsiteY1" fmla="*/ 60614 h 94384"/>
                      <a:gd name="connsiteX2" fmla="*/ 16452 w 52820"/>
                      <a:gd name="connsiteY2" fmla="*/ 61479 h 94384"/>
                      <a:gd name="connsiteX3" fmla="*/ 16452 w 52820"/>
                      <a:gd name="connsiteY3" fmla="*/ 94384 h 94384"/>
                      <a:gd name="connsiteX4" fmla="*/ 0 w 52820"/>
                      <a:gd name="connsiteY4" fmla="*/ 94384 h 94384"/>
                      <a:gd name="connsiteX5" fmla="*/ 0 w 52820"/>
                      <a:gd name="connsiteY5" fmla="*/ 0 h 94384"/>
                      <a:gd name="connsiteX6" fmla="*/ 22514 w 52820"/>
                      <a:gd name="connsiteY6" fmla="*/ 0 h 94384"/>
                      <a:gd name="connsiteX7" fmla="*/ 50223 w 52820"/>
                      <a:gd name="connsiteY7" fmla="*/ 28575 h 94384"/>
                      <a:gd name="connsiteX8" fmla="*/ 38100 w 52820"/>
                      <a:gd name="connsiteY8" fmla="*/ 54552 h 94384"/>
                      <a:gd name="connsiteX9" fmla="*/ 52821 w 52820"/>
                      <a:gd name="connsiteY9" fmla="*/ 93518 h 94384"/>
                      <a:gd name="connsiteX10" fmla="*/ 35502 w 52820"/>
                      <a:gd name="connsiteY10" fmla="*/ 93518 h 94384"/>
                      <a:gd name="connsiteX11" fmla="*/ 19050 w 52820"/>
                      <a:gd name="connsiteY11" fmla="*/ 45893 h 94384"/>
                      <a:gd name="connsiteX12" fmla="*/ 32904 w 52820"/>
                      <a:gd name="connsiteY12" fmla="*/ 29441 h 94384"/>
                      <a:gd name="connsiteX13" fmla="*/ 19916 w 52820"/>
                      <a:gd name="connsiteY13" fmla="*/ 14720 h 94384"/>
                      <a:gd name="connsiteX14" fmla="*/ 16452 w 52820"/>
                      <a:gd name="connsiteY14" fmla="*/ 14720 h 94384"/>
                      <a:gd name="connsiteX15" fmla="*/ 16452 w 52820"/>
                      <a:gd name="connsiteY15" fmla="*/ 45893 h 94384"/>
                      <a:gd name="connsiteX16" fmla="*/ 19050 w 52820"/>
                      <a:gd name="connsiteY16" fmla="*/ 45893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2820" h="94384">
                        <a:moveTo>
                          <a:pt x="35502" y="94384"/>
                        </a:moveTo>
                        <a:lnTo>
                          <a:pt x="23379" y="60614"/>
                        </a:lnTo>
                        <a:lnTo>
                          <a:pt x="16452" y="61479"/>
                        </a:lnTo>
                        <a:lnTo>
                          <a:pt x="16452" y="94384"/>
                        </a:lnTo>
                        <a:lnTo>
                          <a:pt x="0" y="94384"/>
                        </a:lnTo>
                        <a:lnTo>
                          <a:pt x="0" y="0"/>
                        </a:lnTo>
                        <a:lnTo>
                          <a:pt x="22514" y="0"/>
                        </a:lnTo>
                        <a:cubicBezTo>
                          <a:pt x="41564" y="0"/>
                          <a:pt x="50223" y="11257"/>
                          <a:pt x="50223" y="28575"/>
                        </a:cubicBezTo>
                        <a:cubicBezTo>
                          <a:pt x="50223" y="40698"/>
                          <a:pt x="45893" y="50223"/>
                          <a:pt x="38100" y="54552"/>
                        </a:cubicBezTo>
                        <a:lnTo>
                          <a:pt x="52821" y="93518"/>
                        </a:lnTo>
                        <a:lnTo>
                          <a:pt x="35502" y="93518"/>
                        </a:lnTo>
                        <a:close/>
                        <a:moveTo>
                          <a:pt x="19050" y="45893"/>
                        </a:moveTo>
                        <a:cubicBezTo>
                          <a:pt x="28575" y="45027"/>
                          <a:pt x="32904" y="40698"/>
                          <a:pt x="32904" y="29441"/>
                        </a:cubicBezTo>
                        <a:cubicBezTo>
                          <a:pt x="32904" y="18184"/>
                          <a:pt x="28575" y="14720"/>
                          <a:pt x="19916" y="14720"/>
                        </a:cubicBezTo>
                        <a:lnTo>
                          <a:pt x="16452" y="14720"/>
                        </a:lnTo>
                        <a:lnTo>
                          <a:pt x="16452" y="45893"/>
                        </a:lnTo>
                        <a:lnTo>
                          <a:pt x="19050" y="45893"/>
                        </a:lnTo>
                        <a:close/>
                      </a:path>
                    </a:pathLst>
                  </a:custGeom>
                  <a:solidFill>
                    <a:srgbClr val="A6B0BB"/>
                  </a:solidFill>
                  <a:ln w="8653" cap="flat">
                    <a:noFill/>
                    <a:prstDash val="solid"/>
                    <a:miter/>
                  </a:ln>
                </p:spPr>
                <p:txBody>
                  <a:bodyPr rtlCol="0" anchor="ctr"/>
                  <a:lstStyle/>
                  <a:p>
                    <a:endParaRPr lang="en-US"/>
                  </a:p>
                </p:txBody>
              </p:sp>
              <p:sp>
                <p:nvSpPr>
                  <p:cNvPr id="222" name="Freeform 221">
                    <a:extLst>
                      <a:ext uri="{FF2B5EF4-FFF2-40B4-BE49-F238E27FC236}">
                        <a16:creationId xmlns:a16="http://schemas.microsoft.com/office/drawing/2014/main" id="{DCDF74DF-8105-24CC-43BD-631C5B9D9580}"/>
                      </a:ext>
                    </a:extLst>
                  </p:cNvPr>
                  <p:cNvSpPr/>
                  <p:nvPr/>
                </p:nvSpPr>
                <p:spPr>
                  <a:xfrm>
                    <a:off x="11370109" y="5923055"/>
                    <a:ext cx="58881" cy="98713"/>
                  </a:xfrm>
                  <a:custGeom>
                    <a:avLst/>
                    <a:gdLst>
                      <a:gd name="connsiteX0" fmla="*/ 0 w 58881"/>
                      <a:gd name="connsiteY0" fmla="*/ 49357 h 98713"/>
                      <a:gd name="connsiteX1" fmla="*/ 29441 w 58881"/>
                      <a:gd name="connsiteY1" fmla="*/ 0 h 98713"/>
                      <a:gd name="connsiteX2" fmla="*/ 58882 w 58881"/>
                      <a:gd name="connsiteY2" fmla="*/ 49357 h 98713"/>
                      <a:gd name="connsiteX3" fmla="*/ 29441 w 58881"/>
                      <a:gd name="connsiteY3" fmla="*/ 98714 h 98713"/>
                      <a:gd name="connsiteX4" fmla="*/ 0 w 58881"/>
                      <a:gd name="connsiteY4" fmla="*/ 49357 h 98713"/>
                      <a:gd name="connsiteX5" fmla="*/ 42429 w 58881"/>
                      <a:gd name="connsiteY5" fmla="*/ 49357 h 98713"/>
                      <a:gd name="connsiteX6" fmla="*/ 30307 w 58881"/>
                      <a:gd name="connsiteY6" fmla="*/ 14721 h 98713"/>
                      <a:gd name="connsiteX7" fmla="*/ 18184 w 58881"/>
                      <a:gd name="connsiteY7" fmla="*/ 48491 h 98713"/>
                      <a:gd name="connsiteX8" fmla="*/ 30307 w 58881"/>
                      <a:gd name="connsiteY8" fmla="*/ 83127 h 98713"/>
                      <a:gd name="connsiteX9" fmla="*/ 42429 w 58881"/>
                      <a:gd name="connsiteY9" fmla="*/ 49357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881" h="98713">
                        <a:moveTo>
                          <a:pt x="0" y="49357"/>
                        </a:moveTo>
                        <a:cubicBezTo>
                          <a:pt x="0" y="16452"/>
                          <a:pt x="11257" y="0"/>
                          <a:pt x="29441" y="0"/>
                        </a:cubicBezTo>
                        <a:cubicBezTo>
                          <a:pt x="47625" y="0"/>
                          <a:pt x="58882" y="13855"/>
                          <a:pt x="58882" y="49357"/>
                        </a:cubicBezTo>
                        <a:cubicBezTo>
                          <a:pt x="58882" y="82261"/>
                          <a:pt x="47625" y="98714"/>
                          <a:pt x="29441" y="98714"/>
                        </a:cubicBezTo>
                        <a:cubicBezTo>
                          <a:pt x="11257" y="98714"/>
                          <a:pt x="0" y="83993"/>
                          <a:pt x="0" y="49357"/>
                        </a:cubicBezTo>
                        <a:close/>
                        <a:moveTo>
                          <a:pt x="42429" y="49357"/>
                        </a:moveTo>
                        <a:cubicBezTo>
                          <a:pt x="42429" y="24245"/>
                          <a:pt x="38100" y="14721"/>
                          <a:pt x="30307" y="14721"/>
                        </a:cubicBezTo>
                        <a:cubicBezTo>
                          <a:pt x="21648" y="14721"/>
                          <a:pt x="18184" y="24245"/>
                          <a:pt x="18184" y="48491"/>
                        </a:cubicBezTo>
                        <a:cubicBezTo>
                          <a:pt x="18184" y="73602"/>
                          <a:pt x="22514" y="83127"/>
                          <a:pt x="30307" y="83127"/>
                        </a:cubicBezTo>
                        <a:cubicBezTo>
                          <a:pt x="38100" y="83127"/>
                          <a:pt x="42429" y="73602"/>
                          <a:pt x="42429" y="49357"/>
                        </a:cubicBezTo>
                        <a:close/>
                      </a:path>
                    </a:pathLst>
                  </a:custGeom>
                  <a:solidFill>
                    <a:srgbClr val="A6B0BB"/>
                  </a:solidFill>
                  <a:ln w="8653" cap="flat">
                    <a:noFill/>
                    <a:prstDash val="solid"/>
                    <a:miter/>
                  </a:ln>
                </p:spPr>
                <p:txBody>
                  <a:bodyPr rtlCol="0" anchor="ctr"/>
                  <a:lstStyle/>
                  <a:p>
                    <a:endParaRPr lang="en-US"/>
                  </a:p>
                </p:txBody>
              </p:sp>
              <p:sp>
                <p:nvSpPr>
                  <p:cNvPr id="223" name="Freeform 222">
                    <a:extLst>
                      <a:ext uri="{FF2B5EF4-FFF2-40B4-BE49-F238E27FC236}">
                        <a16:creationId xmlns:a16="http://schemas.microsoft.com/office/drawing/2014/main" id="{4C5F0D75-DCE5-9ADF-5D06-673FB9FB904C}"/>
                      </a:ext>
                    </a:extLst>
                  </p:cNvPr>
                  <p:cNvSpPr/>
                  <p:nvPr/>
                </p:nvSpPr>
                <p:spPr>
                  <a:xfrm>
                    <a:off x="11435919" y="5924787"/>
                    <a:ext cx="40697" cy="96115"/>
                  </a:xfrm>
                  <a:custGeom>
                    <a:avLst/>
                    <a:gdLst>
                      <a:gd name="connsiteX0" fmla="*/ 24245 w 40697"/>
                      <a:gd name="connsiteY0" fmla="*/ 0 h 96115"/>
                      <a:gd name="connsiteX1" fmla="*/ 40698 w 40697"/>
                      <a:gd name="connsiteY1" fmla="*/ 0 h 96115"/>
                      <a:gd name="connsiteX2" fmla="*/ 40698 w 40697"/>
                      <a:gd name="connsiteY2" fmla="*/ 63211 h 96115"/>
                      <a:gd name="connsiteX3" fmla="*/ 16452 w 40697"/>
                      <a:gd name="connsiteY3" fmla="*/ 96116 h 96115"/>
                      <a:gd name="connsiteX4" fmla="*/ 0 w 40697"/>
                      <a:gd name="connsiteY4" fmla="*/ 90920 h 96115"/>
                      <a:gd name="connsiteX5" fmla="*/ 2598 w 40697"/>
                      <a:gd name="connsiteY5" fmla="*/ 75334 h 96115"/>
                      <a:gd name="connsiteX6" fmla="*/ 14720 w 40697"/>
                      <a:gd name="connsiteY6" fmla="*/ 81395 h 96115"/>
                      <a:gd name="connsiteX7" fmla="*/ 24245 w 40697"/>
                      <a:gd name="connsiteY7" fmla="*/ 70138 h 96115"/>
                      <a:gd name="connsiteX8" fmla="*/ 24245 w 40697"/>
                      <a:gd name="connsiteY8" fmla="*/ 0 h 96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97" h="96115">
                        <a:moveTo>
                          <a:pt x="24245" y="0"/>
                        </a:moveTo>
                        <a:lnTo>
                          <a:pt x="40698" y="0"/>
                        </a:lnTo>
                        <a:lnTo>
                          <a:pt x="40698" y="63211"/>
                        </a:lnTo>
                        <a:cubicBezTo>
                          <a:pt x="40698" y="84859"/>
                          <a:pt x="34636" y="96116"/>
                          <a:pt x="16452" y="96116"/>
                        </a:cubicBezTo>
                        <a:cubicBezTo>
                          <a:pt x="10391" y="96116"/>
                          <a:pt x="4330" y="93518"/>
                          <a:pt x="0" y="90920"/>
                        </a:cubicBezTo>
                        <a:cubicBezTo>
                          <a:pt x="866" y="85725"/>
                          <a:pt x="1732" y="80529"/>
                          <a:pt x="2598" y="75334"/>
                        </a:cubicBezTo>
                        <a:cubicBezTo>
                          <a:pt x="6927" y="78798"/>
                          <a:pt x="11257" y="81395"/>
                          <a:pt x="14720" y="81395"/>
                        </a:cubicBezTo>
                        <a:cubicBezTo>
                          <a:pt x="20782" y="81395"/>
                          <a:pt x="24245" y="77932"/>
                          <a:pt x="24245" y="70138"/>
                        </a:cubicBezTo>
                        <a:lnTo>
                          <a:pt x="24245" y="0"/>
                        </a:lnTo>
                        <a:close/>
                      </a:path>
                    </a:pathLst>
                  </a:custGeom>
                  <a:solidFill>
                    <a:srgbClr val="A6B0BB"/>
                  </a:solidFill>
                  <a:ln w="8653" cap="flat">
                    <a:noFill/>
                    <a:prstDash val="solid"/>
                    <a:miter/>
                  </a:ln>
                </p:spPr>
                <p:txBody>
                  <a:bodyPr rtlCol="0" anchor="ctr"/>
                  <a:lstStyle/>
                  <a:p>
                    <a:endParaRPr lang="en-US"/>
                  </a:p>
                </p:txBody>
              </p:sp>
              <p:sp>
                <p:nvSpPr>
                  <p:cNvPr id="224" name="Freeform 223">
                    <a:extLst>
                      <a:ext uri="{FF2B5EF4-FFF2-40B4-BE49-F238E27FC236}">
                        <a16:creationId xmlns:a16="http://schemas.microsoft.com/office/drawing/2014/main" id="{45B424E9-CDC9-E3BE-8869-7C49A6F5FF65}"/>
                      </a:ext>
                    </a:extLst>
                  </p:cNvPr>
                  <p:cNvSpPr/>
                  <p:nvPr/>
                </p:nvSpPr>
                <p:spPr>
                  <a:xfrm>
                    <a:off x="11491337"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A6B0BB"/>
                  </a:solidFill>
                  <a:ln w="8653" cap="flat">
                    <a:noFill/>
                    <a:prstDash val="solid"/>
                    <a:miter/>
                  </a:ln>
                </p:spPr>
                <p:txBody>
                  <a:bodyPr rtlCol="0" anchor="ctr"/>
                  <a:lstStyle/>
                  <a:p>
                    <a:endParaRPr lang="en-US"/>
                  </a:p>
                </p:txBody>
              </p:sp>
              <p:sp>
                <p:nvSpPr>
                  <p:cNvPr id="225" name="Freeform 224">
                    <a:extLst>
                      <a:ext uri="{FF2B5EF4-FFF2-40B4-BE49-F238E27FC236}">
                        <a16:creationId xmlns:a16="http://schemas.microsoft.com/office/drawing/2014/main" id="{3FA0B97A-DDAC-7BE5-3557-E883BEFB6A38}"/>
                      </a:ext>
                    </a:extLst>
                  </p:cNvPr>
                  <p:cNvSpPr/>
                  <p:nvPr/>
                </p:nvSpPr>
                <p:spPr>
                  <a:xfrm>
                    <a:off x="11542425" y="5923055"/>
                    <a:ext cx="49356" cy="98713"/>
                  </a:xfrm>
                  <a:custGeom>
                    <a:avLst/>
                    <a:gdLst>
                      <a:gd name="connsiteX0" fmla="*/ 49357 w 49356"/>
                      <a:gd name="connsiteY0" fmla="*/ 90920 h 98713"/>
                      <a:gd name="connsiteX1" fmla="*/ 30307 w 49356"/>
                      <a:gd name="connsiteY1" fmla="*/ 98714 h 98713"/>
                      <a:gd name="connsiteX2" fmla="*/ 0 w 49356"/>
                      <a:gd name="connsiteY2" fmla="*/ 49357 h 98713"/>
                      <a:gd name="connsiteX3" fmla="*/ 30307 w 49356"/>
                      <a:gd name="connsiteY3" fmla="*/ 0 h 98713"/>
                      <a:gd name="connsiteX4" fmla="*/ 49357 w 49356"/>
                      <a:gd name="connsiteY4" fmla="*/ 7793 h 98713"/>
                      <a:gd name="connsiteX5" fmla="*/ 45027 w 49356"/>
                      <a:gd name="connsiteY5" fmla="*/ 22514 h 98713"/>
                      <a:gd name="connsiteX6" fmla="*/ 32039 w 49356"/>
                      <a:gd name="connsiteY6" fmla="*/ 15586 h 98713"/>
                      <a:gd name="connsiteX7" fmla="*/ 17318 w 49356"/>
                      <a:gd name="connsiteY7" fmla="*/ 49357 h 98713"/>
                      <a:gd name="connsiteX8" fmla="*/ 32039 w 49356"/>
                      <a:gd name="connsiteY8" fmla="*/ 83993 h 98713"/>
                      <a:gd name="connsiteX9" fmla="*/ 45027 w 49356"/>
                      <a:gd name="connsiteY9" fmla="*/ 77066 h 98713"/>
                      <a:gd name="connsiteX10" fmla="*/ 49357 w 49356"/>
                      <a:gd name="connsiteY10" fmla="*/ 90920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356" h="98713">
                        <a:moveTo>
                          <a:pt x="49357" y="90920"/>
                        </a:moveTo>
                        <a:cubicBezTo>
                          <a:pt x="44161" y="95250"/>
                          <a:pt x="38100" y="98714"/>
                          <a:pt x="30307" y="98714"/>
                        </a:cubicBezTo>
                        <a:cubicBezTo>
                          <a:pt x="11257" y="98714"/>
                          <a:pt x="0" y="84859"/>
                          <a:pt x="0" y="49357"/>
                        </a:cubicBezTo>
                        <a:cubicBezTo>
                          <a:pt x="0" y="16452"/>
                          <a:pt x="11257" y="0"/>
                          <a:pt x="30307" y="0"/>
                        </a:cubicBezTo>
                        <a:cubicBezTo>
                          <a:pt x="38100" y="0"/>
                          <a:pt x="44161" y="2598"/>
                          <a:pt x="49357" y="7793"/>
                        </a:cubicBezTo>
                        <a:lnTo>
                          <a:pt x="45027" y="22514"/>
                        </a:lnTo>
                        <a:cubicBezTo>
                          <a:pt x="41564" y="18184"/>
                          <a:pt x="37234" y="15586"/>
                          <a:pt x="32039" y="15586"/>
                        </a:cubicBezTo>
                        <a:cubicBezTo>
                          <a:pt x="21648" y="15586"/>
                          <a:pt x="17318" y="26843"/>
                          <a:pt x="17318" y="49357"/>
                        </a:cubicBezTo>
                        <a:cubicBezTo>
                          <a:pt x="17318" y="72736"/>
                          <a:pt x="22514" y="83993"/>
                          <a:pt x="32039" y="83993"/>
                        </a:cubicBezTo>
                        <a:cubicBezTo>
                          <a:pt x="37234" y="83993"/>
                          <a:pt x="40698" y="81395"/>
                          <a:pt x="45027" y="77066"/>
                        </a:cubicBezTo>
                        <a:lnTo>
                          <a:pt x="49357" y="90920"/>
                        </a:lnTo>
                        <a:close/>
                      </a:path>
                    </a:pathLst>
                  </a:custGeom>
                  <a:solidFill>
                    <a:srgbClr val="A6B0BB"/>
                  </a:solidFill>
                  <a:ln w="8653" cap="flat">
                    <a:noFill/>
                    <a:prstDash val="solid"/>
                    <a:miter/>
                  </a:ln>
                </p:spPr>
                <p:txBody>
                  <a:bodyPr rtlCol="0" anchor="ctr"/>
                  <a:lstStyle/>
                  <a:p>
                    <a:endParaRPr lang="en-US"/>
                  </a:p>
                </p:txBody>
              </p:sp>
              <p:sp>
                <p:nvSpPr>
                  <p:cNvPr id="226" name="Freeform 225">
                    <a:extLst>
                      <a:ext uri="{FF2B5EF4-FFF2-40B4-BE49-F238E27FC236}">
                        <a16:creationId xmlns:a16="http://schemas.microsoft.com/office/drawing/2014/main" id="{78595B16-CB6B-735A-D7A0-B3BB7B3E4D82}"/>
                      </a:ext>
                    </a:extLst>
                  </p:cNvPr>
                  <p:cNvSpPr/>
                  <p:nvPr/>
                </p:nvSpPr>
                <p:spPr>
                  <a:xfrm>
                    <a:off x="11598709" y="5925653"/>
                    <a:ext cx="51088" cy="93518"/>
                  </a:xfrm>
                  <a:custGeom>
                    <a:avLst/>
                    <a:gdLst>
                      <a:gd name="connsiteX0" fmla="*/ 17318 w 51088"/>
                      <a:gd name="connsiteY0" fmla="*/ 93518 h 93518"/>
                      <a:gd name="connsiteX1" fmla="*/ 17318 w 51088"/>
                      <a:gd name="connsiteY1" fmla="*/ 14721 h 93518"/>
                      <a:gd name="connsiteX2" fmla="*/ 0 w 51088"/>
                      <a:gd name="connsiteY2" fmla="*/ 14721 h 93518"/>
                      <a:gd name="connsiteX3" fmla="*/ 0 w 51088"/>
                      <a:gd name="connsiteY3" fmla="*/ 0 h 93518"/>
                      <a:gd name="connsiteX4" fmla="*/ 51089 w 51088"/>
                      <a:gd name="connsiteY4" fmla="*/ 0 h 93518"/>
                      <a:gd name="connsiteX5" fmla="*/ 51089 w 51088"/>
                      <a:gd name="connsiteY5" fmla="*/ 14721 h 93518"/>
                      <a:gd name="connsiteX6" fmla="*/ 33770 w 51088"/>
                      <a:gd name="connsiteY6" fmla="*/ 14721 h 93518"/>
                      <a:gd name="connsiteX7" fmla="*/ 33770 w 51088"/>
                      <a:gd name="connsiteY7" fmla="*/ 93518 h 93518"/>
                      <a:gd name="connsiteX8" fmla="*/ 17318 w 51088"/>
                      <a:gd name="connsiteY8" fmla="*/ 93518 h 9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088" h="93518">
                        <a:moveTo>
                          <a:pt x="17318" y="93518"/>
                        </a:moveTo>
                        <a:lnTo>
                          <a:pt x="17318" y="14721"/>
                        </a:lnTo>
                        <a:lnTo>
                          <a:pt x="0" y="14721"/>
                        </a:lnTo>
                        <a:lnTo>
                          <a:pt x="0" y="0"/>
                        </a:lnTo>
                        <a:lnTo>
                          <a:pt x="51089" y="0"/>
                        </a:lnTo>
                        <a:lnTo>
                          <a:pt x="51089" y="14721"/>
                        </a:lnTo>
                        <a:lnTo>
                          <a:pt x="33770" y="14721"/>
                        </a:lnTo>
                        <a:lnTo>
                          <a:pt x="33770" y="93518"/>
                        </a:lnTo>
                        <a:lnTo>
                          <a:pt x="17318" y="93518"/>
                        </a:lnTo>
                        <a:close/>
                      </a:path>
                    </a:pathLst>
                  </a:custGeom>
                  <a:solidFill>
                    <a:srgbClr val="A6B0BB"/>
                  </a:solidFill>
                  <a:ln w="8653" cap="flat">
                    <a:noFill/>
                    <a:prstDash val="solid"/>
                    <a:miter/>
                  </a:ln>
                </p:spPr>
                <p:txBody>
                  <a:bodyPr rtlCol="0" anchor="ctr"/>
                  <a:lstStyle/>
                  <a:p>
                    <a:endParaRPr lang="en-US"/>
                  </a:p>
                </p:txBody>
              </p:sp>
            </p:grpSp>
          </p:grpSp>
        </p:grpSp>
        <p:sp>
          <p:nvSpPr>
            <p:cNvPr id="213" name="TextBox 212">
              <a:extLst>
                <a:ext uri="{FF2B5EF4-FFF2-40B4-BE49-F238E27FC236}">
                  <a16:creationId xmlns:a16="http://schemas.microsoft.com/office/drawing/2014/main" id="{88F98F28-5BD5-9240-5344-6963A666BD6C}"/>
                </a:ext>
              </a:extLst>
            </p:cNvPr>
            <p:cNvSpPr txBox="1"/>
            <p:nvPr/>
          </p:nvSpPr>
          <p:spPr>
            <a:xfrm>
              <a:off x="10069162" y="5700124"/>
              <a:ext cx="1796466" cy="369332"/>
            </a:xfrm>
            <a:prstGeom prst="rect">
              <a:avLst/>
            </a:prstGeom>
            <a:noFill/>
          </p:spPr>
          <p:txBody>
            <a:bodyPr wrap="square">
              <a:spAutoFit/>
            </a:bodyPr>
            <a:lstStyle/>
            <a:p>
              <a:pPr algn="r"/>
              <a:r>
                <a:rPr lang="en-US" dirty="0" err="1">
                  <a:solidFill>
                    <a:srgbClr val="203249"/>
                  </a:solidFill>
                  <a:hlinkClick r:id="rId3">
                    <a:extLst>
                      <a:ext uri="{A12FA001-AC4F-418D-AE19-62706E023703}">
                        <ahyp:hlinkClr xmlns:ahyp="http://schemas.microsoft.com/office/drawing/2018/hyperlinkcolor" val="tx"/>
                      </a:ext>
                    </a:extLst>
                  </a:hlinkClick>
                </a:rPr>
                <a:t>agilefluency.org</a:t>
              </a:r>
              <a:r>
                <a:rPr lang="en-US" dirty="0">
                  <a:solidFill>
                    <a:srgbClr val="203249"/>
                  </a:solidFill>
                  <a:hlinkClick r:id="rId3">
                    <a:extLst>
                      <a:ext uri="{A12FA001-AC4F-418D-AE19-62706E023703}">
                        <ahyp:hlinkClr xmlns:ahyp="http://schemas.microsoft.com/office/drawing/2018/hyperlinkcolor" val="tx"/>
                      </a:ext>
                    </a:extLst>
                  </a:hlinkClick>
                </a:rPr>
                <a:t> </a:t>
              </a:r>
              <a:endParaRPr lang="en-US" dirty="0">
                <a:solidFill>
                  <a:srgbClr val="203249"/>
                </a:solidFill>
              </a:endParaRPr>
            </a:p>
          </p:txBody>
        </p:sp>
        <p:sp>
          <p:nvSpPr>
            <p:cNvPr id="214" name="TextBox 213">
              <a:extLst>
                <a:ext uri="{FF2B5EF4-FFF2-40B4-BE49-F238E27FC236}">
                  <a16:creationId xmlns:a16="http://schemas.microsoft.com/office/drawing/2014/main" id="{D4E81632-372B-9122-DA9E-04D476D09E66}"/>
                </a:ext>
              </a:extLst>
            </p:cNvPr>
            <p:cNvSpPr txBox="1"/>
            <p:nvPr/>
          </p:nvSpPr>
          <p:spPr>
            <a:xfrm>
              <a:off x="9346569" y="6074219"/>
              <a:ext cx="2745847" cy="240194"/>
            </a:xfrm>
            <a:prstGeom prst="rect">
              <a:avLst/>
            </a:prstGeom>
            <a:noFill/>
          </p:spPr>
          <p:txBody>
            <a:bodyPr wrap="square">
              <a:spAutoFit/>
            </a:bodyPr>
            <a:lstStyle/>
            <a:p>
              <a:pPr>
                <a:spcAft>
                  <a:spcPts val="400"/>
                </a:spcAft>
              </a:pPr>
              <a:r>
                <a:rPr lang="en-US" sz="800" dirty="0">
                  <a:solidFill>
                    <a:srgbClr val="3F494F"/>
                  </a:solidFill>
                </a:rPr>
                <a:t>Copyright 2012-2018 James Shore and Diana Larsen.</a:t>
              </a:r>
            </a:p>
          </p:txBody>
        </p:sp>
      </p:grpSp>
      <p:sp>
        <p:nvSpPr>
          <p:cNvPr id="239" name="Rectangle 238">
            <a:extLst>
              <a:ext uri="{FF2B5EF4-FFF2-40B4-BE49-F238E27FC236}">
                <a16:creationId xmlns:a16="http://schemas.microsoft.com/office/drawing/2014/main" id="{2883130E-867A-9355-845F-F4F562DBA368}"/>
              </a:ext>
            </a:extLst>
          </p:cNvPr>
          <p:cNvSpPr/>
          <p:nvPr/>
        </p:nvSpPr>
        <p:spPr>
          <a:xfrm>
            <a:off x="1360026" y="3165163"/>
            <a:ext cx="2427268" cy="1036071"/>
          </a:xfrm>
          <a:prstGeom prst="rect">
            <a:avLst/>
          </a:prstGeom>
          <a:noFill/>
          <a:ln w="57150">
            <a:solidFill>
              <a:srgbClr val="9D3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3110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9425A"/>
        </a:solidFill>
        <a:effectLst/>
      </p:bgPr>
    </p:bg>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A3DC61D6-B2DB-C294-4928-8BBD4A0B0870}"/>
              </a:ext>
            </a:extLst>
          </p:cNvPr>
          <p:cNvSpPr/>
          <p:nvPr/>
        </p:nvSpPr>
        <p:spPr>
          <a:xfrm flipH="1">
            <a:off x="1472" y="0"/>
            <a:ext cx="521208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Google Shape;246;p17">
            <a:extLst>
              <a:ext uri="{FF2B5EF4-FFF2-40B4-BE49-F238E27FC236}">
                <a16:creationId xmlns:a16="http://schemas.microsoft.com/office/drawing/2014/main" id="{CA798208-8AA0-B271-2D88-37F9FBFACD35}"/>
              </a:ext>
            </a:extLst>
          </p:cNvPr>
          <p:cNvGraphicFramePr/>
          <p:nvPr/>
        </p:nvGraphicFramePr>
        <p:xfrm>
          <a:off x="5443733" y="1135434"/>
          <a:ext cx="6316270" cy="2722870"/>
        </p:xfrm>
        <a:graphic>
          <a:graphicData uri="http://schemas.openxmlformats.org/drawingml/2006/table">
            <a:tbl>
              <a:tblPr>
                <a:noFill/>
              </a:tblPr>
              <a:tblGrid>
                <a:gridCol w="6316270">
                  <a:extLst>
                    <a:ext uri="{9D8B030D-6E8A-4147-A177-3AD203B41FA5}">
                      <a16:colId xmlns:a16="http://schemas.microsoft.com/office/drawing/2014/main" val="20000"/>
                    </a:ext>
                  </a:extLst>
                </a:gridCol>
              </a:tblGrid>
              <a:tr h="1635957">
                <a:tc>
                  <a:txBody>
                    <a:bodyPr/>
                    <a:lstStyle/>
                    <a:p>
                      <a:pPr marL="457200" marR="0" lvl="0" indent="-330200" algn="l" rtl="0">
                        <a:lnSpc>
                          <a:spcPct val="100000"/>
                        </a:lnSpc>
                        <a:spcBef>
                          <a:spcPts val="0"/>
                        </a:spcBef>
                        <a:spcAft>
                          <a:spcPts val="1400"/>
                        </a:spcAft>
                        <a:buClr>
                          <a:srgbClr val="E1DFDF"/>
                        </a:buClr>
                        <a:buSzPts val="1600"/>
                        <a:buFont typeface="Century Gothic"/>
                        <a:buChar char="●"/>
                      </a:pPr>
                      <a:r>
                        <a:rPr lang="en-US" sz="2000" dirty="0">
                          <a:solidFill>
                            <a:schemeClr val="bg1"/>
                          </a:solidFill>
                          <a:latin typeface="Century Gothic" panose="020B0502020202020204" pitchFamily="34" charset="0"/>
                        </a:rPr>
                        <a:t>Use this slide to further discuss your </a:t>
                      </a:r>
                      <a:br>
                        <a:rPr lang="en-US" sz="2000" dirty="0">
                          <a:solidFill>
                            <a:schemeClr val="bg1"/>
                          </a:solidFill>
                          <a:latin typeface="Century Gothic" panose="020B0502020202020204" pitchFamily="34" charset="0"/>
                        </a:rPr>
                      </a:br>
                      <a:r>
                        <a:rPr lang="en-US" sz="2000" dirty="0">
                          <a:solidFill>
                            <a:schemeClr val="bg1"/>
                          </a:solidFill>
                          <a:latin typeface="Century Gothic" panose="020B0502020202020204" pitchFamily="34" charset="0"/>
                        </a:rPr>
                        <a:t>chosen fluency. </a:t>
                      </a:r>
                    </a:p>
                    <a:p>
                      <a:pPr marL="457200" marR="0" lvl="0" indent="-330200" algn="l" rtl="0">
                        <a:lnSpc>
                          <a:spcPct val="100000"/>
                        </a:lnSpc>
                        <a:spcBef>
                          <a:spcPts val="0"/>
                        </a:spcBef>
                        <a:spcAft>
                          <a:spcPts val="1400"/>
                        </a:spcAft>
                        <a:buClr>
                          <a:srgbClr val="E1DFDF"/>
                        </a:buClr>
                        <a:buSzPts val="1600"/>
                        <a:buFont typeface="Century Gothic"/>
                        <a:buChar char="●"/>
                      </a:pPr>
                      <a:r>
                        <a:rPr lang="en-US" sz="1600" dirty="0">
                          <a:solidFill>
                            <a:schemeClr val="bg1"/>
                          </a:solidFill>
                          <a:latin typeface="Century Gothic" panose="020B0502020202020204" pitchFamily="34" charset="0"/>
                        </a:rPr>
                        <a:t>…</a:t>
                      </a:r>
                    </a:p>
                    <a:p>
                      <a:pPr marL="457200" marR="0" lvl="0" indent="-330200" algn="l" rtl="0">
                        <a:lnSpc>
                          <a:spcPct val="100000"/>
                        </a:lnSpc>
                        <a:spcBef>
                          <a:spcPts val="0"/>
                        </a:spcBef>
                        <a:spcAft>
                          <a:spcPts val="1400"/>
                        </a:spcAft>
                        <a:buClr>
                          <a:srgbClr val="E1DFDF"/>
                        </a:buClr>
                        <a:buSzPts val="1600"/>
                        <a:buFont typeface="Century Gothic"/>
                        <a:buChar char="●"/>
                      </a:pPr>
                      <a:r>
                        <a:rPr lang="en-US" sz="1600" dirty="0">
                          <a:solidFill>
                            <a:schemeClr val="bg1"/>
                          </a:solidFill>
                          <a:latin typeface="Century Gothic" panose="020B0502020202020204" pitchFamily="34" charset="0"/>
                        </a:rPr>
                        <a:t>…</a:t>
                      </a:r>
                    </a:p>
                    <a:p>
                      <a:pPr marL="457200" marR="0" lvl="0" indent="-330200" algn="l" rtl="0">
                        <a:lnSpc>
                          <a:spcPct val="100000"/>
                        </a:lnSpc>
                        <a:spcBef>
                          <a:spcPts val="0"/>
                        </a:spcBef>
                        <a:spcAft>
                          <a:spcPts val="1400"/>
                        </a:spcAft>
                        <a:buClr>
                          <a:srgbClr val="E1DFDF"/>
                        </a:buClr>
                        <a:buSzPts val="1600"/>
                        <a:buFont typeface="Century Gothic"/>
                        <a:buChar char="●"/>
                      </a:pPr>
                      <a:r>
                        <a:rPr lang="en-US" sz="1600" dirty="0">
                          <a:solidFill>
                            <a:schemeClr val="bg1"/>
                          </a:solidFill>
                          <a:latin typeface="Century Gothic" panose="020B0502020202020204" pitchFamily="34" charset="0"/>
                        </a:rPr>
                        <a:t>…</a:t>
                      </a:r>
                    </a:p>
                    <a:p>
                      <a:pPr marL="457200" marR="0" lvl="0" indent="-330200" algn="l" rtl="0">
                        <a:lnSpc>
                          <a:spcPct val="100000"/>
                        </a:lnSpc>
                        <a:spcBef>
                          <a:spcPts val="0"/>
                        </a:spcBef>
                        <a:spcAft>
                          <a:spcPts val="1400"/>
                        </a:spcAft>
                        <a:buClr>
                          <a:srgbClr val="E1DFDF"/>
                        </a:buClr>
                        <a:buSzPts val="1600"/>
                        <a:buFont typeface="Century Gothic"/>
                        <a:buChar char="●"/>
                      </a:pPr>
                      <a:endParaRPr lang="en-US" sz="2000" dirty="0">
                        <a:solidFill>
                          <a:schemeClr val="bg1"/>
                        </a:solidFill>
                        <a:latin typeface="Century Gothic" panose="020B0502020202020204" pitchFamily="34" charset="0"/>
                      </a:endParaRPr>
                    </a:p>
                  </a:txBody>
                  <a:tcPr marL="274325" marR="274325" marT="182875" marB="18287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
        <p:nvSpPr>
          <p:cNvPr id="2" name="TextBox 1">
            <a:extLst>
              <a:ext uri="{FF2B5EF4-FFF2-40B4-BE49-F238E27FC236}">
                <a16:creationId xmlns:a16="http://schemas.microsoft.com/office/drawing/2014/main" id="{98503480-F1C9-8F2E-07C3-C1CCBAB7B0ED}"/>
              </a:ext>
            </a:extLst>
          </p:cNvPr>
          <p:cNvSpPr txBox="1"/>
          <p:nvPr/>
        </p:nvSpPr>
        <p:spPr>
          <a:xfrm>
            <a:off x="5443733" y="212104"/>
            <a:ext cx="6748266" cy="923330"/>
          </a:xfrm>
          <a:prstGeom prst="rect">
            <a:avLst/>
          </a:prstGeom>
          <a:noFill/>
        </p:spPr>
        <p:txBody>
          <a:bodyPr wrap="square" rtlCol="0">
            <a:spAutoFit/>
          </a:bodyPr>
          <a:lstStyle/>
          <a:p>
            <a:pPr algn="l"/>
            <a:r>
              <a:rPr lang="en-US" sz="5400" i="0" u="none" strike="noStrike" dirty="0">
                <a:solidFill>
                  <a:schemeClr val="bg1"/>
                </a:solidFill>
                <a:effectLst/>
                <a:latin typeface="Century Gothic" panose="020B0502020202020204" pitchFamily="34" charset="0"/>
              </a:rPr>
              <a:t>STRENGTHENING</a:t>
            </a:r>
          </a:p>
        </p:txBody>
      </p:sp>
      <p:grpSp>
        <p:nvGrpSpPr>
          <p:cNvPr id="3" name="Group 2">
            <a:extLst>
              <a:ext uri="{FF2B5EF4-FFF2-40B4-BE49-F238E27FC236}">
                <a16:creationId xmlns:a16="http://schemas.microsoft.com/office/drawing/2014/main" id="{9601181B-86DD-E771-4615-B69C74246904}"/>
              </a:ext>
            </a:extLst>
          </p:cNvPr>
          <p:cNvGrpSpPr/>
          <p:nvPr/>
        </p:nvGrpSpPr>
        <p:grpSpPr>
          <a:xfrm>
            <a:off x="214648" y="486129"/>
            <a:ext cx="4719531" cy="4690940"/>
            <a:chOff x="4087090" y="1304924"/>
            <a:chExt cx="4002231" cy="3977986"/>
          </a:xfrm>
        </p:grpSpPr>
        <p:grpSp>
          <p:nvGrpSpPr>
            <p:cNvPr id="5" name="Graphic 6">
              <a:extLst>
                <a:ext uri="{FF2B5EF4-FFF2-40B4-BE49-F238E27FC236}">
                  <a16:creationId xmlns:a16="http://schemas.microsoft.com/office/drawing/2014/main" id="{30434384-328C-59F0-E15B-38A813F671D9}"/>
                </a:ext>
              </a:extLst>
            </p:cNvPr>
            <p:cNvGrpSpPr/>
            <p:nvPr/>
          </p:nvGrpSpPr>
          <p:grpSpPr>
            <a:xfrm>
              <a:off x="5714999" y="1304924"/>
              <a:ext cx="764597" cy="109104"/>
              <a:chOff x="5714999" y="1304924"/>
              <a:chExt cx="764597" cy="109104"/>
            </a:xfrm>
            <a:solidFill>
              <a:srgbClr val="29425A"/>
            </a:solidFill>
          </p:grpSpPr>
          <p:sp>
            <p:nvSpPr>
              <p:cNvPr id="202" name="Freeform 201">
                <a:extLst>
                  <a:ext uri="{FF2B5EF4-FFF2-40B4-BE49-F238E27FC236}">
                    <a16:creationId xmlns:a16="http://schemas.microsoft.com/office/drawing/2014/main" id="{4440B1A0-43F1-425D-2A4D-5E990005728B}"/>
                  </a:ext>
                </a:extLst>
              </p:cNvPr>
              <p:cNvSpPr/>
              <p:nvPr/>
            </p:nvSpPr>
            <p:spPr>
              <a:xfrm>
                <a:off x="5714999" y="1305790"/>
                <a:ext cx="77065" cy="106506"/>
              </a:xfrm>
              <a:custGeom>
                <a:avLst/>
                <a:gdLst>
                  <a:gd name="connsiteX0" fmla="*/ 34636 w 77065"/>
                  <a:gd name="connsiteY0" fmla="*/ 0 h 106506"/>
                  <a:gd name="connsiteX1" fmla="*/ 53686 w 77065"/>
                  <a:gd name="connsiteY1" fmla="*/ 2598 h 106506"/>
                  <a:gd name="connsiteX2" fmla="*/ 66675 w 77065"/>
                  <a:gd name="connsiteY2" fmla="*/ 9525 h 106506"/>
                  <a:gd name="connsiteX3" fmla="*/ 74468 w 77065"/>
                  <a:gd name="connsiteY3" fmla="*/ 20782 h 106506"/>
                  <a:gd name="connsiteX4" fmla="*/ 77066 w 77065"/>
                  <a:gd name="connsiteY4" fmla="*/ 34636 h 106506"/>
                  <a:gd name="connsiteX5" fmla="*/ 74468 w 77065"/>
                  <a:gd name="connsiteY5" fmla="*/ 49357 h 106506"/>
                  <a:gd name="connsiteX6" fmla="*/ 66675 w 77065"/>
                  <a:gd name="connsiteY6" fmla="*/ 60614 h 106506"/>
                  <a:gd name="connsiteX7" fmla="*/ 53686 w 77065"/>
                  <a:gd name="connsiteY7" fmla="*/ 67541 h 106506"/>
                  <a:gd name="connsiteX8" fmla="*/ 35502 w 77065"/>
                  <a:gd name="connsiteY8" fmla="*/ 70139 h 106506"/>
                  <a:gd name="connsiteX9" fmla="*/ 21648 w 77065"/>
                  <a:gd name="connsiteY9" fmla="*/ 70139 h 106506"/>
                  <a:gd name="connsiteX10" fmla="*/ 21648 w 77065"/>
                  <a:gd name="connsiteY10" fmla="*/ 106507 h 106506"/>
                  <a:gd name="connsiteX11" fmla="*/ 0 w 77065"/>
                  <a:gd name="connsiteY11" fmla="*/ 106507 h 106506"/>
                  <a:gd name="connsiteX12" fmla="*/ 0 w 77065"/>
                  <a:gd name="connsiteY12" fmla="*/ 0 h 106506"/>
                  <a:gd name="connsiteX13" fmla="*/ 34636 w 77065"/>
                  <a:gd name="connsiteY13" fmla="*/ 0 h 106506"/>
                  <a:gd name="connsiteX14" fmla="*/ 34636 w 77065"/>
                  <a:gd name="connsiteY14" fmla="*/ 52820 h 106506"/>
                  <a:gd name="connsiteX15" fmla="*/ 49357 w 77065"/>
                  <a:gd name="connsiteY15" fmla="*/ 47625 h 106506"/>
                  <a:gd name="connsiteX16" fmla="*/ 54552 w 77065"/>
                  <a:gd name="connsiteY16" fmla="*/ 33770 h 106506"/>
                  <a:gd name="connsiteX17" fmla="*/ 53686 w 77065"/>
                  <a:gd name="connsiteY17" fmla="*/ 26843 h 106506"/>
                  <a:gd name="connsiteX18" fmla="*/ 50223 w 77065"/>
                  <a:gd name="connsiteY18" fmla="*/ 21648 h 106506"/>
                  <a:gd name="connsiteX19" fmla="*/ 44161 w 77065"/>
                  <a:gd name="connsiteY19" fmla="*/ 18184 h 106506"/>
                  <a:gd name="connsiteX20" fmla="*/ 35502 w 77065"/>
                  <a:gd name="connsiteY20" fmla="*/ 17318 h 106506"/>
                  <a:gd name="connsiteX21" fmla="*/ 21648 w 77065"/>
                  <a:gd name="connsiteY21" fmla="*/ 17318 h 106506"/>
                  <a:gd name="connsiteX22" fmla="*/ 21648 w 77065"/>
                  <a:gd name="connsiteY22" fmla="*/ 53686 h 106506"/>
                  <a:gd name="connsiteX23" fmla="*/ 34636 w 77065"/>
                  <a:gd name="connsiteY23" fmla="*/ 53686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7065" h="106506">
                    <a:moveTo>
                      <a:pt x="34636" y="0"/>
                    </a:moveTo>
                    <a:cubicBezTo>
                      <a:pt x="41564" y="0"/>
                      <a:pt x="48491" y="866"/>
                      <a:pt x="53686" y="2598"/>
                    </a:cubicBezTo>
                    <a:cubicBezTo>
                      <a:pt x="58882" y="4330"/>
                      <a:pt x="63211" y="6927"/>
                      <a:pt x="66675" y="9525"/>
                    </a:cubicBezTo>
                    <a:cubicBezTo>
                      <a:pt x="70139" y="12123"/>
                      <a:pt x="72736" y="16452"/>
                      <a:pt x="74468" y="20782"/>
                    </a:cubicBezTo>
                    <a:cubicBezTo>
                      <a:pt x="76200" y="25111"/>
                      <a:pt x="77066" y="29441"/>
                      <a:pt x="77066" y="34636"/>
                    </a:cubicBezTo>
                    <a:cubicBezTo>
                      <a:pt x="77066" y="39832"/>
                      <a:pt x="76200" y="45027"/>
                      <a:pt x="74468" y="49357"/>
                    </a:cubicBezTo>
                    <a:cubicBezTo>
                      <a:pt x="72736" y="53686"/>
                      <a:pt x="70139" y="57150"/>
                      <a:pt x="66675" y="60614"/>
                    </a:cubicBezTo>
                    <a:cubicBezTo>
                      <a:pt x="63211" y="64077"/>
                      <a:pt x="58882" y="65809"/>
                      <a:pt x="53686" y="67541"/>
                    </a:cubicBezTo>
                    <a:cubicBezTo>
                      <a:pt x="48491" y="69273"/>
                      <a:pt x="42429" y="70139"/>
                      <a:pt x="35502" y="70139"/>
                    </a:cubicBezTo>
                    <a:lnTo>
                      <a:pt x="21648" y="70139"/>
                    </a:lnTo>
                    <a:lnTo>
                      <a:pt x="21648" y="106507"/>
                    </a:lnTo>
                    <a:lnTo>
                      <a:pt x="0" y="106507"/>
                    </a:lnTo>
                    <a:lnTo>
                      <a:pt x="0" y="0"/>
                    </a:lnTo>
                    <a:lnTo>
                      <a:pt x="34636" y="0"/>
                    </a:lnTo>
                    <a:close/>
                    <a:moveTo>
                      <a:pt x="34636" y="52820"/>
                    </a:moveTo>
                    <a:cubicBezTo>
                      <a:pt x="41564" y="52820"/>
                      <a:pt x="46759" y="51089"/>
                      <a:pt x="49357" y="47625"/>
                    </a:cubicBezTo>
                    <a:cubicBezTo>
                      <a:pt x="52821" y="44161"/>
                      <a:pt x="54552" y="39832"/>
                      <a:pt x="54552" y="33770"/>
                    </a:cubicBezTo>
                    <a:cubicBezTo>
                      <a:pt x="54552" y="31173"/>
                      <a:pt x="54552" y="28575"/>
                      <a:pt x="53686" y="26843"/>
                    </a:cubicBezTo>
                    <a:cubicBezTo>
                      <a:pt x="52821" y="24245"/>
                      <a:pt x="51955" y="22514"/>
                      <a:pt x="50223" y="21648"/>
                    </a:cubicBezTo>
                    <a:cubicBezTo>
                      <a:pt x="48491" y="19916"/>
                      <a:pt x="46759" y="19050"/>
                      <a:pt x="44161" y="18184"/>
                    </a:cubicBezTo>
                    <a:cubicBezTo>
                      <a:pt x="41564" y="17318"/>
                      <a:pt x="38966" y="17318"/>
                      <a:pt x="35502" y="17318"/>
                    </a:cubicBezTo>
                    <a:lnTo>
                      <a:pt x="21648" y="17318"/>
                    </a:lnTo>
                    <a:lnTo>
                      <a:pt x="21648" y="53686"/>
                    </a:lnTo>
                    <a:lnTo>
                      <a:pt x="34636" y="53686"/>
                    </a:lnTo>
                    <a:close/>
                  </a:path>
                </a:pathLst>
              </a:custGeom>
              <a:solidFill>
                <a:srgbClr val="29425A"/>
              </a:solidFill>
              <a:ln w="8653" cap="flat">
                <a:noFill/>
                <a:prstDash val="solid"/>
                <a:miter/>
              </a:ln>
            </p:spPr>
            <p:txBody>
              <a:bodyPr rtlCol="0" anchor="ctr"/>
              <a:lstStyle/>
              <a:p>
                <a:endParaRPr lang="en-US"/>
              </a:p>
            </p:txBody>
          </p:sp>
          <p:sp>
            <p:nvSpPr>
              <p:cNvPr id="203" name="Freeform 202">
                <a:extLst>
                  <a:ext uri="{FF2B5EF4-FFF2-40B4-BE49-F238E27FC236}">
                    <a16:creationId xmlns:a16="http://schemas.microsoft.com/office/drawing/2014/main" id="{0875FCC2-D68A-D531-1D6D-2B21DB4AF55F}"/>
                  </a:ext>
                </a:extLst>
              </p:cNvPr>
              <p:cNvSpPr/>
              <p:nvPr/>
            </p:nvSpPr>
            <p:spPr>
              <a:xfrm>
                <a:off x="5810249" y="1305790"/>
                <a:ext cx="84858" cy="106506"/>
              </a:xfrm>
              <a:custGeom>
                <a:avLst/>
                <a:gdLst>
                  <a:gd name="connsiteX0" fmla="*/ 84859 w 84858"/>
                  <a:gd name="connsiteY0" fmla="*/ 106507 h 106506"/>
                  <a:gd name="connsiteX1" fmla="*/ 64943 w 84858"/>
                  <a:gd name="connsiteY1" fmla="*/ 106507 h 106506"/>
                  <a:gd name="connsiteX2" fmla="*/ 57150 w 84858"/>
                  <a:gd name="connsiteY2" fmla="*/ 102177 h 106506"/>
                  <a:gd name="connsiteX3" fmla="*/ 37234 w 84858"/>
                  <a:gd name="connsiteY3" fmla="*/ 69273 h 106506"/>
                  <a:gd name="connsiteX4" fmla="*/ 34636 w 84858"/>
                  <a:gd name="connsiteY4" fmla="*/ 66675 h 106506"/>
                  <a:gd name="connsiteX5" fmla="*/ 30307 w 84858"/>
                  <a:gd name="connsiteY5" fmla="*/ 65809 h 106506"/>
                  <a:gd name="connsiteX6" fmla="*/ 22514 w 84858"/>
                  <a:gd name="connsiteY6" fmla="*/ 65809 h 106506"/>
                  <a:gd name="connsiteX7" fmla="*/ 22514 w 84858"/>
                  <a:gd name="connsiteY7" fmla="*/ 106507 h 106506"/>
                  <a:gd name="connsiteX8" fmla="*/ 0 w 84858"/>
                  <a:gd name="connsiteY8" fmla="*/ 106507 h 106506"/>
                  <a:gd name="connsiteX9" fmla="*/ 0 w 84858"/>
                  <a:gd name="connsiteY9" fmla="*/ 0 h 106506"/>
                  <a:gd name="connsiteX10" fmla="*/ 33770 w 84858"/>
                  <a:gd name="connsiteY10" fmla="*/ 0 h 106506"/>
                  <a:gd name="connsiteX11" fmla="*/ 52821 w 84858"/>
                  <a:gd name="connsiteY11" fmla="*/ 2598 h 106506"/>
                  <a:gd name="connsiteX12" fmla="*/ 65809 w 84858"/>
                  <a:gd name="connsiteY12" fmla="*/ 8659 h 106506"/>
                  <a:gd name="connsiteX13" fmla="*/ 73602 w 84858"/>
                  <a:gd name="connsiteY13" fmla="*/ 18184 h 106506"/>
                  <a:gd name="connsiteX14" fmla="*/ 76200 w 84858"/>
                  <a:gd name="connsiteY14" fmla="*/ 30307 h 106506"/>
                  <a:gd name="connsiteX15" fmla="*/ 74468 w 84858"/>
                  <a:gd name="connsiteY15" fmla="*/ 40698 h 106506"/>
                  <a:gd name="connsiteX16" fmla="*/ 70139 w 84858"/>
                  <a:gd name="connsiteY16" fmla="*/ 49357 h 106506"/>
                  <a:gd name="connsiteX17" fmla="*/ 63211 w 84858"/>
                  <a:gd name="connsiteY17" fmla="*/ 56284 h 106506"/>
                  <a:gd name="connsiteX18" fmla="*/ 53686 w 84858"/>
                  <a:gd name="connsiteY18" fmla="*/ 61479 h 106506"/>
                  <a:gd name="connsiteX19" fmla="*/ 58016 w 84858"/>
                  <a:gd name="connsiteY19" fmla="*/ 64077 h 106506"/>
                  <a:gd name="connsiteX20" fmla="*/ 61480 w 84858"/>
                  <a:gd name="connsiteY20" fmla="*/ 68407 h 106506"/>
                  <a:gd name="connsiteX21" fmla="*/ 84859 w 84858"/>
                  <a:gd name="connsiteY21" fmla="*/ 106507 h 106506"/>
                  <a:gd name="connsiteX22" fmla="*/ 33770 w 84858"/>
                  <a:gd name="connsiteY22" fmla="*/ 50223 h 106506"/>
                  <a:gd name="connsiteX23" fmla="*/ 43295 w 84858"/>
                  <a:gd name="connsiteY23" fmla="*/ 48491 h 106506"/>
                  <a:gd name="connsiteX24" fmla="*/ 49357 w 84858"/>
                  <a:gd name="connsiteY24" fmla="*/ 45027 h 106506"/>
                  <a:gd name="connsiteX25" fmla="*/ 52821 w 84858"/>
                  <a:gd name="connsiteY25" fmla="*/ 39832 h 106506"/>
                  <a:gd name="connsiteX26" fmla="*/ 53686 w 84858"/>
                  <a:gd name="connsiteY26" fmla="*/ 32905 h 106506"/>
                  <a:gd name="connsiteX27" fmla="*/ 48491 w 84858"/>
                  <a:gd name="connsiteY27" fmla="*/ 20782 h 106506"/>
                  <a:gd name="connsiteX28" fmla="*/ 32904 w 84858"/>
                  <a:gd name="connsiteY28" fmla="*/ 16452 h 106506"/>
                  <a:gd name="connsiteX29" fmla="*/ 21648 w 84858"/>
                  <a:gd name="connsiteY29" fmla="*/ 16452 h 106506"/>
                  <a:gd name="connsiteX30" fmla="*/ 21648 w 84858"/>
                  <a:gd name="connsiteY30" fmla="*/ 50223 h 106506"/>
                  <a:gd name="connsiteX31" fmla="*/ 33770 w 84858"/>
                  <a:gd name="connsiteY31" fmla="*/ 502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4858" h="106506">
                    <a:moveTo>
                      <a:pt x="84859" y="106507"/>
                    </a:moveTo>
                    <a:lnTo>
                      <a:pt x="64943" y="106507"/>
                    </a:lnTo>
                    <a:cubicBezTo>
                      <a:pt x="61480" y="106507"/>
                      <a:pt x="58882" y="104775"/>
                      <a:pt x="57150" y="102177"/>
                    </a:cubicBezTo>
                    <a:lnTo>
                      <a:pt x="37234" y="69273"/>
                    </a:lnTo>
                    <a:cubicBezTo>
                      <a:pt x="36368" y="68407"/>
                      <a:pt x="35502" y="66675"/>
                      <a:pt x="34636" y="66675"/>
                    </a:cubicBezTo>
                    <a:cubicBezTo>
                      <a:pt x="33770" y="65809"/>
                      <a:pt x="32039" y="65809"/>
                      <a:pt x="30307" y="65809"/>
                    </a:cubicBezTo>
                    <a:lnTo>
                      <a:pt x="22514" y="65809"/>
                    </a:lnTo>
                    <a:lnTo>
                      <a:pt x="22514" y="106507"/>
                    </a:lnTo>
                    <a:lnTo>
                      <a:pt x="0" y="106507"/>
                    </a:lnTo>
                    <a:lnTo>
                      <a:pt x="0" y="0"/>
                    </a:lnTo>
                    <a:lnTo>
                      <a:pt x="33770" y="0"/>
                    </a:lnTo>
                    <a:cubicBezTo>
                      <a:pt x="41564" y="0"/>
                      <a:pt x="47625" y="866"/>
                      <a:pt x="52821" y="2598"/>
                    </a:cubicBezTo>
                    <a:cubicBezTo>
                      <a:pt x="58016" y="4330"/>
                      <a:pt x="62346" y="6061"/>
                      <a:pt x="65809" y="8659"/>
                    </a:cubicBezTo>
                    <a:cubicBezTo>
                      <a:pt x="69273" y="11257"/>
                      <a:pt x="71870" y="14720"/>
                      <a:pt x="73602" y="18184"/>
                    </a:cubicBezTo>
                    <a:cubicBezTo>
                      <a:pt x="75334" y="21648"/>
                      <a:pt x="76200" y="25977"/>
                      <a:pt x="76200" y="30307"/>
                    </a:cubicBezTo>
                    <a:cubicBezTo>
                      <a:pt x="76200" y="33770"/>
                      <a:pt x="75334" y="37234"/>
                      <a:pt x="74468" y="40698"/>
                    </a:cubicBezTo>
                    <a:cubicBezTo>
                      <a:pt x="73602" y="44161"/>
                      <a:pt x="71870" y="46759"/>
                      <a:pt x="70139" y="49357"/>
                    </a:cubicBezTo>
                    <a:cubicBezTo>
                      <a:pt x="68407" y="51955"/>
                      <a:pt x="65809" y="54552"/>
                      <a:pt x="63211" y="56284"/>
                    </a:cubicBezTo>
                    <a:cubicBezTo>
                      <a:pt x="60614" y="58016"/>
                      <a:pt x="57150" y="59748"/>
                      <a:pt x="53686" y="61479"/>
                    </a:cubicBezTo>
                    <a:cubicBezTo>
                      <a:pt x="55418" y="62345"/>
                      <a:pt x="56284" y="63211"/>
                      <a:pt x="58016" y="64077"/>
                    </a:cubicBezTo>
                    <a:cubicBezTo>
                      <a:pt x="58882" y="64943"/>
                      <a:pt x="60614" y="66675"/>
                      <a:pt x="61480" y="68407"/>
                    </a:cubicBezTo>
                    <a:lnTo>
                      <a:pt x="84859" y="106507"/>
                    </a:lnTo>
                    <a:close/>
                    <a:moveTo>
                      <a:pt x="33770" y="50223"/>
                    </a:moveTo>
                    <a:cubicBezTo>
                      <a:pt x="37234" y="50223"/>
                      <a:pt x="40698" y="49357"/>
                      <a:pt x="43295" y="48491"/>
                    </a:cubicBezTo>
                    <a:cubicBezTo>
                      <a:pt x="45893" y="47625"/>
                      <a:pt x="47625" y="46759"/>
                      <a:pt x="49357" y="45027"/>
                    </a:cubicBezTo>
                    <a:cubicBezTo>
                      <a:pt x="51089" y="43295"/>
                      <a:pt x="51955" y="41564"/>
                      <a:pt x="52821" y="39832"/>
                    </a:cubicBezTo>
                    <a:cubicBezTo>
                      <a:pt x="53686" y="38100"/>
                      <a:pt x="53686" y="35502"/>
                      <a:pt x="53686" y="32905"/>
                    </a:cubicBezTo>
                    <a:cubicBezTo>
                      <a:pt x="53686" y="27709"/>
                      <a:pt x="51955" y="24245"/>
                      <a:pt x="48491" y="20782"/>
                    </a:cubicBezTo>
                    <a:cubicBezTo>
                      <a:pt x="45027" y="18184"/>
                      <a:pt x="39832" y="16452"/>
                      <a:pt x="32904" y="16452"/>
                    </a:cubicBezTo>
                    <a:lnTo>
                      <a:pt x="21648" y="16452"/>
                    </a:lnTo>
                    <a:lnTo>
                      <a:pt x="21648" y="50223"/>
                    </a:lnTo>
                    <a:lnTo>
                      <a:pt x="33770" y="50223"/>
                    </a:lnTo>
                    <a:close/>
                  </a:path>
                </a:pathLst>
              </a:custGeom>
              <a:solidFill>
                <a:srgbClr val="29425A"/>
              </a:solidFill>
              <a:ln w="8653" cap="flat">
                <a:noFill/>
                <a:prstDash val="solid"/>
                <a:miter/>
              </a:ln>
            </p:spPr>
            <p:txBody>
              <a:bodyPr rtlCol="0" anchor="ctr"/>
              <a:lstStyle/>
              <a:p>
                <a:endParaRPr lang="en-US"/>
              </a:p>
            </p:txBody>
          </p:sp>
          <p:sp>
            <p:nvSpPr>
              <p:cNvPr id="204" name="Freeform 203">
                <a:extLst>
                  <a:ext uri="{FF2B5EF4-FFF2-40B4-BE49-F238E27FC236}">
                    <a16:creationId xmlns:a16="http://schemas.microsoft.com/office/drawing/2014/main" id="{116DD0FF-EC20-AB82-0DDF-5034CF9B999D}"/>
                  </a:ext>
                </a:extLst>
              </p:cNvPr>
              <p:cNvSpPr/>
              <p:nvPr/>
            </p:nvSpPr>
            <p:spPr>
              <a:xfrm>
                <a:off x="5911561" y="1305790"/>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79 h 106506"/>
                  <a:gd name="connsiteX4" fmla="*/ 21648 w 67540"/>
                  <a:gd name="connsiteY4" fmla="*/ 61479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79"/>
                    </a:lnTo>
                    <a:lnTo>
                      <a:pt x="21648" y="61479"/>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29425A"/>
              </a:solidFill>
              <a:ln w="8653" cap="flat">
                <a:noFill/>
                <a:prstDash val="solid"/>
                <a:miter/>
              </a:ln>
            </p:spPr>
            <p:txBody>
              <a:bodyPr rtlCol="0" anchor="ctr"/>
              <a:lstStyle/>
              <a:p>
                <a:endParaRPr lang="en-US"/>
              </a:p>
            </p:txBody>
          </p:sp>
          <p:sp>
            <p:nvSpPr>
              <p:cNvPr id="205" name="Freeform 204">
                <a:extLst>
                  <a:ext uri="{FF2B5EF4-FFF2-40B4-BE49-F238E27FC236}">
                    <a16:creationId xmlns:a16="http://schemas.microsoft.com/office/drawing/2014/main" id="{771DD983-4865-EA4F-367B-3952AEEFB8E8}"/>
                  </a:ext>
                </a:extLst>
              </p:cNvPr>
              <p:cNvSpPr/>
              <p:nvPr/>
            </p:nvSpPr>
            <p:spPr>
              <a:xfrm>
                <a:off x="5997286" y="1352549"/>
                <a:ext cx="38965" cy="16452"/>
              </a:xfrm>
              <a:custGeom>
                <a:avLst/>
                <a:gdLst>
                  <a:gd name="connsiteX0" fmla="*/ 0 w 38965"/>
                  <a:gd name="connsiteY0" fmla="*/ 0 h 16452"/>
                  <a:gd name="connsiteX1" fmla="*/ 38966 w 38965"/>
                  <a:gd name="connsiteY1" fmla="*/ 0 h 16452"/>
                  <a:gd name="connsiteX2" fmla="*/ 38966 w 38965"/>
                  <a:gd name="connsiteY2" fmla="*/ 16452 h 16452"/>
                  <a:gd name="connsiteX3" fmla="*/ 0 w 38965"/>
                  <a:gd name="connsiteY3" fmla="*/ 16452 h 16452"/>
                  <a:gd name="connsiteX4" fmla="*/ 0 w 38965"/>
                  <a:gd name="connsiteY4" fmla="*/ 0 h 16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65" h="16452">
                    <a:moveTo>
                      <a:pt x="0" y="0"/>
                    </a:moveTo>
                    <a:lnTo>
                      <a:pt x="38966" y="0"/>
                    </a:lnTo>
                    <a:lnTo>
                      <a:pt x="38966" y="16452"/>
                    </a:lnTo>
                    <a:lnTo>
                      <a:pt x="0" y="16452"/>
                    </a:lnTo>
                    <a:lnTo>
                      <a:pt x="0" y="0"/>
                    </a:lnTo>
                    <a:close/>
                  </a:path>
                </a:pathLst>
              </a:custGeom>
              <a:solidFill>
                <a:srgbClr val="29425A"/>
              </a:solidFill>
              <a:ln w="8653" cap="flat">
                <a:noFill/>
                <a:prstDash val="solid"/>
                <a:miter/>
              </a:ln>
            </p:spPr>
            <p:txBody>
              <a:bodyPr rtlCol="0" anchor="ctr"/>
              <a:lstStyle/>
              <a:p>
                <a:endParaRPr lang="en-US"/>
              </a:p>
            </p:txBody>
          </p:sp>
          <p:sp>
            <p:nvSpPr>
              <p:cNvPr id="206" name="Freeform 205">
                <a:extLst>
                  <a:ext uri="{FF2B5EF4-FFF2-40B4-BE49-F238E27FC236}">
                    <a16:creationId xmlns:a16="http://schemas.microsoft.com/office/drawing/2014/main" id="{EACC8428-B4C6-8BD2-EBFC-900FFA3A9FA8}"/>
                  </a:ext>
                </a:extLst>
              </p:cNvPr>
              <p:cNvSpPr/>
              <p:nvPr/>
            </p:nvSpPr>
            <p:spPr>
              <a:xfrm>
                <a:off x="6049240" y="1305790"/>
                <a:ext cx="104775" cy="106506"/>
              </a:xfrm>
              <a:custGeom>
                <a:avLst/>
                <a:gdLst>
                  <a:gd name="connsiteX0" fmla="*/ 104775 w 104775"/>
                  <a:gd name="connsiteY0" fmla="*/ 106507 h 106506"/>
                  <a:gd name="connsiteX1" fmla="*/ 87457 w 104775"/>
                  <a:gd name="connsiteY1" fmla="*/ 106507 h 106506"/>
                  <a:gd name="connsiteX2" fmla="*/ 83127 w 104775"/>
                  <a:gd name="connsiteY2" fmla="*/ 104775 h 106506"/>
                  <a:gd name="connsiteX3" fmla="*/ 80529 w 104775"/>
                  <a:gd name="connsiteY3" fmla="*/ 101311 h 106506"/>
                  <a:gd name="connsiteX4" fmla="*/ 73602 w 104775"/>
                  <a:gd name="connsiteY4" fmla="*/ 81395 h 106506"/>
                  <a:gd name="connsiteX5" fmla="*/ 31173 w 104775"/>
                  <a:gd name="connsiteY5" fmla="*/ 81395 h 106506"/>
                  <a:gd name="connsiteX6" fmla="*/ 24245 w 104775"/>
                  <a:gd name="connsiteY6" fmla="*/ 101311 h 106506"/>
                  <a:gd name="connsiteX7" fmla="*/ 21648 w 104775"/>
                  <a:gd name="connsiteY7" fmla="*/ 104775 h 106506"/>
                  <a:gd name="connsiteX8" fmla="*/ 17318 w 104775"/>
                  <a:gd name="connsiteY8" fmla="*/ 106507 h 106506"/>
                  <a:gd name="connsiteX9" fmla="*/ 0 w 104775"/>
                  <a:gd name="connsiteY9" fmla="*/ 106507 h 106506"/>
                  <a:gd name="connsiteX10" fmla="*/ 41564 w 104775"/>
                  <a:gd name="connsiteY10" fmla="*/ 0 h 106506"/>
                  <a:gd name="connsiteX11" fmla="*/ 64077 w 104775"/>
                  <a:gd name="connsiteY11" fmla="*/ 0 h 106506"/>
                  <a:gd name="connsiteX12" fmla="*/ 104775 w 104775"/>
                  <a:gd name="connsiteY12" fmla="*/ 106507 h 106506"/>
                  <a:gd name="connsiteX13" fmla="*/ 67541 w 104775"/>
                  <a:gd name="connsiteY13" fmla="*/ 65809 h 106506"/>
                  <a:gd name="connsiteX14" fmla="*/ 56284 w 104775"/>
                  <a:gd name="connsiteY14" fmla="*/ 32905 h 106506"/>
                  <a:gd name="connsiteX15" fmla="*/ 54552 w 104775"/>
                  <a:gd name="connsiteY15" fmla="*/ 26843 h 106506"/>
                  <a:gd name="connsiteX16" fmla="*/ 52821 w 104775"/>
                  <a:gd name="connsiteY16" fmla="*/ 19050 h 106506"/>
                  <a:gd name="connsiteX17" fmla="*/ 51089 w 104775"/>
                  <a:gd name="connsiteY17" fmla="*/ 26843 h 106506"/>
                  <a:gd name="connsiteX18" fmla="*/ 49357 w 104775"/>
                  <a:gd name="connsiteY18" fmla="*/ 32905 h 106506"/>
                  <a:gd name="connsiteX19" fmla="*/ 38100 w 104775"/>
                  <a:gd name="connsiteY19" fmla="*/ 64943 h 106506"/>
                  <a:gd name="connsiteX20" fmla="*/ 67541 w 104775"/>
                  <a:gd name="connsiteY20" fmla="*/ 6494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4775" h="106506">
                    <a:moveTo>
                      <a:pt x="104775" y="106507"/>
                    </a:moveTo>
                    <a:lnTo>
                      <a:pt x="87457" y="106507"/>
                    </a:lnTo>
                    <a:cubicBezTo>
                      <a:pt x="85725" y="106507"/>
                      <a:pt x="83993" y="105641"/>
                      <a:pt x="83127" y="104775"/>
                    </a:cubicBezTo>
                    <a:cubicBezTo>
                      <a:pt x="82261" y="103909"/>
                      <a:pt x="81395" y="103043"/>
                      <a:pt x="80529" y="101311"/>
                    </a:cubicBezTo>
                    <a:lnTo>
                      <a:pt x="73602" y="81395"/>
                    </a:lnTo>
                    <a:lnTo>
                      <a:pt x="31173" y="81395"/>
                    </a:lnTo>
                    <a:lnTo>
                      <a:pt x="24245" y="101311"/>
                    </a:lnTo>
                    <a:cubicBezTo>
                      <a:pt x="23379" y="102177"/>
                      <a:pt x="22514" y="103909"/>
                      <a:pt x="21648" y="104775"/>
                    </a:cubicBezTo>
                    <a:cubicBezTo>
                      <a:pt x="20782" y="105641"/>
                      <a:pt x="19050" y="106507"/>
                      <a:pt x="17318" y="106507"/>
                    </a:cubicBezTo>
                    <a:lnTo>
                      <a:pt x="0" y="106507"/>
                    </a:lnTo>
                    <a:lnTo>
                      <a:pt x="41564" y="0"/>
                    </a:lnTo>
                    <a:lnTo>
                      <a:pt x="64077" y="0"/>
                    </a:lnTo>
                    <a:lnTo>
                      <a:pt x="104775" y="106507"/>
                    </a:lnTo>
                    <a:close/>
                    <a:moveTo>
                      <a:pt x="67541" y="65809"/>
                    </a:moveTo>
                    <a:lnTo>
                      <a:pt x="56284" y="32905"/>
                    </a:lnTo>
                    <a:cubicBezTo>
                      <a:pt x="55418" y="31173"/>
                      <a:pt x="54552" y="29441"/>
                      <a:pt x="54552" y="26843"/>
                    </a:cubicBezTo>
                    <a:cubicBezTo>
                      <a:pt x="53686" y="24245"/>
                      <a:pt x="52821" y="21648"/>
                      <a:pt x="52821" y="19050"/>
                    </a:cubicBezTo>
                    <a:cubicBezTo>
                      <a:pt x="51955" y="21648"/>
                      <a:pt x="51089" y="24245"/>
                      <a:pt x="51089" y="26843"/>
                    </a:cubicBezTo>
                    <a:cubicBezTo>
                      <a:pt x="50223" y="29441"/>
                      <a:pt x="49357" y="31173"/>
                      <a:pt x="49357" y="32905"/>
                    </a:cubicBezTo>
                    <a:lnTo>
                      <a:pt x="38100" y="64943"/>
                    </a:lnTo>
                    <a:lnTo>
                      <a:pt x="67541" y="64943"/>
                    </a:lnTo>
                    <a:close/>
                  </a:path>
                </a:pathLst>
              </a:custGeom>
              <a:solidFill>
                <a:srgbClr val="29425A"/>
              </a:solidFill>
              <a:ln w="8653" cap="flat">
                <a:noFill/>
                <a:prstDash val="solid"/>
                <a:miter/>
              </a:ln>
            </p:spPr>
            <p:txBody>
              <a:bodyPr rtlCol="0" anchor="ctr"/>
              <a:lstStyle/>
              <a:p>
                <a:endParaRPr lang="en-US"/>
              </a:p>
            </p:txBody>
          </p:sp>
          <p:sp>
            <p:nvSpPr>
              <p:cNvPr id="207" name="Freeform 206">
                <a:extLst>
                  <a:ext uri="{FF2B5EF4-FFF2-40B4-BE49-F238E27FC236}">
                    <a16:creationId xmlns:a16="http://schemas.microsoft.com/office/drawing/2014/main" id="{AB0119A3-6695-DA74-BBEF-789F2EBD5EFC}"/>
                  </a:ext>
                </a:extLst>
              </p:cNvPr>
              <p:cNvSpPr/>
              <p:nvPr/>
            </p:nvSpPr>
            <p:spPr>
              <a:xfrm>
                <a:off x="6163540" y="1304924"/>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5 h 109104"/>
                  <a:gd name="connsiteX10" fmla="*/ 15587 w 94384"/>
                  <a:gd name="connsiteY10" fmla="*/ 15586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80530 h 109104"/>
                  <a:gd name="connsiteX30" fmla="*/ 44161 w 94384"/>
                  <a:gd name="connsiteY30" fmla="*/ 87457 h 109104"/>
                  <a:gd name="connsiteX31" fmla="*/ 58016 w 94384"/>
                  <a:gd name="connsiteY31" fmla="*/ 90055 h 109104"/>
                  <a:gd name="connsiteX32" fmla="*/ 67541 w 94384"/>
                  <a:gd name="connsiteY32" fmla="*/ 89189 h 109104"/>
                  <a:gd name="connsiteX33" fmla="*/ 75334 w 94384"/>
                  <a:gd name="connsiteY33" fmla="*/ 86591 h 109104"/>
                  <a:gd name="connsiteX34" fmla="*/ 75334 w 94384"/>
                  <a:gd name="connsiteY34" fmla="*/ 68407 h 109104"/>
                  <a:gd name="connsiteX35" fmla="*/ 63212 w 94384"/>
                  <a:gd name="connsiteY35" fmla="*/ 68407 h 109104"/>
                  <a:gd name="connsiteX36" fmla="*/ 59748 w 94384"/>
                  <a:gd name="connsiteY36" fmla="*/ 67541 h 109104"/>
                  <a:gd name="connsiteX37" fmla="*/ 58882 w 94384"/>
                  <a:gd name="connsiteY37" fmla="*/ 64943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5"/>
                      <a:pt x="0" y="54552"/>
                    </a:cubicBezTo>
                    <a:cubicBezTo>
                      <a:pt x="0" y="46759"/>
                      <a:pt x="1732" y="38966"/>
                      <a:pt x="4330" y="32905"/>
                    </a:cubicBezTo>
                    <a:cubicBezTo>
                      <a:pt x="6927" y="25977"/>
                      <a:pt x="10391" y="20782"/>
                      <a:pt x="15587" y="15586"/>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993" y="25977"/>
                      <a:pt x="81396" y="25977"/>
                      <a:pt x="79664" y="25111"/>
                    </a:cubicBezTo>
                    <a:cubicBezTo>
                      <a:pt x="77932" y="24245"/>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5"/>
                      <a:pt x="32039" y="26843"/>
                    </a:cubicBezTo>
                    <a:cubicBezTo>
                      <a:pt x="29441" y="30307"/>
                      <a:pt x="26843" y="33771"/>
                      <a:pt x="25977" y="38100"/>
                    </a:cubicBezTo>
                    <a:cubicBezTo>
                      <a:pt x="24246" y="42430"/>
                      <a:pt x="23380" y="47625"/>
                      <a:pt x="23380" y="52821"/>
                    </a:cubicBezTo>
                    <a:cubicBezTo>
                      <a:pt x="23380" y="58882"/>
                      <a:pt x="24246" y="64077"/>
                      <a:pt x="25977" y="68407"/>
                    </a:cubicBezTo>
                    <a:cubicBezTo>
                      <a:pt x="27709" y="72736"/>
                      <a:pt x="30307" y="77066"/>
                      <a:pt x="32905" y="80530"/>
                    </a:cubicBezTo>
                    <a:cubicBezTo>
                      <a:pt x="36368" y="83993"/>
                      <a:pt x="39832" y="85725"/>
                      <a:pt x="44161" y="87457"/>
                    </a:cubicBezTo>
                    <a:cubicBezTo>
                      <a:pt x="48491" y="89189"/>
                      <a:pt x="52821" y="90055"/>
                      <a:pt x="58016" y="90055"/>
                    </a:cubicBezTo>
                    <a:cubicBezTo>
                      <a:pt x="61480" y="90055"/>
                      <a:pt x="64943" y="90055"/>
                      <a:pt x="67541" y="89189"/>
                    </a:cubicBezTo>
                    <a:cubicBezTo>
                      <a:pt x="70139" y="88323"/>
                      <a:pt x="72737" y="87457"/>
                      <a:pt x="75334" y="86591"/>
                    </a:cubicBezTo>
                    <a:lnTo>
                      <a:pt x="75334" y="68407"/>
                    </a:lnTo>
                    <a:lnTo>
                      <a:pt x="63212" y="68407"/>
                    </a:lnTo>
                    <a:cubicBezTo>
                      <a:pt x="61480" y="68407"/>
                      <a:pt x="60614" y="68407"/>
                      <a:pt x="59748" y="67541"/>
                    </a:cubicBezTo>
                    <a:cubicBezTo>
                      <a:pt x="58882" y="66675"/>
                      <a:pt x="58882" y="65809"/>
                      <a:pt x="58882" y="64943"/>
                    </a:cubicBezTo>
                    <a:lnTo>
                      <a:pt x="58882" y="53686"/>
                    </a:lnTo>
                    <a:close/>
                  </a:path>
                </a:pathLst>
              </a:custGeom>
              <a:solidFill>
                <a:srgbClr val="29425A"/>
              </a:solidFill>
              <a:ln w="8653" cap="flat">
                <a:noFill/>
                <a:prstDash val="solid"/>
                <a:miter/>
              </a:ln>
            </p:spPr>
            <p:txBody>
              <a:bodyPr rtlCol="0" anchor="ctr"/>
              <a:lstStyle/>
              <a:p>
                <a:endParaRPr lang="en-US"/>
              </a:p>
            </p:txBody>
          </p:sp>
          <p:sp>
            <p:nvSpPr>
              <p:cNvPr id="208" name="Freeform 207">
                <a:extLst>
                  <a:ext uri="{FF2B5EF4-FFF2-40B4-BE49-F238E27FC236}">
                    <a16:creationId xmlns:a16="http://schemas.microsoft.com/office/drawing/2014/main" id="{CEB6101E-215B-064D-CC1A-72CB1444A97F}"/>
                  </a:ext>
                </a:extLst>
              </p:cNvPr>
              <p:cNvSpPr/>
              <p:nvPr/>
            </p:nvSpPr>
            <p:spPr>
              <a:xfrm>
                <a:off x="6279572" y="1305790"/>
                <a:ext cx="22513" cy="106506"/>
              </a:xfrm>
              <a:custGeom>
                <a:avLst/>
                <a:gdLst>
                  <a:gd name="connsiteX0" fmla="*/ 22513 w 22513"/>
                  <a:gd name="connsiteY0" fmla="*/ 106507 h 106506"/>
                  <a:gd name="connsiteX1" fmla="*/ 0 w 22513"/>
                  <a:gd name="connsiteY1" fmla="*/ 106507 h 106506"/>
                  <a:gd name="connsiteX2" fmla="*/ 0 w 22513"/>
                  <a:gd name="connsiteY2" fmla="*/ 0 h 106506"/>
                  <a:gd name="connsiteX3" fmla="*/ 22513 w 22513"/>
                  <a:gd name="connsiteY3" fmla="*/ 0 h 106506"/>
                  <a:gd name="connsiteX4" fmla="*/ 22513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3" y="106507"/>
                    </a:moveTo>
                    <a:lnTo>
                      <a:pt x="0" y="106507"/>
                    </a:lnTo>
                    <a:lnTo>
                      <a:pt x="0" y="0"/>
                    </a:lnTo>
                    <a:lnTo>
                      <a:pt x="22513" y="0"/>
                    </a:lnTo>
                    <a:lnTo>
                      <a:pt x="22513" y="106507"/>
                    </a:lnTo>
                    <a:close/>
                  </a:path>
                </a:pathLst>
              </a:custGeom>
              <a:solidFill>
                <a:srgbClr val="29425A"/>
              </a:solidFill>
              <a:ln w="8653" cap="flat">
                <a:noFill/>
                <a:prstDash val="solid"/>
                <a:miter/>
              </a:ln>
            </p:spPr>
            <p:txBody>
              <a:bodyPr rtlCol="0" anchor="ctr"/>
              <a:lstStyle/>
              <a:p>
                <a:endParaRPr lang="en-US"/>
              </a:p>
            </p:txBody>
          </p:sp>
          <p:sp>
            <p:nvSpPr>
              <p:cNvPr id="209" name="Freeform 208">
                <a:extLst>
                  <a:ext uri="{FF2B5EF4-FFF2-40B4-BE49-F238E27FC236}">
                    <a16:creationId xmlns:a16="http://schemas.microsoft.com/office/drawing/2014/main" id="{BC0A8D0E-4C6E-85A0-E045-202B1845D864}"/>
                  </a:ext>
                </a:extLst>
              </p:cNvPr>
              <p:cNvSpPr/>
              <p:nvPr/>
            </p:nvSpPr>
            <p:spPr>
              <a:xfrm>
                <a:off x="6329795" y="1305790"/>
                <a:ext cx="63211" cy="106506"/>
              </a:xfrm>
              <a:custGeom>
                <a:avLst/>
                <a:gdLst>
                  <a:gd name="connsiteX0" fmla="*/ 63211 w 63211"/>
                  <a:gd name="connsiteY0" fmla="*/ 88323 h 106506"/>
                  <a:gd name="connsiteX1" fmla="*/ 63211 w 63211"/>
                  <a:gd name="connsiteY1" fmla="*/ 106507 h 106506"/>
                  <a:gd name="connsiteX2" fmla="*/ 0 w 63211"/>
                  <a:gd name="connsiteY2" fmla="*/ 106507 h 106506"/>
                  <a:gd name="connsiteX3" fmla="*/ 0 w 63211"/>
                  <a:gd name="connsiteY3" fmla="*/ 0 h 106506"/>
                  <a:gd name="connsiteX4" fmla="*/ 21648 w 63211"/>
                  <a:gd name="connsiteY4" fmla="*/ 0 h 106506"/>
                  <a:gd name="connsiteX5" fmla="*/ 21648 w 63211"/>
                  <a:gd name="connsiteY5" fmla="*/ 88323 h 106506"/>
                  <a:gd name="connsiteX6" fmla="*/ 63211 w 63211"/>
                  <a:gd name="connsiteY6" fmla="*/ 883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211" h="106506">
                    <a:moveTo>
                      <a:pt x="63211" y="88323"/>
                    </a:moveTo>
                    <a:lnTo>
                      <a:pt x="63211" y="106507"/>
                    </a:lnTo>
                    <a:lnTo>
                      <a:pt x="0" y="106507"/>
                    </a:lnTo>
                    <a:lnTo>
                      <a:pt x="0" y="0"/>
                    </a:lnTo>
                    <a:lnTo>
                      <a:pt x="21648" y="0"/>
                    </a:lnTo>
                    <a:lnTo>
                      <a:pt x="21648" y="88323"/>
                    </a:lnTo>
                    <a:lnTo>
                      <a:pt x="63211" y="88323"/>
                    </a:lnTo>
                    <a:close/>
                  </a:path>
                </a:pathLst>
              </a:custGeom>
              <a:solidFill>
                <a:srgbClr val="29425A"/>
              </a:solidFill>
              <a:ln w="8653" cap="flat">
                <a:noFill/>
                <a:prstDash val="solid"/>
                <a:miter/>
              </a:ln>
            </p:spPr>
            <p:txBody>
              <a:bodyPr rtlCol="0" anchor="ctr"/>
              <a:lstStyle/>
              <a:p>
                <a:endParaRPr lang="en-US"/>
              </a:p>
            </p:txBody>
          </p:sp>
          <p:sp>
            <p:nvSpPr>
              <p:cNvPr id="210" name="Freeform 209">
                <a:extLst>
                  <a:ext uri="{FF2B5EF4-FFF2-40B4-BE49-F238E27FC236}">
                    <a16:creationId xmlns:a16="http://schemas.microsoft.com/office/drawing/2014/main" id="{9263FFB3-3694-2FA4-8C40-5499D6959EEE}"/>
                  </a:ext>
                </a:extLst>
              </p:cNvPr>
              <p:cNvSpPr/>
              <p:nvPr/>
            </p:nvSpPr>
            <p:spPr>
              <a:xfrm>
                <a:off x="6412056" y="1305790"/>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79 h 106506"/>
                  <a:gd name="connsiteX4" fmla="*/ 21648 w 67540"/>
                  <a:gd name="connsiteY4" fmla="*/ 61479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79"/>
                    </a:lnTo>
                    <a:lnTo>
                      <a:pt x="21648" y="61479"/>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29425A"/>
              </a:solidFill>
              <a:ln w="8653" cap="flat">
                <a:noFill/>
                <a:prstDash val="solid"/>
                <a:miter/>
              </a:ln>
            </p:spPr>
            <p:txBody>
              <a:bodyPr rtlCol="0" anchor="ctr"/>
              <a:lstStyle/>
              <a:p>
                <a:endParaRPr lang="en-US"/>
              </a:p>
            </p:txBody>
          </p:sp>
        </p:grpSp>
        <p:grpSp>
          <p:nvGrpSpPr>
            <p:cNvPr id="6" name="Graphic 6">
              <a:extLst>
                <a:ext uri="{FF2B5EF4-FFF2-40B4-BE49-F238E27FC236}">
                  <a16:creationId xmlns:a16="http://schemas.microsoft.com/office/drawing/2014/main" id="{C3885125-D41E-91D1-34E6-2536B0257A97}"/>
                </a:ext>
              </a:extLst>
            </p:cNvPr>
            <p:cNvGrpSpPr/>
            <p:nvPr/>
          </p:nvGrpSpPr>
          <p:grpSpPr>
            <a:xfrm>
              <a:off x="4437783" y="2215861"/>
              <a:ext cx="691861" cy="941243"/>
              <a:chOff x="4437783" y="2215861"/>
              <a:chExt cx="691861" cy="941243"/>
            </a:xfrm>
          </p:grpSpPr>
          <p:sp>
            <p:nvSpPr>
              <p:cNvPr id="200" name="Freeform 199">
                <a:extLst>
                  <a:ext uri="{FF2B5EF4-FFF2-40B4-BE49-F238E27FC236}">
                    <a16:creationId xmlns:a16="http://schemas.microsoft.com/office/drawing/2014/main" id="{63CF6DB0-08A4-9DC0-475E-A1E06DEAACB3}"/>
                  </a:ext>
                </a:extLst>
              </p:cNvPr>
              <p:cNvSpPr/>
              <p:nvPr/>
            </p:nvSpPr>
            <p:spPr>
              <a:xfrm>
                <a:off x="4437783" y="2849706"/>
                <a:ext cx="690995" cy="307397"/>
              </a:xfrm>
              <a:custGeom>
                <a:avLst/>
                <a:gdLst>
                  <a:gd name="connsiteX0" fmla="*/ 57150 w 690995"/>
                  <a:gd name="connsiteY0" fmla="*/ 165389 h 307397"/>
                  <a:gd name="connsiteX1" fmla="*/ 57150 w 690995"/>
                  <a:gd name="connsiteY1" fmla="*/ 0 h 307397"/>
                  <a:gd name="connsiteX2" fmla="*/ 0 w 690995"/>
                  <a:gd name="connsiteY2" fmla="*/ 0 h 307397"/>
                  <a:gd name="connsiteX3" fmla="*/ 0 w 690995"/>
                  <a:gd name="connsiteY3" fmla="*/ 165389 h 307397"/>
                  <a:gd name="connsiteX4" fmla="*/ 142009 w 690995"/>
                  <a:gd name="connsiteY4" fmla="*/ 307398 h 307397"/>
                  <a:gd name="connsiteX5" fmla="*/ 690996 w 690995"/>
                  <a:gd name="connsiteY5" fmla="*/ 307398 h 307397"/>
                  <a:gd name="connsiteX6" fmla="*/ 690996 w 690995"/>
                  <a:gd name="connsiteY6" fmla="*/ 250248 h 307397"/>
                  <a:gd name="connsiteX7" fmla="*/ 142875 w 690995"/>
                  <a:gd name="connsiteY7" fmla="*/ 250248 h 307397"/>
                  <a:gd name="connsiteX8" fmla="*/ 57150 w 690995"/>
                  <a:gd name="connsiteY8" fmla="*/ 165389 h 307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307397">
                    <a:moveTo>
                      <a:pt x="57150" y="165389"/>
                    </a:moveTo>
                    <a:lnTo>
                      <a:pt x="57150" y="0"/>
                    </a:lnTo>
                    <a:lnTo>
                      <a:pt x="0" y="0"/>
                    </a:lnTo>
                    <a:lnTo>
                      <a:pt x="0" y="165389"/>
                    </a:lnTo>
                    <a:cubicBezTo>
                      <a:pt x="0" y="244186"/>
                      <a:pt x="63211" y="307398"/>
                      <a:pt x="142009" y="307398"/>
                    </a:cubicBezTo>
                    <a:lnTo>
                      <a:pt x="690996" y="307398"/>
                    </a:lnTo>
                    <a:lnTo>
                      <a:pt x="690996" y="250248"/>
                    </a:lnTo>
                    <a:lnTo>
                      <a:pt x="142875" y="250248"/>
                    </a:lnTo>
                    <a:cubicBezTo>
                      <a:pt x="95250" y="251114"/>
                      <a:pt x="57150" y="213014"/>
                      <a:pt x="57150" y="165389"/>
                    </a:cubicBezTo>
                    <a:close/>
                  </a:path>
                </a:pathLst>
              </a:custGeom>
              <a:gradFill>
                <a:gsLst>
                  <a:gs pos="0">
                    <a:srgbClr val="9A9F16"/>
                  </a:gs>
                  <a:gs pos="50000">
                    <a:srgbClr val="878F21"/>
                  </a:gs>
                  <a:gs pos="100000">
                    <a:srgbClr val="747F2D"/>
                  </a:gs>
                </a:gsLst>
                <a:lin ang="5400000" scaled="1"/>
              </a:gradFill>
              <a:ln w="8653" cap="flat">
                <a:noFill/>
                <a:prstDash val="solid"/>
                <a:miter/>
              </a:ln>
            </p:spPr>
            <p:txBody>
              <a:bodyPr rtlCol="0" anchor="ctr"/>
              <a:lstStyle/>
              <a:p>
                <a:endParaRPr lang="en-US"/>
              </a:p>
            </p:txBody>
          </p:sp>
          <p:sp>
            <p:nvSpPr>
              <p:cNvPr id="201" name="Freeform 200">
                <a:extLst>
                  <a:ext uri="{FF2B5EF4-FFF2-40B4-BE49-F238E27FC236}">
                    <a16:creationId xmlns:a16="http://schemas.microsoft.com/office/drawing/2014/main" id="{60D8A906-FEF2-A85E-C986-6D22B49E4222}"/>
                  </a:ext>
                </a:extLst>
              </p:cNvPr>
              <p:cNvSpPr/>
              <p:nvPr/>
            </p:nvSpPr>
            <p:spPr>
              <a:xfrm>
                <a:off x="4438649" y="2215861"/>
                <a:ext cx="690995" cy="303068"/>
              </a:xfrm>
              <a:custGeom>
                <a:avLst/>
                <a:gdLst>
                  <a:gd name="connsiteX0" fmla="*/ 142009 w 690995"/>
                  <a:gd name="connsiteY0" fmla="*/ 0 h 303068"/>
                  <a:gd name="connsiteX1" fmla="*/ 0 w 690995"/>
                  <a:gd name="connsiteY1" fmla="*/ 142009 h 303068"/>
                  <a:gd name="connsiteX2" fmla="*/ 0 w 690995"/>
                  <a:gd name="connsiteY2" fmla="*/ 303068 h 303068"/>
                  <a:gd name="connsiteX3" fmla="*/ 57150 w 690995"/>
                  <a:gd name="connsiteY3" fmla="*/ 303068 h 303068"/>
                  <a:gd name="connsiteX4" fmla="*/ 57150 w 690995"/>
                  <a:gd name="connsiteY4" fmla="*/ 142009 h 303068"/>
                  <a:gd name="connsiteX5" fmla="*/ 142009 w 690995"/>
                  <a:gd name="connsiteY5" fmla="*/ 57150 h 303068"/>
                  <a:gd name="connsiteX6" fmla="*/ 690995 w 690995"/>
                  <a:gd name="connsiteY6" fmla="*/ 57150 h 303068"/>
                  <a:gd name="connsiteX7" fmla="*/ 690995 w 690995"/>
                  <a:gd name="connsiteY7" fmla="*/ 0 h 303068"/>
                  <a:gd name="connsiteX8" fmla="*/ 142009 w 690995"/>
                  <a:gd name="connsiteY8" fmla="*/ 0 h 303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303068">
                    <a:moveTo>
                      <a:pt x="142009" y="0"/>
                    </a:moveTo>
                    <a:cubicBezTo>
                      <a:pt x="63211" y="0"/>
                      <a:pt x="0" y="63212"/>
                      <a:pt x="0" y="142009"/>
                    </a:cubicBezTo>
                    <a:lnTo>
                      <a:pt x="0" y="303068"/>
                    </a:lnTo>
                    <a:lnTo>
                      <a:pt x="57150" y="303068"/>
                    </a:lnTo>
                    <a:lnTo>
                      <a:pt x="57150" y="142009"/>
                    </a:lnTo>
                    <a:cubicBezTo>
                      <a:pt x="57150" y="95250"/>
                      <a:pt x="95250" y="57150"/>
                      <a:pt x="142009" y="57150"/>
                    </a:cubicBezTo>
                    <a:lnTo>
                      <a:pt x="690995" y="57150"/>
                    </a:lnTo>
                    <a:lnTo>
                      <a:pt x="690995" y="0"/>
                    </a:lnTo>
                    <a:lnTo>
                      <a:pt x="142009" y="0"/>
                    </a:lnTo>
                    <a:close/>
                  </a:path>
                </a:pathLst>
              </a:custGeom>
              <a:gradFill>
                <a:gsLst>
                  <a:gs pos="0">
                    <a:srgbClr val="9A9F16"/>
                  </a:gs>
                  <a:gs pos="50000">
                    <a:srgbClr val="878F21"/>
                  </a:gs>
                  <a:gs pos="100000">
                    <a:srgbClr val="747F2D"/>
                  </a:gs>
                </a:gsLst>
                <a:lin ang="5400000" scaled="1"/>
              </a:gradFill>
              <a:ln w="8653" cap="flat">
                <a:noFill/>
                <a:prstDash val="solid"/>
                <a:miter/>
              </a:ln>
            </p:spPr>
            <p:txBody>
              <a:bodyPr rtlCol="0" anchor="ctr"/>
              <a:lstStyle/>
              <a:p>
                <a:endParaRPr lang="en-US"/>
              </a:p>
            </p:txBody>
          </p:sp>
        </p:grpSp>
        <p:grpSp>
          <p:nvGrpSpPr>
            <p:cNvPr id="7" name="Graphic 6">
              <a:extLst>
                <a:ext uri="{FF2B5EF4-FFF2-40B4-BE49-F238E27FC236}">
                  <a16:creationId xmlns:a16="http://schemas.microsoft.com/office/drawing/2014/main" id="{D057F16E-D944-A753-45C6-E5182B2A457A}"/>
                </a:ext>
              </a:extLst>
            </p:cNvPr>
            <p:cNvGrpSpPr/>
            <p:nvPr/>
          </p:nvGrpSpPr>
          <p:grpSpPr>
            <a:xfrm>
              <a:off x="4437783" y="3985779"/>
              <a:ext cx="691861" cy="942108"/>
              <a:chOff x="4437783" y="3985779"/>
              <a:chExt cx="691861" cy="942108"/>
            </a:xfrm>
          </p:grpSpPr>
          <p:sp>
            <p:nvSpPr>
              <p:cNvPr id="198" name="Freeform 197">
                <a:extLst>
                  <a:ext uri="{FF2B5EF4-FFF2-40B4-BE49-F238E27FC236}">
                    <a16:creationId xmlns:a16="http://schemas.microsoft.com/office/drawing/2014/main" id="{8E605989-E673-71EF-44A0-725E788B449C}"/>
                  </a:ext>
                </a:extLst>
              </p:cNvPr>
              <p:cNvSpPr/>
              <p:nvPr/>
            </p:nvSpPr>
            <p:spPr>
              <a:xfrm>
                <a:off x="4438649" y="3985779"/>
                <a:ext cx="690995" cy="241588"/>
              </a:xfrm>
              <a:custGeom>
                <a:avLst/>
                <a:gdLst>
                  <a:gd name="connsiteX0" fmla="*/ 142009 w 690995"/>
                  <a:gd name="connsiteY0" fmla="*/ 0 h 241588"/>
                  <a:gd name="connsiteX1" fmla="*/ 0 w 690995"/>
                  <a:gd name="connsiteY1" fmla="*/ 142009 h 241588"/>
                  <a:gd name="connsiteX2" fmla="*/ 0 w 690995"/>
                  <a:gd name="connsiteY2" fmla="*/ 241589 h 241588"/>
                  <a:gd name="connsiteX3" fmla="*/ 57150 w 690995"/>
                  <a:gd name="connsiteY3" fmla="*/ 241589 h 241588"/>
                  <a:gd name="connsiteX4" fmla="*/ 57150 w 690995"/>
                  <a:gd name="connsiteY4" fmla="*/ 142009 h 241588"/>
                  <a:gd name="connsiteX5" fmla="*/ 142009 w 690995"/>
                  <a:gd name="connsiteY5" fmla="*/ 57150 h 241588"/>
                  <a:gd name="connsiteX6" fmla="*/ 690995 w 690995"/>
                  <a:gd name="connsiteY6" fmla="*/ 57150 h 241588"/>
                  <a:gd name="connsiteX7" fmla="*/ 690995 w 690995"/>
                  <a:gd name="connsiteY7" fmla="*/ 0 h 241588"/>
                  <a:gd name="connsiteX8" fmla="*/ 142009 w 690995"/>
                  <a:gd name="connsiteY8" fmla="*/ 0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41588">
                    <a:moveTo>
                      <a:pt x="142009" y="0"/>
                    </a:moveTo>
                    <a:cubicBezTo>
                      <a:pt x="63211" y="0"/>
                      <a:pt x="0" y="63212"/>
                      <a:pt x="0" y="142009"/>
                    </a:cubicBezTo>
                    <a:lnTo>
                      <a:pt x="0" y="241589"/>
                    </a:lnTo>
                    <a:lnTo>
                      <a:pt x="57150" y="241589"/>
                    </a:lnTo>
                    <a:lnTo>
                      <a:pt x="57150" y="142009"/>
                    </a:lnTo>
                    <a:cubicBezTo>
                      <a:pt x="57150" y="95250"/>
                      <a:pt x="95250" y="57150"/>
                      <a:pt x="142009" y="57150"/>
                    </a:cubicBezTo>
                    <a:lnTo>
                      <a:pt x="690995" y="57150"/>
                    </a:lnTo>
                    <a:lnTo>
                      <a:pt x="690995" y="0"/>
                    </a:lnTo>
                    <a:lnTo>
                      <a:pt x="142009" y="0"/>
                    </a:lnTo>
                    <a:close/>
                  </a:path>
                </a:pathLst>
              </a:custGeom>
              <a:gradFill>
                <a:gsLst>
                  <a:gs pos="0">
                    <a:srgbClr val="4E6144"/>
                  </a:gs>
                  <a:gs pos="50000">
                    <a:srgbClr val="3B514F"/>
                  </a:gs>
                  <a:gs pos="100000">
                    <a:srgbClr val="29425A"/>
                  </a:gs>
                </a:gsLst>
                <a:lin ang="5400000" scaled="1"/>
              </a:gradFill>
              <a:ln w="8653" cap="flat">
                <a:noFill/>
                <a:prstDash val="solid"/>
                <a:miter/>
              </a:ln>
            </p:spPr>
            <p:txBody>
              <a:bodyPr rtlCol="0" anchor="ctr"/>
              <a:lstStyle/>
              <a:p>
                <a:endParaRPr lang="en-US"/>
              </a:p>
            </p:txBody>
          </p:sp>
          <p:sp>
            <p:nvSpPr>
              <p:cNvPr id="199" name="Freeform 198">
                <a:extLst>
                  <a:ext uri="{FF2B5EF4-FFF2-40B4-BE49-F238E27FC236}">
                    <a16:creationId xmlns:a16="http://schemas.microsoft.com/office/drawing/2014/main" id="{550A5672-75AF-650B-E610-64BA314CFD45}"/>
                  </a:ext>
                </a:extLst>
              </p:cNvPr>
              <p:cNvSpPr/>
              <p:nvPr/>
            </p:nvSpPr>
            <p:spPr>
              <a:xfrm>
                <a:off x="4437783" y="4686300"/>
                <a:ext cx="690995" cy="241588"/>
              </a:xfrm>
              <a:custGeom>
                <a:avLst/>
                <a:gdLst>
                  <a:gd name="connsiteX0" fmla="*/ 57150 w 690995"/>
                  <a:gd name="connsiteY0" fmla="*/ 99580 h 241588"/>
                  <a:gd name="connsiteX1" fmla="*/ 57150 w 690995"/>
                  <a:gd name="connsiteY1" fmla="*/ 0 h 241588"/>
                  <a:gd name="connsiteX2" fmla="*/ 0 w 690995"/>
                  <a:gd name="connsiteY2" fmla="*/ 0 h 241588"/>
                  <a:gd name="connsiteX3" fmla="*/ 0 w 690995"/>
                  <a:gd name="connsiteY3" fmla="*/ 99580 h 241588"/>
                  <a:gd name="connsiteX4" fmla="*/ 142009 w 690995"/>
                  <a:gd name="connsiteY4" fmla="*/ 241588 h 241588"/>
                  <a:gd name="connsiteX5" fmla="*/ 690996 w 690995"/>
                  <a:gd name="connsiteY5" fmla="*/ 241588 h 241588"/>
                  <a:gd name="connsiteX6" fmla="*/ 690996 w 690995"/>
                  <a:gd name="connsiteY6" fmla="*/ 184439 h 241588"/>
                  <a:gd name="connsiteX7" fmla="*/ 142875 w 690995"/>
                  <a:gd name="connsiteY7" fmla="*/ 184439 h 241588"/>
                  <a:gd name="connsiteX8" fmla="*/ 57150 w 690995"/>
                  <a:gd name="connsiteY8" fmla="*/ 99580 h 241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41588">
                    <a:moveTo>
                      <a:pt x="57150" y="99580"/>
                    </a:moveTo>
                    <a:lnTo>
                      <a:pt x="57150" y="0"/>
                    </a:lnTo>
                    <a:lnTo>
                      <a:pt x="0" y="0"/>
                    </a:lnTo>
                    <a:lnTo>
                      <a:pt x="0" y="99580"/>
                    </a:lnTo>
                    <a:cubicBezTo>
                      <a:pt x="0" y="178377"/>
                      <a:pt x="63211" y="241588"/>
                      <a:pt x="142009" y="241588"/>
                    </a:cubicBezTo>
                    <a:lnTo>
                      <a:pt x="690996" y="241588"/>
                    </a:lnTo>
                    <a:lnTo>
                      <a:pt x="690996" y="184439"/>
                    </a:lnTo>
                    <a:lnTo>
                      <a:pt x="142875" y="184439"/>
                    </a:lnTo>
                    <a:cubicBezTo>
                      <a:pt x="95250" y="185304"/>
                      <a:pt x="57150" y="147205"/>
                      <a:pt x="57150" y="99580"/>
                    </a:cubicBezTo>
                    <a:close/>
                  </a:path>
                </a:pathLst>
              </a:custGeom>
              <a:gradFill>
                <a:gsLst>
                  <a:gs pos="0">
                    <a:srgbClr val="4E6144"/>
                  </a:gs>
                  <a:gs pos="50000">
                    <a:srgbClr val="3B514F"/>
                  </a:gs>
                  <a:gs pos="100000">
                    <a:srgbClr val="29425A"/>
                  </a:gs>
                </a:gsLst>
                <a:lin ang="5400000" scaled="1"/>
              </a:gradFill>
              <a:ln w="8653" cap="flat">
                <a:noFill/>
                <a:prstDash val="solid"/>
                <a:miter/>
              </a:ln>
            </p:spPr>
            <p:txBody>
              <a:bodyPr rtlCol="0" anchor="ctr"/>
              <a:lstStyle/>
              <a:p>
                <a:endParaRPr lang="en-US"/>
              </a:p>
            </p:txBody>
          </p:sp>
        </p:grpSp>
        <p:grpSp>
          <p:nvGrpSpPr>
            <p:cNvPr id="8" name="Graphic 6">
              <a:extLst>
                <a:ext uri="{FF2B5EF4-FFF2-40B4-BE49-F238E27FC236}">
                  <a16:creationId xmlns:a16="http://schemas.microsoft.com/office/drawing/2014/main" id="{496F3B87-EAAB-CD78-E731-D19C0C524995}"/>
                </a:ext>
              </a:extLst>
            </p:cNvPr>
            <p:cNvGrpSpPr/>
            <p:nvPr/>
          </p:nvGrpSpPr>
          <p:grpSpPr>
            <a:xfrm>
              <a:off x="6543675" y="1325706"/>
              <a:ext cx="1189759" cy="941243"/>
              <a:chOff x="6543675" y="1325706"/>
              <a:chExt cx="1189759" cy="941243"/>
            </a:xfrm>
          </p:grpSpPr>
          <p:sp>
            <p:nvSpPr>
              <p:cNvPr id="196" name="Freeform 195">
                <a:extLst>
                  <a:ext uri="{FF2B5EF4-FFF2-40B4-BE49-F238E27FC236}">
                    <a16:creationId xmlns:a16="http://schemas.microsoft.com/office/drawing/2014/main" id="{15F10BC4-EEB2-B532-6265-00997B9EE2FE}"/>
                  </a:ext>
                </a:extLst>
              </p:cNvPr>
              <p:cNvSpPr/>
              <p:nvPr/>
            </p:nvSpPr>
            <p:spPr>
              <a:xfrm>
                <a:off x="6543675" y="1325706"/>
                <a:ext cx="1189759" cy="312593"/>
              </a:xfrm>
              <a:custGeom>
                <a:avLst/>
                <a:gdLst>
                  <a:gd name="connsiteX0" fmla="*/ 1132609 w 1189759"/>
                  <a:gd name="connsiteY0" fmla="*/ 142009 h 312593"/>
                  <a:gd name="connsiteX1" fmla="*/ 1132609 w 1189759"/>
                  <a:gd name="connsiteY1" fmla="*/ 312593 h 312593"/>
                  <a:gd name="connsiteX2" fmla="*/ 1189759 w 1189759"/>
                  <a:gd name="connsiteY2" fmla="*/ 312593 h 312593"/>
                  <a:gd name="connsiteX3" fmla="*/ 1189759 w 1189759"/>
                  <a:gd name="connsiteY3" fmla="*/ 142009 h 312593"/>
                  <a:gd name="connsiteX4" fmla="*/ 1047750 w 1189759"/>
                  <a:gd name="connsiteY4" fmla="*/ 0 h 312593"/>
                  <a:gd name="connsiteX5" fmla="*/ 0 w 1189759"/>
                  <a:gd name="connsiteY5" fmla="*/ 0 h 312593"/>
                  <a:gd name="connsiteX6" fmla="*/ 0 w 1189759"/>
                  <a:gd name="connsiteY6" fmla="*/ 57150 h 312593"/>
                  <a:gd name="connsiteX7" fmla="*/ 1047750 w 1189759"/>
                  <a:gd name="connsiteY7" fmla="*/ 57150 h 312593"/>
                  <a:gd name="connsiteX8" fmla="*/ 1132609 w 1189759"/>
                  <a:gd name="connsiteY8" fmla="*/ 142009 h 31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9759" h="312593">
                    <a:moveTo>
                      <a:pt x="1132609" y="142009"/>
                    </a:moveTo>
                    <a:lnTo>
                      <a:pt x="1132609" y="312593"/>
                    </a:lnTo>
                    <a:lnTo>
                      <a:pt x="1189759" y="312593"/>
                    </a:lnTo>
                    <a:lnTo>
                      <a:pt x="1189759" y="142009"/>
                    </a:lnTo>
                    <a:cubicBezTo>
                      <a:pt x="1189759" y="63211"/>
                      <a:pt x="1126548" y="0"/>
                      <a:pt x="1047750" y="0"/>
                    </a:cubicBezTo>
                    <a:lnTo>
                      <a:pt x="0" y="0"/>
                    </a:lnTo>
                    <a:lnTo>
                      <a:pt x="0" y="57150"/>
                    </a:lnTo>
                    <a:lnTo>
                      <a:pt x="1047750" y="57150"/>
                    </a:lnTo>
                    <a:cubicBezTo>
                      <a:pt x="1094509" y="56284"/>
                      <a:pt x="1132609" y="94384"/>
                      <a:pt x="1132609" y="142009"/>
                    </a:cubicBezTo>
                    <a:close/>
                  </a:path>
                </a:pathLst>
              </a:custGeom>
              <a:gradFill>
                <a:gsLst>
                  <a:gs pos="0">
                    <a:srgbClr val="9A9F16"/>
                  </a:gs>
                  <a:gs pos="32670">
                    <a:srgbClr val="989D17"/>
                  </a:gs>
                  <a:gs pos="50040">
                    <a:srgbClr val="90971C"/>
                  </a:gs>
                  <a:gs pos="63810">
                    <a:srgbClr val="828B24"/>
                  </a:gs>
                  <a:gs pos="75690">
                    <a:srgbClr val="6F7C30"/>
                  </a:gs>
                  <a:gs pos="86350">
                    <a:srgbClr val="56673F"/>
                  </a:gs>
                  <a:gs pos="95990">
                    <a:srgbClr val="384E51"/>
                  </a:gs>
                  <a:gs pos="100000">
                    <a:srgbClr val="29425A"/>
                  </a:gs>
                </a:gsLst>
                <a:lin ang="15571994" scaled="1"/>
              </a:gradFill>
              <a:ln w="8653" cap="flat">
                <a:noFill/>
                <a:prstDash val="solid"/>
                <a:miter/>
              </a:ln>
            </p:spPr>
            <p:txBody>
              <a:bodyPr rtlCol="0" anchor="ctr"/>
              <a:lstStyle/>
              <a:p>
                <a:endParaRPr lang="en-US"/>
              </a:p>
            </p:txBody>
          </p:sp>
          <p:sp>
            <p:nvSpPr>
              <p:cNvPr id="197" name="Freeform 196">
                <a:extLst>
                  <a:ext uri="{FF2B5EF4-FFF2-40B4-BE49-F238E27FC236}">
                    <a16:creationId xmlns:a16="http://schemas.microsoft.com/office/drawing/2014/main" id="{66684F23-9355-9851-F583-EFDB1E357F34}"/>
                  </a:ext>
                </a:extLst>
              </p:cNvPr>
              <p:cNvSpPr/>
              <p:nvPr/>
            </p:nvSpPr>
            <p:spPr>
              <a:xfrm>
                <a:off x="7042438" y="1969077"/>
                <a:ext cx="690995" cy="297872"/>
              </a:xfrm>
              <a:custGeom>
                <a:avLst/>
                <a:gdLst>
                  <a:gd name="connsiteX0" fmla="*/ 633846 w 690995"/>
                  <a:gd name="connsiteY0" fmla="*/ 0 h 297872"/>
                  <a:gd name="connsiteX1" fmla="*/ 633846 w 690995"/>
                  <a:gd name="connsiteY1" fmla="*/ 155864 h 297872"/>
                  <a:gd name="connsiteX2" fmla="*/ 548987 w 690995"/>
                  <a:gd name="connsiteY2" fmla="*/ 240723 h 297872"/>
                  <a:gd name="connsiteX3" fmla="*/ 442480 w 690995"/>
                  <a:gd name="connsiteY3" fmla="*/ 240723 h 297872"/>
                  <a:gd name="connsiteX4" fmla="*/ 0 w 690995"/>
                  <a:gd name="connsiteY4" fmla="*/ 240723 h 297872"/>
                  <a:gd name="connsiteX5" fmla="*/ 0 w 690995"/>
                  <a:gd name="connsiteY5" fmla="*/ 297873 h 297872"/>
                  <a:gd name="connsiteX6" fmla="*/ 442480 w 690995"/>
                  <a:gd name="connsiteY6" fmla="*/ 297873 h 297872"/>
                  <a:gd name="connsiteX7" fmla="*/ 548987 w 690995"/>
                  <a:gd name="connsiteY7" fmla="*/ 297873 h 297872"/>
                  <a:gd name="connsiteX8" fmla="*/ 690996 w 690995"/>
                  <a:gd name="connsiteY8" fmla="*/ 155864 h 297872"/>
                  <a:gd name="connsiteX9" fmla="*/ 690996 w 690995"/>
                  <a:gd name="connsiteY9" fmla="*/ 0 h 297872"/>
                  <a:gd name="connsiteX10" fmla="*/ 633846 w 690995"/>
                  <a:gd name="connsiteY10" fmla="*/ 0 h 297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0995" h="297872">
                    <a:moveTo>
                      <a:pt x="633846" y="0"/>
                    </a:moveTo>
                    <a:lnTo>
                      <a:pt x="633846" y="155864"/>
                    </a:lnTo>
                    <a:cubicBezTo>
                      <a:pt x="633846" y="202623"/>
                      <a:pt x="595746" y="240723"/>
                      <a:pt x="548987" y="240723"/>
                    </a:cubicBezTo>
                    <a:lnTo>
                      <a:pt x="442480" y="240723"/>
                    </a:lnTo>
                    <a:lnTo>
                      <a:pt x="0" y="240723"/>
                    </a:lnTo>
                    <a:lnTo>
                      <a:pt x="0" y="297873"/>
                    </a:lnTo>
                    <a:lnTo>
                      <a:pt x="442480" y="297873"/>
                    </a:lnTo>
                    <a:lnTo>
                      <a:pt x="548987" y="297873"/>
                    </a:lnTo>
                    <a:cubicBezTo>
                      <a:pt x="627784" y="297873"/>
                      <a:pt x="690996" y="234661"/>
                      <a:pt x="690996" y="155864"/>
                    </a:cubicBezTo>
                    <a:lnTo>
                      <a:pt x="690996" y="0"/>
                    </a:lnTo>
                    <a:lnTo>
                      <a:pt x="633846" y="0"/>
                    </a:lnTo>
                    <a:close/>
                  </a:path>
                </a:pathLst>
              </a:custGeom>
              <a:gradFill>
                <a:gsLst>
                  <a:gs pos="0">
                    <a:srgbClr val="9A9F16"/>
                  </a:gs>
                  <a:gs pos="32670">
                    <a:srgbClr val="989D17"/>
                  </a:gs>
                  <a:gs pos="50040">
                    <a:srgbClr val="90971C"/>
                  </a:gs>
                  <a:gs pos="63810">
                    <a:srgbClr val="828B24"/>
                  </a:gs>
                  <a:gs pos="75690">
                    <a:srgbClr val="6F7C30"/>
                  </a:gs>
                  <a:gs pos="86350">
                    <a:srgbClr val="56673F"/>
                  </a:gs>
                  <a:gs pos="95990">
                    <a:srgbClr val="384E51"/>
                  </a:gs>
                  <a:gs pos="100000">
                    <a:srgbClr val="29425A"/>
                  </a:gs>
                </a:gsLst>
                <a:lin ang="15571994" scaled="1"/>
              </a:gradFill>
              <a:ln w="8653" cap="flat">
                <a:noFill/>
                <a:prstDash val="solid"/>
                <a:miter/>
              </a:ln>
            </p:spPr>
            <p:txBody>
              <a:bodyPr rtlCol="0" anchor="ctr"/>
              <a:lstStyle/>
              <a:p>
                <a:endParaRPr lang="en-US"/>
              </a:p>
            </p:txBody>
          </p:sp>
        </p:grpSp>
        <p:grpSp>
          <p:nvGrpSpPr>
            <p:cNvPr id="9" name="Graphic 6">
              <a:extLst>
                <a:ext uri="{FF2B5EF4-FFF2-40B4-BE49-F238E27FC236}">
                  <a16:creationId xmlns:a16="http://schemas.microsoft.com/office/drawing/2014/main" id="{99C3D869-1D2C-21E2-56B6-5CB0EC73BE8D}"/>
                </a:ext>
              </a:extLst>
            </p:cNvPr>
            <p:cNvGrpSpPr/>
            <p:nvPr/>
          </p:nvGrpSpPr>
          <p:grpSpPr>
            <a:xfrm>
              <a:off x="7042438" y="3095625"/>
              <a:ext cx="690995" cy="942108"/>
              <a:chOff x="7042438" y="3095625"/>
              <a:chExt cx="690995" cy="942108"/>
            </a:xfrm>
          </p:grpSpPr>
          <p:sp>
            <p:nvSpPr>
              <p:cNvPr id="194" name="Freeform 193">
                <a:extLst>
                  <a:ext uri="{FF2B5EF4-FFF2-40B4-BE49-F238E27FC236}">
                    <a16:creationId xmlns:a16="http://schemas.microsoft.com/office/drawing/2014/main" id="{E4496A25-52BA-F885-2E5E-462E88C436E2}"/>
                  </a:ext>
                </a:extLst>
              </p:cNvPr>
              <p:cNvSpPr/>
              <p:nvPr/>
            </p:nvSpPr>
            <p:spPr>
              <a:xfrm>
                <a:off x="7042438" y="3095625"/>
                <a:ext cx="690995" cy="245918"/>
              </a:xfrm>
              <a:custGeom>
                <a:avLst/>
                <a:gdLst>
                  <a:gd name="connsiteX0" fmla="*/ 633846 w 690995"/>
                  <a:gd name="connsiteY0" fmla="*/ 142009 h 245918"/>
                  <a:gd name="connsiteX1" fmla="*/ 633846 w 690995"/>
                  <a:gd name="connsiteY1" fmla="*/ 245918 h 245918"/>
                  <a:gd name="connsiteX2" fmla="*/ 690996 w 690995"/>
                  <a:gd name="connsiteY2" fmla="*/ 245918 h 245918"/>
                  <a:gd name="connsiteX3" fmla="*/ 690996 w 690995"/>
                  <a:gd name="connsiteY3" fmla="*/ 142009 h 245918"/>
                  <a:gd name="connsiteX4" fmla="*/ 548987 w 690995"/>
                  <a:gd name="connsiteY4" fmla="*/ 0 h 245918"/>
                  <a:gd name="connsiteX5" fmla="*/ 0 w 690995"/>
                  <a:gd name="connsiteY5" fmla="*/ 0 h 245918"/>
                  <a:gd name="connsiteX6" fmla="*/ 0 w 690995"/>
                  <a:gd name="connsiteY6" fmla="*/ 57150 h 245918"/>
                  <a:gd name="connsiteX7" fmla="*/ 548987 w 690995"/>
                  <a:gd name="connsiteY7" fmla="*/ 57150 h 245918"/>
                  <a:gd name="connsiteX8" fmla="*/ 633846 w 690995"/>
                  <a:gd name="connsiteY8" fmla="*/ 142009 h 245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45918">
                    <a:moveTo>
                      <a:pt x="633846" y="142009"/>
                    </a:moveTo>
                    <a:lnTo>
                      <a:pt x="633846" y="245918"/>
                    </a:lnTo>
                    <a:lnTo>
                      <a:pt x="690996" y="245918"/>
                    </a:lnTo>
                    <a:lnTo>
                      <a:pt x="690996" y="142009"/>
                    </a:lnTo>
                    <a:cubicBezTo>
                      <a:pt x="690996" y="63211"/>
                      <a:pt x="627784" y="0"/>
                      <a:pt x="548987" y="0"/>
                    </a:cubicBezTo>
                    <a:lnTo>
                      <a:pt x="0" y="0"/>
                    </a:lnTo>
                    <a:lnTo>
                      <a:pt x="0" y="57150"/>
                    </a:lnTo>
                    <a:lnTo>
                      <a:pt x="548987" y="57150"/>
                    </a:lnTo>
                    <a:cubicBezTo>
                      <a:pt x="595746" y="57150"/>
                      <a:pt x="633846" y="95250"/>
                      <a:pt x="633846" y="142009"/>
                    </a:cubicBezTo>
                    <a:close/>
                  </a:path>
                </a:pathLst>
              </a:custGeom>
              <a:gradFill>
                <a:gsLst>
                  <a:gs pos="0">
                    <a:srgbClr val="4E6144"/>
                  </a:gs>
                  <a:gs pos="50000">
                    <a:srgbClr val="617038"/>
                  </a:gs>
                  <a:gs pos="100000">
                    <a:srgbClr val="747F2D"/>
                  </a:gs>
                </a:gsLst>
                <a:lin ang="16200000" scaled="1"/>
              </a:gradFill>
              <a:ln w="8653" cap="flat">
                <a:noFill/>
                <a:prstDash val="solid"/>
                <a:miter/>
              </a:ln>
            </p:spPr>
            <p:txBody>
              <a:bodyPr rtlCol="0" anchor="ctr"/>
              <a:lstStyle/>
              <a:p>
                <a:endParaRPr lang="en-US"/>
              </a:p>
            </p:txBody>
          </p:sp>
          <p:sp>
            <p:nvSpPr>
              <p:cNvPr id="195" name="Freeform 194">
                <a:extLst>
                  <a:ext uri="{FF2B5EF4-FFF2-40B4-BE49-F238E27FC236}">
                    <a16:creationId xmlns:a16="http://schemas.microsoft.com/office/drawing/2014/main" id="{B64FAF9C-5EE5-C32F-1AA4-83F2E18364BE}"/>
                  </a:ext>
                </a:extLst>
              </p:cNvPr>
              <p:cNvSpPr/>
              <p:nvPr/>
            </p:nvSpPr>
            <p:spPr>
              <a:xfrm>
                <a:off x="7042438" y="3801340"/>
                <a:ext cx="690995" cy="236393"/>
              </a:xfrm>
              <a:custGeom>
                <a:avLst/>
                <a:gdLst>
                  <a:gd name="connsiteX0" fmla="*/ 633846 w 690995"/>
                  <a:gd name="connsiteY0" fmla="*/ 0 h 236393"/>
                  <a:gd name="connsiteX1" fmla="*/ 633846 w 690995"/>
                  <a:gd name="connsiteY1" fmla="*/ 94384 h 236393"/>
                  <a:gd name="connsiteX2" fmla="*/ 548987 w 690995"/>
                  <a:gd name="connsiteY2" fmla="*/ 179243 h 236393"/>
                  <a:gd name="connsiteX3" fmla="*/ 0 w 690995"/>
                  <a:gd name="connsiteY3" fmla="*/ 179243 h 236393"/>
                  <a:gd name="connsiteX4" fmla="*/ 0 w 690995"/>
                  <a:gd name="connsiteY4" fmla="*/ 236393 h 236393"/>
                  <a:gd name="connsiteX5" fmla="*/ 548987 w 690995"/>
                  <a:gd name="connsiteY5" fmla="*/ 236393 h 236393"/>
                  <a:gd name="connsiteX6" fmla="*/ 690996 w 690995"/>
                  <a:gd name="connsiteY6" fmla="*/ 94384 h 236393"/>
                  <a:gd name="connsiteX7" fmla="*/ 690996 w 690995"/>
                  <a:gd name="connsiteY7" fmla="*/ 0 h 236393"/>
                  <a:gd name="connsiteX8" fmla="*/ 633846 w 690995"/>
                  <a:gd name="connsiteY8" fmla="*/ 0 h 236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0995" h="236393">
                    <a:moveTo>
                      <a:pt x="633846" y="0"/>
                    </a:moveTo>
                    <a:lnTo>
                      <a:pt x="633846" y="94384"/>
                    </a:lnTo>
                    <a:cubicBezTo>
                      <a:pt x="633846" y="141143"/>
                      <a:pt x="595746" y="179243"/>
                      <a:pt x="548987" y="179243"/>
                    </a:cubicBezTo>
                    <a:lnTo>
                      <a:pt x="0" y="179243"/>
                    </a:lnTo>
                    <a:lnTo>
                      <a:pt x="0" y="236393"/>
                    </a:lnTo>
                    <a:lnTo>
                      <a:pt x="548987" y="236393"/>
                    </a:lnTo>
                    <a:cubicBezTo>
                      <a:pt x="627784" y="236393"/>
                      <a:pt x="690996" y="173182"/>
                      <a:pt x="690996" y="94384"/>
                    </a:cubicBezTo>
                    <a:lnTo>
                      <a:pt x="690996" y="0"/>
                    </a:lnTo>
                    <a:lnTo>
                      <a:pt x="633846" y="0"/>
                    </a:lnTo>
                    <a:close/>
                  </a:path>
                </a:pathLst>
              </a:custGeom>
              <a:gradFill>
                <a:gsLst>
                  <a:gs pos="0">
                    <a:srgbClr val="4E6144"/>
                  </a:gs>
                  <a:gs pos="50000">
                    <a:srgbClr val="617038"/>
                  </a:gs>
                  <a:gs pos="100000">
                    <a:srgbClr val="747F2D"/>
                  </a:gs>
                </a:gsLst>
                <a:lin ang="16200000" scaled="1"/>
              </a:gradFill>
              <a:ln w="8653" cap="flat">
                <a:noFill/>
                <a:prstDash val="solid"/>
                <a:miter/>
              </a:ln>
            </p:spPr>
            <p:txBody>
              <a:bodyPr rtlCol="0" anchor="ctr"/>
              <a:lstStyle/>
              <a:p>
                <a:endParaRPr lang="en-US"/>
              </a:p>
            </p:txBody>
          </p:sp>
        </p:grpSp>
        <p:sp>
          <p:nvSpPr>
            <p:cNvPr id="11" name="Freeform 10">
              <a:extLst>
                <a:ext uri="{FF2B5EF4-FFF2-40B4-BE49-F238E27FC236}">
                  <a16:creationId xmlns:a16="http://schemas.microsoft.com/office/drawing/2014/main" id="{1B2D6DF0-68FE-C2B1-D20B-0E8464F657D0}"/>
                </a:ext>
              </a:extLst>
            </p:cNvPr>
            <p:cNvSpPr/>
            <p:nvPr/>
          </p:nvSpPr>
          <p:spPr>
            <a:xfrm>
              <a:off x="5129645" y="4511386"/>
              <a:ext cx="1912793" cy="771524"/>
            </a:xfrm>
            <a:custGeom>
              <a:avLst/>
              <a:gdLst>
                <a:gd name="connsiteX0" fmla="*/ 0 w 1912793"/>
                <a:gd name="connsiteY0" fmla="*/ 0 h 771524"/>
                <a:gd name="connsiteX1" fmla="*/ 0 w 1912793"/>
                <a:gd name="connsiteY1" fmla="*/ 303068 h 771524"/>
                <a:gd name="connsiteX2" fmla="*/ 118630 w 1912793"/>
                <a:gd name="connsiteY2" fmla="*/ 386195 h 771524"/>
                <a:gd name="connsiteX3" fmla="*/ 0 w 1912793"/>
                <a:gd name="connsiteY3" fmla="*/ 468457 h 771524"/>
                <a:gd name="connsiteX4" fmla="*/ 0 w 1912793"/>
                <a:gd name="connsiteY4" fmla="*/ 771525 h 771524"/>
                <a:gd name="connsiteX5" fmla="*/ 1912793 w 1912793"/>
                <a:gd name="connsiteY5" fmla="*/ 771525 h 771524"/>
                <a:gd name="connsiteX6" fmla="*/ 1912793 w 1912793"/>
                <a:gd name="connsiteY6" fmla="*/ 0 h 771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1524">
                  <a:moveTo>
                    <a:pt x="0" y="0"/>
                  </a:moveTo>
                  <a:lnTo>
                    <a:pt x="0" y="303068"/>
                  </a:lnTo>
                  <a:lnTo>
                    <a:pt x="118630" y="386195"/>
                  </a:lnTo>
                  <a:lnTo>
                    <a:pt x="0" y="468457"/>
                  </a:lnTo>
                  <a:lnTo>
                    <a:pt x="0" y="771525"/>
                  </a:lnTo>
                  <a:lnTo>
                    <a:pt x="1912793" y="771525"/>
                  </a:lnTo>
                  <a:lnTo>
                    <a:pt x="1912793" y="0"/>
                  </a:lnTo>
                  <a:close/>
                </a:path>
              </a:pathLst>
            </a:custGeom>
            <a:solidFill>
              <a:srgbClr val="29425A"/>
            </a:solid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F0C93985-E60E-62F9-6262-9DD7AA894291}"/>
                </a:ext>
              </a:extLst>
            </p:cNvPr>
            <p:cNvSpPr/>
            <p:nvPr/>
          </p:nvSpPr>
          <p:spPr>
            <a:xfrm>
              <a:off x="5129645" y="3626427"/>
              <a:ext cx="1912793" cy="771525"/>
            </a:xfrm>
            <a:custGeom>
              <a:avLst/>
              <a:gdLst>
                <a:gd name="connsiteX0" fmla="*/ 1912793 w 1912793"/>
                <a:gd name="connsiteY0" fmla="*/ 0 h 771525"/>
                <a:gd name="connsiteX1" fmla="*/ 0 w 1912793"/>
                <a:gd name="connsiteY1" fmla="*/ 0 h 771525"/>
                <a:gd name="connsiteX2" fmla="*/ 0 w 1912793"/>
                <a:gd name="connsiteY2" fmla="*/ 771525 h 771525"/>
                <a:gd name="connsiteX3" fmla="*/ 1912793 w 1912793"/>
                <a:gd name="connsiteY3" fmla="*/ 771525 h 771525"/>
                <a:gd name="connsiteX4" fmla="*/ 1912793 w 1912793"/>
                <a:gd name="connsiteY4" fmla="*/ 468457 h 771525"/>
                <a:gd name="connsiteX5" fmla="*/ 1794164 w 1912793"/>
                <a:gd name="connsiteY5" fmla="*/ 385330 h 771525"/>
                <a:gd name="connsiteX6" fmla="*/ 1912793 w 1912793"/>
                <a:gd name="connsiteY6" fmla="*/ 303068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1525">
                  <a:moveTo>
                    <a:pt x="1912793" y="0"/>
                  </a:moveTo>
                  <a:lnTo>
                    <a:pt x="0" y="0"/>
                  </a:lnTo>
                  <a:lnTo>
                    <a:pt x="0" y="771525"/>
                  </a:lnTo>
                  <a:lnTo>
                    <a:pt x="1912793" y="771525"/>
                  </a:lnTo>
                  <a:lnTo>
                    <a:pt x="1912793" y="468457"/>
                  </a:lnTo>
                  <a:lnTo>
                    <a:pt x="1794164" y="385330"/>
                  </a:lnTo>
                  <a:lnTo>
                    <a:pt x="1912793" y="303068"/>
                  </a:lnTo>
                  <a:close/>
                </a:path>
              </a:pathLst>
            </a:custGeom>
            <a:solidFill>
              <a:srgbClr val="4E6144"/>
            </a:solid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805F878-1289-72C5-0E30-9338164C1E5D}"/>
                </a:ext>
              </a:extLst>
            </p:cNvPr>
            <p:cNvSpPr/>
            <p:nvPr/>
          </p:nvSpPr>
          <p:spPr>
            <a:xfrm>
              <a:off x="5129645" y="2740602"/>
              <a:ext cx="1912793" cy="772391"/>
            </a:xfrm>
            <a:custGeom>
              <a:avLst/>
              <a:gdLst>
                <a:gd name="connsiteX0" fmla="*/ 0 w 1912793"/>
                <a:gd name="connsiteY0" fmla="*/ 0 h 772391"/>
                <a:gd name="connsiteX1" fmla="*/ 0 w 1912793"/>
                <a:gd name="connsiteY1" fmla="*/ 303068 h 772391"/>
                <a:gd name="connsiteX2" fmla="*/ 118630 w 1912793"/>
                <a:gd name="connsiteY2" fmla="*/ 387061 h 772391"/>
                <a:gd name="connsiteX3" fmla="*/ 0 w 1912793"/>
                <a:gd name="connsiteY3" fmla="*/ 470189 h 772391"/>
                <a:gd name="connsiteX4" fmla="*/ 0 w 1912793"/>
                <a:gd name="connsiteY4" fmla="*/ 772391 h 772391"/>
                <a:gd name="connsiteX5" fmla="*/ 1912793 w 1912793"/>
                <a:gd name="connsiteY5" fmla="*/ 772391 h 772391"/>
                <a:gd name="connsiteX6" fmla="*/ 1912793 w 1912793"/>
                <a:gd name="connsiteY6" fmla="*/ 0 h 7723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2391">
                  <a:moveTo>
                    <a:pt x="0" y="0"/>
                  </a:moveTo>
                  <a:lnTo>
                    <a:pt x="0" y="303068"/>
                  </a:lnTo>
                  <a:lnTo>
                    <a:pt x="118630" y="387061"/>
                  </a:lnTo>
                  <a:lnTo>
                    <a:pt x="0" y="470189"/>
                  </a:lnTo>
                  <a:lnTo>
                    <a:pt x="0" y="772391"/>
                  </a:lnTo>
                  <a:lnTo>
                    <a:pt x="1912793" y="772391"/>
                  </a:lnTo>
                  <a:lnTo>
                    <a:pt x="1912793" y="0"/>
                  </a:lnTo>
                  <a:close/>
                </a:path>
              </a:pathLst>
            </a:custGeom>
            <a:solidFill>
              <a:srgbClr val="747F2D"/>
            </a:solid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7C10665A-E720-4385-2DD4-C3F4696E8463}"/>
                </a:ext>
              </a:extLst>
            </p:cNvPr>
            <p:cNvSpPr/>
            <p:nvPr/>
          </p:nvSpPr>
          <p:spPr>
            <a:xfrm>
              <a:off x="5129645" y="1855643"/>
              <a:ext cx="1912793" cy="771524"/>
            </a:xfrm>
            <a:custGeom>
              <a:avLst/>
              <a:gdLst>
                <a:gd name="connsiteX0" fmla="*/ 1912793 w 1912793"/>
                <a:gd name="connsiteY0" fmla="*/ 0 h 771524"/>
                <a:gd name="connsiteX1" fmla="*/ 0 w 1912793"/>
                <a:gd name="connsiteY1" fmla="*/ 0 h 771524"/>
                <a:gd name="connsiteX2" fmla="*/ 0 w 1912793"/>
                <a:gd name="connsiteY2" fmla="*/ 771525 h 771524"/>
                <a:gd name="connsiteX3" fmla="*/ 1912793 w 1912793"/>
                <a:gd name="connsiteY3" fmla="*/ 771525 h 771524"/>
                <a:gd name="connsiteX4" fmla="*/ 1912793 w 1912793"/>
                <a:gd name="connsiteY4" fmla="*/ 468457 h 771524"/>
                <a:gd name="connsiteX5" fmla="*/ 1794164 w 1912793"/>
                <a:gd name="connsiteY5" fmla="*/ 386195 h 771524"/>
                <a:gd name="connsiteX6" fmla="*/ 1912793 w 1912793"/>
                <a:gd name="connsiteY6" fmla="*/ 303068 h 771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12793" h="771524">
                  <a:moveTo>
                    <a:pt x="1912793" y="0"/>
                  </a:moveTo>
                  <a:lnTo>
                    <a:pt x="0" y="0"/>
                  </a:lnTo>
                  <a:lnTo>
                    <a:pt x="0" y="771525"/>
                  </a:lnTo>
                  <a:lnTo>
                    <a:pt x="1912793" y="771525"/>
                  </a:lnTo>
                  <a:lnTo>
                    <a:pt x="1912793" y="468457"/>
                  </a:lnTo>
                  <a:lnTo>
                    <a:pt x="1794164" y="386195"/>
                  </a:lnTo>
                  <a:lnTo>
                    <a:pt x="1912793" y="303068"/>
                  </a:lnTo>
                  <a:close/>
                </a:path>
              </a:pathLst>
            </a:custGeom>
            <a:solidFill>
              <a:srgbClr val="9A9F16"/>
            </a:solidFill>
            <a:ln w="8653" cap="flat">
              <a:noFill/>
              <a:prstDash val="solid"/>
              <a:miter/>
            </a:ln>
          </p:spPr>
          <p:txBody>
            <a:bodyPr rtlCol="0" anchor="ctr"/>
            <a:lstStyle/>
            <a:p>
              <a:endParaRPr lang="en-US"/>
            </a:p>
          </p:txBody>
        </p:sp>
        <p:grpSp>
          <p:nvGrpSpPr>
            <p:cNvPr id="17" name="Graphic 6">
              <a:extLst>
                <a:ext uri="{FF2B5EF4-FFF2-40B4-BE49-F238E27FC236}">
                  <a16:creationId xmlns:a16="http://schemas.microsoft.com/office/drawing/2014/main" id="{2ED9A1C0-0085-478B-0D4E-FD7DAD0E1619}"/>
                </a:ext>
              </a:extLst>
            </p:cNvPr>
            <p:cNvGrpSpPr/>
            <p:nvPr/>
          </p:nvGrpSpPr>
          <p:grpSpPr>
            <a:xfrm>
              <a:off x="5684693" y="2199409"/>
              <a:ext cx="802697" cy="110836"/>
              <a:chOff x="5684693" y="2199409"/>
              <a:chExt cx="802697" cy="110836"/>
            </a:xfrm>
            <a:solidFill>
              <a:srgbClr val="FFFFFF"/>
            </a:solidFill>
          </p:grpSpPr>
          <p:sp>
            <p:nvSpPr>
              <p:cNvPr id="186" name="Freeform 185">
                <a:extLst>
                  <a:ext uri="{FF2B5EF4-FFF2-40B4-BE49-F238E27FC236}">
                    <a16:creationId xmlns:a16="http://schemas.microsoft.com/office/drawing/2014/main" id="{53F69F30-5AB7-67B7-F554-90A1DF135686}"/>
                  </a:ext>
                </a:extLst>
              </p:cNvPr>
              <p:cNvSpPr/>
              <p:nvPr/>
            </p:nvSpPr>
            <p:spPr>
              <a:xfrm>
                <a:off x="5684693" y="2201140"/>
                <a:ext cx="67540" cy="106506"/>
              </a:xfrm>
              <a:custGeom>
                <a:avLst/>
                <a:gdLst>
                  <a:gd name="connsiteX0" fmla="*/ 22514 w 67540"/>
                  <a:gd name="connsiteY0" fmla="*/ 17318 h 106506"/>
                  <a:gd name="connsiteX1" fmla="*/ 22514 w 67540"/>
                  <a:gd name="connsiteY1" fmla="*/ 46759 h 106506"/>
                  <a:gd name="connsiteX2" fmla="*/ 60614 w 67540"/>
                  <a:gd name="connsiteY2" fmla="*/ 46759 h 106506"/>
                  <a:gd name="connsiteX3" fmla="*/ 60614 w 67540"/>
                  <a:gd name="connsiteY3" fmla="*/ 64077 h 106506"/>
                  <a:gd name="connsiteX4" fmla="*/ 22514 w 67540"/>
                  <a:gd name="connsiteY4" fmla="*/ 64077 h 106506"/>
                  <a:gd name="connsiteX5" fmla="*/ 22514 w 67540"/>
                  <a:gd name="connsiteY5" fmla="*/ 106507 h 106506"/>
                  <a:gd name="connsiteX6" fmla="*/ 0 w 67540"/>
                  <a:gd name="connsiteY6" fmla="*/ 106507 h 106506"/>
                  <a:gd name="connsiteX7" fmla="*/ 0 w 67540"/>
                  <a:gd name="connsiteY7" fmla="*/ 0 h 106506"/>
                  <a:gd name="connsiteX8" fmla="*/ 67541 w 67540"/>
                  <a:gd name="connsiteY8" fmla="*/ 0 h 106506"/>
                  <a:gd name="connsiteX9" fmla="*/ 67541 w 67540"/>
                  <a:gd name="connsiteY9" fmla="*/ 17318 h 106506"/>
                  <a:gd name="connsiteX10" fmla="*/ 22514 w 67540"/>
                  <a:gd name="connsiteY10"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540" h="106506">
                    <a:moveTo>
                      <a:pt x="22514" y="17318"/>
                    </a:moveTo>
                    <a:lnTo>
                      <a:pt x="22514" y="46759"/>
                    </a:lnTo>
                    <a:lnTo>
                      <a:pt x="60614" y="46759"/>
                    </a:lnTo>
                    <a:lnTo>
                      <a:pt x="60614" y="64077"/>
                    </a:lnTo>
                    <a:lnTo>
                      <a:pt x="22514" y="64077"/>
                    </a:lnTo>
                    <a:lnTo>
                      <a:pt x="22514" y="106507"/>
                    </a:lnTo>
                    <a:lnTo>
                      <a:pt x="0" y="106507"/>
                    </a:lnTo>
                    <a:lnTo>
                      <a:pt x="0" y="0"/>
                    </a:lnTo>
                    <a:lnTo>
                      <a:pt x="67541" y="0"/>
                    </a:lnTo>
                    <a:lnTo>
                      <a:pt x="67541" y="17318"/>
                    </a:lnTo>
                    <a:lnTo>
                      <a:pt x="22514" y="17318"/>
                    </a:lnTo>
                    <a:close/>
                  </a:path>
                </a:pathLst>
              </a:custGeom>
              <a:solidFill>
                <a:srgbClr val="FFFFFF"/>
              </a:solidFill>
              <a:ln w="8653"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DC49BF91-7DA6-166C-B5B3-3D00A2795AF7}"/>
                  </a:ext>
                </a:extLst>
              </p:cNvPr>
              <p:cNvSpPr/>
              <p:nvPr/>
            </p:nvSpPr>
            <p:spPr>
              <a:xfrm>
                <a:off x="5769552" y="2200275"/>
                <a:ext cx="110836" cy="109104"/>
              </a:xfrm>
              <a:custGeom>
                <a:avLst/>
                <a:gdLst>
                  <a:gd name="connsiteX0" fmla="*/ 110837 w 110836"/>
                  <a:gd name="connsiteY0" fmla="*/ 54552 h 109104"/>
                  <a:gd name="connsiteX1" fmla="*/ 106507 w 110836"/>
                  <a:gd name="connsiteY1" fmla="*/ 76200 h 109104"/>
                  <a:gd name="connsiteX2" fmla="*/ 95250 w 110836"/>
                  <a:gd name="connsiteY2" fmla="*/ 93518 h 109104"/>
                  <a:gd name="connsiteX3" fmla="*/ 77932 w 110836"/>
                  <a:gd name="connsiteY3" fmla="*/ 104775 h 109104"/>
                  <a:gd name="connsiteX4" fmla="*/ 55418 w 110836"/>
                  <a:gd name="connsiteY4" fmla="*/ 109105 h 109104"/>
                  <a:gd name="connsiteX5" fmla="*/ 32905 w 110836"/>
                  <a:gd name="connsiteY5" fmla="*/ 104775 h 109104"/>
                  <a:gd name="connsiteX6" fmla="*/ 15587 w 110836"/>
                  <a:gd name="connsiteY6" fmla="*/ 93518 h 109104"/>
                  <a:gd name="connsiteX7" fmla="*/ 4330 w 110836"/>
                  <a:gd name="connsiteY7" fmla="*/ 76200 h 109104"/>
                  <a:gd name="connsiteX8" fmla="*/ 0 w 110836"/>
                  <a:gd name="connsiteY8" fmla="*/ 54552 h 109104"/>
                  <a:gd name="connsiteX9" fmla="*/ 4330 w 110836"/>
                  <a:gd name="connsiteY9" fmla="*/ 32904 h 109104"/>
                  <a:gd name="connsiteX10" fmla="*/ 15587 w 110836"/>
                  <a:gd name="connsiteY10" fmla="*/ 15586 h 109104"/>
                  <a:gd name="connsiteX11" fmla="*/ 32905 w 110836"/>
                  <a:gd name="connsiteY11" fmla="*/ 4330 h 109104"/>
                  <a:gd name="connsiteX12" fmla="*/ 55418 w 110836"/>
                  <a:gd name="connsiteY12" fmla="*/ 0 h 109104"/>
                  <a:gd name="connsiteX13" fmla="*/ 77932 w 110836"/>
                  <a:gd name="connsiteY13" fmla="*/ 4330 h 109104"/>
                  <a:gd name="connsiteX14" fmla="*/ 95250 w 110836"/>
                  <a:gd name="connsiteY14" fmla="*/ 15586 h 109104"/>
                  <a:gd name="connsiteX15" fmla="*/ 106507 w 110836"/>
                  <a:gd name="connsiteY15" fmla="*/ 32904 h 109104"/>
                  <a:gd name="connsiteX16" fmla="*/ 110837 w 110836"/>
                  <a:gd name="connsiteY16" fmla="*/ 54552 h 109104"/>
                  <a:gd name="connsiteX17" fmla="*/ 88323 w 110836"/>
                  <a:gd name="connsiteY17" fmla="*/ 54552 h 109104"/>
                  <a:gd name="connsiteX18" fmla="*/ 85725 w 110836"/>
                  <a:gd name="connsiteY18" fmla="*/ 39832 h 109104"/>
                  <a:gd name="connsiteX19" fmla="*/ 79664 w 110836"/>
                  <a:gd name="connsiteY19" fmla="*/ 28575 h 109104"/>
                  <a:gd name="connsiteX20" fmla="*/ 69273 w 110836"/>
                  <a:gd name="connsiteY20" fmla="*/ 21648 h 109104"/>
                  <a:gd name="connsiteX21" fmla="*/ 56284 w 110836"/>
                  <a:gd name="connsiteY21" fmla="*/ 19050 h 109104"/>
                  <a:gd name="connsiteX22" fmla="*/ 43295 w 110836"/>
                  <a:gd name="connsiteY22" fmla="*/ 21648 h 109104"/>
                  <a:gd name="connsiteX23" fmla="*/ 32905 w 110836"/>
                  <a:gd name="connsiteY23" fmla="*/ 28575 h 109104"/>
                  <a:gd name="connsiteX24" fmla="*/ 26843 w 110836"/>
                  <a:gd name="connsiteY24" fmla="*/ 39832 h 109104"/>
                  <a:gd name="connsiteX25" fmla="*/ 24246 w 110836"/>
                  <a:gd name="connsiteY25" fmla="*/ 54552 h 109104"/>
                  <a:gd name="connsiteX26" fmla="*/ 26843 w 110836"/>
                  <a:gd name="connsiteY26" fmla="*/ 69273 h 109104"/>
                  <a:gd name="connsiteX27" fmla="*/ 32905 w 110836"/>
                  <a:gd name="connsiteY27" fmla="*/ 80529 h 109104"/>
                  <a:gd name="connsiteX28" fmla="*/ 43295 w 110836"/>
                  <a:gd name="connsiteY28" fmla="*/ 87457 h 109104"/>
                  <a:gd name="connsiteX29" fmla="*/ 56284 w 110836"/>
                  <a:gd name="connsiteY29" fmla="*/ 90054 h 109104"/>
                  <a:gd name="connsiteX30" fmla="*/ 69273 w 110836"/>
                  <a:gd name="connsiteY30" fmla="*/ 87457 h 109104"/>
                  <a:gd name="connsiteX31" fmla="*/ 79664 w 110836"/>
                  <a:gd name="connsiteY31" fmla="*/ 80529 h 109104"/>
                  <a:gd name="connsiteX32" fmla="*/ 85725 w 110836"/>
                  <a:gd name="connsiteY32" fmla="*/ 69273 h 109104"/>
                  <a:gd name="connsiteX33" fmla="*/ 88323 w 110836"/>
                  <a:gd name="connsiteY33" fmla="*/ 54552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10836" h="109104">
                    <a:moveTo>
                      <a:pt x="110837" y="54552"/>
                    </a:moveTo>
                    <a:cubicBezTo>
                      <a:pt x="110837" y="62345"/>
                      <a:pt x="109105" y="69273"/>
                      <a:pt x="106507" y="76200"/>
                    </a:cubicBezTo>
                    <a:cubicBezTo>
                      <a:pt x="103909" y="83127"/>
                      <a:pt x="100446" y="88323"/>
                      <a:pt x="95250" y="93518"/>
                    </a:cubicBezTo>
                    <a:cubicBezTo>
                      <a:pt x="90920" y="98714"/>
                      <a:pt x="84859" y="102177"/>
                      <a:pt x="77932" y="104775"/>
                    </a:cubicBezTo>
                    <a:cubicBezTo>
                      <a:pt x="71005" y="107373"/>
                      <a:pt x="64077" y="109105"/>
                      <a:pt x="55418" y="109105"/>
                    </a:cubicBezTo>
                    <a:cubicBezTo>
                      <a:pt x="46759" y="109105"/>
                      <a:pt x="39832" y="107373"/>
                      <a:pt x="32905" y="104775"/>
                    </a:cubicBezTo>
                    <a:cubicBezTo>
                      <a:pt x="25977" y="102177"/>
                      <a:pt x="20782" y="97848"/>
                      <a:pt x="15587" y="93518"/>
                    </a:cubicBezTo>
                    <a:cubicBezTo>
                      <a:pt x="10391" y="88323"/>
                      <a:pt x="6927" y="83127"/>
                      <a:pt x="4330" y="76200"/>
                    </a:cubicBezTo>
                    <a:cubicBezTo>
                      <a:pt x="1732" y="69273"/>
                      <a:pt x="0" y="62345"/>
                      <a:pt x="0" y="54552"/>
                    </a:cubicBezTo>
                    <a:cubicBezTo>
                      <a:pt x="0" y="46759"/>
                      <a:pt x="1732" y="39832"/>
                      <a:pt x="4330" y="32904"/>
                    </a:cubicBezTo>
                    <a:cubicBezTo>
                      <a:pt x="6927" y="25977"/>
                      <a:pt x="10391" y="20782"/>
                      <a:pt x="15587" y="15586"/>
                    </a:cubicBezTo>
                    <a:cubicBezTo>
                      <a:pt x="20782" y="10391"/>
                      <a:pt x="25977" y="6927"/>
                      <a:pt x="32905" y="4330"/>
                    </a:cubicBezTo>
                    <a:cubicBezTo>
                      <a:pt x="39832" y="1732"/>
                      <a:pt x="46759" y="0"/>
                      <a:pt x="55418" y="0"/>
                    </a:cubicBezTo>
                    <a:cubicBezTo>
                      <a:pt x="64077" y="0"/>
                      <a:pt x="71005" y="1732"/>
                      <a:pt x="77932" y="4330"/>
                    </a:cubicBezTo>
                    <a:cubicBezTo>
                      <a:pt x="84859" y="6927"/>
                      <a:pt x="90055" y="11257"/>
                      <a:pt x="95250" y="15586"/>
                    </a:cubicBezTo>
                    <a:cubicBezTo>
                      <a:pt x="100446" y="20782"/>
                      <a:pt x="103909" y="25977"/>
                      <a:pt x="106507" y="32904"/>
                    </a:cubicBezTo>
                    <a:cubicBezTo>
                      <a:pt x="109971" y="38966"/>
                      <a:pt x="110837" y="46759"/>
                      <a:pt x="110837" y="54552"/>
                    </a:cubicBezTo>
                    <a:close/>
                    <a:moveTo>
                      <a:pt x="88323" y="54552"/>
                    </a:moveTo>
                    <a:cubicBezTo>
                      <a:pt x="88323" y="49357"/>
                      <a:pt x="87457" y="44161"/>
                      <a:pt x="85725" y="39832"/>
                    </a:cubicBezTo>
                    <a:cubicBezTo>
                      <a:pt x="83993" y="35502"/>
                      <a:pt x="82261" y="32038"/>
                      <a:pt x="79664" y="28575"/>
                    </a:cubicBezTo>
                    <a:cubicBezTo>
                      <a:pt x="77066" y="25111"/>
                      <a:pt x="73602" y="23379"/>
                      <a:pt x="69273" y="21648"/>
                    </a:cubicBezTo>
                    <a:cubicBezTo>
                      <a:pt x="64943" y="19916"/>
                      <a:pt x="60614" y="19050"/>
                      <a:pt x="56284" y="19050"/>
                    </a:cubicBezTo>
                    <a:cubicBezTo>
                      <a:pt x="51089" y="19050"/>
                      <a:pt x="46759" y="19916"/>
                      <a:pt x="43295" y="21648"/>
                    </a:cubicBezTo>
                    <a:cubicBezTo>
                      <a:pt x="38966" y="23379"/>
                      <a:pt x="36368" y="25977"/>
                      <a:pt x="32905" y="28575"/>
                    </a:cubicBezTo>
                    <a:cubicBezTo>
                      <a:pt x="29441" y="31173"/>
                      <a:pt x="27709" y="35502"/>
                      <a:pt x="26843" y="39832"/>
                    </a:cubicBezTo>
                    <a:cubicBezTo>
                      <a:pt x="25112" y="44161"/>
                      <a:pt x="24246" y="49357"/>
                      <a:pt x="24246" y="54552"/>
                    </a:cubicBezTo>
                    <a:cubicBezTo>
                      <a:pt x="24246" y="59748"/>
                      <a:pt x="25112" y="64943"/>
                      <a:pt x="26843" y="69273"/>
                    </a:cubicBezTo>
                    <a:cubicBezTo>
                      <a:pt x="28575" y="73602"/>
                      <a:pt x="30307" y="77066"/>
                      <a:pt x="32905" y="80529"/>
                    </a:cubicBezTo>
                    <a:cubicBezTo>
                      <a:pt x="35502" y="83993"/>
                      <a:pt x="38966" y="85725"/>
                      <a:pt x="43295" y="87457"/>
                    </a:cubicBezTo>
                    <a:cubicBezTo>
                      <a:pt x="47625" y="89189"/>
                      <a:pt x="51955" y="90054"/>
                      <a:pt x="56284" y="90054"/>
                    </a:cubicBezTo>
                    <a:cubicBezTo>
                      <a:pt x="61480" y="90054"/>
                      <a:pt x="65809" y="89189"/>
                      <a:pt x="69273" y="87457"/>
                    </a:cubicBezTo>
                    <a:cubicBezTo>
                      <a:pt x="73602" y="85725"/>
                      <a:pt x="76200" y="83127"/>
                      <a:pt x="79664" y="80529"/>
                    </a:cubicBezTo>
                    <a:cubicBezTo>
                      <a:pt x="82261" y="77066"/>
                      <a:pt x="84859" y="73602"/>
                      <a:pt x="85725" y="69273"/>
                    </a:cubicBezTo>
                    <a:cubicBezTo>
                      <a:pt x="88323" y="64943"/>
                      <a:pt x="88323" y="59748"/>
                      <a:pt x="88323" y="54552"/>
                    </a:cubicBezTo>
                    <a:close/>
                  </a:path>
                </a:pathLst>
              </a:custGeom>
              <a:solidFill>
                <a:srgbClr val="FFFFFF"/>
              </a:solidFill>
              <a:ln w="8653" cap="flat">
                <a:noFill/>
                <a:prstDash val="solid"/>
                <a:miter/>
              </a:ln>
            </p:spPr>
            <p:txBody>
              <a:bodyPr rtlCol="0" anchor="ctr"/>
              <a:lstStyle/>
              <a:p>
                <a:endParaRPr lang="en-US"/>
              </a:p>
            </p:txBody>
          </p:sp>
          <p:sp>
            <p:nvSpPr>
              <p:cNvPr id="188" name="Freeform 187">
                <a:extLst>
                  <a:ext uri="{FF2B5EF4-FFF2-40B4-BE49-F238E27FC236}">
                    <a16:creationId xmlns:a16="http://schemas.microsoft.com/office/drawing/2014/main" id="{ADBB294C-8425-CBDA-26F0-AF1D9EF65EE3}"/>
                  </a:ext>
                </a:extLst>
              </p:cNvPr>
              <p:cNvSpPr/>
              <p:nvPr/>
            </p:nvSpPr>
            <p:spPr>
              <a:xfrm>
                <a:off x="5901170" y="2200275"/>
                <a:ext cx="90054" cy="109104"/>
              </a:xfrm>
              <a:custGeom>
                <a:avLst/>
                <a:gdLst>
                  <a:gd name="connsiteX0" fmla="*/ 77932 w 90054"/>
                  <a:gd name="connsiteY0" fmla="*/ 81395 h 109104"/>
                  <a:gd name="connsiteX1" fmla="*/ 81395 w 90054"/>
                  <a:gd name="connsiteY1" fmla="*/ 83127 h 109104"/>
                  <a:gd name="connsiteX2" fmla="*/ 90055 w 90054"/>
                  <a:gd name="connsiteY2" fmla="*/ 92652 h 109104"/>
                  <a:gd name="connsiteX3" fmla="*/ 74468 w 90054"/>
                  <a:gd name="connsiteY3" fmla="*/ 104775 h 109104"/>
                  <a:gd name="connsiteX4" fmla="*/ 51955 w 90054"/>
                  <a:gd name="connsiteY4" fmla="*/ 109105 h 109104"/>
                  <a:gd name="connsiteX5" fmla="*/ 30307 w 90054"/>
                  <a:gd name="connsiteY5" fmla="*/ 104775 h 109104"/>
                  <a:gd name="connsiteX6" fmla="*/ 13855 w 90054"/>
                  <a:gd name="connsiteY6" fmla="*/ 93518 h 109104"/>
                  <a:gd name="connsiteX7" fmla="*/ 3464 w 90054"/>
                  <a:gd name="connsiteY7" fmla="*/ 76200 h 109104"/>
                  <a:gd name="connsiteX8" fmla="*/ 0 w 90054"/>
                  <a:gd name="connsiteY8" fmla="*/ 54552 h 109104"/>
                  <a:gd name="connsiteX9" fmla="*/ 1732 w 90054"/>
                  <a:gd name="connsiteY9" fmla="*/ 39832 h 109104"/>
                  <a:gd name="connsiteX10" fmla="*/ 6927 w 90054"/>
                  <a:gd name="connsiteY10" fmla="*/ 26843 h 109104"/>
                  <a:gd name="connsiteX11" fmla="*/ 14721 w 90054"/>
                  <a:gd name="connsiteY11" fmla="*/ 15586 h 109104"/>
                  <a:gd name="connsiteX12" fmla="*/ 25111 w 90054"/>
                  <a:gd name="connsiteY12" fmla="*/ 6927 h 109104"/>
                  <a:gd name="connsiteX13" fmla="*/ 38100 w 90054"/>
                  <a:gd name="connsiteY13" fmla="*/ 1732 h 109104"/>
                  <a:gd name="connsiteX14" fmla="*/ 52821 w 90054"/>
                  <a:gd name="connsiteY14" fmla="*/ 0 h 109104"/>
                  <a:gd name="connsiteX15" fmla="*/ 64077 w 90054"/>
                  <a:gd name="connsiteY15" fmla="*/ 866 h 109104"/>
                  <a:gd name="connsiteX16" fmla="*/ 73602 w 90054"/>
                  <a:gd name="connsiteY16" fmla="*/ 3464 h 109104"/>
                  <a:gd name="connsiteX17" fmla="*/ 82261 w 90054"/>
                  <a:gd name="connsiteY17" fmla="*/ 7793 h 109104"/>
                  <a:gd name="connsiteX18" fmla="*/ 89189 w 90054"/>
                  <a:gd name="connsiteY18" fmla="*/ 13854 h 109104"/>
                  <a:gd name="connsiteX19" fmla="*/ 81395 w 90054"/>
                  <a:gd name="connsiteY19" fmla="*/ 24245 h 109104"/>
                  <a:gd name="connsiteX20" fmla="*/ 79664 w 90054"/>
                  <a:gd name="connsiteY20" fmla="*/ 25977 h 109104"/>
                  <a:gd name="connsiteX21" fmla="*/ 77066 w 90054"/>
                  <a:gd name="connsiteY21" fmla="*/ 26843 h 109104"/>
                  <a:gd name="connsiteX22" fmla="*/ 73602 w 90054"/>
                  <a:gd name="connsiteY22" fmla="*/ 25977 h 109104"/>
                  <a:gd name="connsiteX23" fmla="*/ 69273 w 90054"/>
                  <a:gd name="connsiteY23" fmla="*/ 23379 h 109104"/>
                  <a:gd name="connsiteX24" fmla="*/ 62346 w 90054"/>
                  <a:gd name="connsiteY24" fmla="*/ 20782 h 109104"/>
                  <a:gd name="connsiteX25" fmla="*/ 52821 w 90054"/>
                  <a:gd name="connsiteY25" fmla="*/ 19916 h 109104"/>
                  <a:gd name="connsiteX26" fmla="*/ 40698 w 90054"/>
                  <a:gd name="connsiteY26" fmla="*/ 22514 h 109104"/>
                  <a:gd name="connsiteX27" fmla="*/ 31173 w 90054"/>
                  <a:gd name="connsiteY27" fmla="*/ 29441 h 109104"/>
                  <a:gd name="connsiteX28" fmla="*/ 25111 w 90054"/>
                  <a:gd name="connsiteY28" fmla="*/ 40698 h 109104"/>
                  <a:gd name="connsiteX29" fmla="*/ 22514 w 90054"/>
                  <a:gd name="connsiteY29" fmla="*/ 56284 h 109104"/>
                  <a:gd name="connsiteX30" fmla="*/ 25111 w 90054"/>
                  <a:gd name="connsiteY30" fmla="*/ 71870 h 109104"/>
                  <a:gd name="connsiteX31" fmla="*/ 32039 w 90054"/>
                  <a:gd name="connsiteY31" fmla="*/ 83127 h 109104"/>
                  <a:gd name="connsiteX32" fmla="*/ 41564 w 90054"/>
                  <a:gd name="connsiteY32" fmla="*/ 90054 h 109104"/>
                  <a:gd name="connsiteX33" fmla="*/ 53686 w 90054"/>
                  <a:gd name="connsiteY33" fmla="*/ 92652 h 109104"/>
                  <a:gd name="connsiteX34" fmla="*/ 60614 w 90054"/>
                  <a:gd name="connsiteY34" fmla="*/ 92652 h 109104"/>
                  <a:gd name="connsiteX35" fmla="*/ 66675 w 90054"/>
                  <a:gd name="connsiteY35" fmla="*/ 91786 h 109104"/>
                  <a:gd name="connsiteX36" fmla="*/ 71870 w 90054"/>
                  <a:gd name="connsiteY36" fmla="*/ 89189 h 109104"/>
                  <a:gd name="connsiteX37" fmla="*/ 76200 w 90054"/>
                  <a:gd name="connsiteY37" fmla="*/ 85725 h 109104"/>
                  <a:gd name="connsiteX38" fmla="*/ 77932 w 90054"/>
                  <a:gd name="connsiteY38" fmla="*/ 84859 h 109104"/>
                  <a:gd name="connsiteX39" fmla="*/ 77932 w 90054"/>
                  <a:gd name="connsiteY39" fmla="*/ 81395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90054" h="109104">
                    <a:moveTo>
                      <a:pt x="77932" y="81395"/>
                    </a:moveTo>
                    <a:cubicBezTo>
                      <a:pt x="78798" y="81395"/>
                      <a:pt x="80529" y="82261"/>
                      <a:pt x="81395" y="83127"/>
                    </a:cubicBezTo>
                    <a:lnTo>
                      <a:pt x="90055" y="92652"/>
                    </a:lnTo>
                    <a:cubicBezTo>
                      <a:pt x="85725" y="97848"/>
                      <a:pt x="80529" y="102177"/>
                      <a:pt x="74468" y="104775"/>
                    </a:cubicBezTo>
                    <a:cubicBezTo>
                      <a:pt x="68407" y="107373"/>
                      <a:pt x="60614" y="109105"/>
                      <a:pt x="51955" y="109105"/>
                    </a:cubicBezTo>
                    <a:cubicBezTo>
                      <a:pt x="44161" y="109105"/>
                      <a:pt x="37234" y="107373"/>
                      <a:pt x="30307" y="104775"/>
                    </a:cubicBezTo>
                    <a:cubicBezTo>
                      <a:pt x="24245" y="102177"/>
                      <a:pt x="18184" y="98714"/>
                      <a:pt x="13855" y="93518"/>
                    </a:cubicBezTo>
                    <a:cubicBezTo>
                      <a:pt x="9525" y="88323"/>
                      <a:pt x="6061" y="83127"/>
                      <a:pt x="3464" y="76200"/>
                    </a:cubicBezTo>
                    <a:cubicBezTo>
                      <a:pt x="866" y="69273"/>
                      <a:pt x="0" y="62345"/>
                      <a:pt x="0" y="54552"/>
                    </a:cubicBezTo>
                    <a:cubicBezTo>
                      <a:pt x="0" y="49357"/>
                      <a:pt x="866" y="44161"/>
                      <a:pt x="1732" y="39832"/>
                    </a:cubicBezTo>
                    <a:cubicBezTo>
                      <a:pt x="2598" y="34636"/>
                      <a:pt x="4330" y="30307"/>
                      <a:pt x="6927" y="26843"/>
                    </a:cubicBezTo>
                    <a:cubicBezTo>
                      <a:pt x="9525" y="22514"/>
                      <a:pt x="12123" y="19050"/>
                      <a:pt x="14721" y="15586"/>
                    </a:cubicBezTo>
                    <a:cubicBezTo>
                      <a:pt x="18184" y="12123"/>
                      <a:pt x="21648" y="9525"/>
                      <a:pt x="25111" y="6927"/>
                    </a:cubicBezTo>
                    <a:cubicBezTo>
                      <a:pt x="29441" y="4330"/>
                      <a:pt x="32904" y="2598"/>
                      <a:pt x="38100" y="1732"/>
                    </a:cubicBezTo>
                    <a:cubicBezTo>
                      <a:pt x="42429" y="866"/>
                      <a:pt x="47625" y="0"/>
                      <a:pt x="52821" y="0"/>
                    </a:cubicBezTo>
                    <a:cubicBezTo>
                      <a:pt x="57150" y="0"/>
                      <a:pt x="60614" y="0"/>
                      <a:pt x="64077" y="866"/>
                    </a:cubicBezTo>
                    <a:cubicBezTo>
                      <a:pt x="67541" y="1732"/>
                      <a:pt x="71005" y="2598"/>
                      <a:pt x="73602" y="3464"/>
                    </a:cubicBezTo>
                    <a:cubicBezTo>
                      <a:pt x="76200" y="4330"/>
                      <a:pt x="79664" y="6061"/>
                      <a:pt x="82261" y="7793"/>
                    </a:cubicBezTo>
                    <a:cubicBezTo>
                      <a:pt x="84859" y="9525"/>
                      <a:pt x="87457" y="11257"/>
                      <a:pt x="89189" y="13854"/>
                    </a:cubicBezTo>
                    <a:lnTo>
                      <a:pt x="81395" y="24245"/>
                    </a:lnTo>
                    <a:cubicBezTo>
                      <a:pt x="80529" y="25111"/>
                      <a:pt x="80529" y="25111"/>
                      <a:pt x="79664" y="25977"/>
                    </a:cubicBezTo>
                    <a:cubicBezTo>
                      <a:pt x="78798" y="26843"/>
                      <a:pt x="77932" y="26843"/>
                      <a:pt x="77066" y="26843"/>
                    </a:cubicBezTo>
                    <a:cubicBezTo>
                      <a:pt x="76200" y="26843"/>
                      <a:pt x="74468" y="26843"/>
                      <a:pt x="73602" y="25977"/>
                    </a:cubicBezTo>
                    <a:cubicBezTo>
                      <a:pt x="72736" y="25111"/>
                      <a:pt x="71005" y="24245"/>
                      <a:pt x="69273" y="23379"/>
                    </a:cubicBezTo>
                    <a:cubicBezTo>
                      <a:pt x="67541" y="22514"/>
                      <a:pt x="64943" y="21648"/>
                      <a:pt x="62346" y="20782"/>
                    </a:cubicBezTo>
                    <a:cubicBezTo>
                      <a:pt x="59748" y="19916"/>
                      <a:pt x="56284" y="19916"/>
                      <a:pt x="52821" y="19916"/>
                    </a:cubicBezTo>
                    <a:cubicBezTo>
                      <a:pt x="48491" y="19916"/>
                      <a:pt x="44161" y="20782"/>
                      <a:pt x="40698" y="22514"/>
                    </a:cubicBezTo>
                    <a:cubicBezTo>
                      <a:pt x="37234" y="24245"/>
                      <a:pt x="33770" y="26843"/>
                      <a:pt x="31173" y="29441"/>
                    </a:cubicBezTo>
                    <a:cubicBezTo>
                      <a:pt x="28575" y="32904"/>
                      <a:pt x="26843" y="36368"/>
                      <a:pt x="25111" y="40698"/>
                    </a:cubicBezTo>
                    <a:cubicBezTo>
                      <a:pt x="23380" y="45027"/>
                      <a:pt x="22514" y="50223"/>
                      <a:pt x="22514" y="56284"/>
                    </a:cubicBezTo>
                    <a:cubicBezTo>
                      <a:pt x="22514" y="62345"/>
                      <a:pt x="23380" y="66675"/>
                      <a:pt x="25111" y="71870"/>
                    </a:cubicBezTo>
                    <a:cubicBezTo>
                      <a:pt x="26843" y="76200"/>
                      <a:pt x="28575" y="80529"/>
                      <a:pt x="32039" y="83127"/>
                    </a:cubicBezTo>
                    <a:cubicBezTo>
                      <a:pt x="34636" y="86591"/>
                      <a:pt x="38100" y="88323"/>
                      <a:pt x="41564" y="90054"/>
                    </a:cubicBezTo>
                    <a:cubicBezTo>
                      <a:pt x="45027" y="91786"/>
                      <a:pt x="49357" y="92652"/>
                      <a:pt x="53686" y="92652"/>
                    </a:cubicBezTo>
                    <a:cubicBezTo>
                      <a:pt x="56284" y="92652"/>
                      <a:pt x="58016" y="92652"/>
                      <a:pt x="60614" y="92652"/>
                    </a:cubicBezTo>
                    <a:cubicBezTo>
                      <a:pt x="62346" y="92652"/>
                      <a:pt x="64943" y="91786"/>
                      <a:pt x="66675" y="91786"/>
                    </a:cubicBezTo>
                    <a:cubicBezTo>
                      <a:pt x="68407" y="90920"/>
                      <a:pt x="70139" y="90054"/>
                      <a:pt x="71870" y="89189"/>
                    </a:cubicBezTo>
                    <a:cubicBezTo>
                      <a:pt x="73602" y="88323"/>
                      <a:pt x="75334" y="87457"/>
                      <a:pt x="76200" y="85725"/>
                    </a:cubicBezTo>
                    <a:cubicBezTo>
                      <a:pt x="77066" y="84859"/>
                      <a:pt x="77066" y="84859"/>
                      <a:pt x="77932" y="84859"/>
                    </a:cubicBezTo>
                    <a:cubicBezTo>
                      <a:pt x="76200" y="81395"/>
                      <a:pt x="77066" y="81395"/>
                      <a:pt x="77932" y="81395"/>
                    </a:cubicBezTo>
                    <a:close/>
                  </a:path>
                </a:pathLst>
              </a:custGeom>
              <a:solidFill>
                <a:srgbClr val="FFFFFF"/>
              </a:solidFill>
              <a:ln w="8653" cap="flat">
                <a:noFill/>
                <a:prstDash val="solid"/>
                <a:miter/>
              </a:ln>
            </p:spPr>
            <p:txBody>
              <a:bodyPr rtlCol="0" anchor="ctr"/>
              <a:lstStyle/>
              <a:p>
                <a:endParaRPr lang="en-US"/>
              </a:p>
            </p:txBody>
          </p:sp>
          <p:sp>
            <p:nvSpPr>
              <p:cNvPr id="189" name="Freeform 188">
                <a:extLst>
                  <a:ext uri="{FF2B5EF4-FFF2-40B4-BE49-F238E27FC236}">
                    <a16:creationId xmlns:a16="http://schemas.microsoft.com/office/drawing/2014/main" id="{05699A5F-2179-B75A-D4D2-11AEEC99EFCB}"/>
                  </a:ext>
                </a:extLst>
              </p:cNvPr>
              <p:cNvSpPr/>
              <p:nvPr/>
            </p:nvSpPr>
            <p:spPr>
              <a:xfrm>
                <a:off x="6010275" y="2202006"/>
                <a:ext cx="90054" cy="108238"/>
              </a:xfrm>
              <a:custGeom>
                <a:avLst/>
                <a:gdLst>
                  <a:gd name="connsiteX0" fmla="*/ 45893 w 90054"/>
                  <a:gd name="connsiteY0" fmla="*/ 88323 h 108238"/>
                  <a:gd name="connsiteX1" fmla="*/ 55418 w 90054"/>
                  <a:gd name="connsiteY1" fmla="*/ 86591 h 108238"/>
                  <a:gd name="connsiteX2" fmla="*/ 62345 w 90054"/>
                  <a:gd name="connsiteY2" fmla="*/ 81396 h 108238"/>
                  <a:gd name="connsiteX3" fmla="*/ 66675 w 90054"/>
                  <a:gd name="connsiteY3" fmla="*/ 73602 h 108238"/>
                  <a:gd name="connsiteX4" fmla="*/ 68407 w 90054"/>
                  <a:gd name="connsiteY4" fmla="*/ 63211 h 108238"/>
                  <a:gd name="connsiteX5" fmla="*/ 68407 w 90054"/>
                  <a:gd name="connsiteY5" fmla="*/ 0 h 108238"/>
                  <a:gd name="connsiteX6" fmla="*/ 90055 w 90054"/>
                  <a:gd name="connsiteY6" fmla="*/ 0 h 108238"/>
                  <a:gd name="connsiteX7" fmla="*/ 90055 w 90054"/>
                  <a:gd name="connsiteY7" fmla="*/ 63211 h 108238"/>
                  <a:gd name="connsiteX8" fmla="*/ 86591 w 90054"/>
                  <a:gd name="connsiteY8" fmla="*/ 81396 h 108238"/>
                  <a:gd name="connsiteX9" fmla="*/ 77932 w 90054"/>
                  <a:gd name="connsiteY9" fmla="*/ 95250 h 108238"/>
                  <a:gd name="connsiteX10" fmla="*/ 64077 w 90054"/>
                  <a:gd name="connsiteY10" fmla="*/ 104775 h 108238"/>
                  <a:gd name="connsiteX11" fmla="*/ 45027 w 90054"/>
                  <a:gd name="connsiteY11" fmla="*/ 108239 h 108238"/>
                  <a:gd name="connsiteX12" fmla="*/ 25977 w 90054"/>
                  <a:gd name="connsiteY12" fmla="*/ 104775 h 108238"/>
                  <a:gd name="connsiteX13" fmla="*/ 12123 w 90054"/>
                  <a:gd name="connsiteY13" fmla="*/ 95250 h 108238"/>
                  <a:gd name="connsiteX14" fmla="*/ 3464 w 90054"/>
                  <a:gd name="connsiteY14" fmla="*/ 81396 h 108238"/>
                  <a:gd name="connsiteX15" fmla="*/ 0 w 90054"/>
                  <a:gd name="connsiteY15" fmla="*/ 63211 h 108238"/>
                  <a:gd name="connsiteX16" fmla="*/ 0 w 90054"/>
                  <a:gd name="connsiteY16" fmla="*/ 0 h 108238"/>
                  <a:gd name="connsiteX17" fmla="*/ 21648 w 90054"/>
                  <a:gd name="connsiteY17" fmla="*/ 0 h 108238"/>
                  <a:gd name="connsiteX18" fmla="*/ 21648 w 90054"/>
                  <a:gd name="connsiteY18" fmla="*/ 63211 h 108238"/>
                  <a:gd name="connsiteX19" fmla="*/ 23379 w 90054"/>
                  <a:gd name="connsiteY19" fmla="*/ 73602 h 108238"/>
                  <a:gd name="connsiteX20" fmla="*/ 27709 w 90054"/>
                  <a:gd name="connsiteY20" fmla="*/ 81396 h 108238"/>
                  <a:gd name="connsiteX21" fmla="*/ 34636 w 90054"/>
                  <a:gd name="connsiteY21" fmla="*/ 86591 h 108238"/>
                  <a:gd name="connsiteX22" fmla="*/ 45893 w 90054"/>
                  <a:gd name="connsiteY22" fmla="*/ 88323 h 10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0054" h="108238">
                    <a:moveTo>
                      <a:pt x="45893" y="88323"/>
                    </a:moveTo>
                    <a:cubicBezTo>
                      <a:pt x="49357" y="88323"/>
                      <a:pt x="52821" y="87457"/>
                      <a:pt x="55418" y="86591"/>
                    </a:cubicBezTo>
                    <a:cubicBezTo>
                      <a:pt x="58016" y="85725"/>
                      <a:pt x="60614" y="83993"/>
                      <a:pt x="62345" y="81396"/>
                    </a:cubicBezTo>
                    <a:cubicBezTo>
                      <a:pt x="64077" y="78798"/>
                      <a:pt x="65809" y="76200"/>
                      <a:pt x="66675" y="73602"/>
                    </a:cubicBezTo>
                    <a:cubicBezTo>
                      <a:pt x="67541" y="70139"/>
                      <a:pt x="68407" y="66675"/>
                      <a:pt x="68407" y="63211"/>
                    </a:cubicBezTo>
                    <a:lnTo>
                      <a:pt x="68407" y="0"/>
                    </a:lnTo>
                    <a:lnTo>
                      <a:pt x="90055" y="0"/>
                    </a:lnTo>
                    <a:lnTo>
                      <a:pt x="90055" y="63211"/>
                    </a:lnTo>
                    <a:cubicBezTo>
                      <a:pt x="90055" y="69273"/>
                      <a:pt x="89189" y="75334"/>
                      <a:pt x="86591" y="81396"/>
                    </a:cubicBezTo>
                    <a:cubicBezTo>
                      <a:pt x="84859" y="86591"/>
                      <a:pt x="81395" y="91786"/>
                      <a:pt x="77932" y="95250"/>
                    </a:cubicBezTo>
                    <a:cubicBezTo>
                      <a:pt x="74468" y="99579"/>
                      <a:pt x="69273" y="102177"/>
                      <a:pt x="64077" y="104775"/>
                    </a:cubicBezTo>
                    <a:cubicBezTo>
                      <a:pt x="58882" y="107373"/>
                      <a:pt x="51955" y="108239"/>
                      <a:pt x="45027" y="108239"/>
                    </a:cubicBezTo>
                    <a:cubicBezTo>
                      <a:pt x="38100" y="108239"/>
                      <a:pt x="32038" y="107373"/>
                      <a:pt x="25977" y="104775"/>
                    </a:cubicBezTo>
                    <a:cubicBezTo>
                      <a:pt x="20782" y="102177"/>
                      <a:pt x="15586" y="99579"/>
                      <a:pt x="12123" y="95250"/>
                    </a:cubicBezTo>
                    <a:cubicBezTo>
                      <a:pt x="8659" y="90920"/>
                      <a:pt x="5196" y="86591"/>
                      <a:pt x="3464" y="81396"/>
                    </a:cubicBezTo>
                    <a:cubicBezTo>
                      <a:pt x="1732" y="76200"/>
                      <a:pt x="0" y="70139"/>
                      <a:pt x="0" y="63211"/>
                    </a:cubicBezTo>
                    <a:lnTo>
                      <a:pt x="0" y="0"/>
                    </a:lnTo>
                    <a:lnTo>
                      <a:pt x="21648" y="0"/>
                    </a:lnTo>
                    <a:lnTo>
                      <a:pt x="21648" y="63211"/>
                    </a:lnTo>
                    <a:cubicBezTo>
                      <a:pt x="21648" y="67541"/>
                      <a:pt x="22514" y="71005"/>
                      <a:pt x="23379" y="73602"/>
                    </a:cubicBezTo>
                    <a:cubicBezTo>
                      <a:pt x="24245" y="77066"/>
                      <a:pt x="25977" y="79664"/>
                      <a:pt x="27709" y="81396"/>
                    </a:cubicBezTo>
                    <a:cubicBezTo>
                      <a:pt x="29441" y="83993"/>
                      <a:pt x="32038" y="84859"/>
                      <a:pt x="34636" y="86591"/>
                    </a:cubicBezTo>
                    <a:cubicBezTo>
                      <a:pt x="38966" y="87457"/>
                      <a:pt x="42429" y="88323"/>
                      <a:pt x="45893" y="88323"/>
                    </a:cubicBezTo>
                    <a:close/>
                  </a:path>
                </a:pathLst>
              </a:custGeom>
              <a:solidFill>
                <a:srgbClr val="FFFFFF"/>
              </a:solidFill>
              <a:ln w="8653" cap="flat">
                <a:noFill/>
                <a:prstDash val="solid"/>
                <a:miter/>
              </a:ln>
            </p:spPr>
            <p:txBody>
              <a:bodyPr rtlCol="0" anchor="ctr"/>
              <a:lstStyle/>
              <a:p>
                <a:endParaRPr lang="en-US"/>
              </a:p>
            </p:txBody>
          </p:sp>
          <p:sp>
            <p:nvSpPr>
              <p:cNvPr id="190" name="Freeform 189">
                <a:extLst>
                  <a:ext uri="{FF2B5EF4-FFF2-40B4-BE49-F238E27FC236}">
                    <a16:creationId xmlns:a16="http://schemas.microsoft.com/office/drawing/2014/main" id="{8A5F583F-117F-73CC-8EA4-BEF53BFE97DE}"/>
                  </a:ext>
                </a:extLst>
              </p:cNvPr>
              <p:cNvSpPr/>
              <p:nvPr/>
            </p:nvSpPr>
            <p:spPr>
              <a:xfrm>
                <a:off x="6121977" y="2202872"/>
                <a:ext cx="73602" cy="106506"/>
              </a:xfrm>
              <a:custGeom>
                <a:avLst/>
                <a:gdLst>
                  <a:gd name="connsiteX0" fmla="*/ 66675 w 73602"/>
                  <a:gd name="connsiteY0" fmla="*/ 19050 h 106506"/>
                  <a:gd name="connsiteX1" fmla="*/ 64943 w 73602"/>
                  <a:gd name="connsiteY1" fmla="*/ 21648 h 106506"/>
                  <a:gd name="connsiteX2" fmla="*/ 62346 w 73602"/>
                  <a:gd name="connsiteY2" fmla="*/ 22514 h 106506"/>
                  <a:gd name="connsiteX3" fmla="*/ 58882 w 73602"/>
                  <a:gd name="connsiteY3" fmla="*/ 21648 h 106506"/>
                  <a:gd name="connsiteX4" fmla="*/ 54552 w 73602"/>
                  <a:gd name="connsiteY4" fmla="*/ 19050 h 106506"/>
                  <a:gd name="connsiteX5" fmla="*/ 48491 w 73602"/>
                  <a:gd name="connsiteY5" fmla="*/ 16452 h 106506"/>
                  <a:gd name="connsiteX6" fmla="*/ 40698 w 73602"/>
                  <a:gd name="connsiteY6" fmla="*/ 15587 h 106506"/>
                  <a:gd name="connsiteX7" fmla="*/ 29441 w 73602"/>
                  <a:gd name="connsiteY7" fmla="*/ 19050 h 106506"/>
                  <a:gd name="connsiteX8" fmla="*/ 25977 w 73602"/>
                  <a:gd name="connsiteY8" fmla="*/ 27709 h 106506"/>
                  <a:gd name="connsiteX9" fmla="*/ 27709 w 73602"/>
                  <a:gd name="connsiteY9" fmla="*/ 33770 h 106506"/>
                  <a:gd name="connsiteX10" fmla="*/ 32904 w 73602"/>
                  <a:gd name="connsiteY10" fmla="*/ 38100 h 106506"/>
                  <a:gd name="connsiteX11" fmla="*/ 40698 w 73602"/>
                  <a:gd name="connsiteY11" fmla="*/ 40698 h 106506"/>
                  <a:gd name="connsiteX12" fmla="*/ 49357 w 73602"/>
                  <a:gd name="connsiteY12" fmla="*/ 43295 h 106506"/>
                  <a:gd name="connsiteX13" fmla="*/ 58016 w 73602"/>
                  <a:gd name="connsiteY13" fmla="*/ 46759 h 106506"/>
                  <a:gd name="connsiteX14" fmla="*/ 65809 w 73602"/>
                  <a:gd name="connsiteY14" fmla="*/ 51955 h 106506"/>
                  <a:gd name="connsiteX15" fmla="*/ 71005 w 73602"/>
                  <a:gd name="connsiteY15" fmla="*/ 59748 h 106506"/>
                  <a:gd name="connsiteX16" fmla="*/ 72736 w 73602"/>
                  <a:gd name="connsiteY16" fmla="*/ 71005 h 106506"/>
                  <a:gd name="connsiteX17" fmla="*/ 70139 w 73602"/>
                  <a:gd name="connsiteY17" fmla="*/ 84859 h 106506"/>
                  <a:gd name="connsiteX18" fmla="*/ 63211 w 73602"/>
                  <a:gd name="connsiteY18" fmla="*/ 96116 h 106506"/>
                  <a:gd name="connsiteX19" fmla="*/ 51089 w 73602"/>
                  <a:gd name="connsiteY19" fmla="*/ 103909 h 106506"/>
                  <a:gd name="connsiteX20" fmla="*/ 35502 w 73602"/>
                  <a:gd name="connsiteY20" fmla="*/ 106507 h 106506"/>
                  <a:gd name="connsiteX21" fmla="*/ 25111 w 73602"/>
                  <a:gd name="connsiteY21" fmla="*/ 105641 h 106506"/>
                  <a:gd name="connsiteX22" fmla="*/ 15586 w 73602"/>
                  <a:gd name="connsiteY22" fmla="*/ 103043 h 106506"/>
                  <a:gd name="connsiteX23" fmla="*/ 6927 w 73602"/>
                  <a:gd name="connsiteY23" fmla="*/ 98714 h 106506"/>
                  <a:gd name="connsiteX24" fmla="*/ 0 w 73602"/>
                  <a:gd name="connsiteY24" fmla="*/ 92652 h 106506"/>
                  <a:gd name="connsiteX25" fmla="*/ 6061 w 73602"/>
                  <a:gd name="connsiteY25" fmla="*/ 82261 h 106506"/>
                  <a:gd name="connsiteX26" fmla="*/ 7793 w 73602"/>
                  <a:gd name="connsiteY26" fmla="*/ 80530 h 106506"/>
                  <a:gd name="connsiteX27" fmla="*/ 10391 w 73602"/>
                  <a:gd name="connsiteY27" fmla="*/ 79664 h 106506"/>
                  <a:gd name="connsiteX28" fmla="*/ 14721 w 73602"/>
                  <a:gd name="connsiteY28" fmla="*/ 81395 h 106506"/>
                  <a:gd name="connsiteX29" fmla="*/ 19916 w 73602"/>
                  <a:gd name="connsiteY29" fmla="*/ 84859 h 106506"/>
                  <a:gd name="connsiteX30" fmla="*/ 26843 w 73602"/>
                  <a:gd name="connsiteY30" fmla="*/ 88323 h 106506"/>
                  <a:gd name="connsiteX31" fmla="*/ 35502 w 73602"/>
                  <a:gd name="connsiteY31" fmla="*/ 90054 h 106506"/>
                  <a:gd name="connsiteX32" fmla="*/ 47625 w 73602"/>
                  <a:gd name="connsiteY32" fmla="*/ 86591 h 106506"/>
                  <a:gd name="connsiteX33" fmla="*/ 51955 w 73602"/>
                  <a:gd name="connsiteY33" fmla="*/ 76200 h 106506"/>
                  <a:gd name="connsiteX34" fmla="*/ 50223 w 73602"/>
                  <a:gd name="connsiteY34" fmla="*/ 69273 h 106506"/>
                  <a:gd name="connsiteX35" fmla="*/ 45027 w 73602"/>
                  <a:gd name="connsiteY35" fmla="*/ 64943 h 106506"/>
                  <a:gd name="connsiteX36" fmla="*/ 37234 w 73602"/>
                  <a:gd name="connsiteY36" fmla="*/ 62346 h 106506"/>
                  <a:gd name="connsiteX37" fmla="*/ 28575 w 73602"/>
                  <a:gd name="connsiteY37" fmla="*/ 59748 h 106506"/>
                  <a:gd name="connsiteX38" fmla="*/ 19916 w 73602"/>
                  <a:gd name="connsiteY38" fmla="*/ 56284 h 106506"/>
                  <a:gd name="connsiteX39" fmla="*/ 12123 w 73602"/>
                  <a:gd name="connsiteY39" fmla="*/ 51089 h 106506"/>
                  <a:gd name="connsiteX40" fmla="*/ 6927 w 73602"/>
                  <a:gd name="connsiteY40" fmla="*/ 42429 h 106506"/>
                  <a:gd name="connsiteX41" fmla="*/ 5196 w 73602"/>
                  <a:gd name="connsiteY41" fmla="*/ 30307 h 106506"/>
                  <a:gd name="connsiteX42" fmla="*/ 7793 w 73602"/>
                  <a:gd name="connsiteY42" fmla="*/ 19050 h 106506"/>
                  <a:gd name="connsiteX43" fmla="*/ 14721 w 73602"/>
                  <a:gd name="connsiteY43" fmla="*/ 9525 h 106506"/>
                  <a:gd name="connsiteX44" fmla="*/ 25977 w 73602"/>
                  <a:gd name="connsiteY44" fmla="*/ 2598 h 106506"/>
                  <a:gd name="connsiteX45" fmla="*/ 41564 w 73602"/>
                  <a:gd name="connsiteY45" fmla="*/ 0 h 106506"/>
                  <a:gd name="connsiteX46" fmla="*/ 59748 w 73602"/>
                  <a:gd name="connsiteY46" fmla="*/ 2598 h 106506"/>
                  <a:gd name="connsiteX47" fmla="*/ 73602 w 73602"/>
                  <a:gd name="connsiteY47" fmla="*/ 11257 h 106506"/>
                  <a:gd name="connsiteX48" fmla="*/ 66675 w 73602"/>
                  <a:gd name="connsiteY48" fmla="*/ 1905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3602" h="106506">
                    <a:moveTo>
                      <a:pt x="66675" y="19050"/>
                    </a:moveTo>
                    <a:cubicBezTo>
                      <a:pt x="65809" y="19916"/>
                      <a:pt x="64943" y="20782"/>
                      <a:pt x="64943" y="21648"/>
                    </a:cubicBezTo>
                    <a:cubicBezTo>
                      <a:pt x="64077" y="22514"/>
                      <a:pt x="63211" y="22514"/>
                      <a:pt x="62346" y="22514"/>
                    </a:cubicBezTo>
                    <a:cubicBezTo>
                      <a:pt x="61480" y="22514"/>
                      <a:pt x="59748" y="22514"/>
                      <a:pt x="58882" y="21648"/>
                    </a:cubicBezTo>
                    <a:cubicBezTo>
                      <a:pt x="58016" y="20782"/>
                      <a:pt x="56284" y="19916"/>
                      <a:pt x="54552" y="19050"/>
                    </a:cubicBezTo>
                    <a:cubicBezTo>
                      <a:pt x="52821" y="18184"/>
                      <a:pt x="51089" y="17318"/>
                      <a:pt x="48491" y="16452"/>
                    </a:cubicBezTo>
                    <a:cubicBezTo>
                      <a:pt x="46759" y="15587"/>
                      <a:pt x="44161" y="15587"/>
                      <a:pt x="40698" y="15587"/>
                    </a:cubicBezTo>
                    <a:cubicBezTo>
                      <a:pt x="35502" y="15587"/>
                      <a:pt x="32039" y="16452"/>
                      <a:pt x="29441" y="19050"/>
                    </a:cubicBezTo>
                    <a:cubicBezTo>
                      <a:pt x="26843" y="21648"/>
                      <a:pt x="25977" y="24246"/>
                      <a:pt x="25977" y="27709"/>
                    </a:cubicBezTo>
                    <a:cubicBezTo>
                      <a:pt x="25977" y="30307"/>
                      <a:pt x="26843" y="32039"/>
                      <a:pt x="27709" y="33770"/>
                    </a:cubicBezTo>
                    <a:cubicBezTo>
                      <a:pt x="29441" y="35502"/>
                      <a:pt x="31173" y="36368"/>
                      <a:pt x="32904" y="38100"/>
                    </a:cubicBezTo>
                    <a:cubicBezTo>
                      <a:pt x="35502" y="38966"/>
                      <a:pt x="38100" y="39832"/>
                      <a:pt x="40698" y="40698"/>
                    </a:cubicBezTo>
                    <a:cubicBezTo>
                      <a:pt x="43295" y="41564"/>
                      <a:pt x="46759" y="42429"/>
                      <a:pt x="49357" y="43295"/>
                    </a:cubicBezTo>
                    <a:cubicBezTo>
                      <a:pt x="52821" y="44161"/>
                      <a:pt x="55418" y="45893"/>
                      <a:pt x="58016" y="46759"/>
                    </a:cubicBezTo>
                    <a:cubicBezTo>
                      <a:pt x="60614" y="48491"/>
                      <a:pt x="63211" y="50223"/>
                      <a:pt x="65809" y="51955"/>
                    </a:cubicBezTo>
                    <a:cubicBezTo>
                      <a:pt x="68407" y="53686"/>
                      <a:pt x="70139" y="57150"/>
                      <a:pt x="71005" y="59748"/>
                    </a:cubicBezTo>
                    <a:cubicBezTo>
                      <a:pt x="72736" y="63212"/>
                      <a:pt x="72736" y="66675"/>
                      <a:pt x="72736" y="71005"/>
                    </a:cubicBezTo>
                    <a:cubicBezTo>
                      <a:pt x="72736" y="76200"/>
                      <a:pt x="71870" y="80530"/>
                      <a:pt x="70139" y="84859"/>
                    </a:cubicBezTo>
                    <a:cubicBezTo>
                      <a:pt x="68407" y="89189"/>
                      <a:pt x="65809" y="92652"/>
                      <a:pt x="63211" y="96116"/>
                    </a:cubicBezTo>
                    <a:cubicBezTo>
                      <a:pt x="59748" y="99580"/>
                      <a:pt x="56284" y="102177"/>
                      <a:pt x="51089" y="103909"/>
                    </a:cubicBezTo>
                    <a:cubicBezTo>
                      <a:pt x="46759" y="105641"/>
                      <a:pt x="41564" y="106507"/>
                      <a:pt x="35502" y="106507"/>
                    </a:cubicBezTo>
                    <a:cubicBezTo>
                      <a:pt x="32039" y="106507"/>
                      <a:pt x="28575" y="106507"/>
                      <a:pt x="25111" y="105641"/>
                    </a:cubicBezTo>
                    <a:cubicBezTo>
                      <a:pt x="21648" y="104775"/>
                      <a:pt x="18184" y="103909"/>
                      <a:pt x="15586" y="103043"/>
                    </a:cubicBezTo>
                    <a:cubicBezTo>
                      <a:pt x="12123" y="102177"/>
                      <a:pt x="9525" y="100446"/>
                      <a:pt x="6927" y="98714"/>
                    </a:cubicBezTo>
                    <a:cubicBezTo>
                      <a:pt x="4330" y="96982"/>
                      <a:pt x="1732" y="95250"/>
                      <a:pt x="0" y="92652"/>
                    </a:cubicBezTo>
                    <a:lnTo>
                      <a:pt x="6061" y="82261"/>
                    </a:lnTo>
                    <a:cubicBezTo>
                      <a:pt x="6927" y="81395"/>
                      <a:pt x="6927" y="80530"/>
                      <a:pt x="7793" y="80530"/>
                    </a:cubicBezTo>
                    <a:cubicBezTo>
                      <a:pt x="8659" y="79664"/>
                      <a:pt x="9525" y="79664"/>
                      <a:pt x="10391" y="79664"/>
                    </a:cubicBezTo>
                    <a:cubicBezTo>
                      <a:pt x="12123" y="79664"/>
                      <a:pt x="12989" y="80530"/>
                      <a:pt x="14721" y="81395"/>
                    </a:cubicBezTo>
                    <a:cubicBezTo>
                      <a:pt x="16452" y="82261"/>
                      <a:pt x="18184" y="83127"/>
                      <a:pt x="19916" y="84859"/>
                    </a:cubicBezTo>
                    <a:cubicBezTo>
                      <a:pt x="21648" y="85725"/>
                      <a:pt x="24245" y="87457"/>
                      <a:pt x="26843" y="88323"/>
                    </a:cubicBezTo>
                    <a:cubicBezTo>
                      <a:pt x="29441" y="89189"/>
                      <a:pt x="32039" y="90054"/>
                      <a:pt x="35502" y="90054"/>
                    </a:cubicBezTo>
                    <a:cubicBezTo>
                      <a:pt x="40698" y="90054"/>
                      <a:pt x="45027" y="89189"/>
                      <a:pt x="47625" y="86591"/>
                    </a:cubicBezTo>
                    <a:cubicBezTo>
                      <a:pt x="50223" y="83993"/>
                      <a:pt x="51955" y="80530"/>
                      <a:pt x="51955" y="76200"/>
                    </a:cubicBezTo>
                    <a:cubicBezTo>
                      <a:pt x="51955" y="73602"/>
                      <a:pt x="51089" y="71005"/>
                      <a:pt x="50223" y="69273"/>
                    </a:cubicBezTo>
                    <a:cubicBezTo>
                      <a:pt x="48491" y="67541"/>
                      <a:pt x="46759" y="65809"/>
                      <a:pt x="45027" y="64943"/>
                    </a:cubicBezTo>
                    <a:cubicBezTo>
                      <a:pt x="42429" y="64077"/>
                      <a:pt x="39832" y="63212"/>
                      <a:pt x="37234" y="62346"/>
                    </a:cubicBezTo>
                    <a:cubicBezTo>
                      <a:pt x="34636" y="61480"/>
                      <a:pt x="31173" y="60614"/>
                      <a:pt x="28575" y="59748"/>
                    </a:cubicBezTo>
                    <a:cubicBezTo>
                      <a:pt x="25977" y="58882"/>
                      <a:pt x="22514" y="58016"/>
                      <a:pt x="19916" y="56284"/>
                    </a:cubicBezTo>
                    <a:cubicBezTo>
                      <a:pt x="17318" y="54552"/>
                      <a:pt x="14721" y="52821"/>
                      <a:pt x="12123" y="51089"/>
                    </a:cubicBezTo>
                    <a:cubicBezTo>
                      <a:pt x="9525" y="48491"/>
                      <a:pt x="7793" y="45893"/>
                      <a:pt x="6927" y="42429"/>
                    </a:cubicBezTo>
                    <a:cubicBezTo>
                      <a:pt x="5196" y="38966"/>
                      <a:pt x="5196" y="34636"/>
                      <a:pt x="5196" y="30307"/>
                    </a:cubicBezTo>
                    <a:cubicBezTo>
                      <a:pt x="5196" y="25977"/>
                      <a:pt x="6061" y="22514"/>
                      <a:pt x="7793" y="19050"/>
                    </a:cubicBezTo>
                    <a:cubicBezTo>
                      <a:pt x="9525" y="15587"/>
                      <a:pt x="11257" y="12123"/>
                      <a:pt x="14721" y="9525"/>
                    </a:cubicBezTo>
                    <a:cubicBezTo>
                      <a:pt x="18184" y="6927"/>
                      <a:pt x="21648" y="4330"/>
                      <a:pt x="25977" y="2598"/>
                    </a:cubicBezTo>
                    <a:cubicBezTo>
                      <a:pt x="30307" y="866"/>
                      <a:pt x="35502" y="0"/>
                      <a:pt x="41564" y="0"/>
                    </a:cubicBezTo>
                    <a:cubicBezTo>
                      <a:pt x="47625" y="0"/>
                      <a:pt x="53686" y="866"/>
                      <a:pt x="59748" y="2598"/>
                    </a:cubicBezTo>
                    <a:cubicBezTo>
                      <a:pt x="64943" y="4330"/>
                      <a:pt x="70139" y="6927"/>
                      <a:pt x="73602" y="11257"/>
                    </a:cubicBezTo>
                    <a:lnTo>
                      <a:pt x="66675" y="19050"/>
                    </a:lnTo>
                    <a:close/>
                  </a:path>
                </a:pathLst>
              </a:custGeom>
              <a:solidFill>
                <a:srgbClr val="FFFFFF"/>
              </a:solidFill>
              <a:ln w="8653" cap="flat">
                <a:noFill/>
                <a:prstDash val="solid"/>
                <a:miter/>
              </a:ln>
            </p:spPr>
            <p:txBody>
              <a:bodyPr rtlCol="0" anchor="ctr"/>
              <a:lstStyle/>
              <a:p>
                <a:endParaRPr lang="en-US"/>
              </a:p>
            </p:txBody>
          </p:sp>
          <p:sp>
            <p:nvSpPr>
              <p:cNvPr id="191" name="Freeform 190">
                <a:extLst>
                  <a:ext uri="{FF2B5EF4-FFF2-40B4-BE49-F238E27FC236}">
                    <a16:creationId xmlns:a16="http://schemas.microsoft.com/office/drawing/2014/main" id="{BF1959EB-4535-BED3-81DE-C0450F0073D0}"/>
                  </a:ext>
                </a:extLst>
              </p:cNvPr>
              <p:cNvSpPr/>
              <p:nvPr/>
            </p:nvSpPr>
            <p:spPr>
              <a:xfrm>
                <a:off x="6221556" y="2201140"/>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92" name="Freeform 191">
                <a:extLst>
                  <a:ext uri="{FF2B5EF4-FFF2-40B4-BE49-F238E27FC236}">
                    <a16:creationId xmlns:a16="http://schemas.microsoft.com/office/drawing/2014/main" id="{D0D2411C-F999-F8C2-3B5D-87FA9DC9B222}"/>
                  </a:ext>
                </a:extLst>
              </p:cNvPr>
              <p:cNvSpPr/>
              <p:nvPr/>
            </p:nvSpPr>
            <p:spPr>
              <a:xfrm>
                <a:off x="6276108" y="2201140"/>
                <a:ext cx="90920" cy="106506"/>
              </a:xfrm>
              <a:custGeom>
                <a:avLst/>
                <a:gdLst>
                  <a:gd name="connsiteX0" fmla="*/ 90920 w 90920"/>
                  <a:gd name="connsiteY0" fmla="*/ 0 h 106506"/>
                  <a:gd name="connsiteX1" fmla="*/ 90920 w 90920"/>
                  <a:gd name="connsiteY1" fmla="*/ 106507 h 106506"/>
                  <a:gd name="connsiteX2" fmla="*/ 79664 w 90920"/>
                  <a:gd name="connsiteY2" fmla="*/ 106507 h 106506"/>
                  <a:gd name="connsiteX3" fmla="*/ 75334 w 90920"/>
                  <a:gd name="connsiteY3" fmla="*/ 105641 h 106506"/>
                  <a:gd name="connsiteX4" fmla="*/ 71871 w 90920"/>
                  <a:gd name="connsiteY4" fmla="*/ 103043 h 106506"/>
                  <a:gd name="connsiteX5" fmla="*/ 19050 w 90920"/>
                  <a:gd name="connsiteY5" fmla="*/ 35502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5 w 90920"/>
                  <a:gd name="connsiteY12" fmla="*/ 0 h 106506"/>
                  <a:gd name="connsiteX13" fmla="*/ 15587 w 90920"/>
                  <a:gd name="connsiteY13" fmla="*/ 866 h 106506"/>
                  <a:gd name="connsiteX14" fmla="*/ 17318 w 90920"/>
                  <a:gd name="connsiteY14" fmla="*/ 1732 h 106506"/>
                  <a:gd name="connsiteX15" fmla="*/ 19050 w 90920"/>
                  <a:gd name="connsiteY15" fmla="*/ 3464 h 106506"/>
                  <a:gd name="connsiteX16" fmla="*/ 72737 w 90920"/>
                  <a:gd name="connsiteY16" fmla="*/ 71005 h 106506"/>
                  <a:gd name="connsiteX17" fmla="*/ 71871 w 90920"/>
                  <a:gd name="connsiteY17" fmla="*/ 65809 h 106506"/>
                  <a:gd name="connsiteX18" fmla="*/ 71871 w 90920"/>
                  <a:gd name="connsiteY18" fmla="*/ 60614 h 106506"/>
                  <a:gd name="connsiteX19" fmla="*/ 71871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4" y="106507"/>
                    </a:lnTo>
                    <a:cubicBezTo>
                      <a:pt x="77932" y="106507"/>
                      <a:pt x="76200" y="106507"/>
                      <a:pt x="75334" y="105641"/>
                    </a:cubicBezTo>
                    <a:cubicBezTo>
                      <a:pt x="74468" y="104775"/>
                      <a:pt x="72737" y="103909"/>
                      <a:pt x="71871" y="103043"/>
                    </a:cubicBezTo>
                    <a:lnTo>
                      <a:pt x="19050" y="35502"/>
                    </a:lnTo>
                    <a:cubicBezTo>
                      <a:pt x="19050" y="37234"/>
                      <a:pt x="19050" y="38966"/>
                      <a:pt x="19050" y="40698"/>
                    </a:cubicBezTo>
                    <a:cubicBezTo>
                      <a:pt x="19050" y="42430"/>
                      <a:pt x="19050" y="44161"/>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866"/>
                      <a:pt x="16452" y="1732"/>
                      <a:pt x="17318" y="1732"/>
                    </a:cubicBezTo>
                    <a:cubicBezTo>
                      <a:pt x="18184" y="2598"/>
                      <a:pt x="18184" y="2598"/>
                      <a:pt x="19050" y="3464"/>
                    </a:cubicBezTo>
                    <a:lnTo>
                      <a:pt x="72737" y="71005"/>
                    </a:lnTo>
                    <a:cubicBezTo>
                      <a:pt x="72737" y="69273"/>
                      <a:pt x="72737" y="67541"/>
                      <a:pt x="71871" y="65809"/>
                    </a:cubicBezTo>
                    <a:cubicBezTo>
                      <a:pt x="71871" y="64077"/>
                      <a:pt x="71871" y="62345"/>
                      <a:pt x="71871" y="60614"/>
                    </a:cubicBezTo>
                    <a:lnTo>
                      <a:pt x="71871" y="0"/>
                    </a:lnTo>
                    <a:lnTo>
                      <a:pt x="90920" y="0"/>
                    </a:lnTo>
                    <a:close/>
                  </a:path>
                </a:pathLst>
              </a:custGeom>
              <a:solidFill>
                <a:srgbClr val="FFFFFF"/>
              </a:solidFill>
              <a:ln w="8653" cap="flat">
                <a:noFill/>
                <a:prstDash val="solid"/>
                <a:miter/>
              </a:ln>
            </p:spPr>
            <p:txBody>
              <a:bodyPr rtlCol="0" anchor="ctr"/>
              <a:lstStyle/>
              <a:p>
                <a:endParaRPr lang="en-US"/>
              </a:p>
            </p:txBody>
          </p:sp>
          <p:sp>
            <p:nvSpPr>
              <p:cNvPr id="193" name="Freeform 192">
                <a:extLst>
                  <a:ext uri="{FF2B5EF4-FFF2-40B4-BE49-F238E27FC236}">
                    <a16:creationId xmlns:a16="http://schemas.microsoft.com/office/drawing/2014/main" id="{00FF75B6-A15C-55E1-14C6-033106A62A4B}"/>
                  </a:ext>
                </a:extLst>
              </p:cNvPr>
              <p:cNvSpPr/>
              <p:nvPr/>
            </p:nvSpPr>
            <p:spPr>
              <a:xfrm>
                <a:off x="6393006" y="2199409"/>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4 h 109104"/>
                  <a:gd name="connsiteX10" fmla="*/ 15587 w 94384"/>
                  <a:gd name="connsiteY10" fmla="*/ 15586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80529 h 109104"/>
                  <a:gd name="connsiteX30" fmla="*/ 44161 w 94384"/>
                  <a:gd name="connsiteY30" fmla="*/ 87457 h 109104"/>
                  <a:gd name="connsiteX31" fmla="*/ 58016 w 94384"/>
                  <a:gd name="connsiteY31" fmla="*/ 90054 h 109104"/>
                  <a:gd name="connsiteX32" fmla="*/ 67541 w 94384"/>
                  <a:gd name="connsiteY32" fmla="*/ 89189 h 109104"/>
                  <a:gd name="connsiteX33" fmla="*/ 75334 w 94384"/>
                  <a:gd name="connsiteY33" fmla="*/ 86591 h 109104"/>
                  <a:gd name="connsiteX34" fmla="*/ 75334 w 94384"/>
                  <a:gd name="connsiteY34" fmla="*/ 68407 h 109104"/>
                  <a:gd name="connsiteX35" fmla="*/ 63212 w 94384"/>
                  <a:gd name="connsiteY35" fmla="*/ 68407 h 109104"/>
                  <a:gd name="connsiteX36" fmla="*/ 59748 w 94384"/>
                  <a:gd name="connsiteY36" fmla="*/ 67541 h 109104"/>
                  <a:gd name="connsiteX37" fmla="*/ 58882 w 94384"/>
                  <a:gd name="connsiteY37" fmla="*/ 64943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6"/>
                      <a:pt x="0" y="54552"/>
                    </a:cubicBezTo>
                    <a:cubicBezTo>
                      <a:pt x="0" y="46759"/>
                      <a:pt x="1732" y="38966"/>
                      <a:pt x="4330" y="32904"/>
                    </a:cubicBezTo>
                    <a:cubicBezTo>
                      <a:pt x="6927" y="25977"/>
                      <a:pt x="10391" y="20782"/>
                      <a:pt x="15587" y="15586"/>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993" y="25977"/>
                      <a:pt x="81396" y="25977"/>
                      <a:pt x="79664" y="25111"/>
                    </a:cubicBezTo>
                    <a:cubicBezTo>
                      <a:pt x="77932" y="24245"/>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5"/>
                      <a:pt x="32039" y="26843"/>
                    </a:cubicBezTo>
                    <a:cubicBezTo>
                      <a:pt x="29441" y="30307"/>
                      <a:pt x="26843" y="33770"/>
                      <a:pt x="25977" y="38100"/>
                    </a:cubicBezTo>
                    <a:cubicBezTo>
                      <a:pt x="24246" y="42429"/>
                      <a:pt x="23380" y="47625"/>
                      <a:pt x="23380" y="52821"/>
                    </a:cubicBezTo>
                    <a:cubicBezTo>
                      <a:pt x="23380" y="58882"/>
                      <a:pt x="24246" y="64077"/>
                      <a:pt x="25977" y="68407"/>
                    </a:cubicBezTo>
                    <a:cubicBezTo>
                      <a:pt x="27709" y="72736"/>
                      <a:pt x="30307" y="77066"/>
                      <a:pt x="32905" y="80529"/>
                    </a:cubicBezTo>
                    <a:cubicBezTo>
                      <a:pt x="36368" y="83993"/>
                      <a:pt x="39832" y="85725"/>
                      <a:pt x="44161" y="87457"/>
                    </a:cubicBezTo>
                    <a:cubicBezTo>
                      <a:pt x="48491" y="89189"/>
                      <a:pt x="52821" y="90054"/>
                      <a:pt x="58016" y="90054"/>
                    </a:cubicBezTo>
                    <a:cubicBezTo>
                      <a:pt x="61480" y="90054"/>
                      <a:pt x="64943" y="90054"/>
                      <a:pt x="67541" y="89189"/>
                    </a:cubicBezTo>
                    <a:cubicBezTo>
                      <a:pt x="70139" y="88323"/>
                      <a:pt x="72737" y="87457"/>
                      <a:pt x="75334" y="86591"/>
                    </a:cubicBezTo>
                    <a:lnTo>
                      <a:pt x="75334" y="68407"/>
                    </a:lnTo>
                    <a:lnTo>
                      <a:pt x="63212" y="68407"/>
                    </a:lnTo>
                    <a:cubicBezTo>
                      <a:pt x="61480" y="68407"/>
                      <a:pt x="60614" y="68407"/>
                      <a:pt x="59748" y="67541"/>
                    </a:cubicBezTo>
                    <a:cubicBezTo>
                      <a:pt x="58882" y="66675"/>
                      <a:pt x="58882" y="65809"/>
                      <a:pt x="58882" y="64943"/>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18" name="Graphic 6">
              <a:extLst>
                <a:ext uri="{FF2B5EF4-FFF2-40B4-BE49-F238E27FC236}">
                  <a16:creationId xmlns:a16="http://schemas.microsoft.com/office/drawing/2014/main" id="{1443F3DF-FDA1-82F4-6626-E720A314991C}"/>
                </a:ext>
              </a:extLst>
            </p:cNvPr>
            <p:cNvGrpSpPr/>
            <p:nvPr/>
          </p:nvGrpSpPr>
          <p:grpSpPr>
            <a:xfrm>
              <a:off x="5619749" y="3073111"/>
              <a:ext cx="932584" cy="109104"/>
              <a:chOff x="5619749" y="3073111"/>
              <a:chExt cx="932584" cy="109104"/>
            </a:xfrm>
            <a:solidFill>
              <a:srgbClr val="FFFFFF"/>
            </a:solidFill>
          </p:grpSpPr>
          <p:sp>
            <p:nvSpPr>
              <p:cNvPr id="176" name="Freeform 175">
                <a:extLst>
                  <a:ext uri="{FF2B5EF4-FFF2-40B4-BE49-F238E27FC236}">
                    <a16:creationId xmlns:a16="http://schemas.microsoft.com/office/drawing/2014/main" id="{BBA15A85-87F2-6CEB-4609-A24B41E8244E}"/>
                  </a:ext>
                </a:extLst>
              </p:cNvPr>
              <p:cNvSpPr/>
              <p:nvPr/>
            </p:nvSpPr>
            <p:spPr>
              <a:xfrm>
                <a:off x="5619749" y="3073977"/>
                <a:ext cx="96115" cy="107372"/>
              </a:xfrm>
              <a:custGeom>
                <a:avLst/>
                <a:gdLst>
                  <a:gd name="connsiteX0" fmla="*/ 96116 w 96115"/>
                  <a:gd name="connsiteY0" fmla="*/ 53686 h 107372"/>
                  <a:gd name="connsiteX1" fmla="*/ 91786 w 96115"/>
                  <a:gd name="connsiteY1" fmla="*/ 75334 h 107372"/>
                  <a:gd name="connsiteX2" fmla="*/ 80529 w 96115"/>
                  <a:gd name="connsiteY2" fmla="*/ 91786 h 107372"/>
                  <a:gd name="connsiteX3" fmla="*/ 63211 w 96115"/>
                  <a:gd name="connsiteY3" fmla="*/ 103043 h 107372"/>
                  <a:gd name="connsiteX4" fmla="*/ 40698 w 96115"/>
                  <a:gd name="connsiteY4" fmla="*/ 107373 h 107372"/>
                  <a:gd name="connsiteX5" fmla="*/ 0 w 96115"/>
                  <a:gd name="connsiteY5" fmla="*/ 107373 h 107372"/>
                  <a:gd name="connsiteX6" fmla="*/ 0 w 96115"/>
                  <a:gd name="connsiteY6" fmla="*/ 0 h 107372"/>
                  <a:gd name="connsiteX7" fmla="*/ 40698 w 96115"/>
                  <a:gd name="connsiteY7" fmla="*/ 0 h 107372"/>
                  <a:gd name="connsiteX8" fmla="*/ 63211 w 96115"/>
                  <a:gd name="connsiteY8" fmla="*/ 4330 h 107372"/>
                  <a:gd name="connsiteX9" fmla="*/ 80529 w 96115"/>
                  <a:gd name="connsiteY9" fmla="*/ 15586 h 107372"/>
                  <a:gd name="connsiteX10" fmla="*/ 91786 w 96115"/>
                  <a:gd name="connsiteY10" fmla="*/ 32039 h 107372"/>
                  <a:gd name="connsiteX11" fmla="*/ 96116 w 96115"/>
                  <a:gd name="connsiteY11" fmla="*/ 53686 h 107372"/>
                  <a:gd name="connsiteX12" fmla="*/ 73602 w 96115"/>
                  <a:gd name="connsiteY12" fmla="*/ 53686 h 107372"/>
                  <a:gd name="connsiteX13" fmla="*/ 71005 w 96115"/>
                  <a:gd name="connsiteY13" fmla="*/ 38966 h 107372"/>
                  <a:gd name="connsiteX14" fmla="*/ 64943 w 96115"/>
                  <a:gd name="connsiteY14" fmla="*/ 27709 h 107372"/>
                  <a:gd name="connsiteX15" fmla="*/ 54552 w 96115"/>
                  <a:gd name="connsiteY15" fmla="*/ 20782 h 107372"/>
                  <a:gd name="connsiteX16" fmla="*/ 41564 w 96115"/>
                  <a:gd name="connsiteY16" fmla="*/ 18184 h 107372"/>
                  <a:gd name="connsiteX17" fmla="*/ 22514 w 96115"/>
                  <a:gd name="connsiteY17" fmla="*/ 18184 h 107372"/>
                  <a:gd name="connsiteX18" fmla="*/ 22514 w 96115"/>
                  <a:gd name="connsiteY18" fmla="*/ 90054 h 107372"/>
                  <a:gd name="connsiteX19" fmla="*/ 41564 w 96115"/>
                  <a:gd name="connsiteY19" fmla="*/ 90054 h 107372"/>
                  <a:gd name="connsiteX20" fmla="*/ 54552 w 96115"/>
                  <a:gd name="connsiteY20" fmla="*/ 87457 h 107372"/>
                  <a:gd name="connsiteX21" fmla="*/ 64943 w 96115"/>
                  <a:gd name="connsiteY21" fmla="*/ 80529 h 107372"/>
                  <a:gd name="connsiteX22" fmla="*/ 71005 w 96115"/>
                  <a:gd name="connsiteY22" fmla="*/ 69273 h 107372"/>
                  <a:gd name="connsiteX23" fmla="*/ 73602 w 96115"/>
                  <a:gd name="connsiteY23" fmla="*/ 53686 h 107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96115" h="107372">
                    <a:moveTo>
                      <a:pt x="96116" y="53686"/>
                    </a:moveTo>
                    <a:cubicBezTo>
                      <a:pt x="96116" y="61480"/>
                      <a:pt x="94384" y="68407"/>
                      <a:pt x="91786" y="75334"/>
                    </a:cubicBezTo>
                    <a:cubicBezTo>
                      <a:pt x="89189" y="82261"/>
                      <a:pt x="85725" y="87457"/>
                      <a:pt x="80529" y="91786"/>
                    </a:cubicBezTo>
                    <a:cubicBezTo>
                      <a:pt x="76200" y="96116"/>
                      <a:pt x="70139" y="100446"/>
                      <a:pt x="63211" y="103043"/>
                    </a:cubicBezTo>
                    <a:cubicBezTo>
                      <a:pt x="56284" y="105641"/>
                      <a:pt x="49357" y="107373"/>
                      <a:pt x="40698" y="107373"/>
                    </a:cubicBezTo>
                    <a:lnTo>
                      <a:pt x="0" y="107373"/>
                    </a:lnTo>
                    <a:lnTo>
                      <a:pt x="0" y="0"/>
                    </a:lnTo>
                    <a:lnTo>
                      <a:pt x="40698" y="0"/>
                    </a:lnTo>
                    <a:cubicBezTo>
                      <a:pt x="48491" y="0"/>
                      <a:pt x="56284" y="1732"/>
                      <a:pt x="63211" y="4330"/>
                    </a:cubicBezTo>
                    <a:cubicBezTo>
                      <a:pt x="70139" y="6927"/>
                      <a:pt x="75334" y="10391"/>
                      <a:pt x="80529" y="15586"/>
                    </a:cubicBezTo>
                    <a:cubicBezTo>
                      <a:pt x="85725" y="19916"/>
                      <a:pt x="89189" y="25977"/>
                      <a:pt x="91786" y="32039"/>
                    </a:cubicBezTo>
                    <a:cubicBezTo>
                      <a:pt x="95250" y="38966"/>
                      <a:pt x="96116" y="45893"/>
                      <a:pt x="96116" y="53686"/>
                    </a:cubicBezTo>
                    <a:close/>
                    <a:moveTo>
                      <a:pt x="73602" y="53686"/>
                    </a:moveTo>
                    <a:cubicBezTo>
                      <a:pt x="73602" y="48491"/>
                      <a:pt x="72736" y="43295"/>
                      <a:pt x="71005" y="38966"/>
                    </a:cubicBezTo>
                    <a:cubicBezTo>
                      <a:pt x="69273" y="34636"/>
                      <a:pt x="67541" y="31173"/>
                      <a:pt x="64943" y="27709"/>
                    </a:cubicBezTo>
                    <a:cubicBezTo>
                      <a:pt x="62346" y="24245"/>
                      <a:pt x="58882" y="22514"/>
                      <a:pt x="54552" y="20782"/>
                    </a:cubicBezTo>
                    <a:cubicBezTo>
                      <a:pt x="50223" y="19050"/>
                      <a:pt x="45893" y="18184"/>
                      <a:pt x="41564" y="18184"/>
                    </a:cubicBezTo>
                    <a:lnTo>
                      <a:pt x="22514" y="18184"/>
                    </a:lnTo>
                    <a:lnTo>
                      <a:pt x="22514" y="90054"/>
                    </a:lnTo>
                    <a:lnTo>
                      <a:pt x="41564" y="90054"/>
                    </a:lnTo>
                    <a:cubicBezTo>
                      <a:pt x="46759" y="90054"/>
                      <a:pt x="51089" y="89189"/>
                      <a:pt x="54552" y="87457"/>
                    </a:cubicBezTo>
                    <a:cubicBezTo>
                      <a:pt x="58882" y="85725"/>
                      <a:pt x="61480" y="83127"/>
                      <a:pt x="64943" y="80529"/>
                    </a:cubicBezTo>
                    <a:cubicBezTo>
                      <a:pt x="67541" y="77066"/>
                      <a:pt x="70139" y="73602"/>
                      <a:pt x="71005" y="69273"/>
                    </a:cubicBezTo>
                    <a:cubicBezTo>
                      <a:pt x="72736" y="64077"/>
                      <a:pt x="73602" y="58882"/>
                      <a:pt x="73602" y="53686"/>
                    </a:cubicBezTo>
                    <a:close/>
                  </a:path>
                </a:pathLst>
              </a:custGeom>
              <a:solidFill>
                <a:srgbClr val="FFFFFF"/>
              </a:solidFill>
              <a:ln w="8653" cap="flat">
                <a:noFill/>
                <a:prstDash val="solid"/>
                <a:miter/>
              </a:ln>
            </p:spPr>
            <p:txBody>
              <a:bodyPr rtlCol="0" anchor="ctr"/>
              <a:lstStyle/>
              <a:p>
                <a:endParaRPr lang="en-US"/>
              </a:p>
            </p:txBody>
          </p:sp>
          <p:sp>
            <p:nvSpPr>
              <p:cNvPr id="177" name="Freeform 176">
                <a:extLst>
                  <a:ext uri="{FF2B5EF4-FFF2-40B4-BE49-F238E27FC236}">
                    <a16:creationId xmlns:a16="http://schemas.microsoft.com/office/drawing/2014/main" id="{5987677A-FDA0-68B4-3F92-ACDAF8B34BE2}"/>
                  </a:ext>
                </a:extLst>
              </p:cNvPr>
              <p:cNvSpPr/>
              <p:nvPr/>
            </p:nvSpPr>
            <p:spPr>
              <a:xfrm>
                <a:off x="5742709" y="3073977"/>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80 h 106506"/>
                  <a:gd name="connsiteX4" fmla="*/ 21648 w 67540"/>
                  <a:gd name="connsiteY4" fmla="*/ 61480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80"/>
                    </a:lnTo>
                    <a:lnTo>
                      <a:pt x="21648" y="61480"/>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FFFFFF"/>
              </a:solidFill>
              <a:ln w="8653" cap="flat">
                <a:noFill/>
                <a:prstDash val="solid"/>
                <a:miter/>
              </a:ln>
            </p:spPr>
            <p:txBody>
              <a:bodyPr rtlCol="0" anchor="ctr"/>
              <a:lstStyle/>
              <a:p>
                <a:endParaRPr lang="en-US"/>
              </a:p>
            </p:txBody>
          </p:sp>
          <p:sp>
            <p:nvSpPr>
              <p:cNvPr id="178" name="Freeform 177">
                <a:extLst>
                  <a:ext uri="{FF2B5EF4-FFF2-40B4-BE49-F238E27FC236}">
                    <a16:creationId xmlns:a16="http://schemas.microsoft.com/office/drawing/2014/main" id="{9D82398C-D736-4A34-EC7C-A36F26B51E99}"/>
                  </a:ext>
                </a:extLst>
              </p:cNvPr>
              <p:cNvSpPr/>
              <p:nvPr/>
            </p:nvSpPr>
            <p:spPr>
              <a:xfrm>
                <a:off x="5835361" y="3073977"/>
                <a:ext cx="63211" cy="107372"/>
              </a:xfrm>
              <a:custGeom>
                <a:avLst/>
                <a:gdLst>
                  <a:gd name="connsiteX0" fmla="*/ 63212 w 63211"/>
                  <a:gd name="connsiteY0" fmla="*/ 89189 h 107372"/>
                  <a:gd name="connsiteX1" fmla="*/ 63212 w 63211"/>
                  <a:gd name="connsiteY1" fmla="*/ 107373 h 107372"/>
                  <a:gd name="connsiteX2" fmla="*/ 0 w 63211"/>
                  <a:gd name="connsiteY2" fmla="*/ 107373 h 107372"/>
                  <a:gd name="connsiteX3" fmla="*/ 0 w 63211"/>
                  <a:gd name="connsiteY3" fmla="*/ 0 h 107372"/>
                  <a:gd name="connsiteX4" fmla="*/ 21648 w 63211"/>
                  <a:gd name="connsiteY4" fmla="*/ 0 h 107372"/>
                  <a:gd name="connsiteX5" fmla="*/ 21648 w 63211"/>
                  <a:gd name="connsiteY5" fmla="*/ 88323 h 107372"/>
                  <a:gd name="connsiteX6" fmla="*/ 63212 w 63211"/>
                  <a:gd name="connsiteY6" fmla="*/ 88323 h 107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211" h="107372">
                    <a:moveTo>
                      <a:pt x="63212" y="89189"/>
                    </a:moveTo>
                    <a:lnTo>
                      <a:pt x="63212" y="107373"/>
                    </a:lnTo>
                    <a:lnTo>
                      <a:pt x="0" y="107373"/>
                    </a:lnTo>
                    <a:lnTo>
                      <a:pt x="0" y="0"/>
                    </a:lnTo>
                    <a:lnTo>
                      <a:pt x="21648" y="0"/>
                    </a:lnTo>
                    <a:lnTo>
                      <a:pt x="21648" y="88323"/>
                    </a:lnTo>
                    <a:lnTo>
                      <a:pt x="63212" y="88323"/>
                    </a:lnTo>
                    <a:close/>
                  </a:path>
                </a:pathLst>
              </a:custGeom>
              <a:solidFill>
                <a:srgbClr val="FFFFFF"/>
              </a:solidFill>
              <a:ln w="8653"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F9CB08E5-2AD4-E950-B300-97B12075D187}"/>
                  </a:ext>
                </a:extLst>
              </p:cNvPr>
              <p:cNvSpPr/>
              <p:nvPr/>
            </p:nvSpPr>
            <p:spPr>
              <a:xfrm>
                <a:off x="5921086" y="3073977"/>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4EC8CE20-93D9-7AC5-3525-38A960B582AC}"/>
                  </a:ext>
                </a:extLst>
              </p:cNvPr>
              <p:cNvSpPr/>
              <p:nvPr/>
            </p:nvSpPr>
            <p:spPr>
              <a:xfrm>
                <a:off x="5963516" y="3073977"/>
                <a:ext cx="104774" cy="106506"/>
              </a:xfrm>
              <a:custGeom>
                <a:avLst/>
                <a:gdLst>
                  <a:gd name="connsiteX0" fmla="*/ 104775 w 104774"/>
                  <a:gd name="connsiteY0" fmla="*/ 0 h 106506"/>
                  <a:gd name="connsiteX1" fmla="*/ 62345 w 104774"/>
                  <a:gd name="connsiteY1" fmla="*/ 106507 h 106506"/>
                  <a:gd name="connsiteX2" fmla="*/ 42429 w 104774"/>
                  <a:gd name="connsiteY2" fmla="*/ 106507 h 106506"/>
                  <a:gd name="connsiteX3" fmla="*/ 0 w 104774"/>
                  <a:gd name="connsiteY3" fmla="*/ 0 h 106506"/>
                  <a:gd name="connsiteX4" fmla="*/ 17318 w 104774"/>
                  <a:gd name="connsiteY4" fmla="*/ 0 h 106506"/>
                  <a:gd name="connsiteX5" fmla="*/ 21648 w 104774"/>
                  <a:gd name="connsiteY5" fmla="*/ 1732 h 106506"/>
                  <a:gd name="connsiteX6" fmla="*/ 24245 w 104774"/>
                  <a:gd name="connsiteY6" fmla="*/ 5196 h 106506"/>
                  <a:gd name="connsiteX7" fmla="*/ 47625 w 104774"/>
                  <a:gd name="connsiteY7" fmla="*/ 66675 h 106506"/>
                  <a:gd name="connsiteX8" fmla="*/ 50223 w 104774"/>
                  <a:gd name="connsiteY8" fmla="*/ 74468 h 106506"/>
                  <a:gd name="connsiteX9" fmla="*/ 52820 w 104774"/>
                  <a:gd name="connsiteY9" fmla="*/ 83127 h 106506"/>
                  <a:gd name="connsiteX10" fmla="*/ 54552 w 104774"/>
                  <a:gd name="connsiteY10" fmla="*/ 74468 h 106506"/>
                  <a:gd name="connsiteX11" fmla="*/ 57150 w 104774"/>
                  <a:gd name="connsiteY11" fmla="*/ 66675 h 106506"/>
                  <a:gd name="connsiteX12" fmla="*/ 79663 w 104774"/>
                  <a:gd name="connsiteY12" fmla="*/ 5196 h 106506"/>
                  <a:gd name="connsiteX13" fmla="*/ 82261 w 104774"/>
                  <a:gd name="connsiteY13" fmla="*/ 1732 h 106506"/>
                  <a:gd name="connsiteX14" fmla="*/ 86591 w 104774"/>
                  <a:gd name="connsiteY14" fmla="*/ 0 h 106506"/>
                  <a:gd name="connsiteX15" fmla="*/ 104775 w 104774"/>
                  <a:gd name="connsiteY15"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4774" h="106506">
                    <a:moveTo>
                      <a:pt x="104775" y="0"/>
                    </a:moveTo>
                    <a:lnTo>
                      <a:pt x="62345" y="106507"/>
                    </a:lnTo>
                    <a:lnTo>
                      <a:pt x="42429" y="106507"/>
                    </a:lnTo>
                    <a:lnTo>
                      <a:pt x="0" y="0"/>
                    </a:lnTo>
                    <a:lnTo>
                      <a:pt x="17318" y="0"/>
                    </a:lnTo>
                    <a:cubicBezTo>
                      <a:pt x="19050" y="0"/>
                      <a:pt x="20782" y="866"/>
                      <a:pt x="21648" y="1732"/>
                    </a:cubicBezTo>
                    <a:cubicBezTo>
                      <a:pt x="22513" y="2598"/>
                      <a:pt x="23379" y="3464"/>
                      <a:pt x="24245" y="5196"/>
                    </a:cubicBezTo>
                    <a:lnTo>
                      <a:pt x="47625" y="66675"/>
                    </a:lnTo>
                    <a:cubicBezTo>
                      <a:pt x="48491" y="69273"/>
                      <a:pt x="49357" y="71870"/>
                      <a:pt x="50223" y="74468"/>
                    </a:cubicBezTo>
                    <a:cubicBezTo>
                      <a:pt x="51089" y="77066"/>
                      <a:pt x="51955" y="79664"/>
                      <a:pt x="52820" y="83127"/>
                    </a:cubicBezTo>
                    <a:cubicBezTo>
                      <a:pt x="53686" y="80529"/>
                      <a:pt x="54552" y="77066"/>
                      <a:pt x="54552" y="74468"/>
                    </a:cubicBezTo>
                    <a:cubicBezTo>
                      <a:pt x="55418" y="71870"/>
                      <a:pt x="56284" y="69273"/>
                      <a:pt x="57150" y="66675"/>
                    </a:cubicBezTo>
                    <a:lnTo>
                      <a:pt x="79663" y="5196"/>
                    </a:lnTo>
                    <a:cubicBezTo>
                      <a:pt x="80529" y="4330"/>
                      <a:pt x="81395" y="2598"/>
                      <a:pt x="82261" y="1732"/>
                    </a:cubicBezTo>
                    <a:cubicBezTo>
                      <a:pt x="83127" y="866"/>
                      <a:pt x="84859" y="0"/>
                      <a:pt x="86591" y="0"/>
                    </a:cubicBezTo>
                    <a:lnTo>
                      <a:pt x="104775" y="0"/>
                    </a:lnTo>
                    <a:close/>
                  </a:path>
                </a:pathLst>
              </a:custGeom>
              <a:solidFill>
                <a:srgbClr val="FFFFFF"/>
              </a:solidFill>
              <a:ln w="8653" cap="flat">
                <a:noFill/>
                <a:prstDash val="solid"/>
                <a:miter/>
              </a:ln>
            </p:spPr>
            <p:txBody>
              <a:bodyPr rtlCol="0" anchor="ctr"/>
              <a:lstStyle/>
              <a:p>
                <a:endParaRPr lang="en-US"/>
              </a:p>
            </p:txBody>
          </p:sp>
          <p:sp>
            <p:nvSpPr>
              <p:cNvPr id="181" name="Freeform 180">
                <a:extLst>
                  <a:ext uri="{FF2B5EF4-FFF2-40B4-BE49-F238E27FC236}">
                    <a16:creationId xmlns:a16="http://schemas.microsoft.com/office/drawing/2014/main" id="{FA6A09E9-513D-F2CE-5FEA-F0B530C240CF}"/>
                  </a:ext>
                </a:extLst>
              </p:cNvPr>
              <p:cNvSpPr/>
              <p:nvPr/>
            </p:nvSpPr>
            <p:spPr>
              <a:xfrm>
                <a:off x="6088206" y="3073977"/>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80 h 106506"/>
                  <a:gd name="connsiteX4" fmla="*/ 21648 w 67540"/>
                  <a:gd name="connsiteY4" fmla="*/ 61480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80"/>
                    </a:lnTo>
                    <a:lnTo>
                      <a:pt x="21648" y="61480"/>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FFFFFF"/>
              </a:solidFill>
              <a:ln w="8653"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DD0FA87D-55C4-E497-DEFF-6E4FB505E543}"/>
                  </a:ext>
                </a:extLst>
              </p:cNvPr>
              <p:cNvSpPr/>
              <p:nvPr/>
            </p:nvSpPr>
            <p:spPr>
              <a:xfrm>
                <a:off x="6182590" y="3073977"/>
                <a:ext cx="83993" cy="106506"/>
              </a:xfrm>
              <a:custGeom>
                <a:avLst/>
                <a:gdLst>
                  <a:gd name="connsiteX0" fmla="*/ 83993 w 83993"/>
                  <a:gd name="connsiteY0" fmla="*/ 106507 h 106506"/>
                  <a:gd name="connsiteX1" fmla="*/ 64077 w 83993"/>
                  <a:gd name="connsiteY1" fmla="*/ 106507 h 106506"/>
                  <a:gd name="connsiteX2" fmla="*/ 56284 w 83993"/>
                  <a:gd name="connsiteY2" fmla="*/ 102177 h 106506"/>
                  <a:gd name="connsiteX3" fmla="*/ 36368 w 83993"/>
                  <a:gd name="connsiteY3" fmla="*/ 69273 h 106506"/>
                  <a:gd name="connsiteX4" fmla="*/ 33770 w 83993"/>
                  <a:gd name="connsiteY4" fmla="*/ 66675 h 106506"/>
                  <a:gd name="connsiteX5" fmla="*/ 29441 w 83993"/>
                  <a:gd name="connsiteY5" fmla="*/ 65809 h 106506"/>
                  <a:gd name="connsiteX6" fmla="*/ 21648 w 83993"/>
                  <a:gd name="connsiteY6" fmla="*/ 65809 h 106506"/>
                  <a:gd name="connsiteX7" fmla="*/ 21648 w 83993"/>
                  <a:gd name="connsiteY7" fmla="*/ 106507 h 106506"/>
                  <a:gd name="connsiteX8" fmla="*/ 0 w 83993"/>
                  <a:gd name="connsiteY8" fmla="*/ 106507 h 106506"/>
                  <a:gd name="connsiteX9" fmla="*/ 0 w 83993"/>
                  <a:gd name="connsiteY9" fmla="*/ 0 h 106506"/>
                  <a:gd name="connsiteX10" fmla="*/ 33770 w 83993"/>
                  <a:gd name="connsiteY10" fmla="*/ 0 h 106506"/>
                  <a:gd name="connsiteX11" fmla="*/ 52821 w 83993"/>
                  <a:gd name="connsiteY11" fmla="*/ 2598 h 106506"/>
                  <a:gd name="connsiteX12" fmla="*/ 65809 w 83993"/>
                  <a:gd name="connsiteY12" fmla="*/ 8659 h 106506"/>
                  <a:gd name="connsiteX13" fmla="*/ 73602 w 83993"/>
                  <a:gd name="connsiteY13" fmla="*/ 18184 h 106506"/>
                  <a:gd name="connsiteX14" fmla="*/ 76200 w 83993"/>
                  <a:gd name="connsiteY14" fmla="*/ 30307 h 106506"/>
                  <a:gd name="connsiteX15" fmla="*/ 74468 w 83993"/>
                  <a:gd name="connsiteY15" fmla="*/ 40698 h 106506"/>
                  <a:gd name="connsiteX16" fmla="*/ 70139 w 83993"/>
                  <a:gd name="connsiteY16" fmla="*/ 49357 h 106506"/>
                  <a:gd name="connsiteX17" fmla="*/ 63211 w 83993"/>
                  <a:gd name="connsiteY17" fmla="*/ 56284 h 106506"/>
                  <a:gd name="connsiteX18" fmla="*/ 53686 w 83993"/>
                  <a:gd name="connsiteY18" fmla="*/ 61480 h 106506"/>
                  <a:gd name="connsiteX19" fmla="*/ 58016 w 83993"/>
                  <a:gd name="connsiteY19" fmla="*/ 64077 h 106506"/>
                  <a:gd name="connsiteX20" fmla="*/ 61480 w 83993"/>
                  <a:gd name="connsiteY20" fmla="*/ 68407 h 106506"/>
                  <a:gd name="connsiteX21" fmla="*/ 83993 w 83993"/>
                  <a:gd name="connsiteY21" fmla="*/ 106507 h 106506"/>
                  <a:gd name="connsiteX22" fmla="*/ 32039 w 83993"/>
                  <a:gd name="connsiteY22" fmla="*/ 50223 h 106506"/>
                  <a:gd name="connsiteX23" fmla="*/ 41564 w 83993"/>
                  <a:gd name="connsiteY23" fmla="*/ 48491 h 106506"/>
                  <a:gd name="connsiteX24" fmla="*/ 47625 w 83993"/>
                  <a:gd name="connsiteY24" fmla="*/ 45027 h 106506"/>
                  <a:gd name="connsiteX25" fmla="*/ 51089 w 83993"/>
                  <a:gd name="connsiteY25" fmla="*/ 39832 h 106506"/>
                  <a:gd name="connsiteX26" fmla="*/ 51955 w 83993"/>
                  <a:gd name="connsiteY26" fmla="*/ 32904 h 106506"/>
                  <a:gd name="connsiteX27" fmla="*/ 46759 w 83993"/>
                  <a:gd name="connsiteY27" fmla="*/ 20782 h 106506"/>
                  <a:gd name="connsiteX28" fmla="*/ 31173 w 83993"/>
                  <a:gd name="connsiteY28" fmla="*/ 16452 h 106506"/>
                  <a:gd name="connsiteX29" fmla="*/ 19916 w 83993"/>
                  <a:gd name="connsiteY29" fmla="*/ 16452 h 106506"/>
                  <a:gd name="connsiteX30" fmla="*/ 19916 w 83993"/>
                  <a:gd name="connsiteY30" fmla="*/ 50223 h 106506"/>
                  <a:gd name="connsiteX31" fmla="*/ 32039 w 83993"/>
                  <a:gd name="connsiteY31" fmla="*/ 502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3993" h="106506">
                    <a:moveTo>
                      <a:pt x="83993" y="106507"/>
                    </a:moveTo>
                    <a:lnTo>
                      <a:pt x="64077" y="106507"/>
                    </a:lnTo>
                    <a:cubicBezTo>
                      <a:pt x="60614" y="106507"/>
                      <a:pt x="58016" y="104775"/>
                      <a:pt x="56284" y="102177"/>
                    </a:cubicBezTo>
                    <a:lnTo>
                      <a:pt x="36368" y="69273"/>
                    </a:lnTo>
                    <a:cubicBezTo>
                      <a:pt x="35502" y="68407"/>
                      <a:pt x="34636" y="66675"/>
                      <a:pt x="33770" y="66675"/>
                    </a:cubicBezTo>
                    <a:cubicBezTo>
                      <a:pt x="32904" y="65809"/>
                      <a:pt x="31173" y="65809"/>
                      <a:pt x="29441" y="65809"/>
                    </a:cubicBezTo>
                    <a:lnTo>
                      <a:pt x="21648" y="65809"/>
                    </a:lnTo>
                    <a:lnTo>
                      <a:pt x="21648" y="106507"/>
                    </a:lnTo>
                    <a:lnTo>
                      <a:pt x="0" y="106507"/>
                    </a:lnTo>
                    <a:lnTo>
                      <a:pt x="0" y="0"/>
                    </a:lnTo>
                    <a:lnTo>
                      <a:pt x="33770" y="0"/>
                    </a:lnTo>
                    <a:cubicBezTo>
                      <a:pt x="41564" y="0"/>
                      <a:pt x="47625" y="866"/>
                      <a:pt x="52821" y="2598"/>
                    </a:cubicBezTo>
                    <a:cubicBezTo>
                      <a:pt x="58016" y="4330"/>
                      <a:pt x="62346" y="6061"/>
                      <a:pt x="65809" y="8659"/>
                    </a:cubicBezTo>
                    <a:cubicBezTo>
                      <a:pt x="69273" y="11257"/>
                      <a:pt x="71870" y="14721"/>
                      <a:pt x="73602" y="18184"/>
                    </a:cubicBezTo>
                    <a:cubicBezTo>
                      <a:pt x="75334" y="21648"/>
                      <a:pt x="76200" y="25977"/>
                      <a:pt x="76200" y="30307"/>
                    </a:cubicBezTo>
                    <a:cubicBezTo>
                      <a:pt x="76200" y="33770"/>
                      <a:pt x="75334" y="37234"/>
                      <a:pt x="74468" y="40698"/>
                    </a:cubicBezTo>
                    <a:cubicBezTo>
                      <a:pt x="73602" y="44161"/>
                      <a:pt x="71870" y="46759"/>
                      <a:pt x="70139" y="49357"/>
                    </a:cubicBezTo>
                    <a:cubicBezTo>
                      <a:pt x="68407" y="51955"/>
                      <a:pt x="65809" y="54552"/>
                      <a:pt x="63211" y="56284"/>
                    </a:cubicBezTo>
                    <a:cubicBezTo>
                      <a:pt x="60614" y="58016"/>
                      <a:pt x="57150" y="59748"/>
                      <a:pt x="53686" y="61480"/>
                    </a:cubicBezTo>
                    <a:cubicBezTo>
                      <a:pt x="55418" y="62346"/>
                      <a:pt x="56284" y="63211"/>
                      <a:pt x="58016" y="64077"/>
                    </a:cubicBezTo>
                    <a:cubicBezTo>
                      <a:pt x="58882" y="64943"/>
                      <a:pt x="60614" y="66675"/>
                      <a:pt x="61480" y="68407"/>
                    </a:cubicBezTo>
                    <a:lnTo>
                      <a:pt x="83993" y="106507"/>
                    </a:lnTo>
                    <a:close/>
                    <a:moveTo>
                      <a:pt x="32039" y="50223"/>
                    </a:moveTo>
                    <a:cubicBezTo>
                      <a:pt x="35502" y="50223"/>
                      <a:pt x="38966" y="49357"/>
                      <a:pt x="41564" y="48491"/>
                    </a:cubicBezTo>
                    <a:cubicBezTo>
                      <a:pt x="44161" y="47625"/>
                      <a:pt x="45893" y="46759"/>
                      <a:pt x="47625" y="45027"/>
                    </a:cubicBezTo>
                    <a:cubicBezTo>
                      <a:pt x="49357" y="43295"/>
                      <a:pt x="50223" y="41564"/>
                      <a:pt x="51089" y="39832"/>
                    </a:cubicBezTo>
                    <a:cubicBezTo>
                      <a:pt x="51955" y="38100"/>
                      <a:pt x="51955" y="35502"/>
                      <a:pt x="51955" y="32904"/>
                    </a:cubicBezTo>
                    <a:cubicBezTo>
                      <a:pt x="51955" y="27709"/>
                      <a:pt x="50223" y="24245"/>
                      <a:pt x="46759" y="20782"/>
                    </a:cubicBezTo>
                    <a:cubicBezTo>
                      <a:pt x="43295" y="18184"/>
                      <a:pt x="38100" y="16452"/>
                      <a:pt x="31173" y="16452"/>
                    </a:cubicBezTo>
                    <a:lnTo>
                      <a:pt x="19916" y="16452"/>
                    </a:lnTo>
                    <a:lnTo>
                      <a:pt x="19916" y="50223"/>
                    </a:lnTo>
                    <a:lnTo>
                      <a:pt x="32039" y="50223"/>
                    </a:lnTo>
                    <a:close/>
                  </a:path>
                </a:pathLst>
              </a:custGeom>
              <a:solidFill>
                <a:srgbClr val="FFFFFF"/>
              </a:solidFill>
              <a:ln w="8653"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36E3D6AF-1062-B1B1-4060-919A7FC4E77A}"/>
                  </a:ext>
                </a:extLst>
              </p:cNvPr>
              <p:cNvSpPr/>
              <p:nvPr/>
            </p:nvSpPr>
            <p:spPr>
              <a:xfrm>
                <a:off x="6286500" y="3073977"/>
                <a:ext cx="22513" cy="106506"/>
              </a:xfrm>
              <a:custGeom>
                <a:avLst/>
                <a:gdLst>
                  <a:gd name="connsiteX0" fmla="*/ 21648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1648"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30976D8D-848D-1044-42A9-DC85B0F0285A}"/>
                  </a:ext>
                </a:extLst>
              </p:cNvPr>
              <p:cNvSpPr/>
              <p:nvPr/>
            </p:nvSpPr>
            <p:spPr>
              <a:xfrm>
                <a:off x="6340186" y="3073977"/>
                <a:ext cx="90920" cy="106506"/>
              </a:xfrm>
              <a:custGeom>
                <a:avLst/>
                <a:gdLst>
                  <a:gd name="connsiteX0" fmla="*/ 90920 w 90920"/>
                  <a:gd name="connsiteY0" fmla="*/ 0 h 106506"/>
                  <a:gd name="connsiteX1" fmla="*/ 90920 w 90920"/>
                  <a:gd name="connsiteY1" fmla="*/ 106507 h 106506"/>
                  <a:gd name="connsiteX2" fmla="*/ 79663 w 90920"/>
                  <a:gd name="connsiteY2" fmla="*/ 106507 h 106506"/>
                  <a:gd name="connsiteX3" fmla="*/ 75334 w 90920"/>
                  <a:gd name="connsiteY3" fmla="*/ 105641 h 106506"/>
                  <a:gd name="connsiteX4" fmla="*/ 71870 w 90920"/>
                  <a:gd name="connsiteY4" fmla="*/ 103043 h 106506"/>
                  <a:gd name="connsiteX5" fmla="*/ 19050 w 90920"/>
                  <a:gd name="connsiteY5" fmla="*/ 35502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4 w 90920"/>
                  <a:gd name="connsiteY12" fmla="*/ 0 h 106506"/>
                  <a:gd name="connsiteX13" fmla="*/ 15586 w 90920"/>
                  <a:gd name="connsiteY13" fmla="*/ 866 h 106506"/>
                  <a:gd name="connsiteX14" fmla="*/ 17318 w 90920"/>
                  <a:gd name="connsiteY14" fmla="*/ 1732 h 106506"/>
                  <a:gd name="connsiteX15" fmla="*/ 19050 w 90920"/>
                  <a:gd name="connsiteY15" fmla="*/ 3464 h 106506"/>
                  <a:gd name="connsiteX16" fmla="*/ 72736 w 90920"/>
                  <a:gd name="connsiteY16" fmla="*/ 71005 h 106506"/>
                  <a:gd name="connsiteX17" fmla="*/ 71870 w 90920"/>
                  <a:gd name="connsiteY17" fmla="*/ 65809 h 106506"/>
                  <a:gd name="connsiteX18" fmla="*/ 71870 w 90920"/>
                  <a:gd name="connsiteY18" fmla="*/ 60614 h 106506"/>
                  <a:gd name="connsiteX19" fmla="*/ 71870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3" y="106507"/>
                    </a:lnTo>
                    <a:cubicBezTo>
                      <a:pt x="77932" y="106507"/>
                      <a:pt x="76200" y="106507"/>
                      <a:pt x="75334" y="105641"/>
                    </a:cubicBezTo>
                    <a:cubicBezTo>
                      <a:pt x="74468" y="104775"/>
                      <a:pt x="72736" y="103909"/>
                      <a:pt x="71870" y="103043"/>
                    </a:cubicBezTo>
                    <a:lnTo>
                      <a:pt x="19050" y="35502"/>
                    </a:lnTo>
                    <a:cubicBezTo>
                      <a:pt x="19050" y="37234"/>
                      <a:pt x="19050" y="38966"/>
                      <a:pt x="19050" y="40698"/>
                    </a:cubicBezTo>
                    <a:cubicBezTo>
                      <a:pt x="19050" y="42429"/>
                      <a:pt x="19050" y="44161"/>
                      <a:pt x="19050" y="45027"/>
                    </a:cubicBezTo>
                    <a:lnTo>
                      <a:pt x="19050" y="106507"/>
                    </a:lnTo>
                    <a:lnTo>
                      <a:pt x="0" y="106507"/>
                    </a:lnTo>
                    <a:lnTo>
                      <a:pt x="0" y="0"/>
                    </a:lnTo>
                    <a:lnTo>
                      <a:pt x="11257" y="0"/>
                    </a:lnTo>
                    <a:cubicBezTo>
                      <a:pt x="12123" y="0"/>
                      <a:pt x="12989" y="0"/>
                      <a:pt x="13854" y="0"/>
                    </a:cubicBezTo>
                    <a:cubicBezTo>
                      <a:pt x="14720" y="0"/>
                      <a:pt x="14720" y="0"/>
                      <a:pt x="15586" y="866"/>
                    </a:cubicBezTo>
                    <a:cubicBezTo>
                      <a:pt x="16452" y="866"/>
                      <a:pt x="16452" y="1732"/>
                      <a:pt x="17318" y="1732"/>
                    </a:cubicBezTo>
                    <a:cubicBezTo>
                      <a:pt x="18184" y="2598"/>
                      <a:pt x="18184" y="2598"/>
                      <a:pt x="19050" y="3464"/>
                    </a:cubicBezTo>
                    <a:lnTo>
                      <a:pt x="72736" y="71005"/>
                    </a:lnTo>
                    <a:cubicBezTo>
                      <a:pt x="72736" y="69273"/>
                      <a:pt x="72736" y="67541"/>
                      <a:pt x="71870" y="65809"/>
                    </a:cubicBezTo>
                    <a:cubicBezTo>
                      <a:pt x="71870" y="64077"/>
                      <a:pt x="71870" y="62346"/>
                      <a:pt x="71870" y="60614"/>
                    </a:cubicBezTo>
                    <a:lnTo>
                      <a:pt x="71870" y="0"/>
                    </a:lnTo>
                    <a:lnTo>
                      <a:pt x="90920" y="0"/>
                    </a:lnTo>
                    <a:close/>
                  </a:path>
                </a:pathLst>
              </a:custGeom>
              <a:solidFill>
                <a:srgbClr val="FFFFFF"/>
              </a:solidFill>
              <a:ln w="8653"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175036CF-8198-8645-2B62-00DAC03ABD3C}"/>
                  </a:ext>
                </a:extLst>
              </p:cNvPr>
              <p:cNvSpPr/>
              <p:nvPr/>
            </p:nvSpPr>
            <p:spPr>
              <a:xfrm>
                <a:off x="6457949" y="3073111"/>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5 h 109104"/>
                  <a:gd name="connsiteX10" fmla="*/ 15587 w 94384"/>
                  <a:gd name="connsiteY10" fmla="*/ 15587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2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6"/>
                      <a:pt x="0" y="54552"/>
                    </a:cubicBezTo>
                    <a:cubicBezTo>
                      <a:pt x="0" y="46759"/>
                      <a:pt x="1732" y="38966"/>
                      <a:pt x="4330" y="32905"/>
                    </a:cubicBezTo>
                    <a:cubicBezTo>
                      <a:pt x="6927" y="25977"/>
                      <a:pt x="10391" y="20782"/>
                      <a:pt x="15587" y="15587"/>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127" y="25977"/>
                      <a:pt x="81396" y="25977"/>
                      <a:pt x="79664" y="25111"/>
                    </a:cubicBezTo>
                    <a:cubicBezTo>
                      <a:pt x="77932" y="24246"/>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6"/>
                      <a:pt x="32039" y="26843"/>
                    </a:cubicBezTo>
                    <a:cubicBezTo>
                      <a:pt x="29441" y="30307"/>
                      <a:pt x="26843" y="33770"/>
                      <a:pt x="25977" y="38100"/>
                    </a:cubicBezTo>
                    <a:cubicBezTo>
                      <a:pt x="24246" y="42429"/>
                      <a:pt x="23380" y="47625"/>
                      <a:pt x="23380" y="52821"/>
                    </a:cubicBezTo>
                    <a:cubicBezTo>
                      <a:pt x="23380" y="58882"/>
                      <a:pt x="24246" y="64077"/>
                      <a:pt x="25977" y="68407"/>
                    </a:cubicBezTo>
                    <a:cubicBezTo>
                      <a:pt x="27709" y="72736"/>
                      <a:pt x="30307" y="77066"/>
                      <a:pt x="32905" y="79664"/>
                    </a:cubicBezTo>
                    <a:cubicBezTo>
                      <a:pt x="36368" y="83127"/>
                      <a:pt x="39832" y="84859"/>
                      <a:pt x="44161" y="86591"/>
                    </a:cubicBezTo>
                    <a:cubicBezTo>
                      <a:pt x="48491" y="88323"/>
                      <a:pt x="52821" y="89189"/>
                      <a:pt x="58016" y="89189"/>
                    </a:cubicBezTo>
                    <a:cubicBezTo>
                      <a:pt x="61480" y="89189"/>
                      <a:pt x="64943" y="89189"/>
                      <a:pt x="67541" y="88323"/>
                    </a:cubicBezTo>
                    <a:cubicBezTo>
                      <a:pt x="70139" y="87457"/>
                      <a:pt x="72737" y="86591"/>
                      <a:pt x="75334" y="85725"/>
                    </a:cubicBezTo>
                    <a:lnTo>
                      <a:pt x="75334" y="67541"/>
                    </a:lnTo>
                    <a:lnTo>
                      <a:pt x="63212" y="67541"/>
                    </a:lnTo>
                    <a:cubicBezTo>
                      <a:pt x="61480"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19" name="Graphic 6">
              <a:extLst>
                <a:ext uri="{FF2B5EF4-FFF2-40B4-BE49-F238E27FC236}">
                  <a16:creationId xmlns:a16="http://schemas.microsoft.com/office/drawing/2014/main" id="{F4313779-B0AB-A813-A432-19DBBCF5D916}"/>
                </a:ext>
              </a:extLst>
            </p:cNvPr>
            <p:cNvGrpSpPr/>
            <p:nvPr/>
          </p:nvGrpSpPr>
          <p:grpSpPr>
            <a:xfrm>
              <a:off x="5604163" y="3965863"/>
              <a:ext cx="956829" cy="109970"/>
              <a:chOff x="5604163" y="3965863"/>
              <a:chExt cx="956829" cy="109970"/>
            </a:xfrm>
            <a:solidFill>
              <a:srgbClr val="FFFFFF"/>
            </a:solidFill>
          </p:grpSpPr>
          <p:sp>
            <p:nvSpPr>
              <p:cNvPr id="166" name="Freeform 165">
                <a:extLst>
                  <a:ext uri="{FF2B5EF4-FFF2-40B4-BE49-F238E27FC236}">
                    <a16:creationId xmlns:a16="http://schemas.microsoft.com/office/drawing/2014/main" id="{1A59BA43-FAF9-8387-103A-FA2667DA7627}"/>
                  </a:ext>
                </a:extLst>
              </p:cNvPr>
              <p:cNvSpPr/>
              <p:nvPr/>
            </p:nvSpPr>
            <p:spPr>
              <a:xfrm>
                <a:off x="5604163" y="3966729"/>
                <a:ext cx="110836" cy="109104"/>
              </a:xfrm>
              <a:custGeom>
                <a:avLst/>
                <a:gdLst>
                  <a:gd name="connsiteX0" fmla="*/ 110836 w 110836"/>
                  <a:gd name="connsiteY0" fmla="*/ 54552 h 109104"/>
                  <a:gd name="connsiteX1" fmla="*/ 106507 w 110836"/>
                  <a:gd name="connsiteY1" fmla="*/ 76200 h 109104"/>
                  <a:gd name="connsiteX2" fmla="*/ 95250 w 110836"/>
                  <a:gd name="connsiteY2" fmla="*/ 93518 h 109104"/>
                  <a:gd name="connsiteX3" fmla="*/ 77932 w 110836"/>
                  <a:gd name="connsiteY3" fmla="*/ 104775 h 109104"/>
                  <a:gd name="connsiteX4" fmla="*/ 55418 w 110836"/>
                  <a:gd name="connsiteY4" fmla="*/ 109105 h 109104"/>
                  <a:gd name="connsiteX5" fmla="*/ 32905 w 110836"/>
                  <a:gd name="connsiteY5" fmla="*/ 104775 h 109104"/>
                  <a:gd name="connsiteX6" fmla="*/ 15586 w 110836"/>
                  <a:gd name="connsiteY6" fmla="*/ 93518 h 109104"/>
                  <a:gd name="connsiteX7" fmla="*/ 4330 w 110836"/>
                  <a:gd name="connsiteY7" fmla="*/ 76200 h 109104"/>
                  <a:gd name="connsiteX8" fmla="*/ 0 w 110836"/>
                  <a:gd name="connsiteY8" fmla="*/ 54552 h 109104"/>
                  <a:gd name="connsiteX9" fmla="*/ 4330 w 110836"/>
                  <a:gd name="connsiteY9" fmla="*/ 32904 h 109104"/>
                  <a:gd name="connsiteX10" fmla="*/ 15586 w 110836"/>
                  <a:gd name="connsiteY10" fmla="*/ 15586 h 109104"/>
                  <a:gd name="connsiteX11" fmla="*/ 32905 w 110836"/>
                  <a:gd name="connsiteY11" fmla="*/ 4330 h 109104"/>
                  <a:gd name="connsiteX12" fmla="*/ 55418 w 110836"/>
                  <a:gd name="connsiteY12" fmla="*/ 0 h 109104"/>
                  <a:gd name="connsiteX13" fmla="*/ 77932 w 110836"/>
                  <a:gd name="connsiteY13" fmla="*/ 4330 h 109104"/>
                  <a:gd name="connsiteX14" fmla="*/ 95250 w 110836"/>
                  <a:gd name="connsiteY14" fmla="*/ 15586 h 109104"/>
                  <a:gd name="connsiteX15" fmla="*/ 106507 w 110836"/>
                  <a:gd name="connsiteY15" fmla="*/ 32904 h 109104"/>
                  <a:gd name="connsiteX16" fmla="*/ 110836 w 110836"/>
                  <a:gd name="connsiteY16" fmla="*/ 54552 h 109104"/>
                  <a:gd name="connsiteX17" fmla="*/ 88323 w 110836"/>
                  <a:gd name="connsiteY17" fmla="*/ 54552 h 109104"/>
                  <a:gd name="connsiteX18" fmla="*/ 85725 w 110836"/>
                  <a:gd name="connsiteY18" fmla="*/ 39832 h 109104"/>
                  <a:gd name="connsiteX19" fmla="*/ 79664 w 110836"/>
                  <a:gd name="connsiteY19" fmla="*/ 28575 h 109104"/>
                  <a:gd name="connsiteX20" fmla="*/ 69273 w 110836"/>
                  <a:gd name="connsiteY20" fmla="*/ 21648 h 109104"/>
                  <a:gd name="connsiteX21" fmla="*/ 56284 w 110836"/>
                  <a:gd name="connsiteY21" fmla="*/ 19050 h 109104"/>
                  <a:gd name="connsiteX22" fmla="*/ 43295 w 110836"/>
                  <a:gd name="connsiteY22" fmla="*/ 21648 h 109104"/>
                  <a:gd name="connsiteX23" fmla="*/ 32905 w 110836"/>
                  <a:gd name="connsiteY23" fmla="*/ 28575 h 109104"/>
                  <a:gd name="connsiteX24" fmla="*/ 26843 w 110836"/>
                  <a:gd name="connsiteY24" fmla="*/ 39832 h 109104"/>
                  <a:gd name="connsiteX25" fmla="*/ 24245 w 110836"/>
                  <a:gd name="connsiteY25" fmla="*/ 54552 h 109104"/>
                  <a:gd name="connsiteX26" fmla="*/ 26843 w 110836"/>
                  <a:gd name="connsiteY26" fmla="*/ 69273 h 109104"/>
                  <a:gd name="connsiteX27" fmla="*/ 32905 w 110836"/>
                  <a:gd name="connsiteY27" fmla="*/ 80529 h 109104"/>
                  <a:gd name="connsiteX28" fmla="*/ 43295 w 110836"/>
                  <a:gd name="connsiteY28" fmla="*/ 87457 h 109104"/>
                  <a:gd name="connsiteX29" fmla="*/ 56284 w 110836"/>
                  <a:gd name="connsiteY29" fmla="*/ 90054 h 109104"/>
                  <a:gd name="connsiteX30" fmla="*/ 69273 w 110836"/>
                  <a:gd name="connsiteY30" fmla="*/ 87457 h 109104"/>
                  <a:gd name="connsiteX31" fmla="*/ 79664 w 110836"/>
                  <a:gd name="connsiteY31" fmla="*/ 80529 h 109104"/>
                  <a:gd name="connsiteX32" fmla="*/ 85725 w 110836"/>
                  <a:gd name="connsiteY32" fmla="*/ 69273 h 109104"/>
                  <a:gd name="connsiteX33" fmla="*/ 88323 w 110836"/>
                  <a:gd name="connsiteY33" fmla="*/ 54552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10836" h="109104">
                    <a:moveTo>
                      <a:pt x="110836" y="54552"/>
                    </a:moveTo>
                    <a:cubicBezTo>
                      <a:pt x="110836" y="62345"/>
                      <a:pt x="109104" y="69273"/>
                      <a:pt x="106507" y="76200"/>
                    </a:cubicBezTo>
                    <a:cubicBezTo>
                      <a:pt x="103909" y="83127"/>
                      <a:pt x="100445" y="88323"/>
                      <a:pt x="95250" y="93518"/>
                    </a:cubicBezTo>
                    <a:cubicBezTo>
                      <a:pt x="90921" y="98714"/>
                      <a:pt x="84859" y="102177"/>
                      <a:pt x="77932" y="104775"/>
                    </a:cubicBezTo>
                    <a:cubicBezTo>
                      <a:pt x="71005" y="107373"/>
                      <a:pt x="64077" y="109105"/>
                      <a:pt x="55418" y="109105"/>
                    </a:cubicBezTo>
                    <a:cubicBezTo>
                      <a:pt x="46759" y="109105"/>
                      <a:pt x="39832" y="107373"/>
                      <a:pt x="32905" y="104775"/>
                    </a:cubicBezTo>
                    <a:cubicBezTo>
                      <a:pt x="25977" y="102177"/>
                      <a:pt x="20782" y="97848"/>
                      <a:pt x="15586" y="93518"/>
                    </a:cubicBezTo>
                    <a:cubicBezTo>
                      <a:pt x="10391" y="88323"/>
                      <a:pt x="6927" y="83127"/>
                      <a:pt x="4330" y="76200"/>
                    </a:cubicBezTo>
                    <a:cubicBezTo>
                      <a:pt x="1732" y="69273"/>
                      <a:pt x="0" y="62345"/>
                      <a:pt x="0" y="54552"/>
                    </a:cubicBezTo>
                    <a:cubicBezTo>
                      <a:pt x="0" y="46759"/>
                      <a:pt x="1732" y="39832"/>
                      <a:pt x="4330" y="32904"/>
                    </a:cubicBezTo>
                    <a:cubicBezTo>
                      <a:pt x="6927" y="25977"/>
                      <a:pt x="10391" y="20782"/>
                      <a:pt x="15586" y="15586"/>
                    </a:cubicBezTo>
                    <a:cubicBezTo>
                      <a:pt x="20782" y="10391"/>
                      <a:pt x="25977" y="6927"/>
                      <a:pt x="32905" y="4330"/>
                    </a:cubicBezTo>
                    <a:cubicBezTo>
                      <a:pt x="39832" y="1732"/>
                      <a:pt x="46759" y="0"/>
                      <a:pt x="55418" y="0"/>
                    </a:cubicBezTo>
                    <a:cubicBezTo>
                      <a:pt x="64077" y="0"/>
                      <a:pt x="71005" y="1732"/>
                      <a:pt x="77932" y="4330"/>
                    </a:cubicBezTo>
                    <a:cubicBezTo>
                      <a:pt x="84859" y="6927"/>
                      <a:pt x="90055" y="11257"/>
                      <a:pt x="95250" y="15586"/>
                    </a:cubicBezTo>
                    <a:cubicBezTo>
                      <a:pt x="100445" y="20782"/>
                      <a:pt x="103909" y="25977"/>
                      <a:pt x="106507" y="32904"/>
                    </a:cubicBezTo>
                    <a:cubicBezTo>
                      <a:pt x="109104" y="38966"/>
                      <a:pt x="110836" y="46759"/>
                      <a:pt x="110836" y="54552"/>
                    </a:cubicBezTo>
                    <a:close/>
                    <a:moveTo>
                      <a:pt x="88323" y="54552"/>
                    </a:moveTo>
                    <a:cubicBezTo>
                      <a:pt x="88323" y="49357"/>
                      <a:pt x="87457" y="44161"/>
                      <a:pt x="85725" y="39832"/>
                    </a:cubicBezTo>
                    <a:cubicBezTo>
                      <a:pt x="83993" y="35502"/>
                      <a:pt x="82262" y="32038"/>
                      <a:pt x="79664" y="28575"/>
                    </a:cubicBezTo>
                    <a:cubicBezTo>
                      <a:pt x="77066" y="25111"/>
                      <a:pt x="73602" y="23379"/>
                      <a:pt x="69273" y="21648"/>
                    </a:cubicBezTo>
                    <a:cubicBezTo>
                      <a:pt x="64943" y="19916"/>
                      <a:pt x="60614" y="19050"/>
                      <a:pt x="56284" y="19050"/>
                    </a:cubicBezTo>
                    <a:cubicBezTo>
                      <a:pt x="51089" y="19050"/>
                      <a:pt x="46759" y="19916"/>
                      <a:pt x="43295" y="21648"/>
                    </a:cubicBezTo>
                    <a:cubicBezTo>
                      <a:pt x="38966" y="23379"/>
                      <a:pt x="36368" y="25977"/>
                      <a:pt x="32905" y="28575"/>
                    </a:cubicBezTo>
                    <a:cubicBezTo>
                      <a:pt x="30307" y="32038"/>
                      <a:pt x="27709" y="35502"/>
                      <a:pt x="26843" y="39832"/>
                    </a:cubicBezTo>
                    <a:cubicBezTo>
                      <a:pt x="25111" y="44161"/>
                      <a:pt x="24245" y="49357"/>
                      <a:pt x="24245" y="54552"/>
                    </a:cubicBezTo>
                    <a:cubicBezTo>
                      <a:pt x="24245" y="59748"/>
                      <a:pt x="25111" y="64943"/>
                      <a:pt x="26843" y="69273"/>
                    </a:cubicBezTo>
                    <a:cubicBezTo>
                      <a:pt x="28575" y="73602"/>
                      <a:pt x="30307" y="77066"/>
                      <a:pt x="32905" y="80529"/>
                    </a:cubicBezTo>
                    <a:cubicBezTo>
                      <a:pt x="35502" y="83993"/>
                      <a:pt x="38966" y="85725"/>
                      <a:pt x="43295" y="87457"/>
                    </a:cubicBezTo>
                    <a:cubicBezTo>
                      <a:pt x="47625" y="89189"/>
                      <a:pt x="51955" y="90054"/>
                      <a:pt x="56284" y="90054"/>
                    </a:cubicBezTo>
                    <a:cubicBezTo>
                      <a:pt x="61479" y="90054"/>
                      <a:pt x="65809" y="89189"/>
                      <a:pt x="69273" y="87457"/>
                    </a:cubicBezTo>
                    <a:cubicBezTo>
                      <a:pt x="73602" y="85725"/>
                      <a:pt x="76200" y="83127"/>
                      <a:pt x="79664" y="80529"/>
                    </a:cubicBezTo>
                    <a:cubicBezTo>
                      <a:pt x="82262" y="77066"/>
                      <a:pt x="84859" y="73602"/>
                      <a:pt x="85725" y="69273"/>
                    </a:cubicBezTo>
                    <a:cubicBezTo>
                      <a:pt x="87457" y="64943"/>
                      <a:pt x="88323" y="59748"/>
                      <a:pt x="88323" y="54552"/>
                    </a:cubicBezTo>
                    <a:close/>
                  </a:path>
                </a:pathLst>
              </a:custGeom>
              <a:solidFill>
                <a:srgbClr val="FFFFFF"/>
              </a:solid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45A042E5-54FF-C3DF-C241-964F0655657B}"/>
                  </a:ext>
                </a:extLst>
              </p:cNvPr>
              <p:cNvSpPr/>
              <p:nvPr/>
            </p:nvSpPr>
            <p:spPr>
              <a:xfrm>
                <a:off x="5741843" y="3967595"/>
                <a:ext cx="77065" cy="106506"/>
              </a:xfrm>
              <a:custGeom>
                <a:avLst/>
                <a:gdLst>
                  <a:gd name="connsiteX0" fmla="*/ 34636 w 77065"/>
                  <a:gd name="connsiteY0" fmla="*/ 0 h 106506"/>
                  <a:gd name="connsiteX1" fmla="*/ 53686 w 77065"/>
                  <a:gd name="connsiteY1" fmla="*/ 2598 h 106506"/>
                  <a:gd name="connsiteX2" fmla="*/ 66675 w 77065"/>
                  <a:gd name="connsiteY2" fmla="*/ 9525 h 106506"/>
                  <a:gd name="connsiteX3" fmla="*/ 74468 w 77065"/>
                  <a:gd name="connsiteY3" fmla="*/ 20782 h 106506"/>
                  <a:gd name="connsiteX4" fmla="*/ 77066 w 77065"/>
                  <a:gd name="connsiteY4" fmla="*/ 34636 h 106506"/>
                  <a:gd name="connsiteX5" fmla="*/ 74468 w 77065"/>
                  <a:gd name="connsiteY5" fmla="*/ 49357 h 106506"/>
                  <a:gd name="connsiteX6" fmla="*/ 66675 w 77065"/>
                  <a:gd name="connsiteY6" fmla="*/ 60614 h 106506"/>
                  <a:gd name="connsiteX7" fmla="*/ 53686 w 77065"/>
                  <a:gd name="connsiteY7" fmla="*/ 67541 h 106506"/>
                  <a:gd name="connsiteX8" fmla="*/ 35502 w 77065"/>
                  <a:gd name="connsiteY8" fmla="*/ 70138 h 106506"/>
                  <a:gd name="connsiteX9" fmla="*/ 21648 w 77065"/>
                  <a:gd name="connsiteY9" fmla="*/ 70138 h 106506"/>
                  <a:gd name="connsiteX10" fmla="*/ 21648 w 77065"/>
                  <a:gd name="connsiteY10" fmla="*/ 106507 h 106506"/>
                  <a:gd name="connsiteX11" fmla="*/ 0 w 77065"/>
                  <a:gd name="connsiteY11" fmla="*/ 106507 h 106506"/>
                  <a:gd name="connsiteX12" fmla="*/ 0 w 77065"/>
                  <a:gd name="connsiteY12" fmla="*/ 0 h 106506"/>
                  <a:gd name="connsiteX13" fmla="*/ 34636 w 77065"/>
                  <a:gd name="connsiteY13" fmla="*/ 0 h 106506"/>
                  <a:gd name="connsiteX14" fmla="*/ 34636 w 77065"/>
                  <a:gd name="connsiteY14" fmla="*/ 52820 h 106506"/>
                  <a:gd name="connsiteX15" fmla="*/ 49357 w 77065"/>
                  <a:gd name="connsiteY15" fmla="*/ 47625 h 106506"/>
                  <a:gd name="connsiteX16" fmla="*/ 54552 w 77065"/>
                  <a:gd name="connsiteY16" fmla="*/ 33770 h 106506"/>
                  <a:gd name="connsiteX17" fmla="*/ 53686 w 77065"/>
                  <a:gd name="connsiteY17" fmla="*/ 26843 h 106506"/>
                  <a:gd name="connsiteX18" fmla="*/ 50223 w 77065"/>
                  <a:gd name="connsiteY18" fmla="*/ 21648 h 106506"/>
                  <a:gd name="connsiteX19" fmla="*/ 44161 w 77065"/>
                  <a:gd name="connsiteY19" fmla="*/ 18184 h 106506"/>
                  <a:gd name="connsiteX20" fmla="*/ 35502 w 77065"/>
                  <a:gd name="connsiteY20" fmla="*/ 17318 h 106506"/>
                  <a:gd name="connsiteX21" fmla="*/ 21648 w 77065"/>
                  <a:gd name="connsiteY21" fmla="*/ 17318 h 106506"/>
                  <a:gd name="connsiteX22" fmla="*/ 21648 w 77065"/>
                  <a:gd name="connsiteY22" fmla="*/ 53686 h 106506"/>
                  <a:gd name="connsiteX23" fmla="*/ 34636 w 77065"/>
                  <a:gd name="connsiteY23" fmla="*/ 53686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7065" h="106506">
                    <a:moveTo>
                      <a:pt x="34636" y="0"/>
                    </a:moveTo>
                    <a:cubicBezTo>
                      <a:pt x="41564" y="0"/>
                      <a:pt x="48491" y="866"/>
                      <a:pt x="53686" y="2598"/>
                    </a:cubicBezTo>
                    <a:cubicBezTo>
                      <a:pt x="58882" y="4330"/>
                      <a:pt x="63211" y="6927"/>
                      <a:pt x="66675" y="9525"/>
                    </a:cubicBezTo>
                    <a:cubicBezTo>
                      <a:pt x="70139" y="12123"/>
                      <a:pt x="72736" y="16452"/>
                      <a:pt x="74468" y="20782"/>
                    </a:cubicBezTo>
                    <a:cubicBezTo>
                      <a:pt x="76200" y="25111"/>
                      <a:pt x="77066" y="29441"/>
                      <a:pt x="77066" y="34636"/>
                    </a:cubicBezTo>
                    <a:cubicBezTo>
                      <a:pt x="77066" y="39832"/>
                      <a:pt x="76200" y="45027"/>
                      <a:pt x="74468" y="49357"/>
                    </a:cubicBezTo>
                    <a:cubicBezTo>
                      <a:pt x="72736" y="53686"/>
                      <a:pt x="70139" y="57150"/>
                      <a:pt x="66675" y="60614"/>
                    </a:cubicBezTo>
                    <a:cubicBezTo>
                      <a:pt x="63211" y="64077"/>
                      <a:pt x="58882" y="65809"/>
                      <a:pt x="53686" y="67541"/>
                    </a:cubicBezTo>
                    <a:cubicBezTo>
                      <a:pt x="48491" y="69273"/>
                      <a:pt x="42429" y="70138"/>
                      <a:pt x="35502" y="70138"/>
                    </a:cubicBezTo>
                    <a:lnTo>
                      <a:pt x="21648" y="70138"/>
                    </a:lnTo>
                    <a:lnTo>
                      <a:pt x="21648" y="106507"/>
                    </a:lnTo>
                    <a:lnTo>
                      <a:pt x="0" y="106507"/>
                    </a:lnTo>
                    <a:lnTo>
                      <a:pt x="0" y="0"/>
                    </a:lnTo>
                    <a:lnTo>
                      <a:pt x="34636" y="0"/>
                    </a:lnTo>
                    <a:close/>
                    <a:moveTo>
                      <a:pt x="34636" y="52820"/>
                    </a:moveTo>
                    <a:cubicBezTo>
                      <a:pt x="41564" y="52820"/>
                      <a:pt x="46759" y="51089"/>
                      <a:pt x="49357" y="47625"/>
                    </a:cubicBezTo>
                    <a:cubicBezTo>
                      <a:pt x="52821" y="44161"/>
                      <a:pt x="54552" y="39832"/>
                      <a:pt x="54552" y="33770"/>
                    </a:cubicBezTo>
                    <a:cubicBezTo>
                      <a:pt x="54552" y="31173"/>
                      <a:pt x="54552" y="28575"/>
                      <a:pt x="53686" y="26843"/>
                    </a:cubicBezTo>
                    <a:cubicBezTo>
                      <a:pt x="52821" y="24245"/>
                      <a:pt x="51955" y="22513"/>
                      <a:pt x="50223" y="21648"/>
                    </a:cubicBezTo>
                    <a:cubicBezTo>
                      <a:pt x="48491" y="19916"/>
                      <a:pt x="46759" y="19050"/>
                      <a:pt x="44161" y="18184"/>
                    </a:cubicBezTo>
                    <a:cubicBezTo>
                      <a:pt x="41564" y="17318"/>
                      <a:pt x="38966" y="17318"/>
                      <a:pt x="35502" y="17318"/>
                    </a:cubicBezTo>
                    <a:lnTo>
                      <a:pt x="21648" y="17318"/>
                    </a:lnTo>
                    <a:lnTo>
                      <a:pt x="21648" y="53686"/>
                    </a:lnTo>
                    <a:lnTo>
                      <a:pt x="34636" y="53686"/>
                    </a:lnTo>
                    <a:close/>
                  </a:path>
                </a:pathLst>
              </a:custGeom>
              <a:solidFill>
                <a:srgbClr val="FFFFFF"/>
              </a:solidFill>
              <a:ln w="8653" cap="flat">
                <a:noFill/>
                <a:prstDash val="solid"/>
                <a:miter/>
              </a:ln>
            </p:spPr>
            <p:txBody>
              <a:bodyPr rtlCol="0" anchor="ctr"/>
              <a:lstStyle/>
              <a:p>
                <a:endParaRPr lang="en-US"/>
              </a:p>
            </p:txBody>
          </p:sp>
          <p:sp>
            <p:nvSpPr>
              <p:cNvPr id="168" name="Freeform 167">
                <a:extLst>
                  <a:ext uri="{FF2B5EF4-FFF2-40B4-BE49-F238E27FC236}">
                    <a16:creationId xmlns:a16="http://schemas.microsoft.com/office/drawing/2014/main" id="{6360B480-355B-7674-C823-DCA79EC8D9F6}"/>
                  </a:ext>
                </a:extLst>
              </p:cNvPr>
              <p:cNvSpPr/>
              <p:nvPr/>
            </p:nvSpPr>
            <p:spPr>
              <a:xfrm>
                <a:off x="5832763" y="3968461"/>
                <a:ext cx="83993" cy="105641"/>
              </a:xfrm>
              <a:custGeom>
                <a:avLst/>
                <a:gdLst>
                  <a:gd name="connsiteX0" fmla="*/ 83993 w 83993"/>
                  <a:gd name="connsiteY0" fmla="*/ 17318 h 105641"/>
                  <a:gd name="connsiteX1" fmla="*/ 52821 w 83993"/>
                  <a:gd name="connsiteY1" fmla="*/ 17318 h 105641"/>
                  <a:gd name="connsiteX2" fmla="*/ 52821 w 83993"/>
                  <a:gd name="connsiteY2" fmla="*/ 105641 h 105641"/>
                  <a:gd name="connsiteX3" fmla="*/ 31173 w 83993"/>
                  <a:gd name="connsiteY3" fmla="*/ 105641 h 105641"/>
                  <a:gd name="connsiteX4" fmla="*/ 31173 w 83993"/>
                  <a:gd name="connsiteY4" fmla="*/ 17318 h 105641"/>
                  <a:gd name="connsiteX5" fmla="*/ 0 w 83993"/>
                  <a:gd name="connsiteY5" fmla="*/ 17318 h 105641"/>
                  <a:gd name="connsiteX6" fmla="*/ 0 w 83993"/>
                  <a:gd name="connsiteY6" fmla="*/ 0 h 105641"/>
                  <a:gd name="connsiteX7" fmla="*/ 83993 w 83993"/>
                  <a:gd name="connsiteY7" fmla="*/ 0 h 105641"/>
                  <a:gd name="connsiteX8" fmla="*/ 83993 w 83993"/>
                  <a:gd name="connsiteY8" fmla="*/ 17318 h 105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93" h="105641">
                    <a:moveTo>
                      <a:pt x="83993" y="17318"/>
                    </a:moveTo>
                    <a:lnTo>
                      <a:pt x="52821" y="17318"/>
                    </a:lnTo>
                    <a:lnTo>
                      <a:pt x="52821" y="105641"/>
                    </a:lnTo>
                    <a:lnTo>
                      <a:pt x="31173" y="105641"/>
                    </a:lnTo>
                    <a:lnTo>
                      <a:pt x="31173" y="17318"/>
                    </a:lnTo>
                    <a:lnTo>
                      <a:pt x="0" y="17318"/>
                    </a:lnTo>
                    <a:lnTo>
                      <a:pt x="0" y="0"/>
                    </a:lnTo>
                    <a:lnTo>
                      <a:pt x="83993" y="0"/>
                    </a:lnTo>
                    <a:lnTo>
                      <a:pt x="83993" y="17318"/>
                    </a:lnTo>
                    <a:close/>
                  </a:path>
                </a:pathLst>
              </a:custGeom>
              <a:solidFill>
                <a:srgbClr val="FFFFFF"/>
              </a:solidFill>
              <a:ln w="8653"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82875172-AC74-2C20-2A35-1095B11FC05C}"/>
                  </a:ext>
                </a:extLst>
              </p:cNvPr>
              <p:cNvSpPr/>
              <p:nvPr/>
            </p:nvSpPr>
            <p:spPr>
              <a:xfrm>
                <a:off x="5940136" y="3967595"/>
                <a:ext cx="22513" cy="106506"/>
              </a:xfrm>
              <a:custGeom>
                <a:avLst/>
                <a:gdLst>
                  <a:gd name="connsiteX0" fmla="*/ 21648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1648"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70" name="Freeform 169">
                <a:extLst>
                  <a:ext uri="{FF2B5EF4-FFF2-40B4-BE49-F238E27FC236}">
                    <a16:creationId xmlns:a16="http://schemas.microsoft.com/office/drawing/2014/main" id="{7959676A-7979-902A-8A65-C2F1050B3000}"/>
                  </a:ext>
                </a:extLst>
              </p:cNvPr>
              <p:cNvSpPr/>
              <p:nvPr/>
            </p:nvSpPr>
            <p:spPr>
              <a:xfrm>
                <a:off x="5992956" y="3967595"/>
                <a:ext cx="117763" cy="106506"/>
              </a:xfrm>
              <a:custGeom>
                <a:avLst/>
                <a:gdLst>
                  <a:gd name="connsiteX0" fmla="*/ 117764 w 117763"/>
                  <a:gd name="connsiteY0" fmla="*/ 0 h 106506"/>
                  <a:gd name="connsiteX1" fmla="*/ 117764 w 117763"/>
                  <a:gd name="connsiteY1" fmla="*/ 106507 h 106506"/>
                  <a:gd name="connsiteX2" fmla="*/ 98714 w 117763"/>
                  <a:gd name="connsiteY2" fmla="*/ 106507 h 106506"/>
                  <a:gd name="connsiteX3" fmla="*/ 98714 w 117763"/>
                  <a:gd name="connsiteY3" fmla="*/ 41564 h 106506"/>
                  <a:gd name="connsiteX4" fmla="*/ 98714 w 117763"/>
                  <a:gd name="connsiteY4" fmla="*/ 37234 h 106506"/>
                  <a:gd name="connsiteX5" fmla="*/ 98714 w 117763"/>
                  <a:gd name="connsiteY5" fmla="*/ 32038 h 106506"/>
                  <a:gd name="connsiteX6" fmla="*/ 68407 w 117763"/>
                  <a:gd name="connsiteY6" fmla="*/ 90054 h 106506"/>
                  <a:gd name="connsiteX7" fmla="*/ 60614 w 117763"/>
                  <a:gd name="connsiteY7" fmla="*/ 94384 h 106506"/>
                  <a:gd name="connsiteX8" fmla="*/ 57150 w 117763"/>
                  <a:gd name="connsiteY8" fmla="*/ 94384 h 106506"/>
                  <a:gd name="connsiteX9" fmla="*/ 52821 w 117763"/>
                  <a:gd name="connsiteY9" fmla="*/ 93518 h 106506"/>
                  <a:gd name="connsiteX10" fmla="*/ 49357 w 117763"/>
                  <a:gd name="connsiteY10" fmla="*/ 90054 h 106506"/>
                  <a:gd name="connsiteX11" fmla="*/ 19050 w 117763"/>
                  <a:gd name="connsiteY11" fmla="*/ 32038 h 106506"/>
                  <a:gd name="connsiteX12" fmla="*/ 19050 w 117763"/>
                  <a:gd name="connsiteY12" fmla="*/ 37234 h 106506"/>
                  <a:gd name="connsiteX13" fmla="*/ 19050 w 117763"/>
                  <a:gd name="connsiteY13" fmla="*/ 41564 h 106506"/>
                  <a:gd name="connsiteX14" fmla="*/ 19050 w 117763"/>
                  <a:gd name="connsiteY14" fmla="*/ 106507 h 106506"/>
                  <a:gd name="connsiteX15" fmla="*/ 0 w 117763"/>
                  <a:gd name="connsiteY15" fmla="*/ 106507 h 106506"/>
                  <a:gd name="connsiteX16" fmla="*/ 0 w 117763"/>
                  <a:gd name="connsiteY16" fmla="*/ 0 h 106506"/>
                  <a:gd name="connsiteX17" fmla="*/ 16452 w 117763"/>
                  <a:gd name="connsiteY17" fmla="*/ 0 h 106506"/>
                  <a:gd name="connsiteX18" fmla="*/ 19050 w 117763"/>
                  <a:gd name="connsiteY18" fmla="*/ 0 h 106506"/>
                  <a:gd name="connsiteX19" fmla="*/ 20782 w 117763"/>
                  <a:gd name="connsiteY19" fmla="*/ 0 h 106506"/>
                  <a:gd name="connsiteX20" fmla="*/ 22514 w 117763"/>
                  <a:gd name="connsiteY20" fmla="*/ 866 h 106506"/>
                  <a:gd name="connsiteX21" fmla="*/ 24245 w 117763"/>
                  <a:gd name="connsiteY21" fmla="*/ 2598 h 106506"/>
                  <a:gd name="connsiteX22" fmla="*/ 53686 w 117763"/>
                  <a:gd name="connsiteY22" fmla="*/ 59748 h 106506"/>
                  <a:gd name="connsiteX23" fmla="*/ 56284 w 117763"/>
                  <a:gd name="connsiteY23" fmla="*/ 64943 h 106506"/>
                  <a:gd name="connsiteX24" fmla="*/ 58882 w 117763"/>
                  <a:gd name="connsiteY24" fmla="*/ 70138 h 106506"/>
                  <a:gd name="connsiteX25" fmla="*/ 61480 w 117763"/>
                  <a:gd name="connsiteY25" fmla="*/ 64077 h 106506"/>
                  <a:gd name="connsiteX26" fmla="*/ 64077 w 117763"/>
                  <a:gd name="connsiteY26" fmla="*/ 58882 h 106506"/>
                  <a:gd name="connsiteX27" fmla="*/ 93518 w 117763"/>
                  <a:gd name="connsiteY27" fmla="*/ 2598 h 106506"/>
                  <a:gd name="connsiteX28" fmla="*/ 95250 w 117763"/>
                  <a:gd name="connsiteY28" fmla="*/ 866 h 106506"/>
                  <a:gd name="connsiteX29" fmla="*/ 96982 w 117763"/>
                  <a:gd name="connsiteY29" fmla="*/ 0 h 106506"/>
                  <a:gd name="connsiteX30" fmla="*/ 98714 w 117763"/>
                  <a:gd name="connsiteY30" fmla="*/ 0 h 106506"/>
                  <a:gd name="connsiteX31" fmla="*/ 101311 w 117763"/>
                  <a:gd name="connsiteY31" fmla="*/ 0 h 106506"/>
                  <a:gd name="connsiteX32" fmla="*/ 117764 w 117763"/>
                  <a:gd name="connsiteY32"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17763" h="106506">
                    <a:moveTo>
                      <a:pt x="117764" y="0"/>
                    </a:moveTo>
                    <a:lnTo>
                      <a:pt x="117764" y="106507"/>
                    </a:lnTo>
                    <a:lnTo>
                      <a:pt x="98714" y="106507"/>
                    </a:lnTo>
                    <a:lnTo>
                      <a:pt x="98714" y="41564"/>
                    </a:lnTo>
                    <a:cubicBezTo>
                      <a:pt x="98714" y="39832"/>
                      <a:pt x="98714" y="38966"/>
                      <a:pt x="98714" y="37234"/>
                    </a:cubicBezTo>
                    <a:cubicBezTo>
                      <a:pt x="98714" y="35502"/>
                      <a:pt x="98714" y="33770"/>
                      <a:pt x="98714" y="32038"/>
                    </a:cubicBezTo>
                    <a:lnTo>
                      <a:pt x="68407" y="90054"/>
                    </a:lnTo>
                    <a:cubicBezTo>
                      <a:pt x="66675" y="93518"/>
                      <a:pt x="64077" y="94384"/>
                      <a:pt x="60614" y="94384"/>
                    </a:cubicBezTo>
                    <a:lnTo>
                      <a:pt x="57150" y="94384"/>
                    </a:lnTo>
                    <a:cubicBezTo>
                      <a:pt x="55418" y="94384"/>
                      <a:pt x="53686" y="94384"/>
                      <a:pt x="52821" y="93518"/>
                    </a:cubicBezTo>
                    <a:cubicBezTo>
                      <a:pt x="51089" y="92652"/>
                      <a:pt x="50223" y="91786"/>
                      <a:pt x="49357" y="90054"/>
                    </a:cubicBezTo>
                    <a:lnTo>
                      <a:pt x="19050" y="32038"/>
                    </a:lnTo>
                    <a:cubicBezTo>
                      <a:pt x="19050" y="33770"/>
                      <a:pt x="19050" y="35502"/>
                      <a:pt x="19050" y="37234"/>
                    </a:cubicBezTo>
                    <a:cubicBezTo>
                      <a:pt x="19050" y="38966"/>
                      <a:pt x="19050" y="40698"/>
                      <a:pt x="19050" y="41564"/>
                    </a:cubicBezTo>
                    <a:lnTo>
                      <a:pt x="19050" y="106507"/>
                    </a:lnTo>
                    <a:lnTo>
                      <a:pt x="0" y="106507"/>
                    </a:lnTo>
                    <a:lnTo>
                      <a:pt x="0" y="0"/>
                    </a:lnTo>
                    <a:lnTo>
                      <a:pt x="16452" y="0"/>
                    </a:lnTo>
                    <a:cubicBezTo>
                      <a:pt x="17318" y="0"/>
                      <a:pt x="18184" y="0"/>
                      <a:pt x="19050" y="0"/>
                    </a:cubicBezTo>
                    <a:cubicBezTo>
                      <a:pt x="19916" y="0"/>
                      <a:pt x="20782" y="0"/>
                      <a:pt x="20782" y="0"/>
                    </a:cubicBezTo>
                    <a:cubicBezTo>
                      <a:pt x="21648" y="0"/>
                      <a:pt x="21648" y="866"/>
                      <a:pt x="22514" y="866"/>
                    </a:cubicBezTo>
                    <a:cubicBezTo>
                      <a:pt x="23379" y="1732"/>
                      <a:pt x="23379" y="1732"/>
                      <a:pt x="24245" y="2598"/>
                    </a:cubicBezTo>
                    <a:lnTo>
                      <a:pt x="53686" y="59748"/>
                    </a:lnTo>
                    <a:cubicBezTo>
                      <a:pt x="54552" y="61479"/>
                      <a:pt x="55418" y="63211"/>
                      <a:pt x="56284" y="64943"/>
                    </a:cubicBezTo>
                    <a:cubicBezTo>
                      <a:pt x="57150" y="66675"/>
                      <a:pt x="58016" y="68407"/>
                      <a:pt x="58882" y="70138"/>
                    </a:cubicBezTo>
                    <a:cubicBezTo>
                      <a:pt x="59748" y="68407"/>
                      <a:pt x="60614" y="66675"/>
                      <a:pt x="61480" y="64077"/>
                    </a:cubicBezTo>
                    <a:cubicBezTo>
                      <a:pt x="62345" y="62345"/>
                      <a:pt x="63211" y="60614"/>
                      <a:pt x="64077" y="58882"/>
                    </a:cubicBezTo>
                    <a:lnTo>
                      <a:pt x="93518" y="2598"/>
                    </a:lnTo>
                    <a:cubicBezTo>
                      <a:pt x="94384" y="1732"/>
                      <a:pt x="94384" y="866"/>
                      <a:pt x="95250" y="866"/>
                    </a:cubicBezTo>
                    <a:cubicBezTo>
                      <a:pt x="96116" y="0"/>
                      <a:pt x="96116" y="0"/>
                      <a:pt x="96982" y="0"/>
                    </a:cubicBezTo>
                    <a:cubicBezTo>
                      <a:pt x="97848" y="0"/>
                      <a:pt x="97848" y="0"/>
                      <a:pt x="98714" y="0"/>
                    </a:cubicBezTo>
                    <a:cubicBezTo>
                      <a:pt x="99580" y="0"/>
                      <a:pt x="100446" y="0"/>
                      <a:pt x="101311" y="0"/>
                    </a:cubicBezTo>
                    <a:lnTo>
                      <a:pt x="117764" y="0"/>
                    </a:lnTo>
                    <a:close/>
                  </a:path>
                </a:pathLst>
              </a:custGeom>
              <a:solidFill>
                <a:srgbClr val="FFFFFF"/>
              </a:solidFill>
              <a:ln w="8653" cap="flat">
                <a:noFill/>
                <a:prstDash val="solid"/>
                <a:miter/>
              </a:ln>
            </p:spPr>
            <p:txBody>
              <a:bodyPr rtlCol="0" anchor="ctr"/>
              <a:lstStyle/>
              <a:p>
                <a:endParaRPr lang="en-US"/>
              </a:p>
            </p:txBody>
          </p:sp>
          <p:sp>
            <p:nvSpPr>
              <p:cNvPr id="171" name="Freeform 170">
                <a:extLst>
                  <a:ext uri="{FF2B5EF4-FFF2-40B4-BE49-F238E27FC236}">
                    <a16:creationId xmlns:a16="http://schemas.microsoft.com/office/drawing/2014/main" id="{8404EB11-9E48-4490-44FF-A3B405FE6EE8}"/>
                  </a:ext>
                </a:extLst>
              </p:cNvPr>
              <p:cNvSpPr/>
              <p:nvPr/>
            </p:nvSpPr>
            <p:spPr>
              <a:xfrm>
                <a:off x="6142759" y="3967595"/>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3194F672-E19B-77FF-3511-E10D0DB2090D}"/>
                  </a:ext>
                </a:extLst>
              </p:cNvPr>
              <p:cNvSpPr/>
              <p:nvPr/>
            </p:nvSpPr>
            <p:spPr>
              <a:xfrm>
                <a:off x="6186920" y="3967595"/>
                <a:ext cx="83993" cy="106506"/>
              </a:xfrm>
              <a:custGeom>
                <a:avLst/>
                <a:gdLst>
                  <a:gd name="connsiteX0" fmla="*/ 83993 w 83993"/>
                  <a:gd name="connsiteY0" fmla="*/ 7793 h 106506"/>
                  <a:gd name="connsiteX1" fmla="*/ 83127 w 83993"/>
                  <a:gd name="connsiteY1" fmla="*/ 11257 h 106506"/>
                  <a:gd name="connsiteX2" fmla="*/ 81395 w 83993"/>
                  <a:gd name="connsiteY2" fmla="*/ 14720 h 106506"/>
                  <a:gd name="connsiteX3" fmla="*/ 28575 w 83993"/>
                  <a:gd name="connsiteY3" fmla="*/ 89189 h 106506"/>
                  <a:gd name="connsiteX4" fmla="*/ 81395 w 83993"/>
                  <a:gd name="connsiteY4" fmla="*/ 89189 h 106506"/>
                  <a:gd name="connsiteX5" fmla="*/ 81395 w 83993"/>
                  <a:gd name="connsiteY5" fmla="*/ 106507 h 106506"/>
                  <a:gd name="connsiteX6" fmla="*/ 0 w 83993"/>
                  <a:gd name="connsiteY6" fmla="*/ 106507 h 106506"/>
                  <a:gd name="connsiteX7" fmla="*/ 0 w 83993"/>
                  <a:gd name="connsiteY7" fmla="*/ 97848 h 106506"/>
                  <a:gd name="connsiteX8" fmla="*/ 866 w 83993"/>
                  <a:gd name="connsiteY8" fmla="*/ 94384 h 106506"/>
                  <a:gd name="connsiteX9" fmla="*/ 2598 w 83993"/>
                  <a:gd name="connsiteY9" fmla="*/ 91786 h 106506"/>
                  <a:gd name="connsiteX10" fmla="*/ 55418 w 83993"/>
                  <a:gd name="connsiteY10" fmla="*/ 17318 h 106506"/>
                  <a:gd name="connsiteX11" fmla="*/ 4330 w 83993"/>
                  <a:gd name="connsiteY11" fmla="*/ 17318 h 106506"/>
                  <a:gd name="connsiteX12" fmla="*/ 4330 w 83993"/>
                  <a:gd name="connsiteY12" fmla="*/ 0 h 106506"/>
                  <a:gd name="connsiteX13" fmla="*/ 83127 w 83993"/>
                  <a:gd name="connsiteY13" fmla="*/ 0 h 106506"/>
                  <a:gd name="connsiteX14" fmla="*/ 83127 w 83993"/>
                  <a:gd name="connsiteY14" fmla="*/ 779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3993" h="106506">
                    <a:moveTo>
                      <a:pt x="83993" y="7793"/>
                    </a:moveTo>
                    <a:cubicBezTo>
                      <a:pt x="83993" y="8659"/>
                      <a:pt x="83993" y="10391"/>
                      <a:pt x="83127" y="11257"/>
                    </a:cubicBezTo>
                    <a:cubicBezTo>
                      <a:pt x="82261" y="12123"/>
                      <a:pt x="82261" y="13854"/>
                      <a:pt x="81395" y="14720"/>
                    </a:cubicBezTo>
                    <a:lnTo>
                      <a:pt x="28575" y="89189"/>
                    </a:lnTo>
                    <a:lnTo>
                      <a:pt x="81395" y="89189"/>
                    </a:lnTo>
                    <a:lnTo>
                      <a:pt x="81395" y="106507"/>
                    </a:lnTo>
                    <a:lnTo>
                      <a:pt x="0" y="106507"/>
                    </a:lnTo>
                    <a:lnTo>
                      <a:pt x="0" y="97848"/>
                    </a:lnTo>
                    <a:cubicBezTo>
                      <a:pt x="0" y="96982"/>
                      <a:pt x="0" y="96116"/>
                      <a:pt x="866" y="94384"/>
                    </a:cubicBezTo>
                    <a:cubicBezTo>
                      <a:pt x="866" y="93518"/>
                      <a:pt x="1732" y="92652"/>
                      <a:pt x="2598" y="91786"/>
                    </a:cubicBezTo>
                    <a:lnTo>
                      <a:pt x="55418" y="17318"/>
                    </a:lnTo>
                    <a:lnTo>
                      <a:pt x="4330" y="17318"/>
                    </a:lnTo>
                    <a:lnTo>
                      <a:pt x="4330" y="0"/>
                    </a:lnTo>
                    <a:lnTo>
                      <a:pt x="83127" y="0"/>
                    </a:lnTo>
                    <a:lnTo>
                      <a:pt x="83127" y="7793"/>
                    </a:lnTo>
                    <a:close/>
                  </a:path>
                </a:pathLst>
              </a:custGeom>
              <a:solidFill>
                <a:srgbClr val="FFFFFF"/>
              </a:solidFill>
              <a:ln w="8653" cap="flat">
                <a:noFill/>
                <a:prstDash val="solid"/>
                <a:miter/>
              </a:ln>
            </p:spPr>
            <p:txBody>
              <a:bodyPr rtlCol="0" anchor="ctr"/>
              <a:lstStyle/>
              <a:p>
                <a:endParaRPr lang="en-US"/>
              </a:p>
            </p:txBody>
          </p:sp>
          <p:sp>
            <p:nvSpPr>
              <p:cNvPr id="173" name="Freeform 172">
                <a:extLst>
                  <a:ext uri="{FF2B5EF4-FFF2-40B4-BE49-F238E27FC236}">
                    <a16:creationId xmlns:a16="http://schemas.microsoft.com/office/drawing/2014/main" id="{75BC1649-BFDD-A9E0-F0DB-05CA3A354AE0}"/>
                  </a:ext>
                </a:extLst>
              </p:cNvPr>
              <p:cNvSpPr/>
              <p:nvPr/>
            </p:nvSpPr>
            <p:spPr>
              <a:xfrm>
                <a:off x="6295159" y="3967595"/>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B8F05F8E-F33B-C66C-4837-B2752D3ACD32}"/>
                  </a:ext>
                </a:extLst>
              </p:cNvPr>
              <p:cNvSpPr/>
              <p:nvPr/>
            </p:nvSpPr>
            <p:spPr>
              <a:xfrm>
                <a:off x="6349711" y="3967595"/>
                <a:ext cx="90920" cy="106506"/>
              </a:xfrm>
              <a:custGeom>
                <a:avLst/>
                <a:gdLst>
                  <a:gd name="connsiteX0" fmla="*/ 90920 w 90920"/>
                  <a:gd name="connsiteY0" fmla="*/ 0 h 106506"/>
                  <a:gd name="connsiteX1" fmla="*/ 90920 w 90920"/>
                  <a:gd name="connsiteY1" fmla="*/ 106507 h 106506"/>
                  <a:gd name="connsiteX2" fmla="*/ 79664 w 90920"/>
                  <a:gd name="connsiteY2" fmla="*/ 106507 h 106506"/>
                  <a:gd name="connsiteX3" fmla="*/ 75334 w 90920"/>
                  <a:gd name="connsiteY3" fmla="*/ 105641 h 106506"/>
                  <a:gd name="connsiteX4" fmla="*/ 71871 w 90920"/>
                  <a:gd name="connsiteY4" fmla="*/ 103043 h 106506"/>
                  <a:gd name="connsiteX5" fmla="*/ 19050 w 90920"/>
                  <a:gd name="connsiteY5" fmla="*/ 35502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5 w 90920"/>
                  <a:gd name="connsiteY12" fmla="*/ 0 h 106506"/>
                  <a:gd name="connsiteX13" fmla="*/ 15587 w 90920"/>
                  <a:gd name="connsiteY13" fmla="*/ 866 h 106506"/>
                  <a:gd name="connsiteX14" fmla="*/ 17318 w 90920"/>
                  <a:gd name="connsiteY14" fmla="*/ 1732 h 106506"/>
                  <a:gd name="connsiteX15" fmla="*/ 19050 w 90920"/>
                  <a:gd name="connsiteY15" fmla="*/ 3464 h 106506"/>
                  <a:gd name="connsiteX16" fmla="*/ 72737 w 90920"/>
                  <a:gd name="connsiteY16" fmla="*/ 71004 h 106506"/>
                  <a:gd name="connsiteX17" fmla="*/ 71871 w 90920"/>
                  <a:gd name="connsiteY17" fmla="*/ 65809 h 106506"/>
                  <a:gd name="connsiteX18" fmla="*/ 71871 w 90920"/>
                  <a:gd name="connsiteY18" fmla="*/ 60614 h 106506"/>
                  <a:gd name="connsiteX19" fmla="*/ 71871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4" y="106507"/>
                    </a:lnTo>
                    <a:cubicBezTo>
                      <a:pt x="77932" y="106507"/>
                      <a:pt x="76200" y="106507"/>
                      <a:pt x="75334" y="105641"/>
                    </a:cubicBezTo>
                    <a:cubicBezTo>
                      <a:pt x="74468" y="104775"/>
                      <a:pt x="72737" y="103909"/>
                      <a:pt x="71871" y="103043"/>
                    </a:cubicBezTo>
                    <a:lnTo>
                      <a:pt x="19050" y="35502"/>
                    </a:lnTo>
                    <a:cubicBezTo>
                      <a:pt x="19050" y="37234"/>
                      <a:pt x="19050" y="38966"/>
                      <a:pt x="19050" y="40698"/>
                    </a:cubicBezTo>
                    <a:cubicBezTo>
                      <a:pt x="19050" y="42429"/>
                      <a:pt x="19050" y="44161"/>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1732"/>
                      <a:pt x="16452" y="1732"/>
                      <a:pt x="17318" y="1732"/>
                    </a:cubicBezTo>
                    <a:cubicBezTo>
                      <a:pt x="18184" y="2598"/>
                      <a:pt x="18184" y="2598"/>
                      <a:pt x="19050" y="3464"/>
                    </a:cubicBezTo>
                    <a:lnTo>
                      <a:pt x="72737" y="71004"/>
                    </a:lnTo>
                    <a:cubicBezTo>
                      <a:pt x="72737" y="69273"/>
                      <a:pt x="72737" y="67541"/>
                      <a:pt x="71871" y="65809"/>
                    </a:cubicBezTo>
                    <a:cubicBezTo>
                      <a:pt x="71871" y="64077"/>
                      <a:pt x="71871" y="62345"/>
                      <a:pt x="71871" y="60614"/>
                    </a:cubicBezTo>
                    <a:lnTo>
                      <a:pt x="71871" y="0"/>
                    </a:lnTo>
                    <a:lnTo>
                      <a:pt x="90920" y="0"/>
                    </a:lnTo>
                    <a:close/>
                  </a:path>
                </a:pathLst>
              </a:custGeom>
              <a:solidFill>
                <a:srgbClr val="FFFFFF"/>
              </a:solidFill>
              <a:ln w="8653"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C8D2834F-446A-2557-BEEF-AEA52920113B}"/>
                  </a:ext>
                </a:extLst>
              </p:cNvPr>
              <p:cNvSpPr/>
              <p:nvPr/>
            </p:nvSpPr>
            <p:spPr>
              <a:xfrm>
                <a:off x="6466609" y="3965863"/>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1 w 94384"/>
                  <a:gd name="connsiteY5" fmla="*/ 104775 h 109104"/>
                  <a:gd name="connsiteX6" fmla="*/ 15587 w 94384"/>
                  <a:gd name="connsiteY6" fmla="*/ 93518 h 109104"/>
                  <a:gd name="connsiteX7" fmla="*/ 4330 w 94384"/>
                  <a:gd name="connsiteY7" fmla="*/ 76200 h 109104"/>
                  <a:gd name="connsiteX8" fmla="*/ 0 w 94384"/>
                  <a:gd name="connsiteY8" fmla="*/ 54552 h 109104"/>
                  <a:gd name="connsiteX9" fmla="*/ 4330 w 94384"/>
                  <a:gd name="connsiteY9" fmla="*/ 32904 h 109104"/>
                  <a:gd name="connsiteX10" fmla="*/ 15587 w 94384"/>
                  <a:gd name="connsiteY10" fmla="*/ 15586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1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30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2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7"/>
                      <a:pt x="82261" y="104775"/>
                      <a:pt x="76200" y="106507"/>
                    </a:cubicBezTo>
                    <a:cubicBezTo>
                      <a:pt x="70139" y="108239"/>
                      <a:pt x="63212" y="109105"/>
                      <a:pt x="57150" y="109105"/>
                    </a:cubicBezTo>
                    <a:cubicBezTo>
                      <a:pt x="48491" y="109105"/>
                      <a:pt x="40698" y="107373"/>
                      <a:pt x="33771" y="104775"/>
                    </a:cubicBezTo>
                    <a:cubicBezTo>
                      <a:pt x="26843" y="102177"/>
                      <a:pt x="20782" y="98714"/>
                      <a:pt x="15587" y="93518"/>
                    </a:cubicBezTo>
                    <a:cubicBezTo>
                      <a:pt x="10391" y="88323"/>
                      <a:pt x="6927" y="83127"/>
                      <a:pt x="4330" y="76200"/>
                    </a:cubicBezTo>
                    <a:cubicBezTo>
                      <a:pt x="1732" y="69273"/>
                      <a:pt x="0" y="62346"/>
                      <a:pt x="0" y="54552"/>
                    </a:cubicBezTo>
                    <a:cubicBezTo>
                      <a:pt x="0" y="46759"/>
                      <a:pt x="1732" y="38966"/>
                      <a:pt x="4330" y="32904"/>
                    </a:cubicBezTo>
                    <a:cubicBezTo>
                      <a:pt x="6927" y="25977"/>
                      <a:pt x="10391" y="20782"/>
                      <a:pt x="15587" y="15586"/>
                    </a:cubicBezTo>
                    <a:cubicBezTo>
                      <a:pt x="20782" y="10391"/>
                      <a:pt x="25977" y="6927"/>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1"/>
                      <a:pt x="85725" y="25977"/>
                      <a:pt x="84859" y="25977"/>
                    </a:cubicBezTo>
                    <a:cubicBezTo>
                      <a:pt x="83127" y="25977"/>
                      <a:pt x="81396" y="25977"/>
                      <a:pt x="79664" y="25111"/>
                    </a:cubicBezTo>
                    <a:cubicBezTo>
                      <a:pt x="77932" y="24245"/>
                      <a:pt x="76200" y="23380"/>
                      <a:pt x="74468" y="22514"/>
                    </a:cubicBezTo>
                    <a:cubicBezTo>
                      <a:pt x="72737" y="21648"/>
                      <a:pt x="71005" y="20782"/>
                      <a:pt x="69273" y="19916"/>
                    </a:cubicBezTo>
                    <a:cubicBezTo>
                      <a:pt x="67541" y="19050"/>
                      <a:pt x="64943" y="19050"/>
                      <a:pt x="63212" y="18184"/>
                    </a:cubicBezTo>
                    <a:cubicBezTo>
                      <a:pt x="60614" y="18184"/>
                      <a:pt x="58016" y="17318"/>
                      <a:pt x="55418" y="17318"/>
                    </a:cubicBezTo>
                    <a:cubicBezTo>
                      <a:pt x="50223" y="17318"/>
                      <a:pt x="45893" y="18184"/>
                      <a:pt x="42430" y="19916"/>
                    </a:cubicBezTo>
                    <a:cubicBezTo>
                      <a:pt x="38100" y="21648"/>
                      <a:pt x="34636" y="24245"/>
                      <a:pt x="32039" y="26843"/>
                    </a:cubicBezTo>
                    <a:cubicBezTo>
                      <a:pt x="29441" y="30307"/>
                      <a:pt x="26843" y="33770"/>
                      <a:pt x="25977" y="38100"/>
                    </a:cubicBezTo>
                    <a:cubicBezTo>
                      <a:pt x="24246" y="42429"/>
                      <a:pt x="23380" y="47625"/>
                      <a:pt x="23380" y="52821"/>
                    </a:cubicBezTo>
                    <a:cubicBezTo>
                      <a:pt x="23380" y="58882"/>
                      <a:pt x="24246" y="64077"/>
                      <a:pt x="25977" y="68407"/>
                    </a:cubicBezTo>
                    <a:cubicBezTo>
                      <a:pt x="27709" y="72736"/>
                      <a:pt x="30307" y="77066"/>
                      <a:pt x="32905" y="79664"/>
                    </a:cubicBezTo>
                    <a:cubicBezTo>
                      <a:pt x="36368" y="83127"/>
                      <a:pt x="39832" y="84859"/>
                      <a:pt x="44161" y="86591"/>
                    </a:cubicBezTo>
                    <a:cubicBezTo>
                      <a:pt x="48491" y="88323"/>
                      <a:pt x="52821" y="89189"/>
                      <a:pt x="58016" y="89189"/>
                    </a:cubicBezTo>
                    <a:cubicBezTo>
                      <a:pt x="61480" y="89189"/>
                      <a:pt x="64943" y="89189"/>
                      <a:pt x="67541" y="88323"/>
                    </a:cubicBezTo>
                    <a:cubicBezTo>
                      <a:pt x="70139" y="87457"/>
                      <a:pt x="72737" y="86591"/>
                      <a:pt x="75334" y="85725"/>
                    </a:cubicBezTo>
                    <a:lnTo>
                      <a:pt x="75334" y="67541"/>
                    </a:lnTo>
                    <a:lnTo>
                      <a:pt x="63212" y="67541"/>
                    </a:lnTo>
                    <a:cubicBezTo>
                      <a:pt x="61480"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20" name="Graphic 6">
              <a:extLst>
                <a:ext uri="{FF2B5EF4-FFF2-40B4-BE49-F238E27FC236}">
                  <a16:creationId xmlns:a16="http://schemas.microsoft.com/office/drawing/2014/main" id="{01143859-2E54-BBFA-164F-37BC7A394A0A}"/>
                </a:ext>
              </a:extLst>
            </p:cNvPr>
            <p:cNvGrpSpPr/>
            <p:nvPr/>
          </p:nvGrpSpPr>
          <p:grpSpPr>
            <a:xfrm>
              <a:off x="5412797" y="4836967"/>
              <a:ext cx="1337829" cy="109104"/>
              <a:chOff x="5412797" y="4836967"/>
              <a:chExt cx="1337829" cy="109104"/>
            </a:xfrm>
            <a:solidFill>
              <a:srgbClr val="FFFFFF"/>
            </a:solidFill>
          </p:grpSpPr>
          <p:sp>
            <p:nvSpPr>
              <p:cNvPr id="153" name="Freeform 152">
                <a:extLst>
                  <a:ext uri="{FF2B5EF4-FFF2-40B4-BE49-F238E27FC236}">
                    <a16:creationId xmlns:a16="http://schemas.microsoft.com/office/drawing/2014/main" id="{920B81F1-9EA7-C1F0-A89A-4A530BEC3410}"/>
                  </a:ext>
                </a:extLst>
              </p:cNvPr>
              <p:cNvSpPr/>
              <p:nvPr/>
            </p:nvSpPr>
            <p:spPr>
              <a:xfrm>
                <a:off x="5412797" y="4839566"/>
                <a:ext cx="73602" cy="106506"/>
              </a:xfrm>
              <a:custGeom>
                <a:avLst/>
                <a:gdLst>
                  <a:gd name="connsiteX0" fmla="*/ 66675 w 73602"/>
                  <a:gd name="connsiteY0" fmla="*/ 19050 h 106506"/>
                  <a:gd name="connsiteX1" fmla="*/ 64943 w 73602"/>
                  <a:gd name="connsiteY1" fmla="*/ 21648 h 106506"/>
                  <a:gd name="connsiteX2" fmla="*/ 62345 w 73602"/>
                  <a:gd name="connsiteY2" fmla="*/ 22513 h 106506"/>
                  <a:gd name="connsiteX3" fmla="*/ 58882 w 73602"/>
                  <a:gd name="connsiteY3" fmla="*/ 21648 h 106506"/>
                  <a:gd name="connsiteX4" fmla="*/ 54552 w 73602"/>
                  <a:gd name="connsiteY4" fmla="*/ 19050 h 106506"/>
                  <a:gd name="connsiteX5" fmla="*/ 48491 w 73602"/>
                  <a:gd name="connsiteY5" fmla="*/ 16452 h 106506"/>
                  <a:gd name="connsiteX6" fmla="*/ 40698 w 73602"/>
                  <a:gd name="connsiteY6" fmla="*/ 15586 h 106506"/>
                  <a:gd name="connsiteX7" fmla="*/ 29441 w 73602"/>
                  <a:gd name="connsiteY7" fmla="*/ 19050 h 106506"/>
                  <a:gd name="connsiteX8" fmla="*/ 25977 w 73602"/>
                  <a:gd name="connsiteY8" fmla="*/ 27709 h 106506"/>
                  <a:gd name="connsiteX9" fmla="*/ 27709 w 73602"/>
                  <a:gd name="connsiteY9" fmla="*/ 33770 h 106506"/>
                  <a:gd name="connsiteX10" fmla="*/ 32904 w 73602"/>
                  <a:gd name="connsiteY10" fmla="*/ 38100 h 106506"/>
                  <a:gd name="connsiteX11" fmla="*/ 40698 w 73602"/>
                  <a:gd name="connsiteY11" fmla="*/ 40697 h 106506"/>
                  <a:gd name="connsiteX12" fmla="*/ 49357 w 73602"/>
                  <a:gd name="connsiteY12" fmla="*/ 43295 h 106506"/>
                  <a:gd name="connsiteX13" fmla="*/ 58016 w 73602"/>
                  <a:gd name="connsiteY13" fmla="*/ 46759 h 106506"/>
                  <a:gd name="connsiteX14" fmla="*/ 65809 w 73602"/>
                  <a:gd name="connsiteY14" fmla="*/ 51955 h 106506"/>
                  <a:gd name="connsiteX15" fmla="*/ 71005 w 73602"/>
                  <a:gd name="connsiteY15" fmla="*/ 59747 h 106506"/>
                  <a:gd name="connsiteX16" fmla="*/ 72736 w 73602"/>
                  <a:gd name="connsiteY16" fmla="*/ 71004 h 106506"/>
                  <a:gd name="connsiteX17" fmla="*/ 70139 w 73602"/>
                  <a:gd name="connsiteY17" fmla="*/ 84859 h 106506"/>
                  <a:gd name="connsiteX18" fmla="*/ 63211 w 73602"/>
                  <a:gd name="connsiteY18" fmla="*/ 96116 h 106506"/>
                  <a:gd name="connsiteX19" fmla="*/ 51089 w 73602"/>
                  <a:gd name="connsiteY19" fmla="*/ 103909 h 106506"/>
                  <a:gd name="connsiteX20" fmla="*/ 35502 w 73602"/>
                  <a:gd name="connsiteY20" fmla="*/ 106507 h 106506"/>
                  <a:gd name="connsiteX21" fmla="*/ 25111 w 73602"/>
                  <a:gd name="connsiteY21" fmla="*/ 105640 h 106506"/>
                  <a:gd name="connsiteX22" fmla="*/ 15586 w 73602"/>
                  <a:gd name="connsiteY22" fmla="*/ 103043 h 106506"/>
                  <a:gd name="connsiteX23" fmla="*/ 6927 w 73602"/>
                  <a:gd name="connsiteY23" fmla="*/ 98713 h 106506"/>
                  <a:gd name="connsiteX24" fmla="*/ 0 w 73602"/>
                  <a:gd name="connsiteY24" fmla="*/ 92652 h 106506"/>
                  <a:gd name="connsiteX25" fmla="*/ 6061 w 73602"/>
                  <a:gd name="connsiteY25" fmla="*/ 82261 h 106506"/>
                  <a:gd name="connsiteX26" fmla="*/ 7793 w 73602"/>
                  <a:gd name="connsiteY26" fmla="*/ 80529 h 106506"/>
                  <a:gd name="connsiteX27" fmla="*/ 10391 w 73602"/>
                  <a:gd name="connsiteY27" fmla="*/ 79663 h 106506"/>
                  <a:gd name="connsiteX28" fmla="*/ 14720 w 73602"/>
                  <a:gd name="connsiteY28" fmla="*/ 81395 h 106506"/>
                  <a:gd name="connsiteX29" fmla="*/ 19916 w 73602"/>
                  <a:gd name="connsiteY29" fmla="*/ 84859 h 106506"/>
                  <a:gd name="connsiteX30" fmla="*/ 26843 w 73602"/>
                  <a:gd name="connsiteY30" fmla="*/ 88322 h 106506"/>
                  <a:gd name="connsiteX31" fmla="*/ 35502 w 73602"/>
                  <a:gd name="connsiteY31" fmla="*/ 90054 h 106506"/>
                  <a:gd name="connsiteX32" fmla="*/ 47625 w 73602"/>
                  <a:gd name="connsiteY32" fmla="*/ 86591 h 106506"/>
                  <a:gd name="connsiteX33" fmla="*/ 51955 w 73602"/>
                  <a:gd name="connsiteY33" fmla="*/ 76200 h 106506"/>
                  <a:gd name="connsiteX34" fmla="*/ 50223 w 73602"/>
                  <a:gd name="connsiteY34" fmla="*/ 69273 h 106506"/>
                  <a:gd name="connsiteX35" fmla="*/ 45027 w 73602"/>
                  <a:gd name="connsiteY35" fmla="*/ 64943 h 106506"/>
                  <a:gd name="connsiteX36" fmla="*/ 37234 w 73602"/>
                  <a:gd name="connsiteY36" fmla="*/ 62345 h 106506"/>
                  <a:gd name="connsiteX37" fmla="*/ 28575 w 73602"/>
                  <a:gd name="connsiteY37" fmla="*/ 59747 h 106506"/>
                  <a:gd name="connsiteX38" fmla="*/ 19916 w 73602"/>
                  <a:gd name="connsiteY38" fmla="*/ 56284 h 106506"/>
                  <a:gd name="connsiteX39" fmla="*/ 12123 w 73602"/>
                  <a:gd name="connsiteY39" fmla="*/ 51088 h 106506"/>
                  <a:gd name="connsiteX40" fmla="*/ 6927 w 73602"/>
                  <a:gd name="connsiteY40" fmla="*/ 42429 h 106506"/>
                  <a:gd name="connsiteX41" fmla="*/ 5195 w 73602"/>
                  <a:gd name="connsiteY41" fmla="*/ 30307 h 106506"/>
                  <a:gd name="connsiteX42" fmla="*/ 7793 w 73602"/>
                  <a:gd name="connsiteY42" fmla="*/ 19050 h 106506"/>
                  <a:gd name="connsiteX43" fmla="*/ 14720 w 73602"/>
                  <a:gd name="connsiteY43" fmla="*/ 9525 h 106506"/>
                  <a:gd name="connsiteX44" fmla="*/ 25977 w 73602"/>
                  <a:gd name="connsiteY44" fmla="*/ 2598 h 106506"/>
                  <a:gd name="connsiteX45" fmla="*/ 41564 w 73602"/>
                  <a:gd name="connsiteY45" fmla="*/ 0 h 106506"/>
                  <a:gd name="connsiteX46" fmla="*/ 59748 w 73602"/>
                  <a:gd name="connsiteY46" fmla="*/ 2598 h 106506"/>
                  <a:gd name="connsiteX47" fmla="*/ 73602 w 73602"/>
                  <a:gd name="connsiteY47" fmla="*/ 11257 h 106506"/>
                  <a:gd name="connsiteX48" fmla="*/ 66675 w 73602"/>
                  <a:gd name="connsiteY48" fmla="*/ 1905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73602" h="106506">
                    <a:moveTo>
                      <a:pt x="66675" y="19050"/>
                    </a:moveTo>
                    <a:cubicBezTo>
                      <a:pt x="65809" y="19916"/>
                      <a:pt x="64943" y="20782"/>
                      <a:pt x="64943" y="21648"/>
                    </a:cubicBezTo>
                    <a:cubicBezTo>
                      <a:pt x="64077" y="22513"/>
                      <a:pt x="63211" y="22513"/>
                      <a:pt x="62345" y="22513"/>
                    </a:cubicBezTo>
                    <a:cubicBezTo>
                      <a:pt x="61479" y="22513"/>
                      <a:pt x="59748" y="22513"/>
                      <a:pt x="58882" y="21648"/>
                    </a:cubicBezTo>
                    <a:cubicBezTo>
                      <a:pt x="58016" y="20782"/>
                      <a:pt x="56284" y="19916"/>
                      <a:pt x="54552" y="19050"/>
                    </a:cubicBezTo>
                    <a:cubicBezTo>
                      <a:pt x="52820" y="18184"/>
                      <a:pt x="51089" y="17318"/>
                      <a:pt x="48491" y="16452"/>
                    </a:cubicBezTo>
                    <a:cubicBezTo>
                      <a:pt x="46759" y="15586"/>
                      <a:pt x="44161" y="15586"/>
                      <a:pt x="40698" y="15586"/>
                    </a:cubicBezTo>
                    <a:cubicBezTo>
                      <a:pt x="35502" y="15586"/>
                      <a:pt x="32039" y="16452"/>
                      <a:pt x="29441" y="19050"/>
                    </a:cubicBezTo>
                    <a:cubicBezTo>
                      <a:pt x="26843" y="21648"/>
                      <a:pt x="25977" y="24245"/>
                      <a:pt x="25977" y="27709"/>
                    </a:cubicBezTo>
                    <a:cubicBezTo>
                      <a:pt x="25977" y="30307"/>
                      <a:pt x="26843" y="32038"/>
                      <a:pt x="27709" y="33770"/>
                    </a:cubicBezTo>
                    <a:cubicBezTo>
                      <a:pt x="29441" y="35502"/>
                      <a:pt x="31173" y="36368"/>
                      <a:pt x="32904" y="38100"/>
                    </a:cubicBezTo>
                    <a:cubicBezTo>
                      <a:pt x="35502" y="38966"/>
                      <a:pt x="38100" y="39832"/>
                      <a:pt x="40698" y="40697"/>
                    </a:cubicBezTo>
                    <a:cubicBezTo>
                      <a:pt x="43295" y="41564"/>
                      <a:pt x="46759" y="42429"/>
                      <a:pt x="49357" y="43295"/>
                    </a:cubicBezTo>
                    <a:cubicBezTo>
                      <a:pt x="52820" y="44161"/>
                      <a:pt x="55418" y="45893"/>
                      <a:pt x="58016" y="46759"/>
                    </a:cubicBezTo>
                    <a:cubicBezTo>
                      <a:pt x="60614" y="48491"/>
                      <a:pt x="63211" y="50223"/>
                      <a:pt x="65809" y="51955"/>
                    </a:cubicBezTo>
                    <a:cubicBezTo>
                      <a:pt x="68407" y="53686"/>
                      <a:pt x="70139" y="57150"/>
                      <a:pt x="71005" y="59747"/>
                    </a:cubicBezTo>
                    <a:cubicBezTo>
                      <a:pt x="72736" y="63211"/>
                      <a:pt x="72736" y="66675"/>
                      <a:pt x="72736" y="71004"/>
                    </a:cubicBezTo>
                    <a:cubicBezTo>
                      <a:pt x="72736" y="76200"/>
                      <a:pt x="71870" y="80529"/>
                      <a:pt x="70139" y="84859"/>
                    </a:cubicBezTo>
                    <a:cubicBezTo>
                      <a:pt x="68407" y="89189"/>
                      <a:pt x="65809" y="92652"/>
                      <a:pt x="63211" y="96116"/>
                    </a:cubicBezTo>
                    <a:cubicBezTo>
                      <a:pt x="59748" y="99580"/>
                      <a:pt x="56284" y="102177"/>
                      <a:pt x="51089" y="103909"/>
                    </a:cubicBezTo>
                    <a:cubicBezTo>
                      <a:pt x="46759" y="105640"/>
                      <a:pt x="41564" y="106507"/>
                      <a:pt x="35502" y="106507"/>
                    </a:cubicBezTo>
                    <a:cubicBezTo>
                      <a:pt x="32039" y="106507"/>
                      <a:pt x="28575" y="106507"/>
                      <a:pt x="25111" y="105640"/>
                    </a:cubicBezTo>
                    <a:cubicBezTo>
                      <a:pt x="21648" y="104775"/>
                      <a:pt x="18184" y="103909"/>
                      <a:pt x="15586" y="103043"/>
                    </a:cubicBezTo>
                    <a:cubicBezTo>
                      <a:pt x="12123" y="102177"/>
                      <a:pt x="9525" y="100445"/>
                      <a:pt x="6927" y="98713"/>
                    </a:cubicBezTo>
                    <a:cubicBezTo>
                      <a:pt x="4330" y="96981"/>
                      <a:pt x="1732" y="95250"/>
                      <a:pt x="0" y="92652"/>
                    </a:cubicBezTo>
                    <a:lnTo>
                      <a:pt x="6061" y="82261"/>
                    </a:lnTo>
                    <a:cubicBezTo>
                      <a:pt x="6927" y="81395"/>
                      <a:pt x="6927" y="80529"/>
                      <a:pt x="7793" y="80529"/>
                    </a:cubicBezTo>
                    <a:cubicBezTo>
                      <a:pt x="8659" y="80529"/>
                      <a:pt x="9525" y="79663"/>
                      <a:pt x="10391" y="79663"/>
                    </a:cubicBezTo>
                    <a:cubicBezTo>
                      <a:pt x="12123" y="79663"/>
                      <a:pt x="12989" y="80529"/>
                      <a:pt x="14720" y="81395"/>
                    </a:cubicBezTo>
                    <a:cubicBezTo>
                      <a:pt x="16452" y="82261"/>
                      <a:pt x="18184" y="83127"/>
                      <a:pt x="19916" y="84859"/>
                    </a:cubicBezTo>
                    <a:cubicBezTo>
                      <a:pt x="21648" y="85725"/>
                      <a:pt x="24245" y="87457"/>
                      <a:pt x="26843" y="88322"/>
                    </a:cubicBezTo>
                    <a:cubicBezTo>
                      <a:pt x="29441" y="89189"/>
                      <a:pt x="32039" y="90054"/>
                      <a:pt x="35502" y="90054"/>
                    </a:cubicBezTo>
                    <a:cubicBezTo>
                      <a:pt x="40698" y="90054"/>
                      <a:pt x="45027" y="89189"/>
                      <a:pt x="47625" y="86591"/>
                    </a:cubicBezTo>
                    <a:cubicBezTo>
                      <a:pt x="50223" y="83993"/>
                      <a:pt x="51955" y="80529"/>
                      <a:pt x="51955" y="76200"/>
                    </a:cubicBezTo>
                    <a:cubicBezTo>
                      <a:pt x="51955" y="73602"/>
                      <a:pt x="51089" y="71004"/>
                      <a:pt x="50223" y="69273"/>
                    </a:cubicBezTo>
                    <a:cubicBezTo>
                      <a:pt x="48491" y="67541"/>
                      <a:pt x="46759" y="65809"/>
                      <a:pt x="45027" y="64943"/>
                    </a:cubicBezTo>
                    <a:cubicBezTo>
                      <a:pt x="42429" y="64077"/>
                      <a:pt x="39832" y="63211"/>
                      <a:pt x="37234" y="62345"/>
                    </a:cubicBezTo>
                    <a:cubicBezTo>
                      <a:pt x="34636" y="61479"/>
                      <a:pt x="31173" y="60614"/>
                      <a:pt x="28575" y="59747"/>
                    </a:cubicBezTo>
                    <a:cubicBezTo>
                      <a:pt x="25977" y="58882"/>
                      <a:pt x="22514" y="58015"/>
                      <a:pt x="19916" y="56284"/>
                    </a:cubicBezTo>
                    <a:cubicBezTo>
                      <a:pt x="17318" y="54552"/>
                      <a:pt x="14720" y="52820"/>
                      <a:pt x="12123" y="51088"/>
                    </a:cubicBezTo>
                    <a:cubicBezTo>
                      <a:pt x="9525" y="48491"/>
                      <a:pt x="7793" y="45893"/>
                      <a:pt x="6927" y="42429"/>
                    </a:cubicBezTo>
                    <a:cubicBezTo>
                      <a:pt x="5195" y="38966"/>
                      <a:pt x="5195" y="34636"/>
                      <a:pt x="5195" y="30307"/>
                    </a:cubicBezTo>
                    <a:cubicBezTo>
                      <a:pt x="5195" y="25977"/>
                      <a:pt x="6061" y="22513"/>
                      <a:pt x="7793" y="19050"/>
                    </a:cubicBezTo>
                    <a:cubicBezTo>
                      <a:pt x="9525" y="15586"/>
                      <a:pt x="11257" y="12122"/>
                      <a:pt x="14720" y="9525"/>
                    </a:cubicBezTo>
                    <a:cubicBezTo>
                      <a:pt x="18184" y="6927"/>
                      <a:pt x="21648" y="4330"/>
                      <a:pt x="25977" y="2598"/>
                    </a:cubicBezTo>
                    <a:cubicBezTo>
                      <a:pt x="30307" y="866"/>
                      <a:pt x="35502" y="0"/>
                      <a:pt x="41564" y="0"/>
                    </a:cubicBezTo>
                    <a:cubicBezTo>
                      <a:pt x="47625" y="0"/>
                      <a:pt x="53686" y="866"/>
                      <a:pt x="59748" y="2598"/>
                    </a:cubicBezTo>
                    <a:cubicBezTo>
                      <a:pt x="64943" y="4330"/>
                      <a:pt x="70139" y="6927"/>
                      <a:pt x="73602" y="11257"/>
                    </a:cubicBezTo>
                    <a:lnTo>
                      <a:pt x="66675" y="19050"/>
                    </a:lnTo>
                    <a:close/>
                  </a:path>
                </a:pathLst>
              </a:custGeom>
              <a:solidFill>
                <a:srgbClr val="FFFFFF"/>
              </a:solid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838A9292-7694-C618-2C1B-66949FEF7764}"/>
                  </a:ext>
                </a:extLst>
              </p:cNvPr>
              <p:cNvSpPr/>
              <p:nvPr/>
            </p:nvSpPr>
            <p:spPr>
              <a:xfrm>
                <a:off x="5503718" y="4838699"/>
                <a:ext cx="83993" cy="105641"/>
              </a:xfrm>
              <a:custGeom>
                <a:avLst/>
                <a:gdLst>
                  <a:gd name="connsiteX0" fmla="*/ 83993 w 83993"/>
                  <a:gd name="connsiteY0" fmla="*/ 17318 h 105641"/>
                  <a:gd name="connsiteX1" fmla="*/ 52820 w 83993"/>
                  <a:gd name="connsiteY1" fmla="*/ 17318 h 105641"/>
                  <a:gd name="connsiteX2" fmla="*/ 52820 w 83993"/>
                  <a:gd name="connsiteY2" fmla="*/ 105641 h 105641"/>
                  <a:gd name="connsiteX3" fmla="*/ 31173 w 83993"/>
                  <a:gd name="connsiteY3" fmla="*/ 105641 h 105641"/>
                  <a:gd name="connsiteX4" fmla="*/ 31173 w 83993"/>
                  <a:gd name="connsiteY4" fmla="*/ 17318 h 105641"/>
                  <a:gd name="connsiteX5" fmla="*/ 0 w 83993"/>
                  <a:gd name="connsiteY5" fmla="*/ 17318 h 105641"/>
                  <a:gd name="connsiteX6" fmla="*/ 0 w 83993"/>
                  <a:gd name="connsiteY6" fmla="*/ 0 h 105641"/>
                  <a:gd name="connsiteX7" fmla="*/ 83993 w 83993"/>
                  <a:gd name="connsiteY7" fmla="*/ 0 h 105641"/>
                  <a:gd name="connsiteX8" fmla="*/ 83993 w 83993"/>
                  <a:gd name="connsiteY8" fmla="*/ 17318 h 105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93" h="105641">
                    <a:moveTo>
                      <a:pt x="83993" y="17318"/>
                    </a:moveTo>
                    <a:lnTo>
                      <a:pt x="52820" y="17318"/>
                    </a:lnTo>
                    <a:lnTo>
                      <a:pt x="52820" y="105641"/>
                    </a:lnTo>
                    <a:lnTo>
                      <a:pt x="31173" y="105641"/>
                    </a:lnTo>
                    <a:lnTo>
                      <a:pt x="31173" y="17318"/>
                    </a:lnTo>
                    <a:lnTo>
                      <a:pt x="0" y="17318"/>
                    </a:lnTo>
                    <a:lnTo>
                      <a:pt x="0" y="0"/>
                    </a:lnTo>
                    <a:lnTo>
                      <a:pt x="83993" y="0"/>
                    </a:lnTo>
                    <a:lnTo>
                      <a:pt x="83993" y="17318"/>
                    </a:lnTo>
                    <a:close/>
                  </a:path>
                </a:pathLst>
              </a:custGeom>
              <a:solidFill>
                <a:srgbClr val="FFFFFF"/>
              </a:solidFill>
              <a:ln w="8653"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E0FD2071-2B7F-80F1-12B9-11E86BAF1C40}"/>
                  </a:ext>
                </a:extLst>
              </p:cNvPr>
              <p:cNvSpPr/>
              <p:nvPr/>
            </p:nvSpPr>
            <p:spPr>
              <a:xfrm>
                <a:off x="5611090" y="4838699"/>
                <a:ext cx="83993" cy="106506"/>
              </a:xfrm>
              <a:custGeom>
                <a:avLst/>
                <a:gdLst>
                  <a:gd name="connsiteX0" fmla="*/ 83993 w 83993"/>
                  <a:gd name="connsiteY0" fmla="*/ 106507 h 106506"/>
                  <a:gd name="connsiteX1" fmla="*/ 64077 w 83993"/>
                  <a:gd name="connsiteY1" fmla="*/ 106507 h 106506"/>
                  <a:gd name="connsiteX2" fmla="*/ 56284 w 83993"/>
                  <a:gd name="connsiteY2" fmla="*/ 102177 h 106506"/>
                  <a:gd name="connsiteX3" fmla="*/ 36368 w 83993"/>
                  <a:gd name="connsiteY3" fmla="*/ 69273 h 106506"/>
                  <a:gd name="connsiteX4" fmla="*/ 33770 w 83993"/>
                  <a:gd name="connsiteY4" fmla="*/ 66675 h 106506"/>
                  <a:gd name="connsiteX5" fmla="*/ 29441 w 83993"/>
                  <a:gd name="connsiteY5" fmla="*/ 65809 h 106506"/>
                  <a:gd name="connsiteX6" fmla="*/ 21648 w 83993"/>
                  <a:gd name="connsiteY6" fmla="*/ 65809 h 106506"/>
                  <a:gd name="connsiteX7" fmla="*/ 21648 w 83993"/>
                  <a:gd name="connsiteY7" fmla="*/ 106507 h 106506"/>
                  <a:gd name="connsiteX8" fmla="*/ 0 w 83993"/>
                  <a:gd name="connsiteY8" fmla="*/ 106507 h 106506"/>
                  <a:gd name="connsiteX9" fmla="*/ 0 w 83993"/>
                  <a:gd name="connsiteY9" fmla="*/ 0 h 106506"/>
                  <a:gd name="connsiteX10" fmla="*/ 33770 w 83993"/>
                  <a:gd name="connsiteY10" fmla="*/ 0 h 106506"/>
                  <a:gd name="connsiteX11" fmla="*/ 52821 w 83993"/>
                  <a:gd name="connsiteY11" fmla="*/ 2598 h 106506"/>
                  <a:gd name="connsiteX12" fmla="*/ 65809 w 83993"/>
                  <a:gd name="connsiteY12" fmla="*/ 8659 h 106506"/>
                  <a:gd name="connsiteX13" fmla="*/ 73602 w 83993"/>
                  <a:gd name="connsiteY13" fmla="*/ 18184 h 106506"/>
                  <a:gd name="connsiteX14" fmla="*/ 76200 w 83993"/>
                  <a:gd name="connsiteY14" fmla="*/ 30307 h 106506"/>
                  <a:gd name="connsiteX15" fmla="*/ 74468 w 83993"/>
                  <a:gd name="connsiteY15" fmla="*/ 40698 h 106506"/>
                  <a:gd name="connsiteX16" fmla="*/ 70139 w 83993"/>
                  <a:gd name="connsiteY16" fmla="*/ 49357 h 106506"/>
                  <a:gd name="connsiteX17" fmla="*/ 63211 w 83993"/>
                  <a:gd name="connsiteY17" fmla="*/ 56284 h 106506"/>
                  <a:gd name="connsiteX18" fmla="*/ 53686 w 83993"/>
                  <a:gd name="connsiteY18" fmla="*/ 61480 h 106506"/>
                  <a:gd name="connsiteX19" fmla="*/ 58016 w 83993"/>
                  <a:gd name="connsiteY19" fmla="*/ 64077 h 106506"/>
                  <a:gd name="connsiteX20" fmla="*/ 61480 w 83993"/>
                  <a:gd name="connsiteY20" fmla="*/ 68407 h 106506"/>
                  <a:gd name="connsiteX21" fmla="*/ 83993 w 83993"/>
                  <a:gd name="connsiteY21" fmla="*/ 106507 h 106506"/>
                  <a:gd name="connsiteX22" fmla="*/ 32905 w 83993"/>
                  <a:gd name="connsiteY22" fmla="*/ 50223 h 106506"/>
                  <a:gd name="connsiteX23" fmla="*/ 42429 w 83993"/>
                  <a:gd name="connsiteY23" fmla="*/ 48491 h 106506"/>
                  <a:gd name="connsiteX24" fmla="*/ 48491 w 83993"/>
                  <a:gd name="connsiteY24" fmla="*/ 45027 h 106506"/>
                  <a:gd name="connsiteX25" fmla="*/ 51955 w 83993"/>
                  <a:gd name="connsiteY25" fmla="*/ 39832 h 106506"/>
                  <a:gd name="connsiteX26" fmla="*/ 52821 w 83993"/>
                  <a:gd name="connsiteY26" fmla="*/ 32904 h 106506"/>
                  <a:gd name="connsiteX27" fmla="*/ 47625 w 83993"/>
                  <a:gd name="connsiteY27" fmla="*/ 20782 h 106506"/>
                  <a:gd name="connsiteX28" fmla="*/ 32039 w 83993"/>
                  <a:gd name="connsiteY28" fmla="*/ 16452 h 106506"/>
                  <a:gd name="connsiteX29" fmla="*/ 20782 w 83993"/>
                  <a:gd name="connsiteY29" fmla="*/ 16452 h 106506"/>
                  <a:gd name="connsiteX30" fmla="*/ 20782 w 83993"/>
                  <a:gd name="connsiteY30" fmla="*/ 50223 h 106506"/>
                  <a:gd name="connsiteX31" fmla="*/ 32905 w 83993"/>
                  <a:gd name="connsiteY31" fmla="*/ 50223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83993" h="106506">
                    <a:moveTo>
                      <a:pt x="83993" y="106507"/>
                    </a:moveTo>
                    <a:lnTo>
                      <a:pt x="64077" y="106507"/>
                    </a:lnTo>
                    <a:cubicBezTo>
                      <a:pt x="60614" y="106507"/>
                      <a:pt x="58016" y="104775"/>
                      <a:pt x="56284" y="102177"/>
                    </a:cubicBezTo>
                    <a:lnTo>
                      <a:pt x="36368" y="69273"/>
                    </a:lnTo>
                    <a:cubicBezTo>
                      <a:pt x="35502" y="68407"/>
                      <a:pt x="34636" y="66675"/>
                      <a:pt x="33770" y="66675"/>
                    </a:cubicBezTo>
                    <a:cubicBezTo>
                      <a:pt x="32905" y="66675"/>
                      <a:pt x="31173" y="65809"/>
                      <a:pt x="29441" y="65809"/>
                    </a:cubicBezTo>
                    <a:lnTo>
                      <a:pt x="21648" y="65809"/>
                    </a:lnTo>
                    <a:lnTo>
                      <a:pt x="21648" y="106507"/>
                    </a:lnTo>
                    <a:lnTo>
                      <a:pt x="0" y="106507"/>
                    </a:lnTo>
                    <a:lnTo>
                      <a:pt x="0" y="0"/>
                    </a:lnTo>
                    <a:lnTo>
                      <a:pt x="33770" y="0"/>
                    </a:lnTo>
                    <a:cubicBezTo>
                      <a:pt x="41564" y="0"/>
                      <a:pt x="47625" y="866"/>
                      <a:pt x="52821" y="2598"/>
                    </a:cubicBezTo>
                    <a:cubicBezTo>
                      <a:pt x="58016" y="4330"/>
                      <a:pt x="62346" y="6061"/>
                      <a:pt x="65809" y="8659"/>
                    </a:cubicBezTo>
                    <a:cubicBezTo>
                      <a:pt x="69273" y="11257"/>
                      <a:pt x="71870" y="14721"/>
                      <a:pt x="73602" y="18184"/>
                    </a:cubicBezTo>
                    <a:cubicBezTo>
                      <a:pt x="75334" y="21648"/>
                      <a:pt x="76200" y="25977"/>
                      <a:pt x="76200" y="30307"/>
                    </a:cubicBezTo>
                    <a:cubicBezTo>
                      <a:pt x="76200" y="33771"/>
                      <a:pt x="75334" y="37234"/>
                      <a:pt x="74468" y="40698"/>
                    </a:cubicBezTo>
                    <a:cubicBezTo>
                      <a:pt x="73602" y="44162"/>
                      <a:pt x="71870" y="46759"/>
                      <a:pt x="70139" y="49357"/>
                    </a:cubicBezTo>
                    <a:cubicBezTo>
                      <a:pt x="68407" y="51955"/>
                      <a:pt x="65809" y="54552"/>
                      <a:pt x="63211" y="56284"/>
                    </a:cubicBezTo>
                    <a:cubicBezTo>
                      <a:pt x="60614" y="58016"/>
                      <a:pt x="57150" y="59748"/>
                      <a:pt x="53686" y="61480"/>
                    </a:cubicBezTo>
                    <a:cubicBezTo>
                      <a:pt x="55418" y="62346"/>
                      <a:pt x="56284" y="63211"/>
                      <a:pt x="58016" y="64077"/>
                    </a:cubicBezTo>
                    <a:cubicBezTo>
                      <a:pt x="58882" y="64943"/>
                      <a:pt x="60614" y="66675"/>
                      <a:pt x="61480" y="68407"/>
                    </a:cubicBezTo>
                    <a:lnTo>
                      <a:pt x="83993" y="106507"/>
                    </a:lnTo>
                    <a:close/>
                    <a:moveTo>
                      <a:pt x="32905" y="50223"/>
                    </a:moveTo>
                    <a:cubicBezTo>
                      <a:pt x="36368" y="50223"/>
                      <a:pt x="39832" y="49357"/>
                      <a:pt x="42429" y="48491"/>
                    </a:cubicBezTo>
                    <a:cubicBezTo>
                      <a:pt x="45027" y="47625"/>
                      <a:pt x="46759" y="46759"/>
                      <a:pt x="48491" y="45027"/>
                    </a:cubicBezTo>
                    <a:cubicBezTo>
                      <a:pt x="50223" y="43295"/>
                      <a:pt x="51089" y="41564"/>
                      <a:pt x="51955" y="39832"/>
                    </a:cubicBezTo>
                    <a:cubicBezTo>
                      <a:pt x="52821" y="38100"/>
                      <a:pt x="52821" y="35503"/>
                      <a:pt x="52821" y="32904"/>
                    </a:cubicBezTo>
                    <a:cubicBezTo>
                      <a:pt x="52821" y="27709"/>
                      <a:pt x="51089" y="24245"/>
                      <a:pt x="47625" y="20782"/>
                    </a:cubicBezTo>
                    <a:cubicBezTo>
                      <a:pt x="44161" y="18184"/>
                      <a:pt x="38966" y="16452"/>
                      <a:pt x="32039" y="16452"/>
                    </a:cubicBezTo>
                    <a:lnTo>
                      <a:pt x="20782" y="16452"/>
                    </a:lnTo>
                    <a:lnTo>
                      <a:pt x="20782" y="50223"/>
                    </a:lnTo>
                    <a:lnTo>
                      <a:pt x="32905" y="50223"/>
                    </a:lnTo>
                    <a:close/>
                  </a:path>
                </a:pathLst>
              </a:custGeom>
              <a:solidFill>
                <a:srgbClr val="FFFFFF"/>
              </a:solid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2DAEBE4E-745E-69C7-42E9-4CEAAC05B8A9}"/>
                  </a:ext>
                </a:extLst>
              </p:cNvPr>
              <p:cNvSpPr/>
              <p:nvPr/>
            </p:nvSpPr>
            <p:spPr>
              <a:xfrm>
                <a:off x="5714999" y="4838699"/>
                <a:ext cx="68406" cy="106506"/>
              </a:xfrm>
              <a:custGeom>
                <a:avLst/>
                <a:gdLst>
                  <a:gd name="connsiteX0" fmla="*/ 22514 w 68406"/>
                  <a:gd name="connsiteY0" fmla="*/ 17318 h 106506"/>
                  <a:gd name="connsiteX1" fmla="*/ 22514 w 68406"/>
                  <a:gd name="connsiteY1" fmla="*/ 45027 h 106506"/>
                  <a:gd name="connsiteX2" fmla="*/ 58016 w 68406"/>
                  <a:gd name="connsiteY2" fmla="*/ 45027 h 106506"/>
                  <a:gd name="connsiteX3" fmla="*/ 58016 w 68406"/>
                  <a:gd name="connsiteY3" fmla="*/ 61480 h 106506"/>
                  <a:gd name="connsiteX4" fmla="*/ 22514 w 68406"/>
                  <a:gd name="connsiteY4" fmla="*/ 61480 h 106506"/>
                  <a:gd name="connsiteX5" fmla="*/ 22514 w 68406"/>
                  <a:gd name="connsiteY5" fmla="*/ 89189 h 106506"/>
                  <a:gd name="connsiteX6" fmla="*/ 68407 w 68406"/>
                  <a:gd name="connsiteY6" fmla="*/ 89189 h 106506"/>
                  <a:gd name="connsiteX7" fmla="*/ 68407 w 68406"/>
                  <a:gd name="connsiteY7" fmla="*/ 106507 h 106506"/>
                  <a:gd name="connsiteX8" fmla="*/ 0 w 68406"/>
                  <a:gd name="connsiteY8" fmla="*/ 106507 h 106506"/>
                  <a:gd name="connsiteX9" fmla="*/ 0 w 68406"/>
                  <a:gd name="connsiteY9" fmla="*/ 0 h 106506"/>
                  <a:gd name="connsiteX10" fmla="*/ 67541 w 68406"/>
                  <a:gd name="connsiteY10" fmla="*/ 0 h 106506"/>
                  <a:gd name="connsiteX11" fmla="*/ 67541 w 68406"/>
                  <a:gd name="connsiteY11" fmla="*/ 17318 h 106506"/>
                  <a:gd name="connsiteX12" fmla="*/ 22514 w 68406"/>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406" h="106506">
                    <a:moveTo>
                      <a:pt x="22514" y="17318"/>
                    </a:moveTo>
                    <a:lnTo>
                      <a:pt x="22514" y="45027"/>
                    </a:lnTo>
                    <a:lnTo>
                      <a:pt x="58016" y="45027"/>
                    </a:lnTo>
                    <a:lnTo>
                      <a:pt x="58016" y="61480"/>
                    </a:lnTo>
                    <a:lnTo>
                      <a:pt x="22514" y="61480"/>
                    </a:lnTo>
                    <a:lnTo>
                      <a:pt x="22514" y="89189"/>
                    </a:lnTo>
                    <a:lnTo>
                      <a:pt x="68407" y="89189"/>
                    </a:lnTo>
                    <a:lnTo>
                      <a:pt x="68407" y="106507"/>
                    </a:lnTo>
                    <a:lnTo>
                      <a:pt x="0" y="106507"/>
                    </a:lnTo>
                    <a:lnTo>
                      <a:pt x="0" y="0"/>
                    </a:lnTo>
                    <a:lnTo>
                      <a:pt x="67541" y="0"/>
                    </a:lnTo>
                    <a:lnTo>
                      <a:pt x="67541" y="17318"/>
                    </a:lnTo>
                    <a:lnTo>
                      <a:pt x="22514" y="17318"/>
                    </a:lnTo>
                    <a:close/>
                  </a:path>
                </a:pathLst>
              </a:custGeom>
              <a:solidFill>
                <a:srgbClr val="FFFFFF"/>
              </a:solid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77396AD2-E730-E6D5-D8AA-16DB8D287BA5}"/>
                  </a:ext>
                </a:extLst>
              </p:cNvPr>
              <p:cNvSpPr/>
              <p:nvPr/>
            </p:nvSpPr>
            <p:spPr>
              <a:xfrm>
                <a:off x="5808518" y="4838699"/>
                <a:ext cx="91786" cy="106506"/>
              </a:xfrm>
              <a:custGeom>
                <a:avLst/>
                <a:gdLst>
                  <a:gd name="connsiteX0" fmla="*/ 91786 w 91786"/>
                  <a:gd name="connsiteY0" fmla="*/ 0 h 106506"/>
                  <a:gd name="connsiteX1" fmla="*/ 91786 w 91786"/>
                  <a:gd name="connsiteY1" fmla="*/ 106507 h 106506"/>
                  <a:gd name="connsiteX2" fmla="*/ 79664 w 91786"/>
                  <a:gd name="connsiteY2" fmla="*/ 106507 h 106506"/>
                  <a:gd name="connsiteX3" fmla="*/ 75334 w 91786"/>
                  <a:gd name="connsiteY3" fmla="*/ 105641 h 106506"/>
                  <a:gd name="connsiteX4" fmla="*/ 71871 w 91786"/>
                  <a:gd name="connsiteY4" fmla="*/ 103043 h 106506"/>
                  <a:gd name="connsiteX5" fmla="*/ 19050 w 91786"/>
                  <a:gd name="connsiteY5" fmla="*/ 35503 h 106506"/>
                  <a:gd name="connsiteX6" fmla="*/ 19050 w 91786"/>
                  <a:gd name="connsiteY6" fmla="*/ 40698 h 106506"/>
                  <a:gd name="connsiteX7" fmla="*/ 19050 w 91786"/>
                  <a:gd name="connsiteY7" fmla="*/ 45027 h 106506"/>
                  <a:gd name="connsiteX8" fmla="*/ 19050 w 91786"/>
                  <a:gd name="connsiteY8" fmla="*/ 106507 h 106506"/>
                  <a:gd name="connsiteX9" fmla="*/ 0 w 91786"/>
                  <a:gd name="connsiteY9" fmla="*/ 106507 h 106506"/>
                  <a:gd name="connsiteX10" fmla="*/ 0 w 91786"/>
                  <a:gd name="connsiteY10" fmla="*/ 0 h 106506"/>
                  <a:gd name="connsiteX11" fmla="*/ 11257 w 91786"/>
                  <a:gd name="connsiteY11" fmla="*/ 0 h 106506"/>
                  <a:gd name="connsiteX12" fmla="*/ 13855 w 91786"/>
                  <a:gd name="connsiteY12" fmla="*/ 0 h 106506"/>
                  <a:gd name="connsiteX13" fmla="*/ 15587 w 91786"/>
                  <a:gd name="connsiteY13" fmla="*/ 866 h 106506"/>
                  <a:gd name="connsiteX14" fmla="*/ 17318 w 91786"/>
                  <a:gd name="connsiteY14" fmla="*/ 1732 h 106506"/>
                  <a:gd name="connsiteX15" fmla="*/ 19050 w 91786"/>
                  <a:gd name="connsiteY15" fmla="*/ 3464 h 106506"/>
                  <a:gd name="connsiteX16" fmla="*/ 72737 w 91786"/>
                  <a:gd name="connsiteY16" fmla="*/ 71005 h 106506"/>
                  <a:gd name="connsiteX17" fmla="*/ 71871 w 91786"/>
                  <a:gd name="connsiteY17" fmla="*/ 65809 h 106506"/>
                  <a:gd name="connsiteX18" fmla="*/ 71871 w 91786"/>
                  <a:gd name="connsiteY18" fmla="*/ 60614 h 106506"/>
                  <a:gd name="connsiteX19" fmla="*/ 71871 w 91786"/>
                  <a:gd name="connsiteY19" fmla="*/ 0 h 106506"/>
                  <a:gd name="connsiteX20" fmla="*/ 91786 w 91786"/>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1786" h="106506">
                    <a:moveTo>
                      <a:pt x="91786" y="0"/>
                    </a:moveTo>
                    <a:lnTo>
                      <a:pt x="91786" y="106507"/>
                    </a:lnTo>
                    <a:lnTo>
                      <a:pt x="79664" y="106507"/>
                    </a:lnTo>
                    <a:cubicBezTo>
                      <a:pt x="77932" y="106507"/>
                      <a:pt x="76200" y="106507"/>
                      <a:pt x="75334" y="105641"/>
                    </a:cubicBezTo>
                    <a:cubicBezTo>
                      <a:pt x="74468" y="104775"/>
                      <a:pt x="72737" y="103909"/>
                      <a:pt x="71871" y="103043"/>
                    </a:cubicBezTo>
                    <a:lnTo>
                      <a:pt x="19050" y="35503"/>
                    </a:lnTo>
                    <a:cubicBezTo>
                      <a:pt x="19050" y="37234"/>
                      <a:pt x="19050" y="38966"/>
                      <a:pt x="19050" y="40698"/>
                    </a:cubicBezTo>
                    <a:cubicBezTo>
                      <a:pt x="19050" y="42430"/>
                      <a:pt x="19050" y="44162"/>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1732"/>
                      <a:pt x="16452" y="1732"/>
                      <a:pt x="17318" y="1732"/>
                    </a:cubicBezTo>
                    <a:cubicBezTo>
                      <a:pt x="18184" y="2598"/>
                      <a:pt x="18184" y="2598"/>
                      <a:pt x="19050" y="3464"/>
                    </a:cubicBezTo>
                    <a:lnTo>
                      <a:pt x="72737" y="71005"/>
                    </a:lnTo>
                    <a:cubicBezTo>
                      <a:pt x="72737" y="69273"/>
                      <a:pt x="72737" y="67541"/>
                      <a:pt x="71871" y="65809"/>
                    </a:cubicBezTo>
                    <a:cubicBezTo>
                      <a:pt x="71871" y="64077"/>
                      <a:pt x="71871" y="62346"/>
                      <a:pt x="71871" y="60614"/>
                    </a:cubicBezTo>
                    <a:lnTo>
                      <a:pt x="71871" y="0"/>
                    </a:lnTo>
                    <a:lnTo>
                      <a:pt x="91786" y="0"/>
                    </a:lnTo>
                    <a:close/>
                  </a:path>
                </a:pathLst>
              </a:custGeom>
              <a:solidFill>
                <a:srgbClr val="FFFFFF"/>
              </a:solidFill>
              <a:ln w="8653"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5BC75BC5-4FE9-579B-6249-E0F3FFF19FD9}"/>
                  </a:ext>
                </a:extLst>
              </p:cNvPr>
              <p:cNvSpPr/>
              <p:nvPr/>
            </p:nvSpPr>
            <p:spPr>
              <a:xfrm>
                <a:off x="5926281" y="4836967"/>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0 w 94384"/>
                  <a:gd name="connsiteY5" fmla="*/ 104775 h 109104"/>
                  <a:gd name="connsiteX6" fmla="*/ 15587 w 94384"/>
                  <a:gd name="connsiteY6" fmla="*/ 93519 h 109104"/>
                  <a:gd name="connsiteX7" fmla="*/ 4330 w 94384"/>
                  <a:gd name="connsiteY7" fmla="*/ 76200 h 109104"/>
                  <a:gd name="connsiteX8" fmla="*/ 0 w 94384"/>
                  <a:gd name="connsiteY8" fmla="*/ 54553 h 109104"/>
                  <a:gd name="connsiteX9" fmla="*/ 4330 w 94384"/>
                  <a:gd name="connsiteY9" fmla="*/ 32905 h 109104"/>
                  <a:gd name="connsiteX10" fmla="*/ 15587 w 94384"/>
                  <a:gd name="connsiteY10" fmla="*/ 15587 h 109104"/>
                  <a:gd name="connsiteX11" fmla="*/ 32905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4 w 94384"/>
                  <a:gd name="connsiteY19" fmla="*/ 25112 h 109104"/>
                  <a:gd name="connsiteX20" fmla="*/ 74468 w 94384"/>
                  <a:gd name="connsiteY20" fmla="*/ 22514 h 109104"/>
                  <a:gd name="connsiteX21" fmla="*/ 69273 w 94384"/>
                  <a:gd name="connsiteY21" fmla="*/ 19916 h 109104"/>
                  <a:gd name="connsiteX22" fmla="*/ 63212 w 94384"/>
                  <a:gd name="connsiteY22" fmla="*/ 18184 h 109104"/>
                  <a:gd name="connsiteX23" fmla="*/ 55418 w 94384"/>
                  <a:gd name="connsiteY23" fmla="*/ 17318 h 109104"/>
                  <a:gd name="connsiteX24" fmla="*/ 42429 w 94384"/>
                  <a:gd name="connsiteY24" fmla="*/ 19916 h 109104"/>
                  <a:gd name="connsiteX25" fmla="*/ 32039 w 94384"/>
                  <a:gd name="connsiteY25" fmla="*/ 26843 h 109104"/>
                  <a:gd name="connsiteX26" fmla="*/ 25977 w 94384"/>
                  <a:gd name="connsiteY26" fmla="*/ 38100 h 109104"/>
                  <a:gd name="connsiteX27" fmla="*/ 23380 w 94384"/>
                  <a:gd name="connsiteY27" fmla="*/ 52821 h 109104"/>
                  <a:gd name="connsiteX28" fmla="*/ 25977 w 94384"/>
                  <a:gd name="connsiteY28" fmla="*/ 68407 h 109104"/>
                  <a:gd name="connsiteX29" fmla="*/ 32905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2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8"/>
                      <a:pt x="82261" y="104775"/>
                      <a:pt x="76200" y="106507"/>
                    </a:cubicBezTo>
                    <a:cubicBezTo>
                      <a:pt x="70139" y="108239"/>
                      <a:pt x="63212" y="109105"/>
                      <a:pt x="57150" y="109105"/>
                    </a:cubicBezTo>
                    <a:cubicBezTo>
                      <a:pt x="48491" y="109105"/>
                      <a:pt x="40698" y="107373"/>
                      <a:pt x="33770" y="104775"/>
                    </a:cubicBezTo>
                    <a:cubicBezTo>
                      <a:pt x="26843" y="102178"/>
                      <a:pt x="20782" y="98714"/>
                      <a:pt x="15587" y="93519"/>
                    </a:cubicBezTo>
                    <a:cubicBezTo>
                      <a:pt x="10391" y="88323"/>
                      <a:pt x="6927" y="83128"/>
                      <a:pt x="4330" y="76200"/>
                    </a:cubicBezTo>
                    <a:cubicBezTo>
                      <a:pt x="1732" y="69273"/>
                      <a:pt x="0" y="62346"/>
                      <a:pt x="0" y="54553"/>
                    </a:cubicBezTo>
                    <a:cubicBezTo>
                      <a:pt x="0" y="46759"/>
                      <a:pt x="1732" y="38966"/>
                      <a:pt x="4330" y="32905"/>
                    </a:cubicBezTo>
                    <a:cubicBezTo>
                      <a:pt x="6927" y="25977"/>
                      <a:pt x="10391" y="20782"/>
                      <a:pt x="15587" y="15587"/>
                    </a:cubicBezTo>
                    <a:cubicBezTo>
                      <a:pt x="20782" y="10391"/>
                      <a:pt x="25977" y="6928"/>
                      <a:pt x="32905" y="4330"/>
                    </a:cubicBezTo>
                    <a:cubicBezTo>
                      <a:pt x="39832" y="1732"/>
                      <a:pt x="47625" y="0"/>
                      <a:pt x="56284" y="0"/>
                    </a:cubicBezTo>
                    <a:cubicBezTo>
                      <a:pt x="60614" y="0"/>
                      <a:pt x="64943" y="0"/>
                      <a:pt x="68407" y="866"/>
                    </a:cubicBezTo>
                    <a:cubicBezTo>
                      <a:pt x="71871" y="1732"/>
                      <a:pt x="75334" y="2598"/>
                      <a:pt x="78798" y="3464"/>
                    </a:cubicBezTo>
                    <a:cubicBezTo>
                      <a:pt x="82261" y="4330"/>
                      <a:pt x="84859" y="6061"/>
                      <a:pt x="87457" y="7793"/>
                    </a:cubicBezTo>
                    <a:cubicBezTo>
                      <a:pt x="90055" y="9525"/>
                      <a:pt x="92652" y="11257"/>
                      <a:pt x="94384" y="13855"/>
                    </a:cubicBezTo>
                    <a:lnTo>
                      <a:pt x="88323" y="23380"/>
                    </a:lnTo>
                    <a:cubicBezTo>
                      <a:pt x="87457" y="25112"/>
                      <a:pt x="85725" y="25977"/>
                      <a:pt x="84859" y="25977"/>
                    </a:cubicBezTo>
                    <a:cubicBezTo>
                      <a:pt x="83127" y="25977"/>
                      <a:pt x="81395" y="25977"/>
                      <a:pt x="79664" y="25112"/>
                    </a:cubicBezTo>
                    <a:cubicBezTo>
                      <a:pt x="77932" y="24246"/>
                      <a:pt x="76200" y="23380"/>
                      <a:pt x="74468" y="22514"/>
                    </a:cubicBezTo>
                    <a:cubicBezTo>
                      <a:pt x="72736" y="21648"/>
                      <a:pt x="71005" y="20782"/>
                      <a:pt x="69273" y="19916"/>
                    </a:cubicBezTo>
                    <a:cubicBezTo>
                      <a:pt x="67541" y="19050"/>
                      <a:pt x="64943" y="19050"/>
                      <a:pt x="63212" y="18184"/>
                    </a:cubicBezTo>
                    <a:cubicBezTo>
                      <a:pt x="60614" y="18184"/>
                      <a:pt x="58016" y="17318"/>
                      <a:pt x="55418" y="17318"/>
                    </a:cubicBezTo>
                    <a:cubicBezTo>
                      <a:pt x="50223" y="17318"/>
                      <a:pt x="45893" y="18184"/>
                      <a:pt x="42429" y="19916"/>
                    </a:cubicBezTo>
                    <a:cubicBezTo>
                      <a:pt x="38100" y="21648"/>
                      <a:pt x="34636" y="24246"/>
                      <a:pt x="32039" y="26843"/>
                    </a:cubicBezTo>
                    <a:cubicBezTo>
                      <a:pt x="29441" y="30307"/>
                      <a:pt x="26843" y="33771"/>
                      <a:pt x="25977" y="38100"/>
                    </a:cubicBezTo>
                    <a:cubicBezTo>
                      <a:pt x="24246" y="42430"/>
                      <a:pt x="23380" y="47625"/>
                      <a:pt x="23380" y="52821"/>
                    </a:cubicBezTo>
                    <a:cubicBezTo>
                      <a:pt x="23380" y="58882"/>
                      <a:pt x="24246" y="64077"/>
                      <a:pt x="25977" y="68407"/>
                    </a:cubicBezTo>
                    <a:cubicBezTo>
                      <a:pt x="27709" y="72737"/>
                      <a:pt x="30307" y="77066"/>
                      <a:pt x="32905" y="79664"/>
                    </a:cubicBezTo>
                    <a:cubicBezTo>
                      <a:pt x="36368" y="83128"/>
                      <a:pt x="39832" y="84860"/>
                      <a:pt x="44161" y="86591"/>
                    </a:cubicBezTo>
                    <a:cubicBezTo>
                      <a:pt x="48491" y="88323"/>
                      <a:pt x="52821" y="89189"/>
                      <a:pt x="58016" y="89189"/>
                    </a:cubicBezTo>
                    <a:cubicBezTo>
                      <a:pt x="61480" y="89189"/>
                      <a:pt x="64943" y="89189"/>
                      <a:pt x="67541" y="88323"/>
                    </a:cubicBezTo>
                    <a:cubicBezTo>
                      <a:pt x="70139" y="87457"/>
                      <a:pt x="72736" y="86591"/>
                      <a:pt x="75334" y="85725"/>
                    </a:cubicBezTo>
                    <a:lnTo>
                      <a:pt x="75334" y="67541"/>
                    </a:lnTo>
                    <a:lnTo>
                      <a:pt x="63212" y="67541"/>
                    </a:lnTo>
                    <a:cubicBezTo>
                      <a:pt x="61480"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8895AE6B-B98F-03EE-F295-115314485485}"/>
                  </a:ext>
                </a:extLst>
              </p:cNvPr>
              <p:cNvSpPr/>
              <p:nvPr/>
            </p:nvSpPr>
            <p:spPr>
              <a:xfrm>
                <a:off x="6038849" y="4838699"/>
                <a:ext cx="83993" cy="105641"/>
              </a:xfrm>
              <a:custGeom>
                <a:avLst/>
                <a:gdLst>
                  <a:gd name="connsiteX0" fmla="*/ 83993 w 83993"/>
                  <a:gd name="connsiteY0" fmla="*/ 17318 h 105641"/>
                  <a:gd name="connsiteX1" fmla="*/ 52821 w 83993"/>
                  <a:gd name="connsiteY1" fmla="*/ 17318 h 105641"/>
                  <a:gd name="connsiteX2" fmla="*/ 52821 w 83993"/>
                  <a:gd name="connsiteY2" fmla="*/ 105641 h 105641"/>
                  <a:gd name="connsiteX3" fmla="*/ 31173 w 83993"/>
                  <a:gd name="connsiteY3" fmla="*/ 105641 h 105641"/>
                  <a:gd name="connsiteX4" fmla="*/ 31173 w 83993"/>
                  <a:gd name="connsiteY4" fmla="*/ 17318 h 105641"/>
                  <a:gd name="connsiteX5" fmla="*/ 0 w 83993"/>
                  <a:gd name="connsiteY5" fmla="*/ 17318 h 105641"/>
                  <a:gd name="connsiteX6" fmla="*/ 0 w 83993"/>
                  <a:gd name="connsiteY6" fmla="*/ 0 h 105641"/>
                  <a:gd name="connsiteX7" fmla="*/ 83993 w 83993"/>
                  <a:gd name="connsiteY7" fmla="*/ 0 h 105641"/>
                  <a:gd name="connsiteX8" fmla="*/ 83993 w 83993"/>
                  <a:gd name="connsiteY8" fmla="*/ 17318 h 105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3993" h="105641">
                    <a:moveTo>
                      <a:pt x="83993" y="17318"/>
                    </a:moveTo>
                    <a:lnTo>
                      <a:pt x="52821" y="17318"/>
                    </a:lnTo>
                    <a:lnTo>
                      <a:pt x="52821" y="105641"/>
                    </a:lnTo>
                    <a:lnTo>
                      <a:pt x="31173" y="105641"/>
                    </a:lnTo>
                    <a:lnTo>
                      <a:pt x="31173" y="17318"/>
                    </a:lnTo>
                    <a:lnTo>
                      <a:pt x="0" y="17318"/>
                    </a:lnTo>
                    <a:lnTo>
                      <a:pt x="0" y="0"/>
                    </a:lnTo>
                    <a:lnTo>
                      <a:pt x="83993" y="0"/>
                    </a:lnTo>
                    <a:lnTo>
                      <a:pt x="83993" y="17318"/>
                    </a:lnTo>
                    <a:close/>
                  </a:path>
                </a:pathLst>
              </a:custGeom>
              <a:solidFill>
                <a:srgbClr val="FFFFFF"/>
              </a:solid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DD1478BE-0531-E09B-4E65-DC5C0E46EACC}"/>
                  </a:ext>
                </a:extLst>
              </p:cNvPr>
              <p:cNvSpPr/>
              <p:nvPr/>
            </p:nvSpPr>
            <p:spPr>
              <a:xfrm>
                <a:off x="6144490" y="4838699"/>
                <a:ext cx="91786" cy="106506"/>
              </a:xfrm>
              <a:custGeom>
                <a:avLst/>
                <a:gdLst>
                  <a:gd name="connsiteX0" fmla="*/ 91786 w 91786"/>
                  <a:gd name="connsiteY0" fmla="*/ 0 h 106506"/>
                  <a:gd name="connsiteX1" fmla="*/ 91786 w 91786"/>
                  <a:gd name="connsiteY1" fmla="*/ 106507 h 106506"/>
                  <a:gd name="connsiteX2" fmla="*/ 69273 w 91786"/>
                  <a:gd name="connsiteY2" fmla="*/ 106507 h 106506"/>
                  <a:gd name="connsiteX3" fmla="*/ 69273 w 91786"/>
                  <a:gd name="connsiteY3" fmla="*/ 60614 h 106506"/>
                  <a:gd name="connsiteX4" fmla="*/ 22514 w 91786"/>
                  <a:gd name="connsiteY4" fmla="*/ 60614 h 106506"/>
                  <a:gd name="connsiteX5" fmla="*/ 22514 w 91786"/>
                  <a:gd name="connsiteY5" fmla="*/ 106507 h 106506"/>
                  <a:gd name="connsiteX6" fmla="*/ 0 w 91786"/>
                  <a:gd name="connsiteY6" fmla="*/ 106507 h 106506"/>
                  <a:gd name="connsiteX7" fmla="*/ 0 w 91786"/>
                  <a:gd name="connsiteY7" fmla="*/ 0 h 106506"/>
                  <a:gd name="connsiteX8" fmla="*/ 22514 w 91786"/>
                  <a:gd name="connsiteY8" fmla="*/ 0 h 106506"/>
                  <a:gd name="connsiteX9" fmla="*/ 22514 w 91786"/>
                  <a:gd name="connsiteY9" fmla="*/ 45027 h 106506"/>
                  <a:gd name="connsiteX10" fmla="*/ 69273 w 91786"/>
                  <a:gd name="connsiteY10" fmla="*/ 45027 h 106506"/>
                  <a:gd name="connsiteX11" fmla="*/ 69273 w 91786"/>
                  <a:gd name="connsiteY11" fmla="*/ 0 h 106506"/>
                  <a:gd name="connsiteX12" fmla="*/ 91786 w 91786"/>
                  <a:gd name="connsiteY12"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1786" h="106506">
                    <a:moveTo>
                      <a:pt x="91786" y="0"/>
                    </a:moveTo>
                    <a:lnTo>
                      <a:pt x="91786" y="106507"/>
                    </a:lnTo>
                    <a:lnTo>
                      <a:pt x="69273" y="106507"/>
                    </a:lnTo>
                    <a:lnTo>
                      <a:pt x="69273" y="60614"/>
                    </a:lnTo>
                    <a:lnTo>
                      <a:pt x="22514" y="60614"/>
                    </a:lnTo>
                    <a:lnTo>
                      <a:pt x="22514" y="106507"/>
                    </a:lnTo>
                    <a:lnTo>
                      <a:pt x="0" y="106507"/>
                    </a:lnTo>
                    <a:lnTo>
                      <a:pt x="0" y="0"/>
                    </a:lnTo>
                    <a:lnTo>
                      <a:pt x="22514" y="0"/>
                    </a:lnTo>
                    <a:lnTo>
                      <a:pt x="22514" y="45027"/>
                    </a:lnTo>
                    <a:lnTo>
                      <a:pt x="69273" y="45027"/>
                    </a:lnTo>
                    <a:lnTo>
                      <a:pt x="69273" y="0"/>
                    </a:lnTo>
                    <a:lnTo>
                      <a:pt x="91786" y="0"/>
                    </a:lnTo>
                    <a:close/>
                  </a:path>
                </a:pathLst>
              </a:custGeom>
              <a:solidFill>
                <a:srgbClr val="FFFFFF"/>
              </a:solid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0E11E830-C049-24CD-B831-C774FE7038F6}"/>
                  </a:ext>
                </a:extLst>
              </p:cNvPr>
              <p:cNvSpPr/>
              <p:nvPr/>
            </p:nvSpPr>
            <p:spPr>
              <a:xfrm>
                <a:off x="6269181" y="4838699"/>
                <a:ext cx="67540" cy="106506"/>
              </a:xfrm>
              <a:custGeom>
                <a:avLst/>
                <a:gdLst>
                  <a:gd name="connsiteX0" fmla="*/ 21648 w 67540"/>
                  <a:gd name="connsiteY0" fmla="*/ 17318 h 106506"/>
                  <a:gd name="connsiteX1" fmla="*/ 21648 w 67540"/>
                  <a:gd name="connsiteY1" fmla="*/ 45027 h 106506"/>
                  <a:gd name="connsiteX2" fmla="*/ 57150 w 67540"/>
                  <a:gd name="connsiteY2" fmla="*/ 45027 h 106506"/>
                  <a:gd name="connsiteX3" fmla="*/ 57150 w 67540"/>
                  <a:gd name="connsiteY3" fmla="*/ 61480 h 106506"/>
                  <a:gd name="connsiteX4" fmla="*/ 21648 w 67540"/>
                  <a:gd name="connsiteY4" fmla="*/ 61480 h 106506"/>
                  <a:gd name="connsiteX5" fmla="*/ 21648 w 67540"/>
                  <a:gd name="connsiteY5" fmla="*/ 89189 h 106506"/>
                  <a:gd name="connsiteX6" fmla="*/ 67541 w 67540"/>
                  <a:gd name="connsiteY6" fmla="*/ 89189 h 106506"/>
                  <a:gd name="connsiteX7" fmla="*/ 67541 w 67540"/>
                  <a:gd name="connsiteY7" fmla="*/ 106507 h 106506"/>
                  <a:gd name="connsiteX8" fmla="*/ 0 w 67540"/>
                  <a:gd name="connsiteY8" fmla="*/ 106507 h 106506"/>
                  <a:gd name="connsiteX9" fmla="*/ 0 w 67540"/>
                  <a:gd name="connsiteY9" fmla="*/ 0 h 106506"/>
                  <a:gd name="connsiteX10" fmla="*/ 67541 w 67540"/>
                  <a:gd name="connsiteY10" fmla="*/ 0 h 106506"/>
                  <a:gd name="connsiteX11" fmla="*/ 67541 w 67540"/>
                  <a:gd name="connsiteY11" fmla="*/ 17318 h 106506"/>
                  <a:gd name="connsiteX12" fmla="*/ 21648 w 67540"/>
                  <a:gd name="connsiteY12" fmla="*/ 17318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540" h="106506">
                    <a:moveTo>
                      <a:pt x="21648" y="17318"/>
                    </a:moveTo>
                    <a:lnTo>
                      <a:pt x="21648" y="45027"/>
                    </a:lnTo>
                    <a:lnTo>
                      <a:pt x="57150" y="45027"/>
                    </a:lnTo>
                    <a:lnTo>
                      <a:pt x="57150" y="61480"/>
                    </a:lnTo>
                    <a:lnTo>
                      <a:pt x="21648" y="61480"/>
                    </a:lnTo>
                    <a:lnTo>
                      <a:pt x="21648" y="89189"/>
                    </a:lnTo>
                    <a:lnTo>
                      <a:pt x="67541" y="89189"/>
                    </a:lnTo>
                    <a:lnTo>
                      <a:pt x="67541" y="106507"/>
                    </a:lnTo>
                    <a:lnTo>
                      <a:pt x="0" y="106507"/>
                    </a:lnTo>
                    <a:lnTo>
                      <a:pt x="0" y="0"/>
                    </a:lnTo>
                    <a:lnTo>
                      <a:pt x="67541" y="0"/>
                    </a:lnTo>
                    <a:lnTo>
                      <a:pt x="67541" y="17318"/>
                    </a:lnTo>
                    <a:lnTo>
                      <a:pt x="21648" y="17318"/>
                    </a:lnTo>
                    <a:close/>
                  </a:path>
                </a:pathLst>
              </a:custGeom>
              <a:solidFill>
                <a:srgbClr val="FFFFFF"/>
              </a:solid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4B5EDBD0-454C-5A8C-B347-40D1DCCB60C4}"/>
                  </a:ext>
                </a:extLst>
              </p:cNvPr>
              <p:cNvSpPr/>
              <p:nvPr/>
            </p:nvSpPr>
            <p:spPr>
              <a:xfrm>
                <a:off x="6362699" y="4838699"/>
                <a:ext cx="90920" cy="106506"/>
              </a:xfrm>
              <a:custGeom>
                <a:avLst/>
                <a:gdLst>
                  <a:gd name="connsiteX0" fmla="*/ 90920 w 90920"/>
                  <a:gd name="connsiteY0" fmla="*/ 0 h 106506"/>
                  <a:gd name="connsiteX1" fmla="*/ 90920 w 90920"/>
                  <a:gd name="connsiteY1" fmla="*/ 106507 h 106506"/>
                  <a:gd name="connsiteX2" fmla="*/ 79664 w 90920"/>
                  <a:gd name="connsiteY2" fmla="*/ 106507 h 106506"/>
                  <a:gd name="connsiteX3" fmla="*/ 75334 w 90920"/>
                  <a:gd name="connsiteY3" fmla="*/ 105641 h 106506"/>
                  <a:gd name="connsiteX4" fmla="*/ 71871 w 90920"/>
                  <a:gd name="connsiteY4" fmla="*/ 103043 h 106506"/>
                  <a:gd name="connsiteX5" fmla="*/ 19050 w 90920"/>
                  <a:gd name="connsiteY5" fmla="*/ 35503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5 w 90920"/>
                  <a:gd name="connsiteY12" fmla="*/ 0 h 106506"/>
                  <a:gd name="connsiteX13" fmla="*/ 15587 w 90920"/>
                  <a:gd name="connsiteY13" fmla="*/ 866 h 106506"/>
                  <a:gd name="connsiteX14" fmla="*/ 17318 w 90920"/>
                  <a:gd name="connsiteY14" fmla="*/ 1732 h 106506"/>
                  <a:gd name="connsiteX15" fmla="*/ 19050 w 90920"/>
                  <a:gd name="connsiteY15" fmla="*/ 3464 h 106506"/>
                  <a:gd name="connsiteX16" fmla="*/ 72737 w 90920"/>
                  <a:gd name="connsiteY16" fmla="*/ 71005 h 106506"/>
                  <a:gd name="connsiteX17" fmla="*/ 71871 w 90920"/>
                  <a:gd name="connsiteY17" fmla="*/ 65809 h 106506"/>
                  <a:gd name="connsiteX18" fmla="*/ 71871 w 90920"/>
                  <a:gd name="connsiteY18" fmla="*/ 60614 h 106506"/>
                  <a:gd name="connsiteX19" fmla="*/ 71871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4" y="106507"/>
                    </a:lnTo>
                    <a:cubicBezTo>
                      <a:pt x="77932" y="106507"/>
                      <a:pt x="76200" y="106507"/>
                      <a:pt x="75334" y="105641"/>
                    </a:cubicBezTo>
                    <a:cubicBezTo>
                      <a:pt x="74468" y="104775"/>
                      <a:pt x="72737" y="103909"/>
                      <a:pt x="71871" y="103043"/>
                    </a:cubicBezTo>
                    <a:lnTo>
                      <a:pt x="19050" y="35503"/>
                    </a:lnTo>
                    <a:cubicBezTo>
                      <a:pt x="19050" y="37234"/>
                      <a:pt x="19050" y="38966"/>
                      <a:pt x="19050" y="40698"/>
                    </a:cubicBezTo>
                    <a:cubicBezTo>
                      <a:pt x="19050" y="42430"/>
                      <a:pt x="19050" y="44162"/>
                      <a:pt x="19050" y="45027"/>
                    </a:cubicBezTo>
                    <a:lnTo>
                      <a:pt x="19050" y="106507"/>
                    </a:lnTo>
                    <a:lnTo>
                      <a:pt x="0" y="106507"/>
                    </a:lnTo>
                    <a:lnTo>
                      <a:pt x="0" y="0"/>
                    </a:lnTo>
                    <a:lnTo>
                      <a:pt x="11257" y="0"/>
                    </a:lnTo>
                    <a:cubicBezTo>
                      <a:pt x="12123" y="0"/>
                      <a:pt x="12989" y="0"/>
                      <a:pt x="13855" y="0"/>
                    </a:cubicBezTo>
                    <a:cubicBezTo>
                      <a:pt x="14721" y="0"/>
                      <a:pt x="14721" y="0"/>
                      <a:pt x="15587" y="866"/>
                    </a:cubicBezTo>
                    <a:cubicBezTo>
                      <a:pt x="16452" y="1732"/>
                      <a:pt x="16452" y="1732"/>
                      <a:pt x="17318" y="1732"/>
                    </a:cubicBezTo>
                    <a:cubicBezTo>
                      <a:pt x="18184" y="2598"/>
                      <a:pt x="18184" y="2598"/>
                      <a:pt x="19050" y="3464"/>
                    </a:cubicBezTo>
                    <a:lnTo>
                      <a:pt x="72737" y="71005"/>
                    </a:lnTo>
                    <a:cubicBezTo>
                      <a:pt x="72737" y="69273"/>
                      <a:pt x="72737" y="67541"/>
                      <a:pt x="71871" y="65809"/>
                    </a:cubicBezTo>
                    <a:cubicBezTo>
                      <a:pt x="71871" y="64077"/>
                      <a:pt x="71871" y="62346"/>
                      <a:pt x="71871" y="60614"/>
                    </a:cubicBezTo>
                    <a:lnTo>
                      <a:pt x="71871" y="0"/>
                    </a:lnTo>
                    <a:lnTo>
                      <a:pt x="90920" y="0"/>
                    </a:lnTo>
                    <a:close/>
                  </a:path>
                </a:pathLst>
              </a:custGeom>
              <a:solidFill>
                <a:srgbClr val="FFFFFF"/>
              </a:solid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B549B4EF-84E3-1A3A-4356-ABF63F352C06}"/>
                  </a:ext>
                </a:extLst>
              </p:cNvPr>
              <p:cNvSpPr/>
              <p:nvPr/>
            </p:nvSpPr>
            <p:spPr>
              <a:xfrm>
                <a:off x="6484793" y="4838699"/>
                <a:ext cx="22513" cy="106506"/>
              </a:xfrm>
              <a:custGeom>
                <a:avLst/>
                <a:gdLst>
                  <a:gd name="connsiteX0" fmla="*/ 22514 w 22513"/>
                  <a:gd name="connsiteY0" fmla="*/ 106507 h 106506"/>
                  <a:gd name="connsiteX1" fmla="*/ 0 w 22513"/>
                  <a:gd name="connsiteY1" fmla="*/ 106507 h 106506"/>
                  <a:gd name="connsiteX2" fmla="*/ 0 w 22513"/>
                  <a:gd name="connsiteY2" fmla="*/ 0 h 106506"/>
                  <a:gd name="connsiteX3" fmla="*/ 22514 w 22513"/>
                  <a:gd name="connsiteY3" fmla="*/ 0 h 106506"/>
                  <a:gd name="connsiteX4" fmla="*/ 22514 w 22513"/>
                  <a:gd name="connsiteY4" fmla="*/ 106507 h 106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106506">
                    <a:moveTo>
                      <a:pt x="22514" y="106507"/>
                    </a:moveTo>
                    <a:lnTo>
                      <a:pt x="0" y="106507"/>
                    </a:lnTo>
                    <a:lnTo>
                      <a:pt x="0" y="0"/>
                    </a:lnTo>
                    <a:lnTo>
                      <a:pt x="22514" y="0"/>
                    </a:lnTo>
                    <a:lnTo>
                      <a:pt x="22514" y="106507"/>
                    </a:lnTo>
                    <a:close/>
                  </a:path>
                </a:pathLst>
              </a:custGeom>
              <a:solidFill>
                <a:srgbClr val="FFFFFF"/>
              </a:solidFill>
              <a:ln w="8653" cap="flat">
                <a:noFill/>
                <a:prstDash val="solid"/>
                <a:miter/>
              </a:ln>
            </p:spPr>
            <p:txBody>
              <a:bodyPr rtlCol="0" anchor="ctr"/>
              <a:lstStyle/>
              <a:p>
                <a:endParaRPr lang="en-US"/>
              </a:p>
            </p:txBody>
          </p:sp>
          <p:sp>
            <p:nvSpPr>
              <p:cNvPr id="164" name="Freeform 163">
                <a:extLst>
                  <a:ext uri="{FF2B5EF4-FFF2-40B4-BE49-F238E27FC236}">
                    <a16:creationId xmlns:a16="http://schemas.microsoft.com/office/drawing/2014/main" id="{7043AF2C-EA3D-2BE3-2162-CFDF67CFB258}"/>
                  </a:ext>
                </a:extLst>
              </p:cNvPr>
              <p:cNvSpPr/>
              <p:nvPr/>
            </p:nvSpPr>
            <p:spPr>
              <a:xfrm>
                <a:off x="6539345" y="4838699"/>
                <a:ext cx="90920" cy="106506"/>
              </a:xfrm>
              <a:custGeom>
                <a:avLst/>
                <a:gdLst>
                  <a:gd name="connsiteX0" fmla="*/ 90920 w 90920"/>
                  <a:gd name="connsiteY0" fmla="*/ 0 h 106506"/>
                  <a:gd name="connsiteX1" fmla="*/ 90920 w 90920"/>
                  <a:gd name="connsiteY1" fmla="*/ 106507 h 106506"/>
                  <a:gd name="connsiteX2" fmla="*/ 79663 w 90920"/>
                  <a:gd name="connsiteY2" fmla="*/ 106507 h 106506"/>
                  <a:gd name="connsiteX3" fmla="*/ 75334 w 90920"/>
                  <a:gd name="connsiteY3" fmla="*/ 105641 h 106506"/>
                  <a:gd name="connsiteX4" fmla="*/ 71870 w 90920"/>
                  <a:gd name="connsiteY4" fmla="*/ 103043 h 106506"/>
                  <a:gd name="connsiteX5" fmla="*/ 19050 w 90920"/>
                  <a:gd name="connsiteY5" fmla="*/ 35503 h 106506"/>
                  <a:gd name="connsiteX6" fmla="*/ 19050 w 90920"/>
                  <a:gd name="connsiteY6" fmla="*/ 40698 h 106506"/>
                  <a:gd name="connsiteX7" fmla="*/ 19050 w 90920"/>
                  <a:gd name="connsiteY7" fmla="*/ 45027 h 106506"/>
                  <a:gd name="connsiteX8" fmla="*/ 19050 w 90920"/>
                  <a:gd name="connsiteY8" fmla="*/ 106507 h 106506"/>
                  <a:gd name="connsiteX9" fmla="*/ 0 w 90920"/>
                  <a:gd name="connsiteY9" fmla="*/ 106507 h 106506"/>
                  <a:gd name="connsiteX10" fmla="*/ 0 w 90920"/>
                  <a:gd name="connsiteY10" fmla="*/ 0 h 106506"/>
                  <a:gd name="connsiteX11" fmla="*/ 11257 w 90920"/>
                  <a:gd name="connsiteY11" fmla="*/ 0 h 106506"/>
                  <a:gd name="connsiteX12" fmla="*/ 13854 w 90920"/>
                  <a:gd name="connsiteY12" fmla="*/ 0 h 106506"/>
                  <a:gd name="connsiteX13" fmla="*/ 15586 w 90920"/>
                  <a:gd name="connsiteY13" fmla="*/ 866 h 106506"/>
                  <a:gd name="connsiteX14" fmla="*/ 17318 w 90920"/>
                  <a:gd name="connsiteY14" fmla="*/ 1732 h 106506"/>
                  <a:gd name="connsiteX15" fmla="*/ 19050 w 90920"/>
                  <a:gd name="connsiteY15" fmla="*/ 3464 h 106506"/>
                  <a:gd name="connsiteX16" fmla="*/ 72736 w 90920"/>
                  <a:gd name="connsiteY16" fmla="*/ 71005 h 106506"/>
                  <a:gd name="connsiteX17" fmla="*/ 71870 w 90920"/>
                  <a:gd name="connsiteY17" fmla="*/ 65809 h 106506"/>
                  <a:gd name="connsiteX18" fmla="*/ 71870 w 90920"/>
                  <a:gd name="connsiteY18" fmla="*/ 60614 h 106506"/>
                  <a:gd name="connsiteX19" fmla="*/ 71870 w 90920"/>
                  <a:gd name="connsiteY19" fmla="*/ 0 h 106506"/>
                  <a:gd name="connsiteX20" fmla="*/ 90920 w 90920"/>
                  <a:gd name="connsiteY20" fmla="*/ 0 h 106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0920" h="106506">
                    <a:moveTo>
                      <a:pt x="90920" y="0"/>
                    </a:moveTo>
                    <a:lnTo>
                      <a:pt x="90920" y="106507"/>
                    </a:lnTo>
                    <a:lnTo>
                      <a:pt x="79663" y="106507"/>
                    </a:lnTo>
                    <a:cubicBezTo>
                      <a:pt x="77932" y="106507"/>
                      <a:pt x="76200" y="106507"/>
                      <a:pt x="75334" y="105641"/>
                    </a:cubicBezTo>
                    <a:cubicBezTo>
                      <a:pt x="74468" y="104775"/>
                      <a:pt x="72736" y="103909"/>
                      <a:pt x="71870" y="103043"/>
                    </a:cubicBezTo>
                    <a:lnTo>
                      <a:pt x="19050" y="35503"/>
                    </a:lnTo>
                    <a:cubicBezTo>
                      <a:pt x="19050" y="37234"/>
                      <a:pt x="19050" y="38966"/>
                      <a:pt x="19050" y="40698"/>
                    </a:cubicBezTo>
                    <a:cubicBezTo>
                      <a:pt x="19050" y="42430"/>
                      <a:pt x="19050" y="44162"/>
                      <a:pt x="19050" y="45027"/>
                    </a:cubicBezTo>
                    <a:lnTo>
                      <a:pt x="19050" y="106507"/>
                    </a:lnTo>
                    <a:lnTo>
                      <a:pt x="0" y="106507"/>
                    </a:lnTo>
                    <a:lnTo>
                      <a:pt x="0" y="0"/>
                    </a:lnTo>
                    <a:lnTo>
                      <a:pt x="11257" y="0"/>
                    </a:lnTo>
                    <a:cubicBezTo>
                      <a:pt x="12123" y="0"/>
                      <a:pt x="12989" y="0"/>
                      <a:pt x="13854" y="0"/>
                    </a:cubicBezTo>
                    <a:cubicBezTo>
                      <a:pt x="14720" y="0"/>
                      <a:pt x="14720" y="0"/>
                      <a:pt x="15586" y="866"/>
                    </a:cubicBezTo>
                    <a:cubicBezTo>
                      <a:pt x="16452" y="866"/>
                      <a:pt x="16452" y="1732"/>
                      <a:pt x="17318" y="1732"/>
                    </a:cubicBezTo>
                    <a:cubicBezTo>
                      <a:pt x="18184" y="2598"/>
                      <a:pt x="18184" y="2598"/>
                      <a:pt x="19050" y="3464"/>
                    </a:cubicBezTo>
                    <a:lnTo>
                      <a:pt x="72736" y="71005"/>
                    </a:lnTo>
                    <a:cubicBezTo>
                      <a:pt x="72736" y="69273"/>
                      <a:pt x="72736" y="67541"/>
                      <a:pt x="71870" y="65809"/>
                    </a:cubicBezTo>
                    <a:cubicBezTo>
                      <a:pt x="71870" y="64077"/>
                      <a:pt x="71870" y="62346"/>
                      <a:pt x="71870" y="60614"/>
                    </a:cubicBezTo>
                    <a:lnTo>
                      <a:pt x="71870" y="0"/>
                    </a:lnTo>
                    <a:lnTo>
                      <a:pt x="90920" y="0"/>
                    </a:lnTo>
                    <a:close/>
                  </a:path>
                </a:pathLst>
              </a:custGeom>
              <a:solidFill>
                <a:srgbClr val="FFFFFF"/>
              </a:solidFill>
              <a:ln w="8653" cap="flat">
                <a:noFill/>
                <a:prstDash val="solid"/>
                <a:miter/>
              </a:ln>
            </p:spPr>
            <p:txBody>
              <a:bodyPr rtlCol="0" anchor="ctr"/>
              <a:lstStyle/>
              <a:p>
                <a:endParaRPr lang="en-US"/>
              </a:p>
            </p:txBody>
          </p:sp>
          <p:sp>
            <p:nvSpPr>
              <p:cNvPr id="165" name="Freeform 164">
                <a:extLst>
                  <a:ext uri="{FF2B5EF4-FFF2-40B4-BE49-F238E27FC236}">
                    <a16:creationId xmlns:a16="http://schemas.microsoft.com/office/drawing/2014/main" id="{A949C3F2-24E0-7337-2EAB-C837ED4A21E1}"/>
                  </a:ext>
                </a:extLst>
              </p:cNvPr>
              <p:cNvSpPr/>
              <p:nvPr/>
            </p:nvSpPr>
            <p:spPr>
              <a:xfrm>
                <a:off x="6656243" y="4836967"/>
                <a:ext cx="94384" cy="109104"/>
              </a:xfrm>
              <a:custGeom>
                <a:avLst/>
                <a:gdLst>
                  <a:gd name="connsiteX0" fmla="*/ 57150 w 94384"/>
                  <a:gd name="connsiteY0" fmla="*/ 53686 h 109104"/>
                  <a:gd name="connsiteX1" fmla="*/ 93518 w 94384"/>
                  <a:gd name="connsiteY1" fmla="*/ 53686 h 109104"/>
                  <a:gd name="connsiteX2" fmla="*/ 93518 w 94384"/>
                  <a:gd name="connsiteY2" fmla="*/ 97848 h 109104"/>
                  <a:gd name="connsiteX3" fmla="*/ 76200 w 94384"/>
                  <a:gd name="connsiteY3" fmla="*/ 106507 h 109104"/>
                  <a:gd name="connsiteX4" fmla="*/ 57150 w 94384"/>
                  <a:gd name="connsiteY4" fmla="*/ 109105 h 109104"/>
                  <a:gd name="connsiteX5" fmla="*/ 33770 w 94384"/>
                  <a:gd name="connsiteY5" fmla="*/ 104775 h 109104"/>
                  <a:gd name="connsiteX6" fmla="*/ 15586 w 94384"/>
                  <a:gd name="connsiteY6" fmla="*/ 93519 h 109104"/>
                  <a:gd name="connsiteX7" fmla="*/ 4330 w 94384"/>
                  <a:gd name="connsiteY7" fmla="*/ 76200 h 109104"/>
                  <a:gd name="connsiteX8" fmla="*/ 0 w 94384"/>
                  <a:gd name="connsiteY8" fmla="*/ 54553 h 109104"/>
                  <a:gd name="connsiteX9" fmla="*/ 4330 w 94384"/>
                  <a:gd name="connsiteY9" fmla="*/ 32905 h 109104"/>
                  <a:gd name="connsiteX10" fmla="*/ 15586 w 94384"/>
                  <a:gd name="connsiteY10" fmla="*/ 15587 h 109104"/>
                  <a:gd name="connsiteX11" fmla="*/ 32904 w 94384"/>
                  <a:gd name="connsiteY11" fmla="*/ 4330 h 109104"/>
                  <a:gd name="connsiteX12" fmla="*/ 56284 w 94384"/>
                  <a:gd name="connsiteY12" fmla="*/ 0 h 109104"/>
                  <a:gd name="connsiteX13" fmla="*/ 68407 w 94384"/>
                  <a:gd name="connsiteY13" fmla="*/ 866 h 109104"/>
                  <a:gd name="connsiteX14" fmla="*/ 78798 w 94384"/>
                  <a:gd name="connsiteY14" fmla="*/ 3464 h 109104"/>
                  <a:gd name="connsiteX15" fmla="*/ 87457 w 94384"/>
                  <a:gd name="connsiteY15" fmla="*/ 7793 h 109104"/>
                  <a:gd name="connsiteX16" fmla="*/ 94384 w 94384"/>
                  <a:gd name="connsiteY16" fmla="*/ 13855 h 109104"/>
                  <a:gd name="connsiteX17" fmla="*/ 88323 w 94384"/>
                  <a:gd name="connsiteY17" fmla="*/ 23380 h 109104"/>
                  <a:gd name="connsiteX18" fmla="*/ 84859 w 94384"/>
                  <a:gd name="connsiteY18" fmla="*/ 25977 h 109104"/>
                  <a:gd name="connsiteX19" fmla="*/ 79663 w 94384"/>
                  <a:gd name="connsiteY19" fmla="*/ 25112 h 109104"/>
                  <a:gd name="connsiteX20" fmla="*/ 74468 w 94384"/>
                  <a:gd name="connsiteY20" fmla="*/ 22514 h 109104"/>
                  <a:gd name="connsiteX21" fmla="*/ 69273 w 94384"/>
                  <a:gd name="connsiteY21" fmla="*/ 19916 h 109104"/>
                  <a:gd name="connsiteX22" fmla="*/ 63211 w 94384"/>
                  <a:gd name="connsiteY22" fmla="*/ 18184 h 109104"/>
                  <a:gd name="connsiteX23" fmla="*/ 55418 w 94384"/>
                  <a:gd name="connsiteY23" fmla="*/ 17318 h 109104"/>
                  <a:gd name="connsiteX24" fmla="*/ 42429 w 94384"/>
                  <a:gd name="connsiteY24" fmla="*/ 19916 h 109104"/>
                  <a:gd name="connsiteX25" fmla="*/ 32038 w 94384"/>
                  <a:gd name="connsiteY25" fmla="*/ 26843 h 109104"/>
                  <a:gd name="connsiteX26" fmla="*/ 25977 w 94384"/>
                  <a:gd name="connsiteY26" fmla="*/ 38100 h 109104"/>
                  <a:gd name="connsiteX27" fmla="*/ 23379 w 94384"/>
                  <a:gd name="connsiteY27" fmla="*/ 52821 h 109104"/>
                  <a:gd name="connsiteX28" fmla="*/ 25977 w 94384"/>
                  <a:gd name="connsiteY28" fmla="*/ 68407 h 109104"/>
                  <a:gd name="connsiteX29" fmla="*/ 32904 w 94384"/>
                  <a:gd name="connsiteY29" fmla="*/ 79664 h 109104"/>
                  <a:gd name="connsiteX30" fmla="*/ 44161 w 94384"/>
                  <a:gd name="connsiteY30" fmla="*/ 86591 h 109104"/>
                  <a:gd name="connsiteX31" fmla="*/ 58016 w 94384"/>
                  <a:gd name="connsiteY31" fmla="*/ 89189 h 109104"/>
                  <a:gd name="connsiteX32" fmla="*/ 67541 w 94384"/>
                  <a:gd name="connsiteY32" fmla="*/ 88323 h 109104"/>
                  <a:gd name="connsiteX33" fmla="*/ 75334 w 94384"/>
                  <a:gd name="connsiteY33" fmla="*/ 85725 h 109104"/>
                  <a:gd name="connsiteX34" fmla="*/ 75334 w 94384"/>
                  <a:gd name="connsiteY34" fmla="*/ 67541 h 109104"/>
                  <a:gd name="connsiteX35" fmla="*/ 63211 w 94384"/>
                  <a:gd name="connsiteY35" fmla="*/ 67541 h 109104"/>
                  <a:gd name="connsiteX36" fmla="*/ 59748 w 94384"/>
                  <a:gd name="connsiteY36" fmla="*/ 66675 h 109104"/>
                  <a:gd name="connsiteX37" fmla="*/ 58882 w 94384"/>
                  <a:gd name="connsiteY37" fmla="*/ 64077 h 109104"/>
                  <a:gd name="connsiteX38" fmla="*/ 58882 w 94384"/>
                  <a:gd name="connsiteY38" fmla="*/ 53686 h 109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94384" h="109104">
                    <a:moveTo>
                      <a:pt x="57150" y="53686"/>
                    </a:moveTo>
                    <a:lnTo>
                      <a:pt x="93518" y="53686"/>
                    </a:lnTo>
                    <a:lnTo>
                      <a:pt x="93518" y="97848"/>
                    </a:lnTo>
                    <a:cubicBezTo>
                      <a:pt x="88323" y="102178"/>
                      <a:pt x="82261" y="104775"/>
                      <a:pt x="76200" y="106507"/>
                    </a:cubicBezTo>
                    <a:cubicBezTo>
                      <a:pt x="70138" y="108239"/>
                      <a:pt x="63211" y="109105"/>
                      <a:pt x="57150" y="109105"/>
                    </a:cubicBezTo>
                    <a:cubicBezTo>
                      <a:pt x="48491" y="109105"/>
                      <a:pt x="40698" y="107373"/>
                      <a:pt x="33770" y="104775"/>
                    </a:cubicBezTo>
                    <a:cubicBezTo>
                      <a:pt x="26843" y="102178"/>
                      <a:pt x="20782" y="98714"/>
                      <a:pt x="15586" y="93519"/>
                    </a:cubicBezTo>
                    <a:cubicBezTo>
                      <a:pt x="10391" y="88323"/>
                      <a:pt x="6927" y="83128"/>
                      <a:pt x="4330" y="76200"/>
                    </a:cubicBezTo>
                    <a:cubicBezTo>
                      <a:pt x="1732" y="69273"/>
                      <a:pt x="0" y="62346"/>
                      <a:pt x="0" y="54553"/>
                    </a:cubicBezTo>
                    <a:cubicBezTo>
                      <a:pt x="0" y="46759"/>
                      <a:pt x="1732" y="38966"/>
                      <a:pt x="4330" y="32905"/>
                    </a:cubicBezTo>
                    <a:cubicBezTo>
                      <a:pt x="6927" y="25977"/>
                      <a:pt x="10391" y="20782"/>
                      <a:pt x="15586" y="15587"/>
                    </a:cubicBezTo>
                    <a:cubicBezTo>
                      <a:pt x="20782" y="10391"/>
                      <a:pt x="25977" y="6928"/>
                      <a:pt x="32904" y="4330"/>
                    </a:cubicBezTo>
                    <a:cubicBezTo>
                      <a:pt x="39832" y="1732"/>
                      <a:pt x="47625" y="0"/>
                      <a:pt x="56284" y="0"/>
                    </a:cubicBezTo>
                    <a:cubicBezTo>
                      <a:pt x="60614" y="0"/>
                      <a:pt x="64943" y="0"/>
                      <a:pt x="68407" y="866"/>
                    </a:cubicBezTo>
                    <a:cubicBezTo>
                      <a:pt x="71870" y="1732"/>
                      <a:pt x="75334" y="2598"/>
                      <a:pt x="78798" y="3464"/>
                    </a:cubicBezTo>
                    <a:cubicBezTo>
                      <a:pt x="82261" y="4330"/>
                      <a:pt x="84859" y="6061"/>
                      <a:pt x="87457" y="7793"/>
                    </a:cubicBezTo>
                    <a:cubicBezTo>
                      <a:pt x="90055" y="9525"/>
                      <a:pt x="92652" y="11257"/>
                      <a:pt x="94384" y="13855"/>
                    </a:cubicBezTo>
                    <a:lnTo>
                      <a:pt x="88323" y="23380"/>
                    </a:lnTo>
                    <a:cubicBezTo>
                      <a:pt x="87457" y="25112"/>
                      <a:pt x="85725" y="25977"/>
                      <a:pt x="84859" y="25977"/>
                    </a:cubicBezTo>
                    <a:cubicBezTo>
                      <a:pt x="83127" y="25977"/>
                      <a:pt x="81395" y="25977"/>
                      <a:pt x="79663" y="25112"/>
                    </a:cubicBezTo>
                    <a:cubicBezTo>
                      <a:pt x="77932" y="24246"/>
                      <a:pt x="76200" y="23380"/>
                      <a:pt x="74468" y="22514"/>
                    </a:cubicBezTo>
                    <a:cubicBezTo>
                      <a:pt x="72736" y="21648"/>
                      <a:pt x="71004" y="20782"/>
                      <a:pt x="69273" y="19916"/>
                    </a:cubicBezTo>
                    <a:cubicBezTo>
                      <a:pt x="67541" y="19050"/>
                      <a:pt x="64943" y="19050"/>
                      <a:pt x="63211" y="18184"/>
                    </a:cubicBezTo>
                    <a:cubicBezTo>
                      <a:pt x="60614" y="18184"/>
                      <a:pt x="58016" y="17318"/>
                      <a:pt x="55418" y="17318"/>
                    </a:cubicBezTo>
                    <a:cubicBezTo>
                      <a:pt x="50223" y="17318"/>
                      <a:pt x="45893" y="18184"/>
                      <a:pt x="42429" y="19916"/>
                    </a:cubicBezTo>
                    <a:cubicBezTo>
                      <a:pt x="38100" y="21648"/>
                      <a:pt x="34636" y="24246"/>
                      <a:pt x="32038" y="26843"/>
                    </a:cubicBezTo>
                    <a:cubicBezTo>
                      <a:pt x="29441" y="30307"/>
                      <a:pt x="26843" y="33771"/>
                      <a:pt x="25977" y="38100"/>
                    </a:cubicBezTo>
                    <a:cubicBezTo>
                      <a:pt x="24245" y="42430"/>
                      <a:pt x="23379" y="47625"/>
                      <a:pt x="23379" y="52821"/>
                    </a:cubicBezTo>
                    <a:cubicBezTo>
                      <a:pt x="23379" y="58882"/>
                      <a:pt x="24245" y="64077"/>
                      <a:pt x="25977" y="68407"/>
                    </a:cubicBezTo>
                    <a:cubicBezTo>
                      <a:pt x="27709" y="72737"/>
                      <a:pt x="30307" y="77066"/>
                      <a:pt x="32904" y="79664"/>
                    </a:cubicBezTo>
                    <a:cubicBezTo>
                      <a:pt x="36368" y="83128"/>
                      <a:pt x="39832" y="84860"/>
                      <a:pt x="44161" y="86591"/>
                    </a:cubicBezTo>
                    <a:cubicBezTo>
                      <a:pt x="48491" y="88323"/>
                      <a:pt x="52820" y="89189"/>
                      <a:pt x="58016" y="89189"/>
                    </a:cubicBezTo>
                    <a:cubicBezTo>
                      <a:pt x="61479" y="89189"/>
                      <a:pt x="64943" y="89189"/>
                      <a:pt x="67541" y="88323"/>
                    </a:cubicBezTo>
                    <a:cubicBezTo>
                      <a:pt x="70138" y="87457"/>
                      <a:pt x="72736" y="86591"/>
                      <a:pt x="75334" y="85725"/>
                    </a:cubicBezTo>
                    <a:lnTo>
                      <a:pt x="75334" y="67541"/>
                    </a:lnTo>
                    <a:lnTo>
                      <a:pt x="63211" y="67541"/>
                    </a:lnTo>
                    <a:cubicBezTo>
                      <a:pt x="61479" y="67541"/>
                      <a:pt x="60614" y="67541"/>
                      <a:pt x="59748" y="66675"/>
                    </a:cubicBezTo>
                    <a:cubicBezTo>
                      <a:pt x="58882" y="65809"/>
                      <a:pt x="58882" y="64943"/>
                      <a:pt x="58882" y="64077"/>
                    </a:cubicBezTo>
                    <a:lnTo>
                      <a:pt x="58882" y="53686"/>
                    </a:lnTo>
                    <a:close/>
                  </a:path>
                </a:pathLst>
              </a:custGeom>
              <a:solidFill>
                <a:srgbClr val="FFFFFF"/>
              </a:solidFill>
              <a:ln w="8653" cap="flat">
                <a:noFill/>
                <a:prstDash val="solid"/>
                <a:miter/>
              </a:ln>
            </p:spPr>
            <p:txBody>
              <a:bodyPr rtlCol="0" anchor="ctr"/>
              <a:lstStyle/>
              <a:p>
                <a:endParaRPr lang="en-US"/>
              </a:p>
            </p:txBody>
          </p:sp>
        </p:grpSp>
        <p:grpSp>
          <p:nvGrpSpPr>
            <p:cNvPr id="21" name="Graphic 6">
              <a:extLst>
                <a:ext uri="{FF2B5EF4-FFF2-40B4-BE49-F238E27FC236}">
                  <a16:creationId xmlns:a16="http://schemas.microsoft.com/office/drawing/2014/main" id="{2640C280-9DAD-AD73-865E-DB2F39600F66}"/>
                </a:ext>
              </a:extLst>
            </p:cNvPr>
            <p:cNvGrpSpPr/>
            <p:nvPr/>
          </p:nvGrpSpPr>
          <p:grpSpPr>
            <a:xfrm>
              <a:off x="7568045" y="1697181"/>
              <a:ext cx="273627" cy="69272"/>
              <a:chOff x="7568045" y="1697181"/>
              <a:chExt cx="273627" cy="69272"/>
            </a:xfrm>
            <a:solidFill>
              <a:srgbClr val="203249"/>
            </a:solidFill>
          </p:grpSpPr>
          <p:sp>
            <p:nvSpPr>
              <p:cNvPr id="148" name="Freeform 147">
                <a:extLst>
                  <a:ext uri="{FF2B5EF4-FFF2-40B4-BE49-F238E27FC236}">
                    <a16:creationId xmlns:a16="http://schemas.microsoft.com/office/drawing/2014/main" id="{75C0EBD3-D4DA-A987-54E3-97394BB539B4}"/>
                  </a:ext>
                </a:extLst>
              </p:cNvPr>
              <p:cNvSpPr/>
              <p:nvPr/>
            </p:nvSpPr>
            <p:spPr>
              <a:xfrm>
                <a:off x="7568045" y="1697181"/>
                <a:ext cx="45027" cy="69272"/>
              </a:xfrm>
              <a:custGeom>
                <a:avLst/>
                <a:gdLst>
                  <a:gd name="connsiteX0" fmla="*/ 40698 w 45027"/>
                  <a:gd name="connsiteY0" fmla="*/ 13855 h 69272"/>
                  <a:gd name="connsiteX1" fmla="*/ 39832 w 45027"/>
                  <a:gd name="connsiteY1" fmla="*/ 15586 h 69272"/>
                  <a:gd name="connsiteX2" fmla="*/ 38100 w 45027"/>
                  <a:gd name="connsiteY2" fmla="*/ 16452 h 69272"/>
                  <a:gd name="connsiteX3" fmla="*/ 36368 w 45027"/>
                  <a:gd name="connsiteY3" fmla="*/ 15586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1 w 45027"/>
                  <a:gd name="connsiteY10" fmla="*/ 19916 h 69272"/>
                  <a:gd name="connsiteX11" fmla="*/ 15586 w 45027"/>
                  <a:gd name="connsiteY11" fmla="*/ 23380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9 h 69272"/>
                  <a:gd name="connsiteX16" fmla="*/ 39832 w 45027"/>
                  <a:gd name="connsiteY16" fmla="*/ 35502 h 69272"/>
                  <a:gd name="connsiteX17" fmla="*/ 43295 w 45027"/>
                  <a:gd name="connsiteY17" fmla="*/ 40698 h 69272"/>
                  <a:gd name="connsiteX18" fmla="*/ 44161 w 45027"/>
                  <a:gd name="connsiteY18" fmla="*/ 47625 h 69272"/>
                  <a:gd name="connsiteX19" fmla="*/ 42429 w 45027"/>
                  <a:gd name="connsiteY19" fmla="*/ 56284 h 69272"/>
                  <a:gd name="connsiteX20" fmla="*/ 38100 w 45027"/>
                  <a:gd name="connsiteY20" fmla="*/ 63211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4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9 h 69272"/>
                  <a:gd name="connsiteX42" fmla="*/ 4330 w 45027"/>
                  <a:gd name="connsiteY42" fmla="*/ 26843 h 69272"/>
                  <a:gd name="connsiteX43" fmla="*/ 3464 w 45027"/>
                  <a:gd name="connsiteY43" fmla="*/ 19050 h 69272"/>
                  <a:gd name="connsiteX44" fmla="*/ 5196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3855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3855"/>
                    </a:moveTo>
                    <a:cubicBezTo>
                      <a:pt x="40698" y="14720"/>
                      <a:pt x="39832" y="14720"/>
                      <a:pt x="39832" y="15586"/>
                    </a:cubicBezTo>
                    <a:cubicBezTo>
                      <a:pt x="39832" y="15586"/>
                      <a:pt x="38966" y="16452"/>
                      <a:pt x="38100" y="16452"/>
                    </a:cubicBezTo>
                    <a:cubicBezTo>
                      <a:pt x="37234" y="16452"/>
                      <a:pt x="36368" y="16452"/>
                      <a:pt x="36368" y="15586"/>
                    </a:cubicBezTo>
                    <a:cubicBezTo>
                      <a:pt x="35502" y="14720"/>
                      <a:pt x="34636" y="14720"/>
                      <a:pt x="33770" y="13855"/>
                    </a:cubicBezTo>
                    <a:cubicBezTo>
                      <a:pt x="32904"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0"/>
                      <a:pt x="15586" y="15586"/>
                      <a:pt x="15586" y="16452"/>
                    </a:cubicBezTo>
                    <a:cubicBezTo>
                      <a:pt x="15586" y="17318"/>
                      <a:pt x="14721" y="18184"/>
                      <a:pt x="14721" y="19916"/>
                    </a:cubicBezTo>
                    <a:cubicBezTo>
                      <a:pt x="14721" y="21648"/>
                      <a:pt x="15586" y="22514"/>
                      <a:pt x="15586" y="23380"/>
                    </a:cubicBezTo>
                    <a:cubicBezTo>
                      <a:pt x="16452" y="24245"/>
                      <a:pt x="17318" y="25111"/>
                      <a:pt x="19050" y="25977"/>
                    </a:cubicBezTo>
                    <a:cubicBezTo>
                      <a:pt x="20782" y="26843"/>
                      <a:pt x="22514" y="27709"/>
                      <a:pt x="24245" y="27709"/>
                    </a:cubicBezTo>
                    <a:cubicBezTo>
                      <a:pt x="25977" y="28575"/>
                      <a:pt x="27709" y="28575"/>
                      <a:pt x="29441" y="29441"/>
                    </a:cubicBezTo>
                    <a:cubicBezTo>
                      <a:pt x="31173" y="30307"/>
                      <a:pt x="32904" y="31173"/>
                      <a:pt x="34636" y="32039"/>
                    </a:cubicBezTo>
                    <a:cubicBezTo>
                      <a:pt x="36368" y="32905"/>
                      <a:pt x="38100" y="33770"/>
                      <a:pt x="39832" y="35502"/>
                    </a:cubicBezTo>
                    <a:cubicBezTo>
                      <a:pt x="41564" y="37234"/>
                      <a:pt x="42429" y="38100"/>
                      <a:pt x="43295" y="40698"/>
                    </a:cubicBezTo>
                    <a:cubicBezTo>
                      <a:pt x="44161" y="42429"/>
                      <a:pt x="44161" y="45027"/>
                      <a:pt x="44161" y="47625"/>
                    </a:cubicBezTo>
                    <a:cubicBezTo>
                      <a:pt x="44161" y="50223"/>
                      <a:pt x="43295" y="53686"/>
                      <a:pt x="42429" y="56284"/>
                    </a:cubicBezTo>
                    <a:cubicBezTo>
                      <a:pt x="41564" y="58882"/>
                      <a:pt x="39832" y="61480"/>
                      <a:pt x="38100" y="63211"/>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1"/>
                      <a:pt x="866" y="61480"/>
                      <a:pt x="0" y="60614"/>
                    </a:cubicBezTo>
                    <a:lnTo>
                      <a:pt x="3464" y="54552"/>
                    </a:lnTo>
                    <a:cubicBezTo>
                      <a:pt x="3464" y="54552"/>
                      <a:pt x="4330" y="53686"/>
                      <a:pt x="4330" y="53686"/>
                    </a:cubicBezTo>
                    <a:cubicBezTo>
                      <a:pt x="5196" y="53686"/>
                      <a:pt x="5196" y="52821"/>
                      <a:pt x="6061" y="52821"/>
                    </a:cubicBezTo>
                    <a:cubicBezTo>
                      <a:pt x="6927" y="52821"/>
                      <a:pt x="7793" y="52821"/>
                      <a:pt x="8659" y="53686"/>
                    </a:cubicBezTo>
                    <a:cubicBezTo>
                      <a:pt x="9525" y="54552"/>
                      <a:pt x="10391" y="55418"/>
                      <a:pt x="12123" y="55418"/>
                    </a:cubicBezTo>
                    <a:cubicBezTo>
                      <a:pt x="12989" y="56284"/>
                      <a:pt x="14721" y="57150"/>
                      <a:pt x="16452" y="57150"/>
                    </a:cubicBezTo>
                    <a:cubicBezTo>
                      <a:pt x="18184" y="58016"/>
                      <a:pt x="19916" y="58016"/>
                      <a:pt x="22514" y="58016"/>
                    </a:cubicBezTo>
                    <a:cubicBezTo>
                      <a:pt x="25977" y="58016"/>
                      <a:pt x="28575" y="57150"/>
                      <a:pt x="30307" y="55418"/>
                    </a:cubicBezTo>
                    <a:cubicBezTo>
                      <a:pt x="32039" y="53686"/>
                      <a:pt x="32904" y="51089"/>
                      <a:pt x="32904" y="48491"/>
                    </a:cubicBezTo>
                    <a:cubicBezTo>
                      <a:pt x="32904" y="46759"/>
                      <a:pt x="32904" y="45027"/>
                      <a:pt x="32039" y="44161"/>
                    </a:cubicBezTo>
                    <a:cubicBezTo>
                      <a:pt x="31173" y="43295"/>
                      <a:pt x="30307" y="42429"/>
                      <a:pt x="28575" y="41564"/>
                    </a:cubicBezTo>
                    <a:cubicBezTo>
                      <a:pt x="26843" y="40698"/>
                      <a:pt x="25111" y="39832"/>
                      <a:pt x="23380" y="39832"/>
                    </a:cubicBezTo>
                    <a:cubicBezTo>
                      <a:pt x="21648" y="38966"/>
                      <a:pt x="19916" y="38966"/>
                      <a:pt x="18184" y="38100"/>
                    </a:cubicBezTo>
                    <a:cubicBezTo>
                      <a:pt x="16452" y="37234"/>
                      <a:pt x="14721" y="36368"/>
                      <a:pt x="12989" y="35502"/>
                    </a:cubicBezTo>
                    <a:cubicBezTo>
                      <a:pt x="11257" y="34636"/>
                      <a:pt x="9525" y="33770"/>
                      <a:pt x="7793" y="32039"/>
                    </a:cubicBezTo>
                    <a:cubicBezTo>
                      <a:pt x="6061" y="30307"/>
                      <a:pt x="5196" y="28575"/>
                      <a:pt x="4330" y="26843"/>
                    </a:cubicBezTo>
                    <a:cubicBezTo>
                      <a:pt x="3464" y="25111"/>
                      <a:pt x="3464" y="22514"/>
                      <a:pt x="3464" y="19050"/>
                    </a:cubicBezTo>
                    <a:cubicBezTo>
                      <a:pt x="3464" y="16452"/>
                      <a:pt x="4330" y="14720"/>
                      <a:pt x="5196"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29" y="4330"/>
                      <a:pt x="45027" y="6927"/>
                    </a:cubicBezTo>
                    <a:lnTo>
                      <a:pt x="40698" y="13855"/>
                    </a:lnTo>
                    <a:close/>
                  </a:path>
                </a:pathLst>
              </a:custGeom>
              <a:solidFill>
                <a:srgbClr val="203249"/>
              </a:solidFill>
              <a:ln w="8653"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A92ECD95-A6A7-3939-9295-B972C2CBF259}"/>
                  </a:ext>
                </a:extLst>
              </p:cNvPr>
              <p:cNvSpPr/>
              <p:nvPr/>
            </p:nvSpPr>
            <p:spPr>
              <a:xfrm>
                <a:off x="7629525" y="1698913"/>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7ECCEE39-2FEC-5995-D8CC-535750FD12D1}"/>
                  </a:ext>
                </a:extLst>
              </p:cNvPr>
              <p:cNvSpPr/>
              <p:nvPr/>
            </p:nvSpPr>
            <p:spPr>
              <a:xfrm>
                <a:off x="7705725" y="1699779"/>
                <a:ext cx="12122" cy="65809"/>
              </a:xfrm>
              <a:custGeom>
                <a:avLst/>
                <a:gdLst>
                  <a:gd name="connsiteX0" fmla="*/ 12123 w 12122"/>
                  <a:gd name="connsiteY0" fmla="*/ 65809 h 65809"/>
                  <a:gd name="connsiteX1" fmla="*/ 0 w 12122"/>
                  <a:gd name="connsiteY1" fmla="*/ 65809 h 65809"/>
                  <a:gd name="connsiteX2" fmla="*/ 0 w 12122"/>
                  <a:gd name="connsiteY2" fmla="*/ 0 h 65809"/>
                  <a:gd name="connsiteX3" fmla="*/ 12123 w 12122"/>
                  <a:gd name="connsiteY3" fmla="*/ 0 h 65809"/>
                  <a:gd name="connsiteX4" fmla="*/ 12123 w 12122"/>
                  <a:gd name="connsiteY4" fmla="*/ 65809 h 6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9">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25589EA7-ADCE-95AF-B21B-7EC599D39D35}"/>
                  </a:ext>
                </a:extLst>
              </p:cNvPr>
              <p:cNvSpPr/>
              <p:nvPr/>
            </p:nvSpPr>
            <p:spPr>
              <a:xfrm>
                <a:off x="7738629" y="1699779"/>
                <a:ext cx="41563" cy="65809"/>
              </a:xfrm>
              <a:custGeom>
                <a:avLst/>
                <a:gdLst>
                  <a:gd name="connsiteX0" fmla="*/ 12123 w 41563"/>
                  <a:gd name="connsiteY0" fmla="*/ 9525 h 65809"/>
                  <a:gd name="connsiteX1" fmla="*/ 12123 w 41563"/>
                  <a:gd name="connsiteY1" fmla="*/ 29441 h 65809"/>
                  <a:gd name="connsiteX2" fmla="*/ 37234 w 41563"/>
                  <a:gd name="connsiteY2" fmla="*/ 29441 h 65809"/>
                  <a:gd name="connsiteX3" fmla="*/ 37234 w 41563"/>
                  <a:gd name="connsiteY3" fmla="*/ 38966 h 65809"/>
                  <a:gd name="connsiteX4" fmla="*/ 12123 w 41563"/>
                  <a:gd name="connsiteY4" fmla="*/ 38966 h 65809"/>
                  <a:gd name="connsiteX5" fmla="*/ 12123 w 41563"/>
                  <a:gd name="connsiteY5" fmla="*/ 65809 h 65809"/>
                  <a:gd name="connsiteX6" fmla="*/ 0 w 41563"/>
                  <a:gd name="connsiteY6" fmla="*/ 65809 h 65809"/>
                  <a:gd name="connsiteX7" fmla="*/ 0 w 41563"/>
                  <a:gd name="connsiteY7" fmla="*/ 0 h 65809"/>
                  <a:gd name="connsiteX8" fmla="*/ 41564 w 41563"/>
                  <a:gd name="connsiteY8" fmla="*/ 0 h 65809"/>
                  <a:gd name="connsiteX9" fmla="*/ 41564 w 41563"/>
                  <a:gd name="connsiteY9" fmla="*/ 9525 h 65809"/>
                  <a:gd name="connsiteX10" fmla="*/ 12123 w 41563"/>
                  <a:gd name="connsiteY10" fmla="*/ 9525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9">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4AEA0D08-116C-FD06-E0DB-9C7681C2F2C2}"/>
                  </a:ext>
                </a:extLst>
              </p:cNvPr>
              <p:cNvSpPr/>
              <p:nvPr/>
            </p:nvSpPr>
            <p:spPr>
              <a:xfrm>
                <a:off x="7789718" y="1698913"/>
                <a:ext cx="51954" cy="66674"/>
              </a:xfrm>
              <a:custGeom>
                <a:avLst/>
                <a:gdLst>
                  <a:gd name="connsiteX0" fmla="*/ 51955 w 51954"/>
                  <a:gd name="connsiteY0" fmla="*/ 10391 h 66674"/>
                  <a:gd name="connsiteX1" fmla="*/ 32038 w 51954"/>
                  <a:gd name="connsiteY1" fmla="*/ 10391 h 66674"/>
                  <a:gd name="connsiteX2" fmla="*/ 32038 w 51954"/>
                  <a:gd name="connsiteY2" fmla="*/ 66675 h 66674"/>
                  <a:gd name="connsiteX3" fmla="*/ 19916 w 51954"/>
                  <a:gd name="connsiteY3" fmla="*/ 66675 h 66674"/>
                  <a:gd name="connsiteX4" fmla="*/ 19916 w 51954"/>
                  <a:gd name="connsiteY4" fmla="*/ 10391 h 66674"/>
                  <a:gd name="connsiteX5" fmla="*/ 0 w 51954"/>
                  <a:gd name="connsiteY5" fmla="*/ 10391 h 66674"/>
                  <a:gd name="connsiteX6" fmla="*/ 0 w 51954"/>
                  <a:gd name="connsiteY6" fmla="*/ 0 h 66674"/>
                  <a:gd name="connsiteX7" fmla="*/ 51955 w 51954"/>
                  <a:gd name="connsiteY7" fmla="*/ 0 h 66674"/>
                  <a:gd name="connsiteX8" fmla="*/ 51955 w 51954"/>
                  <a:gd name="connsiteY8" fmla="*/ 10391 h 66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4">
                    <a:moveTo>
                      <a:pt x="51955" y="10391"/>
                    </a:moveTo>
                    <a:lnTo>
                      <a:pt x="32038" y="10391"/>
                    </a:lnTo>
                    <a:lnTo>
                      <a:pt x="32038"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22" name="Graphic 6">
              <a:extLst>
                <a:ext uri="{FF2B5EF4-FFF2-40B4-BE49-F238E27FC236}">
                  <a16:creationId xmlns:a16="http://schemas.microsoft.com/office/drawing/2014/main" id="{918C27A9-7D6E-828D-5408-C4AC308CD2B0}"/>
                </a:ext>
              </a:extLst>
            </p:cNvPr>
            <p:cNvGrpSpPr/>
            <p:nvPr/>
          </p:nvGrpSpPr>
          <p:grpSpPr>
            <a:xfrm>
              <a:off x="7358495" y="1808018"/>
              <a:ext cx="696191" cy="93518"/>
              <a:chOff x="7358495" y="1808018"/>
              <a:chExt cx="696191" cy="93518"/>
            </a:xfrm>
            <a:solidFill>
              <a:srgbClr val="203249"/>
            </a:solidFill>
          </p:grpSpPr>
          <p:sp>
            <p:nvSpPr>
              <p:cNvPr id="137" name="Freeform 136">
                <a:extLst>
                  <a:ext uri="{FF2B5EF4-FFF2-40B4-BE49-F238E27FC236}">
                    <a16:creationId xmlns:a16="http://schemas.microsoft.com/office/drawing/2014/main" id="{48D0B88E-A9CA-E6A5-A22D-B9B8F2D65DA3}"/>
                  </a:ext>
                </a:extLst>
              </p:cNvPr>
              <p:cNvSpPr/>
              <p:nvPr/>
            </p:nvSpPr>
            <p:spPr>
              <a:xfrm>
                <a:off x="7358495" y="1811481"/>
                <a:ext cx="64943" cy="89188"/>
              </a:xfrm>
              <a:custGeom>
                <a:avLst/>
                <a:gdLst>
                  <a:gd name="connsiteX0" fmla="*/ 63212 w 64943"/>
                  <a:gd name="connsiteY0" fmla="*/ 9525 h 89188"/>
                  <a:gd name="connsiteX1" fmla="*/ 37234 w 64943"/>
                  <a:gd name="connsiteY1" fmla="*/ 9525 h 89188"/>
                  <a:gd name="connsiteX2" fmla="*/ 27709 w 64943"/>
                  <a:gd name="connsiteY2" fmla="*/ 89189 h 89188"/>
                  <a:gd name="connsiteX3" fmla="*/ 16452 w 64943"/>
                  <a:gd name="connsiteY3" fmla="*/ 89189 h 89188"/>
                  <a:gd name="connsiteX4" fmla="*/ 25977 w 64943"/>
                  <a:gd name="connsiteY4" fmla="*/ 9525 h 89188"/>
                  <a:gd name="connsiteX5" fmla="*/ 0 w 64943"/>
                  <a:gd name="connsiteY5" fmla="*/ 9525 h 89188"/>
                  <a:gd name="connsiteX6" fmla="*/ 866 w 64943"/>
                  <a:gd name="connsiteY6" fmla="*/ 0 h 89188"/>
                  <a:gd name="connsiteX7" fmla="*/ 64943 w 64943"/>
                  <a:gd name="connsiteY7" fmla="*/ 0 h 89188"/>
                  <a:gd name="connsiteX8" fmla="*/ 63212 w 64943"/>
                  <a:gd name="connsiteY8" fmla="*/ 9525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43" h="89188">
                    <a:moveTo>
                      <a:pt x="63212" y="9525"/>
                    </a:moveTo>
                    <a:lnTo>
                      <a:pt x="37234" y="9525"/>
                    </a:lnTo>
                    <a:lnTo>
                      <a:pt x="27709" y="89189"/>
                    </a:lnTo>
                    <a:lnTo>
                      <a:pt x="16452" y="89189"/>
                    </a:lnTo>
                    <a:lnTo>
                      <a:pt x="25977" y="9525"/>
                    </a:lnTo>
                    <a:lnTo>
                      <a:pt x="0" y="9525"/>
                    </a:lnTo>
                    <a:lnTo>
                      <a:pt x="866" y="0"/>
                    </a:lnTo>
                    <a:lnTo>
                      <a:pt x="64943" y="0"/>
                    </a:lnTo>
                    <a:lnTo>
                      <a:pt x="63212" y="9525"/>
                    </a:lnTo>
                    <a:close/>
                  </a:path>
                </a:pathLst>
              </a:custGeom>
              <a:solidFill>
                <a:srgbClr val="203249"/>
              </a:solidFill>
              <a:ln w="8653"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F3C5CC00-AA51-4BA9-F40E-A64A4EB7EF38}"/>
                  </a:ext>
                </a:extLst>
              </p:cNvPr>
              <p:cNvSpPr/>
              <p:nvPr/>
            </p:nvSpPr>
            <p:spPr>
              <a:xfrm>
                <a:off x="7422572" y="1837459"/>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1 h 64077"/>
                  <a:gd name="connsiteX4" fmla="*/ 22513 w 51088"/>
                  <a:gd name="connsiteY4" fmla="*/ 64077 h 64077"/>
                  <a:gd name="connsiteX5" fmla="*/ 12989 w 51088"/>
                  <a:gd name="connsiteY5" fmla="*/ 62345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4 w 51088"/>
                  <a:gd name="connsiteY10" fmla="*/ 19916 h 64077"/>
                  <a:gd name="connsiteX11" fmla="*/ 8659 w 51088"/>
                  <a:gd name="connsiteY11" fmla="*/ 12123 h 64077"/>
                  <a:gd name="connsiteX12" fmla="*/ 14720 w 51088"/>
                  <a:gd name="connsiteY12" fmla="*/ 6061 h 64077"/>
                  <a:gd name="connsiteX13" fmla="*/ 22513 w 51088"/>
                  <a:gd name="connsiteY13" fmla="*/ 1732 h 64077"/>
                  <a:gd name="connsiteX14" fmla="*/ 32038 w 51088"/>
                  <a:gd name="connsiteY14" fmla="*/ 0 h 64077"/>
                  <a:gd name="connsiteX15" fmla="*/ 40698 w 51088"/>
                  <a:gd name="connsiteY15" fmla="*/ 1732 h 64077"/>
                  <a:gd name="connsiteX16" fmla="*/ 46759 w 51088"/>
                  <a:gd name="connsiteY16" fmla="*/ 5196 h 64077"/>
                  <a:gd name="connsiteX17" fmla="*/ 50223 w 51088"/>
                  <a:gd name="connsiteY17" fmla="*/ 9525 h 64077"/>
                  <a:gd name="connsiteX18" fmla="*/ 51089 w 51088"/>
                  <a:gd name="connsiteY18" fmla="*/ 14720 h 64077"/>
                  <a:gd name="connsiteX19" fmla="*/ 49357 w 51088"/>
                  <a:gd name="connsiteY19" fmla="*/ 22514 h 64077"/>
                  <a:gd name="connsiteX20" fmla="*/ 43295 w 51088"/>
                  <a:gd name="connsiteY20" fmla="*/ 28575 h 64077"/>
                  <a:gd name="connsiteX21" fmla="*/ 31173 w 51088"/>
                  <a:gd name="connsiteY21" fmla="*/ 33771 h 64077"/>
                  <a:gd name="connsiteX22" fmla="*/ 11257 w 51088"/>
                  <a:gd name="connsiteY22" fmla="*/ 37234 h 64077"/>
                  <a:gd name="connsiteX23" fmla="*/ 11257 w 51088"/>
                  <a:gd name="connsiteY23" fmla="*/ 38966 h 64077"/>
                  <a:gd name="connsiteX24" fmla="*/ 11257 w 51088"/>
                  <a:gd name="connsiteY24" fmla="*/ 40698 h 64077"/>
                  <a:gd name="connsiteX25" fmla="*/ 14720 w 51088"/>
                  <a:gd name="connsiteY25" fmla="*/ 53686 h 64077"/>
                  <a:gd name="connsiteX26" fmla="*/ 25977 w 51088"/>
                  <a:gd name="connsiteY26" fmla="*/ 58016 h 64077"/>
                  <a:gd name="connsiteX27" fmla="*/ 31173 w 51088"/>
                  <a:gd name="connsiteY27" fmla="*/ 57150 h 64077"/>
                  <a:gd name="connsiteX28" fmla="*/ 35502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2038 w 51088"/>
                  <a:gd name="connsiteY35" fmla="*/ 6927 h 64077"/>
                  <a:gd name="connsiteX36" fmla="*/ 25111 w 51088"/>
                  <a:gd name="connsiteY36" fmla="*/ 8659 h 64077"/>
                  <a:gd name="connsiteX37" fmla="*/ 19050 w 51088"/>
                  <a:gd name="connsiteY37" fmla="*/ 12989 h 64077"/>
                  <a:gd name="connsiteX38" fmla="*/ 14720 w 51088"/>
                  <a:gd name="connsiteY38" fmla="*/ 19916 h 64077"/>
                  <a:gd name="connsiteX39" fmla="*/ 12123 w 51088"/>
                  <a:gd name="connsiteY39" fmla="*/ 28575 h 64077"/>
                  <a:gd name="connsiteX40" fmla="*/ 27709 w 51088"/>
                  <a:gd name="connsiteY40" fmla="*/ 25977 h 64077"/>
                  <a:gd name="connsiteX41" fmla="*/ 36368 w 51088"/>
                  <a:gd name="connsiteY41" fmla="*/ 22514 h 64077"/>
                  <a:gd name="connsiteX42" fmla="*/ 40698 w 51088"/>
                  <a:gd name="connsiteY42" fmla="*/ 19050 h 64077"/>
                  <a:gd name="connsiteX43" fmla="*/ 41564 w 51088"/>
                  <a:gd name="connsiteY43" fmla="*/ 14720 h 64077"/>
                  <a:gd name="connsiteX44" fmla="*/ 40698 w 51088"/>
                  <a:gd name="connsiteY44" fmla="*/ 12123 h 64077"/>
                  <a:gd name="connsiteX45" fmla="*/ 38966 w 51088"/>
                  <a:gd name="connsiteY45" fmla="*/ 9525 h 64077"/>
                  <a:gd name="connsiteX46" fmla="*/ 36368 w 51088"/>
                  <a:gd name="connsiteY46" fmla="*/ 7793 h 64077"/>
                  <a:gd name="connsiteX47" fmla="*/ 32038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2" y="61480"/>
                      <a:pt x="32904" y="62345"/>
                      <a:pt x="30307" y="63211"/>
                    </a:cubicBezTo>
                    <a:cubicBezTo>
                      <a:pt x="27709" y="64077"/>
                      <a:pt x="25111" y="64077"/>
                      <a:pt x="22513" y="64077"/>
                    </a:cubicBezTo>
                    <a:cubicBezTo>
                      <a:pt x="19050" y="64077"/>
                      <a:pt x="15586" y="63211"/>
                      <a:pt x="12989" y="62345"/>
                    </a:cubicBezTo>
                    <a:cubicBezTo>
                      <a:pt x="10391" y="61480"/>
                      <a:pt x="7793" y="59748"/>
                      <a:pt x="6061" y="57150"/>
                    </a:cubicBezTo>
                    <a:cubicBezTo>
                      <a:pt x="4330" y="54552"/>
                      <a:pt x="2598" y="51955"/>
                      <a:pt x="1732" y="49357"/>
                    </a:cubicBezTo>
                    <a:cubicBezTo>
                      <a:pt x="866" y="46759"/>
                      <a:pt x="0" y="42430"/>
                      <a:pt x="0" y="38966"/>
                    </a:cubicBezTo>
                    <a:cubicBezTo>
                      <a:pt x="0" y="35502"/>
                      <a:pt x="0" y="32905"/>
                      <a:pt x="866" y="29441"/>
                    </a:cubicBezTo>
                    <a:cubicBezTo>
                      <a:pt x="1732" y="25977"/>
                      <a:pt x="2598" y="23380"/>
                      <a:pt x="3464" y="19916"/>
                    </a:cubicBezTo>
                    <a:cubicBezTo>
                      <a:pt x="5195" y="17318"/>
                      <a:pt x="6061" y="14720"/>
                      <a:pt x="8659" y="12123"/>
                    </a:cubicBezTo>
                    <a:cubicBezTo>
                      <a:pt x="10391" y="9525"/>
                      <a:pt x="12989" y="7793"/>
                      <a:pt x="14720" y="6061"/>
                    </a:cubicBezTo>
                    <a:cubicBezTo>
                      <a:pt x="17318" y="4330"/>
                      <a:pt x="19916" y="2598"/>
                      <a:pt x="22513" y="1732"/>
                    </a:cubicBezTo>
                    <a:cubicBezTo>
                      <a:pt x="25111" y="866"/>
                      <a:pt x="28575" y="0"/>
                      <a:pt x="32038" y="0"/>
                    </a:cubicBezTo>
                    <a:cubicBezTo>
                      <a:pt x="35502" y="0"/>
                      <a:pt x="38100" y="866"/>
                      <a:pt x="40698" y="1732"/>
                    </a:cubicBezTo>
                    <a:cubicBezTo>
                      <a:pt x="43295" y="2598"/>
                      <a:pt x="45027" y="3464"/>
                      <a:pt x="46759" y="5196"/>
                    </a:cubicBezTo>
                    <a:cubicBezTo>
                      <a:pt x="48491" y="6927"/>
                      <a:pt x="49357" y="7793"/>
                      <a:pt x="50223" y="9525"/>
                    </a:cubicBezTo>
                    <a:cubicBezTo>
                      <a:pt x="51089" y="11257"/>
                      <a:pt x="51089" y="12989"/>
                      <a:pt x="51089" y="14720"/>
                    </a:cubicBezTo>
                    <a:cubicBezTo>
                      <a:pt x="51089" y="17318"/>
                      <a:pt x="50223" y="19916"/>
                      <a:pt x="49357" y="22514"/>
                    </a:cubicBezTo>
                    <a:cubicBezTo>
                      <a:pt x="48491" y="25111"/>
                      <a:pt x="45893" y="26843"/>
                      <a:pt x="43295" y="28575"/>
                    </a:cubicBezTo>
                    <a:cubicBezTo>
                      <a:pt x="40698" y="30307"/>
                      <a:pt x="36368" y="32039"/>
                      <a:pt x="31173" y="33771"/>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3" y="50223"/>
                      <a:pt x="14720" y="53686"/>
                    </a:cubicBezTo>
                    <a:cubicBezTo>
                      <a:pt x="17318" y="56284"/>
                      <a:pt x="20782" y="58016"/>
                      <a:pt x="25977" y="58016"/>
                    </a:cubicBezTo>
                    <a:cubicBezTo>
                      <a:pt x="27709" y="58016"/>
                      <a:pt x="29441" y="58016"/>
                      <a:pt x="31173" y="57150"/>
                    </a:cubicBezTo>
                    <a:cubicBezTo>
                      <a:pt x="32904" y="57150"/>
                      <a:pt x="33770" y="56284"/>
                      <a:pt x="35502" y="55418"/>
                    </a:cubicBezTo>
                    <a:cubicBezTo>
                      <a:pt x="36368" y="54552"/>
                      <a:pt x="38100" y="54552"/>
                      <a:pt x="38966" y="53686"/>
                    </a:cubicBezTo>
                    <a:cubicBezTo>
                      <a:pt x="39832" y="52821"/>
                      <a:pt x="40698" y="51955"/>
                      <a:pt x="41564" y="51955"/>
                    </a:cubicBezTo>
                    <a:cubicBezTo>
                      <a:pt x="42429" y="51089"/>
                      <a:pt x="43295" y="51089"/>
                      <a:pt x="43295" y="50223"/>
                    </a:cubicBezTo>
                    <a:cubicBezTo>
                      <a:pt x="44161" y="50223"/>
                      <a:pt x="45027" y="49357"/>
                      <a:pt x="45027" y="49357"/>
                    </a:cubicBezTo>
                    <a:cubicBezTo>
                      <a:pt x="45893" y="49357"/>
                      <a:pt x="46759" y="49357"/>
                      <a:pt x="46759" y="50223"/>
                    </a:cubicBezTo>
                    <a:lnTo>
                      <a:pt x="49357" y="51089"/>
                    </a:lnTo>
                    <a:close/>
                    <a:moveTo>
                      <a:pt x="32038" y="6927"/>
                    </a:moveTo>
                    <a:cubicBezTo>
                      <a:pt x="29441" y="6927"/>
                      <a:pt x="26843" y="7793"/>
                      <a:pt x="25111" y="8659"/>
                    </a:cubicBezTo>
                    <a:cubicBezTo>
                      <a:pt x="22513" y="9525"/>
                      <a:pt x="20782" y="11257"/>
                      <a:pt x="19050" y="12989"/>
                    </a:cubicBezTo>
                    <a:cubicBezTo>
                      <a:pt x="17318" y="14720"/>
                      <a:pt x="15586" y="17318"/>
                      <a:pt x="14720" y="19916"/>
                    </a:cubicBezTo>
                    <a:cubicBezTo>
                      <a:pt x="13854" y="22514"/>
                      <a:pt x="12989" y="25111"/>
                      <a:pt x="12123" y="28575"/>
                    </a:cubicBezTo>
                    <a:cubicBezTo>
                      <a:pt x="18184" y="27709"/>
                      <a:pt x="23379" y="26843"/>
                      <a:pt x="27709" y="25977"/>
                    </a:cubicBezTo>
                    <a:cubicBezTo>
                      <a:pt x="31173" y="25111"/>
                      <a:pt x="34636" y="24245"/>
                      <a:pt x="36368" y="22514"/>
                    </a:cubicBezTo>
                    <a:cubicBezTo>
                      <a:pt x="38100" y="21648"/>
                      <a:pt x="39832" y="19916"/>
                      <a:pt x="40698" y="19050"/>
                    </a:cubicBezTo>
                    <a:cubicBezTo>
                      <a:pt x="41564" y="17318"/>
                      <a:pt x="41564" y="16452"/>
                      <a:pt x="41564" y="14720"/>
                    </a:cubicBezTo>
                    <a:cubicBezTo>
                      <a:pt x="41564" y="13855"/>
                      <a:pt x="41564" y="12989"/>
                      <a:pt x="40698" y="12123"/>
                    </a:cubicBezTo>
                    <a:cubicBezTo>
                      <a:pt x="40698" y="11257"/>
                      <a:pt x="39832" y="10391"/>
                      <a:pt x="38966" y="9525"/>
                    </a:cubicBezTo>
                    <a:cubicBezTo>
                      <a:pt x="38100" y="8659"/>
                      <a:pt x="37234" y="8659"/>
                      <a:pt x="36368" y="7793"/>
                    </a:cubicBezTo>
                    <a:cubicBezTo>
                      <a:pt x="35502" y="6927"/>
                      <a:pt x="33770" y="6927"/>
                      <a:pt x="32038" y="6927"/>
                    </a:cubicBezTo>
                    <a:close/>
                  </a:path>
                </a:pathLst>
              </a:custGeom>
              <a:solidFill>
                <a:srgbClr val="203249"/>
              </a:solidFill>
              <a:ln w="8653"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7CA0EB38-E711-5B6F-BD0C-B9DED952F70B}"/>
                  </a:ext>
                </a:extLst>
              </p:cNvPr>
              <p:cNvSpPr/>
              <p:nvPr/>
            </p:nvSpPr>
            <p:spPr>
              <a:xfrm>
                <a:off x="7482320" y="1833995"/>
                <a:ext cx="55418" cy="65809"/>
              </a:xfrm>
              <a:custGeom>
                <a:avLst/>
                <a:gdLst>
                  <a:gd name="connsiteX0" fmla="*/ 39832 w 55418"/>
                  <a:gd name="connsiteY0" fmla="*/ 49357 h 65809"/>
                  <a:gd name="connsiteX1" fmla="*/ 34636 w 55418"/>
                  <a:gd name="connsiteY1" fmla="*/ 56284 h 65809"/>
                  <a:gd name="connsiteX2" fmla="*/ 29441 w 55418"/>
                  <a:gd name="connsiteY2" fmla="*/ 61479 h 65809"/>
                  <a:gd name="connsiteX3" fmla="*/ 23379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0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3295 w 55418"/>
                  <a:gd name="connsiteY22" fmla="*/ 10391 h 65809"/>
                  <a:gd name="connsiteX23" fmla="*/ 40698 w 55418"/>
                  <a:gd name="connsiteY23" fmla="*/ 10391 h 65809"/>
                  <a:gd name="connsiteX24" fmla="*/ 38100 w 55418"/>
                  <a:gd name="connsiteY24" fmla="*/ 10391 h 65809"/>
                  <a:gd name="connsiteX25" fmla="*/ 31173 w 55418"/>
                  <a:gd name="connsiteY25" fmla="*/ 11257 h 65809"/>
                  <a:gd name="connsiteX26" fmla="*/ 24245 w 55418"/>
                  <a:gd name="connsiteY26" fmla="*/ 14720 h 65809"/>
                  <a:gd name="connsiteX27" fmla="*/ 19050 w 55418"/>
                  <a:gd name="connsiteY27" fmla="*/ 19916 h 65809"/>
                  <a:gd name="connsiteX28" fmla="*/ 14720 w 55418"/>
                  <a:gd name="connsiteY28" fmla="*/ 26843 h 65809"/>
                  <a:gd name="connsiteX29" fmla="*/ 12123 w 55418"/>
                  <a:gd name="connsiteY29" fmla="*/ 34636 h 65809"/>
                  <a:gd name="connsiteX30" fmla="*/ 11257 w 55418"/>
                  <a:gd name="connsiteY30" fmla="*/ 43295 h 65809"/>
                  <a:gd name="connsiteX31" fmla="*/ 20782 w 55418"/>
                  <a:gd name="connsiteY31" fmla="*/ 58016 h 65809"/>
                  <a:gd name="connsiteX32" fmla="*/ 26843 w 55418"/>
                  <a:gd name="connsiteY32" fmla="*/ 56284 h 65809"/>
                  <a:gd name="connsiteX33" fmla="*/ 32038 w 55418"/>
                  <a:gd name="connsiteY33" fmla="*/ 51089 h 65809"/>
                  <a:gd name="connsiteX34" fmla="*/ 37234 w 55418"/>
                  <a:gd name="connsiteY34" fmla="*/ 43295 h 65809"/>
                  <a:gd name="connsiteX35" fmla="*/ 41564 w 55418"/>
                  <a:gd name="connsiteY35" fmla="*/ 32905 h 65809"/>
                  <a:gd name="connsiteX36" fmla="*/ 43295 w 55418"/>
                  <a:gd name="connsiteY36" fmla="*/ 10391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4" y="58016"/>
                      <a:pt x="31173" y="60614"/>
                      <a:pt x="29441" y="61479"/>
                    </a:cubicBezTo>
                    <a:cubicBezTo>
                      <a:pt x="27709" y="63211"/>
                      <a:pt x="25111" y="64077"/>
                      <a:pt x="23379" y="64943"/>
                    </a:cubicBezTo>
                    <a:cubicBezTo>
                      <a:pt x="21648" y="65809"/>
                      <a:pt x="19050" y="65809"/>
                      <a:pt x="16452" y="65809"/>
                    </a:cubicBezTo>
                    <a:cubicBezTo>
                      <a:pt x="13855" y="65809"/>
                      <a:pt x="12123" y="64943"/>
                      <a:pt x="9525" y="64077"/>
                    </a:cubicBezTo>
                    <a:cubicBezTo>
                      <a:pt x="7793" y="63211"/>
                      <a:pt x="6061" y="61479"/>
                      <a:pt x="4330" y="59748"/>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4" y="866"/>
                      <a:pt x="36368" y="0"/>
                      <a:pt x="39832" y="0"/>
                    </a:cubicBezTo>
                    <a:cubicBezTo>
                      <a:pt x="42429" y="0"/>
                      <a:pt x="45027" y="0"/>
                      <a:pt x="47625" y="866"/>
                    </a:cubicBezTo>
                    <a:cubicBezTo>
                      <a:pt x="50223" y="1732"/>
                      <a:pt x="52821" y="1732"/>
                      <a:pt x="55418" y="3464"/>
                    </a:cubicBezTo>
                    <a:lnTo>
                      <a:pt x="47625" y="64077"/>
                    </a:lnTo>
                    <a:lnTo>
                      <a:pt x="41564" y="64077"/>
                    </a:lnTo>
                    <a:cubicBezTo>
                      <a:pt x="39832" y="64077"/>
                      <a:pt x="38966" y="64077"/>
                      <a:pt x="38966" y="63211"/>
                    </a:cubicBezTo>
                    <a:cubicBezTo>
                      <a:pt x="38100" y="62345"/>
                      <a:pt x="38100" y="61479"/>
                      <a:pt x="38100" y="60614"/>
                    </a:cubicBezTo>
                    <a:lnTo>
                      <a:pt x="39832" y="49357"/>
                    </a:lnTo>
                    <a:close/>
                    <a:moveTo>
                      <a:pt x="43295" y="10391"/>
                    </a:moveTo>
                    <a:cubicBezTo>
                      <a:pt x="42429" y="10391"/>
                      <a:pt x="41564" y="10391"/>
                      <a:pt x="40698" y="10391"/>
                    </a:cubicBezTo>
                    <a:cubicBezTo>
                      <a:pt x="39832" y="10391"/>
                      <a:pt x="38966" y="10391"/>
                      <a:pt x="38100" y="10391"/>
                    </a:cubicBezTo>
                    <a:cubicBezTo>
                      <a:pt x="35502" y="10391"/>
                      <a:pt x="32904" y="10391"/>
                      <a:pt x="31173" y="11257"/>
                    </a:cubicBezTo>
                    <a:cubicBezTo>
                      <a:pt x="28575" y="12123"/>
                      <a:pt x="26843" y="12989"/>
                      <a:pt x="24245" y="14720"/>
                    </a:cubicBezTo>
                    <a:cubicBezTo>
                      <a:pt x="22514" y="16452"/>
                      <a:pt x="20782" y="18184"/>
                      <a:pt x="19050" y="19916"/>
                    </a:cubicBezTo>
                    <a:cubicBezTo>
                      <a:pt x="17318" y="21648"/>
                      <a:pt x="15586" y="24245"/>
                      <a:pt x="14720" y="26843"/>
                    </a:cubicBezTo>
                    <a:cubicBezTo>
                      <a:pt x="13855" y="29441"/>
                      <a:pt x="12989" y="32039"/>
                      <a:pt x="12123" y="34636"/>
                    </a:cubicBezTo>
                    <a:cubicBezTo>
                      <a:pt x="11257" y="37234"/>
                      <a:pt x="11257" y="39832"/>
                      <a:pt x="11257" y="43295"/>
                    </a:cubicBezTo>
                    <a:cubicBezTo>
                      <a:pt x="11257" y="53686"/>
                      <a:pt x="14720" y="58016"/>
                      <a:pt x="20782" y="58016"/>
                    </a:cubicBezTo>
                    <a:cubicBezTo>
                      <a:pt x="22514" y="58016"/>
                      <a:pt x="25111" y="57150"/>
                      <a:pt x="26843" y="56284"/>
                    </a:cubicBezTo>
                    <a:cubicBezTo>
                      <a:pt x="28575" y="55418"/>
                      <a:pt x="30307" y="53686"/>
                      <a:pt x="32038" y="51089"/>
                    </a:cubicBezTo>
                    <a:cubicBezTo>
                      <a:pt x="33770" y="48491"/>
                      <a:pt x="35502" y="45893"/>
                      <a:pt x="37234" y="43295"/>
                    </a:cubicBezTo>
                    <a:cubicBezTo>
                      <a:pt x="38966" y="40698"/>
                      <a:pt x="39832" y="37234"/>
                      <a:pt x="41564" y="32905"/>
                    </a:cubicBezTo>
                    <a:lnTo>
                      <a:pt x="43295" y="10391"/>
                    </a:lnTo>
                    <a:close/>
                  </a:path>
                </a:pathLst>
              </a:custGeom>
              <a:solidFill>
                <a:srgbClr val="203249"/>
              </a:solidFill>
              <a:ln w="8653"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8C360E63-1BB4-FCD7-6481-215AF2B34FAD}"/>
                  </a:ext>
                </a:extLst>
              </p:cNvPr>
              <p:cNvSpPr/>
              <p:nvPr/>
            </p:nvSpPr>
            <p:spPr>
              <a:xfrm>
                <a:off x="7547263" y="1833995"/>
                <a:ext cx="86242" cy="65809"/>
              </a:xfrm>
              <a:custGeom>
                <a:avLst/>
                <a:gdLst>
                  <a:gd name="connsiteX0" fmla="*/ 0 w 86242"/>
                  <a:gd name="connsiteY0" fmla="*/ 65809 h 65809"/>
                  <a:gd name="connsiteX1" fmla="*/ 7793 w 86242"/>
                  <a:gd name="connsiteY1" fmla="*/ 2598 h 65809"/>
                  <a:gd name="connsiteX2" fmla="*/ 12989 w 86242"/>
                  <a:gd name="connsiteY2" fmla="*/ 2598 h 65809"/>
                  <a:gd name="connsiteX3" fmla="*/ 16452 w 86242"/>
                  <a:gd name="connsiteY3" fmla="*/ 6061 h 65809"/>
                  <a:gd name="connsiteX4" fmla="*/ 15586 w 86242"/>
                  <a:gd name="connsiteY4" fmla="*/ 17318 h 65809"/>
                  <a:gd name="connsiteX5" fmla="*/ 25977 w 86242"/>
                  <a:gd name="connsiteY5" fmla="*/ 5195 h 65809"/>
                  <a:gd name="connsiteX6" fmla="*/ 37234 w 86242"/>
                  <a:gd name="connsiteY6" fmla="*/ 866 h 65809"/>
                  <a:gd name="connsiteX7" fmla="*/ 46759 w 86242"/>
                  <a:gd name="connsiteY7" fmla="*/ 5195 h 65809"/>
                  <a:gd name="connsiteX8" fmla="*/ 50223 w 86242"/>
                  <a:gd name="connsiteY8" fmla="*/ 17318 h 65809"/>
                  <a:gd name="connsiteX9" fmla="*/ 60614 w 86242"/>
                  <a:gd name="connsiteY9" fmla="*/ 4330 h 65809"/>
                  <a:gd name="connsiteX10" fmla="*/ 72736 w 86242"/>
                  <a:gd name="connsiteY10" fmla="*/ 0 h 65809"/>
                  <a:gd name="connsiteX11" fmla="*/ 83993 w 86242"/>
                  <a:gd name="connsiteY11" fmla="*/ 6061 h 65809"/>
                  <a:gd name="connsiteX12" fmla="*/ 85725 w 86242"/>
                  <a:gd name="connsiteY12" fmla="*/ 23380 h 65809"/>
                  <a:gd name="connsiteX13" fmla="*/ 81395 w 86242"/>
                  <a:gd name="connsiteY13" fmla="*/ 63211 h 65809"/>
                  <a:gd name="connsiteX14" fmla="*/ 70139 w 86242"/>
                  <a:gd name="connsiteY14" fmla="*/ 63211 h 65809"/>
                  <a:gd name="connsiteX15" fmla="*/ 75334 w 86242"/>
                  <a:gd name="connsiteY15" fmla="*/ 23380 h 65809"/>
                  <a:gd name="connsiteX16" fmla="*/ 74468 w 86242"/>
                  <a:gd name="connsiteY16" fmla="*/ 12123 h 65809"/>
                  <a:gd name="connsiteX17" fmla="*/ 68407 w 86242"/>
                  <a:gd name="connsiteY17" fmla="*/ 8659 h 65809"/>
                  <a:gd name="connsiteX18" fmla="*/ 63211 w 86242"/>
                  <a:gd name="connsiteY18" fmla="*/ 10391 h 65809"/>
                  <a:gd name="connsiteX19" fmla="*/ 58016 w 86242"/>
                  <a:gd name="connsiteY19" fmla="*/ 14720 h 65809"/>
                  <a:gd name="connsiteX20" fmla="*/ 53686 w 86242"/>
                  <a:gd name="connsiteY20" fmla="*/ 20782 h 65809"/>
                  <a:gd name="connsiteX21" fmla="*/ 50223 w 86242"/>
                  <a:gd name="connsiteY21" fmla="*/ 29441 h 65809"/>
                  <a:gd name="connsiteX22" fmla="*/ 50223 w 86242"/>
                  <a:gd name="connsiteY22" fmla="*/ 29441 h 65809"/>
                  <a:gd name="connsiteX23" fmla="*/ 45893 w 86242"/>
                  <a:gd name="connsiteY23" fmla="*/ 64077 h 65809"/>
                  <a:gd name="connsiteX24" fmla="*/ 34636 w 86242"/>
                  <a:gd name="connsiteY24" fmla="*/ 64077 h 65809"/>
                  <a:gd name="connsiteX25" fmla="*/ 38966 w 86242"/>
                  <a:gd name="connsiteY25" fmla="*/ 24245 h 65809"/>
                  <a:gd name="connsiteX26" fmla="*/ 38966 w 86242"/>
                  <a:gd name="connsiteY26" fmla="*/ 12989 h 65809"/>
                  <a:gd name="connsiteX27" fmla="*/ 32904 w 86242"/>
                  <a:gd name="connsiteY27" fmla="*/ 9525 h 65809"/>
                  <a:gd name="connsiteX28" fmla="*/ 26843 w 86242"/>
                  <a:gd name="connsiteY28" fmla="*/ 11257 h 65809"/>
                  <a:gd name="connsiteX29" fmla="*/ 21648 w 86242"/>
                  <a:gd name="connsiteY29" fmla="*/ 15586 h 65809"/>
                  <a:gd name="connsiteX30" fmla="*/ 17318 w 86242"/>
                  <a:gd name="connsiteY30" fmla="*/ 22514 h 65809"/>
                  <a:gd name="connsiteX31" fmla="*/ 13855 w 86242"/>
                  <a:gd name="connsiteY31" fmla="*/ 32039 h 65809"/>
                  <a:gd name="connsiteX32" fmla="*/ 9525 w 86242"/>
                  <a:gd name="connsiteY32" fmla="*/ 64943 h 65809"/>
                  <a:gd name="connsiteX33" fmla="*/ 0 w 86242"/>
                  <a:gd name="connsiteY33" fmla="*/ 64943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6242" h="65809">
                    <a:moveTo>
                      <a:pt x="0" y="65809"/>
                    </a:moveTo>
                    <a:lnTo>
                      <a:pt x="7793" y="2598"/>
                    </a:lnTo>
                    <a:lnTo>
                      <a:pt x="12989" y="2598"/>
                    </a:lnTo>
                    <a:cubicBezTo>
                      <a:pt x="15586" y="2598"/>
                      <a:pt x="16452" y="3464"/>
                      <a:pt x="16452" y="6061"/>
                    </a:cubicBezTo>
                    <a:lnTo>
                      <a:pt x="15586" y="17318"/>
                    </a:lnTo>
                    <a:cubicBezTo>
                      <a:pt x="19050" y="12123"/>
                      <a:pt x="22514" y="7793"/>
                      <a:pt x="25977" y="5195"/>
                    </a:cubicBezTo>
                    <a:cubicBezTo>
                      <a:pt x="29441" y="2598"/>
                      <a:pt x="33770" y="866"/>
                      <a:pt x="37234" y="866"/>
                    </a:cubicBezTo>
                    <a:cubicBezTo>
                      <a:pt x="41564" y="866"/>
                      <a:pt x="45027" y="2598"/>
                      <a:pt x="46759" y="5195"/>
                    </a:cubicBezTo>
                    <a:cubicBezTo>
                      <a:pt x="48491" y="7793"/>
                      <a:pt x="50223" y="12123"/>
                      <a:pt x="50223" y="17318"/>
                    </a:cubicBezTo>
                    <a:cubicBezTo>
                      <a:pt x="53686" y="11257"/>
                      <a:pt x="57150" y="6927"/>
                      <a:pt x="60614" y="4330"/>
                    </a:cubicBezTo>
                    <a:cubicBezTo>
                      <a:pt x="64943" y="1732"/>
                      <a:pt x="68407" y="0"/>
                      <a:pt x="72736" y="0"/>
                    </a:cubicBezTo>
                    <a:cubicBezTo>
                      <a:pt x="77932" y="0"/>
                      <a:pt x="82261" y="1732"/>
                      <a:pt x="83993" y="6061"/>
                    </a:cubicBezTo>
                    <a:cubicBezTo>
                      <a:pt x="86591" y="10391"/>
                      <a:pt x="86591" y="16452"/>
                      <a:pt x="85725" y="23380"/>
                    </a:cubicBezTo>
                    <a:lnTo>
                      <a:pt x="81395" y="63211"/>
                    </a:lnTo>
                    <a:lnTo>
                      <a:pt x="70139" y="63211"/>
                    </a:lnTo>
                    <a:lnTo>
                      <a:pt x="75334" y="23380"/>
                    </a:lnTo>
                    <a:cubicBezTo>
                      <a:pt x="76200" y="18184"/>
                      <a:pt x="75334" y="14720"/>
                      <a:pt x="74468" y="12123"/>
                    </a:cubicBezTo>
                    <a:cubicBezTo>
                      <a:pt x="73602" y="9525"/>
                      <a:pt x="71870" y="8659"/>
                      <a:pt x="68407" y="8659"/>
                    </a:cubicBezTo>
                    <a:cubicBezTo>
                      <a:pt x="66675" y="8659"/>
                      <a:pt x="64943" y="9525"/>
                      <a:pt x="63211" y="10391"/>
                    </a:cubicBezTo>
                    <a:cubicBezTo>
                      <a:pt x="61480" y="11257"/>
                      <a:pt x="59748" y="12989"/>
                      <a:pt x="58016" y="14720"/>
                    </a:cubicBezTo>
                    <a:cubicBezTo>
                      <a:pt x="56284" y="16452"/>
                      <a:pt x="54552" y="18184"/>
                      <a:pt x="53686" y="20782"/>
                    </a:cubicBezTo>
                    <a:cubicBezTo>
                      <a:pt x="51955" y="23380"/>
                      <a:pt x="51089" y="25977"/>
                      <a:pt x="50223" y="29441"/>
                    </a:cubicBezTo>
                    <a:lnTo>
                      <a:pt x="50223" y="29441"/>
                    </a:lnTo>
                    <a:lnTo>
                      <a:pt x="45893" y="64077"/>
                    </a:lnTo>
                    <a:lnTo>
                      <a:pt x="34636" y="64077"/>
                    </a:lnTo>
                    <a:lnTo>
                      <a:pt x="38966" y="24245"/>
                    </a:lnTo>
                    <a:cubicBezTo>
                      <a:pt x="39832" y="19050"/>
                      <a:pt x="39832" y="15586"/>
                      <a:pt x="38966" y="12989"/>
                    </a:cubicBezTo>
                    <a:cubicBezTo>
                      <a:pt x="38100" y="10391"/>
                      <a:pt x="36368" y="9525"/>
                      <a:pt x="32904" y="9525"/>
                    </a:cubicBezTo>
                    <a:cubicBezTo>
                      <a:pt x="31173" y="9525"/>
                      <a:pt x="28575" y="10391"/>
                      <a:pt x="26843" y="11257"/>
                    </a:cubicBezTo>
                    <a:cubicBezTo>
                      <a:pt x="25111" y="12123"/>
                      <a:pt x="23379" y="13854"/>
                      <a:pt x="21648" y="15586"/>
                    </a:cubicBezTo>
                    <a:cubicBezTo>
                      <a:pt x="19916" y="17318"/>
                      <a:pt x="18184" y="19916"/>
                      <a:pt x="17318" y="22514"/>
                    </a:cubicBezTo>
                    <a:cubicBezTo>
                      <a:pt x="15586" y="25111"/>
                      <a:pt x="14720" y="28575"/>
                      <a:pt x="13855" y="32039"/>
                    </a:cubicBezTo>
                    <a:lnTo>
                      <a:pt x="9525" y="64943"/>
                    </a:lnTo>
                    <a:lnTo>
                      <a:pt x="0" y="64943"/>
                    </a:lnTo>
                    <a:close/>
                  </a:path>
                </a:pathLst>
              </a:custGeom>
              <a:solidFill>
                <a:srgbClr val="203249"/>
              </a:solidFill>
              <a:ln w="8653"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C2A96CAA-7DAF-BC88-BBDA-CE97A97F117D}"/>
                  </a:ext>
                </a:extLst>
              </p:cNvPr>
              <p:cNvSpPr/>
              <p:nvPr/>
            </p:nvSpPr>
            <p:spPr>
              <a:xfrm>
                <a:off x="7675418" y="1809750"/>
                <a:ext cx="72736" cy="90054"/>
              </a:xfrm>
              <a:custGeom>
                <a:avLst/>
                <a:gdLst>
                  <a:gd name="connsiteX0" fmla="*/ 38100 w 72736"/>
                  <a:gd name="connsiteY0" fmla="*/ 81395 h 90054"/>
                  <a:gd name="connsiteX1" fmla="*/ 45027 w 72736"/>
                  <a:gd name="connsiteY1" fmla="*/ 80530 h 90054"/>
                  <a:gd name="connsiteX2" fmla="*/ 50223 w 72736"/>
                  <a:gd name="connsiteY2" fmla="*/ 78798 h 90054"/>
                  <a:gd name="connsiteX3" fmla="*/ 54552 w 72736"/>
                  <a:gd name="connsiteY3" fmla="*/ 76200 h 90054"/>
                  <a:gd name="connsiteX4" fmla="*/ 57150 w 72736"/>
                  <a:gd name="connsiteY4" fmla="*/ 73602 h 90054"/>
                  <a:gd name="connsiteX5" fmla="*/ 58882 w 72736"/>
                  <a:gd name="connsiteY5" fmla="*/ 71870 h 90054"/>
                  <a:gd name="connsiteX6" fmla="*/ 60614 w 72736"/>
                  <a:gd name="connsiteY6" fmla="*/ 71005 h 90054"/>
                  <a:gd name="connsiteX7" fmla="*/ 61480 w 72736"/>
                  <a:gd name="connsiteY7" fmla="*/ 71005 h 90054"/>
                  <a:gd name="connsiteX8" fmla="*/ 62346 w 72736"/>
                  <a:gd name="connsiteY8" fmla="*/ 71870 h 90054"/>
                  <a:gd name="connsiteX9" fmla="*/ 66675 w 72736"/>
                  <a:gd name="connsiteY9" fmla="*/ 77066 h 90054"/>
                  <a:gd name="connsiteX10" fmla="*/ 52821 w 72736"/>
                  <a:gd name="connsiteY10" fmla="*/ 86591 h 90054"/>
                  <a:gd name="connsiteX11" fmla="*/ 34636 w 72736"/>
                  <a:gd name="connsiteY11" fmla="*/ 90054 h 90054"/>
                  <a:gd name="connsiteX12" fmla="*/ 19916 w 72736"/>
                  <a:gd name="connsiteY12" fmla="*/ 87457 h 90054"/>
                  <a:gd name="connsiteX13" fmla="*/ 9525 w 72736"/>
                  <a:gd name="connsiteY13" fmla="*/ 79664 h 90054"/>
                  <a:gd name="connsiteX14" fmla="*/ 2598 w 72736"/>
                  <a:gd name="connsiteY14" fmla="*/ 67541 h 90054"/>
                  <a:gd name="connsiteX15" fmla="*/ 0 w 72736"/>
                  <a:gd name="connsiteY15" fmla="*/ 51955 h 90054"/>
                  <a:gd name="connsiteX16" fmla="*/ 3464 w 72736"/>
                  <a:gd name="connsiteY16" fmla="*/ 30307 h 90054"/>
                  <a:gd name="connsiteX17" fmla="*/ 12989 w 72736"/>
                  <a:gd name="connsiteY17" fmla="*/ 13855 h 90054"/>
                  <a:gd name="connsiteX18" fmla="*/ 27709 w 72736"/>
                  <a:gd name="connsiteY18" fmla="*/ 3464 h 90054"/>
                  <a:gd name="connsiteX19" fmla="*/ 45893 w 72736"/>
                  <a:gd name="connsiteY19" fmla="*/ 0 h 90054"/>
                  <a:gd name="connsiteX20" fmla="*/ 54552 w 72736"/>
                  <a:gd name="connsiteY20" fmla="*/ 866 h 90054"/>
                  <a:gd name="connsiteX21" fmla="*/ 61480 w 72736"/>
                  <a:gd name="connsiteY21" fmla="*/ 3464 h 90054"/>
                  <a:gd name="connsiteX22" fmla="*/ 67541 w 72736"/>
                  <a:gd name="connsiteY22" fmla="*/ 6927 h 90054"/>
                  <a:gd name="connsiteX23" fmla="*/ 72736 w 72736"/>
                  <a:gd name="connsiteY23" fmla="*/ 12123 h 90054"/>
                  <a:gd name="connsiteX24" fmla="*/ 68407 w 72736"/>
                  <a:gd name="connsiteY24" fmla="*/ 17318 h 90054"/>
                  <a:gd name="connsiteX25" fmla="*/ 67541 w 72736"/>
                  <a:gd name="connsiteY25" fmla="*/ 18184 h 90054"/>
                  <a:gd name="connsiteX26" fmla="*/ 65809 w 72736"/>
                  <a:gd name="connsiteY26" fmla="*/ 18184 h 90054"/>
                  <a:gd name="connsiteX27" fmla="*/ 63212 w 72736"/>
                  <a:gd name="connsiteY27" fmla="*/ 17318 h 90054"/>
                  <a:gd name="connsiteX28" fmla="*/ 59748 w 72736"/>
                  <a:gd name="connsiteY28" fmla="*/ 14720 h 90054"/>
                  <a:gd name="connsiteX29" fmla="*/ 54552 w 72736"/>
                  <a:gd name="connsiteY29" fmla="*/ 12123 h 90054"/>
                  <a:gd name="connsiteX30" fmla="*/ 45893 w 72736"/>
                  <a:gd name="connsiteY30" fmla="*/ 11257 h 90054"/>
                  <a:gd name="connsiteX31" fmla="*/ 32039 w 72736"/>
                  <a:gd name="connsiteY31" fmla="*/ 13855 h 90054"/>
                  <a:gd name="connsiteX32" fmla="*/ 20782 w 72736"/>
                  <a:gd name="connsiteY32" fmla="*/ 22514 h 90054"/>
                  <a:gd name="connsiteX33" fmla="*/ 13855 w 72736"/>
                  <a:gd name="connsiteY33" fmla="*/ 35502 h 90054"/>
                  <a:gd name="connsiteX34" fmla="*/ 11257 w 72736"/>
                  <a:gd name="connsiteY34" fmla="*/ 52821 h 90054"/>
                  <a:gd name="connsiteX35" fmla="*/ 12989 w 72736"/>
                  <a:gd name="connsiteY35" fmla="*/ 64943 h 90054"/>
                  <a:gd name="connsiteX36" fmla="*/ 18184 w 72736"/>
                  <a:gd name="connsiteY36" fmla="*/ 74468 h 90054"/>
                  <a:gd name="connsiteX37" fmla="*/ 25977 w 72736"/>
                  <a:gd name="connsiteY37" fmla="*/ 80530 h 90054"/>
                  <a:gd name="connsiteX38" fmla="*/ 38100 w 72736"/>
                  <a:gd name="connsiteY38" fmla="*/ 81395 h 90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2736" h="90054">
                    <a:moveTo>
                      <a:pt x="38100" y="81395"/>
                    </a:moveTo>
                    <a:cubicBezTo>
                      <a:pt x="40698" y="81395"/>
                      <a:pt x="43295" y="81395"/>
                      <a:pt x="45027" y="80530"/>
                    </a:cubicBezTo>
                    <a:cubicBezTo>
                      <a:pt x="46759" y="79664"/>
                      <a:pt x="49357" y="79664"/>
                      <a:pt x="50223" y="78798"/>
                    </a:cubicBezTo>
                    <a:cubicBezTo>
                      <a:pt x="51955" y="77932"/>
                      <a:pt x="52821" y="77066"/>
                      <a:pt x="54552" y="76200"/>
                    </a:cubicBezTo>
                    <a:cubicBezTo>
                      <a:pt x="55418" y="75334"/>
                      <a:pt x="56284" y="74468"/>
                      <a:pt x="57150" y="73602"/>
                    </a:cubicBezTo>
                    <a:cubicBezTo>
                      <a:pt x="58016" y="72736"/>
                      <a:pt x="58882" y="72736"/>
                      <a:pt x="58882" y="71870"/>
                    </a:cubicBezTo>
                    <a:cubicBezTo>
                      <a:pt x="59748" y="71005"/>
                      <a:pt x="59748" y="71005"/>
                      <a:pt x="60614" y="71005"/>
                    </a:cubicBezTo>
                    <a:cubicBezTo>
                      <a:pt x="60614" y="71005"/>
                      <a:pt x="61480" y="71005"/>
                      <a:pt x="61480" y="71005"/>
                    </a:cubicBezTo>
                    <a:cubicBezTo>
                      <a:pt x="61480" y="71005"/>
                      <a:pt x="62346" y="71005"/>
                      <a:pt x="62346" y="71870"/>
                    </a:cubicBezTo>
                    <a:lnTo>
                      <a:pt x="66675" y="77066"/>
                    </a:lnTo>
                    <a:cubicBezTo>
                      <a:pt x="62346" y="81395"/>
                      <a:pt x="58016" y="84859"/>
                      <a:pt x="52821" y="86591"/>
                    </a:cubicBezTo>
                    <a:cubicBezTo>
                      <a:pt x="47625" y="89189"/>
                      <a:pt x="41564" y="90054"/>
                      <a:pt x="34636" y="90054"/>
                    </a:cubicBezTo>
                    <a:cubicBezTo>
                      <a:pt x="29441" y="90054"/>
                      <a:pt x="24246" y="89189"/>
                      <a:pt x="19916" y="87457"/>
                    </a:cubicBezTo>
                    <a:cubicBezTo>
                      <a:pt x="15587" y="85725"/>
                      <a:pt x="12123" y="83127"/>
                      <a:pt x="9525" y="79664"/>
                    </a:cubicBezTo>
                    <a:cubicBezTo>
                      <a:pt x="6927" y="76200"/>
                      <a:pt x="4330" y="71870"/>
                      <a:pt x="2598" y="67541"/>
                    </a:cubicBezTo>
                    <a:cubicBezTo>
                      <a:pt x="866" y="63211"/>
                      <a:pt x="0" y="58016"/>
                      <a:pt x="0" y="51955"/>
                    </a:cubicBezTo>
                    <a:cubicBezTo>
                      <a:pt x="0" y="44161"/>
                      <a:pt x="866" y="37234"/>
                      <a:pt x="3464" y="30307"/>
                    </a:cubicBezTo>
                    <a:cubicBezTo>
                      <a:pt x="6061" y="24245"/>
                      <a:pt x="9525" y="18184"/>
                      <a:pt x="12989" y="13855"/>
                    </a:cubicBezTo>
                    <a:cubicBezTo>
                      <a:pt x="17318" y="9525"/>
                      <a:pt x="22514" y="6061"/>
                      <a:pt x="27709" y="3464"/>
                    </a:cubicBezTo>
                    <a:cubicBezTo>
                      <a:pt x="33770" y="866"/>
                      <a:pt x="39832" y="0"/>
                      <a:pt x="45893" y="0"/>
                    </a:cubicBezTo>
                    <a:cubicBezTo>
                      <a:pt x="49357" y="0"/>
                      <a:pt x="51955" y="0"/>
                      <a:pt x="54552" y="866"/>
                    </a:cubicBezTo>
                    <a:cubicBezTo>
                      <a:pt x="57150" y="1732"/>
                      <a:pt x="59748" y="2598"/>
                      <a:pt x="61480" y="3464"/>
                    </a:cubicBezTo>
                    <a:cubicBezTo>
                      <a:pt x="63212" y="4330"/>
                      <a:pt x="65809" y="6061"/>
                      <a:pt x="67541" y="6927"/>
                    </a:cubicBezTo>
                    <a:cubicBezTo>
                      <a:pt x="69273" y="8659"/>
                      <a:pt x="71005" y="10391"/>
                      <a:pt x="72736" y="12123"/>
                    </a:cubicBezTo>
                    <a:lnTo>
                      <a:pt x="68407" y="17318"/>
                    </a:lnTo>
                    <a:cubicBezTo>
                      <a:pt x="68407" y="17318"/>
                      <a:pt x="67541" y="18184"/>
                      <a:pt x="67541" y="18184"/>
                    </a:cubicBezTo>
                    <a:cubicBezTo>
                      <a:pt x="67541" y="18184"/>
                      <a:pt x="66675" y="18184"/>
                      <a:pt x="65809" y="18184"/>
                    </a:cubicBezTo>
                    <a:cubicBezTo>
                      <a:pt x="64943" y="18184"/>
                      <a:pt x="64077" y="18184"/>
                      <a:pt x="63212" y="17318"/>
                    </a:cubicBezTo>
                    <a:cubicBezTo>
                      <a:pt x="62346" y="16452"/>
                      <a:pt x="61480" y="15586"/>
                      <a:pt x="59748" y="14720"/>
                    </a:cubicBezTo>
                    <a:cubicBezTo>
                      <a:pt x="58016" y="13855"/>
                      <a:pt x="56284" y="12989"/>
                      <a:pt x="54552" y="12123"/>
                    </a:cubicBezTo>
                    <a:cubicBezTo>
                      <a:pt x="51955" y="11257"/>
                      <a:pt x="49357" y="11257"/>
                      <a:pt x="45893" y="11257"/>
                    </a:cubicBezTo>
                    <a:cubicBezTo>
                      <a:pt x="40698" y="11257"/>
                      <a:pt x="36368" y="12123"/>
                      <a:pt x="32039" y="13855"/>
                    </a:cubicBezTo>
                    <a:cubicBezTo>
                      <a:pt x="27709" y="15586"/>
                      <a:pt x="24246" y="18184"/>
                      <a:pt x="20782" y="22514"/>
                    </a:cubicBezTo>
                    <a:cubicBezTo>
                      <a:pt x="17318" y="25977"/>
                      <a:pt x="15587" y="30307"/>
                      <a:pt x="13855" y="35502"/>
                    </a:cubicBezTo>
                    <a:cubicBezTo>
                      <a:pt x="12123" y="40698"/>
                      <a:pt x="11257" y="46759"/>
                      <a:pt x="11257" y="52821"/>
                    </a:cubicBezTo>
                    <a:cubicBezTo>
                      <a:pt x="11257" y="57150"/>
                      <a:pt x="12123" y="61480"/>
                      <a:pt x="12989" y="64943"/>
                    </a:cubicBezTo>
                    <a:cubicBezTo>
                      <a:pt x="13855" y="68407"/>
                      <a:pt x="15587" y="71870"/>
                      <a:pt x="18184" y="74468"/>
                    </a:cubicBezTo>
                    <a:cubicBezTo>
                      <a:pt x="19916" y="77066"/>
                      <a:pt x="22514" y="78798"/>
                      <a:pt x="25977" y="80530"/>
                    </a:cubicBezTo>
                    <a:cubicBezTo>
                      <a:pt x="32039" y="80530"/>
                      <a:pt x="34636" y="81395"/>
                      <a:pt x="38100" y="81395"/>
                    </a:cubicBezTo>
                    <a:close/>
                  </a:path>
                </a:pathLst>
              </a:custGeom>
              <a:solidFill>
                <a:srgbClr val="203249"/>
              </a:solidFill>
              <a:ln w="8653"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FF1681F0-AFA0-7C73-311C-C2F9B0590218}"/>
                  </a:ext>
                </a:extLst>
              </p:cNvPr>
              <p:cNvSpPr/>
              <p:nvPr/>
            </p:nvSpPr>
            <p:spPr>
              <a:xfrm>
                <a:off x="7754697" y="1836593"/>
                <a:ext cx="55803" cy="64077"/>
              </a:xfrm>
              <a:custGeom>
                <a:avLst/>
                <a:gdLst>
                  <a:gd name="connsiteX0" fmla="*/ 55803 w 55803"/>
                  <a:gd name="connsiteY0" fmla="*/ 0 h 64077"/>
                  <a:gd name="connsiteX1" fmla="*/ 48010 w 55803"/>
                  <a:gd name="connsiteY1" fmla="*/ 63211 h 64077"/>
                  <a:gd name="connsiteX2" fmla="*/ 42814 w 55803"/>
                  <a:gd name="connsiteY2" fmla="*/ 63211 h 64077"/>
                  <a:gd name="connsiteX3" fmla="*/ 38485 w 55803"/>
                  <a:gd name="connsiteY3" fmla="*/ 58882 h 64077"/>
                  <a:gd name="connsiteX4" fmla="*/ 39351 w 55803"/>
                  <a:gd name="connsiteY4" fmla="*/ 47625 h 64077"/>
                  <a:gd name="connsiteX5" fmla="*/ 28094 w 55803"/>
                  <a:gd name="connsiteY5" fmla="*/ 59748 h 64077"/>
                  <a:gd name="connsiteX6" fmla="*/ 15105 w 55803"/>
                  <a:gd name="connsiteY6" fmla="*/ 64077 h 64077"/>
                  <a:gd name="connsiteX7" fmla="*/ 8178 w 55803"/>
                  <a:gd name="connsiteY7" fmla="*/ 62345 h 64077"/>
                  <a:gd name="connsiteX8" fmla="*/ 2982 w 55803"/>
                  <a:gd name="connsiteY8" fmla="*/ 58016 h 64077"/>
                  <a:gd name="connsiteX9" fmla="*/ 385 w 55803"/>
                  <a:gd name="connsiteY9" fmla="*/ 50223 h 64077"/>
                  <a:gd name="connsiteX10" fmla="*/ 385 w 55803"/>
                  <a:gd name="connsiteY10" fmla="*/ 39832 h 64077"/>
                  <a:gd name="connsiteX11" fmla="*/ 4714 w 55803"/>
                  <a:gd name="connsiteY11" fmla="*/ 0 h 64077"/>
                  <a:gd name="connsiteX12" fmla="*/ 15971 w 55803"/>
                  <a:gd name="connsiteY12" fmla="*/ 0 h 64077"/>
                  <a:gd name="connsiteX13" fmla="*/ 11642 w 55803"/>
                  <a:gd name="connsiteY13" fmla="*/ 39832 h 64077"/>
                  <a:gd name="connsiteX14" fmla="*/ 12508 w 55803"/>
                  <a:gd name="connsiteY14" fmla="*/ 51089 h 64077"/>
                  <a:gd name="connsiteX15" fmla="*/ 19435 w 55803"/>
                  <a:gd name="connsiteY15" fmla="*/ 54552 h 64077"/>
                  <a:gd name="connsiteX16" fmla="*/ 25496 w 55803"/>
                  <a:gd name="connsiteY16" fmla="*/ 52820 h 64077"/>
                  <a:gd name="connsiteX17" fmla="*/ 31558 w 55803"/>
                  <a:gd name="connsiteY17" fmla="*/ 48491 h 64077"/>
                  <a:gd name="connsiteX18" fmla="*/ 36753 w 55803"/>
                  <a:gd name="connsiteY18" fmla="*/ 41564 h 64077"/>
                  <a:gd name="connsiteX19" fmla="*/ 41082 w 55803"/>
                  <a:gd name="connsiteY19" fmla="*/ 32904 h 64077"/>
                  <a:gd name="connsiteX20" fmla="*/ 45412 w 55803"/>
                  <a:gd name="connsiteY20" fmla="*/ 0 h 64077"/>
                  <a:gd name="connsiteX21" fmla="*/ 55803 w 55803"/>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803" h="64077">
                    <a:moveTo>
                      <a:pt x="55803" y="0"/>
                    </a:moveTo>
                    <a:lnTo>
                      <a:pt x="48010" y="63211"/>
                    </a:lnTo>
                    <a:lnTo>
                      <a:pt x="42814" y="63211"/>
                    </a:lnTo>
                    <a:cubicBezTo>
                      <a:pt x="40217" y="63211"/>
                      <a:pt x="38485" y="61479"/>
                      <a:pt x="38485" y="58882"/>
                    </a:cubicBezTo>
                    <a:lnTo>
                      <a:pt x="39351" y="47625"/>
                    </a:lnTo>
                    <a:cubicBezTo>
                      <a:pt x="35887" y="52820"/>
                      <a:pt x="32423" y="57150"/>
                      <a:pt x="28094" y="59748"/>
                    </a:cubicBezTo>
                    <a:cubicBezTo>
                      <a:pt x="23764" y="62345"/>
                      <a:pt x="19435" y="64077"/>
                      <a:pt x="15105" y="64077"/>
                    </a:cubicBezTo>
                    <a:cubicBezTo>
                      <a:pt x="12508" y="64077"/>
                      <a:pt x="9910" y="63211"/>
                      <a:pt x="8178" y="62345"/>
                    </a:cubicBezTo>
                    <a:cubicBezTo>
                      <a:pt x="6446" y="61479"/>
                      <a:pt x="4714" y="59748"/>
                      <a:pt x="2982" y="58016"/>
                    </a:cubicBezTo>
                    <a:cubicBezTo>
                      <a:pt x="2117" y="56284"/>
                      <a:pt x="1251" y="53686"/>
                      <a:pt x="385" y="50223"/>
                    </a:cubicBezTo>
                    <a:cubicBezTo>
                      <a:pt x="-481" y="47625"/>
                      <a:pt x="385" y="44161"/>
                      <a:pt x="385" y="39832"/>
                    </a:cubicBezTo>
                    <a:lnTo>
                      <a:pt x="4714" y="0"/>
                    </a:lnTo>
                    <a:lnTo>
                      <a:pt x="15971" y="0"/>
                    </a:lnTo>
                    <a:lnTo>
                      <a:pt x="11642" y="39832"/>
                    </a:lnTo>
                    <a:cubicBezTo>
                      <a:pt x="10776" y="45027"/>
                      <a:pt x="11642" y="48491"/>
                      <a:pt x="12508" y="51089"/>
                    </a:cubicBezTo>
                    <a:cubicBezTo>
                      <a:pt x="13374" y="53686"/>
                      <a:pt x="15971" y="54552"/>
                      <a:pt x="19435" y="54552"/>
                    </a:cubicBezTo>
                    <a:cubicBezTo>
                      <a:pt x="21167" y="54552"/>
                      <a:pt x="22899" y="53686"/>
                      <a:pt x="25496" y="52820"/>
                    </a:cubicBezTo>
                    <a:cubicBezTo>
                      <a:pt x="27228" y="51955"/>
                      <a:pt x="29826" y="50223"/>
                      <a:pt x="31558" y="48491"/>
                    </a:cubicBezTo>
                    <a:cubicBezTo>
                      <a:pt x="33289" y="46759"/>
                      <a:pt x="35021" y="44161"/>
                      <a:pt x="36753" y="41564"/>
                    </a:cubicBezTo>
                    <a:cubicBezTo>
                      <a:pt x="38485" y="38966"/>
                      <a:pt x="40217" y="35502"/>
                      <a:pt x="41082" y="32904"/>
                    </a:cubicBezTo>
                    <a:lnTo>
                      <a:pt x="45412" y="0"/>
                    </a:lnTo>
                    <a:lnTo>
                      <a:pt x="55803" y="0"/>
                    </a:lnTo>
                    <a:close/>
                  </a:path>
                </a:pathLst>
              </a:custGeom>
              <a:solidFill>
                <a:srgbClr val="203249"/>
              </a:solidFill>
              <a:ln w="8653"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1DF9A981-0888-8FE8-66BF-85F0BEF352C6}"/>
                  </a:ext>
                </a:extLst>
              </p:cNvPr>
              <p:cNvSpPr/>
              <p:nvPr/>
            </p:nvSpPr>
            <p:spPr>
              <a:xfrm>
                <a:off x="7820891" y="1808018"/>
                <a:ext cx="22513" cy="91786"/>
              </a:xfrm>
              <a:custGeom>
                <a:avLst/>
                <a:gdLst>
                  <a:gd name="connsiteX0" fmla="*/ 0 w 22513"/>
                  <a:gd name="connsiteY0" fmla="*/ 91786 h 91786"/>
                  <a:gd name="connsiteX1" fmla="*/ 11257 w 22513"/>
                  <a:gd name="connsiteY1" fmla="*/ 0 h 91786"/>
                  <a:gd name="connsiteX2" fmla="*/ 22513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3"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F1C93FBE-4197-8369-4852-A4AF1C1BCCDD}"/>
                  </a:ext>
                </a:extLst>
              </p:cNvPr>
              <p:cNvSpPr/>
              <p:nvPr/>
            </p:nvSpPr>
            <p:spPr>
              <a:xfrm>
                <a:off x="7849081" y="1816677"/>
                <a:ext cx="37618" cy="84859"/>
              </a:xfrm>
              <a:custGeom>
                <a:avLst/>
                <a:gdLst>
                  <a:gd name="connsiteX0" fmla="*/ 4714 w 37618"/>
                  <a:gd name="connsiteY0" fmla="*/ 71870 h 84859"/>
                  <a:gd name="connsiteX1" fmla="*/ 4714 w 37618"/>
                  <a:gd name="connsiteY1" fmla="*/ 71005 h 84859"/>
                  <a:gd name="connsiteX2" fmla="*/ 4714 w 37618"/>
                  <a:gd name="connsiteY2" fmla="*/ 69273 h 84859"/>
                  <a:gd name="connsiteX3" fmla="*/ 4714 w 37618"/>
                  <a:gd name="connsiteY3" fmla="*/ 66675 h 84859"/>
                  <a:gd name="connsiteX4" fmla="*/ 5580 w 37618"/>
                  <a:gd name="connsiteY4" fmla="*/ 62345 h 84859"/>
                  <a:gd name="connsiteX5" fmla="*/ 9044 w 37618"/>
                  <a:gd name="connsiteY5" fmla="*/ 31173 h 84859"/>
                  <a:gd name="connsiteX6" fmla="*/ 2117 w 37618"/>
                  <a:gd name="connsiteY6" fmla="*/ 31173 h 84859"/>
                  <a:gd name="connsiteX7" fmla="*/ 385 w 37618"/>
                  <a:gd name="connsiteY7" fmla="*/ 30307 h 84859"/>
                  <a:gd name="connsiteX8" fmla="*/ 385 w 37618"/>
                  <a:gd name="connsiteY8" fmla="*/ 28575 h 84859"/>
                  <a:gd name="connsiteX9" fmla="*/ 1251 w 37618"/>
                  <a:gd name="connsiteY9" fmla="*/ 24245 h 84859"/>
                  <a:gd name="connsiteX10" fmla="*/ 10776 w 37618"/>
                  <a:gd name="connsiteY10" fmla="*/ 22514 h 84859"/>
                  <a:gd name="connsiteX11" fmla="*/ 15105 w 37618"/>
                  <a:gd name="connsiteY11" fmla="*/ 2598 h 84859"/>
                  <a:gd name="connsiteX12" fmla="*/ 15971 w 37618"/>
                  <a:gd name="connsiteY12" fmla="*/ 866 h 84859"/>
                  <a:gd name="connsiteX13" fmla="*/ 17703 w 37618"/>
                  <a:gd name="connsiteY13" fmla="*/ 0 h 84859"/>
                  <a:gd name="connsiteX14" fmla="*/ 23765 w 37618"/>
                  <a:gd name="connsiteY14" fmla="*/ 0 h 84859"/>
                  <a:gd name="connsiteX15" fmla="*/ 21167 w 37618"/>
                  <a:gd name="connsiteY15" fmla="*/ 21648 h 84859"/>
                  <a:gd name="connsiteX16" fmla="*/ 37619 w 37618"/>
                  <a:gd name="connsiteY16" fmla="*/ 21648 h 84859"/>
                  <a:gd name="connsiteX17" fmla="*/ 36753 w 37618"/>
                  <a:gd name="connsiteY17" fmla="*/ 29441 h 84859"/>
                  <a:gd name="connsiteX18" fmla="*/ 20301 w 37618"/>
                  <a:gd name="connsiteY18" fmla="*/ 29441 h 84859"/>
                  <a:gd name="connsiteX19" fmla="*/ 16837 w 37618"/>
                  <a:gd name="connsiteY19" fmla="*/ 60614 h 84859"/>
                  <a:gd name="connsiteX20" fmla="*/ 15971 w 37618"/>
                  <a:gd name="connsiteY20" fmla="*/ 64943 h 84859"/>
                  <a:gd name="connsiteX21" fmla="*/ 15971 w 37618"/>
                  <a:gd name="connsiteY21" fmla="*/ 67541 h 84859"/>
                  <a:gd name="connsiteX22" fmla="*/ 15971 w 37618"/>
                  <a:gd name="connsiteY22" fmla="*/ 69273 h 84859"/>
                  <a:gd name="connsiteX23" fmla="*/ 15971 w 37618"/>
                  <a:gd name="connsiteY23" fmla="*/ 70139 h 84859"/>
                  <a:gd name="connsiteX24" fmla="*/ 17703 w 37618"/>
                  <a:gd name="connsiteY24" fmla="*/ 74468 h 84859"/>
                  <a:gd name="connsiteX25" fmla="*/ 22033 w 37618"/>
                  <a:gd name="connsiteY25" fmla="*/ 76200 h 84859"/>
                  <a:gd name="connsiteX26" fmla="*/ 24630 w 37618"/>
                  <a:gd name="connsiteY26" fmla="*/ 75334 h 84859"/>
                  <a:gd name="connsiteX27" fmla="*/ 26362 w 37618"/>
                  <a:gd name="connsiteY27" fmla="*/ 74468 h 84859"/>
                  <a:gd name="connsiteX28" fmla="*/ 28094 w 37618"/>
                  <a:gd name="connsiteY28" fmla="*/ 73602 h 84859"/>
                  <a:gd name="connsiteX29" fmla="*/ 28960 w 37618"/>
                  <a:gd name="connsiteY29" fmla="*/ 72736 h 84859"/>
                  <a:gd name="connsiteX30" fmla="*/ 29826 w 37618"/>
                  <a:gd name="connsiteY30" fmla="*/ 72736 h 84859"/>
                  <a:gd name="connsiteX31" fmla="*/ 30692 w 37618"/>
                  <a:gd name="connsiteY31" fmla="*/ 73602 h 84859"/>
                  <a:gd name="connsiteX32" fmla="*/ 33289 w 37618"/>
                  <a:gd name="connsiteY32" fmla="*/ 78798 h 84859"/>
                  <a:gd name="connsiteX33" fmla="*/ 26362 w 37618"/>
                  <a:gd name="connsiteY33" fmla="*/ 83127 h 84859"/>
                  <a:gd name="connsiteX34" fmla="*/ 18569 w 37618"/>
                  <a:gd name="connsiteY34" fmla="*/ 84859 h 84859"/>
                  <a:gd name="connsiteX35" fmla="*/ 9044 w 37618"/>
                  <a:gd name="connsiteY35" fmla="*/ 81395 h 84859"/>
                  <a:gd name="connsiteX36" fmla="*/ 4714 w 37618"/>
                  <a:gd name="connsiteY36" fmla="*/ 71870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8" h="84859">
                    <a:moveTo>
                      <a:pt x="4714" y="71870"/>
                    </a:moveTo>
                    <a:cubicBezTo>
                      <a:pt x="4714" y="71870"/>
                      <a:pt x="4714" y="71005"/>
                      <a:pt x="4714" y="71005"/>
                    </a:cubicBezTo>
                    <a:cubicBezTo>
                      <a:pt x="4714" y="71005"/>
                      <a:pt x="4714" y="70139"/>
                      <a:pt x="4714" y="69273"/>
                    </a:cubicBezTo>
                    <a:cubicBezTo>
                      <a:pt x="4714" y="68407"/>
                      <a:pt x="4714" y="67541"/>
                      <a:pt x="4714" y="66675"/>
                    </a:cubicBezTo>
                    <a:cubicBezTo>
                      <a:pt x="4714" y="65809"/>
                      <a:pt x="4714" y="64077"/>
                      <a:pt x="5580" y="62345"/>
                    </a:cubicBezTo>
                    <a:lnTo>
                      <a:pt x="9044" y="31173"/>
                    </a:lnTo>
                    <a:lnTo>
                      <a:pt x="2117" y="31173"/>
                    </a:lnTo>
                    <a:cubicBezTo>
                      <a:pt x="1251" y="31173"/>
                      <a:pt x="1251" y="31173"/>
                      <a:pt x="385" y="30307"/>
                    </a:cubicBezTo>
                    <a:cubicBezTo>
                      <a:pt x="385" y="30307"/>
                      <a:pt x="-481" y="29441"/>
                      <a:pt x="385" y="28575"/>
                    </a:cubicBezTo>
                    <a:lnTo>
                      <a:pt x="1251" y="24245"/>
                    </a:lnTo>
                    <a:lnTo>
                      <a:pt x="10776" y="22514"/>
                    </a:lnTo>
                    <a:lnTo>
                      <a:pt x="15105" y="2598"/>
                    </a:lnTo>
                    <a:cubicBezTo>
                      <a:pt x="15105" y="1732"/>
                      <a:pt x="15971" y="1732"/>
                      <a:pt x="15971" y="866"/>
                    </a:cubicBezTo>
                    <a:cubicBezTo>
                      <a:pt x="15971" y="866"/>
                      <a:pt x="16837" y="0"/>
                      <a:pt x="17703" y="0"/>
                    </a:cubicBezTo>
                    <a:lnTo>
                      <a:pt x="23765" y="0"/>
                    </a:lnTo>
                    <a:lnTo>
                      <a:pt x="21167" y="21648"/>
                    </a:lnTo>
                    <a:lnTo>
                      <a:pt x="37619" y="21648"/>
                    </a:lnTo>
                    <a:lnTo>
                      <a:pt x="36753" y="29441"/>
                    </a:lnTo>
                    <a:lnTo>
                      <a:pt x="20301" y="29441"/>
                    </a:lnTo>
                    <a:lnTo>
                      <a:pt x="16837" y="60614"/>
                    </a:lnTo>
                    <a:cubicBezTo>
                      <a:pt x="16837" y="62345"/>
                      <a:pt x="16837" y="64077"/>
                      <a:pt x="15971" y="64943"/>
                    </a:cubicBezTo>
                    <a:cubicBezTo>
                      <a:pt x="15105" y="65809"/>
                      <a:pt x="15971" y="66675"/>
                      <a:pt x="15971" y="67541"/>
                    </a:cubicBezTo>
                    <a:cubicBezTo>
                      <a:pt x="15971" y="68407"/>
                      <a:pt x="15971" y="68407"/>
                      <a:pt x="15971" y="69273"/>
                    </a:cubicBezTo>
                    <a:cubicBezTo>
                      <a:pt x="15971" y="69273"/>
                      <a:pt x="15971" y="70139"/>
                      <a:pt x="15971" y="70139"/>
                    </a:cubicBezTo>
                    <a:cubicBezTo>
                      <a:pt x="15971" y="71870"/>
                      <a:pt x="16837" y="73602"/>
                      <a:pt x="17703" y="74468"/>
                    </a:cubicBezTo>
                    <a:cubicBezTo>
                      <a:pt x="18569" y="75334"/>
                      <a:pt x="20301" y="76200"/>
                      <a:pt x="22033" y="76200"/>
                    </a:cubicBezTo>
                    <a:cubicBezTo>
                      <a:pt x="22899" y="76200"/>
                      <a:pt x="23765" y="76200"/>
                      <a:pt x="24630" y="75334"/>
                    </a:cubicBezTo>
                    <a:cubicBezTo>
                      <a:pt x="25496" y="75334"/>
                      <a:pt x="26362" y="74468"/>
                      <a:pt x="26362" y="74468"/>
                    </a:cubicBezTo>
                    <a:cubicBezTo>
                      <a:pt x="27228" y="74468"/>
                      <a:pt x="27228" y="73602"/>
                      <a:pt x="28094" y="73602"/>
                    </a:cubicBezTo>
                    <a:cubicBezTo>
                      <a:pt x="28094" y="73602"/>
                      <a:pt x="28960" y="72736"/>
                      <a:pt x="28960" y="72736"/>
                    </a:cubicBezTo>
                    <a:cubicBezTo>
                      <a:pt x="28960" y="72736"/>
                      <a:pt x="29826" y="72736"/>
                      <a:pt x="29826" y="72736"/>
                    </a:cubicBezTo>
                    <a:cubicBezTo>
                      <a:pt x="29826" y="72736"/>
                      <a:pt x="29826" y="73602"/>
                      <a:pt x="30692" y="73602"/>
                    </a:cubicBezTo>
                    <a:lnTo>
                      <a:pt x="33289" y="78798"/>
                    </a:lnTo>
                    <a:cubicBezTo>
                      <a:pt x="31557" y="80530"/>
                      <a:pt x="28960" y="82261"/>
                      <a:pt x="26362" y="83127"/>
                    </a:cubicBezTo>
                    <a:cubicBezTo>
                      <a:pt x="23765" y="83993"/>
                      <a:pt x="21167" y="84859"/>
                      <a:pt x="18569" y="84859"/>
                    </a:cubicBezTo>
                    <a:cubicBezTo>
                      <a:pt x="14239" y="84859"/>
                      <a:pt x="11642" y="83993"/>
                      <a:pt x="9044" y="81395"/>
                    </a:cubicBezTo>
                    <a:cubicBezTo>
                      <a:pt x="6446" y="78798"/>
                      <a:pt x="4714" y="75334"/>
                      <a:pt x="4714" y="71870"/>
                    </a:cubicBezTo>
                    <a:close/>
                  </a:path>
                </a:pathLst>
              </a:custGeom>
              <a:solidFill>
                <a:srgbClr val="203249"/>
              </a:solidFill>
              <a:ln w="8653"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C7BA2978-49C3-6714-EC99-4C6445DC1A80}"/>
                  </a:ext>
                </a:extLst>
              </p:cNvPr>
              <p:cNvSpPr/>
              <p:nvPr/>
            </p:nvSpPr>
            <p:spPr>
              <a:xfrm>
                <a:off x="7894974" y="1836593"/>
                <a:ext cx="55803" cy="64077"/>
              </a:xfrm>
              <a:custGeom>
                <a:avLst/>
                <a:gdLst>
                  <a:gd name="connsiteX0" fmla="*/ 55803 w 55803"/>
                  <a:gd name="connsiteY0" fmla="*/ 0 h 64077"/>
                  <a:gd name="connsiteX1" fmla="*/ 48010 w 55803"/>
                  <a:gd name="connsiteY1" fmla="*/ 63211 h 64077"/>
                  <a:gd name="connsiteX2" fmla="*/ 42815 w 55803"/>
                  <a:gd name="connsiteY2" fmla="*/ 63211 h 64077"/>
                  <a:gd name="connsiteX3" fmla="*/ 38485 w 55803"/>
                  <a:gd name="connsiteY3" fmla="*/ 58882 h 64077"/>
                  <a:gd name="connsiteX4" fmla="*/ 39351 w 55803"/>
                  <a:gd name="connsiteY4" fmla="*/ 47625 h 64077"/>
                  <a:gd name="connsiteX5" fmla="*/ 28094 w 55803"/>
                  <a:gd name="connsiteY5" fmla="*/ 59748 h 64077"/>
                  <a:gd name="connsiteX6" fmla="*/ 15105 w 55803"/>
                  <a:gd name="connsiteY6" fmla="*/ 64077 h 64077"/>
                  <a:gd name="connsiteX7" fmla="*/ 8178 w 55803"/>
                  <a:gd name="connsiteY7" fmla="*/ 62345 h 64077"/>
                  <a:gd name="connsiteX8" fmla="*/ 2982 w 55803"/>
                  <a:gd name="connsiteY8" fmla="*/ 58016 h 64077"/>
                  <a:gd name="connsiteX9" fmla="*/ 385 w 55803"/>
                  <a:gd name="connsiteY9" fmla="*/ 50223 h 64077"/>
                  <a:gd name="connsiteX10" fmla="*/ 385 w 55803"/>
                  <a:gd name="connsiteY10" fmla="*/ 39832 h 64077"/>
                  <a:gd name="connsiteX11" fmla="*/ 4714 w 55803"/>
                  <a:gd name="connsiteY11" fmla="*/ 0 h 64077"/>
                  <a:gd name="connsiteX12" fmla="*/ 15971 w 55803"/>
                  <a:gd name="connsiteY12" fmla="*/ 0 h 64077"/>
                  <a:gd name="connsiteX13" fmla="*/ 11641 w 55803"/>
                  <a:gd name="connsiteY13" fmla="*/ 39832 h 64077"/>
                  <a:gd name="connsiteX14" fmla="*/ 12508 w 55803"/>
                  <a:gd name="connsiteY14" fmla="*/ 51089 h 64077"/>
                  <a:gd name="connsiteX15" fmla="*/ 19435 w 55803"/>
                  <a:gd name="connsiteY15" fmla="*/ 54552 h 64077"/>
                  <a:gd name="connsiteX16" fmla="*/ 25496 w 55803"/>
                  <a:gd name="connsiteY16" fmla="*/ 52820 h 64077"/>
                  <a:gd name="connsiteX17" fmla="*/ 31558 w 55803"/>
                  <a:gd name="connsiteY17" fmla="*/ 48491 h 64077"/>
                  <a:gd name="connsiteX18" fmla="*/ 36753 w 55803"/>
                  <a:gd name="connsiteY18" fmla="*/ 41564 h 64077"/>
                  <a:gd name="connsiteX19" fmla="*/ 41083 w 55803"/>
                  <a:gd name="connsiteY19" fmla="*/ 32904 h 64077"/>
                  <a:gd name="connsiteX20" fmla="*/ 45412 w 55803"/>
                  <a:gd name="connsiteY20" fmla="*/ 0 h 64077"/>
                  <a:gd name="connsiteX21" fmla="*/ 55803 w 55803"/>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803" h="64077">
                    <a:moveTo>
                      <a:pt x="55803" y="0"/>
                    </a:moveTo>
                    <a:lnTo>
                      <a:pt x="48010" y="63211"/>
                    </a:lnTo>
                    <a:lnTo>
                      <a:pt x="42815" y="63211"/>
                    </a:lnTo>
                    <a:cubicBezTo>
                      <a:pt x="40217" y="63211"/>
                      <a:pt x="38485" y="61479"/>
                      <a:pt x="38485" y="58882"/>
                    </a:cubicBezTo>
                    <a:lnTo>
                      <a:pt x="39351" y="47625"/>
                    </a:lnTo>
                    <a:cubicBezTo>
                      <a:pt x="35887" y="52820"/>
                      <a:pt x="32423" y="57150"/>
                      <a:pt x="28094" y="59748"/>
                    </a:cubicBezTo>
                    <a:cubicBezTo>
                      <a:pt x="23764" y="62345"/>
                      <a:pt x="19435" y="64077"/>
                      <a:pt x="15105" y="64077"/>
                    </a:cubicBezTo>
                    <a:cubicBezTo>
                      <a:pt x="12508" y="64077"/>
                      <a:pt x="9910" y="63211"/>
                      <a:pt x="8178" y="62345"/>
                    </a:cubicBezTo>
                    <a:cubicBezTo>
                      <a:pt x="6446" y="61479"/>
                      <a:pt x="4714" y="59748"/>
                      <a:pt x="2982" y="58016"/>
                    </a:cubicBezTo>
                    <a:cubicBezTo>
                      <a:pt x="2117" y="56284"/>
                      <a:pt x="1251" y="53686"/>
                      <a:pt x="385" y="50223"/>
                    </a:cubicBezTo>
                    <a:cubicBezTo>
                      <a:pt x="-481" y="47625"/>
                      <a:pt x="385" y="44161"/>
                      <a:pt x="385" y="39832"/>
                    </a:cubicBezTo>
                    <a:lnTo>
                      <a:pt x="4714" y="0"/>
                    </a:lnTo>
                    <a:lnTo>
                      <a:pt x="15971" y="0"/>
                    </a:lnTo>
                    <a:lnTo>
                      <a:pt x="11641" y="39832"/>
                    </a:lnTo>
                    <a:cubicBezTo>
                      <a:pt x="10776" y="45027"/>
                      <a:pt x="11641" y="48491"/>
                      <a:pt x="12508" y="51089"/>
                    </a:cubicBezTo>
                    <a:cubicBezTo>
                      <a:pt x="13373" y="53686"/>
                      <a:pt x="15971" y="54552"/>
                      <a:pt x="19435" y="54552"/>
                    </a:cubicBezTo>
                    <a:cubicBezTo>
                      <a:pt x="21167" y="54552"/>
                      <a:pt x="22899" y="53686"/>
                      <a:pt x="25496" y="52820"/>
                    </a:cubicBezTo>
                    <a:cubicBezTo>
                      <a:pt x="27228" y="51955"/>
                      <a:pt x="29826" y="50223"/>
                      <a:pt x="31558" y="48491"/>
                    </a:cubicBezTo>
                    <a:cubicBezTo>
                      <a:pt x="33289" y="46759"/>
                      <a:pt x="35021" y="44161"/>
                      <a:pt x="36753" y="41564"/>
                    </a:cubicBezTo>
                    <a:cubicBezTo>
                      <a:pt x="38485" y="38966"/>
                      <a:pt x="40217" y="35502"/>
                      <a:pt x="41083" y="32904"/>
                    </a:cubicBezTo>
                    <a:lnTo>
                      <a:pt x="45412" y="0"/>
                    </a:lnTo>
                    <a:lnTo>
                      <a:pt x="55803" y="0"/>
                    </a:lnTo>
                    <a:close/>
                  </a:path>
                </a:pathLst>
              </a:custGeom>
              <a:solidFill>
                <a:srgbClr val="203249"/>
              </a:solidFill>
              <a:ln w="8653"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47749F59-F2B6-A90E-218D-769CCDF4A8F5}"/>
                  </a:ext>
                </a:extLst>
              </p:cNvPr>
              <p:cNvSpPr/>
              <p:nvPr/>
            </p:nvSpPr>
            <p:spPr>
              <a:xfrm>
                <a:off x="7959436" y="1836593"/>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4 h 63211"/>
                  <a:gd name="connsiteX7" fmla="*/ 14721 w 41563"/>
                  <a:gd name="connsiteY7" fmla="*/ 33770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0"/>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4"/>
                    </a:cubicBezTo>
                    <a:cubicBezTo>
                      <a:pt x="20782" y="17318"/>
                      <a:pt x="17318" y="24245"/>
                      <a:pt x="14721" y="33770"/>
                    </a:cubicBezTo>
                    <a:lnTo>
                      <a:pt x="11257" y="63211"/>
                    </a:lnTo>
                    <a:lnTo>
                      <a:pt x="0" y="63211"/>
                    </a:lnTo>
                    <a:lnTo>
                      <a:pt x="7793" y="0"/>
                    </a:lnTo>
                    <a:lnTo>
                      <a:pt x="12989" y="0"/>
                    </a:lnTo>
                    <a:cubicBezTo>
                      <a:pt x="15586"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95CED87C-1D5B-2CE7-A062-2C5B48764A38}"/>
                  </a:ext>
                </a:extLst>
              </p:cNvPr>
              <p:cNvSpPr/>
              <p:nvPr/>
            </p:nvSpPr>
            <p:spPr>
              <a:xfrm>
                <a:off x="8003597" y="1837459"/>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1 h 64077"/>
                  <a:gd name="connsiteX4" fmla="*/ 22514 w 51088"/>
                  <a:gd name="connsiteY4" fmla="*/ 64077 h 64077"/>
                  <a:gd name="connsiteX5" fmla="*/ 12989 w 51088"/>
                  <a:gd name="connsiteY5" fmla="*/ 62345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4 w 51088"/>
                  <a:gd name="connsiteY10" fmla="*/ 19916 h 64077"/>
                  <a:gd name="connsiteX11" fmla="*/ 8659 w 51088"/>
                  <a:gd name="connsiteY11" fmla="*/ 12123 h 64077"/>
                  <a:gd name="connsiteX12" fmla="*/ 14721 w 51088"/>
                  <a:gd name="connsiteY12" fmla="*/ 6061 h 64077"/>
                  <a:gd name="connsiteX13" fmla="*/ 22514 w 51088"/>
                  <a:gd name="connsiteY13" fmla="*/ 1732 h 64077"/>
                  <a:gd name="connsiteX14" fmla="*/ 32039 w 51088"/>
                  <a:gd name="connsiteY14" fmla="*/ 0 h 64077"/>
                  <a:gd name="connsiteX15" fmla="*/ 40698 w 51088"/>
                  <a:gd name="connsiteY15" fmla="*/ 1732 h 64077"/>
                  <a:gd name="connsiteX16" fmla="*/ 46759 w 51088"/>
                  <a:gd name="connsiteY16" fmla="*/ 5196 h 64077"/>
                  <a:gd name="connsiteX17" fmla="*/ 50223 w 51088"/>
                  <a:gd name="connsiteY17" fmla="*/ 9525 h 64077"/>
                  <a:gd name="connsiteX18" fmla="*/ 51089 w 51088"/>
                  <a:gd name="connsiteY18" fmla="*/ 14720 h 64077"/>
                  <a:gd name="connsiteX19" fmla="*/ 49357 w 51088"/>
                  <a:gd name="connsiteY19" fmla="*/ 22514 h 64077"/>
                  <a:gd name="connsiteX20" fmla="*/ 43295 w 51088"/>
                  <a:gd name="connsiteY20" fmla="*/ 28575 h 64077"/>
                  <a:gd name="connsiteX21" fmla="*/ 31173 w 51088"/>
                  <a:gd name="connsiteY21" fmla="*/ 33771 h 64077"/>
                  <a:gd name="connsiteX22" fmla="*/ 11257 w 51088"/>
                  <a:gd name="connsiteY22" fmla="*/ 37234 h 64077"/>
                  <a:gd name="connsiteX23" fmla="*/ 11257 w 51088"/>
                  <a:gd name="connsiteY23" fmla="*/ 38966 h 64077"/>
                  <a:gd name="connsiteX24" fmla="*/ 11257 w 51088"/>
                  <a:gd name="connsiteY24" fmla="*/ 40698 h 64077"/>
                  <a:gd name="connsiteX25" fmla="*/ 14721 w 51088"/>
                  <a:gd name="connsiteY25" fmla="*/ 53686 h 64077"/>
                  <a:gd name="connsiteX26" fmla="*/ 25977 w 51088"/>
                  <a:gd name="connsiteY26" fmla="*/ 58016 h 64077"/>
                  <a:gd name="connsiteX27" fmla="*/ 31173 w 51088"/>
                  <a:gd name="connsiteY27" fmla="*/ 57150 h 64077"/>
                  <a:gd name="connsiteX28" fmla="*/ 35503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2039 w 51088"/>
                  <a:gd name="connsiteY35" fmla="*/ 6927 h 64077"/>
                  <a:gd name="connsiteX36" fmla="*/ 25112 w 51088"/>
                  <a:gd name="connsiteY36" fmla="*/ 8659 h 64077"/>
                  <a:gd name="connsiteX37" fmla="*/ 19050 w 51088"/>
                  <a:gd name="connsiteY37" fmla="*/ 12989 h 64077"/>
                  <a:gd name="connsiteX38" fmla="*/ 14721 w 51088"/>
                  <a:gd name="connsiteY38" fmla="*/ 19916 h 64077"/>
                  <a:gd name="connsiteX39" fmla="*/ 12123 w 51088"/>
                  <a:gd name="connsiteY39" fmla="*/ 28575 h 64077"/>
                  <a:gd name="connsiteX40" fmla="*/ 27709 w 51088"/>
                  <a:gd name="connsiteY40" fmla="*/ 25977 h 64077"/>
                  <a:gd name="connsiteX41" fmla="*/ 36368 w 51088"/>
                  <a:gd name="connsiteY41" fmla="*/ 22514 h 64077"/>
                  <a:gd name="connsiteX42" fmla="*/ 40698 w 51088"/>
                  <a:gd name="connsiteY42" fmla="*/ 19050 h 64077"/>
                  <a:gd name="connsiteX43" fmla="*/ 41564 w 51088"/>
                  <a:gd name="connsiteY43" fmla="*/ 14720 h 64077"/>
                  <a:gd name="connsiteX44" fmla="*/ 40698 w 51088"/>
                  <a:gd name="connsiteY44" fmla="*/ 12123 h 64077"/>
                  <a:gd name="connsiteX45" fmla="*/ 38966 w 51088"/>
                  <a:gd name="connsiteY45" fmla="*/ 9525 h 64077"/>
                  <a:gd name="connsiteX46" fmla="*/ 36368 w 51088"/>
                  <a:gd name="connsiteY46" fmla="*/ 7793 h 64077"/>
                  <a:gd name="connsiteX47" fmla="*/ 32039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3" y="61480"/>
                      <a:pt x="32904" y="62345"/>
                      <a:pt x="30307" y="63211"/>
                    </a:cubicBezTo>
                    <a:cubicBezTo>
                      <a:pt x="27709" y="64077"/>
                      <a:pt x="25112" y="64077"/>
                      <a:pt x="22514" y="64077"/>
                    </a:cubicBezTo>
                    <a:cubicBezTo>
                      <a:pt x="19050" y="64077"/>
                      <a:pt x="15586" y="63211"/>
                      <a:pt x="12989" y="62345"/>
                    </a:cubicBezTo>
                    <a:cubicBezTo>
                      <a:pt x="10391" y="61480"/>
                      <a:pt x="7793" y="59748"/>
                      <a:pt x="6061" y="57150"/>
                    </a:cubicBezTo>
                    <a:cubicBezTo>
                      <a:pt x="4330" y="54552"/>
                      <a:pt x="2598" y="51955"/>
                      <a:pt x="1732" y="49357"/>
                    </a:cubicBezTo>
                    <a:cubicBezTo>
                      <a:pt x="866" y="45893"/>
                      <a:pt x="0" y="42430"/>
                      <a:pt x="0" y="38966"/>
                    </a:cubicBezTo>
                    <a:cubicBezTo>
                      <a:pt x="0" y="35502"/>
                      <a:pt x="0" y="32905"/>
                      <a:pt x="866" y="29441"/>
                    </a:cubicBezTo>
                    <a:cubicBezTo>
                      <a:pt x="1732" y="25977"/>
                      <a:pt x="2598" y="23380"/>
                      <a:pt x="3464" y="19916"/>
                    </a:cubicBezTo>
                    <a:cubicBezTo>
                      <a:pt x="5196" y="17318"/>
                      <a:pt x="6061" y="14720"/>
                      <a:pt x="8659" y="12123"/>
                    </a:cubicBezTo>
                    <a:cubicBezTo>
                      <a:pt x="10391" y="9525"/>
                      <a:pt x="12989" y="7793"/>
                      <a:pt x="14721" y="6061"/>
                    </a:cubicBezTo>
                    <a:cubicBezTo>
                      <a:pt x="17318" y="4330"/>
                      <a:pt x="19916" y="2598"/>
                      <a:pt x="22514" y="1732"/>
                    </a:cubicBezTo>
                    <a:cubicBezTo>
                      <a:pt x="25112" y="866"/>
                      <a:pt x="28575" y="0"/>
                      <a:pt x="32039" y="0"/>
                    </a:cubicBezTo>
                    <a:cubicBezTo>
                      <a:pt x="35503" y="0"/>
                      <a:pt x="38100" y="866"/>
                      <a:pt x="40698" y="1732"/>
                    </a:cubicBezTo>
                    <a:cubicBezTo>
                      <a:pt x="43295" y="2598"/>
                      <a:pt x="45027" y="3464"/>
                      <a:pt x="46759" y="5196"/>
                    </a:cubicBezTo>
                    <a:cubicBezTo>
                      <a:pt x="48491" y="6927"/>
                      <a:pt x="49357" y="7793"/>
                      <a:pt x="50223" y="9525"/>
                    </a:cubicBezTo>
                    <a:cubicBezTo>
                      <a:pt x="51089" y="11257"/>
                      <a:pt x="51089" y="12989"/>
                      <a:pt x="51089" y="14720"/>
                    </a:cubicBezTo>
                    <a:cubicBezTo>
                      <a:pt x="51089" y="17318"/>
                      <a:pt x="50223" y="19916"/>
                      <a:pt x="49357" y="22514"/>
                    </a:cubicBezTo>
                    <a:cubicBezTo>
                      <a:pt x="48491" y="25111"/>
                      <a:pt x="45893" y="26843"/>
                      <a:pt x="43295" y="28575"/>
                    </a:cubicBezTo>
                    <a:cubicBezTo>
                      <a:pt x="40698" y="30307"/>
                      <a:pt x="36368" y="32039"/>
                      <a:pt x="31173" y="33771"/>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3" y="50223"/>
                      <a:pt x="14721" y="53686"/>
                    </a:cubicBezTo>
                    <a:cubicBezTo>
                      <a:pt x="17318" y="56284"/>
                      <a:pt x="20782" y="58016"/>
                      <a:pt x="25977" y="58016"/>
                    </a:cubicBezTo>
                    <a:cubicBezTo>
                      <a:pt x="27709" y="58016"/>
                      <a:pt x="29441" y="58016"/>
                      <a:pt x="31173" y="57150"/>
                    </a:cubicBezTo>
                    <a:cubicBezTo>
                      <a:pt x="32904" y="57150"/>
                      <a:pt x="33771" y="56284"/>
                      <a:pt x="35503" y="55418"/>
                    </a:cubicBezTo>
                    <a:cubicBezTo>
                      <a:pt x="36368" y="54552"/>
                      <a:pt x="38100" y="54552"/>
                      <a:pt x="38966" y="53686"/>
                    </a:cubicBezTo>
                    <a:cubicBezTo>
                      <a:pt x="39832" y="52821"/>
                      <a:pt x="40698" y="51955"/>
                      <a:pt x="41564" y="51955"/>
                    </a:cubicBezTo>
                    <a:cubicBezTo>
                      <a:pt x="42430" y="51089"/>
                      <a:pt x="43295" y="51089"/>
                      <a:pt x="43295" y="50223"/>
                    </a:cubicBezTo>
                    <a:cubicBezTo>
                      <a:pt x="44162" y="50223"/>
                      <a:pt x="45027" y="49357"/>
                      <a:pt x="45027" y="49357"/>
                    </a:cubicBezTo>
                    <a:cubicBezTo>
                      <a:pt x="45893" y="49357"/>
                      <a:pt x="46759" y="49357"/>
                      <a:pt x="46759" y="50223"/>
                    </a:cubicBezTo>
                    <a:lnTo>
                      <a:pt x="49357" y="51089"/>
                    </a:lnTo>
                    <a:close/>
                    <a:moveTo>
                      <a:pt x="32039" y="6927"/>
                    </a:moveTo>
                    <a:cubicBezTo>
                      <a:pt x="29441" y="6927"/>
                      <a:pt x="26844" y="7793"/>
                      <a:pt x="25112" y="8659"/>
                    </a:cubicBezTo>
                    <a:cubicBezTo>
                      <a:pt x="22514" y="9525"/>
                      <a:pt x="20782" y="11257"/>
                      <a:pt x="19050" y="12989"/>
                    </a:cubicBezTo>
                    <a:cubicBezTo>
                      <a:pt x="17318" y="14720"/>
                      <a:pt x="15586" y="17318"/>
                      <a:pt x="14721" y="19916"/>
                    </a:cubicBezTo>
                    <a:cubicBezTo>
                      <a:pt x="13855" y="22514"/>
                      <a:pt x="12989" y="25111"/>
                      <a:pt x="12123" y="28575"/>
                    </a:cubicBezTo>
                    <a:cubicBezTo>
                      <a:pt x="18184" y="27709"/>
                      <a:pt x="23380" y="26843"/>
                      <a:pt x="27709" y="25977"/>
                    </a:cubicBezTo>
                    <a:cubicBezTo>
                      <a:pt x="31173" y="25111"/>
                      <a:pt x="34636" y="24245"/>
                      <a:pt x="36368" y="22514"/>
                    </a:cubicBezTo>
                    <a:cubicBezTo>
                      <a:pt x="38100" y="21648"/>
                      <a:pt x="39832" y="19916"/>
                      <a:pt x="40698" y="19050"/>
                    </a:cubicBezTo>
                    <a:cubicBezTo>
                      <a:pt x="41564" y="17318"/>
                      <a:pt x="41564" y="16452"/>
                      <a:pt x="41564" y="14720"/>
                    </a:cubicBezTo>
                    <a:cubicBezTo>
                      <a:pt x="41564" y="13855"/>
                      <a:pt x="41564" y="12989"/>
                      <a:pt x="40698" y="12123"/>
                    </a:cubicBezTo>
                    <a:cubicBezTo>
                      <a:pt x="40698" y="11257"/>
                      <a:pt x="39832" y="10391"/>
                      <a:pt x="38966" y="9525"/>
                    </a:cubicBezTo>
                    <a:cubicBezTo>
                      <a:pt x="38100" y="8659"/>
                      <a:pt x="37234" y="8659"/>
                      <a:pt x="36368" y="7793"/>
                    </a:cubicBezTo>
                    <a:cubicBezTo>
                      <a:pt x="35503" y="6927"/>
                      <a:pt x="33771" y="6927"/>
                      <a:pt x="32039" y="6927"/>
                    </a:cubicBezTo>
                    <a:close/>
                  </a:path>
                </a:pathLst>
              </a:custGeom>
              <a:solidFill>
                <a:srgbClr val="203249"/>
              </a:solidFill>
              <a:ln w="8653" cap="flat">
                <a:noFill/>
                <a:prstDash val="solid"/>
                <a:miter/>
              </a:ln>
            </p:spPr>
            <p:txBody>
              <a:bodyPr rtlCol="0" anchor="ctr"/>
              <a:lstStyle/>
              <a:p>
                <a:endParaRPr lang="en-US"/>
              </a:p>
            </p:txBody>
          </p:sp>
        </p:grpSp>
        <p:grpSp>
          <p:nvGrpSpPr>
            <p:cNvPr id="23" name="Graphic 6">
              <a:extLst>
                <a:ext uri="{FF2B5EF4-FFF2-40B4-BE49-F238E27FC236}">
                  <a16:creationId xmlns:a16="http://schemas.microsoft.com/office/drawing/2014/main" id="{CBF64BED-0454-12E0-4C93-7099438E78EE}"/>
                </a:ext>
              </a:extLst>
            </p:cNvPr>
            <p:cNvGrpSpPr/>
            <p:nvPr/>
          </p:nvGrpSpPr>
          <p:grpSpPr>
            <a:xfrm>
              <a:off x="4330411" y="2583006"/>
              <a:ext cx="273627" cy="69272"/>
              <a:chOff x="4330411" y="2583006"/>
              <a:chExt cx="273627" cy="69272"/>
            </a:xfrm>
            <a:solidFill>
              <a:srgbClr val="203249"/>
            </a:solidFill>
          </p:grpSpPr>
          <p:sp>
            <p:nvSpPr>
              <p:cNvPr id="132" name="Freeform 131">
                <a:extLst>
                  <a:ext uri="{FF2B5EF4-FFF2-40B4-BE49-F238E27FC236}">
                    <a16:creationId xmlns:a16="http://schemas.microsoft.com/office/drawing/2014/main" id="{18B3EC95-51A0-1646-0F83-9020DAC2C8F8}"/>
                  </a:ext>
                </a:extLst>
              </p:cNvPr>
              <p:cNvSpPr/>
              <p:nvPr/>
            </p:nvSpPr>
            <p:spPr>
              <a:xfrm>
                <a:off x="4330411" y="2583006"/>
                <a:ext cx="45027" cy="69272"/>
              </a:xfrm>
              <a:custGeom>
                <a:avLst/>
                <a:gdLst>
                  <a:gd name="connsiteX0" fmla="*/ 40698 w 45027"/>
                  <a:gd name="connsiteY0" fmla="*/ 13855 h 69272"/>
                  <a:gd name="connsiteX1" fmla="*/ 39832 w 45027"/>
                  <a:gd name="connsiteY1" fmla="*/ 15587 h 69272"/>
                  <a:gd name="connsiteX2" fmla="*/ 38100 w 45027"/>
                  <a:gd name="connsiteY2" fmla="*/ 16452 h 69272"/>
                  <a:gd name="connsiteX3" fmla="*/ 36368 w 45027"/>
                  <a:gd name="connsiteY3" fmla="*/ 15587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0 w 45027"/>
                  <a:gd name="connsiteY10" fmla="*/ 19916 h 69272"/>
                  <a:gd name="connsiteX11" fmla="*/ 15586 w 45027"/>
                  <a:gd name="connsiteY11" fmla="*/ 23380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9 h 69272"/>
                  <a:gd name="connsiteX16" fmla="*/ 39832 w 45027"/>
                  <a:gd name="connsiteY16" fmla="*/ 35502 h 69272"/>
                  <a:gd name="connsiteX17" fmla="*/ 43295 w 45027"/>
                  <a:gd name="connsiteY17" fmla="*/ 40698 h 69272"/>
                  <a:gd name="connsiteX18" fmla="*/ 44161 w 45027"/>
                  <a:gd name="connsiteY18" fmla="*/ 47625 h 69272"/>
                  <a:gd name="connsiteX19" fmla="*/ 42430 w 45027"/>
                  <a:gd name="connsiteY19" fmla="*/ 56284 h 69272"/>
                  <a:gd name="connsiteX20" fmla="*/ 38100 w 45027"/>
                  <a:gd name="connsiteY20" fmla="*/ 63212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5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9 h 69272"/>
                  <a:gd name="connsiteX42" fmla="*/ 4330 w 45027"/>
                  <a:gd name="connsiteY42" fmla="*/ 26843 h 69272"/>
                  <a:gd name="connsiteX43" fmla="*/ 3464 w 45027"/>
                  <a:gd name="connsiteY43" fmla="*/ 19050 h 69272"/>
                  <a:gd name="connsiteX44" fmla="*/ 5195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3855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3855"/>
                    </a:moveTo>
                    <a:cubicBezTo>
                      <a:pt x="40698" y="14721"/>
                      <a:pt x="39832" y="14721"/>
                      <a:pt x="39832" y="15587"/>
                    </a:cubicBezTo>
                    <a:cubicBezTo>
                      <a:pt x="39832" y="15587"/>
                      <a:pt x="38966" y="16452"/>
                      <a:pt x="38100" y="16452"/>
                    </a:cubicBezTo>
                    <a:cubicBezTo>
                      <a:pt x="37234" y="16452"/>
                      <a:pt x="36368" y="16452"/>
                      <a:pt x="36368" y="15587"/>
                    </a:cubicBezTo>
                    <a:cubicBezTo>
                      <a:pt x="35502" y="14721"/>
                      <a:pt x="34636" y="14721"/>
                      <a:pt x="33770" y="13855"/>
                    </a:cubicBezTo>
                    <a:cubicBezTo>
                      <a:pt x="32905"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1"/>
                      <a:pt x="15586" y="15587"/>
                      <a:pt x="15586" y="16452"/>
                    </a:cubicBezTo>
                    <a:cubicBezTo>
                      <a:pt x="15586" y="17318"/>
                      <a:pt x="14720" y="18184"/>
                      <a:pt x="14720" y="19916"/>
                    </a:cubicBezTo>
                    <a:cubicBezTo>
                      <a:pt x="14720" y="21648"/>
                      <a:pt x="15586" y="22514"/>
                      <a:pt x="15586" y="23380"/>
                    </a:cubicBezTo>
                    <a:cubicBezTo>
                      <a:pt x="16452" y="24246"/>
                      <a:pt x="17318" y="25112"/>
                      <a:pt x="19050" y="25977"/>
                    </a:cubicBezTo>
                    <a:cubicBezTo>
                      <a:pt x="20782" y="26843"/>
                      <a:pt x="22514" y="27709"/>
                      <a:pt x="24245" y="27709"/>
                    </a:cubicBezTo>
                    <a:cubicBezTo>
                      <a:pt x="25977" y="28575"/>
                      <a:pt x="27709" y="28575"/>
                      <a:pt x="29441" y="29441"/>
                    </a:cubicBezTo>
                    <a:cubicBezTo>
                      <a:pt x="31173" y="30307"/>
                      <a:pt x="32905" y="31173"/>
                      <a:pt x="34636" y="32039"/>
                    </a:cubicBezTo>
                    <a:cubicBezTo>
                      <a:pt x="36368" y="32905"/>
                      <a:pt x="38100" y="33771"/>
                      <a:pt x="39832" y="35502"/>
                    </a:cubicBezTo>
                    <a:cubicBezTo>
                      <a:pt x="41564" y="37234"/>
                      <a:pt x="42430" y="38100"/>
                      <a:pt x="43295" y="40698"/>
                    </a:cubicBezTo>
                    <a:cubicBezTo>
                      <a:pt x="44161" y="42430"/>
                      <a:pt x="44161" y="45027"/>
                      <a:pt x="44161" y="47625"/>
                    </a:cubicBezTo>
                    <a:cubicBezTo>
                      <a:pt x="44161" y="50223"/>
                      <a:pt x="43295" y="53686"/>
                      <a:pt x="42430" y="56284"/>
                    </a:cubicBezTo>
                    <a:cubicBezTo>
                      <a:pt x="41564" y="58882"/>
                      <a:pt x="39832" y="61480"/>
                      <a:pt x="38100" y="63212"/>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2"/>
                      <a:pt x="866" y="61480"/>
                      <a:pt x="0" y="60614"/>
                    </a:cubicBezTo>
                    <a:lnTo>
                      <a:pt x="3464" y="54552"/>
                    </a:lnTo>
                    <a:cubicBezTo>
                      <a:pt x="3464" y="54552"/>
                      <a:pt x="4330" y="53686"/>
                      <a:pt x="4330" y="53686"/>
                    </a:cubicBezTo>
                    <a:cubicBezTo>
                      <a:pt x="5195" y="53686"/>
                      <a:pt x="5195" y="52821"/>
                      <a:pt x="6061" y="52821"/>
                    </a:cubicBezTo>
                    <a:cubicBezTo>
                      <a:pt x="6927" y="52821"/>
                      <a:pt x="7793" y="52821"/>
                      <a:pt x="8659" y="53686"/>
                    </a:cubicBezTo>
                    <a:cubicBezTo>
                      <a:pt x="9525" y="54552"/>
                      <a:pt x="10391" y="55418"/>
                      <a:pt x="12123" y="55418"/>
                    </a:cubicBezTo>
                    <a:cubicBezTo>
                      <a:pt x="12989" y="56284"/>
                      <a:pt x="14720" y="57150"/>
                      <a:pt x="16452" y="57150"/>
                    </a:cubicBezTo>
                    <a:cubicBezTo>
                      <a:pt x="18184" y="58016"/>
                      <a:pt x="19916" y="58016"/>
                      <a:pt x="22514" y="58016"/>
                    </a:cubicBezTo>
                    <a:cubicBezTo>
                      <a:pt x="25977" y="58016"/>
                      <a:pt x="28575" y="57150"/>
                      <a:pt x="30307" y="55418"/>
                    </a:cubicBezTo>
                    <a:cubicBezTo>
                      <a:pt x="32039" y="53686"/>
                      <a:pt x="32905" y="51089"/>
                      <a:pt x="32905" y="48491"/>
                    </a:cubicBezTo>
                    <a:cubicBezTo>
                      <a:pt x="32905" y="46759"/>
                      <a:pt x="32905" y="45027"/>
                      <a:pt x="32039" y="44161"/>
                    </a:cubicBezTo>
                    <a:cubicBezTo>
                      <a:pt x="31173" y="43295"/>
                      <a:pt x="30307" y="42430"/>
                      <a:pt x="28575" y="41564"/>
                    </a:cubicBezTo>
                    <a:cubicBezTo>
                      <a:pt x="26843" y="40698"/>
                      <a:pt x="25111" y="39832"/>
                      <a:pt x="23380" y="39832"/>
                    </a:cubicBezTo>
                    <a:cubicBezTo>
                      <a:pt x="21648" y="38966"/>
                      <a:pt x="19916" y="38966"/>
                      <a:pt x="18184" y="38100"/>
                    </a:cubicBezTo>
                    <a:cubicBezTo>
                      <a:pt x="16452" y="37234"/>
                      <a:pt x="14720" y="36368"/>
                      <a:pt x="12989" y="35502"/>
                    </a:cubicBezTo>
                    <a:cubicBezTo>
                      <a:pt x="11257" y="34636"/>
                      <a:pt x="9525" y="33771"/>
                      <a:pt x="7793" y="32039"/>
                    </a:cubicBezTo>
                    <a:cubicBezTo>
                      <a:pt x="6061" y="30307"/>
                      <a:pt x="5195" y="28575"/>
                      <a:pt x="4330" y="26843"/>
                    </a:cubicBezTo>
                    <a:cubicBezTo>
                      <a:pt x="3464" y="25112"/>
                      <a:pt x="3464" y="22514"/>
                      <a:pt x="3464" y="19050"/>
                    </a:cubicBezTo>
                    <a:cubicBezTo>
                      <a:pt x="3464" y="16452"/>
                      <a:pt x="4330" y="14721"/>
                      <a:pt x="5195"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30" y="4330"/>
                      <a:pt x="45027" y="6927"/>
                    </a:cubicBezTo>
                    <a:lnTo>
                      <a:pt x="40698" y="13855"/>
                    </a:lnTo>
                    <a:close/>
                  </a:path>
                </a:pathLst>
              </a:custGeom>
              <a:solidFill>
                <a:srgbClr val="203249"/>
              </a:solidFill>
              <a:ln w="8653"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CB1CA811-A7C4-61C1-194D-348421941E0D}"/>
                  </a:ext>
                </a:extLst>
              </p:cNvPr>
              <p:cNvSpPr/>
              <p:nvPr/>
            </p:nvSpPr>
            <p:spPr>
              <a:xfrm>
                <a:off x="4391890" y="2584738"/>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FB13158E-E6F4-106B-E502-0B12F29355CA}"/>
                  </a:ext>
                </a:extLst>
              </p:cNvPr>
              <p:cNvSpPr/>
              <p:nvPr/>
            </p:nvSpPr>
            <p:spPr>
              <a:xfrm>
                <a:off x="4468090" y="2584738"/>
                <a:ext cx="12122" cy="65809"/>
              </a:xfrm>
              <a:custGeom>
                <a:avLst/>
                <a:gdLst>
                  <a:gd name="connsiteX0" fmla="*/ 12123 w 12122"/>
                  <a:gd name="connsiteY0" fmla="*/ 65809 h 65809"/>
                  <a:gd name="connsiteX1" fmla="*/ 0 w 12122"/>
                  <a:gd name="connsiteY1" fmla="*/ 65809 h 65809"/>
                  <a:gd name="connsiteX2" fmla="*/ 0 w 12122"/>
                  <a:gd name="connsiteY2" fmla="*/ 0 h 65809"/>
                  <a:gd name="connsiteX3" fmla="*/ 12123 w 12122"/>
                  <a:gd name="connsiteY3" fmla="*/ 0 h 65809"/>
                  <a:gd name="connsiteX4" fmla="*/ 12123 w 12122"/>
                  <a:gd name="connsiteY4" fmla="*/ 65809 h 6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9">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446872C7-AEAB-90EF-442C-1C6355E3E094}"/>
                  </a:ext>
                </a:extLst>
              </p:cNvPr>
              <p:cNvSpPr/>
              <p:nvPr/>
            </p:nvSpPr>
            <p:spPr>
              <a:xfrm>
                <a:off x="4500995" y="2584738"/>
                <a:ext cx="41563" cy="65809"/>
              </a:xfrm>
              <a:custGeom>
                <a:avLst/>
                <a:gdLst>
                  <a:gd name="connsiteX0" fmla="*/ 12123 w 41563"/>
                  <a:gd name="connsiteY0" fmla="*/ 9525 h 65809"/>
                  <a:gd name="connsiteX1" fmla="*/ 12123 w 41563"/>
                  <a:gd name="connsiteY1" fmla="*/ 29441 h 65809"/>
                  <a:gd name="connsiteX2" fmla="*/ 37234 w 41563"/>
                  <a:gd name="connsiteY2" fmla="*/ 29441 h 65809"/>
                  <a:gd name="connsiteX3" fmla="*/ 37234 w 41563"/>
                  <a:gd name="connsiteY3" fmla="*/ 38966 h 65809"/>
                  <a:gd name="connsiteX4" fmla="*/ 12123 w 41563"/>
                  <a:gd name="connsiteY4" fmla="*/ 38966 h 65809"/>
                  <a:gd name="connsiteX5" fmla="*/ 12123 w 41563"/>
                  <a:gd name="connsiteY5" fmla="*/ 65809 h 65809"/>
                  <a:gd name="connsiteX6" fmla="*/ 0 w 41563"/>
                  <a:gd name="connsiteY6" fmla="*/ 65809 h 65809"/>
                  <a:gd name="connsiteX7" fmla="*/ 0 w 41563"/>
                  <a:gd name="connsiteY7" fmla="*/ 0 h 65809"/>
                  <a:gd name="connsiteX8" fmla="*/ 41564 w 41563"/>
                  <a:gd name="connsiteY8" fmla="*/ 0 h 65809"/>
                  <a:gd name="connsiteX9" fmla="*/ 41564 w 41563"/>
                  <a:gd name="connsiteY9" fmla="*/ 9525 h 65809"/>
                  <a:gd name="connsiteX10" fmla="*/ 12123 w 41563"/>
                  <a:gd name="connsiteY10" fmla="*/ 9525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9">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673F69CF-AD8D-4581-971C-7B34B98BC23A}"/>
                  </a:ext>
                </a:extLst>
              </p:cNvPr>
              <p:cNvSpPr/>
              <p:nvPr/>
            </p:nvSpPr>
            <p:spPr>
              <a:xfrm>
                <a:off x="4552083" y="2583872"/>
                <a:ext cx="51954" cy="66675"/>
              </a:xfrm>
              <a:custGeom>
                <a:avLst/>
                <a:gdLst>
                  <a:gd name="connsiteX0" fmla="*/ 51955 w 51954"/>
                  <a:gd name="connsiteY0" fmla="*/ 10391 h 66675"/>
                  <a:gd name="connsiteX1" fmla="*/ 32039 w 51954"/>
                  <a:gd name="connsiteY1" fmla="*/ 10391 h 66675"/>
                  <a:gd name="connsiteX2" fmla="*/ 32039 w 51954"/>
                  <a:gd name="connsiteY2" fmla="*/ 66675 h 66675"/>
                  <a:gd name="connsiteX3" fmla="*/ 19916 w 51954"/>
                  <a:gd name="connsiteY3" fmla="*/ 66675 h 66675"/>
                  <a:gd name="connsiteX4" fmla="*/ 19916 w 51954"/>
                  <a:gd name="connsiteY4" fmla="*/ 10391 h 66675"/>
                  <a:gd name="connsiteX5" fmla="*/ 0 w 51954"/>
                  <a:gd name="connsiteY5" fmla="*/ 10391 h 66675"/>
                  <a:gd name="connsiteX6" fmla="*/ 0 w 51954"/>
                  <a:gd name="connsiteY6" fmla="*/ 0 h 66675"/>
                  <a:gd name="connsiteX7" fmla="*/ 51955 w 51954"/>
                  <a:gd name="connsiteY7" fmla="*/ 0 h 66675"/>
                  <a:gd name="connsiteX8" fmla="*/ 51955 w 51954"/>
                  <a:gd name="connsiteY8" fmla="*/ 10391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5">
                    <a:moveTo>
                      <a:pt x="51955" y="10391"/>
                    </a:moveTo>
                    <a:lnTo>
                      <a:pt x="32039" y="10391"/>
                    </a:lnTo>
                    <a:lnTo>
                      <a:pt x="32039"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24" name="Graphic 6">
              <a:extLst>
                <a:ext uri="{FF2B5EF4-FFF2-40B4-BE49-F238E27FC236}">
                  <a16:creationId xmlns:a16="http://schemas.microsoft.com/office/drawing/2014/main" id="{B0E083E2-BFD2-ADB9-2805-B154AE25B684}"/>
                </a:ext>
              </a:extLst>
            </p:cNvPr>
            <p:cNvGrpSpPr/>
            <p:nvPr/>
          </p:nvGrpSpPr>
          <p:grpSpPr>
            <a:xfrm>
              <a:off x="4183206" y="2693843"/>
              <a:ext cx="570634" cy="92652"/>
              <a:chOff x="4183206" y="2693843"/>
              <a:chExt cx="570634" cy="92652"/>
            </a:xfrm>
            <a:solidFill>
              <a:srgbClr val="203249"/>
            </a:solidFill>
          </p:grpSpPr>
          <p:sp>
            <p:nvSpPr>
              <p:cNvPr id="122" name="Freeform 121">
                <a:extLst>
                  <a:ext uri="{FF2B5EF4-FFF2-40B4-BE49-F238E27FC236}">
                    <a16:creationId xmlns:a16="http://schemas.microsoft.com/office/drawing/2014/main" id="{45EC31BB-A6AB-7605-A931-7E48D24C4C21}"/>
                  </a:ext>
                </a:extLst>
              </p:cNvPr>
              <p:cNvSpPr/>
              <p:nvPr/>
            </p:nvSpPr>
            <p:spPr>
              <a:xfrm>
                <a:off x="4183206" y="2696440"/>
                <a:ext cx="64943" cy="89188"/>
              </a:xfrm>
              <a:custGeom>
                <a:avLst/>
                <a:gdLst>
                  <a:gd name="connsiteX0" fmla="*/ 64077 w 64943"/>
                  <a:gd name="connsiteY0" fmla="*/ 9525 h 89188"/>
                  <a:gd name="connsiteX1" fmla="*/ 38100 w 64943"/>
                  <a:gd name="connsiteY1" fmla="*/ 9525 h 89188"/>
                  <a:gd name="connsiteX2" fmla="*/ 28575 w 64943"/>
                  <a:gd name="connsiteY2" fmla="*/ 89189 h 89188"/>
                  <a:gd name="connsiteX3" fmla="*/ 16452 w 64943"/>
                  <a:gd name="connsiteY3" fmla="*/ 89189 h 89188"/>
                  <a:gd name="connsiteX4" fmla="*/ 25977 w 64943"/>
                  <a:gd name="connsiteY4" fmla="*/ 9525 h 89188"/>
                  <a:gd name="connsiteX5" fmla="*/ 0 w 64943"/>
                  <a:gd name="connsiteY5" fmla="*/ 9525 h 89188"/>
                  <a:gd name="connsiteX6" fmla="*/ 866 w 64943"/>
                  <a:gd name="connsiteY6" fmla="*/ 0 h 89188"/>
                  <a:gd name="connsiteX7" fmla="*/ 64943 w 64943"/>
                  <a:gd name="connsiteY7" fmla="*/ 0 h 89188"/>
                  <a:gd name="connsiteX8" fmla="*/ 64077 w 64943"/>
                  <a:gd name="connsiteY8" fmla="*/ 9525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943" h="89188">
                    <a:moveTo>
                      <a:pt x="64077" y="9525"/>
                    </a:moveTo>
                    <a:lnTo>
                      <a:pt x="38100" y="9525"/>
                    </a:lnTo>
                    <a:lnTo>
                      <a:pt x="28575" y="89189"/>
                    </a:lnTo>
                    <a:lnTo>
                      <a:pt x="16452" y="89189"/>
                    </a:lnTo>
                    <a:lnTo>
                      <a:pt x="25977" y="9525"/>
                    </a:lnTo>
                    <a:lnTo>
                      <a:pt x="0" y="9525"/>
                    </a:lnTo>
                    <a:lnTo>
                      <a:pt x="866" y="0"/>
                    </a:lnTo>
                    <a:lnTo>
                      <a:pt x="64943" y="0"/>
                    </a:lnTo>
                    <a:lnTo>
                      <a:pt x="64077" y="9525"/>
                    </a:lnTo>
                    <a:close/>
                  </a:path>
                </a:pathLst>
              </a:custGeom>
              <a:solidFill>
                <a:srgbClr val="203249"/>
              </a:solidFill>
              <a:ln w="8653" cap="flat">
                <a:noFill/>
                <a:prstDash val="solid"/>
                <a:miter/>
              </a:ln>
            </p:spPr>
            <p:txBody>
              <a:bodyPr rtlCol="0" anchor="ctr"/>
              <a:lstStyle/>
              <a:p>
                <a:endParaRPr lang="en-US"/>
              </a:p>
            </p:txBody>
          </p:sp>
          <p:sp>
            <p:nvSpPr>
              <p:cNvPr id="123" name="Freeform 122">
                <a:extLst>
                  <a:ext uri="{FF2B5EF4-FFF2-40B4-BE49-F238E27FC236}">
                    <a16:creationId xmlns:a16="http://schemas.microsoft.com/office/drawing/2014/main" id="{3F4B7129-6B44-3F86-3E26-5231C033BC94}"/>
                  </a:ext>
                </a:extLst>
              </p:cNvPr>
              <p:cNvSpPr/>
              <p:nvPr/>
            </p:nvSpPr>
            <p:spPr>
              <a:xfrm>
                <a:off x="4249015" y="2722418"/>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2 h 64077"/>
                  <a:gd name="connsiteX4" fmla="*/ 22514 w 51088"/>
                  <a:gd name="connsiteY4" fmla="*/ 64077 h 64077"/>
                  <a:gd name="connsiteX5" fmla="*/ 12989 w 51088"/>
                  <a:gd name="connsiteY5" fmla="*/ 62346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4 w 51088"/>
                  <a:gd name="connsiteY10" fmla="*/ 19916 h 64077"/>
                  <a:gd name="connsiteX11" fmla="*/ 8659 w 51088"/>
                  <a:gd name="connsiteY11" fmla="*/ 12123 h 64077"/>
                  <a:gd name="connsiteX12" fmla="*/ 14720 w 51088"/>
                  <a:gd name="connsiteY12" fmla="*/ 6061 h 64077"/>
                  <a:gd name="connsiteX13" fmla="*/ 22514 w 51088"/>
                  <a:gd name="connsiteY13" fmla="*/ 1732 h 64077"/>
                  <a:gd name="connsiteX14" fmla="*/ 32039 w 51088"/>
                  <a:gd name="connsiteY14" fmla="*/ 0 h 64077"/>
                  <a:gd name="connsiteX15" fmla="*/ 40698 w 51088"/>
                  <a:gd name="connsiteY15" fmla="*/ 1732 h 64077"/>
                  <a:gd name="connsiteX16" fmla="*/ 46759 w 51088"/>
                  <a:gd name="connsiteY16" fmla="*/ 5196 h 64077"/>
                  <a:gd name="connsiteX17" fmla="*/ 50223 w 51088"/>
                  <a:gd name="connsiteY17" fmla="*/ 9525 h 64077"/>
                  <a:gd name="connsiteX18" fmla="*/ 51089 w 51088"/>
                  <a:gd name="connsiteY18" fmla="*/ 14721 h 64077"/>
                  <a:gd name="connsiteX19" fmla="*/ 49357 w 51088"/>
                  <a:gd name="connsiteY19" fmla="*/ 22514 h 64077"/>
                  <a:gd name="connsiteX20" fmla="*/ 43295 w 51088"/>
                  <a:gd name="connsiteY20" fmla="*/ 28575 h 64077"/>
                  <a:gd name="connsiteX21" fmla="*/ 31173 w 51088"/>
                  <a:gd name="connsiteY21" fmla="*/ 33770 h 64077"/>
                  <a:gd name="connsiteX22" fmla="*/ 11257 w 51088"/>
                  <a:gd name="connsiteY22" fmla="*/ 37234 h 64077"/>
                  <a:gd name="connsiteX23" fmla="*/ 11257 w 51088"/>
                  <a:gd name="connsiteY23" fmla="*/ 38966 h 64077"/>
                  <a:gd name="connsiteX24" fmla="*/ 11257 w 51088"/>
                  <a:gd name="connsiteY24" fmla="*/ 40698 h 64077"/>
                  <a:gd name="connsiteX25" fmla="*/ 14720 w 51088"/>
                  <a:gd name="connsiteY25" fmla="*/ 53686 h 64077"/>
                  <a:gd name="connsiteX26" fmla="*/ 25977 w 51088"/>
                  <a:gd name="connsiteY26" fmla="*/ 58016 h 64077"/>
                  <a:gd name="connsiteX27" fmla="*/ 31173 w 51088"/>
                  <a:gd name="connsiteY27" fmla="*/ 57150 h 64077"/>
                  <a:gd name="connsiteX28" fmla="*/ 35502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1173 w 51088"/>
                  <a:gd name="connsiteY35" fmla="*/ 6927 h 64077"/>
                  <a:gd name="connsiteX36" fmla="*/ 24245 w 51088"/>
                  <a:gd name="connsiteY36" fmla="*/ 8659 h 64077"/>
                  <a:gd name="connsiteX37" fmla="*/ 18184 w 51088"/>
                  <a:gd name="connsiteY37" fmla="*/ 12989 h 64077"/>
                  <a:gd name="connsiteX38" fmla="*/ 13855 w 51088"/>
                  <a:gd name="connsiteY38" fmla="*/ 19916 h 64077"/>
                  <a:gd name="connsiteX39" fmla="*/ 11257 w 51088"/>
                  <a:gd name="connsiteY39" fmla="*/ 28575 h 64077"/>
                  <a:gd name="connsiteX40" fmla="*/ 26843 w 51088"/>
                  <a:gd name="connsiteY40" fmla="*/ 25977 h 64077"/>
                  <a:gd name="connsiteX41" fmla="*/ 35502 w 51088"/>
                  <a:gd name="connsiteY41" fmla="*/ 22514 h 64077"/>
                  <a:gd name="connsiteX42" fmla="*/ 39832 w 51088"/>
                  <a:gd name="connsiteY42" fmla="*/ 19050 h 64077"/>
                  <a:gd name="connsiteX43" fmla="*/ 40698 w 51088"/>
                  <a:gd name="connsiteY43" fmla="*/ 14721 h 64077"/>
                  <a:gd name="connsiteX44" fmla="*/ 39832 w 51088"/>
                  <a:gd name="connsiteY44" fmla="*/ 12123 h 64077"/>
                  <a:gd name="connsiteX45" fmla="*/ 38100 w 51088"/>
                  <a:gd name="connsiteY45" fmla="*/ 9525 h 64077"/>
                  <a:gd name="connsiteX46" fmla="*/ 35502 w 51088"/>
                  <a:gd name="connsiteY46" fmla="*/ 7793 h 64077"/>
                  <a:gd name="connsiteX47" fmla="*/ 31173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2" y="61480"/>
                      <a:pt x="32905" y="62346"/>
                      <a:pt x="30307" y="63212"/>
                    </a:cubicBezTo>
                    <a:cubicBezTo>
                      <a:pt x="27709" y="64077"/>
                      <a:pt x="25111" y="64077"/>
                      <a:pt x="22514" y="64077"/>
                    </a:cubicBezTo>
                    <a:cubicBezTo>
                      <a:pt x="19050" y="64077"/>
                      <a:pt x="15586" y="63212"/>
                      <a:pt x="12989" y="62346"/>
                    </a:cubicBezTo>
                    <a:cubicBezTo>
                      <a:pt x="10391" y="61480"/>
                      <a:pt x="7793" y="59748"/>
                      <a:pt x="6061" y="57150"/>
                    </a:cubicBezTo>
                    <a:cubicBezTo>
                      <a:pt x="4330" y="54552"/>
                      <a:pt x="2598" y="51955"/>
                      <a:pt x="1732" y="49357"/>
                    </a:cubicBezTo>
                    <a:cubicBezTo>
                      <a:pt x="866" y="45893"/>
                      <a:pt x="0" y="42429"/>
                      <a:pt x="0" y="38966"/>
                    </a:cubicBezTo>
                    <a:cubicBezTo>
                      <a:pt x="0" y="35502"/>
                      <a:pt x="0" y="32905"/>
                      <a:pt x="866" y="29441"/>
                    </a:cubicBezTo>
                    <a:cubicBezTo>
                      <a:pt x="1732" y="25977"/>
                      <a:pt x="2598" y="23380"/>
                      <a:pt x="3464" y="19916"/>
                    </a:cubicBezTo>
                    <a:cubicBezTo>
                      <a:pt x="5196" y="17318"/>
                      <a:pt x="6061" y="14721"/>
                      <a:pt x="8659" y="12123"/>
                    </a:cubicBezTo>
                    <a:cubicBezTo>
                      <a:pt x="10391" y="9525"/>
                      <a:pt x="12989" y="7793"/>
                      <a:pt x="14720" y="6061"/>
                    </a:cubicBezTo>
                    <a:cubicBezTo>
                      <a:pt x="17318" y="4330"/>
                      <a:pt x="19916" y="2598"/>
                      <a:pt x="22514" y="1732"/>
                    </a:cubicBezTo>
                    <a:cubicBezTo>
                      <a:pt x="25111" y="866"/>
                      <a:pt x="28575" y="0"/>
                      <a:pt x="32039" y="0"/>
                    </a:cubicBezTo>
                    <a:cubicBezTo>
                      <a:pt x="35502" y="0"/>
                      <a:pt x="38100" y="866"/>
                      <a:pt x="40698" y="1732"/>
                    </a:cubicBezTo>
                    <a:cubicBezTo>
                      <a:pt x="43295" y="2598"/>
                      <a:pt x="45027" y="3464"/>
                      <a:pt x="46759" y="5196"/>
                    </a:cubicBezTo>
                    <a:cubicBezTo>
                      <a:pt x="48491" y="6927"/>
                      <a:pt x="49357" y="7793"/>
                      <a:pt x="50223" y="9525"/>
                    </a:cubicBezTo>
                    <a:cubicBezTo>
                      <a:pt x="51089" y="11257"/>
                      <a:pt x="51089" y="12989"/>
                      <a:pt x="51089" y="14721"/>
                    </a:cubicBezTo>
                    <a:cubicBezTo>
                      <a:pt x="51089" y="17318"/>
                      <a:pt x="50223" y="19916"/>
                      <a:pt x="49357" y="22514"/>
                    </a:cubicBezTo>
                    <a:cubicBezTo>
                      <a:pt x="48491" y="25111"/>
                      <a:pt x="45893" y="26843"/>
                      <a:pt x="43295" y="28575"/>
                    </a:cubicBezTo>
                    <a:cubicBezTo>
                      <a:pt x="40698" y="30307"/>
                      <a:pt x="36368" y="32039"/>
                      <a:pt x="31173" y="33770"/>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3" y="50223"/>
                      <a:pt x="14720" y="53686"/>
                    </a:cubicBezTo>
                    <a:cubicBezTo>
                      <a:pt x="17318" y="56284"/>
                      <a:pt x="20782" y="58016"/>
                      <a:pt x="25977" y="58016"/>
                    </a:cubicBezTo>
                    <a:cubicBezTo>
                      <a:pt x="27709" y="58016"/>
                      <a:pt x="29441" y="58016"/>
                      <a:pt x="31173" y="57150"/>
                    </a:cubicBezTo>
                    <a:cubicBezTo>
                      <a:pt x="32905" y="57150"/>
                      <a:pt x="33770" y="56284"/>
                      <a:pt x="35502" y="55418"/>
                    </a:cubicBezTo>
                    <a:cubicBezTo>
                      <a:pt x="36368" y="54552"/>
                      <a:pt x="38100" y="54552"/>
                      <a:pt x="38966" y="53686"/>
                    </a:cubicBezTo>
                    <a:cubicBezTo>
                      <a:pt x="39832" y="52821"/>
                      <a:pt x="40698" y="51955"/>
                      <a:pt x="41564" y="51955"/>
                    </a:cubicBezTo>
                    <a:cubicBezTo>
                      <a:pt x="42430" y="51089"/>
                      <a:pt x="43295" y="51089"/>
                      <a:pt x="43295" y="50223"/>
                    </a:cubicBezTo>
                    <a:cubicBezTo>
                      <a:pt x="44161" y="50223"/>
                      <a:pt x="45027" y="49357"/>
                      <a:pt x="45027" y="49357"/>
                    </a:cubicBezTo>
                    <a:cubicBezTo>
                      <a:pt x="45893" y="49357"/>
                      <a:pt x="46759" y="49357"/>
                      <a:pt x="46759" y="50223"/>
                    </a:cubicBezTo>
                    <a:lnTo>
                      <a:pt x="49357" y="51089"/>
                    </a:lnTo>
                    <a:close/>
                    <a:moveTo>
                      <a:pt x="31173" y="6927"/>
                    </a:moveTo>
                    <a:cubicBezTo>
                      <a:pt x="28575" y="6927"/>
                      <a:pt x="25977" y="7793"/>
                      <a:pt x="24245" y="8659"/>
                    </a:cubicBezTo>
                    <a:cubicBezTo>
                      <a:pt x="21648" y="9525"/>
                      <a:pt x="19916" y="11257"/>
                      <a:pt x="18184" y="12989"/>
                    </a:cubicBezTo>
                    <a:cubicBezTo>
                      <a:pt x="16452" y="14721"/>
                      <a:pt x="14720" y="17318"/>
                      <a:pt x="13855" y="19916"/>
                    </a:cubicBezTo>
                    <a:cubicBezTo>
                      <a:pt x="12989" y="22514"/>
                      <a:pt x="12123" y="25111"/>
                      <a:pt x="11257" y="28575"/>
                    </a:cubicBezTo>
                    <a:cubicBezTo>
                      <a:pt x="17318" y="27709"/>
                      <a:pt x="22514" y="26843"/>
                      <a:pt x="26843" y="25977"/>
                    </a:cubicBezTo>
                    <a:cubicBezTo>
                      <a:pt x="30307" y="25111"/>
                      <a:pt x="33770" y="24246"/>
                      <a:pt x="35502" y="22514"/>
                    </a:cubicBezTo>
                    <a:cubicBezTo>
                      <a:pt x="37234" y="21648"/>
                      <a:pt x="38966" y="19916"/>
                      <a:pt x="39832" y="19050"/>
                    </a:cubicBezTo>
                    <a:cubicBezTo>
                      <a:pt x="40698" y="17318"/>
                      <a:pt x="40698" y="16452"/>
                      <a:pt x="40698" y="14721"/>
                    </a:cubicBezTo>
                    <a:cubicBezTo>
                      <a:pt x="40698" y="13855"/>
                      <a:pt x="40698" y="12989"/>
                      <a:pt x="39832" y="12123"/>
                    </a:cubicBezTo>
                    <a:cubicBezTo>
                      <a:pt x="39832" y="11257"/>
                      <a:pt x="38966" y="10391"/>
                      <a:pt x="38100" y="9525"/>
                    </a:cubicBezTo>
                    <a:cubicBezTo>
                      <a:pt x="37234" y="8659"/>
                      <a:pt x="36368" y="8659"/>
                      <a:pt x="35502" y="7793"/>
                    </a:cubicBezTo>
                    <a:cubicBezTo>
                      <a:pt x="34636" y="7793"/>
                      <a:pt x="32905" y="6927"/>
                      <a:pt x="31173" y="6927"/>
                    </a:cubicBezTo>
                    <a:close/>
                  </a:path>
                </a:pathLst>
              </a:custGeom>
              <a:solidFill>
                <a:srgbClr val="203249"/>
              </a:solidFill>
              <a:ln w="8653" cap="flat">
                <a:noFill/>
                <a:prstDash val="solid"/>
                <a:miter/>
              </a:ln>
            </p:spPr>
            <p:txBody>
              <a:bodyPr rtlCol="0" anchor="ctr"/>
              <a:lstStyle/>
              <a:p>
                <a:endParaRPr lang="en-US"/>
              </a:p>
            </p:txBody>
          </p:sp>
          <p:sp>
            <p:nvSpPr>
              <p:cNvPr id="124" name="Freeform 123">
                <a:extLst>
                  <a:ext uri="{FF2B5EF4-FFF2-40B4-BE49-F238E27FC236}">
                    <a16:creationId xmlns:a16="http://schemas.microsoft.com/office/drawing/2014/main" id="{CC4B614A-AA34-CE58-6A30-585650D03E33}"/>
                  </a:ext>
                </a:extLst>
              </p:cNvPr>
              <p:cNvSpPr/>
              <p:nvPr/>
            </p:nvSpPr>
            <p:spPr>
              <a:xfrm>
                <a:off x="4307897" y="2719820"/>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80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8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4161 w 55418"/>
                  <a:gd name="connsiteY22" fmla="*/ 10391 h 65809"/>
                  <a:gd name="connsiteX23" fmla="*/ 41564 w 55418"/>
                  <a:gd name="connsiteY23" fmla="*/ 10391 h 65809"/>
                  <a:gd name="connsiteX24" fmla="*/ 38966 w 55418"/>
                  <a:gd name="connsiteY24" fmla="*/ 10391 h 65809"/>
                  <a:gd name="connsiteX25" fmla="*/ 32039 w 55418"/>
                  <a:gd name="connsiteY25" fmla="*/ 11257 h 65809"/>
                  <a:gd name="connsiteX26" fmla="*/ 25111 w 55418"/>
                  <a:gd name="connsiteY26" fmla="*/ 14720 h 65809"/>
                  <a:gd name="connsiteX27" fmla="*/ 19916 w 55418"/>
                  <a:gd name="connsiteY27" fmla="*/ 19916 h 65809"/>
                  <a:gd name="connsiteX28" fmla="*/ 15586 w 55418"/>
                  <a:gd name="connsiteY28" fmla="*/ 26843 h 65809"/>
                  <a:gd name="connsiteX29" fmla="*/ 12989 w 55418"/>
                  <a:gd name="connsiteY29" fmla="*/ 34636 h 65809"/>
                  <a:gd name="connsiteX30" fmla="*/ 12123 w 55418"/>
                  <a:gd name="connsiteY30" fmla="*/ 43295 h 65809"/>
                  <a:gd name="connsiteX31" fmla="*/ 21648 w 55418"/>
                  <a:gd name="connsiteY31" fmla="*/ 58016 h 65809"/>
                  <a:gd name="connsiteX32" fmla="*/ 27709 w 55418"/>
                  <a:gd name="connsiteY32" fmla="*/ 56284 h 65809"/>
                  <a:gd name="connsiteX33" fmla="*/ 32905 w 55418"/>
                  <a:gd name="connsiteY33" fmla="*/ 51089 h 65809"/>
                  <a:gd name="connsiteX34" fmla="*/ 38100 w 55418"/>
                  <a:gd name="connsiteY34" fmla="*/ 43295 h 65809"/>
                  <a:gd name="connsiteX35" fmla="*/ 42430 w 55418"/>
                  <a:gd name="connsiteY35" fmla="*/ 32904 h 65809"/>
                  <a:gd name="connsiteX36" fmla="*/ 44161 w 55418"/>
                  <a:gd name="connsiteY36" fmla="*/ 10391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5" y="58016"/>
                      <a:pt x="31173" y="60614"/>
                      <a:pt x="29441" y="61480"/>
                    </a:cubicBezTo>
                    <a:cubicBezTo>
                      <a:pt x="27709" y="63211"/>
                      <a:pt x="25111" y="64077"/>
                      <a:pt x="23380" y="64943"/>
                    </a:cubicBezTo>
                    <a:cubicBezTo>
                      <a:pt x="21648" y="65809"/>
                      <a:pt x="19050" y="65809"/>
                      <a:pt x="16452" y="65809"/>
                    </a:cubicBezTo>
                    <a:cubicBezTo>
                      <a:pt x="13855"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8"/>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5" y="866"/>
                      <a:pt x="36368" y="0"/>
                      <a:pt x="39832" y="0"/>
                    </a:cubicBezTo>
                    <a:cubicBezTo>
                      <a:pt x="42430" y="0"/>
                      <a:pt x="45027" y="0"/>
                      <a:pt x="47625" y="866"/>
                    </a:cubicBezTo>
                    <a:cubicBezTo>
                      <a:pt x="50223" y="1732"/>
                      <a:pt x="52820" y="1732"/>
                      <a:pt x="55418" y="3464"/>
                    </a:cubicBezTo>
                    <a:lnTo>
                      <a:pt x="47625" y="64077"/>
                    </a:lnTo>
                    <a:lnTo>
                      <a:pt x="41564" y="64077"/>
                    </a:lnTo>
                    <a:cubicBezTo>
                      <a:pt x="39832" y="64077"/>
                      <a:pt x="38966" y="64077"/>
                      <a:pt x="38966" y="63211"/>
                    </a:cubicBezTo>
                    <a:cubicBezTo>
                      <a:pt x="38100" y="62345"/>
                      <a:pt x="38100" y="61480"/>
                      <a:pt x="38100" y="60614"/>
                    </a:cubicBezTo>
                    <a:lnTo>
                      <a:pt x="39832" y="49357"/>
                    </a:lnTo>
                    <a:close/>
                    <a:moveTo>
                      <a:pt x="44161" y="10391"/>
                    </a:moveTo>
                    <a:cubicBezTo>
                      <a:pt x="43295" y="10391"/>
                      <a:pt x="42430" y="10391"/>
                      <a:pt x="41564" y="10391"/>
                    </a:cubicBezTo>
                    <a:cubicBezTo>
                      <a:pt x="40698" y="10391"/>
                      <a:pt x="39832" y="10391"/>
                      <a:pt x="38966" y="10391"/>
                    </a:cubicBezTo>
                    <a:cubicBezTo>
                      <a:pt x="36368" y="10391"/>
                      <a:pt x="33770" y="10391"/>
                      <a:pt x="32039" y="11257"/>
                    </a:cubicBezTo>
                    <a:cubicBezTo>
                      <a:pt x="29441" y="12123"/>
                      <a:pt x="27709" y="12989"/>
                      <a:pt x="25111" y="14720"/>
                    </a:cubicBezTo>
                    <a:cubicBezTo>
                      <a:pt x="23380" y="16452"/>
                      <a:pt x="21648" y="18184"/>
                      <a:pt x="19916" y="19916"/>
                    </a:cubicBezTo>
                    <a:cubicBezTo>
                      <a:pt x="18184" y="21648"/>
                      <a:pt x="16452" y="24245"/>
                      <a:pt x="15586" y="26843"/>
                    </a:cubicBezTo>
                    <a:cubicBezTo>
                      <a:pt x="14720" y="29441"/>
                      <a:pt x="13855" y="32038"/>
                      <a:pt x="12989" y="34636"/>
                    </a:cubicBezTo>
                    <a:cubicBezTo>
                      <a:pt x="12123" y="37234"/>
                      <a:pt x="12123" y="39832"/>
                      <a:pt x="12123" y="43295"/>
                    </a:cubicBezTo>
                    <a:cubicBezTo>
                      <a:pt x="12123" y="53686"/>
                      <a:pt x="15586" y="58016"/>
                      <a:pt x="21648" y="58016"/>
                    </a:cubicBezTo>
                    <a:cubicBezTo>
                      <a:pt x="23380" y="58016"/>
                      <a:pt x="25977" y="57150"/>
                      <a:pt x="27709" y="56284"/>
                    </a:cubicBezTo>
                    <a:cubicBezTo>
                      <a:pt x="29441" y="55418"/>
                      <a:pt x="31173" y="53686"/>
                      <a:pt x="32905" y="51089"/>
                    </a:cubicBezTo>
                    <a:cubicBezTo>
                      <a:pt x="34636" y="48491"/>
                      <a:pt x="36368" y="45893"/>
                      <a:pt x="38100" y="43295"/>
                    </a:cubicBezTo>
                    <a:cubicBezTo>
                      <a:pt x="39832" y="40698"/>
                      <a:pt x="40698" y="37234"/>
                      <a:pt x="42430" y="32904"/>
                    </a:cubicBezTo>
                    <a:lnTo>
                      <a:pt x="44161" y="10391"/>
                    </a:lnTo>
                    <a:close/>
                  </a:path>
                </a:pathLst>
              </a:custGeom>
              <a:solidFill>
                <a:srgbClr val="203249"/>
              </a:solidFill>
              <a:ln w="8653"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B36125D7-6F2D-D9E3-62D9-9A181292561A}"/>
                  </a:ext>
                </a:extLst>
              </p:cNvPr>
              <p:cNvSpPr/>
              <p:nvPr/>
            </p:nvSpPr>
            <p:spPr>
              <a:xfrm>
                <a:off x="4372840" y="2719820"/>
                <a:ext cx="86242" cy="65809"/>
              </a:xfrm>
              <a:custGeom>
                <a:avLst/>
                <a:gdLst>
                  <a:gd name="connsiteX0" fmla="*/ 0 w 86242"/>
                  <a:gd name="connsiteY0" fmla="*/ 65809 h 65809"/>
                  <a:gd name="connsiteX1" fmla="*/ 7793 w 86242"/>
                  <a:gd name="connsiteY1" fmla="*/ 2598 h 65809"/>
                  <a:gd name="connsiteX2" fmla="*/ 12989 w 86242"/>
                  <a:gd name="connsiteY2" fmla="*/ 2598 h 65809"/>
                  <a:gd name="connsiteX3" fmla="*/ 16452 w 86242"/>
                  <a:gd name="connsiteY3" fmla="*/ 6061 h 65809"/>
                  <a:gd name="connsiteX4" fmla="*/ 15586 w 86242"/>
                  <a:gd name="connsiteY4" fmla="*/ 17318 h 65809"/>
                  <a:gd name="connsiteX5" fmla="*/ 25977 w 86242"/>
                  <a:gd name="connsiteY5" fmla="*/ 5196 h 65809"/>
                  <a:gd name="connsiteX6" fmla="*/ 37234 w 86242"/>
                  <a:gd name="connsiteY6" fmla="*/ 866 h 65809"/>
                  <a:gd name="connsiteX7" fmla="*/ 46759 w 86242"/>
                  <a:gd name="connsiteY7" fmla="*/ 5196 h 65809"/>
                  <a:gd name="connsiteX8" fmla="*/ 50223 w 86242"/>
                  <a:gd name="connsiteY8" fmla="*/ 17318 h 65809"/>
                  <a:gd name="connsiteX9" fmla="*/ 60614 w 86242"/>
                  <a:gd name="connsiteY9" fmla="*/ 4330 h 65809"/>
                  <a:gd name="connsiteX10" fmla="*/ 72736 w 86242"/>
                  <a:gd name="connsiteY10" fmla="*/ 0 h 65809"/>
                  <a:gd name="connsiteX11" fmla="*/ 83993 w 86242"/>
                  <a:gd name="connsiteY11" fmla="*/ 6061 h 65809"/>
                  <a:gd name="connsiteX12" fmla="*/ 85725 w 86242"/>
                  <a:gd name="connsiteY12" fmla="*/ 23379 h 65809"/>
                  <a:gd name="connsiteX13" fmla="*/ 81395 w 86242"/>
                  <a:gd name="connsiteY13" fmla="*/ 63211 h 65809"/>
                  <a:gd name="connsiteX14" fmla="*/ 70139 w 86242"/>
                  <a:gd name="connsiteY14" fmla="*/ 63211 h 65809"/>
                  <a:gd name="connsiteX15" fmla="*/ 75334 w 86242"/>
                  <a:gd name="connsiteY15" fmla="*/ 23379 h 65809"/>
                  <a:gd name="connsiteX16" fmla="*/ 74468 w 86242"/>
                  <a:gd name="connsiteY16" fmla="*/ 12123 h 65809"/>
                  <a:gd name="connsiteX17" fmla="*/ 68407 w 86242"/>
                  <a:gd name="connsiteY17" fmla="*/ 8659 h 65809"/>
                  <a:gd name="connsiteX18" fmla="*/ 63211 w 86242"/>
                  <a:gd name="connsiteY18" fmla="*/ 10391 h 65809"/>
                  <a:gd name="connsiteX19" fmla="*/ 58016 w 86242"/>
                  <a:gd name="connsiteY19" fmla="*/ 14720 h 65809"/>
                  <a:gd name="connsiteX20" fmla="*/ 53686 w 86242"/>
                  <a:gd name="connsiteY20" fmla="*/ 20782 h 65809"/>
                  <a:gd name="connsiteX21" fmla="*/ 50223 w 86242"/>
                  <a:gd name="connsiteY21" fmla="*/ 29441 h 65809"/>
                  <a:gd name="connsiteX22" fmla="*/ 50223 w 86242"/>
                  <a:gd name="connsiteY22" fmla="*/ 29441 h 65809"/>
                  <a:gd name="connsiteX23" fmla="*/ 45893 w 86242"/>
                  <a:gd name="connsiteY23" fmla="*/ 64077 h 65809"/>
                  <a:gd name="connsiteX24" fmla="*/ 34636 w 86242"/>
                  <a:gd name="connsiteY24" fmla="*/ 64077 h 65809"/>
                  <a:gd name="connsiteX25" fmla="*/ 38966 w 86242"/>
                  <a:gd name="connsiteY25" fmla="*/ 24245 h 65809"/>
                  <a:gd name="connsiteX26" fmla="*/ 38966 w 86242"/>
                  <a:gd name="connsiteY26" fmla="*/ 12989 h 65809"/>
                  <a:gd name="connsiteX27" fmla="*/ 32905 w 86242"/>
                  <a:gd name="connsiteY27" fmla="*/ 9525 h 65809"/>
                  <a:gd name="connsiteX28" fmla="*/ 26843 w 86242"/>
                  <a:gd name="connsiteY28" fmla="*/ 11257 h 65809"/>
                  <a:gd name="connsiteX29" fmla="*/ 21648 w 86242"/>
                  <a:gd name="connsiteY29" fmla="*/ 15586 h 65809"/>
                  <a:gd name="connsiteX30" fmla="*/ 17318 w 86242"/>
                  <a:gd name="connsiteY30" fmla="*/ 22514 h 65809"/>
                  <a:gd name="connsiteX31" fmla="*/ 13855 w 86242"/>
                  <a:gd name="connsiteY31" fmla="*/ 32038 h 65809"/>
                  <a:gd name="connsiteX32" fmla="*/ 9525 w 86242"/>
                  <a:gd name="connsiteY32" fmla="*/ 64943 h 65809"/>
                  <a:gd name="connsiteX33" fmla="*/ 0 w 86242"/>
                  <a:gd name="connsiteY33" fmla="*/ 64943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6242" h="65809">
                    <a:moveTo>
                      <a:pt x="0" y="65809"/>
                    </a:moveTo>
                    <a:lnTo>
                      <a:pt x="7793" y="2598"/>
                    </a:lnTo>
                    <a:lnTo>
                      <a:pt x="12989" y="2598"/>
                    </a:lnTo>
                    <a:cubicBezTo>
                      <a:pt x="15586" y="2598"/>
                      <a:pt x="16452" y="3464"/>
                      <a:pt x="16452" y="6061"/>
                    </a:cubicBezTo>
                    <a:lnTo>
                      <a:pt x="15586" y="17318"/>
                    </a:lnTo>
                    <a:cubicBezTo>
                      <a:pt x="19050" y="12123"/>
                      <a:pt x="22514" y="7793"/>
                      <a:pt x="25977" y="5196"/>
                    </a:cubicBezTo>
                    <a:cubicBezTo>
                      <a:pt x="29441" y="2598"/>
                      <a:pt x="33770" y="866"/>
                      <a:pt x="37234" y="866"/>
                    </a:cubicBezTo>
                    <a:cubicBezTo>
                      <a:pt x="41564" y="866"/>
                      <a:pt x="45027" y="2598"/>
                      <a:pt x="46759" y="5196"/>
                    </a:cubicBezTo>
                    <a:cubicBezTo>
                      <a:pt x="48491" y="7793"/>
                      <a:pt x="50223" y="12123"/>
                      <a:pt x="50223" y="17318"/>
                    </a:cubicBezTo>
                    <a:cubicBezTo>
                      <a:pt x="53686" y="11257"/>
                      <a:pt x="57150" y="6927"/>
                      <a:pt x="60614" y="4330"/>
                    </a:cubicBezTo>
                    <a:cubicBezTo>
                      <a:pt x="64943" y="1732"/>
                      <a:pt x="68407" y="0"/>
                      <a:pt x="72736" y="0"/>
                    </a:cubicBezTo>
                    <a:cubicBezTo>
                      <a:pt x="77932" y="0"/>
                      <a:pt x="82261" y="1732"/>
                      <a:pt x="83993" y="6061"/>
                    </a:cubicBezTo>
                    <a:cubicBezTo>
                      <a:pt x="86591" y="10391"/>
                      <a:pt x="86591" y="16452"/>
                      <a:pt x="85725" y="23379"/>
                    </a:cubicBezTo>
                    <a:lnTo>
                      <a:pt x="81395" y="63211"/>
                    </a:lnTo>
                    <a:lnTo>
                      <a:pt x="70139" y="63211"/>
                    </a:lnTo>
                    <a:lnTo>
                      <a:pt x="75334" y="23379"/>
                    </a:lnTo>
                    <a:cubicBezTo>
                      <a:pt x="76200" y="18184"/>
                      <a:pt x="75334" y="14720"/>
                      <a:pt x="74468" y="12123"/>
                    </a:cubicBezTo>
                    <a:cubicBezTo>
                      <a:pt x="73602" y="9525"/>
                      <a:pt x="71870" y="8659"/>
                      <a:pt x="68407" y="8659"/>
                    </a:cubicBezTo>
                    <a:cubicBezTo>
                      <a:pt x="66675" y="8659"/>
                      <a:pt x="64943" y="9525"/>
                      <a:pt x="63211" y="10391"/>
                    </a:cubicBezTo>
                    <a:cubicBezTo>
                      <a:pt x="61480" y="11257"/>
                      <a:pt x="59748" y="12989"/>
                      <a:pt x="58016" y="14720"/>
                    </a:cubicBezTo>
                    <a:cubicBezTo>
                      <a:pt x="56284" y="16452"/>
                      <a:pt x="54552" y="18184"/>
                      <a:pt x="53686" y="20782"/>
                    </a:cubicBezTo>
                    <a:cubicBezTo>
                      <a:pt x="51955" y="23379"/>
                      <a:pt x="51089" y="25977"/>
                      <a:pt x="50223" y="29441"/>
                    </a:cubicBezTo>
                    <a:lnTo>
                      <a:pt x="50223" y="29441"/>
                    </a:lnTo>
                    <a:lnTo>
                      <a:pt x="45893" y="64077"/>
                    </a:lnTo>
                    <a:lnTo>
                      <a:pt x="34636" y="64077"/>
                    </a:lnTo>
                    <a:lnTo>
                      <a:pt x="38966" y="24245"/>
                    </a:lnTo>
                    <a:cubicBezTo>
                      <a:pt x="39832" y="19050"/>
                      <a:pt x="39832" y="15586"/>
                      <a:pt x="38966" y="12989"/>
                    </a:cubicBezTo>
                    <a:cubicBezTo>
                      <a:pt x="38100" y="10391"/>
                      <a:pt x="36368" y="9525"/>
                      <a:pt x="32905" y="9525"/>
                    </a:cubicBezTo>
                    <a:cubicBezTo>
                      <a:pt x="31173" y="9525"/>
                      <a:pt x="28575" y="10391"/>
                      <a:pt x="26843" y="11257"/>
                    </a:cubicBezTo>
                    <a:cubicBezTo>
                      <a:pt x="25111" y="12123"/>
                      <a:pt x="23380" y="13855"/>
                      <a:pt x="21648" y="15586"/>
                    </a:cubicBezTo>
                    <a:cubicBezTo>
                      <a:pt x="19916" y="17318"/>
                      <a:pt x="18184" y="19916"/>
                      <a:pt x="17318" y="22514"/>
                    </a:cubicBezTo>
                    <a:cubicBezTo>
                      <a:pt x="15586" y="25111"/>
                      <a:pt x="14720" y="28575"/>
                      <a:pt x="13855" y="32038"/>
                    </a:cubicBezTo>
                    <a:lnTo>
                      <a:pt x="9525" y="64943"/>
                    </a:lnTo>
                    <a:lnTo>
                      <a:pt x="0" y="64943"/>
                    </a:lnTo>
                    <a:close/>
                  </a:path>
                </a:pathLst>
              </a:custGeom>
              <a:solidFill>
                <a:srgbClr val="203249"/>
              </a:solidFill>
              <a:ln w="8653"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A5CDC03D-8032-3E86-4BC9-98A808C2584F}"/>
                  </a:ext>
                </a:extLst>
              </p:cNvPr>
              <p:cNvSpPr/>
              <p:nvPr/>
            </p:nvSpPr>
            <p:spPr>
              <a:xfrm>
                <a:off x="4498397" y="2694709"/>
                <a:ext cx="60613" cy="90920"/>
              </a:xfrm>
              <a:custGeom>
                <a:avLst/>
                <a:gdLst>
                  <a:gd name="connsiteX0" fmla="*/ 57150 w 60613"/>
                  <a:gd name="connsiteY0" fmla="*/ 15586 h 90920"/>
                  <a:gd name="connsiteX1" fmla="*/ 55418 w 60613"/>
                  <a:gd name="connsiteY1" fmla="*/ 17318 h 90920"/>
                  <a:gd name="connsiteX2" fmla="*/ 53686 w 60613"/>
                  <a:gd name="connsiteY2" fmla="*/ 18184 h 90920"/>
                  <a:gd name="connsiteX3" fmla="*/ 51089 w 60613"/>
                  <a:gd name="connsiteY3" fmla="*/ 17318 h 90920"/>
                  <a:gd name="connsiteX4" fmla="*/ 48491 w 60613"/>
                  <a:gd name="connsiteY4" fmla="*/ 14720 h 90920"/>
                  <a:gd name="connsiteX5" fmla="*/ 44161 w 60613"/>
                  <a:gd name="connsiteY5" fmla="*/ 12123 h 90920"/>
                  <a:gd name="connsiteX6" fmla="*/ 37234 w 60613"/>
                  <a:gd name="connsiteY6" fmla="*/ 11257 h 90920"/>
                  <a:gd name="connsiteX7" fmla="*/ 30307 w 60613"/>
                  <a:gd name="connsiteY7" fmla="*/ 12123 h 90920"/>
                  <a:gd name="connsiteX8" fmla="*/ 25111 w 60613"/>
                  <a:gd name="connsiteY8" fmla="*/ 15586 h 90920"/>
                  <a:gd name="connsiteX9" fmla="*/ 21648 w 60613"/>
                  <a:gd name="connsiteY9" fmla="*/ 20782 h 90920"/>
                  <a:gd name="connsiteX10" fmla="*/ 20782 w 60613"/>
                  <a:gd name="connsiteY10" fmla="*/ 26843 h 90920"/>
                  <a:gd name="connsiteX11" fmla="*/ 22514 w 60613"/>
                  <a:gd name="connsiteY11" fmla="*/ 32038 h 90920"/>
                  <a:gd name="connsiteX12" fmla="*/ 26843 w 60613"/>
                  <a:gd name="connsiteY12" fmla="*/ 35502 h 90920"/>
                  <a:gd name="connsiteX13" fmla="*/ 32039 w 60613"/>
                  <a:gd name="connsiteY13" fmla="*/ 38100 h 90920"/>
                  <a:gd name="connsiteX14" fmla="*/ 38100 w 60613"/>
                  <a:gd name="connsiteY14" fmla="*/ 40698 h 90920"/>
                  <a:gd name="connsiteX15" fmla="*/ 44161 w 60613"/>
                  <a:gd name="connsiteY15" fmla="*/ 43295 h 90920"/>
                  <a:gd name="connsiteX16" fmla="*/ 49357 w 60613"/>
                  <a:gd name="connsiteY16" fmla="*/ 46759 h 90920"/>
                  <a:gd name="connsiteX17" fmla="*/ 53686 w 60613"/>
                  <a:gd name="connsiteY17" fmla="*/ 51955 h 90920"/>
                  <a:gd name="connsiteX18" fmla="*/ 55418 w 60613"/>
                  <a:gd name="connsiteY18" fmla="*/ 59748 h 90920"/>
                  <a:gd name="connsiteX19" fmla="*/ 52820 w 60613"/>
                  <a:gd name="connsiteY19" fmla="*/ 71870 h 90920"/>
                  <a:gd name="connsiteX20" fmla="*/ 46759 w 60613"/>
                  <a:gd name="connsiteY20" fmla="*/ 81395 h 90920"/>
                  <a:gd name="connsiteX21" fmla="*/ 37234 w 60613"/>
                  <a:gd name="connsiteY21" fmla="*/ 88323 h 90920"/>
                  <a:gd name="connsiteX22" fmla="*/ 24245 w 60613"/>
                  <a:gd name="connsiteY22" fmla="*/ 90920 h 90920"/>
                  <a:gd name="connsiteX23" fmla="*/ 10391 w 60613"/>
                  <a:gd name="connsiteY23" fmla="*/ 87457 h 90920"/>
                  <a:gd name="connsiteX24" fmla="*/ 0 w 60613"/>
                  <a:gd name="connsiteY24" fmla="*/ 78798 h 90920"/>
                  <a:gd name="connsiteX25" fmla="*/ 4330 w 60613"/>
                  <a:gd name="connsiteY25" fmla="*/ 73602 h 90920"/>
                  <a:gd name="connsiteX26" fmla="*/ 5195 w 60613"/>
                  <a:gd name="connsiteY26" fmla="*/ 72736 h 90920"/>
                  <a:gd name="connsiteX27" fmla="*/ 6927 w 60613"/>
                  <a:gd name="connsiteY27" fmla="*/ 71870 h 90920"/>
                  <a:gd name="connsiteX28" fmla="*/ 9525 w 60613"/>
                  <a:gd name="connsiteY28" fmla="*/ 73602 h 90920"/>
                  <a:gd name="connsiteX29" fmla="*/ 12989 w 60613"/>
                  <a:gd name="connsiteY29" fmla="*/ 77066 h 90920"/>
                  <a:gd name="connsiteX30" fmla="*/ 18184 w 60613"/>
                  <a:gd name="connsiteY30" fmla="*/ 80529 h 90920"/>
                  <a:gd name="connsiteX31" fmla="*/ 25977 w 60613"/>
                  <a:gd name="connsiteY31" fmla="*/ 82261 h 90920"/>
                  <a:gd name="connsiteX32" fmla="*/ 33770 w 60613"/>
                  <a:gd name="connsiteY32" fmla="*/ 80529 h 90920"/>
                  <a:gd name="connsiteX33" fmla="*/ 39832 w 60613"/>
                  <a:gd name="connsiteY33" fmla="*/ 77066 h 90920"/>
                  <a:gd name="connsiteX34" fmla="*/ 43295 w 60613"/>
                  <a:gd name="connsiteY34" fmla="*/ 71004 h 90920"/>
                  <a:gd name="connsiteX35" fmla="*/ 45027 w 60613"/>
                  <a:gd name="connsiteY35" fmla="*/ 63211 h 90920"/>
                  <a:gd name="connsiteX36" fmla="*/ 43295 w 60613"/>
                  <a:gd name="connsiteY36" fmla="*/ 57150 h 90920"/>
                  <a:gd name="connsiteX37" fmla="*/ 38966 w 60613"/>
                  <a:gd name="connsiteY37" fmla="*/ 53686 h 90920"/>
                  <a:gd name="connsiteX38" fmla="*/ 33770 w 60613"/>
                  <a:gd name="connsiteY38" fmla="*/ 51089 h 90920"/>
                  <a:gd name="connsiteX39" fmla="*/ 27709 w 60613"/>
                  <a:gd name="connsiteY39" fmla="*/ 48491 h 90920"/>
                  <a:gd name="connsiteX40" fmla="*/ 21648 w 60613"/>
                  <a:gd name="connsiteY40" fmla="*/ 45893 h 90920"/>
                  <a:gd name="connsiteX41" fmla="*/ 16452 w 60613"/>
                  <a:gd name="connsiteY41" fmla="*/ 42429 h 90920"/>
                  <a:gd name="connsiteX42" fmla="*/ 12123 w 60613"/>
                  <a:gd name="connsiteY42" fmla="*/ 36368 h 90920"/>
                  <a:gd name="connsiteX43" fmla="*/ 10391 w 60613"/>
                  <a:gd name="connsiteY43" fmla="*/ 27709 h 90920"/>
                  <a:gd name="connsiteX44" fmla="*/ 12123 w 60613"/>
                  <a:gd name="connsiteY44" fmla="*/ 17318 h 90920"/>
                  <a:gd name="connsiteX45" fmla="*/ 18184 w 60613"/>
                  <a:gd name="connsiteY45" fmla="*/ 8659 h 90920"/>
                  <a:gd name="connsiteX46" fmla="*/ 27709 w 60613"/>
                  <a:gd name="connsiteY46" fmla="*/ 2598 h 90920"/>
                  <a:gd name="connsiteX47" fmla="*/ 39832 w 60613"/>
                  <a:gd name="connsiteY47" fmla="*/ 0 h 90920"/>
                  <a:gd name="connsiteX48" fmla="*/ 51955 w 60613"/>
                  <a:gd name="connsiteY48" fmla="*/ 2598 h 90920"/>
                  <a:gd name="connsiteX49" fmla="*/ 60614 w 60613"/>
                  <a:gd name="connsiteY49" fmla="*/ 9525 h 90920"/>
                  <a:gd name="connsiteX50" fmla="*/ 57150 w 60613"/>
                  <a:gd name="connsiteY50" fmla="*/ 15586 h 90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60613" h="90920">
                    <a:moveTo>
                      <a:pt x="57150" y="15586"/>
                    </a:moveTo>
                    <a:cubicBezTo>
                      <a:pt x="56284" y="16452"/>
                      <a:pt x="56284" y="16452"/>
                      <a:pt x="55418" y="17318"/>
                    </a:cubicBezTo>
                    <a:cubicBezTo>
                      <a:pt x="55418" y="17318"/>
                      <a:pt x="54552" y="18184"/>
                      <a:pt x="53686" y="18184"/>
                    </a:cubicBezTo>
                    <a:cubicBezTo>
                      <a:pt x="52820" y="18184"/>
                      <a:pt x="51955" y="18184"/>
                      <a:pt x="51089" y="17318"/>
                    </a:cubicBezTo>
                    <a:cubicBezTo>
                      <a:pt x="50223" y="16452"/>
                      <a:pt x="49357" y="15586"/>
                      <a:pt x="48491" y="14720"/>
                    </a:cubicBezTo>
                    <a:cubicBezTo>
                      <a:pt x="47625" y="13854"/>
                      <a:pt x="45893" y="12989"/>
                      <a:pt x="44161" y="12123"/>
                    </a:cubicBezTo>
                    <a:cubicBezTo>
                      <a:pt x="42430" y="11257"/>
                      <a:pt x="39832" y="11257"/>
                      <a:pt x="37234" y="11257"/>
                    </a:cubicBezTo>
                    <a:cubicBezTo>
                      <a:pt x="34636" y="11257"/>
                      <a:pt x="32039" y="11257"/>
                      <a:pt x="30307" y="12123"/>
                    </a:cubicBezTo>
                    <a:cubicBezTo>
                      <a:pt x="28575" y="12989"/>
                      <a:pt x="26843" y="13854"/>
                      <a:pt x="25111" y="15586"/>
                    </a:cubicBezTo>
                    <a:cubicBezTo>
                      <a:pt x="23380" y="17318"/>
                      <a:pt x="22514" y="19050"/>
                      <a:pt x="21648" y="20782"/>
                    </a:cubicBezTo>
                    <a:cubicBezTo>
                      <a:pt x="20782" y="22513"/>
                      <a:pt x="20782" y="25111"/>
                      <a:pt x="20782" y="26843"/>
                    </a:cubicBezTo>
                    <a:cubicBezTo>
                      <a:pt x="20782" y="28575"/>
                      <a:pt x="21648" y="31173"/>
                      <a:pt x="22514" y="32038"/>
                    </a:cubicBezTo>
                    <a:cubicBezTo>
                      <a:pt x="23380" y="33770"/>
                      <a:pt x="25111" y="34636"/>
                      <a:pt x="26843" y="35502"/>
                    </a:cubicBezTo>
                    <a:cubicBezTo>
                      <a:pt x="28575" y="36368"/>
                      <a:pt x="30307" y="37234"/>
                      <a:pt x="32039" y="38100"/>
                    </a:cubicBezTo>
                    <a:cubicBezTo>
                      <a:pt x="33770" y="38966"/>
                      <a:pt x="36368" y="39832"/>
                      <a:pt x="38100" y="40698"/>
                    </a:cubicBezTo>
                    <a:cubicBezTo>
                      <a:pt x="39832" y="41564"/>
                      <a:pt x="42430" y="42429"/>
                      <a:pt x="44161" y="43295"/>
                    </a:cubicBezTo>
                    <a:cubicBezTo>
                      <a:pt x="45893" y="44161"/>
                      <a:pt x="48491" y="45893"/>
                      <a:pt x="49357" y="46759"/>
                    </a:cubicBezTo>
                    <a:cubicBezTo>
                      <a:pt x="51089" y="48491"/>
                      <a:pt x="51955" y="50223"/>
                      <a:pt x="53686" y="51955"/>
                    </a:cubicBezTo>
                    <a:cubicBezTo>
                      <a:pt x="54552" y="53686"/>
                      <a:pt x="55418" y="57150"/>
                      <a:pt x="55418" y="59748"/>
                    </a:cubicBezTo>
                    <a:cubicBezTo>
                      <a:pt x="55418" y="64077"/>
                      <a:pt x="54552" y="68407"/>
                      <a:pt x="52820" y="71870"/>
                    </a:cubicBezTo>
                    <a:cubicBezTo>
                      <a:pt x="51089" y="75334"/>
                      <a:pt x="49357" y="78798"/>
                      <a:pt x="46759" y="81395"/>
                    </a:cubicBezTo>
                    <a:cubicBezTo>
                      <a:pt x="44161" y="83993"/>
                      <a:pt x="40698" y="86591"/>
                      <a:pt x="37234" y="88323"/>
                    </a:cubicBezTo>
                    <a:cubicBezTo>
                      <a:pt x="33770" y="90054"/>
                      <a:pt x="29441" y="90920"/>
                      <a:pt x="24245" y="90920"/>
                    </a:cubicBezTo>
                    <a:cubicBezTo>
                      <a:pt x="19050" y="90920"/>
                      <a:pt x="13855" y="90054"/>
                      <a:pt x="10391" y="87457"/>
                    </a:cubicBezTo>
                    <a:cubicBezTo>
                      <a:pt x="6061" y="85725"/>
                      <a:pt x="2598" y="82261"/>
                      <a:pt x="0" y="78798"/>
                    </a:cubicBezTo>
                    <a:lnTo>
                      <a:pt x="4330" y="73602"/>
                    </a:lnTo>
                    <a:cubicBezTo>
                      <a:pt x="4330" y="72736"/>
                      <a:pt x="5195" y="72736"/>
                      <a:pt x="5195" y="72736"/>
                    </a:cubicBezTo>
                    <a:cubicBezTo>
                      <a:pt x="6061" y="72736"/>
                      <a:pt x="6061" y="71870"/>
                      <a:pt x="6927" y="71870"/>
                    </a:cubicBezTo>
                    <a:cubicBezTo>
                      <a:pt x="7793" y="71870"/>
                      <a:pt x="8659" y="72736"/>
                      <a:pt x="9525" y="73602"/>
                    </a:cubicBezTo>
                    <a:cubicBezTo>
                      <a:pt x="10391" y="74468"/>
                      <a:pt x="11257" y="75334"/>
                      <a:pt x="12989" y="77066"/>
                    </a:cubicBezTo>
                    <a:cubicBezTo>
                      <a:pt x="14720" y="77932"/>
                      <a:pt x="16452" y="79663"/>
                      <a:pt x="18184" y="80529"/>
                    </a:cubicBezTo>
                    <a:cubicBezTo>
                      <a:pt x="19916" y="81395"/>
                      <a:pt x="22514" y="82261"/>
                      <a:pt x="25977" y="82261"/>
                    </a:cubicBezTo>
                    <a:cubicBezTo>
                      <a:pt x="28575" y="82261"/>
                      <a:pt x="31173" y="81395"/>
                      <a:pt x="33770" y="80529"/>
                    </a:cubicBezTo>
                    <a:cubicBezTo>
                      <a:pt x="36368" y="79663"/>
                      <a:pt x="38100" y="77932"/>
                      <a:pt x="39832" y="77066"/>
                    </a:cubicBezTo>
                    <a:cubicBezTo>
                      <a:pt x="41564" y="75334"/>
                      <a:pt x="42430" y="73602"/>
                      <a:pt x="43295" y="71004"/>
                    </a:cubicBezTo>
                    <a:cubicBezTo>
                      <a:pt x="44161" y="68407"/>
                      <a:pt x="45027" y="65809"/>
                      <a:pt x="45027" y="63211"/>
                    </a:cubicBezTo>
                    <a:cubicBezTo>
                      <a:pt x="45027" y="60614"/>
                      <a:pt x="44161" y="58882"/>
                      <a:pt x="43295" y="57150"/>
                    </a:cubicBezTo>
                    <a:cubicBezTo>
                      <a:pt x="42430" y="55418"/>
                      <a:pt x="40698" y="54552"/>
                      <a:pt x="38966" y="53686"/>
                    </a:cubicBezTo>
                    <a:cubicBezTo>
                      <a:pt x="37234" y="52820"/>
                      <a:pt x="35502" y="51955"/>
                      <a:pt x="33770" y="51089"/>
                    </a:cubicBezTo>
                    <a:cubicBezTo>
                      <a:pt x="32039" y="50223"/>
                      <a:pt x="29441" y="49357"/>
                      <a:pt x="27709" y="48491"/>
                    </a:cubicBezTo>
                    <a:cubicBezTo>
                      <a:pt x="25977" y="47625"/>
                      <a:pt x="23380" y="46759"/>
                      <a:pt x="21648" y="45893"/>
                    </a:cubicBezTo>
                    <a:cubicBezTo>
                      <a:pt x="19916" y="45027"/>
                      <a:pt x="17318" y="43295"/>
                      <a:pt x="16452" y="42429"/>
                    </a:cubicBezTo>
                    <a:cubicBezTo>
                      <a:pt x="14720" y="40698"/>
                      <a:pt x="13855" y="38966"/>
                      <a:pt x="12123" y="36368"/>
                    </a:cubicBezTo>
                    <a:cubicBezTo>
                      <a:pt x="11257" y="33770"/>
                      <a:pt x="10391" y="31173"/>
                      <a:pt x="10391" y="27709"/>
                    </a:cubicBezTo>
                    <a:cubicBezTo>
                      <a:pt x="10391" y="24245"/>
                      <a:pt x="11257" y="20782"/>
                      <a:pt x="12123" y="17318"/>
                    </a:cubicBezTo>
                    <a:cubicBezTo>
                      <a:pt x="13855" y="13854"/>
                      <a:pt x="15586" y="11257"/>
                      <a:pt x="18184" y="8659"/>
                    </a:cubicBezTo>
                    <a:cubicBezTo>
                      <a:pt x="20782" y="6061"/>
                      <a:pt x="23380" y="4330"/>
                      <a:pt x="27709" y="2598"/>
                    </a:cubicBezTo>
                    <a:cubicBezTo>
                      <a:pt x="31173" y="866"/>
                      <a:pt x="35502" y="0"/>
                      <a:pt x="39832" y="0"/>
                    </a:cubicBezTo>
                    <a:cubicBezTo>
                      <a:pt x="44161" y="0"/>
                      <a:pt x="48491" y="866"/>
                      <a:pt x="51955" y="2598"/>
                    </a:cubicBezTo>
                    <a:cubicBezTo>
                      <a:pt x="55418" y="4330"/>
                      <a:pt x="58882" y="6927"/>
                      <a:pt x="60614" y="9525"/>
                    </a:cubicBezTo>
                    <a:lnTo>
                      <a:pt x="57150" y="15586"/>
                    </a:lnTo>
                    <a:close/>
                  </a:path>
                </a:pathLst>
              </a:custGeom>
              <a:solidFill>
                <a:srgbClr val="203249"/>
              </a:solidFill>
              <a:ln w="8653"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1915459B-5173-DFA9-4C5B-94F04E6EBC55}"/>
                  </a:ext>
                </a:extLst>
              </p:cNvPr>
              <p:cNvSpPr/>
              <p:nvPr/>
            </p:nvSpPr>
            <p:spPr>
              <a:xfrm>
                <a:off x="4563340" y="2693843"/>
                <a:ext cx="56284" cy="91786"/>
              </a:xfrm>
              <a:custGeom>
                <a:avLst/>
                <a:gdLst>
                  <a:gd name="connsiteX0" fmla="*/ 23380 w 56284"/>
                  <a:gd name="connsiteY0" fmla="*/ 0 h 91786"/>
                  <a:gd name="connsiteX1" fmla="*/ 16452 w 56284"/>
                  <a:gd name="connsiteY1" fmla="*/ 53686 h 91786"/>
                  <a:gd name="connsiteX2" fmla="*/ 18184 w 56284"/>
                  <a:gd name="connsiteY2" fmla="*/ 53686 h 91786"/>
                  <a:gd name="connsiteX3" fmla="*/ 19916 w 56284"/>
                  <a:gd name="connsiteY3" fmla="*/ 53686 h 91786"/>
                  <a:gd name="connsiteX4" fmla="*/ 21648 w 56284"/>
                  <a:gd name="connsiteY4" fmla="*/ 51955 h 91786"/>
                  <a:gd name="connsiteX5" fmla="*/ 42429 w 56284"/>
                  <a:gd name="connsiteY5" fmla="*/ 30307 h 91786"/>
                  <a:gd name="connsiteX6" fmla="*/ 44161 w 56284"/>
                  <a:gd name="connsiteY6" fmla="*/ 28575 h 91786"/>
                  <a:gd name="connsiteX7" fmla="*/ 46759 w 56284"/>
                  <a:gd name="connsiteY7" fmla="*/ 27709 h 91786"/>
                  <a:gd name="connsiteX8" fmla="*/ 56284 w 56284"/>
                  <a:gd name="connsiteY8" fmla="*/ 27709 h 91786"/>
                  <a:gd name="connsiteX9" fmla="*/ 32039 w 56284"/>
                  <a:gd name="connsiteY9" fmla="*/ 52821 h 91786"/>
                  <a:gd name="connsiteX10" fmla="*/ 28575 w 56284"/>
                  <a:gd name="connsiteY10" fmla="*/ 56284 h 91786"/>
                  <a:gd name="connsiteX11" fmla="*/ 30307 w 56284"/>
                  <a:gd name="connsiteY11" fmla="*/ 58016 h 91786"/>
                  <a:gd name="connsiteX12" fmla="*/ 32039 w 56284"/>
                  <a:gd name="connsiteY12" fmla="*/ 60614 h 91786"/>
                  <a:gd name="connsiteX13" fmla="*/ 51089 w 56284"/>
                  <a:gd name="connsiteY13" fmla="*/ 91786 h 91786"/>
                  <a:gd name="connsiteX14" fmla="*/ 41564 w 56284"/>
                  <a:gd name="connsiteY14" fmla="*/ 91786 h 91786"/>
                  <a:gd name="connsiteX15" fmla="*/ 38966 w 56284"/>
                  <a:gd name="connsiteY15" fmla="*/ 90920 h 91786"/>
                  <a:gd name="connsiteX16" fmla="*/ 37234 w 56284"/>
                  <a:gd name="connsiteY16" fmla="*/ 89189 h 91786"/>
                  <a:gd name="connsiteX17" fmla="*/ 20782 w 56284"/>
                  <a:gd name="connsiteY17" fmla="*/ 63211 h 91786"/>
                  <a:gd name="connsiteX18" fmla="*/ 19050 w 56284"/>
                  <a:gd name="connsiteY18" fmla="*/ 61480 h 91786"/>
                  <a:gd name="connsiteX19" fmla="*/ 16452 w 56284"/>
                  <a:gd name="connsiteY19" fmla="*/ 61480 h 91786"/>
                  <a:gd name="connsiteX20" fmla="*/ 14720 w 56284"/>
                  <a:gd name="connsiteY20" fmla="*/ 61480 h 91786"/>
                  <a:gd name="connsiteX21" fmla="*/ 11257 w 56284"/>
                  <a:gd name="connsiteY21" fmla="*/ 91786 h 91786"/>
                  <a:gd name="connsiteX22" fmla="*/ 0 w 56284"/>
                  <a:gd name="connsiteY22" fmla="*/ 91786 h 91786"/>
                  <a:gd name="connsiteX23" fmla="*/ 11257 w 56284"/>
                  <a:gd name="connsiteY23" fmla="*/ 0 h 91786"/>
                  <a:gd name="connsiteX24" fmla="*/ 23380 w 56284"/>
                  <a:gd name="connsiteY24" fmla="*/ 0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6284" h="91786">
                    <a:moveTo>
                      <a:pt x="23380" y="0"/>
                    </a:moveTo>
                    <a:lnTo>
                      <a:pt x="16452" y="53686"/>
                    </a:lnTo>
                    <a:lnTo>
                      <a:pt x="18184" y="53686"/>
                    </a:lnTo>
                    <a:cubicBezTo>
                      <a:pt x="19050" y="53686"/>
                      <a:pt x="19916" y="53686"/>
                      <a:pt x="19916" y="53686"/>
                    </a:cubicBezTo>
                    <a:cubicBezTo>
                      <a:pt x="20782" y="53686"/>
                      <a:pt x="20782" y="52821"/>
                      <a:pt x="21648" y="51955"/>
                    </a:cubicBezTo>
                    <a:lnTo>
                      <a:pt x="42429" y="30307"/>
                    </a:lnTo>
                    <a:cubicBezTo>
                      <a:pt x="43295" y="29441"/>
                      <a:pt x="43295" y="29441"/>
                      <a:pt x="44161" y="28575"/>
                    </a:cubicBezTo>
                    <a:cubicBezTo>
                      <a:pt x="45027" y="27709"/>
                      <a:pt x="45893" y="27709"/>
                      <a:pt x="46759" y="27709"/>
                    </a:cubicBezTo>
                    <a:lnTo>
                      <a:pt x="56284" y="27709"/>
                    </a:lnTo>
                    <a:lnTo>
                      <a:pt x="32039" y="52821"/>
                    </a:lnTo>
                    <a:cubicBezTo>
                      <a:pt x="31173" y="54552"/>
                      <a:pt x="29441" y="55418"/>
                      <a:pt x="28575" y="56284"/>
                    </a:cubicBezTo>
                    <a:cubicBezTo>
                      <a:pt x="29441" y="57150"/>
                      <a:pt x="29441" y="57150"/>
                      <a:pt x="30307" y="58016"/>
                    </a:cubicBezTo>
                    <a:cubicBezTo>
                      <a:pt x="31173" y="58882"/>
                      <a:pt x="31173" y="59748"/>
                      <a:pt x="32039" y="60614"/>
                    </a:cubicBezTo>
                    <a:lnTo>
                      <a:pt x="51089" y="91786"/>
                    </a:lnTo>
                    <a:lnTo>
                      <a:pt x="41564" y="91786"/>
                    </a:lnTo>
                    <a:cubicBezTo>
                      <a:pt x="40698" y="91786"/>
                      <a:pt x="39832" y="91786"/>
                      <a:pt x="38966" y="90920"/>
                    </a:cubicBezTo>
                    <a:cubicBezTo>
                      <a:pt x="38100" y="90920"/>
                      <a:pt x="38100" y="90054"/>
                      <a:pt x="37234" y="89189"/>
                    </a:cubicBezTo>
                    <a:lnTo>
                      <a:pt x="20782" y="63211"/>
                    </a:lnTo>
                    <a:cubicBezTo>
                      <a:pt x="19916" y="62345"/>
                      <a:pt x="19916" y="61480"/>
                      <a:pt x="19050" y="61480"/>
                    </a:cubicBezTo>
                    <a:cubicBezTo>
                      <a:pt x="18184" y="61480"/>
                      <a:pt x="17318" y="61480"/>
                      <a:pt x="16452" y="61480"/>
                    </a:cubicBezTo>
                    <a:lnTo>
                      <a:pt x="14720" y="61480"/>
                    </a:lnTo>
                    <a:lnTo>
                      <a:pt x="11257" y="91786"/>
                    </a:lnTo>
                    <a:lnTo>
                      <a:pt x="0" y="91786"/>
                    </a:lnTo>
                    <a:lnTo>
                      <a:pt x="11257" y="0"/>
                    </a:lnTo>
                    <a:lnTo>
                      <a:pt x="23380" y="0"/>
                    </a:lnTo>
                    <a:close/>
                  </a:path>
                </a:pathLst>
              </a:custGeom>
              <a:solidFill>
                <a:srgbClr val="203249"/>
              </a:solidFill>
              <a:ln w="8653"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31D59EFC-CDB9-7F48-79AA-F7E2FDCF1654}"/>
                  </a:ext>
                </a:extLst>
              </p:cNvPr>
              <p:cNvSpPr/>
              <p:nvPr/>
            </p:nvSpPr>
            <p:spPr>
              <a:xfrm>
                <a:off x="4624820" y="2693843"/>
                <a:ext cx="23379" cy="91786"/>
              </a:xfrm>
              <a:custGeom>
                <a:avLst/>
                <a:gdLst>
                  <a:gd name="connsiteX0" fmla="*/ 19050 w 23379"/>
                  <a:gd name="connsiteY0" fmla="*/ 28575 h 91786"/>
                  <a:gd name="connsiteX1" fmla="*/ 11257 w 23379"/>
                  <a:gd name="connsiteY1" fmla="*/ 91786 h 91786"/>
                  <a:gd name="connsiteX2" fmla="*/ 0 w 23379"/>
                  <a:gd name="connsiteY2" fmla="*/ 91786 h 91786"/>
                  <a:gd name="connsiteX3" fmla="*/ 7793 w 23379"/>
                  <a:gd name="connsiteY3" fmla="*/ 28575 h 91786"/>
                  <a:gd name="connsiteX4" fmla="*/ 19050 w 23379"/>
                  <a:gd name="connsiteY4" fmla="*/ 28575 h 91786"/>
                  <a:gd name="connsiteX5" fmla="*/ 23380 w 23379"/>
                  <a:gd name="connsiteY5" fmla="*/ 8659 h 91786"/>
                  <a:gd name="connsiteX6" fmla="*/ 22514 w 23379"/>
                  <a:gd name="connsiteY6" fmla="*/ 11257 h 91786"/>
                  <a:gd name="connsiteX7" fmla="*/ 20782 w 23379"/>
                  <a:gd name="connsiteY7" fmla="*/ 13855 h 91786"/>
                  <a:gd name="connsiteX8" fmla="*/ 18184 w 23379"/>
                  <a:gd name="connsiteY8" fmla="*/ 15586 h 91786"/>
                  <a:gd name="connsiteX9" fmla="*/ 15586 w 23379"/>
                  <a:gd name="connsiteY9" fmla="*/ 16452 h 91786"/>
                  <a:gd name="connsiteX10" fmla="*/ 12989 w 23379"/>
                  <a:gd name="connsiteY10" fmla="*/ 15586 h 91786"/>
                  <a:gd name="connsiteX11" fmla="*/ 10391 w 23379"/>
                  <a:gd name="connsiteY11" fmla="*/ 13855 h 91786"/>
                  <a:gd name="connsiteX12" fmla="*/ 8659 w 23379"/>
                  <a:gd name="connsiteY12" fmla="*/ 11257 h 91786"/>
                  <a:gd name="connsiteX13" fmla="*/ 7793 w 23379"/>
                  <a:gd name="connsiteY13" fmla="*/ 8659 h 91786"/>
                  <a:gd name="connsiteX14" fmla="*/ 8659 w 23379"/>
                  <a:gd name="connsiteY14" fmla="*/ 5196 h 91786"/>
                  <a:gd name="connsiteX15" fmla="*/ 10391 w 23379"/>
                  <a:gd name="connsiteY15" fmla="*/ 2598 h 91786"/>
                  <a:gd name="connsiteX16" fmla="*/ 12989 w 23379"/>
                  <a:gd name="connsiteY16" fmla="*/ 866 h 91786"/>
                  <a:gd name="connsiteX17" fmla="*/ 15586 w 23379"/>
                  <a:gd name="connsiteY17" fmla="*/ 0 h 91786"/>
                  <a:gd name="connsiteX18" fmla="*/ 18184 w 23379"/>
                  <a:gd name="connsiteY18" fmla="*/ 866 h 91786"/>
                  <a:gd name="connsiteX19" fmla="*/ 20782 w 23379"/>
                  <a:gd name="connsiteY19" fmla="*/ 2598 h 91786"/>
                  <a:gd name="connsiteX20" fmla="*/ 22514 w 23379"/>
                  <a:gd name="connsiteY20" fmla="*/ 5196 h 91786"/>
                  <a:gd name="connsiteX21" fmla="*/ 23380 w 23379"/>
                  <a:gd name="connsiteY21" fmla="*/ 8659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379" h="91786">
                    <a:moveTo>
                      <a:pt x="19050" y="28575"/>
                    </a:moveTo>
                    <a:lnTo>
                      <a:pt x="11257" y="91786"/>
                    </a:lnTo>
                    <a:lnTo>
                      <a:pt x="0" y="91786"/>
                    </a:lnTo>
                    <a:lnTo>
                      <a:pt x="7793" y="28575"/>
                    </a:lnTo>
                    <a:lnTo>
                      <a:pt x="19050" y="28575"/>
                    </a:lnTo>
                    <a:close/>
                    <a:moveTo>
                      <a:pt x="23380" y="8659"/>
                    </a:moveTo>
                    <a:cubicBezTo>
                      <a:pt x="23380" y="9525"/>
                      <a:pt x="23380" y="10391"/>
                      <a:pt x="22514" y="11257"/>
                    </a:cubicBezTo>
                    <a:cubicBezTo>
                      <a:pt x="21648" y="12123"/>
                      <a:pt x="21648" y="12989"/>
                      <a:pt x="20782" y="13855"/>
                    </a:cubicBezTo>
                    <a:cubicBezTo>
                      <a:pt x="19916" y="14720"/>
                      <a:pt x="19050" y="14720"/>
                      <a:pt x="18184" y="15586"/>
                    </a:cubicBezTo>
                    <a:cubicBezTo>
                      <a:pt x="17318" y="15586"/>
                      <a:pt x="16452" y="16452"/>
                      <a:pt x="15586" y="16452"/>
                    </a:cubicBezTo>
                    <a:cubicBezTo>
                      <a:pt x="14720" y="16452"/>
                      <a:pt x="13854" y="16452"/>
                      <a:pt x="12989" y="15586"/>
                    </a:cubicBezTo>
                    <a:cubicBezTo>
                      <a:pt x="12123" y="15586"/>
                      <a:pt x="11257" y="14720"/>
                      <a:pt x="10391" y="13855"/>
                    </a:cubicBezTo>
                    <a:cubicBezTo>
                      <a:pt x="9525" y="12989"/>
                      <a:pt x="9525" y="12123"/>
                      <a:pt x="8659" y="11257"/>
                    </a:cubicBezTo>
                    <a:cubicBezTo>
                      <a:pt x="8659" y="10391"/>
                      <a:pt x="7793" y="9525"/>
                      <a:pt x="7793" y="8659"/>
                    </a:cubicBezTo>
                    <a:cubicBezTo>
                      <a:pt x="7793" y="7793"/>
                      <a:pt x="7793" y="6927"/>
                      <a:pt x="8659" y="5196"/>
                    </a:cubicBezTo>
                    <a:cubicBezTo>
                      <a:pt x="8659" y="4330"/>
                      <a:pt x="9525" y="3464"/>
                      <a:pt x="10391" y="2598"/>
                    </a:cubicBezTo>
                    <a:cubicBezTo>
                      <a:pt x="11257" y="1732"/>
                      <a:pt x="12123" y="866"/>
                      <a:pt x="12989" y="866"/>
                    </a:cubicBezTo>
                    <a:cubicBezTo>
                      <a:pt x="13854" y="0"/>
                      <a:pt x="14720" y="0"/>
                      <a:pt x="15586" y="0"/>
                    </a:cubicBezTo>
                    <a:cubicBezTo>
                      <a:pt x="16452" y="0"/>
                      <a:pt x="17318" y="0"/>
                      <a:pt x="18184" y="866"/>
                    </a:cubicBezTo>
                    <a:cubicBezTo>
                      <a:pt x="19050" y="866"/>
                      <a:pt x="19916" y="1732"/>
                      <a:pt x="20782" y="2598"/>
                    </a:cubicBezTo>
                    <a:cubicBezTo>
                      <a:pt x="21648" y="3464"/>
                      <a:pt x="21648" y="4330"/>
                      <a:pt x="22514" y="5196"/>
                    </a:cubicBezTo>
                    <a:cubicBezTo>
                      <a:pt x="23380" y="6927"/>
                      <a:pt x="23380" y="7793"/>
                      <a:pt x="23380" y="8659"/>
                    </a:cubicBezTo>
                    <a:close/>
                  </a:path>
                </a:pathLst>
              </a:custGeom>
              <a:solidFill>
                <a:srgbClr val="203249"/>
              </a:solidFill>
              <a:ln w="8653"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991E45C3-4689-9653-DB00-6EF4E5DABBD6}"/>
                  </a:ext>
                </a:extLst>
              </p:cNvPr>
              <p:cNvSpPr/>
              <p:nvPr/>
            </p:nvSpPr>
            <p:spPr>
              <a:xfrm>
                <a:off x="4654261" y="2693843"/>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E6BE05E9-CC5E-6C97-A7D7-951A7A4D5D5D}"/>
                  </a:ext>
                </a:extLst>
              </p:cNvPr>
              <p:cNvSpPr/>
              <p:nvPr/>
            </p:nvSpPr>
            <p:spPr>
              <a:xfrm>
                <a:off x="4682836" y="2693843"/>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C2CC96A3-A366-6173-1D04-7E9A59DA6C9D}"/>
                  </a:ext>
                </a:extLst>
              </p:cNvPr>
              <p:cNvSpPr/>
              <p:nvPr/>
            </p:nvSpPr>
            <p:spPr>
              <a:xfrm>
                <a:off x="4707081" y="2718954"/>
                <a:ext cx="46759" cy="64943"/>
              </a:xfrm>
              <a:custGeom>
                <a:avLst/>
                <a:gdLst>
                  <a:gd name="connsiteX0" fmla="*/ 45027 w 46759"/>
                  <a:gd name="connsiteY0" fmla="*/ 13855 h 64943"/>
                  <a:gd name="connsiteX1" fmla="*/ 44161 w 46759"/>
                  <a:gd name="connsiteY1" fmla="*/ 14721 h 64943"/>
                  <a:gd name="connsiteX2" fmla="*/ 43295 w 46759"/>
                  <a:gd name="connsiteY2" fmla="*/ 14721 h 64943"/>
                  <a:gd name="connsiteX3" fmla="*/ 41564 w 46759"/>
                  <a:gd name="connsiteY3" fmla="*/ 13855 h 64943"/>
                  <a:gd name="connsiteX4" fmla="*/ 38966 w 46759"/>
                  <a:gd name="connsiteY4" fmla="*/ 12123 h 64943"/>
                  <a:gd name="connsiteX5" fmla="*/ 35502 w 46759"/>
                  <a:gd name="connsiteY5" fmla="*/ 10391 h 64943"/>
                  <a:gd name="connsiteX6" fmla="*/ 30307 w 46759"/>
                  <a:gd name="connsiteY6" fmla="*/ 9525 h 64943"/>
                  <a:gd name="connsiteX7" fmla="*/ 25111 w 46759"/>
                  <a:gd name="connsiteY7" fmla="*/ 10391 h 64943"/>
                  <a:gd name="connsiteX8" fmla="*/ 20782 w 46759"/>
                  <a:gd name="connsiteY8" fmla="*/ 12123 h 64943"/>
                  <a:gd name="connsiteX9" fmla="*/ 18184 w 46759"/>
                  <a:gd name="connsiteY9" fmla="*/ 15586 h 64943"/>
                  <a:gd name="connsiteX10" fmla="*/ 17318 w 46759"/>
                  <a:gd name="connsiteY10" fmla="*/ 19050 h 64943"/>
                  <a:gd name="connsiteX11" fmla="*/ 19050 w 46759"/>
                  <a:gd name="connsiteY11" fmla="*/ 23380 h 64943"/>
                  <a:gd name="connsiteX12" fmla="*/ 24245 w 46759"/>
                  <a:gd name="connsiteY12" fmla="*/ 25977 h 64943"/>
                  <a:gd name="connsiteX13" fmla="*/ 30307 w 46759"/>
                  <a:gd name="connsiteY13" fmla="*/ 28575 h 64943"/>
                  <a:gd name="connsiteX14" fmla="*/ 36368 w 46759"/>
                  <a:gd name="connsiteY14" fmla="*/ 31173 h 64943"/>
                  <a:gd name="connsiteX15" fmla="*/ 41564 w 46759"/>
                  <a:gd name="connsiteY15" fmla="*/ 35502 h 64943"/>
                  <a:gd name="connsiteX16" fmla="*/ 43295 w 46759"/>
                  <a:gd name="connsiteY16" fmla="*/ 42429 h 64943"/>
                  <a:gd name="connsiteX17" fmla="*/ 41564 w 46759"/>
                  <a:gd name="connsiteY17" fmla="*/ 51089 h 64943"/>
                  <a:gd name="connsiteX18" fmla="*/ 36368 w 46759"/>
                  <a:gd name="connsiteY18" fmla="*/ 58016 h 64943"/>
                  <a:gd name="connsiteX19" fmla="*/ 28575 w 46759"/>
                  <a:gd name="connsiteY19" fmla="*/ 63211 h 64943"/>
                  <a:gd name="connsiteX20" fmla="*/ 18184 w 46759"/>
                  <a:gd name="connsiteY20" fmla="*/ 64943 h 64943"/>
                  <a:gd name="connsiteX21" fmla="*/ 7793 w 46759"/>
                  <a:gd name="connsiteY21" fmla="*/ 63211 h 64943"/>
                  <a:gd name="connsiteX22" fmla="*/ 0 w 46759"/>
                  <a:gd name="connsiteY22" fmla="*/ 58016 h 64943"/>
                  <a:gd name="connsiteX23" fmla="*/ 2598 w 46759"/>
                  <a:gd name="connsiteY23" fmla="*/ 53686 h 64943"/>
                  <a:gd name="connsiteX24" fmla="*/ 3464 w 46759"/>
                  <a:gd name="connsiteY24" fmla="*/ 52821 h 64943"/>
                  <a:gd name="connsiteX25" fmla="*/ 5195 w 46759"/>
                  <a:gd name="connsiteY25" fmla="*/ 51955 h 64943"/>
                  <a:gd name="connsiteX26" fmla="*/ 6927 w 46759"/>
                  <a:gd name="connsiteY26" fmla="*/ 52821 h 64943"/>
                  <a:gd name="connsiteX27" fmla="*/ 9525 w 46759"/>
                  <a:gd name="connsiteY27" fmla="*/ 54552 h 64943"/>
                  <a:gd name="connsiteX28" fmla="*/ 12989 w 46759"/>
                  <a:gd name="connsiteY28" fmla="*/ 56284 h 64943"/>
                  <a:gd name="connsiteX29" fmla="*/ 19050 w 46759"/>
                  <a:gd name="connsiteY29" fmla="*/ 57150 h 64943"/>
                  <a:gd name="connsiteX30" fmla="*/ 24245 w 46759"/>
                  <a:gd name="connsiteY30" fmla="*/ 56284 h 64943"/>
                  <a:gd name="connsiteX31" fmla="*/ 28575 w 46759"/>
                  <a:gd name="connsiteY31" fmla="*/ 53686 h 64943"/>
                  <a:gd name="connsiteX32" fmla="*/ 31173 w 46759"/>
                  <a:gd name="connsiteY32" fmla="*/ 50223 h 64943"/>
                  <a:gd name="connsiteX33" fmla="*/ 32039 w 46759"/>
                  <a:gd name="connsiteY33" fmla="*/ 45893 h 64943"/>
                  <a:gd name="connsiteX34" fmla="*/ 30307 w 46759"/>
                  <a:gd name="connsiteY34" fmla="*/ 40698 h 64943"/>
                  <a:gd name="connsiteX35" fmla="*/ 25111 w 46759"/>
                  <a:gd name="connsiteY35" fmla="*/ 37234 h 64943"/>
                  <a:gd name="connsiteX36" fmla="*/ 19050 w 46759"/>
                  <a:gd name="connsiteY36" fmla="*/ 34636 h 64943"/>
                  <a:gd name="connsiteX37" fmla="*/ 12989 w 46759"/>
                  <a:gd name="connsiteY37" fmla="*/ 32039 h 64943"/>
                  <a:gd name="connsiteX38" fmla="*/ 7793 w 46759"/>
                  <a:gd name="connsiteY38" fmla="*/ 27709 h 64943"/>
                  <a:gd name="connsiteX39" fmla="*/ 6061 w 46759"/>
                  <a:gd name="connsiteY39" fmla="*/ 20782 h 64943"/>
                  <a:gd name="connsiteX40" fmla="*/ 7793 w 46759"/>
                  <a:gd name="connsiteY40" fmla="*/ 12989 h 64943"/>
                  <a:gd name="connsiteX41" fmla="*/ 12123 w 46759"/>
                  <a:gd name="connsiteY41" fmla="*/ 6061 h 64943"/>
                  <a:gd name="connsiteX42" fmla="*/ 19050 w 46759"/>
                  <a:gd name="connsiteY42" fmla="*/ 1732 h 64943"/>
                  <a:gd name="connsiteX43" fmla="*/ 28575 w 46759"/>
                  <a:gd name="connsiteY43" fmla="*/ 0 h 64943"/>
                  <a:gd name="connsiteX44" fmla="*/ 38966 w 46759"/>
                  <a:gd name="connsiteY44" fmla="*/ 1732 h 64943"/>
                  <a:gd name="connsiteX45" fmla="*/ 46759 w 46759"/>
                  <a:gd name="connsiteY45" fmla="*/ 6927 h 64943"/>
                  <a:gd name="connsiteX46" fmla="*/ 45027 w 46759"/>
                  <a:gd name="connsiteY46" fmla="*/ 13855 h 64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6759" h="64943">
                    <a:moveTo>
                      <a:pt x="45027" y="13855"/>
                    </a:moveTo>
                    <a:cubicBezTo>
                      <a:pt x="45027" y="14721"/>
                      <a:pt x="44161" y="14721"/>
                      <a:pt x="44161" y="14721"/>
                    </a:cubicBezTo>
                    <a:cubicBezTo>
                      <a:pt x="44161" y="14721"/>
                      <a:pt x="43295" y="14721"/>
                      <a:pt x="43295" y="14721"/>
                    </a:cubicBezTo>
                    <a:cubicBezTo>
                      <a:pt x="42429" y="14721"/>
                      <a:pt x="42429" y="14721"/>
                      <a:pt x="41564" y="13855"/>
                    </a:cubicBezTo>
                    <a:cubicBezTo>
                      <a:pt x="40698" y="12989"/>
                      <a:pt x="39832" y="12989"/>
                      <a:pt x="38966" y="12123"/>
                    </a:cubicBezTo>
                    <a:cubicBezTo>
                      <a:pt x="38100" y="11257"/>
                      <a:pt x="36368" y="11257"/>
                      <a:pt x="35502" y="10391"/>
                    </a:cubicBezTo>
                    <a:cubicBezTo>
                      <a:pt x="33770" y="9525"/>
                      <a:pt x="32039" y="9525"/>
                      <a:pt x="30307" y="9525"/>
                    </a:cubicBezTo>
                    <a:cubicBezTo>
                      <a:pt x="28575" y="9525"/>
                      <a:pt x="26843" y="9525"/>
                      <a:pt x="25111" y="10391"/>
                    </a:cubicBezTo>
                    <a:cubicBezTo>
                      <a:pt x="23380" y="11257"/>
                      <a:pt x="22514" y="11257"/>
                      <a:pt x="20782" y="12123"/>
                    </a:cubicBezTo>
                    <a:cubicBezTo>
                      <a:pt x="19916" y="12989"/>
                      <a:pt x="19050" y="13855"/>
                      <a:pt x="18184" y="15586"/>
                    </a:cubicBezTo>
                    <a:cubicBezTo>
                      <a:pt x="17318" y="16452"/>
                      <a:pt x="17318" y="18184"/>
                      <a:pt x="17318" y="19050"/>
                    </a:cubicBezTo>
                    <a:cubicBezTo>
                      <a:pt x="17318" y="20782"/>
                      <a:pt x="18184" y="22514"/>
                      <a:pt x="19050" y="23380"/>
                    </a:cubicBezTo>
                    <a:cubicBezTo>
                      <a:pt x="19916" y="24245"/>
                      <a:pt x="21648" y="25977"/>
                      <a:pt x="24245" y="25977"/>
                    </a:cubicBezTo>
                    <a:cubicBezTo>
                      <a:pt x="25977" y="26843"/>
                      <a:pt x="28575" y="27709"/>
                      <a:pt x="30307" y="28575"/>
                    </a:cubicBezTo>
                    <a:cubicBezTo>
                      <a:pt x="32904" y="29441"/>
                      <a:pt x="34636" y="30307"/>
                      <a:pt x="36368" y="31173"/>
                    </a:cubicBezTo>
                    <a:cubicBezTo>
                      <a:pt x="38100" y="32039"/>
                      <a:pt x="39832" y="33770"/>
                      <a:pt x="41564" y="35502"/>
                    </a:cubicBezTo>
                    <a:cubicBezTo>
                      <a:pt x="42429" y="37234"/>
                      <a:pt x="43295" y="39832"/>
                      <a:pt x="43295" y="42429"/>
                    </a:cubicBezTo>
                    <a:cubicBezTo>
                      <a:pt x="43295" y="45027"/>
                      <a:pt x="42429" y="48491"/>
                      <a:pt x="41564" y="51089"/>
                    </a:cubicBezTo>
                    <a:cubicBezTo>
                      <a:pt x="40698" y="53686"/>
                      <a:pt x="38966" y="56284"/>
                      <a:pt x="36368" y="58016"/>
                    </a:cubicBezTo>
                    <a:cubicBezTo>
                      <a:pt x="34636" y="59748"/>
                      <a:pt x="32039" y="61480"/>
                      <a:pt x="28575" y="63211"/>
                    </a:cubicBezTo>
                    <a:cubicBezTo>
                      <a:pt x="25977" y="64077"/>
                      <a:pt x="22514" y="64943"/>
                      <a:pt x="18184" y="64943"/>
                    </a:cubicBezTo>
                    <a:cubicBezTo>
                      <a:pt x="13854" y="64943"/>
                      <a:pt x="10391" y="64077"/>
                      <a:pt x="7793" y="63211"/>
                    </a:cubicBezTo>
                    <a:cubicBezTo>
                      <a:pt x="4330" y="61480"/>
                      <a:pt x="2598" y="59748"/>
                      <a:pt x="0" y="58016"/>
                    </a:cubicBezTo>
                    <a:lnTo>
                      <a:pt x="2598" y="53686"/>
                    </a:lnTo>
                    <a:cubicBezTo>
                      <a:pt x="2598" y="52821"/>
                      <a:pt x="3464" y="52821"/>
                      <a:pt x="3464" y="52821"/>
                    </a:cubicBezTo>
                    <a:cubicBezTo>
                      <a:pt x="3464" y="52821"/>
                      <a:pt x="4330" y="51955"/>
                      <a:pt x="5195" y="51955"/>
                    </a:cubicBezTo>
                    <a:cubicBezTo>
                      <a:pt x="6061" y="51955"/>
                      <a:pt x="6927" y="51955"/>
                      <a:pt x="6927" y="52821"/>
                    </a:cubicBezTo>
                    <a:cubicBezTo>
                      <a:pt x="7793" y="53686"/>
                      <a:pt x="8659" y="53686"/>
                      <a:pt x="9525" y="54552"/>
                    </a:cubicBezTo>
                    <a:cubicBezTo>
                      <a:pt x="10391" y="55418"/>
                      <a:pt x="12123" y="56284"/>
                      <a:pt x="12989" y="56284"/>
                    </a:cubicBezTo>
                    <a:cubicBezTo>
                      <a:pt x="14720" y="57150"/>
                      <a:pt x="16452" y="57150"/>
                      <a:pt x="19050" y="57150"/>
                    </a:cubicBezTo>
                    <a:cubicBezTo>
                      <a:pt x="20782" y="57150"/>
                      <a:pt x="22514" y="57150"/>
                      <a:pt x="24245" y="56284"/>
                    </a:cubicBezTo>
                    <a:cubicBezTo>
                      <a:pt x="25977" y="55418"/>
                      <a:pt x="26843" y="54552"/>
                      <a:pt x="28575" y="53686"/>
                    </a:cubicBezTo>
                    <a:cubicBezTo>
                      <a:pt x="29441" y="52821"/>
                      <a:pt x="30307" y="51089"/>
                      <a:pt x="31173" y="50223"/>
                    </a:cubicBezTo>
                    <a:cubicBezTo>
                      <a:pt x="32039" y="48491"/>
                      <a:pt x="32039" y="47625"/>
                      <a:pt x="32039" y="45893"/>
                    </a:cubicBezTo>
                    <a:cubicBezTo>
                      <a:pt x="32039" y="44161"/>
                      <a:pt x="31173" y="42429"/>
                      <a:pt x="30307" y="40698"/>
                    </a:cubicBezTo>
                    <a:cubicBezTo>
                      <a:pt x="29441" y="39832"/>
                      <a:pt x="27709" y="38100"/>
                      <a:pt x="25111" y="37234"/>
                    </a:cubicBezTo>
                    <a:cubicBezTo>
                      <a:pt x="23380" y="36368"/>
                      <a:pt x="20782" y="35502"/>
                      <a:pt x="19050" y="34636"/>
                    </a:cubicBezTo>
                    <a:cubicBezTo>
                      <a:pt x="16452" y="33770"/>
                      <a:pt x="14720" y="32904"/>
                      <a:pt x="12989" y="32039"/>
                    </a:cubicBezTo>
                    <a:cubicBezTo>
                      <a:pt x="11257" y="31173"/>
                      <a:pt x="9525" y="29441"/>
                      <a:pt x="7793" y="27709"/>
                    </a:cubicBezTo>
                    <a:cubicBezTo>
                      <a:pt x="6927" y="25977"/>
                      <a:pt x="6061" y="23380"/>
                      <a:pt x="6061" y="20782"/>
                    </a:cubicBezTo>
                    <a:cubicBezTo>
                      <a:pt x="6061" y="18184"/>
                      <a:pt x="6927" y="15586"/>
                      <a:pt x="7793" y="12989"/>
                    </a:cubicBezTo>
                    <a:cubicBezTo>
                      <a:pt x="8659" y="10391"/>
                      <a:pt x="10391" y="8659"/>
                      <a:pt x="12123" y="6061"/>
                    </a:cubicBezTo>
                    <a:cubicBezTo>
                      <a:pt x="13854" y="4330"/>
                      <a:pt x="16452" y="2598"/>
                      <a:pt x="19050" y="1732"/>
                    </a:cubicBezTo>
                    <a:cubicBezTo>
                      <a:pt x="21648" y="866"/>
                      <a:pt x="25111" y="0"/>
                      <a:pt x="28575" y="0"/>
                    </a:cubicBezTo>
                    <a:cubicBezTo>
                      <a:pt x="32039" y="0"/>
                      <a:pt x="35502" y="866"/>
                      <a:pt x="38966" y="1732"/>
                    </a:cubicBezTo>
                    <a:cubicBezTo>
                      <a:pt x="41564" y="2598"/>
                      <a:pt x="44161" y="4330"/>
                      <a:pt x="46759" y="6927"/>
                    </a:cubicBezTo>
                    <a:lnTo>
                      <a:pt x="45027" y="13855"/>
                    </a:lnTo>
                    <a:close/>
                  </a:path>
                </a:pathLst>
              </a:custGeom>
              <a:solidFill>
                <a:srgbClr val="203249"/>
              </a:solidFill>
              <a:ln w="8653" cap="flat">
                <a:noFill/>
                <a:prstDash val="solid"/>
                <a:miter/>
              </a:ln>
            </p:spPr>
            <p:txBody>
              <a:bodyPr rtlCol="0" anchor="ctr"/>
              <a:lstStyle/>
              <a:p>
                <a:endParaRPr lang="en-US"/>
              </a:p>
            </p:txBody>
          </p:sp>
        </p:grpSp>
        <p:grpSp>
          <p:nvGrpSpPr>
            <p:cNvPr id="25" name="Graphic 6">
              <a:extLst>
                <a:ext uri="{FF2B5EF4-FFF2-40B4-BE49-F238E27FC236}">
                  <a16:creationId xmlns:a16="http://schemas.microsoft.com/office/drawing/2014/main" id="{EDB2E558-4225-C103-E8AA-59016B3CDEE3}"/>
                </a:ext>
              </a:extLst>
            </p:cNvPr>
            <p:cNvGrpSpPr/>
            <p:nvPr/>
          </p:nvGrpSpPr>
          <p:grpSpPr>
            <a:xfrm>
              <a:off x="7568045" y="3395229"/>
              <a:ext cx="273627" cy="69272"/>
              <a:chOff x="7568045" y="3395229"/>
              <a:chExt cx="273627" cy="69272"/>
            </a:xfrm>
            <a:solidFill>
              <a:srgbClr val="203249"/>
            </a:solidFill>
          </p:grpSpPr>
          <p:sp>
            <p:nvSpPr>
              <p:cNvPr id="117" name="Freeform 116">
                <a:extLst>
                  <a:ext uri="{FF2B5EF4-FFF2-40B4-BE49-F238E27FC236}">
                    <a16:creationId xmlns:a16="http://schemas.microsoft.com/office/drawing/2014/main" id="{C675A280-2A71-032E-80D3-5ABF6607F9A7}"/>
                  </a:ext>
                </a:extLst>
              </p:cNvPr>
              <p:cNvSpPr/>
              <p:nvPr/>
            </p:nvSpPr>
            <p:spPr>
              <a:xfrm>
                <a:off x="7568045" y="3395229"/>
                <a:ext cx="45027" cy="69272"/>
              </a:xfrm>
              <a:custGeom>
                <a:avLst/>
                <a:gdLst>
                  <a:gd name="connsiteX0" fmla="*/ 40698 w 45027"/>
                  <a:gd name="connsiteY0" fmla="*/ 14720 h 69272"/>
                  <a:gd name="connsiteX1" fmla="*/ 39832 w 45027"/>
                  <a:gd name="connsiteY1" fmla="*/ 16452 h 69272"/>
                  <a:gd name="connsiteX2" fmla="*/ 38100 w 45027"/>
                  <a:gd name="connsiteY2" fmla="*/ 16452 h 69272"/>
                  <a:gd name="connsiteX3" fmla="*/ 36368 w 45027"/>
                  <a:gd name="connsiteY3" fmla="*/ 15586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1 w 45027"/>
                  <a:gd name="connsiteY10" fmla="*/ 19916 h 69272"/>
                  <a:gd name="connsiteX11" fmla="*/ 15586 w 45027"/>
                  <a:gd name="connsiteY11" fmla="*/ 23379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8 h 69272"/>
                  <a:gd name="connsiteX16" fmla="*/ 39832 w 45027"/>
                  <a:gd name="connsiteY16" fmla="*/ 35502 h 69272"/>
                  <a:gd name="connsiteX17" fmla="*/ 43295 w 45027"/>
                  <a:gd name="connsiteY17" fmla="*/ 40698 h 69272"/>
                  <a:gd name="connsiteX18" fmla="*/ 44161 w 45027"/>
                  <a:gd name="connsiteY18" fmla="*/ 47625 h 69272"/>
                  <a:gd name="connsiteX19" fmla="*/ 42429 w 45027"/>
                  <a:gd name="connsiteY19" fmla="*/ 56284 h 69272"/>
                  <a:gd name="connsiteX20" fmla="*/ 38100 w 45027"/>
                  <a:gd name="connsiteY20" fmla="*/ 63211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4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8 h 69272"/>
                  <a:gd name="connsiteX42" fmla="*/ 4330 w 45027"/>
                  <a:gd name="connsiteY42" fmla="*/ 26843 h 69272"/>
                  <a:gd name="connsiteX43" fmla="*/ 3464 w 45027"/>
                  <a:gd name="connsiteY43" fmla="*/ 19050 h 69272"/>
                  <a:gd name="connsiteX44" fmla="*/ 5196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4720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4720"/>
                    </a:moveTo>
                    <a:cubicBezTo>
                      <a:pt x="40698" y="15586"/>
                      <a:pt x="39832" y="15586"/>
                      <a:pt x="39832" y="16452"/>
                    </a:cubicBezTo>
                    <a:cubicBezTo>
                      <a:pt x="39832" y="16452"/>
                      <a:pt x="38966" y="16452"/>
                      <a:pt x="38100" y="16452"/>
                    </a:cubicBezTo>
                    <a:cubicBezTo>
                      <a:pt x="37234" y="16452"/>
                      <a:pt x="36368" y="16452"/>
                      <a:pt x="36368" y="15586"/>
                    </a:cubicBezTo>
                    <a:cubicBezTo>
                      <a:pt x="36368" y="14720"/>
                      <a:pt x="34636" y="14720"/>
                      <a:pt x="33770" y="13855"/>
                    </a:cubicBezTo>
                    <a:cubicBezTo>
                      <a:pt x="32904"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0"/>
                      <a:pt x="15586" y="15586"/>
                      <a:pt x="15586" y="16452"/>
                    </a:cubicBezTo>
                    <a:cubicBezTo>
                      <a:pt x="15586" y="17318"/>
                      <a:pt x="14721" y="18184"/>
                      <a:pt x="14721" y="19916"/>
                    </a:cubicBezTo>
                    <a:cubicBezTo>
                      <a:pt x="14721" y="21648"/>
                      <a:pt x="15586" y="22514"/>
                      <a:pt x="15586" y="23379"/>
                    </a:cubicBezTo>
                    <a:cubicBezTo>
                      <a:pt x="16452" y="24245"/>
                      <a:pt x="17318" y="25111"/>
                      <a:pt x="19050" y="25977"/>
                    </a:cubicBezTo>
                    <a:cubicBezTo>
                      <a:pt x="20782" y="26843"/>
                      <a:pt x="22514" y="27709"/>
                      <a:pt x="24245" y="27709"/>
                    </a:cubicBezTo>
                    <a:cubicBezTo>
                      <a:pt x="25977" y="28575"/>
                      <a:pt x="27709" y="28575"/>
                      <a:pt x="29441" y="29441"/>
                    </a:cubicBezTo>
                    <a:cubicBezTo>
                      <a:pt x="31173" y="30307"/>
                      <a:pt x="32904" y="31173"/>
                      <a:pt x="34636" y="32038"/>
                    </a:cubicBezTo>
                    <a:cubicBezTo>
                      <a:pt x="36368" y="32904"/>
                      <a:pt x="38100" y="33770"/>
                      <a:pt x="39832" y="35502"/>
                    </a:cubicBezTo>
                    <a:cubicBezTo>
                      <a:pt x="41564" y="37234"/>
                      <a:pt x="42429" y="38100"/>
                      <a:pt x="43295" y="40698"/>
                    </a:cubicBezTo>
                    <a:cubicBezTo>
                      <a:pt x="44161" y="42429"/>
                      <a:pt x="44161" y="45027"/>
                      <a:pt x="44161" y="47625"/>
                    </a:cubicBezTo>
                    <a:cubicBezTo>
                      <a:pt x="44161" y="50223"/>
                      <a:pt x="43295" y="53686"/>
                      <a:pt x="42429" y="56284"/>
                    </a:cubicBezTo>
                    <a:cubicBezTo>
                      <a:pt x="41564" y="58882"/>
                      <a:pt x="39832" y="61480"/>
                      <a:pt x="38100" y="63211"/>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1"/>
                      <a:pt x="866" y="61480"/>
                      <a:pt x="0" y="60614"/>
                    </a:cubicBezTo>
                    <a:lnTo>
                      <a:pt x="3464" y="54552"/>
                    </a:lnTo>
                    <a:cubicBezTo>
                      <a:pt x="3464" y="54552"/>
                      <a:pt x="4330" y="53686"/>
                      <a:pt x="4330" y="53686"/>
                    </a:cubicBezTo>
                    <a:cubicBezTo>
                      <a:pt x="5196" y="53686"/>
                      <a:pt x="5196" y="52821"/>
                      <a:pt x="6061" y="52821"/>
                    </a:cubicBezTo>
                    <a:cubicBezTo>
                      <a:pt x="6927" y="52821"/>
                      <a:pt x="7793" y="52821"/>
                      <a:pt x="8659" y="53686"/>
                    </a:cubicBezTo>
                    <a:cubicBezTo>
                      <a:pt x="9525" y="54552"/>
                      <a:pt x="10391" y="55418"/>
                      <a:pt x="12123" y="55418"/>
                    </a:cubicBezTo>
                    <a:cubicBezTo>
                      <a:pt x="12989" y="56284"/>
                      <a:pt x="14721" y="57150"/>
                      <a:pt x="16452" y="57150"/>
                    </a:cubicBezTo>
                    <a:cubicBezTo>
                      <a:pt x="18184" y="58016"/>
                      <a:pt x="19916" y="58016"/>
                      <a:pt x="22514" y="58016"/>
                    </a:cubicBezTo>
                    <a:cubicBezTo>
                      <a:pt x="25977" y="58016"/>
                      <a:pt x="28575" y="57150"/>
                      <a:pt x="30307" y="55418"/>
                    </a:cubicBezTo>
                    <a:cubicBezTo>
                      <a:pt x="32039" y="53686"/>
                      <a:pt x="32904" y="51089"/>
                      <a:pt x="32904" y="48491"/>
                    </a:cubicBezTo>
                    <a:cubicBezTo>
                      <a:pt x="32904" y="46759"/>
                      <a:pt x="32904" y="45027"/>
                      <a:pt x="32039" y="44161"/>
                    </a:cubicBezTo>
                    <a:cubicBezTo>
                      <a:pt x="31173" y="43295"/>
                      <a:pt x="30307" y="42429"/>
                      <a:pt x="28575" y="41564"/>
                    </a:cubicBezTo>
                    <a:cubicBezTo>
                      <a:pt x="26843" y="40698"/>
                      <a:pt x="25111" y="39832"/>
                      <a:pt x="23380" y="39832"/>
                    </a:cubicBezTo>
                    <a:cubicBezTo>
                      <a:pt x="21648" y="38966"/>
                      <a:pt x="19916" y="38966"/>
                      <a:pt x="18184" y="38100"/>
                    </a:cubicBezTo>
                    <a:cubicBezTo>
                      <a:pt x="16452" y="37234"/>
                      <a:pt x="14721" y="36368"/>
                      <a:pt x="12989" y="35502"/>
                    </a:cubicBezTo>
                    <a:cubicBezTo>
                      <a:pt x="11257" y="34636"/>
                      <a:pt x="9525" y="33770"/>
                      <a:pt x="7793" y="32038"/>
                    </a:cubicBezTo>
                    <a:cubicBezTo>
                      <a:pt x="6061" y="30307"/>
                      <a:pt x="5196" y="28575"/>
                      <a:pt x="4330" y="26843"/>
                    </a:cubicBezTo>
                    <a:cubicBezTo>
                      <a:pt x="3464" y="25111"/>
                      <a:pt x="3464" y="22514"/>
                      <a:pt x="3464" y="19050"/>
                    </a:cubicBezTo>
                    <a:cubicBezTo>
                      <a:pt x="3464" y="16452"/>
                      <a:pt x="4330" y="14720"/>
                      <a:pt x="5196"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29" y="4330"/>
                      <a:pt x="45027" y="6927"/>
                    </a:cubicBezTo>
                    <a:lnTo>
                      <a:pt x="40698" y="14720"/>
                    </a:lnTo>
                    <a:close/>
                  </a:path>
                </a:pathLst>
              </a:custGeom>
              <a:solidFill>
                <a:srgbClr val="203249"/>
              </a:solidFill>
              <a:ln w="8653"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9104D471-15B4-3A09-1317-B5DE56944715}"/>
                  </a:ext>
                </a:extLst>
              </p:cNvPr>
              <p:cNvSpPr/>
              <p:nvPr/>
            </p:nvSpPr>
            <p:spPr>
              <a:xfrm>
                <a:off x="7629525" y="3398693"/>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AAB1EF7D-8BAC-FAAA-D40B-EEB9BA34BF29}"/>
                  </a:ext>
                </a:extLst>
              </p:cNvPr>
              <p:cNvSpPr/>
              <p:nvPr/>
            </p:nvSpPr>
            <p:spPr>
              <a:xfrm>
                <a:off x="7705725" y="3398693"/>
                <a:ext cx="12122" cy="65809"/>
              </a:xfrm>
              <a:custGeom>
                <a:avLst/>
                <a:gdLst>
                  <a:gd name="connsiteX0" fmla="*/ 12123 w 12122"/>
                  <a:gd name="connsiteY0" fmla="*/ 65809 h 65809"/>
                  <a:gd name="connsiteX1" fmla="*/ 0 w 12122"/>
                  <a:gd name="connsiteY1" fmla="*/ 65809 h 65809"/>
                  <a:gd name="connsiteX2" fmla="*/ 0 w 12122"/>
                  <a:gd name="connsiteY2" fmla="*/ 0 h 65809"/>
                  <a:gd name="connsiteX3" fmla="*/ 12123 w 12122"/>
                  <a:gd name="connsiteY3" fmla="*/ 0 h 65809"/>
                  <a:gd name="connsiteX4" fmla="*/ 12123 w 12122"/>
                  <a:gd name="connsiteY4" fmla="*/ 65809 h 658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9">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26675CEC-3E46-0D75-F72D-58B3E1F1710A}"/>
                  </a:ext>
                </a:extLst>
              </p:cNvPr>
              <p:cNvSpPr/>
              <p:nvPr/>
            </p:nvSpPr>
            <p:spPr>
              <a:xfrm>
                <a:off x="7738629" y="3398693"/>
                <a:ext cx="41563" cy="65809"/>
              </a:xfrm>
              <a:custGeom>
                <a:avLst/>
                <a:gdLst>
                  <a:gd name="connsiteX0" fmla="*/ 12123 w 41563"/>
                  <a:gd name="connsiteY0" fmla="*/ 9525 h 65809"/>
                  <a:gd name="connsiteX1" fmla="*/ 12123 w 41563"/>
                  <a:gd name="connsiteY1" fmla="*/ 29441 h 65809"/>
                  <a:gd name="connsiteX2" fmla="*/ 37234 w 41563"/>
                  <a:gd name="connsiteY2" fmla="*/ 29441 h 65809"/>
                  <a:gd name="connsiteX3" fmla="*/ 37234 w 41563"/>
                  <a:gd name="connsiteY3" fmla="*/ 38966 h 65809"/>
                  <a:gd name="connsiteX4" fmla="*/ 12123 w 41563"/>
                  <a:gd name="connsiteY4" fmla="*/ 38966 h 65809"/>
                  <a:gd name="connsiteX5" fmla="*/ 12123 w 41563"/>
                  <a:gd name="connsiteY5" fmla="*/ 65809 h 65809"/>
                  <a:gd name="connsiteX6" fmla="*/ 0 w 41563"/>
                  <a:gd name="connsiteY6" fmla="*/ 65809 h 65809"/>
                  <a:gd name="connsiteX7" fmla="*/ 0 w 41563"/>
                  <a:gd name="connsiteY7" fmla="*/ 0 h 65809"/>
                  <a:gd name="connsiteX8" fmla="*/ 41564 w 41563"/>
                  <a:gd name="connsiteY8" fmla="*/ 0 h 65809"/>
                  <a:gd name="connsiteX9" fmla="*/ 41564 w 41563"/>
                  <a:gd name="connsiteY9" fmla="*/ 9525 h 65809"/>
                  <a:gd name="connsiteX10" fmla="*/ 12123 w 41563"/>
                  <a:gd name="connsiteY10" fmla="*/ 9525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9">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621A2013-0FC8-E8E3-1DEE-26F97E745282}"/>
                  </a:ext>
                </a:extLst>
              </p:cNvPr>
              <p:cNvSpPr/>
              <p:nvPr/>
            </p:nvSpPr>
            <p:spPr>
              <a:xfrm>
                <a:off x="7789718" y="3397827"/>
                <a:ext cx="51954" cy="66675"/>
              </a:xfrm>
              <a:custGeom>
                <a:avLst/>
                <a:gdLst>
                  <a:gd name="connsiteX0" fmla="*/ 51955 w 51954"/>
                  <a:gd name="connsiteY0" fmla="*/ 10391 h 66675"/>
                  <a:gd name="connsiteX1" fmla="*/ 32038 w 51954"/>
                  <a:gd name="connsiteY1" fmla="*/ 10391 h 66675"/>
                  <a:gd name="connsiteX2" fmla="*/ 32038 w 51954"/>
                  <a:gd name="connsiteY2" fmla="*/ 66675 h 66675"/>
                  <a:gd name="connsiteX3" fmla="*/ 19916 w 51954"/>
                  <a:gd name="connsiteY3" fmla="*/ 66675 h 66675"/>
                  <a:gd name="connsiteX4" fmla="*/ 19916 w 51954"/>
                  <a:gd name="connsiteY4" fmla="*/ 10391 h 66675"/>
                  <a:gd name="connsiteX5" fmla="*/ 0 w 51954"/>
                  <a:gd name="connsiteY5" fmla="*/ 10391 h 66675"/>
                  <a:gd name="connsiteX6" fmla="*/ 0 w 51954"/>
                  <a:gd name="connsiteY6" fmla="*/ 0 h 66675"/>
                  <a:gd name="connsiteX7" fmla="*/ 51955 w 51954"/>
                  <a:gd name="connsiteY7" fmla="*/ 0 h 66675"/>
                  <a:gd name="connsiteX8" fmla="*/ 51955 w 51954"/>
                  <a:gd name="connsiteY8" fmla="*/ 10391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5">
                    <a:moveTo>
                      <a:pt x="51955" y="10391"/>
                    </a:moveTo>
                    <a:lnTo>
                      <a:pt x="32038" y="10391"/>
                    </a:lnTo>
                    <a:lnTo>
                      <a:pt x="32038"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27" name="Graphic 6">
              <a:extLst>
                <a:ext uri="{FF2B5EF4-FFF2-40B4-BE49-F238E27FC236}">
                  <a16:creationId xmlns:a16="http://schemas.microsoft.com/office/drawing/2014/main" id="{9F2A9B9D-8ACB-7E53-B7BB-81249FD289AF}"/>
                </a:ext>
              </a:extLst>
            </p:cNvPr>
            <p:cNvGrpSpPr/>
            <p:nvPr/>
          </p:nvGrpSpPr>
          <p:grpSpPr>
            <a:xfrm>
              <a:off x="7325590" y="3507797"/>
              <a:ext cx="763731" cy="243320"/>
              <a:chOff x="7325590" y="3507797"/>
              <a:chExt cx="763731" cy="243320"/>
            </a:xfrm>
            <a:solidFill>
              <a:srgbClr val="203249"/>
            </a:solidFill>
          </p:grpSpPr>
          <p:sp>
            <p:nvSpPr>
              <p:cNvPr id="95" name="Freeform 94">
                <a:extLst>
                  <a:ext uri="{FF2B5EF4-FFF2-40B4-BE49-F238E27FC236}">
                    <a16:creationId xmlns:a16="http://schemas.microsoft.com/office/drawing/2014/main" id="{730094AA-5371-B534-FCE8-2DF26C088DB9}"/>
                  </a:ext>
                </a:extLst>
              </p:cNvPr>
              <p:cNvSpPr/>
              <p:nvPr/>
            </p:nvSpPr>
            <p:spPr>
              <a:xfrm>
                <a:off x="7325590" y="3510395"/>
                <a:ext cx="82261" cy="89188"/>
              </a:xfrm>
              <a:custGeom>
                <a:avLst/>
                <a:gdLst>
                  <a:gd name="connsiteX0" fmla="*/ 82261 w 82261"/>
                  <a:gd name="connsiteY0" fmla="*/ 38100 h 89188"/>
                  <a:gd name="connsiteX1" fmla="*/ 78798 w 82261"/>
                  <a:gd name="connsiteY1" fmla="*/ 58882 h 89188"/>
                  <a:gd name="connsiteX2" fmla="*/ 69273 w 82261"/>
                  <a:gd name="connsiteY2" fmla="*/ 75334 h 89188"/>
                  <a:gd name="connsiteX3" fmla="*/ 54552 w 82261"/>
                  <a:gd name="connsiteY3" fmla="*/ 85725 h 89188"/>
                  <a:gd name="connsiteX4" fmla="*/ 35502 w 82261"/>
                  <a:gd name="connsiteY4" fmla="*/ 89189 h 89188"/>
                  <a:gd name="connsiteX5" fmla="*/ 20782 w 82261"/>
                  <a:gd name="connsiteY5" fmla="*/ 86591 h 89188"/>
                  <a:gd name="connsiteX6" fmla="*/ 9525 w 82261"/>
                  <a:gd name="connsiteY6" fmla="*/ 78798 h 89188"/>
                  <a:gd name="connsiteX7" fmla="*/ 2598 w 82261"/>
                  <a:gd name="connsiteY7" fmla="*/ 66675 h 89188"/>
                  <a:gd name="connsiteX8" fmla="*/ 0 w 82261"/>
                  <a:gd name="connsiteY8" fmla="*/ 51089 h 89188"/>
                  <a:gd name="connsiteX9" fmla="*/ 3464 w 82261"/>
                  <a:gd name="connsiteY9" fmla="*/ 30307 h 89188"/>
                  <a:gd name="connsiteX10" fmla="*/ 12989 w 82261"/>
                  <a:gd name="connsiteY10" fmla="*/ 13855 h 89188"/>
                  <a:gd name="connsiteX11" fmla="*/ 27709 w 82261"/>
                  <a:gd name="connsiteY11" fmla="*/ 3464 h 89188"/>
                  <a:gd name="connsiteX12" fmla="*/ 45893 w 82261"/>
                  <a:gd name="connsiteY12" fmla="*/ 0 h 89188"/>
                  <a:gd name="connsiteX13" fmla="*/ 60614 w 82261"/>
                  <a:gd name="connsiteY13" fmla="*/ 2598 h 89188"/>
                  <a:gd name="connsiteX14" fmla="*/ 71870 w 82261"/>
                  <a:gd name="connsiteY14" fmla="*/ 10391 h 89188"/>
                  <a:gd name="connsiteX15" fmla="*/ 78798 w 82261"/>
                  <a:gd name="connsiteY15" fmla="*/ 22514 h 89188"/>
                  <a:gd name="connsiteX16" fmla="*/ 82261 w 82261"/>
                  <a:gd name="connsiteY16" fmla="*/ 38100 h 89188"/>
                  <a:gd name="connsiteX17" fmla="*/ 70139 w 82261"/>
                  <a:gd name="connsiteY17" fmla="*/ 38100 h 89188"/>
                  <a:gd name="connsiteX18" fmla="*/ 68407 w 82261"/>
                  <a:gd name="connsiteY18" fmla="*/ 25977 h 89188"/>
                  <a:gd name="connsiteX19" fmla="*/ 63211 w 82261"/>
                  <a:gd name="connsiteY19" fmla="*/ 16452 h 89188"/>
                  <a:gd name="connsiteX20" fmla="*/ 55418 w 82261"/>
                  <a:gd name="connsiteY20" fmla="*/ 10391 h 89188"/>
                  <a:gd name="connsiteX21" fmla="*/ 45027 w 82261"/>
                  <a:gd name="connsiteY21" fmla="*/ 8659 h 89188"/>
                  <a:gd name="connsiteX22" fmla="*/ 31173 w 82261"/>
                  <a:gd name="connsiteY22" fmla="*/ 11257 h 89188"/>
                  <a:gd name="connsiteX23" fmla="*/ 20782 w 82261"/>
                  <a:gd name="connsiteY23" fmla="*/ 19916 h 89188"/>
                  <a:gd name="connsiteX24" fmla="*/ 13855 w 82261"/>
                  <a:gd name="connsiteY24" fmla="*/ 32905 h 89188"/>
                  <a:gd name="connsiteX25" fmla="*/ 11257 w 82261"/>
                  <a:gd name="connsiteY25" fmla="*/ 50223 h 89188"/>
                  <a:gd name="connsiteX26" fmla="*/ 12989 w 82261"/>
                  <a:gd name="connsiteY26" fmla="*/ 62346 h 89188"/>
                  <a:gd name="connsiteX27" fmla="*/ 18184 w 82261"/>
                  <a:gd name="connsiteY27" fmla="*/ 71871 h 89188"/>
                  <a:gd name="connsiteX28" fmla="*/ 25977 w 82261"/>
                  <a:gd name="connsiteY28" fmla="*/ 77932 h 89188"/>
                  <a:gd name="connsiteX29" fmla="*/ 36368 w 82261"/>
                  <a:gd name="connsiteY29" fmla="*/ 79664 h 89188"/>
                  <a:gd name="connsiteX30" fmla="*/ 50223 w 82261"/>
                  <a:gd name="connsiteY30" fmla="*/ 77066 h 89188"/>
                  <a:gd name="connsiteX31" fmla="*/ 60614 w 82261"/>
                  <a:gd name="connsiteY31" fmla="*/ 68407 h 89188"/>
                  <a:gd name="connsiteX32" fmla="*/ 67541 w 82261"/>
                  <a:gd name="connsiteY32" fmla="*/ 55418 h 89188"/>
                  <a:gd name="connsiteX33" fmla="*/ 70139 w 82261"/>
                  <a:gd name="connsiteY33" fmla="*/ 38100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2261" h="89188">
                    <a:moveTo>
                      <a:pt x="82261" y="38100"/>
                    </a:moveTo>
                    <a:cubicBezTo>
                      <a:pt x="82261" y="45893"/>
                      <a:pt x="81395" y="52821"/>
                      <a:pt x="78798" y="58882"/>
                    </a:cubicBezTo>
                    <a:cubicBezTo>
                      <a:pt x="76200" y="64943"/>
                      <a:pt x="73602" y="71005"/>
                      <a:pt x="69273" y="75334"/>
                    </a:cubicBezTo>
                    <a:cubicBezTo>
                      <a:pt x="64943" y="79664"/>
                      <a:pt x="59748" y="83127"/>
                      <a:pt x="54552" y="85725"/>
                    </a:cubicBezTo>
                    <a:cubicBezTo>
                      <a:pt x="49357" y="88323"/>
                      <a:pt x="42429" y="89189"/>
                      <a:pt x="35502" y="89189"/>
                    </a:cubicBezTo>
                    <a:cubicBezTo>
                      <a:pt x="30307" y="89189"/>
                      <a:pt x="25111" y="88323"/>
                      <a:pt x="20782" y="86591"/>
                    </a:cubicBezTo>
                    <a:cubicBezTo>
                      <a:pt x="16452" y="84859"/>
                      <a:pt x="12989" y="82261"/>
                      <a:pt x="9525" y="78798"/>
                    </a:cubicBezTo>
                    <a:cubicBezTo>
                      <a:pt x="6061" y="75334"/>
                      <a:pt x="4330" y="71005"/>
                      <a:pt x="2598" y="66675"/>
                    </a:cubicBezTo>
                    <a:cubicBezTo>
                      <a:pt x="866" y="61480"/>
                      <a:pt x="0" y="56284"/>
                      <a:pt x="0" y="51089"/>
                    </a:cubicBezTo>
                    <a:cubicBezTo>
                      <a:pt x="0" y="43295"/>
                      <a:pt x="866" y="36368"/>
                      <a:pt x="3464" y="30307"/>
                    </a:cubicBezTo>
                    <a:cubicBezTo>
                      <a:pt x="6061" y="24246"/>
                      <a:pt x="9525" y="18184"/>
                      <a:pt x="12989" y="13855"/>
                    </a:cubicBezTo>
                    <a:cubicBezTo>
                      <a:pt x="17318" y="9525"/>
                      <a:pt x="22514" y="6061"/>
                      <a:pt x="27709" y="3464"/>
                    </a:cubicBezTo>
                    <a:cubicBezTo>
                      <a:pt x="33770" y="866"/>
                      <a:pt x="39832" y="0"/>
                      <a:pt x="45893" y="0"/>
                    </a:cubicBezTo>
                    <a:cubicBezTo>
                      <a:pt x="51089" y="0"/>
                      <a:pt x="56284" y="866"/>
                      <a:pt x="60614" y="2598"/>
                    </a:cubicBezTo>
                    <a:cubicBezTo>
                      <a:pt x="64943" y="4330"/>
                      <a:pt x="68407" y="6927"/>
                      <a:pt x="71870" y="10391"/>
                    </a:cubicBezTo>
                    <a:cubicBezTo>
                      <a:pt x="75334" y="13855"/>
                      <a:pt x="77066" y="18184"/>
                      <a:pt x="78798" y="22514"/>
                    </a:cubicBezTo>
                    <a:cubicBezTo>
                      <a:pt x="81395" y="26843"/>
                      <a:pt x="82261" y="32039"/>
                      <a:pt x="82261" y="38100"/>
                    </a:cubicBezTo>
                    <a:close/>
                    <a:moveTo>
                      <a:pt x="70139" y="38100"/>
                    </a:moveTo>
                    <a:cubicBezTo>
                      <a:pt x="70139" y="33770"/>
                      <a:pt x="69273" y="29441"/>
                      <a:pt x="68407" y="25977"/>
                    </a:cubicBezTo>
                    <a:cubicBezTo>
                      <a:pt x="67541" y="22514"/>
                      <a:pt x="65809" y="19050"/>
                      <a:pt x="63211" y="16452"/>
                    </a:cubicBezTo>
                    <a:cubicBezTo>
                      <a:pt x="61480" y="13855"/>
                      <a:pt x="58882" y="12123"/>
                      <a:pt x="55418" y="10391"/>
                    </a:cubicBezTo>
                    <a:cubicBezTo>
                      <a:pt x="51955" y="8659"/>
                      <a:pt x="48491" y="8659"/>
                      <a:pt x="45027" y="8659"/>
                    </a:cubicBezTo>
                    <a:cubicBezTo>
                      <a:pt x="39832" y="8659"/>
                      <a:pt x="35502" y="9525"/>
                      <a:pt x="31173" y="11257"/>
                    </a:cubicBezTo>
                    <a:cubicBezTo>
                      <a:pt x="26843" y="12989"/>
                      <a:pt x="23380" y="16452"/>
                      <a:pt x="20782" y="19916"/>
                    </a:cubicBezTo>
                    <a:cubicBezTo>
                      <a:pt x="18184" y="23380"/>
                      <a:pt x="15586" y="27709"/>
                      <a:pt x="13855" y="32905"/>
                    </a:cubicBezTo>
                    <a:cubicBezTo>
                      <a:pt x="12123" y="38100"/>
                      <a:pt x="11257" y="44161"/>
                      <a:pt x="11257" y="50223"/>
                    </a:cubicBezTo>
                    <a:cubicBezTo>
                      <a:pt x="11257" y="54552"/>
                      <a:pt x="12123" y="58882"/>
                      <a:pt x="12989" y="62346"/>
                    </a:cubicBezTo>
                    <a:cubicBezTo>
                      <a:pt x="13855" y="65809"/>
                      <a:pt x="15586" y="69273"/>
                      <a:pt x="18184" y="71871"/>
                    </a:cubicBezTo>
                    <a:cubicBezTo>
                      <a:pt x="19916" y="74468"/>
                      <a:pt x="23380" y="76200"/>
                      <a:pt x="25977" y="77932"/>
                    </a:cubicBezTo>
                    <a:cubicBezTo>
                      <a:pt x="28575" y="79664"/>
                      <a:pt x="32904" y="79664"/>
                      <a:pt x="36368" y="79664"/>
                    </a:cubicBezTo>
                    <a:cubicBezTo>
                      <a:pt x="41564" y="79664"/>
                      <a:pt x="45893" y="78798"/>
                      <a:pt x="50223" y="77066"/>
                    </a:cubicBezTo>
                    <a:cubicBezTo>
                      <a:pt x="54552" y="75334"/>
                      <a:pt x="58016" y="72736"/>
                      <a:pt x="60614" y="68407"/>
                    </a:cubicBezTo>
                    <a:cubicBezTo>
                      <a:pt x="63211" y="64943"/>
                      <a:pt x="65809" y="60614"/>
                      <a:pt x="67541" y="55418"/>
                    </a:cubicBezTo>
                    <a:cubicBezTo>
                      <a:pt x="69273" y="50223"/>
                      <a:pt x="70139" y="45027"/>
                      <a:pt x="70139" y="38100"/>
                    </a:cubicBezTo>
                    <a:close/>
                  </a:path>
                </a:pathLst>
              </a:custGeom>
              <a:solidFill>
                <a:srgbClr val="203249"/>
              </a:solid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54292561-F961-B832-6F54-6AED9B459F59}"/>
                  </a:ext>
                </a:extLst>
              </p:cNvPr>
              <p:cNvSpPr/>
              <p:nvPr/>
            </p:nvSpPr>
            <p:spPr>
              <a:xfrm>
                <a:off x="7415645" y="3535506"/>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1 w 41563"/>
                  <a:gd name="connsiteY7" fmla="*/ 33771 h 63211"/>
                  <a:gd name="connsiteX8" fmla="*/ 11257 w 41563"/>
                  <a:gd name="connsiteY8" fmla="*/ 63212 h 63211"/>
                  <a:gd name="connsiteX9" fmla="*/ 0 w 41563"/>
                  <a:gd name="connsiteY9" fmla="*/ 63212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1"/>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5"/>
                    </a:cubicBezTo>
                    <a:cubicBezTo>
                      <a:pt x="20782" y="17318"/>
                      <a:pt x="17318" y="24246"/>
                      <a:pt x="14721" y="33771"/>
                    </a:cubicBezTo>
                    <a:lnTo>
                      <a:pt x="11257" y="63212"/>
                    </a:lnTo>
                    <a:lnTo>
                      <a:pt x="0" y="63212"/>
                    </a:lnTo>
                    <a:lnTo>
                      <a:pt x="7793" y="0"/>
                    </a:lnTo>
                    <a:lnTo>
                      <a:pt x="12989" y="0"/>
                    </a:lnTo>
                    <a:cubicBezTo>
                      <a:pt x="15587"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7B46183C-273A-3416-CA46-78E43523B7AE}"/>
                  </a:ext>
                </a:extLst>
              </p:cNvPr>
              <p:cNvSpPr/>
              <p:nvPr/>
            </p:nvSpPr>
            <p:spPr>
              <a:xfrm>
                <a:off x="7451147" y="3536372"/>
                <a:ext cx="65809" cy="84859"/>
              </a:xfrm>
              <a:custGeom>
                <a:avLst/>
                <a:gdLst>
                  <a:gd name="connsiteX0" fmla="*/ 65809 w 65809"/>
                  <a:gd name="connsiteY0" fmla="*/ 2598 h 84859"/>
                  <a:gd name="connsiteX1" fmla="*/ 64943 w 65809"/>
                  <a:gd name="connsiteY1" fmla="*/ 6061 h 84859"/>
                  <a:gd name="connsiteX2" fmla="*/ 62346 w 65809"/>
                  <a:gd name="connsiteY2" fmla="*/ 8659 h 84859"/>
                  <a:gd name="connsiteX3" fmla="*/ 54552 w 65809"/>
                  <a:gd name="connsiteY3" fmla="*/ 10391 h 84859"/>
                  <a:gd name="connsiteX4" fmla="*/ 55418 w 65809"/>
                  <a:gd name="connsiteY4" fmla="*/ 17318 h 84859"/>
                  <a:gd name="connsiteX5" fmla="*/ 54552 w 65809"/>
                  <a:gd name="connsiteY5" fmla="*/ 22514 h 84859"/>
                  <a:gd name="connsiteX6" fmla="*/ 52821 w 65809"/>
                  <a:gd name="connsiteY6" fmla="*/ 26843 h 84859"/>
                  <a:gd name="connsiteX7" fmla="*/ 50223 w 65809"/>
                  <a:gd name="connsiteY7" fmla="*/ 31173 h 84859"/>
                  <a:gd name="connsiteX8" fmla="*/ 47625 w 65809"/>
                  <a:gd name="connsiteY8" fmla="*/ 34636 h 84859"/>
                  <a:gd name="connsiteX9" fmla="*/ 45893 w 65809"/>
                  <a:gd name="connsiteY9" fmla="*/ 38100 h 84859"/>
                  <a:gd name="connsiteX10" fmla="*/ 45027 w 65809"/>
                  <a:gd name="connsiteY10" fmla="*/ 42429 h 84859"/>
                  <a:gd name="connsiteX11" fmla="*/ 45893 w 65809"/>
                  <a:gd name="connsiteY11" fmla="*/ 45893 h 84859"/>
                  <a:gd name="connsiteX12" fmla="*/ 47625 w 65809"/>
                  <a:gd name="connsiteY12" fmla="*/ 48491 h 84859"/>
                  <a:gd name="connsiteX13" fmla="*/ 49357 w 65809"/>
                  <a:gd name="connsiteY13" fmla="*/ 51089 h 84859"/>
                  <a:gd name="connsiteX14" fmla="*/ 51089 w 65809"/>
                  <a:gd name="connsiteY14" fmla="*/ 54552 h 84859"/>
                  <a:gd name="connsiteX15" fmla="*/ 52821 w 65809"/>
                  <a:gd name="connsiteY15" fmla="*/ 58016 h 84859"/>
                  <a:gd name="connsiteX16" fmla="*/ 53686 w 65809"/>
                  <a:gd name="connsiteY16" fmla="*/ 62346 h 84859"/>
                  <a:gd name="connsiteX17" fmla="*/ 51955 w 65809"/>
                  <a:gd name="connsiteY17" fmla="*/ 71005 h 84859"/>
                  <a:gd name="connsiteX18" fmla="*/ 45893 w 65809"/>
                  <a:gd name="connsiteY18" fmla="*/ 77932 h 84859"/>
                  <a:gd name="connsiteX19" fmla="*/ 36368 w 65809"/>
                  <a:gd name="connsiteY19" fmla="*/ 83127 h 84859"/>
                  <a:gd name="connsiteX20" fmla="*/ 24245 w 65809"/>
                  <a:gd name="connsiteY20" fmla="*/ 84859 h 84859"/>
                  <a:gd name="connsiteX21" fmla="*/ 14721 w 65809"/>
                  <a:gd name="connsiteY21" fmla="*/ 83993 h 84859"/>
                  <a:gd name="connsiteX22" fmla="*/ 6927 w 65809"/>
                  <a:gd name="connsiteY22" fmla="*/ 80530 h 84859"/>
                  <a:gd name="connsiteX23" fmla="*/ 1732 w 65809"/>
                  <a:gd name="connsiteY23" fmla="*/ 75334 h 84859"/>
                  <a:gd name="connsiteX24" fmla="*/ 0 w 65809"/>
                  <a:gd name="connsiteY24" fmla="*/ 69273 h 84859"/>
                  <a:gd name="connsiteX25" fmla="*/ 1732 w 65809"/>
                  <a:gd name="connsiteY25" fmla="*/ 62346 h 84859"/>
                  <a:gd name="connsiteX26" fmla="*/ 6061 w 65809"/>
                  <a:gd name="connsiteY26" fmla="*/ 57150 h 84859"/>
                  <a:gd name="connsiteX27" fmla="*/ 12989 w 65809"/>
                  <a:gd name="connsiteY27" fmla="*/ 53686 h 84859"/>
                  <a:gd name="connsiteX28" fmla="*/ 20782 w 65809"/>
                  <a:gd name="connsiteY28" fmla="*/ 51955 h 84859"/>
                  <a:gd name="connsiteX29" fmla="*/ 29441 w 65809"/>
                  <a:gd name="connsiteY29" fmla="*/ 51089 h 84859"/>
                  <a:gd name="connsiteX30" fmla="*/ 38100 w 65809"/>
                  <a:gd name="connsiteY30" fmla="*/ 51955 h 84859"/>
                  <a:gd name="connsiteX31" fmla="*/ 37234 w 65809"/>
                  <a:gd name="connsiteY31" fmla="*/ 49357 h 84859"/>
                  <a:gd name="connsiteX32" fmla="*/ 37234 w 65809"/>
                  <a:gd name="connsiteY32" fmla="*/ 46759 h 84859"/>
                  <a:gd name="connsiteX33" fmla="*/ 38100 w 65809"/>
                  <a:gd name="connsiteY33" fmla="*/ 42429 h 84859"/>
                  <a:gd name="connsiteX34" fmla="*/ 39832 w 65809"/>
                  <a:gd name="connsiteY34" fmla="*/ 38100 h 84859"/>
                  <a:gd name="connsiteX35" fmla="*/ 34636 w 65809"/>
                  <a:gd name="connsiteY35" fmla="*/ 40698 h 84859"/>
                  <a:gd name="connsiteX36" fmla="*/ 27709 w 65809"/>
                  <a:gd name="connsiteY36" fmla="*/ 41564 h 84859"/>
                  <a:gd name="connsiteX37" fmla="*/ 20782 w 65809"/>
                  <a:gd name="connsiteY37" fmla="*/ 40698 h 84859"/>
                  <a:gd name="connsiteX38" fmla="*/ 15586 w 65809"/>
                  <a:gd name="connsiteY38" fmla="*/ 37234 h 84859"/>
                  <a:gd name="connsiteX39" fmla="*/ 12123 w 65809"/>
                  <a:gd name="connsiteY39" fmla="*/ 31173 h 84859"/>
                  <a:gd name="connsiteX40" fmla="*/ 10391 w 65809"/>
                  <a:gd name="connsiteY40" fmla="*/ 23380 h 84859"/>
                  <a:gd name="connsiteX41" fmla="*/ 12123 w 65809"/>
                  <a:gd name="connsiteY41" fmla="*/ 14721 h 84859"/>
                  <a:gd name="connsiteX42" fmla="*/ 17318 w 65809"/>
                  <a:gd name="connsiteY42" fmla="*/ 6927 h 84859"/>
                  <a:gd name="connsiteX43" fmla="*/ 25111 w 65809"/>
                  <a:gd name="connsiteY43" fmla="*/ 1732 h 84859"/>
                  <a:gd name="connsiteX44" fmla="*/ 35502 w 65809"/>
                  <a:gd name="connsiteY44" fmla="*/ 0 h 84859"/>
                  <a:gd name="connsiteX45" fmla="*/ 41564 w 65809"/>
                  <a:gd name="connsiteY45" fmla="*/ 866 h 84859"/>
                  <a:gd name="connsiteX46" fmla="*/ 46759 w 65809"/>
                  <a:gd name="connsiteY46" fmla="*/ 3464 h 84859"/>
                  <a:gd name="connsiteX47" fmla="*/ 65809 w 65809"/>
                  <a:gd name="connsiteY47" fmla="*/ 3464 h 84859"/>
                  <a:gd name="connsiteX48" fmla="*/ 44161 w 65809"/>
                  <a:gd name="connsiteY48" fmla="*/ 64077 h 84859"/>
                  <a:gd name="connsiteX49" fmla="*/ 44161 w 65809"/>
                  <a:gd name="connsiteY49" fmla="*/ 60614 h 84859"/>
                  <a:gd name="connsiteX50" fmla="*/ 43295 w 65809"/>
                  <a:gd name="connsiteY50" fmla="*/ 58016 h 84859"/>
                  <a:gd name="connsiteX51" fmla="*/ 29441 w 65809"/>
                  <a:gd name="connsiteY51" fmla="*/ 57150 h 84859"/>
                  <a:gd name="connsiteX52" fmla="*/ 19916 w 65809"/>
                  <a:gd name="connsiteY52" fmla="*/ 58882 h 84859"/>
                  <a:gd name="connsiteX53" fmla="*/ 13855 w 65809"/>
                  <a:gd name="connsiteY53" fmla="*/ 62346 h 84859"/>
                  <a:gd name="connsiteX54" fmla="*/ 12123 w 65809"/>
                  <a:gd name="connsiteY54" fmla="*/ 67541 h 84859"/>
                  <a:gd name="connsiteX55" fmla="*/ 15586 w 65809"/>
                  <a:gd name="connsiteY55" fmla="*/ 74468 h 84859"/>
                  <a:gd name="connsiteX56" fmla="*/ 25977 w 65809"/>
                  <a:gd name="connsiteY56" fmla="*/ 77066 h 84859"/>
                  <a:gd name="connsiteX57" fmla="*/ 33770 w 65809"/>
                  <a:gd name="connsiteY57" fmla="*/ 76200 h 84859"/>
                  <a:gd name="connsiteX58" fmla="*/ 39832 w 65809"/>
                  <a:gd name="connsiteY58" fmla="*/ 73602 h 84859"/>
                  <a:gd name="connsiteX59" fmla="*/ 43295 w 65809"/>
                  <a:gd name="connsiteY59" fmla="*/ 69273 h 84859"/>
                  <a:gd name="connsiteX60" fmla="*/ 44161 w 65809"/>
                  <a:gd name="connsiteY60" fmla="*/ 64077 h 84859"/>
                  <a:gd name="connsiteX61" fmla="*/ 32039 w 65809"/>
                  <a:gd name="connsiteY61" fmla="*/ 34636 h 84859"/>
                  <a:gd name="connsiteX62" fmla="*/ 38100 w 65809"/>
                  <a:gd name="connsiteY62" fmla="*/ 32905 h 84859"/>
                  <a:gd name="connsiteX63" fmla="*/ 42429 w 65809"/>
                  <a:gd name="connsiteY63" fmla="*/ 29441 h 84859"/>
                  <a:gd name="connsiteX64" fmla="*/ 45027 w 65809"/>
                  <a:gd name="connsiteY64" fmla="*/ 24246 h 84859"/>
                  <a:gd name="connsiteX65" fmla="*/ 45893 w 65809"/>
                  <a:gd name="connsiteY65" fmla="*/ 18184 h 84859"/>
                  <a:gd name="connsiteX66" fmla="*/ 43295 w 65809"/>
                  <a:gd name="connsiteY66" fmla="*/ 9525 h 84859"/>
                  <a:gd name="connsiteX67" fmla="*/ 35502 w 65809"/>
                  <a:gd name="connsiteY67" fmla="*/ 6927 h 84859"/>
                  <a:gd name="connsiteX68" fmla="*/ 29441 w 65809"/>
                  <a:gd name="connsiteY68" fmla="*/ 8659 h 84859"/>
                  <a:gd name="connsiteX69" fmla="*/ 25111 w 65809"/>
                  <a:gd name="connsiteY69" fmla="*/ 12123 h 84859"/>
                  <a:gd name="connsiteX70" fmla="*/ 22514 w 65809"/>
                  <a:gd name="connsiteY70" fmla="*/ 17318 h 84859"/>
                  <a:gd name="connsiteX71" fmla="*/ 21648 w 65809"/>
                  <a:gd name="connsiteY71" fmla="*/ 23380 h 84859"/>
                  <a:gd name="connsiteX72" fmla="*/ 24245 w 65809"/>
                  <a:gd name="connsiteY72" fmla="*/ 32039 h 84859"/>
                  <a:gd name="connsiteX73" fmla="*/ 32039 w 65809"/>
                  <a:gd name="connsiteY73" fmla="*/ 34636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65809" h="84859">
                    <a:moveTo>
                      <a:pt x="65809" y="2598"/>
                    </a:moveTo>
                    <a:lnTo>
                      <a:pt x="64943" y="6061"/>
                    </a:lnTo>
                    <a:cubicBezTo>
                      <a:pt x="64943" y="7793"/>
                      <a:pt x="64077" y="8659"/>
                      <a:pt x="62346" y="8659"/>
                    </a:cubicBezTo>
                    <a:lnTo>
                      <a:pt x="54552" y="10391"/>
                    </a:lnTo>
                    <a:cubicBezTo>
                      <a:pt x="55418" y="12123"/>
                      <a:pt x="55418" y="14721"/>
                      <a:pt x="55418" y="17318"/>
                    </a:cubicBezTo>
                    <a:cubicBezTo>
                      <a:pt x="55418" y="19050"/>
                      <a:pt x="55418" y="21648"/>
                      <a:pt x="54552" y="22514"/>
                    </a:cubicBezTo>
                    <a:cubicBezTo>
                      <a:pt x="53686" y="24246"/>
                      <a:pt x="53686" y="25977"/>
                      <a:pt x="52821" y="26843"/>
                    </a:cubicBezTo>
                    <a:cubicBezTo>
                      <a:pt x="51955" y="28575"/>
                      <a:pt x="51089" y="29441"/>
                      <a:pt x="50223" y="31173"/>
                    </a:cubicBezTo>
                    <a:cubicBezTo>
                      <a:pt x="49357" y="32039"/>
                      <a:pt x="48491" y="33770"/>
                      <a:pt x="47625" y="34636"/>
                    </a:cubicBezTo>
                    <a:cubicBezTo>
                      <a:pt x="46759" y="35502"/>
                      <a:pt x="46759" y="37234"/>
                      <a:pt x="45893" y="38100"/>
                    </a:cubicBezTo>
                    <a:cubicBezTo>
                      <a:pt x="45027" y="38966"/>
                      <a:pt x="45027" y="40698"/>
                      <a:pt x="45027" y="42429"/>
                    </a:cubicBezTo>
                    <a:cubicBezTo>
                      <a:pt x="45027" y="43295"/>
                      <a:pt x="45027" y="45027"/>
                      <a:pt x="45893" y="45893"/>
                    </a:cubicBezTo>
                    <a:cubicBezTo>
                      <a:pt x="45893" y="46759"/>
                      <a:pt x="46759" y="47625"/>
                      <a:pt x="47625" y="48491"/>
                    </a:cubicBezTo>
                    <a:cubicBezTo>
                      <a:pt x="48491" y="49357"/>
                      <a:pt x="48491" y="50223"/>
                      <a:pt x="49357" y="51089"/>
                    </a:cubicBezTo>
                    <a:cubicBezTo>
                      <a:pt x="50223" y="51955"/>
                      <a:pt x="51089" y="52821"/>
                      <a:pt x="51089" y="54552"/>
                    </a:cubicBezTo>
                    <a:cubicBezTo>
                      <a:pt x="51955" y="55418"/>
                      <a:pt x="51955" y="57150"/>
                      <a:pt x="52821" y="58016"/>
                    </a:cubicBezTo>
                    <a:cubicBezTo>
                      <a:pt x="52821" y="59748"/>
                      <a:pt x="53686" y="60614"/>
                      <a:pt x="53686" y="62346"/>
                    </a:cubicBezTo>
                    <a:cubicBezTo>
                      <a:pt x="53686" y="64943"/>
                      <a:pt x="52821" y="68407"/>
                      <a:pt x="51955" y="71005"/>
                    </a:cubicBezTo>
                    <a:cubicBezTo>
                      <a:pt x="50223" y="73602"/>
                      <a:pt x="48491" y="76200"/>
                      <a:pt x="45893" y="77932"/>
                    </a:cubicBezTo>
                    <a:cubicBezTo>
                      <a:pt x="43295" y="79664"/>
                      <a:pt x="40698" y="81395"/>
                      <a:pt x="36368" y="83127"/>
                    </a:cubicBezTo>
                    <a:cubicBezTo>
                      <a:pt x="32904" y="83993"/>
                      <a:pt x="28575" y="84859"/>
                      <a:pt x="24245" y="84859"/>
                    </a:cubicBezTo>
                    <a:cubicBezTo>
                      <a:pt x="20782" y="84859"/>
                      <a:pt x="17318" y="84859"/>
                      <a:pt x="14721" y="83993"/>
                    </a:cubicBezTo>
                    <a:cubicBezTo>
                      <a:pt x="12123" y="83127"/>
                      <a:pt x="9525" y="82261"/>
                      <a:pt x="6927" y="80530"/>
                    </a:cubicBezTo>
                    <a:cubicBezTo>
                      <a:pt x="5196" y="78798"/>
                      <a:pt x="3464" y="77932"/>
                      <a:pt x="1732" y="75334"/>
                    </a:cubicBezTo>
                    <a:cubicBezTo>
                      <a:pt x="866" y="73602"/>
                      <a:pt x="0" y="71005"/>
                      <a:pt x="0" y="69273"/>
                    </a:cubicBezTo>
                    <a:cubicBezTo>
                      <a:pt x="0" y="66675"/>
                      <a:pt x="866" y="64077"/>
                      <a:pt x="1732" y="62346"/>
                    </a:cubicBezTo>
                    <a:cubicBezTo>
                      <a:pt x="2598" y="60614"/>
                      <a:pt x="4330" y="58882"/>
                      <a:pt x="6061" y="57150"/>
                    </a:cubicBezTo>
                    <a:cubicBezTo>
                      <a:pt x="7793" y="55418"/>
                      <a:pt x="10391" y="54552"/>
                      <a:pt x="12989" y="53686"/>
                    </a:cubicBezTo>
                    <a:cubicBezTo>
                      <a:pt x="15586" y="52821"/>
                      <a:pt x="18184" y="51955"/>
                      <a:pt x="20782" y="51955"/>
                    </a:cubicBezTo>
                    <a:cubicBezTo>
                      <a:pt x="23380" y="51089"/>
                      <a:pt x="26843" y="51089"/>
                      <a:pt x="29441" y="51089"/>
                    </a:cubicBezTo>
                    <a:cubicBezTo>
                      <a:pt x="32039" y="51089"/>
                      <a:pt x="35502" y="51089"/>
                      <a:pt x="38100" y="51955"/>
                    </a:cubicBezTo>
                    <a:cubicBezTo>
                      <a:pt x="38100" y="51089"/>
                      <a:pt x="37234" y="50223"/>
                      <a:pt x="37234" y="49357"/>
                    </a:cubicBezTo>
                    <a:cubicBezTo>
                      <a:pt x="37234" y="48491"/>
                      <a:pt x="37234" y="47625"/>
                      <a:pt x="37234" y="46759"/>
                    </a:cubicBezTo>
                    <a:cubicBezTo>
                      <a:pt x="37234" y="45893"/>
                      <a:pt x="37234" y="44161"/>
                      <a:pt x="38100" y="42429"/>
                    </a:cubicBezTo>
                    <a:cubicBezTo>
                      <a:pt x="38966" y="40698"/>
                      <a:pt x="38966" y="39832"/>
                      <a:pt x="39832" y="38100"/>
                    </a:cubicBezTo>
                    <a:cubicBezTo>
                      <a:pt x="38100" y="38966"/>
                      <a:pt x="36368" y="39832"/>
                      <a:pt x="34636" y="40698"/>
                    </a:cubicBezTo>
                    <a:cubicBezTo>
                      <a:pt x="32904" y="41564"/>
                      <a:pt x="30307" y="41564"/>
                      <a:pt x="27709" y="41564"/>
                    </a:cubicBezTo>
                    <a:cubicBezTo>
                      <a:pt x="25111" y="41564"/>
                      <a:pt x="23380" y="41564"/>
                      <a:pt x="20782" y="40698"/>
                    </a:cubicBezTo>
                    <a:cubicBezTo>
                      <a:pt x="19050" y="39832"/>
                      <a:pt x="16452" y="38966"/>
                      <a:pt x="15586" y="37234"/>
                    </a:cubicBezTo>
                    <a:cubicBezTo>
                      <a:pt x="13855" y="35502"/>
                      <a:pt x="12989" y="33770"/>
                      <a:pt x="12123" y="31173"/>
                    </a:cubicBezTo>
                    <a:cubicBezTo>
                      <a:pt x="11257" y="28575"/>
                      <a:pt x="10391" y="25977"/>
                      <a:pt x="10391" y="23380"/>
                    </a:cubicBezTo>
                    <a:cubicBezTo>
                      <a:pt x="10391" y="20782"/>
                      <a:pt x="11257" y="17318"/>
                      <a:pt x="12123" y="14721"/>
                    </a:cubicBezTo>
                    <a:cubicBezTo>
                      <a:pt x="12989" y="12123"/>
                      <a:pt x="14721" y="9525"/>
                      <a:pt x="17318" y="6927"/>
                    </a:cubicBezTo>
                    <a:cubicBezTo>
                      <a:pt x="19050" y="4330"/>
                      <a:pt x="21648" y="2598"/>
                      <a:pt x="25111" y="1732"/>
                    </a:cubicBezTo>
                    <a:cubicBezTo>
                      <a:pt x="28575" y="0"/>
                      <a:pt x="32039" y="0"/>
                      <a:pt x="35502" y="0"/>
                    </a:cubicBezTo>
                    <a:cubicBezTo>
                      <a:pt x="38100" y="0"/>
                      <a:pt x="39832" y="0"/>
                      <a:pt x="41564" y="866"/>
                    </a:cubicBezTo>
                    <a:cubicBezTo>
                      <a:pt x="43295" y="1732"/>
                      <a:pt x="45027" y="2598"/>
                      <a:pt x="46759" y="3464"/>
                    </a:cubicBezTo>
                    <a:lnTo>
                      <a:pt x="65809" y="3464"/>
                    </a:lnTo>
                    <a:close/>
                    <a:moveTo>
                      <a:pt x="44161" y="64077"/>
                    </a:moveTo>
                    <a:cubicBezTo>
                      <a:pt x="44161" y="63212"/>
                      <a:pt x="44161" y="62346"/>
                      <a:pt x="44161" y="60614"/>
                    </a:cubicBezTo>
                    <a:cubicBezTo>
                      <a:pt x="44161" y="59748"/>
                      <a:pt x="43295" y="58882"/>
                      <a:pt x="43295" y="58016"/>
                    </a:cubicBezTo>
                    <a:cubicBezTo>
                      <a:pt x="38100" y="57150"/>
                      <a:pt x="32904" y="57150"/>
                      <a:pt x="29441" y="57150"/>
                    </a:cubicBezTo>
                    <a:cubicBezTo>
                      <a:pt x="25111" y="57150"/>
                      <a:pt x="22514" y="58016"/>
                      <a:pt x="19916" y="58882"/>
                    </a:cubicBezTo>
                    <a:cubicBezTo>
                      <a:pt x="17318" y="59748"/>
                      <a:pt x="15586" y="61480"/>
                      <a:pt x="13855" y="62346"/>
                    </a:cubicBezTo>
                    <a:cubicBezTo>
                      <a:pt x="12989" y="64077"/>
                      <a:pt x="12123" y="65809"/>
                      <a:pt x="12123" y="67541"/>
                    </a:cubicBezTo>
                    <a:cubicBezTo>
                      <a:pt x="12123" y="70139"/>
                      <a:pt x="12989" y="72736"/>
                      <a:pt x="15586" y="74468"/>
                    </a:cubicBezTo>
                    <a:cubicBezTo>
                      <a:pt x="18184" y="76200"/>
                      <a:pt x="21648" y="77066"/>
                      <a:pt x="25977" y="77066"/>
                    </a:cubicBezTo>
                    <a:cubicBezTo>
                      <a:pt x="28575" y="77066"/>
                      <a:pt x="31173" y="77066"/>
                      <a:pt x="33770" y="76200"/>
                    </a:cubicBezTo>
                    <a:cubicBezTo>
                      <a:pt x="36368" y="75334"/>
                      <a:pt x="38100" y="74468"/>
                      <a:pt x="39832" y="73602"/>
                    </a:cubicBezTo>
                    <a:cubicBezTo>
                      <a:pt x="41564" y="72736"/>
                      <a:pt x="42429" y="71005"/>
                      <a:pt x="43295" y="69273"/>
                    </a:cubicBezTo>
                    <a:cubicBezTo>
                      <a:pt x="44161" y="68407"/>
                      <a:pt x="44161" y="66675"/>
                      <a:pt x="44161" y="64077"/>
                    </a:cubicBezTo>
                    <a:close/>
                    <a:moveTo>
                      <a:pt x="32039" y="34636"/>
                    </a:moveTo>
                    <a:cubicBezTo>
                      <a:pt x="34636" y="34636"/>
                      <a:pt x="36368" y="33770"/>
                      <a:pt x="38100" y="32905"/>
                    </a:cubicBezTo>
                    <a:cubicBezTo>
                      <a:pt x="39832" y="32039"/>
                      <a:pt x="41564" y="30307"/>
                      <a:pt x="42429" y="29441"/>
                    </a:cubicBezTo>
                    <a:cubicBezTo>
                      <a:pt x="43295" y="27709"/>
                      <a:pt x="44161" y="25977"/>
                      <a:pt x="45027" y="24246"/>
                    </a:cubicBezTo>
                    <a:cubicBezTo>
                      <a:pt x="45893" y="22514"/>
                      <a:pt x="45893" y="19916"/>
                      <a:pt x="45893" y="18184"/>
                    </a:cubicBezTo>
                    <a:cubicBezTo>
                      <a:pt x="45893" y="14721"/>
                      <a:pt x="45027" y="12123"/>
                      <a:pt x="43295" y="9525"/>
                    </a:cubicBezTo>
                    <a:cubicBezTo>
                      <a:pt x="41564" y="6927"/>
                      <a:pt x="38966" y="6927"/>
                      <a:pt x="35502" y="6927"/>
                    </a:cubicBezTo>
                    <a:cubicBezTo>
                      <a:pt x="32904" y="6927"/>
                      <a:pt x="31173" y="7793"/>
                      <a:pt x="29441" y="8659"/>
                    </a:cubicBezTo>
                    <a:cubicBezTo>
                      <a:pt x="27709" y="9525"/>
                      <a:pt x="25977" y="10391"/>
                      <a:pt x="25111" y="12123"/>
                    </a:cubicBezTo>
                    <a:cubicBezTo>
                      <a:pt x="24245" y="13855"/>
                      <a:pt x="23380" y="15587"/>
                      <a:pt x="22514" y="17318"/>
                    </a:cubicBezTo>
                    <a:cubicBezTo>
                      <a:pt x="21648" y="19050"/>
                      <a:pt x="21648" y="21648"/>
                      <a:pt x="21648" y="23380"/>
                    </a:cubicBezTo>
                    <a:cubicBezTo>
                      <a:pt x="21648" y="26843"/>
                      <a:pt x="22514" y="30307"/>
                      <a:pt x="24245" y="32039"/>
                    </a:cubicBezTo>
                    <a:cubicBezTo>
                      <a:pt x="25977" y="33770"/>
                      <a:pt x="28575" y="34636"/>
                      <a:pt x="32039" y="34636"/>
                    </a:cubicBezTo>
                    <a:close/>
                  </a:path>
                </a:pathLst>
              </a:custGeom>
              <a:solidFill>
                <a:srgbClr val="203249"/>
              </a:solidFill>
              <a:ln w="8653"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78479F6A-78B6-D982-43A0-BFC420119AC8}"/>
                  </a:ext>
                </a:extLst>
              </p:cNvPr>
              <p:cNvSpPr/>
              <p:nvPr/>
            </p:nvSpPr>
            <p:spPr>
              <a:xfrm>
                <a:off x="7519554" y="3532909"/>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80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4161 w 55418"/>
                  <a:gd name="connsiteY22" fmla="*/ 11257 h 65809"/>
                  <a:gd name="connsiteX23" fmla="*/ 41564 w 55418"/>
                  <a:gd name="connsiteY23" fmla="*/ 11257 h 65809"/>
                  <a:gd name="connsiteX24" fmla="*/ 38966 w 55418"/>
                  <a:gd name="connsiteY24" fmla="*/ 11257 h 65809"/>
                  <a:gd name="connsiteX25" fmla="*/ 32039 w 55418"/>
                  <a:gd name="connsiteY25" fmla="*/ 12123 h 65809"/>
                  <a:gd name="connsiteX26" fmla="*/ 25111 w 55418"/>
                  <a:gd name="connsiteY26" fmla="*/ 15586 h 65809"/>
                  <a:gd name="connsiteX27" fmla="*/ 19916 w 55418"/>
                  <a:gd name="connsiteY27" fmla="*/ 20782 h 65809"/>
                  <a:gd name="connsiteX28" fmla="*/ 15587 w 55418"/>
                  <a:gd name="connsiteY28" fmla="*/ 27709 h 65809"/>
                  <a:gd name="connsiteX29" fmla="*/ 12989 w 55418"/>
                  <a:gd name="connsiteY29" fmla="*/ 35502 h 65809"/>
                  <a:gd name="connsiteX30" fmla="*/ 12123 w 55418"/>
                  <a:gd name="connsiteY30" fmla="*/ 44161 h 65809"/>
                  <a:gd name="connsiteX31" fmla="*/ 21648 w 55418"/>
                  <a:gd name="connsiteY31" fmla="*/ 58882 h 65809"/>
                  <a:gd name="connsiteX32" fmla="*/ 27709 w 55418"/>
                  <a:gd name="connsiteY32" fmla="*/ 57150 h 65809"/>
                  <a:gd name="connsiteX33" fmla="*/ 32905 w 55418"/>
                  <a:gd name="connsiteY33" fmla="*/ 51955 h 65809"/>
                  <a:gd name="connsiteX34" fmla="*/ 38100 w 55418"/>
                  <a:gd name="connsiteY34" fmla="*/ 44161 h 65809"/>
                  <a:gd name="connsiteX35" fmla="*/ 42429 w 55418"/>
                  <a:gd name="connsiteY35" fmla="*/ 33770 h 65809"/>
                  <a:gd name="connsiteX36" fmla="*/ 44161 w 55418"/>
                  <a:gd name="connsiteY36" fmla="*/ 11257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5" y="58882"/>
                      <a:pt x="31173" y="60614"/>
                      <a:pt x="29441" y="61480"/>
                    </a:cubicBezTo>
                    <a:cubicBezTo>
                      <a:pt x="27709" y="63211"/>
                      <a:pt x="25111" y="64077"/>
                      <a:pt x="23380" y="64943"/>
                    </a:cubicBezTo>
                    <a:cubicBezTo>
                      <a:pt x="21648" y="65809"/>
                      <a:pt x="19050" y="65809"/>
                      <a:pt x="16452" y="65809"/>
                    </a:cubicBezTo>
                    <a:cubicBezTo>
                      <a:pt x="13855"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1" y="10391"/>
                      <a:pt x="17318" y="7793"/>
                      <a:pt x="19916" y="6061"/>
                    </a:cubicBezTo>
                    <a:cubicBezTo>
                      <a:pt x="22514" y="4330"/>
                      <a:pt x="25977" y="2598"/>
                      <a:pt x="29441" y="1732"/>
                    </a:cubicBezTo>
                    <a:cubicBezTo>
                      <a:pt x="32905" y="866"/>
                      <a:pt x="36368" y="0"/>
                      <a:pt x="39832" y="0"/>
                    </a:cubicBezTo>
                    <a:cubicBezTo>
                      <a:pt x="42429" y="0"/>
                      <a:pt x="45027" y="0"/>
                      <a:pt x="47625" y="866"/>
                    </a:cubicBezTo>
                    <a:cubicBezTo>
                      <a:pt x="50223" y="866"/>
                      <a:pt x="52821" y="1732"/>
                      <a:pt x="55418" y="3464"/>
                    </a:cubicBezTo>
                    <a:lnTo>
                      <a:pt x="47625" y="64077"/>
                    </a:lnTo>
                    <a:lnTo>
                      <a:pt x="41564" y="64077"/>
                    </a:lnTo>
                    <a:cubicBezTo>
                      <a:pt x="39832" y="64077"/>
                      <a:pt x="38966" y="64077"/>
                      <a:pt x="38966" y="63211"/>
                    </a:cubicBezTo>
                    <a:cubicBezTo>
                      <a:pt x="38100" y="62346"/>
                      <a:pt x="38100" y="61480"/>
                      <a:pt x="38100" y="60614"/>
                    </a:cubicBezTo>
                    <a:lnTo>
                      <a:pt x="39832" y="49357"/>
                    </a:lnTo>
                    <a:close/>
                    <a:moveTo>
                      <a:pt x="44161" y="11257"/>
                    </a:moveTo>
                    <a:cubicBezTo>
                      <a:pt x="43295" y="11257"/>
                      <a:pt x="42429" y="11257"/>
                      <a:pt x="41564" y="11257"/>
                    </a:cubicBezTo>
                    <a:cubicBezTo>
                      <a:pt x="40698" y="11257"/>
                      <a:pt x="39832" y="11257"/>
                      <a:pt x="38966" y="11257"/>
                    </a:cubicBezTo>
                    <a:cubicBezTo>
                      <a:pt x="36368" y="11257"/>
                      <a:pt x="33770" y="11257"/>
                      <a:pt x="32039" y="12123"/>
                    </a:cubicBezTo>
                    <a:cubicBezTo>
                      <a:pt x="30307" y="12989"/>
                      <a:pt x="27709" y="13855"/>
                      <a:pt x="25111" y="15586"/>
                    </a:cubicBezTo>
                    <a:cubicBezTo>
                      <a:pt x="22514" y="17318"/>
                      <a:pt x="21648" y="19050"/>
                      <a:pt x="19916" y="20782"/>
                    </a:cubicBezTo>
                    <a:cubicBezTo>
                      <a:pt x="18184" y="22514"/>
                      <a:pt x="16452" y="25111"/>
                      <a:pt x="15587" y="27709"/>
                    </a:cubicBezTo>
                    <a:cubicBezTo>
                      <a:pt x="14721" y="30307"/>
                      <a:pt x="13855" y="32904"/>
                      <a:pt x="12989" y="35502"/>
                    </a:cubicBezTo>
                    <a:cubicBezTo>
                      <a:pt x="12123" y="38100"/>
                      <a:pt x="12123" y="40698"/>
                      <a:pt x="12123" y="44161"/>
                    </a:cubicBezTo>
                    <a:cubicBezTo>
                      <a:pt x="12123" y="54552"/>
                      <a:pt x="15587" y="58882"/>
                      <a:pt x="21648" y="58882"/>
                    </a:cubicBezTo>
                    <a:cubicBezTo>
                      <a:pt x="23380" y="58882"/>
                      <a:pt x="25977" y="58016"/>
                      <a:pt x="27709" y="57150"/>
                    </a:cubicBezTo>
                    <a:cubicBezTo>
                      <a:pt x="29441" y="56284"/>
                      <a:pt x="31173" y="54552"/>
                      <a:pt x="32905" y="51955"/>
                    </a:cubicBezTo>
                    <a:cubicBezTo>
                      <a:pt x="34636" y="49357"/>
                      <a:pt x="36368" y="46759"/>
                      <a:pt x="38100" y="44161"/>
                    </a:cubicBezTo>
                    <a:cubicBezTo>
                      <a:pt x="39832" y="41564"/>
                      <a:pt x="40698" y="38100"/>
                      <a:pt x="42429"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CA9A7CB1-C28A-F17B-01A4-51BB2A49CD14}"/>
                  </a:ext>
                </a:extLst>
              </p:cNvPr>
              <p:cNvSpPr/>
              <p:nvPr/>
            </p:nvSpPr>
            <p:spPr>
              <a:xfrm>
                <a:off x="7583631" y="3534641"/>
                <a:ext cx="56067" cy="64077"/>
              </a:xfrm>
              <a:custGeom>
                <a:avLst/>
                <a:gdLst>
                  <a:gd name="connsiteX0" fmla="*/ 16452 w 56067"/>
                  <a:gd name="connsiteY0" fmla="*/ 17318 h 64077"/>
                  <a:gd name="connsiteX1" fmla="*/ 27709 w 56067"/>
                  <a:gd name="connsiteY1" fmla="*/ 4330 h 64077"/>
                  <a:gd name="connsiteX2" fmla="*/ 40698 w 56067"/>
                  <a:gd name="connsiteY2" fmla="*/ 0 h 64077"/>
                  <a:gd name="connsiteX3" fmla="*/ 47625 w 56067"/>
                  <a:gd name="connsiteY3" fmla="*/ 1732 h 64077"/>
                  <a:gd name="connsiteX4" fmla="*/ 52821 w 56067"/>
                  <a:gd name="connsiteY4" fmla="*/ 6061 h 64077"/>
                  <a:gd name="connsiteX5" fmla="*/ 55418 w 56067"/>
                  <a:gd name="connsiteY5" fmla="*/ 13854 h 64077"/>
                  <a:gd name="connsiteX6" fmla="*/ 55418 w 56067"/>
                  <a:gd name="connsiteY6" fmla="*/ 24245 h 64077"/>
                  <a:gd name="connsiteX7" fmla="*/ 51089 w 56067"/>
                  <a:gd name="connsiteY7" fmla="*/ 64077 h 64077"/>
                  <a:gd name="connsiteX8" fmla="*/ 39832 w 56067"/>
                  <a:gd name="connsiteY8" fmla="*/ 64077 h 64077"/>
                  <a:gd name="connsiteX9" fmla="*/ 44161 w 56067"/>
                  <a:gd name="connsiteY9" fmla="*/ 24245 h 64077"/>
                  <a:gd name="connsiteX10" fmla="*/ 43295 w 56067"/>
                  <a:gd name="connsiteY10" fmla="*/ 12989 h 64077"/>
                  <a:gd name="connsiteX11" fmla="*/ 36368 w 56067"/>
                  <a:gd name="connsiteY11" fmla="*/ 9525 h 64077"/>
                  <a:gd name="connsiteX12" fmla="*/ 30307 w 56067"/>
                  <a:gd name="connsiteY12" fmla="*/ 11257 h 64077"/>
                  <a:gd name="connsiteX13" fmla="*/ 24246 w 56067"/>
                  <a:gd name="connsiteY13" fmla="*/ 15586 h 64077"/>
                  <a:gd name="connsiteX14" fmla="*/ 19050 w 56067"/>
                  <a:gd name="connsiteY14" fmla="*/ 22513 h 64077"/>
                  <a:gd name="connsiteX15" fmla="*/ 14721 w 56067"/>
                  <a:gd name="connsiteY15" fmla="*/ 32038 h 64077"/>
                  <a:gd name="connsiteX16" fmla="*/ 11257 w 56067"/>
                  <a:gd name="connsiteY16" fmla="*/ 64077 h 64077"/>
                  <a:gd name="connsiteX17" fmla="*/ 0 w 56067"/>
                  <a:gd name="connsiteY17" fmla="*/ 64077 h 64077"/>
                  <a:gd name="connsiteX18" fmla="*/ 7793 w 56067"/>
                  <a:gd name="connsiteY18" fmla="*/ 866 h 64077"/>
                  <a:gd name="connsiteX19" fmla="*/ 12989 w 56067"/>
                  <a:gd name="connsiteY19" fmla="*/ 866 h 64077"/>
                  <a:gd name="connsiteX20" fmla="*/ 16452 w 56067"/>
                  <a:gd name="connsiteY20" fmla="*/ 4330 h 64077"/>
                  <a:gd name="connsiteX21" fmla="*/ 16452 w 56067"/>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16452" y="17318"/>
                    </a:moveTo>
                    <a:cubicBezTo>
                      <a:pt x="19916" y="12123"/>
                      <a:pt x="23380" y="7793"/>
                      <a:pt x="27709" y="4330"/>
                    </a:cubicBezTo>
                    <a:cubicBezTo>
                      <a:pt x="32039" y="1732"/>
                      <a:pt x="36368" y="0"/>
                      <a:pt x="40698" y="0"/>
                    </a:cubicBezTo>
                    <a:cubicBezTo>
                      <a:pt x="43295" y="0"/>
                      <a:pt x="45893" y="866"/>
                      <a:pt x="47625" y="1732"/>
                    </a:cubicBezTo>
                    <a:cubicBezTo>
                      <a:pt x="49357" y="2598"/>
                      <a:pt x="51089" y="4330"/>
                      <a:pt x="52821" y="6061"/>
                    </a:cubicBezTo>
                    <a:cubicBezTo>
                      <a:pt x="53686" y="7793"/>
                      <a:pt x="54552" y="10391"/>
                      <a:pt x="55418" y="13854"/>
                    </a:cubicBezTo>
                    <a:cubicBezTo>
                      <a:pt x="56284" y="16452"/>
                      <a:pt x="56284" y="19916"/>
                      <a:pt x="55418" y="24245"/>
                    </a:cubicBezTo>
                    <a:lnTo>
                      <a:pt x="51089" y="64077"/>
                    </a:lnTo>
                    <a:lnTo>
                      <a:pt x="39832" y="64077"/>
                    </a:lnTo>
                    <a:lnTo>
                      <a:pt x="44161" y="24245"/>
                    </a:lnTo>
                    <a:cubicBezTo>
                      <a:pt x="45027" y="19050"/>
                      <a:pt x="44161" y="15586"/>
                      <a:pt x="43295" y="12989"/>
                    </a:cubicBezTo>
                    <a:cubicBezTo>
                      <a:pt x="42430" y="10391"/>
                      <a:pt x="39832" y="9525"/>
                      <a:pt x="36368" y="9525"/>
                    </a:cubicBezTo>
                    <a:cubicBezTo>
                      <a:pt x="34636" y="9525"/>
                      <a:pt x="32039" y="10391"/>
                      <a:pt x="30307" y="11257"/>
                    </a:cubicBezTo>
                    <a:cubicBezTo>
                      <a:pt x="28575" y="12123"/>
                      <a:pt x="25977" y="13854"/>
                      <a:pt x="24246" y="15586"/>
                    </a:cubicBezTo>
                    <a:cubicBezTo>
                      <a:pt x="22514" y="17318"/>
                      <a:pt x="20782" y="19916"/>
                      <a:pt x="19050" y="22513"/>
                    </a:cubicBezTo>
                    <a:cubicBezTo>
                      <a:pt x="17318" y="25111"/>
                      <a:pt x="15587" y="28575"/>
                      <a:pt x="14721" y="32038"/>
                    </a:cubicBezTo>
                    <a:lnTo>
                      <a:pt x="11257" y="64077"/>
                    </a:lnTo>
                    <a:lnTo>
                      <a:pt x="0" y="64077"/>
                    </a:lnTo>
                    <a:lnTo>
                      <a:pt x="7793" y="866"/>
                    </a:lnTo>
                    <a:lnTo>
                      <a:pt x="12989" y="866"/>
                    </a:lnTo>
                    <a:cubicBezTo>
                      <a:pt x="15587" y="866"/>
                      <a:pt x="16452" y="1732"/>
                      <a:pt x="16452" y="4330"/>
                    </a:cubicBezTo>
                    <a:lnTo>
                      <a:pt x="16452" y="17318"/>
                    </a:lnTo>
                    <a:close/>
                  </a:path>
                </a:pathLst>
              </a:custGeom>
              <a:solidFill>
                <a:srgbClr val="203249"/>
              </a:solidFill>
              <a:ln w="8653"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21BDB2C4-888B-6898-9995-3B61E776D0FD}"/>
                  </a:ext>
                </a:extLst>
              </p:cNvPr>
              <p:cNvSpPr/>
              <p:nvPr/>
            </p:nvSpPr>
            <p:spPr>
              <a:xfrm>
                <a:off x="7651172" y="3507797"/>
                <a:ext cx="23379" cy="91786"/>
              </a:xfrm>
              <a:custGeom>
                <a:avLst/>
                <a:gdLst>
                  <a:gd name="connsiteX0" fmla="*/ 19050 w 23379"/>
                  <a:gd name="connsiteY0" fmla="*/ 28575 h 91786"/>
                  <a:gd name="connsiteX1" fmla="*/ 11257 w 23379"/>
                  <a:gd name="connsiteY1" fmla="*/ 91786 h 91786"/>
                  <a:gd name="connsiteX2" fmla="*/ 0 w 23379"/>
                  <a:gd name="connsiteY2" fmla="*/ 91786 h 91786"/>
                  <a:gd name="connsiteX3" fmla="*/ 7793 w 23379"/>
                  <a:gd name="connsiteY3" fmla="*/ 28575 h 91786"/>
                  <a:gd name="connsiteX4" fmla="*/ 19050 w 23379"/>
                  <a:gd name="connsiteY4" fmla="*/ 28575 h 91786"/>
                  <a:gd name="connsiteX5" fmla="*/ 23379 w 23379"/>
                  <a:gd name="connsiteY5" fmla="*/ 8659 h 91786"/>
                  <a:gd name="connsiteX6" fmla="*/ 22514 w 23379"/>
                  <a:gd name="connsiteY6" fmla="*/ 11257 h 91786"/>
                  <a:gd name="connsiteX7" fmla="*/ 20782 w 23379"/>
                  <a:gd name="connsiteY7" fmla="*/ 13855 h 91786"/>
                  <a:gd name="connsiteX8" fmla="*/ 18184 w 23379"/>
                  <a:gd name="connsiteY8" fmla="*/ 15586 h 91786"/>
                  <a:gd name="connsiteX9" fmla="*/ 15586 w 23379"/>
                  <a:gd name="connsiteY9" fmla="*/ 16452 h 91786"/>
                  <a:gd name="connsiteX10" fmla="*/ 12989 w 23379"/>
                  <a:gd name="connsiteY10" fmla="*/ 15586 h 91786"/>
                  <a:gd name="connsiteX11" fmla="*/ 10391 w 23379"/>
                  <a:gd name="connsiteY11" fmla="*/ 13855 h 91786"/>
                  <a:gd name="connsiteX12" fmla="*/ 8659 w 23379"/>
                  <a:gd name="connsiteY12" fmla="*/ 11257 h 91786"/>
                  <a:gd name="connsiteX13" fmla="*/ 7793 w 23379"/>
                  <a:gd name="connsiteY13" fmla="*/ 8659 h 91786"/>
                  <a:gd name="connsiteX14" fmla="*/ 8659 w 23379"/>
                  <a:gd name="connsiteY14" fmla="*/ 5196 h 91786"/>
                  <a:gd name="connsiteX15" fmla="*/ 10391 w 23379"/>
                  <a:gd name="connsiteY15" fmla="*/ 2598 h 91786"/>
                  <a:gd name="connsiteX16" fmla="*/ 12989 w 23379"/>
                  <a:gd name="connsiteY16" fmla="*/ 866 h 91786"/>
                  <a:gd name="connsiteX17" fmla="*/ 15586 w 23379"/>
                  <a:gd name="connsiteY17" fmla="*/ 0 h 91786"/>
                  <a:gd name="connsiteX18" fmla="*/ 18184 w 23379"/>
                  <a:gd name="connsiteY18" fmla="*/ 866 h 91786"/>
                  <a:gd name="connsiteX19" fmla="*/ 20782 w 23379"/>
                  <a:gd name="connsiteY19" fmla="*/ 2598 h 91786"/>
                  <a:gd name="connsiteX20" fmla="*/ 22514 w 23379"/>
                  <a:gd name="connsiteY20" fmla="*/ 5196 h 91786"/>
                  <a:gd name="connsiteX21" fmla="*/ 23379 w 23379"/>
                  <a:gd name="connsiteY21" fmla="*/ 8659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379" h="91786">
                    <a:moveTo>
                      <a:pt x="19050" y="28575"/>
                    </a:moveTo>
                    <a:lnTo>
                      <a:pt x="11257" y="91786"/>
                    </a:lnTo>
                    <a:lnTo>
                      <a:pt x="0" y="91786"/>
                    </a:lnTo>
                    <a:lnTo>
                      <a:pt x="7793" y="28575"/>
                    </a:lnTo>
                    <a:lnTo>
                      <a:pt x="19050" y="28575"/>
                    </a:lnTo>
                    <a:close/>
                    <a:moveTo>
                      <a:pt x="23379" y="8659"/>
                    </a:moveTo>
                    <a:cubicBezTo>
                      <a:pt x="23379" y="9525"/>
                      <a:pt x="23379" y="10391"/>
                      <a:pt x="22514" y="11257"/>
                    </a:cubicBezTo>
                    <a:cubicBezTo>
                      <a:pt x="21648" y="12123"/>
                      <a:pt x="21648" y="12989"/>
                      <a:pt x="20782" y="13855"/>
                    </a:cubicBezTo>
                    <a:cubicBezTo>
                      <a:pt x="19916" y="14720"/>
                      <a:pt x="19050" y="14720"/>
                      <a:pt x="18184" y="15586"/>
                    </a:cubicBezTo>
                    <a:cubicBezTo>
                      <a:pt x="17318" y="15586"/>
                      <a:pt x="16452" y="16452"/>
                      <a:pt x="15586" y="16452"/>
                    </a:cubicBezTo>
                    <a:cubicBezTo>
                      <a:pt x="14720" y="16452"/>
                      <a:pt x="13855" y="16452"/>
                      <a:pt x="12989" y="15586"/>
                    </a:cubicBezTo>
                    <a:cubicBezTo>
                      <a:pt x="12123" y="15586"/>
                      <a:pt x="11257" y="14720"/>
                      <a:pt x="10391" y="13855"/>
                    </a:cubicBezTo>
                    <a:cubicBezTo>
                      <a:pt x="9525" y="12989"/>
                      <a:pt x="9525" y="12123"/>
                      <a:pt x="8659" y="11257"/>
                    </a:cubicBezTo>
                    <a:cubicBezTo>
                      <a:pt x="8659" y="10391"/>
                      <a:pt x="7793" y="9525"/>
                      <a:pt x="7793" y="8659"/>
                    </a:cubicBezTo>
                    <a:cubicBezTo>
                      <a:pt x="7793" y="7793"/>
                      <a:pt x="7793" y="6927"/>
                      <a:pt x="8659" y="5196"/>
                    </a:cubicBezTo>
                    <a:cubicBezTo>
                      <a:pt x="8659" y="4330"/>
                      <a:pt x="9525" y="3464"/>
                      <a:pt x="10391" y="2598"/>
                    </a:cubicBezTo>
                    <a:cubicBezTo>
                      <a:pt x="11257" y="1732"/>
                      <a:pt x="12123" y="866"/>
                      <a:pt x="12989" y="866"/>
                    </a:cubicBezTo>
                    <a:cubicBezTo>
                      <a:pt x="13855" y="0"/>
                      <a:pt x="14720" y="0"/>
                      <a:pt x="15586" y="0"/>
                    </a:cubicBezTo>
                    <a:cubicBezTo>
                      <a:pt x="16452" y="0"/>
                      <a:pt x="17318" y="0"/>
                      <a:pt x="18184" y="866"/>
                    </a:cubicBezTo>
                    <a:cubicBezTo>
                      <a:pt x="19050" y="866"/>
                      <a:pt x="19916" y="1732"/>
                      <a:pt x="20782" y="2598"/>
                    </a:cubicBezTo>
                    <a:cubicBezTo>
                      <a:pt x="21648" y="3464"/>
                      <a:pt x="21648" y="4330"/>
                      <a:pt x="22514" y="5196"/>
                    </a:cubicBezTo>
                    <a:cubicBezTo>
                      <a:pt x="23379" y="6927"/>
                      <a:pt x="23379" y="7793"/>
                      <a:pt x="23379" y="8659"/>
                    </a:cubicBezTo>
                    <a:close/>
                  </a:path>
                </a:pathLst>
              </a:custGeom>
              <a:solidFill>
                <a:srgbClr val="203249"/>
              </a:solidFill>
              <a:ln w="8653"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5FBE2A77-2BB9-457C-A7B2-8DE939316BD6}"/>
                  </a:ext>
                </a:extLst>
              </p:cNvPr>
              <p:cNvSpPr/>
              <p:nvPr/>
            </p:nvSpPr>
            <p:spPr>
              <a:xfrm>
                <a:off x="7676284" y="3536372"/>
                <a:ext cx="52820" cy="63211"/>
              </a:xfrm>
              <a:custGeom>
                <a:avLst/>
                <a:gdLst>
                  <a:gd name="connsiteX0" fmla="*/ 52821 w 52820"/>
                  <a:gd name="connsiteY0" fmla="*/ 0 h 63211"/>
                  <a:gd name="connsiteX1" fmla="*/ 51955 w 52820"/>
                  <a:gd name="connsiteY1" fmla="*/ 4330 h 63211"/>
                  <a:gd name="connsiteX2" fmla="*/ 51089 w 52820"/>
                  <a:gd name="connsiteY2" fmla="*/ 6927 h 63211"/>
                  <a:gd name="connsiteX3" fmla="*/ 50223 w 52820"/>
                  <a:gd name="connsiteY3" fmla="*/ 8659 h 63211"/>
                  <a:gd name="connsiteX4" fmla="*/ 13855 w 52820"/>
                  <a:gd name="connsiteY4" fmla="*/ 54552 h 63211"/>
                  <a:gd name="connsiteX5" fmla="*/ 45027 w 52820"/>
                  <a:gd name="connsiteY5" fmla="*/ 54552 h 63211"/>
                  <a:gd name="connsiteX6" fmla="*/ 44161 w 52820"/>
                  <a:gd name="connsiteY6" fmla="*/ 63212 h 63211"/>
                  <a:gd name="connsiteX7" fmla="*/ 0 w 52820"/>
                  <a:gd name="connsiteY7" fmla="*/ 63212 h 63211"/>
                  <a:gd name="connsiteX8" fmla="*/ 866 w 52820"/>
                  <a:gd name="connsiteY8" fmla="*/ 58882 h 63211"/>
                  <a:gd name="connsiteX9" fmla="*/ 1732 w 52820"/>
                  <a:gd name="connsiteY9" fmla="*/ 57150 h 63211"/>
                  <a:gd name="connsiteX10" fmla="*/ 3464 w 52820"/>
                  <a:gd name="connsiteY10" fmla="*/ 55418 h 63211"/>
                  <a:gd name="connsiteX11" fmla="*/ 39832 w 52820"/>
                  <a:gd name="connsiteY11" fmla="*/ 9525 h 63211"/>
                  <a:gd name="connsiteX12" fmla="*/ 9525 w 52820"/>
                  <a:gd name="connsiteY12" fmla="*/ 9525 h 63211"/>
                  <a:gd name="connsiteX13" fmla="*/ 10391 w 52820"/>
                  <a:gd name="connsiteY13" fmla="*/ 866 h 63211"/>
                  <a:gd name="connsiteX14" fmla="*/ 52821 w 52820"/>
                  <a:gd name="connsiteY14" fmla="*/ 866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2820" h="63211">
                    <a:moveTo>
                      <a:pt x="52821" y="0"/>
                    </a:moveTo>
                    <a:lnTo>
                      <a:pt x="51955" y="4330"/>
                    </a:lnTo>
                    <a:cubicBezTo>
                      <a:pt x="51955" y="5196"/>
                      <a:pt x="51955" y="6061"/>
                      <a:pt x="51089" y="6927"/>
                    </a:cubicBezTo>
                    <a:cubicBezTo>
                      <a:pt x="51089" y="7793"/>
                      <a:pt x="50223" y="8659"/>
                      <a:pt x="50223" y="8659"/>
                    </a:cubicBezTo>
                    <a:lnTo>
                      <a:pt x="13855" y="54552"/>
                    </a:lnTo>
                    <a:lnTo>
                      <a:pt x="45027" y="54552"/>
                    </a:lnTo>
                    <a:lnTo>
                      <a:pt x="44161" y="63212"/>
                    </a:lnTo>
                    <a:lnTo>
                      <a:pt x="0" y="63212"/>
                    </a:lnTo>
                    <a:lnTo>
                      <a:pt x="866" y="58882"/>
                    </a:lnTo>
                    <a:cubicBezTo>
                      <a:pt x="866" y="58016"/>
                      <a:pt x="866" y="58016"/>
                      <a:pt x="1732" y="57150"/>
                    </a:cubicBezTo>
                    <a:cubicBezTo>
                      <a:pt x="1732" y="56284"/>
                      <a:pt x="2598" y="55418"/>
                      <a:pt x="3464" y="55418"/>
                    </a:cubicBezTo>
                    <a:lnTo>
                      <a:pt x="39832" y="9525"/>
                    </a:lnTo>
                    <a:lnTo>
                      <a:pt x="9525" y="9525"/>
                    </a:lnTo>
                    <a:lnTo>
                      <a:pt x="10391" y="866"/>
                    </a:lnTo>
                    <a:lnTo>
                      <a:pt x="52821" y="866"/>
                    </a:lnTo>
                    <a:close/>
                  </a:path>
                </a:pathLst>
              </a:custGeom>
              <a:solidFill>
                <a:srgbClr val="203249"/>
              </a:solidFill>
              <a:ln w="8653"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057DD50A-E727-5606-EE70-694ADCB695E3}"/>
                  </a:ext>
                </a:extLst>
              </p:cNvPr>
              <p:cNvSpPr/>
              <p:nvPr/>
            </p:nvSpPr>
            <p:spPr>
              <a:xfrm>
                <a:off x="7733434" y="3532909"/>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79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2429 w 55418"/>
                  <a:gd name="connsiteY18" fmla="*/ 64077 h 65809"/>
                  <a:gd name="connsiteX19" fmla="*/ 39832 w 55418"/>
                  <a:gd name="connsiteY19" fmla="*/ 63211 h 65809"/>
                  <a:gd name="connsiteX20" fmla="*/ 38966 w 55418"/>
                  <a:gd name="connsiteY20" fmla="*/ 60614 h 65809"/>
                  <a:gd name="connsiteX21" fmla="*/ 39832 w 55418"/>
                  <a:gd name="connsiteY21" fmla="*/ 49357 h 65809"/>
                  <a:gd name="connsiteX22" fmla="*/ 43295 w 55418"/>
                  <a:gd name="connsiteY22" fmla="*/ 11257 h 65809"/>
                  <a:gd name="connsiteX23" fmla="*/ 40698 w 55418"/>
                  <a:gd name="connsiteY23" fmla="*/ 11257 h 65809"/>
                  <a:gd name="connsiteX24" fmla="*/ 38100 w 55418"/>
                  <a:gd name="connsiteY24" fmla="*/ 11257 h 65809"/>
                  <a:gd name="connsiteX25" fmla="*/ 31173 w 55418"/>
                  <a:gd name="connsiteY25" fmla="*/ 12123 h 65809"/>
                  <a:gd name="connsiteX26" fmla="*/ 24245 w 55418"/>
                  <a:gd name="connsiteY26" fmla="*/ 15586 h 65809"/>
                  <a:gd name="connsiteX27" fmla="*/ 19050 w 55418"/>
                  <a:gd name="connsiteY27" fmla="*/ 20782 h 65809"/>
                  <a:gd name="connsiteX28" fmla="*/ 14720 w 55418"/>
                  <a:gd name="connsiteY28" fmla="*/ 27709 h 65809"/>
                  <a:gd name="connsiteX29" fmla="*/ 12123 w 55418"/>
                  <a:gd name="connsiteY29" fmla="*/ 35502 h 65809"/>
                  <a:gd name="connsiteX30" fmla="*/ 11257 w 55418"/>
                  <a:gd name="connsiteY30" fmla="*/ 44161 h 65809"/>
                  <a:gd name="connsiteX31" fmla="*/ 20782 w 55418"/>
                  <a:gd name="connsiteY31" fmla="*/ 58882 h 65809"/>
                  <a:gd name="connsiteX32" fmla="*/ 26843 w 55418"/>
                  <a:gd name="connsiteY32" fmla="*/ 57150 h 65809"/>
                  <a:gd name="connsiteX33" fmla="*/ 32038 w 55418"/>
                  <a:gd name="connsiteY33" fmla="*/ 51955 h 65809"/>
                  <a:gd name="connsiteX34" fmla="*/ 37234 w 55418"/>
                  <a:gd name="connsiteY34" fmla="*/ 44161 h 65809"/>
                  <a:gd name="connsiteX35" fmla="*/ 41564 w 55418"/>
                  <a:gd name="connsiteY35" fmla="*/ 33770 h 65809"/>
                  <a:gd name="connsiteX36" fmla="*/ 43295 w 55418"/>
                  <a:gd name="connsiteY36" fmla="*/ 11257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4" y="58882"/>
                      <a:pt x="31173" y="60614"/>
                      <a:pt x="29441" y="61480"/>
                    </a:cubicBezTo>
                    <a:cubicBezTo>
                      <a:pt x="27709" y="63211"/>
                      <a:pt x="25111" y="64077"/>
                      <a:pt x="23379" y="64943"/>
                    </a:cubicBezTo>
                    <a:cubicBezTo>
                      <a:pt x="21648" y="65809"/>
                      <a:pt x="19050" y="65809"/>
                      <a:pt x="16452" y="65809"/>
                    </a:cubicBezTo>
                    <a:cubicBezTo>
                      <a:pt x="13855"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4" y="866"/>
                      <a:pt x="36368" y="0"/>
                      <a:pt x="39832" y="0"/>
                    </a:cubicBezTo>
                    <a:cubicBezTo>
                      <a:pt x="42429" y="0"/>
                      <a:pt x="45027" y="0"/>
                      <a:pt x="47625" y="866"/>
                    </a:cubicBezTo>
                    <a:cubicBezTo>
                      <a:pt x="50223" y="866"/>
                      <a:pt x="52821" y="1732"/>
                      <a:pt x="55418" y="3464"/>
                    </a:cubicBezTo>
                    <a:lnTo>
                      <a:pt x="47625" y="64077"/>
                    </a:lnTo>
                    <a:lnTo>
                      <a:pt x="42429" y="64077"/>
                    </a:lnTo>
                    <a:cubicBezTo>
                      <a:pt x="40698" y="64077"/>
                      <a:pt x="39832" y="64077"/>
                      <a:pt x="39832" y="63211"/>
                    </a:cubicBezTo>
                    <a:cubicBezTo>
                      <a:pt x="38966" y="62346"/>
                      <a:pt x="38966" y="61480"/>
                      <a:pt x="38966" y="60614"/>
                    </a:cubicBezTo>
                    <a:lnTo>
                      <a:pt x="39832" y="49357"/>
                    </a:lnTo>
                    <a:close/>
                    <a:moveTo>
                      <a:pt x="43295" y="11257"/>
                    </a:moveTo>
                    <a:cubicBezTo>
                      <a:pt x="42429" y="11257"/>
                      <a:pt x="41564" y="11257"/>
                      <a:pt x="40698" y="11257"/>
                    </a:cubicBezTo>
                    <a:cubicBezTo>
                      <a:pt x="39832" y="11257"/>
                      <a:pt x="38966" y="11257"/>
                      <a:pt x="38100" y="11257"/>
                    </a:cubicBezTo>
                    <a:cubicBezTo>
                      <a:pt x="35502" y="11257"/>
                      <a:pt x="32904" y="11257"/>
                      <a:pt x="31173" y="12123"/>
                    </a:cubicBezTo>
                    <a:cubicBezTo>
                      <a:pt x="28575" y="12989"/>
                      <a:pt x="26843" y="13855"/>
                      <a:pt x="24245" y="15586"/>
                    </a:cubicBezTo>
                    <a:cubicBezTo>
                      <a:pt x="21648" y="17318"/>
                      <a:pt x="20782" y="19050"/>
                      <a:pt x="19050" y="20782"/>
                    </a:cubicBezTo>
                    <a:cubicBezTo>
                      <a:pt x="17318" y="22514"/>
                      <a:pt x="15586" y="25111"/>
                      <a:pt x="14720" y="27709"/>
                    </a:cubicBezTo>
                    <a:cubicBezTo>
                      <a:pt x="13855" y="30307"/>
                      <a:pt x="12989" y="32904"/>
                      <a:pt x="12123" y="35502"/>
                    </a:cubicBezTo>
                    <a:cubicBezTo>
                      <a:pt x="11257" y="38100"/>
                      <a:pt x="11257" y="40698"/>
                      <a:pt x="11257" y="44161"/>
                    </a:cubicBezTo>
                    <a:cubicBezTo>
                      <a:pt x="11257" y="54552"/>
                      <a:pt x="14720" y="58882"/>
                      <a:pt x="20782" y="58882"/>
                    </a:cubicBezTo>
                    <a:cubicBezTo>
                      <a:pt x="22514" y="58882"/>
                      <a:pt x="25111" y="58016"/>
                      <a:pt x="26843" y="57150"/>
                    </a:cubicBezTo>
                    <a:cubicBezTo>
                      <a:pt x="28575" y="56284"/>
                      <a:pt x="30307" y="54552"/>
                      <a:pt x="32038" y="51955"/>
                    </a:cubicBezTo>
                    <a:cubicBezTo>
                      <a:pt x="33770" y="49357"/>
                      <a:pt x="35502" y="46759"/>
                      <a:pt x="37234" y="44161"/>
                    </a:cubicBezTo>
                    <a:cubicBezTo>
                      <a:pt x="38966" y="41564"/>
                      <a:pt x="39832" y="38100"/>
                      <a:pt x="41564" y="33770"/>
                    </a:cubicBezTo>
                    <a:lnTo>
                      <a:pt x="43295" y="11257"/>
                    </a:lnTo>
                    <a:close/>
                  </a:path>
                </a:pathLst>
              </a:custGeom>
              <a:solidFill>
                <a:srgbClr val="203249"/>
              </a:solidFill>
              <a:ln w="8653"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10CF88B6-AA0D-2468-364E-DD036442B69D}"/>
                  </a:ext>
                </a:extLst>
              </p:cNvPr>
              <p:cNvSpPr/>
              <p:nvPr/>
            </p:nvSpPr>
            <p:spPr>
              <a:xfrm>
                <a:off x="7800590" y="3507797"/>
                <a:ext cx="64462" cy="92652"/>
              </a:xfrm>
              <a:custGeom>
                <a:avLst/>
                <a:gdLst>
                  <a:gd name="connsiteX0" fmla="*/ 58401 w 64462"/>
                  <a:gd name="connsiteY0" fmla="*/ 37234 h 92652"/>
                  <a:gd name="connsiteX1" fmla="*/ 51473 w 64462"/>
                  <a:gd name="connsiteY1" fmla="*/ 90920 h 92652"/>
                  <a:gd name="connsiteX2" fmla="*/ 41083 w 64462"/>
                  <a:gd name="connsiteY2" fmla="*/ 90920 h 92652"/>
                  <a:gd name="connsiteX3" fmla="*/ 48010 w 64462"/>
                  <a:gd name="connsiteY3" fmla="*/ 37234 h 92652"/>
                  <a:gd name="connsiteX4" fmla="*/ 18569 w 64462"/>
                  <a:gd name="connsiteY4" fmla="*/ 37234 h 92652"/>
                  <a:gd name="connsiteX5" fmla="*/ 15105 w 64462"/>
                  <a:gd name="connsiteY5" fmla="*/ 68407 h 92652"/>
                  <a:gd name="connsiteX6" fmla="*/ 14239 w 64462"/>
                  <a:gd name="connsiteY6" fmla="*/ 72736 h 92652"/>
                  <a:gd name="connsiteX7" fmla="*/ 14239 w 64462"/>
                  <a:gd name="connsiteY7" fmla="*/ 75334 h 92652"/>
                  <a:gd name="connsiteX8" fmla="*/ 14239 w 64462"/>
                  <a:gd name="connsiteY8" fmla="*/ 77066 h 92652"/>
                  <a:gd name="connsiteX9" fmla="*/ 14239 w 64462"/>
                  <a:gd name="connsiteY9" fmla="*/ 77932 h 92652"/>
                  <a:gd name="connsiteX10" fmla="*/ 15971 w 64462"/>
                  <a:gd name="connsiteY10" fmla="*/ 82261 h 92652"/>
                  <a:gd name="connsiteX11" fmla="*/ 20301 w 64462"/>
                  <a:gd name="connsiteY11" fmla="*/ 83993 h 92652"/>
                  <a:gd name="connsiteX12" fmla="*/ 22899 w 64462"/>
                  <a:gd name="connsiteY12" fmla="*/ 83127 h 92652"/>
                  <a:gd name="connsiteX13" fmla="*/ 24630 w 64462"/>
                  <a:gd name="connsiteY13" fmla="*/ 82261 h 92652"/>
                  <a:gd name="connsiteX14" fmla="*/ 26362 w 64462"/>
                  <a:gd name="connsiteY14" fmla="*/ 81395 h 92652"/>
                  <a:gd name="connsiteX15" fmla="*/ 27228 w 64462"/>
                  <a:gd name="connsiteY15" fmla="*/ 80529 h 92652"/>
                  <a:gd name="connsiteX16" fmla="*/ 28094 w 64462"/>
                  <a:gd name="connsiteY16" fmla="*/ 80529 h 92652"/>
                  <a:gd name="connsiteX17" fmla="*/ 28960 w 64462"/>
                  <a:gd name="connsiteY17" fmla="*/ 81395 h 92652"/>
                  <a:gd name="connsiteX18" fmla="*/ 31558 w 64462"/>
                  <a:gd name="connsiteY18" fmla="*/ 86591 h 92652"/>
                  <a:gd name="connsiteX19" fmla="*/ 24630 w 64462"/>
                  <a:gd name="connsiteY19" fmla="*/ 90920 h 92652"/>
                  <a:gd name="connsiteX20" fmla="*/ 16837 w 64462"/>
                  <a:gd name="connsiteY20" fmla="*/ 92652 h 92652"/>
                  <a:gd name="connsiteX21" fmla="*/ 7312 w 64462"/>
                  <a:gd name="connsiteY21" fmla="*/ 89189 h 92652"/>
                  <a:gd name="connsiteX22" fmla="*/ 3848 w 64462"/>
                  <a:gd name="connsiteY22" fmla="*/ 79663 h 92652"/>
                  <a:gd name="connsiteX23" fmla="*/ 3848 w 64462"/>
                  <a:gd name="connsiteY23" fmla="*/ 78798 h 92652"/>
                  <a:gd name="connsiteX24" fmla="*/ 3848 w 64462"/>
                  <a:gd name="connsiteY24" fmla="*/ 77066 h 92652"/>
                  <a:gd name="connsiteX25" fmla="*/ 3848 w 64462"/>
                  <a:gd name="connsiteY25" fmla="*/ 74468 h 92652"/>
                  <a:gd name="connsiteX26" fmla="*/ 4714 w 64462"/>
                  <a:gd name="connsiteY26" fmla="*/ 70139 h 92652"/>
                  <a:gd name="connsiteX27" fmla="*/ 9044 w 64462"/>
                  <a:gd name="connsiteY27" fmla="*/ 38100 h 92652"/>
                  <a:gd name="connsiteX28" fmla="*/ 2117 w 64462"/>
                  <a:gd name="connsiteY28" fmla="*/ 38100 h 92652"/>
                  <a:gd name="connsiteX29" fmla="*/ 385 w 64462"/>
                  <a:gd name="connsiteY29" fmla="*/ 37234 h 92652"/>
                  <a:gd name="connsiteX30" fmla="*/ 385 w 64462"/>
                  <a:gd name="connsiteY30" fmla="*/ 35502 h 92652"/>
                  <a:gd name="connsiteX31" fmla="*/ 1251 w 64462"/>
                  <a:gd name="connsiteY31" fmla="*/ 31173 h 92652"/>
                  <a:gd name="connsiteX32" fmla="*/ 10776 w 64462"/>
                  <a:gd name="connsiteY32" fmla="*/ 30307 h 92652"/>
                  <a:gd name="connsiteX33" fmla="*/ 15105 w 64462"/>
                  <a:gd name="connsiteY33" fmla="*/ 10391 h 92652"/>
                  <a:gd name="connsiteX34" fmla="*/ 15971 w 64462"/>
                  <a:gd name="connsiteY34" fmla="*/ 8659 h 92652"/>
                  <a:gd name="connsiteX35" fmla="*/ 17703 w 64462"/>
                  <a:gd name="connsiteY35" fmla="*/ 7793 h 92652"/>
                  <a:gd name="connsiteX36" fmla="*/ 23765 w 64462"/>
                  <a:gd name="connsiteY36" fmla="*/ 7793 h 92652"/>
                  <a:gd name="connsiteX37" fmla="*/ 21167 w 64462"/>
                  <a:gd name="connsiteY37" fmla="*/ 29441 h 92652"/>
                  <a:gd name="connsiteX38" fmla="*/ 60999 w 64462"/>
                  <a:gd name="connsiteY38" fmla="*/ 29441 h 92652"/>
                  <a:gd name="connsiteX39" fmla="*/ 58401 w 64462"/>
                  <a:gd name="connsiteY39" fmla="*/ 37234 h 92652"/>
                  <a:gd name="connsiteX40" fmla="*/ 64462 w 64462"/>
                  <a:gd name="connsiteY40" fmla="*/ 8659 h 92652"/>
                  <a:gd name="connsiteX41" fmla="*/ 63596 w 64462"/>
                  <a:gd name="connsiteY41" fmla="*/ 11257 h 92652"/>
                  <a:gd name="connsiteX42" fmla="*/ 61864 w 64462"/>
                  <a:gd name="connsiteY42" fmla="*/ 13855 h 92652"/>
                  <a:gd name="connsiteX43" fmla="*/ 59267 w 64462"/>
                  <a:gd name="connsiteY43" fmla="*/ 15586 h 92652"/>
                  <a:gd name="connsiteX44" fmla="*/ 56669 w 64462"/>
                  <a:gd name="connsiteY44" fmla="*/ 16452 h 92652"/>
                  <a:gd name="connsiteX45" fmla="*/ 54071 w 64462"/>
                  <a:gd name="connsiteY45" fmla="*/ 15586 h 92652"/>
                  <a:gd name="connsiteX46" fmla="*/ 51473 w 64462"/>
                  <a:gd name="connsiteY46" fmla="*/ 13855 h 92652"/>
                  <a:gd name="connsiteX47" fmla="*/ 49742 w 64462"/>
                  <a:gd name="connsiteY47" fmla="*/ 11257 h 92652"/>
                  <a:gd name="connsiteX48" fmla="*/ 48876 w 64462"/>
                  <a:gd name="connsiteY48" fmla="*/ 8659 h 92652"/>
                  <a:gd name="connsiteX49" fmla="*/ 49742 w 64462"/>
                  <a:gd name="connsiteY49" fmla="*/ 5196 h 92652"/>
                  <a:gd name="connsiteX50" fmla="*/ 51473 w 64462"/>
                  <a:gd name="connsiteY50" fmla="*/ 2598 h 92652"/>
                  <a:gd name="connsiteX51" fmla="*/ 54071 w 64462"/>
                  <a:gd name="connsiteY51" fmla="*/ 866 h 92652"/>
                  <a:gd name="connsiteX52" fmla="*/ 56669 w 64462"/>
                  <a:gd name="connsiteY52" fmla="*/ 0 h 92652"/>
                  <a:gd name="connsiteX53" fmla="*/ 59267 w 64462"/>
                  <a:gd name="connsiteY53" fmla="*/ 866 h 92652"/>
                  <a:gd name="connsiteX54" fmla="*/ 61864 w 64462"/>
                  <a:gd name="connsiteY54" fmla="*/ 2598 h 92652"/>
                  <a:gd name="connsiteX55" fmla="*/ 63596 w 64462"/>
                  <a:gd name="connsiteY55" fmla="*/ 5196 h 92652"/>
                  <a:gd name="connsiteX56" fmla="*/ 64462 w 64462"/>
                  <a:gd name="connsiteY56" fmla="*/ 8659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4462" h="92652">
                    <a:moveTo>
                      <a:pt x="58401" y="37234"/>
                    </a:moveTo>
                    <a:lnTo>
                      <a:pt x="51473" y="90920"/>
                    </a:lnTo>
                    <a:lnTo>
                      <a:pt x="41083" y="90920"/>
                    </a:lnTo>
                    <a:lnTo>
                      <a:pt x="48010" y="37234"/>
                    </a:lnTo>
                    <a:lnTo>
                      <a:pt x="18569" y="37234"/>
                    </a:lnTo>
                    <a:lnTo>
                      <a:pt x="15105" y="68407"/>
                    </a:lnTo>
                    <a:cubicBezTo>
                      <a:pt x="15105" y="70139"/>
                      <a:pt x="15105" y="71870"/>
                      <a:pt x="14239" y="72736"/>
                    </a:cubicBezTo>
                    <a:cubicBezTo>
                      <a:pt x="14239" y="73602"/>
                      <a:pt x="14239" y="74468"/>
                      <a:pt x="14239" y="75334"/>
                    </a:cubicBezTo>
                    <a:cubicBezTo>
                      <a:pt x="14239" y="76200"/>
                      <a:pt x="14239" y="76200"/>
                      <a:pt x="14239" y="77066"/>
                    </a:cubicBezTo>
                    <a:cubicBezTo>
                      <a:pt x="14239" y="77066"/>
                      <a:pt x="14239" y="77066"/>
                      <a:pt x="14239" y="77932"/>
                    </a:cubicBezTo>
                    <a:cubicBezTo>
                      <a:pt x="14239" y="79663"/>
                      <a:pt x="15105" y="81395"/>
                      <a:pt x="15971" y="82261"/>
                    </a:cubicBezTo>
                    <a:cubicBezTo>
                      <a:pt x="16837" y="83127"/>
                      <a:pt x="18569" y="83993"/>
                      <a:pt x="20301" y="83993"/>
                    </a:cubicBezTo>
                    <a:cubicBezTo>
                      <a:pt x="21167" y="83993"/>
                      <a:pt x="22033" y="83993"/>
                      <a:pt x="22899" y="83127"/>
                    </a:cubicBezTo>
                    <a:cubicBezTo>
                      <a:pt x="23765" y="83127"/>
                      <a:pt x="24630" y="82261"/>
                      <a:pt x="24630" y="82261"/>
                    </a:cubicBezTo>
                    <a:cubicBezTo>
                      <a:pt x="25496" y="82261"/>
                      <a:pt x="25496" y="81395"/>
                      <a:pt x="26362" y="81395"/>
                    </a:cubicBezTo>
                    <a:cubicBezTo>
                      <a:pt x="26362" y="81395"/>
                      <a:pt x="27228" y="80529"/>
                      <a:pt x="27228" y="80529"/>
                    </a:cubicBezTo>
                    <a:cubicBezTo>
                      <a:pt x="27228" y="80529"/>
                      <a:pt x="28094" y="80529"/>
                      <a:pt x="28094" y="80529"/>
                    </a:cubicBezTo>
                    <a:cubicBezTo>
                      <a:pt x="28094" y="80529"/>
                      <a:pt x="28094" y="81395"/>
                      <a:pt x="28960" y="81395"/>
                    </a:cubicBezTo>
                    <a:lnTo>
                      <a:pt x="31558" y="86591"/>
                    </a:lnTo>
                    <a:cubicBezTo>
                      <a:pt x="29826" y="88323"/>
                      <a:pt x="27228" y="90054"/>
                      <a:pt x="24630" y="90920"/>
                    </a:cubicBezTo>
                    <a:cubicBezTo>
                      <a:pt x="22033" y="91786"/>
                      <a:pt x="19435" y="92652"/>
                      <a:pt x="16837" y="92652"/>
                    </a:cubicBezTo>
                    <a:cubicBezTo>
                      <a:pt x="12508" y="92652"/>
                      <a:pt x="9910" y="91786"/>
                      <a:pt x="7312" y="89189"/>
                    </a:cubicBezTo>
                    <a:cubicBezTo>
                      <a:pt x="4714" y="86591"/>
                      <a:pt x="3848" y="83993"/>
                      <a:pt x="3848" y="79663"/>
                    </a:cubicBezTo>
                    <a:cubicBezTo>
                      <a:pt x="3848" y="79663"/>
                      <a:pt x="3848" y="78798"/>
                      <a:pt x="3848" y="78798"/>
                    </a:cubicBezTo>
                    <a:cubicBezTo>
                      <a:pt x="3848" y="78798"/>
                      <a:pt x="3848" y="77932"/>
                      <a:pt x="3848" y="77066"/>
                    </a:cubicBezTo>
                    <a:cubicBezTo>
                      <a:pt x="3848" y="76200"/>
                      <a:pt x="3848" y="75334"/>
                      <a:pt x="3848" y="74468"/>
                    </a:cubicBezTo>
                    <a:cubicBezTo>
                      <a:pt x="3848" y="73602"/>
                      <a:pt x="3848" y="71870"/>
                      <a:pt x="4714" y="70139"/>
                    </a:cubicBezTo>
                    <a:lnTo>
                      <a:pt x="9044" y="38100"/>
                    </a:lnTo>
                    <a:lnTo>
                      <a:pt x="2117" y="38100"/>
                    </a:lnTo>
                    <a:cubicBezTo>
                      <a:pt x="1251" y="38100"/>
                      <a:pt x="1251" y="38100"/>
                      <a:pt x="385" y="37234"/>
                    </a:cubicBezTo>
                    <a:cubicBezTo>
                      <a:pt x="385" y="37234"/>
                      <a:pt x="-481" y="36368"/>
                      <a:pt x="385" y="35502"/>
                    </a:cubicBezTo>
                    <a:lnTo>
                      <a:pt x="1251" y="31173"/>
                    </a:lnTo>
                    <a:lnTo>
                      <a:pt x="10776" y="30307"/>
                    </a:lnTo>
                    <a:lnTo>
                      <a:pt x="15105" y="10391"/>
                    </a:lnTo>
                    <a:cubicBezTo>
                      <a:pt x="15105" y="9525"/>
                      <a:pt x="15971" y="9525"/>
                      <a:pt x="15971" y="8659"/>
                    </a:cubicBezTo>
                    <a:cubicBezTo>
                      <a:pt x="15971" y="8659"/>
                      <a:pt x="16837" y="7793"/>
                      <a:pt x="17703" y="7793"/>
                    </a:cubicBezTo>
                    <a:lnTo>
                      <a:pt x="23765" y="7793"/>
                    </a:lnTo>
                    <a:lnTo>
                      <a:pt x="21167" y="29441"/>
                    </a:lnTo>
                    <a:lnTo>
                      <a:pt x="60999" y="29441"/>
                    </a:lnTo>
                    <a:lnTo>
                      <a:pt x="58401" y="37234"/>
                    </a:lnTo>
                    <a:close/>
                    <a:moveTo>
                      <a:pt x="64462" y="8659"/>
                    </a:moveTo>
                    <a:cubicBezTo>
                      <a:pt x="64462" y="9525"/>
                      <a:pt x="64462" y="10391"/>
                      <a:pt x="63596" y="11257"/>
                    </a:cubicBezTo>
                    <a:cubicBezTo>
                      <a:pt x="63596" y="12123"/>
                      <a:pt x="62730" y="12989"/>
                      <a:pt x="61864" y="13855"/>
                    </a:cubicBezTo>
                    <a:cubicBezTo>
                      <a:pt x="60999" y="14720"/>
                      <a:pt x="60133" y="14720"/>
                      <a:pt x="59267" y="15586"/>
                    </a:cubicBezTo>
                    <a:cubicBezTo>
                      <a:pt x="58401" y="15586"/>
                      <a:pt x="57535" y="16452"/>
                      <a:pt x="56669" y="16452"/>
                    </a:cubicBezTo>
                    <a:cubicBezTo>
                      <a:pt x="55803" y="16452"/>
                      <a:pt x="54937" y="16452"/>
                      <a:pt x="54071" y="15586"/>
                    </a:cubicBezTo>
                    <a:cubicBezTo>
                      <a:pt x="53205" y="15586"/>
                      <a:pt x="52339" y="14720"/>
                      <a:pt x="51473" y="13855"/>
                    </a:cubicBezTo>
                    <a:cubicBezTo>
                      <a:pt x="50608" y="12989"/>
                      <a:pt x="50608" y="12123"/>
                      <a:pt x="49742" y="11257"/>
                    </a:cubicBezTo>
                    <a:cubicBezTo>
                      <a:pt x="49742" y="10391"/>
                      <a:pt x="48876" y="9525"/>
                      <a:pt x="48876" y="8659"/>
                    </a:cubicBezTo>
                    <a:cubicBezTo>
                      <a:pt x="48876" y="7793"/>
                      <a:pt x="48876" y="6927"/>
                      <a:pt x="49742" y="5196"/>
                    </a:cubicBezTo>
                    <a:cubicBezTo>
                      <a:pt x="49742" y="4330"/>
                      <a:pt x="50608" y="3464"/>
                      <a:pt x="51473" y="2598"/>
                    </a:cubicBezTo>
                    <a:cubicBezTo>
                      <a:pt x="52339" y="1732"/>
                      <a:pt x="53205" y="866"/>
                      <a:pt x="54071" y="866"/>
                    </a:cubicBezTo>
                    <a:cubicBezTo>
                      <a:pt x="54937" y="0"/>
                      <a:pt x="55803" y="0"/>
                      <a:pt x="56669" y="0"/>
                    </a:cubicBezTo>
                    <a:cubicBezTo>
                      <a:pt x="57535" y="0"/>
                      <a:pt x="58401" y="0"/>
                      <a:pt x="59267" y="866"/>
                    </a:cubicBezTo>
                    <a:cubicBezTo>
                      <a:pt x="60133" y="866"/>
                      <a:pt x="60999" y="1732"/>
                      <a:pt x="61864" y="2598"/>
                    </a:cubicBezTo>
                    <a:cubicBezTo>
                      <a:pt x="62730" y="3464"/>
                      <a:pt x="62730" y="4330"/>
                      <a:pt x="63596" y="5196"/>
                    </a:cubicBezTo>
                    <a:cubicBezTo>
                      <a:pt x="64462" y="6927"/>
                      <a:pt x="64462" y="7793"/>
                      <a:pt x="64462" y="8659"/>
                    </a:cubicBezTo>
                    <a:close/>
                  </a:path>
                </a:pathLst>
              </a:custGeom>
              <a:solidFill>
                <a:srgbClr val="203249"/>
              </a:solidFill>
              <a:ln w="8653"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8472A371-3A81-1720-9A2D-5BFC5D11CA7F}"/>
                  </a:ext>
                </a:extLst>
              </p:cNvPr>
              <p:cNvSpPr/>
              <p:nvPr/>
            </p:nvSpPr>
            <p:spPr>
              <a:xfrm>
                <a:off x="7869381" y="3535506"/>
                <a:ext cx="57150" cy="64943"/>
              </a:xfrm>
              <a:custGeom>
                <a:avLst/>
                <a:gdLst>
                  <a:gd name="connsiteX0" fmla="*/ 24245 w 57150"/>
                  <a:gd name="connsiteY0" fmla="*/ 64943 h 64943"/>
                  <a:gd name="connsiteX1" fmla="*/ 14721 w 57150"/>
                  <a:gd name="connsiteY1" fmla="*/ 63212 h 64943"/>
                  <a:gd name="connsiteX2" fmla="*/ 6927 w 57150"/>
                  <a:gd name="connsiteY2" fmla="*/ 58016 h 64943"/>
                  <a:gd name="connsiteX3" fmla="*/ 1732 w 57150"/>
                  <a:gd name="connsiteY3" fmla="*/ 50223 h 64943"/>
                  <a:gd name="connsiteX4" fmla="*/ 0 w 57150"/>
                  <a:gd name="connsiteY4" fmla="*/ 38966 h 64943"/>
                  <a:gd name="connsiteX5" fmla="*/ 2598 w 57150"/>
                  <a:gd name="connsiteY5" fmla="*/ 24246 h 64943"/>
                  <a:gd name="connsiteX6" fmla="*/ 9525 w 57150"/>
                  <a:gd name="connsiteY6" fmla="*/ 12123 h 64943"/>
                  <a:gd name="connsiteX7" fmla="*/ 19916 w 57150"/>
                  <a:gd name="connsiteY7" fmla="*/ 3464 h 64943"/>
                  <a:gd name="connsiteX8" fmla="*/ 32904 w 57150"/>
                  <a:gd name="connsiteY8" fmla="*/ 0 h 64943"/>
                  <a:gd name="connsiteX9" fmla="*/ 42430 w 57150"/>
                  <a:gd name="connsiteY9" fmla="*/ 1732 h 64943"/>
                  <a:gd name="connsiteX10" fmla="*/ 50223 w 57150"/>
                  <a:gd name="connsiteY10" fmla="*/ 6927 h 64943"/>
                  <a:gd name="connsiteX11" fmla="*/ 55418 w 57150"/>
                  <a:gd name="connsiteY11" fmla="*/ 14721 h 64943"/>
                  <a:gd name="connsiteX12" fmla="*/ 57150 w 57150"/>
                  <a:gd name="connsiteY12" fmla="*/ 25977 h 64943"/>
                  <a:gd name="connsiteX13" fmla="*/ 54552 w 57150"/>
                  <a:gd name="connsiteY13" fmla="*/ 40698 h 64943"/>
                  <a:gd name="connsiteX14" fmla="*/ 47625 w 57150"/>
                  <a:gd name="connsiteY14" fmla="*/ 52821 h 64943"/>
                  <a:gd name="connsiteX15" fmla="*/ 37234 w 57150"/>
                  <a:gd name="connsiteY15" fmla="*/ 61480 h 64943"/>
                  <a:gd name="connsiteX16" fmla="*/ 24245 w 57150"/>
                  <a:gd name="connsiteY16" fmla="*/ 64943 h 64943"/>
                  <a:gd name="connsiteX17" fmla="*/ 25112 w 57150"/>
                  <a:gd name="connsiteY17" fmla="*/ 56284 h 64943"/>
                  <a:gd name="connsiteX18" fmla="*/ 33771 w 57150"/>
                  <a:gd name="connsiteY18" fmla="*/ 53686 h 64943"/>
                  <a:gd name="connsiteX19" fmla="*/ 39832 w 57150"/>
                  <a:gd name="connsiteY19" fmla="*/ 46759 h 64943"/>
                  <a:gd name="connsiteX20" fmla="*/ 44162 w 57150"/>
                  <a:gd name="connsiteY20" fmla="*/ 37234 h 64943"/>
                  <a:gd name="connsiteX21" fmla="*/ 45893 w 57150"/>
                  <a:gd name="connsiteY21" fmla="*/ 25977 h 64943"/>
                  <a:gd name="connsiteX22" fmla="*/ 42430 w 57150"/>
                  <a:gd name="connsiteY22" fmla="*/ 12989 h 64943"/>
                  <a:gd name="connsiteX23" fmla="*/ 32904 w 57150"/>
                  <a:gd name="connsiteY23" fmla="*/ 8659 h 64943"/>
                  <a:gd name="connsiteX24" fmla="*/ 24245 w 57150"/>
                  <a:gd name="connsiteY24" fmla="*/ 11257 h 64943"/>
                  <a:gd name="connsiteX25" fmla="*/ 18184 w 57150"/>
                  <a:gd name="connsiteY25" fmla="*/ 18184 h 64943"/>
                  <a:gd name="connsiteX26" fmla="*/ 13855 w 57150"/>
                  <a:gd name="connsiteY26" fmla="*/ 27709 h 64943"/>
                  <a:gd name="connsiteX27" fmla="*/ 12123 w 57150"/>
                  <a:gd name="connsiteY27" fmla="*/ 38966 h 64943"/>
                  <a:gd name="connsiteX28" fmla="*/ 15586 w 57150"/>
                  <a:gd name="connsiteY28" fmla="*/ 51955 h 64943"/>
                  <a:gd name="connsiteX29" fmla="*/ 25112 w 57150"/>
                  <a:gd name="connsiteY29" fmla="*/ 56284 h 64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7150" h="64943">
                    <a:moveTo>
                      <a:pt x="24245" y="64943"/>
                    </a:moveTo>
                    <a:cubicBezTo>
                      <a:pt x="20782" y="64943"/>
                      <a:pt x="17318" y="64077"/>
                      <a:pt x="14721" y="63212"/>
                    </a:cubicBezTo>
                    <a:cubicBezTo>
                      <a:pt x="12123" y="62346"/>
                      <a:pt x="9525" y="60614"/>
                      <a:pt x="6927" y="58016"/>
                    </a:cubicBezTo>
                    <a:cubicBezTo>
                      <a:pt x="5196" y="55418"/>
                      <a:pt x="3464" y="52821"/>
                      <a:pt x="1732" y="50223"/>
                    </a:cubicBezTo>
                    <a:cubicBezTo>
                      <a:pt x="866" y="46759"/>
                      <a:pt x="0" y="43295"/>
                      <a:pt x="0" y="38966"/>
                    </a:cubicBezTo>
                    <a:cubicBezTo>
                      <a:pt x="0" y="33771"/>
                      <a:pt x="866" y="28575"/>
                      <a:pt x="2598" y="24246"/>
                    </a:cubicBezTo>
                    <a:cubicBezTo>
                      <a:pt x="4330" y="19916"/>
                      <a:pt x="6927" y="15587"/>
                      <a:pt x="9525" y="12123"/>
                    </a:cubicBezTo>
                    <a:cubicBezTo>
                      <a:pt x="12123" y="8659"/>
                      <a:pt x="15586" y="6061"/>
                      <a:pt x="19916" y="3464"/>
                    </a:cubicBezTo>
                    <a:cubicBezTo>
                      <a:pt x="24245" y="1732"/>
                      <a:pt x="27709" y="0"/>
                      <a:pt x="32904" y="0"/>
                    </a:cubicBezTo>
                    <a:cubicBezTo>
                      <a:pt x="36368" y="0"/>
                      <a:pt x="39832" y="866"/>
                      <a:pt x="42430" y="1732"/>
                    </a:cubicBezTo>
                    <a:cubicBezTo>
                      <a:pt x="45027" y="2598"/>
                      <a:pt x="47625" y="4330"/>
                      <a:pt x="50223" y="6927"/>
                    </a:cubicBezTo>
                    <a:cubicBezTo>
                      <a:pt x="51955" y="9525"/>
                      <a:pt x="53686" y="12123"/>
                      <a:pt x="55418" y="14721"/>
                    </a:cubicBezTo>
                    <a:cubicBezTo>
                      <a:pt x="56284" y="18184"/>
                      <a:pt x="57150" y="21648"/>
                      <a:pt x="57150" y="25977"/>
                    </a:cubicBezTo>
                    <a:cubicBezTo>
                      <a:pt x="57150" y="31173"/>
                      <a:pt x="56284" y="36368"/>
                      <a:pt x="54552" y="40698"/>
                    </a:cubicBezTo>
                    <a:cubicBezTo>
                      <a:pt x="52821" y="45027"/>
                      <a:pt x="50223" y="49357"/>
                      <a:pt x="47625" y="52821"/>
                    </a:cubicBezTo>
                    <a:cubicBezTo>
                      <a:pt x="45027" y="56284"/>
                      <a:pt x="41564" y="58882"/>
                      <a:pt x="37234" y="61480"/>
                    </a:cubicBezTo>
                    <a:cubicBezTo>
                      <a:pt x="32904" y="64077"/>
                      <a:pt x="28575" y="64943"/>
                      <a:pt x="24245" y="64943"/>
                    </a:cubicBezTo>
                    <a:close/>
                    <a:moveTo>
                      <a:pt x="25112" y="56284"/>
                    </a:moveTo>
                    <a:cubicBezTo>
                      <a:pt x="27709" y="56284"/>
                      <a:pt x="31173" y="55418"/>
                      <a:pt x="33771" y="53686"/>
                    </a:cubicBezTo>
                    <a:cubicBezTo>
                      <a:pt x="36368" y="51955"/>
                      <a:pt x="38100" y="50223"/>
                      <a:pt x="39832" y="46759"/>
                    </a:cubicBezTo>
                    <a:cubicBezTo>
                      <a:pt x="41564" y="44161"/>
                      <a:pt x="43295" y="40698"/>
                      <a:pt x="44162" y="37234"/>
                    </a:cubicBezTo>
                    <a:cubicBezTo>
                      <a:pt x="45027" y="33771"/>
                      <a:pt x="45893" y="29441"/>
                      <a:pt x="45893" y="25977"/>
                    </a:cubicBezTo>
                    <a:cubicBezTo>
                      <a:pt x="45893" y="19916"/>
                      <a:pt x="45027" y="15587"/>
                      <a:pt x="42430" y="12989"/>
                    </a:cubicBezTo>
                    <a:cubicBezTo>
                      <a:pt x="39832" y="10391"/>
                      <a:pt x="37234" y="8659"/>
                      <a:pt x="32904" y="8659"/>
                    </a:cubicBezTo>
                    <a:cubicBezTo>
                      <a:pt x="29441" y="8659"/>
                      <a:pt x="26844" y="9525"/>
                      <a:pt x="24245" y="11257"/>
                    </a:cubicBezTo>
                    <a:cubicBezTo>
                      <a:pt x="21648" y="12989"/>
                      <a:pt x="19916" y="14721"/>
                      <a:pt x="18184" y="18184"/>
                    </a:cubicBezTo>
                    <a:cubicBezTo>
                      <a:pt x="16452" y="20782"/>
                      <a:pt x="14721" y="24246"/>
                      <a:pt x="13855" y="27709"/>
                    </a:cubicBezTo>
                    <a:cubicBezTo>
                      <a:pt x="12989" y="31173"/>
                      <a:pt x="12123" y="35502"/>
                      <a:pt x="12123" y="38966"/>
                    </a:cubicBezTo>
                    <a:cubicBezTo>
                      <a:pt x="12123" y="45027"/>
                      <a:pt x="12989" y="49357"/>
                      <a:pt x="15586" y="51955"/>
                    </a:cubicBezTo>
                    <a:cubicBezTo>
                      <a:pt x="17318" y="54552"/>
                      <a:pt x="20782" y="56284"/>
                      <a:pt x="25112" y="56284"/>
                    </a:cubicBezTo>
                    <a:close/>
                  </a:path>
                </a:pathLst>
              </a:custGeom>
              <a:solidFill>
                <a:srgbClr val="203249"/>
              </a:solidFill>
              <a:ln w="8653"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556D92C6-AD7E-8727-E0FD-239FB16C6592}"/>
                  </a:ext>
                </a:extLst>
              </p:cNvPr>
              <p:cNvSpPr/>
              <p:nvPr/>
            </p:nvSpPr>
            <p:spPr>
              <a:xfrm>
                <a:off x="7935191" y="3534641"/>
                <a:ext cx="56067" cy="64077"/>
              </a:xfrm>
              <a:custGeom>
                <a:avLst/>
                <a:gdLst>
                  <a:gd name="connsiteX0" fmla="*/ 16452 w 56067"/>
                  <a:gd name="connsiteY0" fmla="*/ 17318 h 64077"/>
                  <a:gd name="connsiteX1" fmla="*/ 27709 w 56067"/>
                  <a:gd name="connsiteY1" fmla="*/ 4330 h 64077"/>
                  <a:gd name="connsiteX2" fmla="*/ 40697 w 56067"/>
                  <a:gd name="connsiteY2" fmla="*/ 0 h 64077"/>
                  <a:gd name="connsiteX3" fmla="*/ 47625 w 56067"/>
                  <a:gd name="connsiteY3" fmla="*/ 1732 h 64077"/>
                  <a:gd name="connsiteX4" fmla="*/ 52820 w 56067"/>
                  <a:gd name="connsiteY4" fmla="*/ 6061 h 64077"/>
                  <a:gd name="connsiteX5" fmla="*/ 55418 w 56067"/>
                  <a:gd name="connsiteY5" fmla="*/ 13854 h 64077"/>
                  <a:gd name="connsiteX6" fmla="*/ 55418 w 56067"/>
                  <a:gd name="connsiteY6" fmla="*/ 24245 h 64077"/>
                  <a:gd name="connsiteX7" fmla="*/ 51088 w 56067"/>
                  <a:gd name="connsiteY7" fmla="*/ 64077 h 64077"/>
                  <a:gd name="connsiteX8" fmla="*/ 39832 w 56067"/>
                  <a:gd name="connsiteY8" fmla="*/ 64077 h 64077"/>
                  <a:gd name="connsiteX9" fmla="*/ 44161 w 56067"/>
                  <a:gd name="connsiteY9" fmla="*/ 24245 h 64077"/>
                  <a:gd name="connsiteX10" fmla="*/ 43295 w 56067"/>
                  <a:gd name="connsiteY10" fmla="*/ 12989 h 64077"/>
                  <a:gd name="connsiteX11" fmla="*/ 36368 w 56067"/>
                  <a:gd name="connsiteY11" fmla="*/ 9525 h 64077"/>
                  <a:gd name="connsiteX12" fmla="*/ 30307 w 56067"/>
                  <a:gd name="connsiteY12" fmla="*/ 11257 h 64077"/>
                  <a:gd name="connsiteX13" fmla="*/ 24245 w 56067"/>
                  <a:gd name="connsiteY13" fmla="*/ 15586 h 64077"/>
                  <a:gd name="connsiteX14" fmla="*/ 19050 w 56067"/>
                  <a:gd name="connsiteY14" fmla="*/ 22513 h 64077"/>
                  <a:gd name="connsiteX15" fmla="*/ 14720 w 56067"/>
                  <a:gd name="connsiteY15" fmla="*/ 32038 h 64077"/>
                  <a:gd name="connsiteX16" fmla="*/ 11257 w 56067"/>
                  <a:gd name="connsiteY16" fmla="*/ 64077 h 64077"/>
                  <a:gd name="connsiteX17" fmla="*/ 0 w 56067"/>
                  <a:gd name="connsiteY17" fmla="*/ 64077 h 64077"/>
                  <a:gd name="connsiteX18" fmla="*/ 7793 w 56067"/>
                  <a:gd name="connsiteY18" fmla="*/ 866 h 64077"/>
                  <a:gd name="connsiteX19" fmla="*/ 12989 w 56067"/>
                  <a:gd name="connsiteY19" fmla="*/ 866 h 64077"/>
                  <a:gd name="connsiteX20" fmla="*/ 16452 w 56067"/>
                  <a:gd name="connsiteY20" fmla="*/ 4330 h 64077"/>
                  <a:gd name="connsiteX21" fmla="*/ 16452 w 56067"/>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16452" y="17318"/>
                    </a:moveTo>
                    <a:cubicBezTo>
                      <a:pt x="19916" y="12123"/>
                      <a:pt x="23379" y="7793"/>
                      <a:pt x="27709" y="4330"/>
                    </a:cubicBezTo>
                    <a:cubicBezTo>
                      <a:pt x="32038" y="1732"/>
                      <a:pt x="36368" y="0"/>
                      <a:pt x="40697" y="0"/>
                    </a:cubicBezTo>
                    <a:cubicBezTo>
                      <a:pt x="43295" y="0"/>
                      <a:pt x="45893" y="866"/>
                      <a:pt x="47625" y="1732"/>
                    </a:cubicBezTo>
                    <a:cubicBezTo>
                      <a:pt x="49356" y="2598"/>
                      <a:pt x="51088" y="4330"/>
                      <a:pt x="52820" y="6061"/>
                    </a:cubicBezTo>
                    <a:cubicBezTo>
                      <a:pt x="54552" y="7793"/>
                      <a:pt x="54552" y="10391"/>
                      <a:pt x="55418" y="13854"/>
                    </a:cubicBezTo>
                    <a:cubicBezTo>
                      <a:pt x="56284" y="16452"/>
                      <a:pt x="56284" y="19916"/>
                      <a:pt x="55418" y="24245"/>
                    </a:cubicBezTo>
                    <a:lnTo>
                      <a:pt x="51088" y="64077"/>
                    </a:lnTo>
                    <a:lnTo>
                      <a:pt x="39832" y="64077"/>
                    </a:lnTo>
                    <a:lnTo>
                      <a:pt x="44161" y="24245"/>
                    </a:lnTo>
                    <a:cubicBezTo>
                      <a:pt x="45027" y="19050"/>
                      <a:pt x="44161" y="15586"/>
                      <a:pt x="43295" y="12989"/>
                    </a:cubicBezTo>
                    <a:cubicBezTo>
                      <a:pt x="42429" y="10391"/>
                      <a:pt x="39832" y="9525"/>
                      <a:pt x="36368" y="9525"/>
                    </a:cubicBezTo>
                    <a:cubicBezTo>
                      <a:pt x="34636" y="9525"/>
                      <a:pt x="32038" y="10391"/>
                      <a:pt x="30307" y="11257"/>
                    </a:cubicBezTo>
                    <a:cubicBezTo>
                      <a:pt x="28575" y="12123"/>
                      <a:pt x="25977" y="13854"/>
                      <a:pt x="24245" y="15586"/>
                    </a:cubicBezTo>
                    <a:cubicBezTo>
                      <a:pt x="22513" y="17318"/>
                      <a:pt x="20782" y="19916"/>
                      <a:pt x="19050" y="22513"/>
                    </a:cubicBezTo>
                    <a:cubicBezTo>
                      <a:pt x="17318" y="25111"/>
                      <a:pt x="15586" y="28575"/>
                      <a:pt x="14720" y="32038"/>
                    </a:cubicBezTo>
                    <a:lnTo>
                      <a:pt x="11257" y="64077"/>
                    </a:lnTo>
                    <a:lnTo>
                      <a:pt x="0" y="64077"/>
                    </a:lnTo>
                    <a:lnTo>
                      <a:pt x="7793" y="866"/>
                    </a:lnTo>
                    <a:lnTo>
                      <a:pt x="12989" y="866"/>
                    </a:lnTo>
                    <a:cubicBezTo>
                      <a:pt x="15586" y="866"/>
                      <a:pt x="16452" y="1732"/>
                      <a:pt x="16452" y="4330"/>
                    </a:cubicBezTo>
                    <a:lnTo>
                      <a:pt x="16452" y="17318"/>
                    </a:lnTo>
                    <a:close/>
                  </a:path>
                </a:pathLst>
              </a:custGeom>
              <a:solidFill>
                <a:srgbClr val="203249"/>
              </a:solidFill>
              <a:ln w="8653"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D353C69E-8CAF-C60A-DE18-0B3859FC0FE0}"/>
                  </a:ext>
                </a:extLst>
              </p:cNvPr>
              <p:cNvSpPr/>
              <p:nvPr/>
            </p:nvSpPr>
            <p:spPr>
              <a:xfrm>
                <a:off x="8001000" y="3532909"/>
                <a:ext cx="55418" cy="65809"/>
              </a:xfrm>
              <a:custGeom>
                <a:avLst/>
                <a:gdLst>
                  <a:gd name="connsiteX0" fmla="*/ 39832 w 55418"/>
                  <a:gd name="connsiteY0" fmla="*/ 49357 h 65809"/>
                  <a:gd name="connsiteX1" fmla="*/ 34636 w 55418"/>
                  <a:gd name="connsiteY1" fmla="*/ 56284 h 65809"/>
                  <a:gd name="connsiteX2" fmla="*/ 29441 w 55418"/>
                  <a:gd name="connsiteY2" fmla="*/ 61480 h 65809"/>
                  <a:gd name="connsiteX3" fmla="*/ 23380 w 55418"/>
                  <a:gd name="connsiteY3" fmla="*/ 64943 h 65809"/>
                  <a:gd name="connsiteX4" fmla="*/ 16452 w 55418"/>
                  <a:gd name="connsiteY4" fmla="*/ 65809 h 65809"/>
                  <a:gd name="connsiteX5" fmla="*/ 9525 w 55418"/>
                  <a:gd name="connsiteY5" fmla="*/ 64077 h 65809"/>
                  <a:gd name="connsiteX6" fmla="*/ 4330 w 55418"/>
                  <a:gd name="connsiteY6" fmla="*/ 59748 h 65809"/>
                  <a:gd name="connsiteX7" fmla="*/ 866 w 55418"/>
                  <a:gd name="connsiteY7" fmla="*/ 52821 h 65809"/>
                  <a:gd name="connsiteX8" fmla="*/ 0 w 55418"/>
                  <a:gd name="connsiteY8" fmla="*/ 43295 h 65809"/>
                  <a:gd name="connsiteX9" fmla="*/ 1732 w 55418"/>
                  <a:gd name="connsiteY9" fmla="*/ 32039 h 65809"/>
                  <a:gd name="connsiteX10" fmla="*/ 6061 w 55418"/>
                  <a:gd name="connsiteY10" fmla="*/ 21648 h 65809"/>
                  <a:gd name="connsiteX11" fmla="*/ 12123 w 55418"/>
                  <a:gd name="connsiteY11" fmla="*/ 12989 h 65809"/>
                  <a:gd name="connsiteX12" fmla="*/ 19916 w 55418"/>
                  <a:gd name="connsiteY12" fmla="*/ 6061 h 65809"/>
                  <a:gd name="connsiteX13" fmla="*/ 29441 w 55418"/>
                  <a:gd name="connsiteY13" fmla="*/ 1732 h 65809"/>
                  <a:gd name="connsiteX14" fmla="*/ 39832 w 55418"/>
                  <a:gd name="connsiteY14" fmla="*/ 0 h 65809"/>
                  <a:gd name="connsiteX15" fmla="*/ 47625 w 55418"/>
                  <a:gd name="connsiteY15" fmla="*/ 866 h 65809"/>
                  <a:gd name="connsiteX16" fmla="*/ 55418 w 55418"/>
                  <a:gd name="connsiteY16" fmla="*/ 3464 h 65809"/>
                  <a:gd name="connsiteX17" fmla="*/ 47625 w 55418"/>
                  <a:gd name="connsiteY17" fmla="*/ 64077 h 65809"/>
                  <a:gd name="connsiteX18" fmla="*/ 41564 w 55418"/>
                  <a:gd name="connsiteY18" fmla="*/ 64077 h 65809"/>
                  <a:gd name="connsiteX19" fmla="*/ 38966 w 55418"/>
                  <a:gd name="connsiteY19" fmla="*/ 63211 h 65809"/>
                  <a:gd name="connsiteX20" fmla="*/ 38100 w 55418"/>
                  <a:gd name="connsiteY20" fmla="*/ 60614 h 65809"/>
                  <a:gd name="connsiteX21" fmla="*/ 39832 w 55418"/>
                  <a:gd name="connsiteY21" fmla="*/ 49357 h 65809"/>
                  <a:gd name="connsiteX22" fmla="*/ 44161 w 55418"/>
                  <a:gd name="connsiteY22" fmla="*/ 11257 h 65809"/>
                  <a:gd name="connsiteX23" fmla="*/ 41564 w 55418"/>
                  <a:gd name="connsiteY23" fmla="*/ 11257 h 65809"/>
                  <a:gd name="connsiteX24" fmla="*/ 38966 w 55418"/>
                  <a:gd name="connsiteY24" fmla="*/ 11257 h 65809"/>
                  <a:gd name="connsiteX25" fmla="*/ 32039 w 55418"/>
                  <a:gd name="connsiteY25" fmla="*/ 12123 h 65809"/>
                  <a:gd name="connsiteX26" fmla="*/ 25112 w 55418"/>
                  <a:gd name="connsiteY26" fmla="*/ 15586 h 65809"/>
                  <a:gd name="connsiteX27" fmla="*/ 19916 w 55418"/>
                  <a:gd name="connsiteY27" fmla="*/ 20782 h 65809"/>
                  <a:gd name="connsiteX28" fmla="*/ 15586 w 55418"/>
                  <a:gd name="connsiteY28" fmla="*/ 27709 h 65809"/>
                  <a:gd name="connsiteX29" fmla="*/ 12989 w 55418"/>
                  <a:gd name="connsiteY29" fmla="*/ 35502 h 65809"/>
                  <a:gd name="connsiteX30" fmla="*/ 12123 w 55418"/>
                  <a:gd name="connsiteY30" fmla="*/ 44161 h 65809"/>
                  <a:gd name="connsiteX31" fmla="*/ 21648 w 55418"/>
                  <a:gd name="connsiteY31" fmla="*/ 58882 h 65809"/>
                  <a:gd name="connsiteX32" fmla="*/ 27709 w 55418"/>
                  <a:gd name="connsiteY32" fmla="*/ 57150 h 65809"/>
                  <a:gd name="connsiteX33" fmla="*/ 32904 w 55418"/>
                  <a:gd name="connsiteY33" fmla="*/ 51955 h 65809"/>
                  <a:gd name="connsiteX34" fmla="*/ 38100 w 55418"/>
                  <a:gd name="connsiteY34" fmla="*/ 44161 h 65809"/>
                  <a:gd name="connsiteX35" fmla="*/ 42430 w 55418"/>
                  <a:gd name="connsiteY35" fmla="*/ 33770 h 65809"/>
                  <a:gd name="connsiteX36" fmla="*/ 44161 w 55418"/>
                  <a:gd name="connsiteY36" fmla="*/ 11257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9">
                    <a:moveTo>
                      <a:pt x="39832" y="49357"/>
                    </a:moveTo>
                    <a:cubicBezTo>
                      <a:pt x="38100" y="51955"/>
                      <a:pt x="36368" y="54552"/>
                      <a:pt x="34636" y="56284"/>
                    </a:cubicBezTo>
                    <a:cubicBezTo>
                      <a:pt x="32904" y="58882"/>
                      <a:pt x="31173" y="60614"/>
                      <a:pt x="29441" y="61480"/>
                    </a:cubicBezTo>
                    <a:cubicBezTo>
                      <a:pt x="27709" y="63211"/>
                      <a:pt x="25112" y="64077"/>
                      <a:pt x="23380" y="64943"/>
                    </a:cubicBezTo>
                    <a:cubicBezTo>
                      <a:pt x="21648" y="65809"/>
                      <a:pt x="19050" y="65809"/>
                      <a:pt x="16452" y="65809"/>
                    </a:cubicBezTo>
                    <a:cubicBezTo>
                      <a:pt x="13854" y="65809"/>
                      <a:pt x="12123" y="64943"/>
                      <a:pt x="9525" y="64077"/>
                    </a:cubicBezTo>
                    <a:cubicBezTo>
                      <a:pt x="7793" y="63211"/>
                      <a:pt x="6061" y="61480"/>
                      <a:pt x="4330" y="59748"/>
                    </a:cubicBezTo>
                    <a:cubicBezTo>
                      <a:pt x="2598" y="58016"/>
                      <a:pt x="1732" y="55418"/>
                      <a:pt x="866" y="52821"/>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1" y="10391"/>
                      <a:pt x="17318" y="7793"/>
                      <a:pt x="19916" y="6061"/>
                    </a:cubicBezTo>
                    <a:cubicBezTo>
                      <a:pt x="22513" y="4330"/>
                      <a:pt x="25977" y="2598"/>
                      <a:pt x="29441" y="1732"/>
                    </a:cubicBezTo>
                    <a:cubicBezTo>
                      <a:pt x="32904" y="866"/>
                      <a:pt x="36368" y="0"/>
                      <a:pt x="39832" y="0"/>
                    </a:cubicBezTo>
                    <a:cubicBezTo>
                      <a:pt x="42430" y="0"/>
                      <a:pt x="45027" y="0"/>
                      <a:pt x="47625" y="866"/>
                    </a:cubicBezTo>
                    <a:cubicBezTo>
                      <a:pt x="50223" y="866"/>
                      <a:pt x="52820" y="1732"/>
                      <a:pt x="55418" y="3464"/>
                    </a:cubicBezTo>
                    <a:lnTo>
                      <a:pt x="47625" y="64077"/>
                    </a:lnTo>
                    <a:lnTo>
                      <a:pt x="41564" y="64077"/>
                    </a:lnTo>
                    <a:cubicBezTo>
                      <a:pt x="39832" y="64077"/>
                      <a:pt x="38966" y="64077"/>
                      <a:pt x="38966" y="63211"/>
                    </a:cubicBezTo>
                    <a:cubicBezTo>
                      <a:pt x="38966" y="62346"/>
                      <a:pt x="38100" y="61480"/>
                      <a:pt x="38100" y="60614"/>
                    </a:cubicBezTo>
                    <a:lnTo>
                      <a:pt x="39832" y="49357"/>
                    </a:lnTo>
                    <a:close/>
                    <a:moveTo>
                      <a:pt x="44161" y="11257"/>
                    </a:moveTo>
                    <a:cubicBezTo>
                      <a:pt x="43295" y="11257"/>
                      <a:pt x="42430" y="11257"/>
                      <a:pt x="41564" y="11257"/>
                    </a:cubicBezTo>
                    <a:cubicBezTo>
                      <a:pt x="40698" y="11257"/>
                      <a:pt x="39832" y="11257"/>
                      <a:pt x="38966" y="11257"/>
                    </a:cubicBezTo>
                    <a:cubicBezTo>
                      <a:pt x="36368" y="11257"/>
                      <a:pt x="33771" y="11257"/>
                      <a:pt x="32039" y="12123"/>
                    </a:cubicBezTo>
                    <a:cubicBezTo>
                      <a:pt x="29441" y="12989"/>
                      <a:pt x="27709" y="13855"/>
                      <a:pt x="25112" y="15586"/>
                    </a:cubicBezTo>
                    <a:cubicBezTo>
                      <a:pt x="23380" y="17318"/>
                      <a:pt x="21648" y="19050"/>
                      <a:pt x="19916" y="20782"/>
                    </a:cubicBezTo>
                    <a:cubicBezTo>
                      <a:pt x="18184" y="22514"/>
                      <a:pt x="16452" y="25111"/>
                      <a:pt x="15586" y="27709"/>
                    </a:cubicBezTo>
                    <a:cubicBezTo>
                      <a:pt x="14721" y="30307"/>
                      <a:pt x="13854"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4" y="51955"/>
                    </a:cubicBezTo>
                    <a:cubicBezTo>
                      <a:pt x="34636" y="49357"/>
                      <a:pt x="36368" y="46759"/>
                      <a:pt x="38100" y="44161"/>
                    </a:cubicBezTo>
                    <a:cubicBezTo>
                      <a:pt x="39832" y="41564"/>
                      <a:pt x="40698" y="38100"/>
                      <a:pt x="42430"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B1A4C1A4-EB66-B2D3-4643-FA0417EF9137}"/>
                  </a:ext>
                </a:extLst>
              </p:cNvPr>
              <p:cNvSpPr/>
              <p:nvPr/>
            </p:nvSpPr>
            <p:spPr>
              <a:xfrm>
                <a:off x="8066809" y="3507797"/>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6B94E1BD-A771-CC1B-A231-F91CFF3016AA}"/>
                  </a:ext>
                </a:extLst>
              </p:cNvPr>
              <p:cNvSpPr/>
              <p:nvPr/>
            </p:nvSpPr>
            <p:spPr>
              <a:xfrm>
                <a:off x="7460672" y="3657599"/>
                <a:ext cx="60613" cy="90920"/>
              </a:xfrm>
              <a:custGeom>
                <a:avLst/>
                <a:gdLst>
                  <a:gd name="connsiteX0" fmla="*/ 57150 w 60613"/>
                  <a:gd name="connsiteY0" fmla="*/ 15587 h 90920"/>
                  <a:gd name="connsiteX1" fmla="*/ 55418 w 60613"/>
                  <a:gd name="connsiteY1" fmla="*/ 17318 h 90920"/>
                  <a:gd name="connsiteX2" fmla="*/ 53686 w 60613"/>
                  <a:gd name="connsiteY2" fmla="*/ 18184 h 90920"/>
                  <a:gd name="connsiteX3" fmla="*/ 51089 w 60613"/>
                  <a:gd name="connsiteY3" fmla="*/ 17318 h 90920"/>
                  <a:gd name="connsiteX4" fmla="*/ 48491 w 60613"/>
                  <a:gd name="connsiteY4" fmla="*/ 14721 h 90920"/>
                  <a:gd name="connsiteX5" fmla="*/ 44161 w 60613"/>
                  <a:gd name="connsiteY5" fmla="*/ 12123 h 90920"/>
                  <a:gd name="connsiteX6" fmla="*/ 37234 w 60613"/>
                  <a:gd name="connsiteY6" fmla="*/ 11257 h 90920"/>
                  <a:gd name="connsiteX7" fmla="*/ 30307 w 60613"/>
                  <a:gd name="connsiteY7" fmla="*/ 12123 h 90920"/>
                  <a:gd name="connsiteX8" fmla="*/ 25111 w 60613"/>
                  <a:gd name="connsiteY8" fmla="*/ 15587 h 90920"/>
                  <a:gd name="connsiteX9" fmla="*/ 21648 w 60613"/>
                  <a:gd name="connsiteY9" fmla="*/ 20782 h 90920"/>
                  <a:gd name="connsiteX10" fmla="*/ 20782 w 60613"/>
                  <a:gd name="connsiteY10" fmla="*/ 26843 h 90920"/>
                  <a:gd name="connsiteX11" fmla="*/ 22514 w 60613"/>
                  <a:gd name="connsiteY11" fmla="*/ 32039 h 90920"/>
                  <a:gd name="connsiteX12" fmla="*/ 26843 w 60613"/>
                  <a:gd name="connsiteY12" fmla="*/ 35502 h 90920"/>
                  <a:gd name="connsiteX13" fmla="*/ 32038 w 60613"/>
                  <a:gd name="connsiteY13" fmla="*/ 38100 h 90920"/>
                  <a:gd name="connsiteX14" fmla="*/ 38100 w 60613"/>
                  <a:gd name="connsiteY14" fmla="*/ 40698 h 90920"/>
                  <a:gd name="connsiteX15" fmla="*/ 44161 w 60613"/>
                  <a:gd name="connsiteY15" fmla="*/ 43295 h 90920"/>
                  <a:gd name="connsiteX16" fmla="*/ 49357 w 60613"/>
                  <a:gd name="connsiteY16" fmla="*/ 46759 h 90920"/>
                  <a:gd name="connsiteX17" fmla="*/ 53686 w 60613"/>
                  <a:gd name="connsiteY17" fmla="*/ 51955 h 90920"/>
                  <a:gd name="connsiteX18" fmla="*/ 55418 w 60613"/>
                  <a:gd name="connsiteY18" fmla="*/ 59748 h 90920"/>
                  <a:gd name="connsiteX19" fmla="*/ 52821 w 60613"/>
                  <a:gd name="connsiteY19" fmla="*/ 71871 h 90920"/>
                  <a:gd name="connsiteX20" fmla="*/ 46759 w 60613"/>
                  <a:gd name="connsiteY20" fmla="*/ 81395 h 90920"/>
                  <a:gd name="connsiteX21" fmla="*/ 37234 w 60613"/>
                  <a:gd name="connsiteY21" fmla="*/ 88323 h 90920"/>
                  <a:gd name="connsiteX22" fmla="*/ 24245 w 60613"/>
                  <a:gd name="connsiteY22" fmla="*/ 90920 h 90920"/>
                  <a:gd name="connsiteX23" fmla="*/ 10391 w 60613"/>
                  <a:gd name="connsiteY23" fmla="*/ 87457 h 90920"/>
                  <a:gd name="connsiteX24" fmla="*/ 0 w 60613"/>
                  <a:gd name="connsiteY24" fmla="*/ 78798 h 90920"/>
                  <a:gd name="connsiteX25" fmla="*/ 4330 w 60613"/>
                  <a:gd name="connsiteY25" fmla="*/ 73602 h 90920"/>
                  <a:gd name="connsiteX26" fmla="*/ 5196 w 60613"/>
                  <a:gd name="connsiteY26" fmla="*/ 72736 h 90920"/>
                  <a:gd name="connsiteX27" fmla="*/ 6927 w 60613"/>
                  <a:gd name="connsiteY27" fmla="*/ 71871 h 90920"/>
                  <a:gd name="connsiteX28" fmla="*/ 9525 w 60613"/>
                  <a:gd name="connsiteY28" fmla="*/ 73602 h 90920"/>
                  <a:gd name="connsiteX29" fmla="*/ 12989 w 60613"/>
                  <a:gd name="connsiteY29" fmla="*/ 77066 h 90920"/>
                  <a:gd name="connsiteX30" fmla="*/ 18184 w 60613"/>
                  <a:gd name="connsiteY30" fmla="*/ 80530 h 90920"/>
                  <a:gd name="connsiteX31" fmla="*/ 25977 w 60613"/>
                  <a:gd name="connsiteY31" fmla="*/ 82261 h 90920"/>
                  <a:gd name="connsiteX32" fmla="*/ 33770 w 60613"/>
                  <a:gd name="connsiteY32" fmla="*/ 80530 h 90920"/>
                  <a:gd name="connsiteX33" fmla="*/ 39832 w 60613"/>
                  <a:gd name="connsiteY33" fmla="*/ 77066 h 90920"/>
                  <a:gd name="connsiteX34" fmla="*/ 43295 w 60613"/>
                  <a:gd name="connsiteY34" fmla="*/ 71005 h 90920"/>
                  <a:gd name="connsiteX35" fmla="*/ 45027 w 60613"/>
                  <a:gd name="connsiteY35" fmla="*/ 63212 h 90920"/>
                  <a:gd name="connsiteX36" fmla="*/ 43295 w 60613"/>
                  <a:gd name="connsiteY36" fmla="*/ 57150 h 90920"/>
                  <a:gd name="connsiteX37" fmla="*/ 38966 w 60613"/>
                  <a:gd name="connsiteY37" fmla="*/ 53686 h 90920"/>
                  <a:gd name="connsiteX38" fmla="*/ 33770 w 60613"/>
                  <a:gd name="connsiteY38" fmla="*/ 51089 h 90920"/>
                  <a:gd name="connsiteX39" fmla="*/ 27709 w 60613"/>
                  <a:gd name="connsiteY39" fmla="*/ 48491 h 90920"/>
                  <a:gd name="connsiteX40" fmla="*/ 21648 w 60613"/>
                  <a:gd name="connsiteY40" fmla="*/ 45893 h 90920"/>
                  <a:gd name="connsiteX41" fmla="*/ 16452 w 60613"/>
                  <a:gd name="connsiteY41" fmla="*/ 42429 h 90920"/>
                  <a:gd name="connsiteX42" fmla="*/ 12123 w 60613"/>
                  <a:gd name="connsiteY42" fmla="*/ 36368 h 90920"/>
                  <a:gd name="connsiteX43" fmla="*/ 10391 w 60613"/>
                  <a:gd name="connsiteY43" fmla="*/ 27709 h 90920"/>
                  <a:gd name="connsiteX44" fmla="*/ 12123 w 60613"/>
                  <a:gd name="connsiteY44" fmla="*/ 17318 h 90920"/>
                  <a:gd name="connsiteX45" fmla="*/ 18184 w 60613"/>
                  <a:gd name="connsiteY45" fmla="*/ 8659 h 90920"/>
                  <a:gd name="connsiteX46" fmla="*/ 27709 w 60613"/>
                  <a:gd name="connsiteY46" fmla="*/ 2598 h 90920"/>
                  <a:gd name="connsiteX47" fmla="*/ 39832 w 60613"/>
                  <a:gd name="connsiteY47" fmla="*/ 0 h 90920"/>
                  <a:gd name="connsiteX48" fmla="*/ 51955 w 60613"/>
                  <a:gd name="connsiteY48" fmla="*/ 2598 h 90920"/>
                  <a:gd name="connsiteX49" fmla="*/ 60614 w 60613"/>
                  <a:gd name="connsiteY49" fmla="*/ 9525 h 90920"/>
                  <a:gd name="connsiteX50" fmla="*/ 57150 w 60613"/>
                  <a:gd name="connsiteY50" fmla="*/ 15587 h 909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60613" h="90920">
                    <a:moveTo>
                      <a:pt x="57150" y="15587"/>
                    </a:moveTo>
                    <a:cubicBezTo>
                      <a:pt x="56284" y="16452"/>
                      <a:pt x="56284" y="16452"/>
                      <a:pt x="55418" y="17318"/>
                    </a:cubicBezTo>
                    <a:cubicBezTo>
                      <a:pt x="55418" y="17318"/>
                      <a:pt x="54552" y="18184"/>
                      <a:pt x="53686" y="18184"/>
                    </a:cubicBezTo>
                    <a:cubicBezTo>
                      <a:pt x="52821" y="18184"/>
                      <a:pt x="51955" y="18184"/>
                      <a:pt x="51089" y="17318"/>
                    </a:cubicBezTo>
                    <a:cubicBezTo>
                      <a:pt x="50223" y="16452"/>
                      <a:pt x="49357" y="15587"/>
                      <a:pt x="48491" y="14721"/>
                    </a:cubicBezTo>
                    <a:cubicBezTo>
                      <a:pt x="47625" y="13855"/>
                      <a:pt x="45893" y="12989"/>
                      <a:pt x="44161" y="12123"/>
                    </a:cubicBezTo>
                    <a:cubicBezTo>
                      <a:pt x="42429" y="11257"/>
                      <a:pt x="39832" y="11257"/>
                      <a:pt x="37234" y="11257"/>
                    </a:cubicBezTo>
                    <a:cubicBezTo>
                      <a:pt x="34636" y="11257"/>
                      <a:pt x="32038" y="11257"/>
                      <a:pt x="30307" y="12123"/>
                    </a:cubicBezTo>
                    <a:cubicBezTo>
                      <a:pt x="28575" y="12989"/>
                      <a:pt x="26843" y="13855"/>
                      <a:pt x="25111" y="15587"/>
                    </a:cubicBezTo>
                    <a:cubicBezTo>
                      <a:pt x="23379" y="17318"/>
                      <a:pt x="22514" y="19050"/>
                      <a:pt x="21648" y="20782"/>
                    </a:cubicBezTo>
                    <a:cubicBezTo>
                      <a:pt x="20782" y="22514"/>
                      <a:pt x="20782" y="25111"/>
                      <a:pt x="20782" y="26843"/>
                    </a:cubicBezTo>
                    <a:cubicBezTo>
                      <a:pt x="20782" y="28575"/>
                      <a:pt x="21648" y="31173"/>
                      <a:pt x="22514" y="32039"/>
                    </a:cubicBezTo>
                    <a:cubicBezTo>
                      <a:pt x="23379" y="33770"/>
                      <a:pt x="25111" y="34636"/>
                      <a:pt x="26843" y="35502"/>
                    </a:cubicBezTo>
                    <a:cubicBezTo>
                      <a:pt x="28575" y="36368"/>
                      <a:pt x="30307" y="37234"/>
                      <a:pt x="32038" y="38100"/>
                    </a:cubicBezTo>
                    <a:cubicBezTo>
                      <a:pt x="33770" y="38966"/>
                      <a:pt x="36368" y="39832"/>
                      <a:pt x="38100" y="40698"/>
                    </a:cubicBezTo>
                    <a:cubicBezTo>
                      <a:pt x="39832" y="41564"/>
                      <a:pt x="42429" y="42429"/>
                      <a:pt x="44161" y="43295"/>
                    </a:cubicBezTo>
                    <a:cubicBezTo>
                      <a:pt x="45893" y="44161"/>
                      <a:pt x="48491" y="45893"/>
                      <a:pt x="49357" y="46759"/>
                    </a:cubicBezTo>
                    <a:cubicBezTo>
                      <a:pt x="51089" y="48491"/>
                      <a:pt x="51955" y="50223"/>
                      <a:pt x="53686" y="51955"/>
                    </a:cubicBezTo>
                    <a:cubicBezTo>
                      <a:pt x="55418" y="53686"/>
                      <a:pt x="55418" y="57150"/>
                      <a:pt x="55418" y="59748"/>
                    </a:cubicBezTo>
                    <a:cubicBezTo>
                      <a:pt x="55418" y="64077"/>
                      <a:pt x="54552" y="68407"/>
                      <a:pt x="52821" y="71871"/>
                    </a:cubicBezTo>
                    <a:cubicBezTo>
                      <a:pt x="51089" y="75334"/>
                      <a:pt x="49357" y="78798"/>
                      <a:pt x="46759" y="81395"/>
                    </a:cubicBezTo>
                    <a:cubicBezTo>
                      <a:pt x="44161" y="83993"/>
                      <a:pt x="40698" y="86591"/>
                      <a:pt x="37234" y="88323"/>
                    </a:cubicBezTo>
                    <a:cubicBezTo>
                      <a:pt x="33770" y="90054"/>
                      <a:pt x="29441" y="90920"/>
                      <a:pt x="24245" y="90920"/>
                    </a:cubicBezTo>
                    <a:cubicBezTo>
                      <a:pt x="19050" y="90920"/>
                      <a:pt x="13855" y="90054"/>
                      <a:pt x="10391" y="87457"/>
                    </a:cubicBezTo>
                    <a:cubicBezTo>
                      <a:pt x="6061" y="85725"/>
                      <a:pt x="2598" y="82261"/>
                      <a:pt x="0" y="78798"/>
                    </a:cubicBezTo>
                    <a:lnTo>
                      <a:pt x="4330" y="73602"/>
                    </a:lnTo>
                    <a:cubicBezTo>
                      <a:pt x="4330" y="72736"/>
                      <a:pt x="5196" y="72736"/>
                      <a:pt x="5196" y="72736"/>
                    </a:cubicBezTo>
                    <a:cubicBezTo>
                      <a:pt x="6061" y="72736"/>
                      <a:pt x="6061" y="71871"/>
                      <a:pt x="6927" y="71871"/>
                    </a:cubicBezTo>
                    <a:cubicBezTo>
                      <a:pt x="7793" y="71871"/>
                      <a:pt x="8659" y="72736"/>
                      <a:pt x="9525" y="73602"/>
                    </a:cubicBezTo>
                    <a:cubicBezTo>
                      <a:pt x="10391" y="74468"/>
                      <a:pt x="11257" y="75334"/>
                      <a:pt x="12989" y="77066"/>
                    </a:cubicBezTo>
                    <a:cubicBezTo>
                      <a:pt x="14720" y="77932"/>
                      <a:pt x="16452" y="79664"/>
                      <a:pt x="18184" y="80530"/>
                    </a:cubicBezTo>
                    <a:cubicBezTo>
                      <a:pt x="19916" y="81395"/>
                      <a:pt x="22514" y="82261"/>
                      <a:pt x="25977" y="82261"/>
                    </a:cubicBezTo>
                    <a:cubicBezTo>
                      <a:pt x="28575" y="82261"/>
                      <a:pt x="31173" y="81395"/>
                      <a:pt x="33770" y="80530"/>
                    </a:cubicBezTo>
                    <a:cubicBezTo>
                      <a:pt x="36368" y="79664"/>
                      <a:pt x="38100" y="77932"/>
                      <a:pt x="39832" y="77066"/>
                    </a:cubicBezTo>
                    <a:cubicBezTo>
                      <a:pt x="41564" y="75334"/>
                      <a:pt x="42429" y="73602"/>
                      <a:pt x="43295" y="71005"/>
                    </a:cubicBezTo>
                    <a:cubicBezTo>
                      <a:pt x="44161" y="68407"/>
                      <a:pt x="45027" y="65809"/>
                      <a:pt x="45027" y="63212"/>
                    </a:cubicBezTo>
                    <a:cubicBezTo>
                      <a:pt x="45027" y="60614"/>
                      <a:pt x="44161" y="58882"/>
                      <a:pt x="43295" y="57150"/>
                    </a:cubicBezTo>
                    <a:cubicBezTo>
                      <a:pt x="42429" y="55418"/>
                      <a:pt x="40698" y="54552"/>
                      <a:pt x="38966" y="53686"/>
                    </a:cubicBezTo>
                    <a:cubicBezTo>
                      <a:pt x="37234" y="52821"/>
                      <a:pt x="35502" y="51955"/>
                      <a:pt x="33770" y="51089"/>
                    </a:cubicBezTo>
                    <a:cubicBezTo>
                      <a:pt x="32038" y="50223"/>
                      <a:pt x="29441" y="49357"/>
                      <a:pt x="27709" y="48491"/>
                    </a:cubicBezTo>
                    <a:cubicBezTo>
                      <a:pt x="25977" y="47625"/>
                      <a:pt x="23379" y="46759"/>
                      <a:pt x="21648" y="45893"/>
                    </a:cubicBezTo>
                    <a:cubicBezTo>
                      <a:pt x="19916" y="45027"/>
                      <a:pt x="17318" y="43295"/>
                      <a:pt x="16452" y="42429"/>
                    </a:cubicBezTo>
                    <a:cubicBezTo>
                      <a:pt x="14720" y="40698"/>
                      <a:pt x="13855" y="38966"/>
                      <a:pt x="12123" y="36368"/>
                    </a:cubicBezTo>
                    <a:cubicBezTo>
                      <a:pt x="11257" y="33770"/>
                      <a:pt x="10391" y="31173"/>
                      <a:pt x="10391" y="27709"/>
                    </a:cubicBezTo>
                    <a:cubicBezTo>
                      <a:pt x="10391" y="24246"/>
                      <a:pt x="11257" y="20782"/>
                      <a:pt x="12123" y="17318"/>
                    </a:cubicBezTo>
                    <a:cubicBezTo>
                      <a:pt x="13855" y="13855"/>
                      <a:pt x="15586" y="11257"/>
                      <a:pt x="18184" y="8659"/>
                    </a:cubicBezTo>
                    <a:cubicBezTo>
                      <a:pt x="20782" y="6061"/>
                      <a:pt x="23379" y="4330"/>
                      <a:pt x="27709" y="2598"/>
                    </a:cubicBezTo>
                    <a:cubicBezTo>
                      <a:pt x="31173" y="866"/>
                      <a:pt x="35502" y="0"/>
                      <a:pt x="39832" y="0"/>
                    </a:cubicBezTo>
                    <a:cubicBezTo>
                      <a:pt x="44161" y="0"/>
                      <a:pt x="48491" y="866"/>
                      <a:pt x="51955" y="2598"/>
                    </a:cubicBezTo>
                    <a:cubicBezTo>
                      <a:pt x="55418" y="4330"/>
                      <a:pt x="58882" y="6927"/>
                      <a:pt x="60614" y="9525"/>
                    </a:cubicBezTo>
                    <a:lnTo>
                      <a:pt x="57150" y="15587"/>
                    </a:lnTo>
                    <a:close/>
                  </a:path>
                </a:pathLst>
              </a:custGeom>
              <a:solidFill>
                <a:srgbClr val="203249"/>
              </a:solidFill>
              <a:ln w="8653" cap="flat">
                <a:noFill/>
                <a:prstDash val="solid"/>
                <a:miter/>
              </a:ln>
            </p:spPr>
            <p:txBody>
              <a:bodyPr rtlCol="0" anchor="ctr"/>
              <a:lstStyle/>
              <a:p>
                <a:endParaRPr lang="en-US"/>
              </a:p>
            </p:txBody>
          </p:sp>
          <p:sp>
            <p:nvSpPr>
              <p:cNvPr id="109" name="Freeform 108">
                <a:extLst>
                  <a:ext uri="{FF2B5EF4-FFF2-40B4-BE49-F238E27FC236}">
                    <a16:creationId xmlns:a16="http://schemas.microsoft.com/office/drawing/2014/main" id="{7CC53A03-94B0-B9E9-A914-33A66D442FF9}"/>
                  </a:ext>
                </a:extLst>
              </p:cNvPr>
              <p:cNvSpPr/>
              <p:nvPr/>
            </p:nvSpPr>
            <p:spPr>
              <a:xfrm>
                <a:off x="7527828" y="3666259"/>
                <a:ext cx="37619" cy="84859"/>
              </a:xfrm>
              <a:custGeom>
                <a:avLst/>
                <a:gdLst>
                  <a:gd name="connsiteX0" fmla="*/ 4714 w 37619"/>
                  <a:gd name="connsiteY0" fmla="*/ 71005 h 84859"/>
                  <a:gd name="connsiteX1" fmla="*/ 4714 w 37619"/>
                  <a:gd name="connsiteY1" fmla="*/ 70139 h 84859"/>
                  <a:gd name="connsiteX2" fmla="*/ 4714 w 37619"/>
                  <a:gd name="connsiteY2" fmla="*/ 68407 h 84859"/>
                  <a:gd name="connsiteX3" fmla="*/ 4714 w 37619"/>
                  <a:gd name="connsiteY3" fmla="*/ 65809 h 84859"/>
                  <a:gd name="connsiteX4" fmla="*/ 5580 w 37619"/>
                  <a:gd name="connsiteY4" fmla="*/ 61480 h 84859"/>
                  <a:gd name="connsiteX5" fmla="*/ 9044 w 37619"/>
                  <a:gd name="connsiteY5" fmla="*/ 30307 h 84859"/>
                  <a:gd name="connsiteX6" fmla="*/ 2117 w 37619"/>
                  <a:gd name="connsiteY6" fmla="*/ 30307 h 84859"/>
                  <a:gd name="connsiteX7" fmla="*/ 385 w 37619"/>
                  <a:gd name="connsiteY7" fmla="*/ 29441 h 84859"/>
                  <a:gd name="connsiteX8" fmla="*/ 385 w 37619"/>
                  <a:gd name="connsiteY8" fmla="*/ 27709 h 84859"/>
                  <a:gd name="connsiteX9" fmla="*/ 1251 w 37619"/>
                  <a:gd name="connsiteY9" fmla="*/ 23380 h 84859"/>
                  <a:gd name="connsiteX10" fmla="*/ 10776 w 37619"/>
                  <a:gd name="connsiteY10" fmla="*/ 22514 h 84859"/>
                  <a:gd name="connsiteX11" fmla="*/ 15105 w 37619"/>
                  <a:gd name="connsiteY11" fmla="*/ 2598 h 84859"/>
                  <a:gd name="connsiteX12" fmla="*/ 15971 w 37619"/>
                  <a:gd name="connsiteY12" fmla="*/ 866 h 84859"/>
                  <a:gd name="connsiteX13" fmla="*/ 17703 w 37619"/>
                  <a:gd name="connsiteY13" fmla="*/ 0 h 84859"/>
                  <a:gd name="connsiteX14" fmla="*/ 23765 w 37619"/>
                  <a:gd name="connsiteY14" fmla="*/ 0 h 84859"/>
                  <a:gd name="connsiteX15" fmla="*/ 21167 w 37619"/>
                  <a:gd name="connsiteY15" fmla="*/ 21648 h 84859"/>
                  <a:gd name="connsiteX16" fmla="*/ 37619 w 37619"/>
                  <a:gd name="connsiteY16" fmla="*/ 21648 h 84859"/>
                  <a:gd name="connsiteX17" fmla="*/ 36753 w 37619"/>
                  <a:gd name="connsiteY17" fmla="*/ 29441 h 84859"/>
                  <a:gd name="connsiteX18" fmla="*/ 20301 w 37619"/>
                  <a:gd name="connsiteY18" fmla="*/ 29441 h 84859"/>
                  <a:gd name="connsiteX19" fmla="*/ 16837 w 37619"/>
                  <a:gd name="connsiteY19" fmla="*/ 60614 h 84859"/>
                  <a:gd name="connsiteX20" fmla="*/ 15971 w 37619"/>
                  <a:gd name="connsiteY20" fmla="*/ 64943 h 84859"/>
                  <a:gd name="connsiteX21" fmla="*/ 15971 w 37619"/>
                  <a:gd name="connsiteY21" fmla="*/ 67541 h 84859"/>
                  <a:gd name="connsiteX22" fmla="*/ 15971 w 37619"/>
                  <a:gd name="connsiteY22" fmla="*/ 69273 h 84859"/>
                  <a:gd name="connsiteX23" fmla="*/ 15971 w 37619"/>
                  <a:gd name="connsiteY23" fmla="*/ 70139 h 84859"/>
                  <a:gd name="connsiteX24" fmla="*/ 17703 w 37619"/>
                  <a:gd name="connsiteY24" fmla="*/ 74468 h 84859"/>
                  <a:gd name="connsiteX25" fmla="*/ 22033 w 37619"/>
                  <a:gd name="connsiteY25" fmla="*/ 76200 h 84859"/>
                  <a:gd name="connsiteX26" fmla="*/ 24630 w 37619"/>
                  <a:gd name="connsiteY26" fmla="*/ 75334 h 84859"/>
                  <a:gd name="connsiteX27" fmla="*/ 26362 w 37619"/>
                  <a:gd name="connsiteY27" fmla="*/ 74468 h 84859"/>
                  <a:gd name="connsiteX28" fmla="*/ 28094 w 37619"/>
                  <a:gd name="connsiteY28" fmla="*/ 73602 h 84859"/>
                  <a:gd name="connsiteX29" fmla="*/ 28960 w 37619"/>
                  <a:gd name="connsiteY29" fmla="*/ 72736 h 84859"/>
                  <a:gd name="connsiteX30" fmla="*/ 29826 w 37619"/>
                  <a:gd name="connsiteY30" fmla="*/ 72736 h 84859"/>
                  <a:gd name="connsiteX31" fmla="*/ 30692 w 37619"/>
                  <a:gd name="connsiteY31" fmla="*/ 73602 h 84859"/>
                  <a:gd name="connsiteX32" fmla="*/ 33290 w 37619"/>
                  <a:gd name="connsiteY32" fmla="*/ 78798 h 84859"/>
                  <a:gd name="connsiteX33" fmla="*/ 26362 w 37619"/>
                  <a:gd name="connsiteY33" fmla="*/ 83127 h 84859"/>
                  <a:gd name="connsiteX34" fmla="*/ 18569 w 37619"/>
                  <a:gd name="connsiteY34" fmla="*/ 84859 h 84859"/>
                  <a:gd name="connsiteX35" fmla="*/ 9044 w 37619"/>
                  <a:gd name="connsiteY35" fmla="*/ 81395 h 84859"/>
                  <a:gd name="connsiteX36" fmla="*/ 4714 w 37619"/>
                  <a:gd name="connsiteY36" fmla="*/ 71005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9" h="84859">
                    <a:moveTo>
                      <a:pt x="4714" y="71005"/>
                    </a:moveTo>
                    <a:cubicBezTo>
                      <a:pt x="4714" y="71005"/>
                      <a:pt x="4714" y="70139"/>
                      <a:pt x="4714" y="70139"/>
                    </a:cubicBezTo>
                    <a:cubicBezTo>
                      <a:pt x="4714" y="70139"/>
                      <a:pt x="4714" y="69273"/>
                      <a:pt x="4714" y="68407"/>
                    </a:cubicBezTo>
                    <a:cubicBezTo>
                      <a:pt x="4714" y="67541"/>
                      <a:pt x="4714" y="66675"/>
                      <a:pt x="4714" y="65809"/>
                    </a:cubicBezTo>
                    <a:cubicBezTo>
                      <a:pt x="4714" y="64943"/>
                      <a:pt x="4714" y="63212"/>
                      <a:pt x="5580" y="61480"/>
                    </a:cubicBezTo>
                    <a:lnTo>
                      <a:pt x="9044" y="30307"/>
                    </a:lnTo>
                    <a:lnTo>
                      <a:pt x="2117" y="30307"/>
                    </a:lnTo>
                    <a:cubicBezTo>
                      <a:pt x="1251" y="30307"/>
                      <a:pt x="1251" y="30307"/>
                      <a:pt x="385" y="29441"/>
                    </a:cubicBezTo>
                    <a:cubicBezTo>
                      <a:pt x="385" y="29441"/>
                      <a:pt x="-481" y="28575"/>
                      <a:pt x="385" y="27709"/>
                    </a:cubicBezTo>
                    <a:lnTo>
                      <a:pt x="1251" y="23380"/>
                    </a:lnTo>
                    <a:lnTo>
                      <a:pt x="10776" y="22514"/>
                    </a:lnTo>
                    <a:lnTo>
                      <a:pt x="15105" y="2598"/>
                    </a:lnTo>
                    <a:cubicBezTo>
                      <a:pt x="15105" y="1732"/>
                      <a:pt x="15971" y="1732"/>
                      <a:pt x="15971" y="866"/>
                    </a:cubicBezTo>
                    <a:cubicBezTo>
                      <a:pt x="16837" y="866"/>
                      <a:pt x="16837" y="0"/>
                      <a:pt x="17703" y="0"/>
                    </a:cubicBezTo>
                    <a:lnTo>
                      <a:pt x="23765" y="0"/>
                    </a:lnTo>
                    <a:lnTo>
                      <a:pt x="21167" y="21648"/>
                    </a:lnTo>
                    <a:lnTo>
                      <a:pt x="37619" y="21648"/>
                    </a:lnTo>
                    <a:lnTo>
                      <a:pt x="36753" y="29441"/>
                    </a:lnTo>
                    <a:lnTo>
                      <a:pt x="20301" y="29441"/>
                    </a:lnTo>
                    <a:lnTo>
                      <a:pt x="16837" y="60614"/>
                    </a:lnTo>
                    <a:cubicBezTo>
                      <a:pt x="16837" y="62346"/>
                      <a:pt x="16837" y="64077"/>
                      <a:pt x="15971" y="64943"/>
                    </a:cubicBezTo>
                    <a:cubicBezTo>
                      <a:pt x="15971" y="65809"/>
                      <a:pt x="15971" y="66675"/>
                      <a:pt x="15971" y="67541"/>
                    </a:cubicBezTo>
                    <a:cubicBezTo>
                      <a:pt x="15971" y="68407"/>
                      <a:pt x="15971" y="68407"/>
                      <a:pt x="15971" y="69273"/>
                    </a:cubicBezTo>
                    <a:cubicBezTo>
                      <a:pt x="15971" y="69273"/>
                      <a:pt x="15971" y="69273"/>
                      <a:pt x="15971" y="70139"/>
                    </a:cubicBezTo>
                    <a:cubicBezTo>
                      <a:pt x="15971" y="71871"/>
                      <a:pt x="16837" y="73602"/>
                      <a:pt x="17703" y="74468"/>
                    </a:cubicBezTo>
                    <a:cubicBezTo>
                      <a:pt x="18569" y="75334"/>
                      <a:pt x="20301" y="76200"/>
                      <a:pt x="22033" y="76200"/>
                    </a:cubicBezTo>
                    <a:cubicBezTo>
                      <a:pt x="22899" y="76200"/>
                      <a:pt x="23765" y="76200"/>
                      <a:pt x="24630" y="75334"/>
                    </a:cubicBezTo>
                    <a:cubicBezTo>
                      <a:pt x="25496" y="75334"/>
                      <a:pt x="26362" y="74468"/>
                      <a:pt x="26362" y="74468"/>
                    </a:cubicBezTo>
                    <a:cubicBezTo>
                      <a:pt x="27228" y="74468"/>
                      <a:pt x="27228" y="73602"/>
                      <a:pt x="28094" y="73602"/>
                    </a:cubicBezTo>
                    <a:cubicBezTo>
                      <a:pt x="28094" y="73602"/>
                      <a:pt x="28960" y="72736"/>
                      <a:pt x="28960" y="72736"/>
                    </a:cubicBezTo>
                    <a:cubicBezTo>
                      <a:pt x="28960" y="72736"/>
                      <a:pt x="29826" y="72736"/>
                      <a:pt x="29826" y="72736"/>
                    </a:cubicBezTo>
                    <a:cubicBezTo>
                      <a:pt x="29826" y="72736"/>
                      <a:pt x="29826" y="73602"/>
                      <a:pt x="30692" y="73602"/>
                    </a:cubicBezTo>
                    <a:lnTo>
                      <a:pt x="33290" y="78798"/>
                    </a:lnTo>
                    <a:cubicBezTo>
                      <a:pt x="31558" y="80530"/>
                      <a:pt x="28960" y="82261"/>
                      <a:pt x="26362" y="83127"/>
                    </a:cubicBezTo>
                    <a:cubicBezTo>
                      <a:pt x="23765" y="83993"/>
                      <a:pt x="21167" y="84859"/>
                      <a:pt x="18569" y="84859"/>
                    </a:cubicBezTo>
                    <a:cubicBezTo>
                      <a:pt x="14239" y="84859"/>
                      <a:pt x="11642" y="83993"/>
                      <a:pt x="9044" y="81395"/>
                    </a:cubicBezTo>
                    <a:cubicBezTo>
                      <a:pt x="5580" y="77932"/>
                      <a:pt x="4714" y="74468"/>
                      <a:pt x="4714" y="71005"/>
                    </a:cubicBezTo>
                    <a:close/>
                  </a:path>
                </a:pathLst>
              </a:custGeom>
              <a:solidFill>
                <a:srgbClr val="203249"/>
              </a:solidFill>
              <a:ln w="8653" cap="flat">
                <a:noFill/>
                <a:prstDash val="solid"/>
                <a:miter/>
              </a:ln>
            </p:spPr>
            <p:txBody>
              <a:bodyPr rtlCol="0" anchor="ctr"/>
              <a:lstStyle/>
              <a:p>
                <a:endParaRPr lang="en-US"/>
              </a:p>
            </p:txBody>
          </p:sp>
          <p:sp>
            <p:nvSpPr>
              <p:cNvPr id="110" name="Freeform 109">
                <a:extLst>
                  <a:ext uri="{FF2B5EF4-FFF2-40B4-BE49-F238E27FC236}">
                    <a16:creationId xmlns:a16="http://schemas.microsoft.com/office/drawing/2014/main" id="{2AD9FCA4-441F-8A40-D9DD-77272B08BFC6}"/>
                  </a:ext>
                </a:extLst>
              </p:cNvPr>
              <p:cNvSpPr/>
              <p:nvPr/>
            </p:nvSpPr>
            <p:spPr>
              <a:xfrm>
                <a:off x="7571509" y="3685309"/>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1 w 41563"/>
                  <a:gd name="connsiteY7" fmla="*/ 33770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0"/>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5"/>
                    </a:cubicBezTo>
                    <a:cubicBezTo>
                      <a:pt x="20782" y="17318"/>
                      <a:pt x="17318" y="24245"/>
                      <a:pt x="14721" y="33770"/>
                    </a:cubicBezTo>
                    <a:lnTo>
                      <a:pt x="11257" y="63211"/>
                    </a:lnTo>
                    <a:lnTo>
                      <a:pt x="0" y="63211"/>
                    </a:lnTo>
                    <a:lnTo>
                      <a:pt x="7793" y="0"/>
                    </a:lnTo>
                    <a:lnTo>
                      <a:pt x="12989" y="0"/>
                    </a:lnTo>
                    <a:cubicBezTo>
                      <a:pt x="15587"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D7E828A6-EC19-5C76-0515-6F1D759DF554}"/>
                  </a:ext>
                </a:extLst>
              </p:cNvPr>
              <p:cNvSpPr/>
              <p:nvPr/>
            </p:nvSpPr>
            <p:spPr>
              <a:xfrm>
                <a:off x="7616753" y="3685309"/>
                <a:ext cx="56067" cy="64077"/>
              </a:xfrm>
              <a:custGeom>
                <a:avLst/>
                <a:gdLst>
                  <a:gd name="connsiteX0" fmla="*/ 56068 w 56067"/>
                  <a:gd name="connsiteY0" fmla="*/ 0 h 64077"/>
                  <a:gd name="connsiteX1" fmla="*/ 48274 w 56067"/>
                  <a:gd name="connsiteY1" fmla="*/ 63211 h 64077"/>
                  <a:gd name="connsiteX2" fmla="*/ 43079 w 56067"/>
                  <a:gd name="connsiteY2" fmla="*/ 63211 h 64077"/>
                  <a:gd name="connsiteX3" fmla="*/ 38749 w 56067"/>
                  <a:gd name="connsiteY3" fmla="*/ 58882 h 64077"/>
                  <a:gd name="connsiteX4" fmla="*/ 39615 w 56067"/>
                  <a:gd name="connsiteY4" fmla="*/ 47625 h 64077"/>
                  <a:gd name="connsiteX5" fmla="*/ 28358 w 56067"/>
                  <a:gd name="connsiteY5" fmla="*/ 59748 h 64077"/>
                  <a:gd name="connsiteX6" fmla="*/ 15370 w 56067"/>
                  <a:gd name="connsiteY6" fmla="*/ 64077 h 64077"/>
                  <a:gd name="connsiteX7" fmla="*/ 8443 w 56067"/>
                  <a:gd name="connsiteY7" fmla="*/ 62345 h 64077"/>
                  <a:gd name="connsiteX8" fmla="*/ 3247 w 56067"/>
                  <a:gd name="connsiteY8" fmla="*/ 58016 h 64077"/>
                  <a:gd name="connsiteX9" fmla="*/ 649 w 56067"/>
                  <a:gd name="connsiteY9" fmla="*/ 50223 h 64077"/>
                  <a:gd name="connsiteX10" fmla="*/ 649 w 56067"/>
                  <a:gd name="connsiteY10" fmla="*/ 39832 h 64077"/>
                  <a:gd name="connsiteX11" fmla="*/ 4979 w 56067"/>
                  <a:gd name="connsiteY11" fmla="*/ 0 h 64077"/>
                  <a:gd name="connsiteX12" fmla="*/ 16236 w 56067"/>
                  <a:gd name="connsiteY12" fmla="*/ 0 h 64077"/>
                  <a:gd name="connsiteX13" fmla="*/ 11906 w 56067"/>
                  <a:gd name="connsiteY13" fmla="*/ 39832 h 64077"/>
                  <a:gd name="connsiteX14" fmla="*/ 12772 w 56067"/>
                  <a:gd name="connsiteY14" fmla="*/ 51089 h 64077"/>
                  <a:gd name="connsiteX15" fmla="*/ 19699 w 56067"/>
                  <a:gd name="connsiteY15" fmla="*/ 54552 h 64077"/>
                  <a:gd name="connsiteX16" fmla="*/ 25761 w 56067"/>
                  <a:gd name="connsiteY16" fmla="*/ 52821 h 64077"/>
                  <a:gd name="connsiteX17" fmla="*/ 31822 w 56067"/>
                  <a:gd name="connsiteY17" fmla="*/ 48491 h 64077"/>
                  <a:gd name="connsiteX18" fmla="*/ 37017 w 56067"/>
                  <a:gd name="connsiteY18" fmla="*/ 41564 h 64077"/>
                  <a:gd name="connsiteX19" fmla="*/ 41347 w 56067"/>
                  <a:gd name="connsiteY19" fmla="*/ 32904 h 64077"/>
                  <a:gd name="connsiteX20" fmla="*/ 45677 w 56067"/>
                  <a:gd name="connsiteY20" fmla="*/ 0 h 64077"/>
                  <a:gd name="connsiteX21" fmla="*/ 56068 w 56067"/>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56068" y="0"/>
                    </a:moveTo>
                    <a:lnTo>
                      <a:pt x="48274" y="63211"/>
                    </a:lnTo>
                    <a:lnTo>
                      <a:pt x="43079" y="63211"/>
                    </a:lnTo>
                    <a:cubicBezTo>
                      <a:pt x="40481" y="63211"/>
                      <a:pt x="38749" y="61480"/>
                      <a:pt x="38749" y="58882"/>
                    </a:cubicBezTo>
                    <a:lnTo>
                      <a:pt x="39615" y="47625"/>
                    </a:lnTo>
                    <a:cubicBezTo>
                      <a:pt x="36152" y="52821"/>
                      <a:pt x="32688" y="57150"/>
                      <a:pt x="28358" y="59748"/>
                    </a:cubicBezTo>
                    <a:cubicBezTo>
                      <a:pt x="24029" y="62345"/>
                      <a:pt x="19699" y="64077"/>
                      <a:pt x="15370" y="64077"/>
                    </a:cubicBezTo>
                    <a:cubicBezTo>
                      <a:pt x="12772" y="64077"/>
                      <a:pt x="10174" y="63211"/>
                      <a:pt x="8443" y="62345"/>
                    </a:cubicBezTo>
                    <a:cubicBezTo>
                      <a:pt x="6711" y="61480"/>
                      <a:pt x="4979" y="59748"/>
                      <a:pt x="3247" y="58016"/>
                    </a:cubicBezTo>
                    <a:cubicBezTo>
                      <a:pt x="2381" y="56284"/>
                      <a:pt x="1515" y="53686"/>
                      <a:pt x="649" y="50223"/>
                    </a:cubicBezTo>
                    <a:cubicBezTo>
                      <a:pt x="-216" y="47625"/>
                      <a:pt x="-216" y="44161"/>
                      <a:pt x="649" y="39832"/>
                    </a:cubicBezTo>
                    <a:lnTo>
                      <a:pt x="4979" y="0"/>
                    </a:lnTo>
                    <a:lnTo>
                      <a:pt x="16236" y="0"/>
                    </a:lnTo>
                    <a:lnTo>
                      <a:pt x="11906" y="39832"/>
                    </a:lnTo>
                    <a:cubicBezTo>
                      <a:pt x="11040" y="45027"/>
                      <a:pt x="11906" y="48491"/>
                      <a:pt x="12772" y="51089"/>
                    </a:cubicBezTo>
                    <a:cubicBezTo>
                      <a:pt x="13638" y="53686"/>
                      <a:pt x="16236" y="54552"/>
                      <a:pt x="19699" y="54552"/>
                    </a:cubicBezTo>
                    <a:cubicBezTo>
                      <a:pt x="21431" y="54552"/>
                      <a:pt x="23163" y="53686"/>
                      <a:pt x="25761" y="52821"/>
                    </a:cubicBezTo>
                    <a:cubicBezTo>
                      <a:pt x="27492" y="51955"/>
                      <a:pt x="30090" y="50223"/>
                      <a:pt x="31822" y="48491"/>
                    </a:cubicBezTo>
                    <a:cubicBezTo>
                      <a:pt x="33554" y="46759"/>
                      <a:pt x="35286" y="44161"/>
                      <a:pt x="37017" y="41564"/>
                    </a:cubicBezTo>
                    <a:cubicBezTo>
                      <a:pt x="38749" y="38966"/>
                      <a:pt x="39615" y="35502"/>
                      <a:pt x="41347" y="32904"/>
                    </a:cubicBezTo>
                    <a:lnTo>
                      <a:pt x="45677" y="0"/>
                    </a:lnTo>
                    <a:lnTo>
                      <a:pt x="56068" y="0"/>
                    </a:lnTo>
                    <a:close/>
                  </a:path>
                </a:pathLst>
              </a:custGeom>
              <a:solidFill>
                <a:srgbClr val="203249"/>
              </a:solidFill>
              <a:ln w="8653"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6AB1B4F2-CD98-DECD-87B8-FEC119A38D9A}"/>
                  </a:ext>
                </a:extLst>
              </p:cNvPr>
              <p:cNvSpPr/>
              <p:nvPr/>
            </p:nvSpPr>
            <p:spPr>
              <a:xfrm>
                <a:off x="7681479" y="3685309"/>
                <a:ext cx="51088" cy="64077"/>
              </a:xfrm>
              <a:custGeom>
                <a:avLst/>
                <a:gdLst>
                  <a:gd name="connsiteX0" fmla="*/ 41564 w 51088"/>
                  <a:gd name="connsiteY0" fmla="*/ 58016 h 64077"/>
                  <a:gd name="connsiteX1" fmla="*/ 35502 w 51088"/>
                  <a:gd name="connsiteY1" fmla="*/ 61480 h 64077"/>
                  <a:gd name="connsiteX2" fmla="*/ 29441 w 51088"/>
                  <a:gd name="connsiteY2" fmla="*/ 63211 h 64077"/>
                  <a:gd name="connsiteX3" fmla="*/ 22514 w 51088"/>
                  <a:gd name="connsiteY3" fmla="*/ 64077 h 64077"/>
                  <a:gd name="connsiteX4" fmla="*/ 12989 w 51088"/>
                  <a:gd name="connsiteY4" fmla="*/ 62345 h 64077"/>
                  <a:gd name="connsiteX5" fmla="*/ 6061 w 51088"/>
                  <a:gd name="connsiteY5" fmla="*/ 57150 h 64077"/>
                  <a:gd name="connsiteX6" fmla="*/ 1732 w 51088"/>
                  <a:gd name="connsiteY6" fmla="*/ 49357 h 64077"/>
                  <a:gd name="connsiteX7" fmla="*/ 0 w 51088"/>
                  <a:gd name="connsiteY7" fmla="*/ 38966 h 64077"/>
                  <a:gd name="connsiteX8" fmla="*/ 2598 w 51088"/>
                  <a:gd name="connsiteY8" fmla="*/ 24245 h 64077"/>
                  <a:gd name="connsiteX9" fmla="*/ 9525 w 51088"/>
                  <a:gd name="connsiteY9" fmla="*/ 12123 h 64077"/>
                  <a:gd name="connsiteX10" fmla="*/ 19916 w 51088"/>
                  <a:gd name="connsiteY10" fmla="*/ 3464 h 64077"/>
                  <a:gd name="connsiteX11" fmla="*/ 32904 w 51088"/>
                  <a:gd name="connsiteY11" fmla="*/ 0 h 64077"/>
                  <a:gd name="connsiteX12" fmla="*/ 43295 w 51088"/>
                  <a:gd name="connsiteY12" fmla="*/ 2598 h 64077"/>
                  <a:gd name="connsiteX13" fmla="*/ 51089 w 51088"/>
                  <a:gd name="connsiteY13" fmla="*/ 8659 h 64077"/>
                  <a:gd name="connsiteX14" fmla="*/ 47625 w 51088"/>
                  <a:gd name="connsiteY14" fmla="*/ 12989 h 64077"/>
                  <a:gd name="connsiteX15" fmla="*/ 46759 w 51088"/>
                  <a:gd name="connsiteY15" fmla="*/ 13855 h 64077"/>
                  <a:gd name="connsiteX16" fmla="*/ 45893 w 51088"/>
                  <a:gd name="connsiteY16" fmla="*/ 13855 h 64077"/>
                  <a:gd name="connsiteX17" fmla="*/ 44161 w 51088"/>
                  <a:gd name="connsiteY17" fmla="*/ 12989 h 64077"/>
                  <a:gd name="connsiteX18" fmla="*/ 41564 w 51088"/>
                  <a:gd name="connsiteY18" fmla="*/ 11257 h 64077"/>
                  <a:gd name="connsiteX19" fmla="*/ 38100 w 51088"/>
                  <a:gd name="connsiteY19" fmla="*/ 9525 h 64077"/>
                  <a:gd name="connsiteX20" fmla="*/ 32904 w 51088"/>
                  <a:gd name="connsiteY20" fmla="*/ 8659 h 64077"/>
                  <a:gd name="connsiteX21" fmla="*/ 25111 w 51088"/>
                  <a:gd name="connsiteY21" fmla="*/ 11257 h 64077"/>
                  <a:gd name="connsiteX22" fmla="*/ 18184 w 51088"/>
                  <a:gd name="connsiteY22" fmla="*/ 17318 h 64077"/>
                  <a:gd name="connsiteX23" fmla="*/ 13855 w 51088"/>
                  <a:gd name="connsiteY23" fmla="*/ 26843 h 64077"/>
                  <a:gd name="connsiteX24" fmla="*/ 12123 w 51088"/>
                  <a:gd name="connsiteY24" fmla="*/ 38966 h 64077"/>
                  <a:gd name="connsiteX25" fmla="*/ 12989 w 51088"/>
                  <a:gd name="connsiteY25" fmla="*/ 45893 h 64077"/>
                  <a:gd name="connsiteX26" fmla="*/ 15586 w 51088"/>
                  <a:gd name="connsiteY26" fmla="*/ 51089 h 64077"/>
                  <a:gd name="connsiteX27" fmla="*/ 19916 w 51088"/>
                  <a:gd name="connsiteY27" fmla="*/ 54552 h 64077"/>
                  <a:gd name="connsiteX28" fmla="*/ 25977 w 51088"/>
                  <a:gd name="connsiteY28" fmla="*/ 55418 h 64077"/>
                  <a:gd name="connsiteX29" fmla="*/ 32904 w 51088"/>
                  <a:gd name="connsiteY29" fmla="*/ 54552 h 64077"/>
                  <a:gd name="connsiteX30" fmla="*/ 38100 w 51088"/>
                  <a:gd name="connsiteY30" fmla="*/ 51955 h 64077"/>
                  <a:gd name="connsiteX31" fmla="*/ 41564 w 51088"/>
                  <a:gd name="connsiteY31" fmla="*/ 49357 h 64077"/>
                  <a:gd name="connsiteX32" fmla="*/ 44161 w 51088"/>
                  <a:gd name="connsiteY32" fmla="*/ 48491 h 64077"/>
                  <a:gd name="connsiteX33" fmla="*/ 45893 w 51088"/>
                  <a:gd name="connsiteY33" fmla="*/ 49357 h 64077"/>
                  <a:gd name="connsiteX34" fmla="*/ 48491 w 51088"/>
                  <a:gd name="connsiteY34" fmla="*/ 52821 h 64077"/>
                  <a:gd name="connsiteX35" fmla="*/ 41564 w 51088"/>
                  <a:gd name="connsiteY35" fmla="*/ 58016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1088" h="64077">
                    <a:moveTo>
                      <a:pt x="41564" y="58016"/>
                    </a:moveTo>
                    <a:cubicBezTo>
                      <a:pt x="39832" y="59748"/>
                      <a:pt x="37234" y="60614"/>
                      <a:pt x="35502" y="61480"/>
                    </a:cubicBezTo>
                    <a:cubicBezTo>
                      <a:pt x="33770" y="62345"/>
                      <a:pt x="31173" y="63211"/>
                      <a:pt x="29441" y="63211"/>
                    </a:cubicBezTo>
                    <a:cubicBezTo>
                      <a:pt x="27709" y="63211"/>
                      <a:pt x="25111" y="64077"/>
                      <a:pt x="22514" y="64077"/>
                    </a:cubicBezTo>
                    <a:cubicBezTo>
                      <a:pt x="19050" y="64077"/>
                      <a:pt x="15586" y="63211"/>
                      <a:pt x="12989" y="62345"/>
                    </a:cubicBezTo>
                    <a:cubicBezTo>
                      <a:pt x="10391" y="61480"/>
                      <a:pt x="7793" y="59748"/>
                      <a:pt x="6061" y="57150"/>
                    </a:cubicBezTo>
                    <a:cubicBezTo>
                      <a:pt x="4330" y="54552"/>
                      <a:pt x="2598" y="51955"/>
                      <a:pt x="1732" y="49357"/>
                    </a:cubicBezTo>
                    <a:cubicBezTo>
                      <a:pt x="866" y="45893"/>
                      <a:pt x="0" y="42429"/>
                      <a:pt x="0" y="38966"/>
                    </a:cubicBezTo>
                    <a:cubicBezTo>
                      <a:pt x="0" y="33770"/>
                      <a:pt x="866" y="28575"/>
                      <a:pt x="2598" y="24245"/>
                    </a:cubicBezTo>
                    <a:cubicBezTo>
                      <a:pt x="4330" y="19916"/>
                      <a:pt x="6061" y="15586"/>
                      <a:pt x="9525" y="12123"/>
                    </a:cubicBezTo>
                    <a:cubicBezTo>
                      <a:pt x="12123" y="8659"/>
                      <a:pt x="15586" y="6061"/>
                      <a:pt x="19916" y="3464"/>
                    </a:cubicBezTo>
                    <a:cubicBezTo>
                      <a:pt x="24245" y="1732"/>
                      <a:pt x="28575" y="0"/>
                      <a:pt x="32904" y="0"/>
                    </a:cubicBezTo>
                    <a:cubicBezTo>
                      <a:pt x="37234" y="0"/>
                      <a:pt x="40698" y="866"/>
                      <a:pt x="43295" y="2598"/>
                    </a:cubicBezTo>
                    <a:cubicBezTo>
                      <a:pt x="45893" y="4330"/>
                      <a:pt x="48491" y="6061"/>
                      <a:pt x="51089" y="8659"/>
                    </a:cubicBezTo>
                    <a:lnTo>
                      <a:pt x="47625" y="12989"/>
                    </a:lnTo>
                    <a:cubicBezTo>
                      <a:pt x="47625" y="12989"/>
                      <a:pt x="46759" y="13855"/>
                      <a:pt x="46759" y="13855"/>
                    </a:cubicBezTo>
                    <a:cubicBezTo>
                      <a:pt x="46759" y="13855"/>
                      <a:pt x="45893" y="13855"/>
                      <a:pt x="45893" y="13855"/>
                    </a:cubicBezTo>
                    <a:cubicBezTo>
                      <a:pt x="45027" y="13855"/>
                      <a:pt x="45027" y="13855"/>
                      <a:pt x="44161" y="12989"/>
                    </a:cubicBezTo>
                    <a:cubicBezTo>
                      <a:pt x="43295" y="12123"/>
                      <a:pt x="43295" y="12123"/>
                      <a:pt x="41564" y="11257"/>
                    </a:cubicBezTo>
                    <a:cubicBezTo>
                      <a:pt x="39832" y="10391"/>
                      <a:pt x="39832" y="10391"/>
                      <a:pt x="38100" y="9525"/>
                    </a:cubicBezTo>
                    <a:cubicBezTo>
                      <a:pt x="36368" y="8659"/>
                      <a:pt x="34636" y="8659"/>
                      <a:pt x="32904" y="8659"/>
                    </a:cubicBezTo>
                    <a:cubicBezTo>
                      <a:pt x="30307" y="8659"/>
                      <a:pt x="27709" y="9525"/>
                      <a:pt x="25111" y="11257"/>
                    </a:cubicBezTo>
                    <a:cubicBezTo>
                      <a:pt x="22514" y="12989"/>
                      <a:pt x="20782" y="14720"/>
                      <a:pt x="18184" y="17318"/>
                    </a:cubicBezTo>
                    <a:cubicBezTo>
                      <a:pt x="16452" y="19916"/>
                      <a:pt x="14720" y="23379"/>
                      <a:pt x="13855" y="26843"/>
                    </a:cubicBezTo>
                    <a:cubicBezTo>
                      <a:pt x="12989" y="30307"/>
                      <a:pt x="12123" y="34636"/>
                      <a:pt x="12123" y="38966"/>
                    </a:cubicBezTo>
                    <a:cubicBezTo>
                      <a:pt x="12123" y="41564"/>
                      <a:pt x="12123" y="44161"/>
                      <a:pt x="12989" y="45893"/>
                    </a:cubicBezTo>
                    <a:cubicBezTo>
                      <a:pt x="13855" y="47625"/>
                      <a:pt x="14720" y="49357"/>
                      <a:pt x="15586" y="51089"/>
                    </a:cubicBezTo>
                    <a:cubicBezTo>
                      <a:pt x="16452" y="52821"/>
                      <a:pt x="18184" y="53686"/>
                      <a:pt x="19916" y="54552"/>
                    </a:cubicBezTo>
                    <a:cubicBezTo>
                      <a:pt x="21648" y="55418"/>
                      <a:pt x="23379" y="55418"/>
                      <a:pt x="25977" y="55418"/>
                    </a:cubicBezTo>
                    <a:cubicBezTo>
                      <a:pt x="28575" y="55418"/>
                      <a:pt x="31173" y="55418"/>
                      <a:pt x="32904" y="54552"/>
                    </a:cubicBezTo>
                    <a:cubicBezTo>
                      <a:pt x="34636" y="53686"/>
                      <a:pt x="36368" y="52821"/>
                      <a:pt x="38100" y="51955"/>
                    </a:cubicBezTo>
                    <a:cubicBezTo>
                      <a:pt x="38966" y="51089"/>
                      <a:pt x="40698" y="50223"/>
                      <a:pt x="41564" y="49357"/>
                    </a:cubicBezTo>
                    <a:cubicBezTo>
                      <a:pt x="42429" y="48491"/>
                      <a:pt x="43295" y="48491"/>
                      <a:pt x="44161" y="48491"/>
                    </a:cubicBezTo>
                    <a:cubicBezTo>
                      <a:pt x="45027" y="48491"/>
                      <a:pt x="45893" y="48491"/>
                      <a:pt x="45893" y="49357"/>
                    </a:cubicBezTo>
                    <a:lnTo>
                      <a:pt x="48491" y="52821"/>
                    </a:lnTo>
                    <a:cubicBezTo>
                      <a:pt x="45893" y="54552"/>
                      <a:pt x="43295" y="56284"/>
                      <a:pt x="41564" y="58016"/>
                    </a:cubicBezTo>
                    <a:close/>
                  </a:path>
                </a:pathLst>
              </a:custGeom>
              <a:solidFill>
                <a:srgbClr val="203249"/>
              </a:solidFill>
              <a:ln w="8653"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3F3638D6-D4D7-862B-3A9F-7981A706424C}"/>
                  </a:ext>
                </a:extLst>
              </p:cNvPr>
              <p:cNvSpPr/>
              <p:nvPr/>
            </p:nvSpPr>
            <p:spPr>
              <a:xfrm>
                <a:off x="7739976" y="3666259"/>
                <a:ext cx="37619" cy="84859"/>
              </a:xfrm>
              <a:custGeom>
                <a:avLst/>
                <a:gdLst>
                  <a:gd name="connsiteX0" fmla="*/ 4714 w 37619"/>
                  <a:gd name="connsiteY0" fmla="*/ 71005 h 84859"/>
                  <a:gd name="connsiteX1" fmla="*/ 4714 w 37619"/>
                  <a:gd name="connsiteY1" fmla="*/ 70139 h 84859"/>
                  <a:gd name="connsiteX2" fmla="*/ 4714 w 37619"/>
                  <a:gd name="connsiteY2" fmla="*/ 68407 h 84859"/>
                  <a:gd name="connsiteX3" fmla="*/ 4714 w 37619"/>
                  <a:gd name="connsiteY3" fmla="*/ 65809 h 84859"/>
                  <a:gd name="connsiteX4" fmla="*/ 5580 w 37619"/>
                  <a:gd name="connsiteY4" fmla="*/ 61480 h 84859"/>
                  <a:gd name="connsiteX5" fmla="*/ 9044 w 37619"/>
                  <a:gd name="connsiteY5" fmla="*/ 30307 h 84859"/>
                  <a:gd name="connsiteX6" fmla="*/ 2117 w 37619"/>
                  <a:gd name="connsiteY6" fmla="*/ 30307 h 84859"/>
                  <a:gd name="connsiteX7" fmla="*/ 385 w 37619"/>
                  <a:gd name="connsiteY7" fmla="*/ 29441 h 84859"/>
                  <a:gd name="connsiteX8" fmla="*/ 385 w 37619"/>
                  <a:gd name="connsiteY8" fmla="*/ 27709 h 84859"/>
                  <a:gd name="connsiteX9" fmla="*/ 1251 w 37619"/>
                  <a:gd name="connsiteY9" fmla="*/ 23380 h 84859"/>
                  <a:gd name="connsiteX10" fmla="*/ 10776 w 37619"/>
                  <a:gd name="connsiteY10" fmla="*/ 22514 h 84859"/>
                  <a:gd name="connsiteX11" fmla="*/ 15105 w 37619"/>
                  <a:gd name="connsiteY11" fmla="*/ 2598 h 84859"/>
                  <a:gd name="connsiteX12" fmla="*/ 15971 w 37619"/>
                  <a:gd name="connsiteY12" fmla="*/ 866 h 84859"/>
                  <a:gd name="connsiteX13" fmla="*/ 17703 w 37619"/>
                  <a:gd name="connsiteY13" fmla="*/ 0 h 84859"/>
                  <a:gd name="connsiteX14" fmla="*/ 23765 w 37619"/>
                  <a:gd name="connsiteY14" fmla="*/ 0 h 84859"/>
                  <a:gd name="connsiteX15" fmla="*/ 21167 w 37619"/>
                  <a:gd name="connsiteY15" fmla="*/ 21648 h 84859"/>
                  <a:gd name="connsiteX16" fmla="*/ 37619 w 37619"/>
                  <a:gd name="connsiteY16" fmla="*/ 21648 h 84859"/>
                  <a:gd name="connsiteX17" fmla="*/ 36753 w 37619"/>
                  <a:gd name="connsiteY17" fmla="*/ 29441 h 84859"/>
                  <a:gd name="connsiteX18" fmla="*/ 20301 w 37619"/>
                  <a:gd name="connsiteY18" fmla="*/ 29441 h 84859"/>
                  <a:gd name="connsiteX19" fmla="*/ 16837 w 37619"/>
                  <a:gd name="connsiteY19" fmla="*/ 60614 h 84859"/>
                  <a:gd name="connsiteX20" fmla="*/ 15971 w 37619"/>
                  <a:gd name="connsiteY20" fmla="*/ 64943 h 84859"/>
                  <a:gd name="connsiteX21" fmla="*/ 15971 w 37619"/>
                  <a:gd name="connsiteY21" fmla="*/ 67541 h 84859"/>
                  <a:gd name="connsiteX22" fmla="*/ 15971 w 37619"/>
                  <a:gd name="connsiteY22" fmla="*/ 69273 h 84859"/>
                  <a:gd name="connsiteX23" fmla="*/ 15971 w 37619"/>
                  <a:gd name="connsiteY23" fmla="*/ 70139 h 84859"/>
                  <a:gd name="connsiteX24" fmla="*/ 17703 w 37619"/>
                  <a:gd name="connsiteY24" fmla="*/ 74468 h 84859"/>
                  <a:gd name="connsiteX25" fmla="*/ 22033 w 37619"/>
                  <a:gd name="connsiteY25" fmla="*/ 76200 h 84859"/>
                  <a:gd name="connsiteX26" fmla="*/ 24630 w 37619"/>
                  <a:gd name="connsiteY26" fmla="*/ 75334 h 84859"/>
                  <a:gd name="connsiteX27" fmla="*/ 26362 w 37619"/>
                  <a:gd name="connsiteY27" fmla="*/ 74468 h 84859"/>
                  <a:gd name="connsiteX28" fmla="*/ 28094 w 37619"/>
                  <a:gd name="connsiteY28" fmla="*/ 73602 h 84859"/>
                  <a:gd name="connsiteX29" fmla="*/ 28960 w 37619"/>
                  <a:gd name="connsiteY29" fmla="*/ 72736 h 84859"/>
                  <a:gd name="connsiteX30" fmla="*/ 29826 w 37619"/>
                  <a:gd name="connsiteY30" fmla="*/ 72736 h 84859"/>
                  <a:gd name="connsiteX31" fmla="*/ 30692 w 37619"/>
                  <a:gd name="connsiteY31" fmla="*/ 73602 h 84859"/>
                  <a:gd name="connsiteX32" fmla="*/ 33290 w 37619"/>
                  <a:gd name="connsiteY32" fmla="*/ 78798 h 84859"/>
                  <a:gd name="connsiteX33" fmla="*/ 26362 w 37619"/>
                  <a:gd name="connsiteY33" fmla="*/ 83127 h 84859"/>
                  <a:gd name="connsiteX34" fmla="*/ 18569 w 37619"/>
                  <a:gd name="connsiteY34" fmla="*/ 84859 h 84859"/>
                  <a:gd name="connsiteX35" fmla="*/ 9044 w 37619"/>
                  <a:gd name="connsiteY35" fmla="*/ 81395 h 84859"/>
                  <a:gd name="connsiteX36" fmla="*/ 4714 w 37619"/>
                  <a:gd name="connsiteY36" fmla="*/ 71005 h 84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9" h="84859">
                    <a:moveTo>
                      <a:pt x="4714" y="71005"/>
                    </a:moveTo>
                    <a:cubicBezTo>
                      <a:pt x="4714" y="71005"/>
                      <a:pt x="4714" y="70139"/>
                      <a:pt x="4714" y="70139"/>
                    </a:cubicBezTo>
                    <a:cubicBezTo>
                      <a:pt x="4714" y="70139"/>
                      <a:pt x="4714" y="69273"/>
                      <a:pt x="4714" y="68407"/>
                    </a:cubicBezTo>
                    <a:cubicBezTo>
                      <a:pt x="4714" y="67541"/>
                      <a:pt x="4714" y="66675"/>
                      <a:pt x="4714" y="65809"/>
                    </a:cubicBezTo>
                    <a:cubicBezTo>
                      <a:pt x="4714" y="64943"/>
                      <a:pt x="4714" y="63212"/>
                      <a:pt x="5580" y="61480"/>
                    </a:cubicBezTo>
                    <a:lnTo>
                      <a:pt x="9044" y="30307"/>
                    </a:lnTo>
                    <a:lnTo>
                      <a:pt x="2117" y="30307"/>
                    </a:lnTo>
                    <a:cubicBezTo>
                      <a:pt x="1251" y="30307"/>
                      <a:pt x="1251" y="30307"/>
                      <a:pt x="385" y="29441"/>
                    </a:cubicBezTo>
                    <a:cubicBezTo>
                      <a:pt x="385" y="29441"/>
                      <a:pt x="-481" y="28575"/>
                      <a:pt x="385" y="27709"/>
                    </a:cubicBezTo>
                    <a:lnTo>
                      <a:pt x="1251" y="23380"/>
                    </a:lnTo>
                    <a:lnTo>
                      <a:pt x="10776" y="22514"/>
                    </a:lnTo>
                    <a:lnTo>
                      <a:pt x="15105" y="2598"/>
                    </a:lnTo>
                    <a:cubicBezTo>
                      <a:pt x="15105" y="1732"/>
                      <a:pt x="15971" y="1732"/>
                      <a:pt x="15971" y="866"/>
                    </a:cubicBezTo>
                    <a:cubicBezTo>
                      <a:pt x="15971" y="866"/>
                      <a:pt x="16837" y="0"/>
                      <a:pt x="17703" y="0"/>
                    </a:cubicBezTo>
                    <a:lnTo>
                      <a:pt x="23765" y="0"/>
                    </a:lnTo>
                    <a:lnTo>
                      <a:pt x="21167" y="21648"/>
                    </a:lnTo>
                    <a:lnTo>
                      <a:pt x="37619" y="21648"/>
                    </a:lnTo>
                    <a:lnTo>
                      <a:pt x="36753" y="29441"/>
                    </a:lnTo>
                    <a:lnTo>
                      <a:pt x="20301" y="29441"/>
                    </a:lnTo>
                    <a:lnTo>
                      <a:pt x="16837" y="60614"/>
                    </a:lnTo>
                    <a:cubicBezTo>
                      <a:pt x="16837" y="62346"/>
                      <a:pt x="16837" y="64077"/>
                      <a:pt x="15971" y="64943"/>
                    </a:cubicBezTo>
                    <a:cubicBezTo>
                      <a:pt x="15971" y="65809"/>
                      <a:pt x="15971" y="66675"/>
                      <a:pt x="15971" y="67541"/>
                    </a:cubicBezTo>
                    <a:cubicBezTo>
                      <a:pt x="15971" y="68407"/>
                      <a:pt x="15971" y="68407"/>
                      <a:pt x="15971" y="69273"/>
                    </a:cubicBezTo>
                    <a:cubicBezTo>
                      <a:pt x="15971" y="69273"/>
                      <a:pt x="15971" y="69273"/>
                      <a:pt x="15971" y="70139"/>
                    </a:cubicBezTo>
                    <a:cubicBezTo>
                      <a:pt x="15971" y="71871"/>
                      <a:pt x="16837" y="73602"/>
                      <a:pt x="17703" y="74468"/>
                    </a:cubicBezTo>
                    <a:cubicBezTo>
                      <a:pt x="18569" y="75334"/>
                      <a:pt x="20301" y="76200"/>
                      <a:pt x="22033" y="76200"/>
                    </a:cubicBezTo>
                    <a:cubicBezTo>
                      <a:pt x="22899" y="76200"/>
                      <a:pt x="23765" y="76200"/>
                      <a:pt x="24630" y="75334"/>
                    </a:cubicBezTo>
                    <a:cubicBezTo>
                      <a:pt x="25496" y="75334"/>
                      <a:pt x="26362" y="74468"/>
                      <a:pt x="26362" y="74468"/>
                    </a:cubicBezTo>
                    <a:cubicBezTo>
                      <a:pt x="27228" y="74468"/>
                      <a:pt x="27228" y="73602"/>
                      <a:pt x="28094" y="73602"/>
                    </a:cubicBezTo>
                    <a:cubicBezTo>
                      <a:pt x="28094" y="73602"/>
                      <a:pt x="28960" y="72736"/>
                      <a:pt x="28960" y="72736"/>
                    </a:cubicBezTo>
                    <a:cubicBezTo>
                      <a:pt x="28960" y="72736"/>
                      <a:pt x="29826" y="72736"/>
                      <a:pt x="29826" y="72736"/>
                    </a:cubicBezTo>
                    <a:cubicBezTo>
                      <a:pt x="29826" y="72736"/>
                      <a:pt x="29826" y="73602"/>
                      <a:pt x="30692" y="73602"/>
                    </a:cubicBezTo>
                    <a:lnTo>
                      <a:pt x="33290" y="78798"/>
                    </a:lnTo>
                    <a:cubicBezTo>
                      <a:pt x="31558" y="80530"/>
                      <a:pt x="28960" y="82261"/>
                      <a:pt x="26362" y="83127"/>
                    </a:cubicBezTo>
                    <a:cubicBezTo>
                      <a:pt x="23765" y="83993"/>
                      <a:pt x="21167" y="84859"/>
                      <a:pt x="18569" y="84859"/>
                    </a:cubicBezTo>
                    <a:cubicBezTo>
                      <a:pt x="14239" y="84859"/>
                      <a:pt x="11642" y="83993"/>
                      <a:pt x="9044" y="81395"/>
                    </a:cubicBezTo>
                    <a:cubicBezTo>
                      <a:pt x="5580" y="77932"/>
                      <a:pt x="4714" y="74468"/>
                      <a:pt x="4714" y="71005"/>
                    </a:cubicBezTo>
                    <a:close/>
                  </a:path>
                </a:pathLst>
              </a:custGeom>
              <a:solidFill>
                <a:srgbClr val="203249"/>
              </a:solidFill>
              <a:ln w="8653"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9857DDC8-2E6C-35A6-8A45-57D0220D2FE5}"/>
                  </a:ext>
                </a:extLst>
              </p:cNvPr>
              <p:cNvSpPr/>
              <p:nvPr/>
            </p:nvSpPr>
            <p:spPr>
              <a:xfrm>
                <a:off x="7785003" y="3685309"/>
                <a:ext cx="55803" cy="64077"/>
              </a:xfrm>
              <a:custGeom>
                <a:avLst/>
                <a:gdLst>
                  <a:gd name="connsiteX0" fmla="*/ 55803 w 55803"/>
                  <a:gd name="connsiteY0" fmla="*/ 0 h 64077"/>
                  <a:gd name="connsiteX1" fmla="*/ 48010 w 55803"/>
                  <a:gd name="connsiteY1" fmla="*/ 63211 h 64077"/>
                  <a:gd name="connsiteX2" fmla="*/ 42814 w 55803"/>
                  <a:gd name="connsiteY2" fmla="*/ 63211 h 64077"/>
                  <a:gd name="connsiteX3" fmla="*/ 38485 w 55803"/>
                  <a:gd name="connsiteY3" fmla="*/ 58882 h 64077"/>
                  <a:gd name="connsiteX4" fmla="*/ 39351 w 55803"/>
                  <a:gd name="connsiteY4" fmla="*/ 47625 h 64077"/>
                  <a:gd name="connsiteX5" fmla="*/ 28094 w 55803"/>
                  <a:gd name="connsiteY5" fmla="*/ 59748 h 64077"/>
                  <a:gd name="connsiteX6" fmla="*/ 15105 w 55803"/>
                  <a:gd name="connsiteY6" fmla="*/ 64077 h 64077"/>
                  <a:gd name="connsiteX7" fmla="*/ 8178 w 55803"/>
                  <a:gd name="connsiteY7" fmla="*/ 62345 h 64077"/>
                  <a:gd name="connsiteX8" fmla="*/ 2982 w 55803"/>
                  <a:gd name="connsiteY8" fmla="*/ 58016 h 64077"/>
                  <a:gd name="connsiteX9" fmla="*/ 385 w 55803"/>
                  <a:gd name="connsiteY9" fmla="*/ 50223 h 64077"/>
                  <a:gd name="connsiteX10" fmla="*/ 385 w 55803"/>
                  <a:gd name="connsiteY10" fmla="*/ 39832 h 64077"/>
                  <a:gd name="connsiteX11" fmla="*/ 4714 w 55803"/>
                  <a:gd name="connsiteY11" fmla="*/ 0 h 64077"/>
                  <a:gd name="connsiteX12" fmla="*/ 15971 w 55803"/>
                  <a:gd name="connsiteY12" fmla="*/ 0 h 64077"/>
                  <a:gd name="connsiteX13" fmla="*/ 11642 w 55803"/>
                  <a:gd name="connsiteY13" fmla="*/ 39832 h 64077"/>
                  <a:gd name="connsiteX14" fmla="*/ 12508 w 55803"/>
                  <a:gd name="connsiteY14" fmla="*/ 51089 h 64077"/>
                  <a:gd name="connsiteX15" fmla="*/ 19435 w 55803"/>
                  <a:gd name="connsiteY15" fmla="*/ 54552 h 64077"/>
                  <a:gd name="connsiteX16" fmla="*/ 25496 w 55803"/>
                  <a:gd name="connsiteY16" fmla="*/ 52821 h 64077"/>
                  <a:gd name="connsiteX17" fmla="*/ 31558 w 55803"/>
                  <a:gd name="connsiteY17" fmla="*/ 48491 h 64077"/>
                  <a:gd name="connsiteX18" fmla="*/ 36753 w 55803"/>
                  <a:gd name="connsiteY18" fmla="*/ 41564 h 64077"/>
                  <a:gd name="connsiteX19" fmla="*/ 41082 w 55803"/>
                  <a:gd name="connsiteY19" fmla="*/ 32904 h 64077"/>
                  <a:gd name="connsiteX20" fmla="*/ 45412 w 55803"/>
                  <a:gd name="connsiteY20" fmla="*/ 0 h 64077"/>
                  <a:gd name="connsiteX21" fmla="*/ 55803 w 55803"/>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803" h="64077">
                    <a:moveTo>
                      <a:pt x="55803" y="0"/>
                    </a:moveTo>
                    <a:lnTo>
                      <a:pt x="48010" y="63211"/>
                    </a:lnTo>
                    <a:lnTo>
                      <a:pt x="42814" y="63211"/>
                    </a:lnTo>
                    <a:cubicBezTo>
                      <a:pt x="40217" y="63211"/>
                      <a:pt x="38485" y="61480"/>
                      <a:pt x="38485" y="58882"/>
                    </a:cubicBezTo>
                    <a:lnTo>
                      <a:pt x="39351" y="47625"/>
                    </a:lnTo>
                    <a:cubicBezTo>
                      <a:pt x="35887" y="52821"/>
                      <a:pt x="32423" y="57150"/>
                      <a:pt x="28094" y="59748"/>
                    </a:cubicBezTo>
                    <a:cubicBezTo>
                      <a:pt x="23764" y="62345"/>
                      <a:pt x="19435" y="64077"/>
                      <a:pt x="15105" y="64077"/>
                    </a:cubicBezTo>
                    <a:cubicBezTo>
                      <a:pt x="12508" y="64077"/>
                      <a:pt x="9910" y="63211"/>
                      <a:pt x="8178" y="62345"/>
                    </a:cubicBezTo>
                    <a:cubicBezTo>
                      <a:pt x="6446" y="61480"/>
                      <a:pt x="4714" y="59748"/>
                      <a:pt x="2982" y="58016"/>
                    </a:cubicBezTo>
                    <a:cubicBezTo>
                      <a:pt x="2117" y="56284"/>
                      <a:pt x="1251" y="53686"/>
                      <a:pt x="385" y="50223"/>
                    </a:cubicBezTo>
                    <a:cubicBezTo>
                      <a:pt x="-481" y="47625"/>
                      <a:pt x="385" y="44161"/>
                      <a:pt x="385" y="39832"/>
                    </a:cubicBezTo>
                    <a:lnTo>
                      <a:pt x="4714" y="0"/>
                    </a:lnTo>
                    <a:lnTo>
                      <a:pt x="15971" y="0"/>
                    </a:lnTo>
                    <a:lnTo>
                      <a:pt x="11642" y="39832"/>
                    </a:lnTo>
                    <a:cubicBezTo>
                      <a:pt x="10776" y="45027"/>
                      <a:pt x="11642" y="48491"/>
                      <a:pt x="12508" y="51089"/>
                    </a:cubicBezTo>
                    <a:cubicBezTo>
                      <a:pt x="13374" y="53686"/>
                      <a:pt x="15971" y="54552"/>
                      <a:pt x="19435" y="54552"/>
                    </a:cubicBezTo>
                    <a:cubicBezTo>
                      <a:pt x="21167" y="54552"/>
                      <a:pt x="22899" y="53686"/>
                      <a:pt x="25496" y="52821"/>
                    </a:cubicBezTo>
                    <a:cubicBezTo>
                      <a:pt x="27228" y="51955"/>
                      <a:pt x="29826" y="50223"/>
                      <a:pt x="31558" y="48491"/>
                    </a:cubicBezTo>
                    <a:cubicBezTo>
                      <a:pt x="33289" y="46759"/>
                      <a:pt x="35021" y="44161"/>
                      <a:pt x="36753" y="41564"/>
                    </a:cubicBezTo>
                    <a:cubicBezTo>
                      <a:pt x="38485" y="38966"/>
                      <a:pt x="40217" y="35502"/>
                      <a:pt x="41082" y="32904"/>
                    </a:cubicBezTo>
                    <a:lnTo>
                      <a:pt x="45412" y="0"/>
                    </a:lnTo>
                    <a:lnTo>
                      <a:pt x="55803" y="0"/>
                    </a:lnTo>
                    <a:close/>
                  </a:path>
                </a:pathLst>
              </a:custGeom>
              <a:solidFill>
                <a:srgbClr val="203249"/>
              </a:solidFill>
              <a:ln w="8653"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1690101C-2400-2CD1-D35E-10D84BBFAD13}"/>
                  </a:ext>
                </a:extLst>
              </p:cNvPr>
              <p:cNvSpPr/>
              <p:nvPr/>
            </p:nvSpPr>
            <p:spPr>
              <a:xfrm>
                <a:off x="7850331" y="3685309"/>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0 w 41563"/>
                  <a:gd name="connsiteY7" fmla="*/ 33770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0"/>
                      <a:pt x="19916" y="11257"/>
                      <a:pt x="21648" y="8659"/>
                    </a:cubicBezTo>
                    <a:cubicBezTo>
                      <a:pt x="23379" y="6061"/>
                      <a:pt x="25977" y="4330"/>
                      <a:pt x="27709" y="2598"/>
                    </a:cubicBezTo>
                    <a:cubicBezTo>
                      <a:pt x="29441" y="866"/>
                      <a:pt x="32038" y="0"/>
                      <a:pt x="34636" y="0"/>
                    </a:cubicBezTo>
                    <a:cubicBezTo>
                      <a:pt x="37234" y="0"/>
                      <a:pt x="38966" y="0"/>
                      <a:pt x="41564" y="866"/>
                    </a:cubicBezTo>
                    <a:lnTo>
                      <a:pt x="39832" y="11257"/>
                    </a:lnTo>
                    <a:cubicBezTo>
                      <a:pt x="34636" y="9525"/>
                      <a:pt x="29441" y="9525"/>
                      <a:pt x="25111" y="13855"/>
                    </a:cubicBezTo>
                    <a:cubicBezTo>
                      <a:pt x="20782" y="17318"/>
                      <a:pt x="17318" y="24245"/>
                      <a:pt x="14720" y="33770"/>
                    </a:cubicBezTo>
                    <a:lnTo>
                      <a:pt x="11257" y="63211"/>
                    </a:lnTo>
                    <a:lnTo>
                      <a:pt x="0" y="63211"/>
                    </a:lnTo>
                    <a:lnTo>
                      <a:pt x="7793" y="0"/>
                    </a:lnTo>
                    <a:lnTo>
                      <a:pt x="12989" y="0"/>
                    </a:lnTo>
                    <a:cubicBezTo>
                      <a:pt x="15586"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83B24A78-D80B-961F-A73D-5D82964F7755}"/>
                  </a:ext>
                </a:extLst>
              </p:cNvPr>
              <p:cNvSpPr/>
              <p:nvPr/>
            </p:nvSpPr>
            <p:spPr>
              <a:xfrm>
                <a:off x="7894493" y="3686175"/>
                <a:ext cx="51088" cy="64077"/>
              </a:xfrm>
              <a:custGeom>
                <a:avLst/>
                <a:gdLst>
                  <a:gd name="connsiteX0" fmla="*/ 49357 w 51088"/>
                  <a:gd name="connsiteY0" fmla="*/ 51089 h 64077"/>
                  <a:gd name="connsiteX1" fmla="*/ 43295 w 51088"/>
                  <a:gd name="connsiteY1" fmla="*/ 57150 h 64077"/>
                  <a:gd name="connsiteX2" fmla="*/ 37234 w 51088"/>
                  <a:gd name="connsiteY2" fmla="*/ 60614 h 64077"/>
                  <a:gd name="connsiteX3" fmla="*/ 30307 w 51088"/>
                  <a:gd name="connsiteY3" fmla="*/ 63211 h 64077"/>
                  <a:gd name="connsiteX4" fmla="*/ 22513 w 51088"/>
                  <a:gd name="connsiteY4" fmla="*/ 64077 h 64077"/>
                  <a:gd name="connsiteX5" fmla="*/ 12989 w 51088"/>
                  <a:gd name="connsiteY5" fmla="*/ 62345 h 64077"/>
                  <a:gd name="connsiteX6" fmla="*/ 6061 w 51088"/>
                  <a:gd name="connsiteY6" fmla="*/ 57150 h 64077"/>
                  <a:gd name="connsiteX7" fmla="*/ 1732 w 51088"/>
                  <a:gd name="connsiteY7" fmla="*/ 49357 h 64077"/>
                  <a:gd name="connsiteX8" fmla="*/ 0 w 51088"/>
                  <a:gd name="connsiteY8" fmla="*/ 38966 h 64077"/>
                  <a:gd name="connsiteX9" fmla="*/ 866 w 51088"/>
                  <a:gd name="connsiteY9" fmla="*/ 29441 h 64077"/>
                  <a:gd name="connsiteX10" fmla="*/ 3463 w 51088"/>
                  <a:gd name="connsiteY10" fmla="*/ 19916 h 64077"/>
                  <a:gd name="connsiteX11" fmla="*/ 8659 w 51088"/>
                  <a:gd name="connsiteY11" fmla="*/ 12123 h 64077"/>
                  <a:gd name="connsiteX12" fmla="*/ 14721 w 51088"/>
                  <a:gd name="connsiteY12" fmla="*/ 6061 h 64077"/>
                  <a:gd name="connsiteX13" fmla="*/ 22513 w 51088"/>
                  <a:gd name="connsiteY13" fmla="*/ 1732 h 64077"/>
                  <a:gd name="connsiteX14" fmla="*/ 32039 w 51088"/>
                  <a:gd name="connsiteY14" fmla="*/ 0 h 64077"/>
                  <a:gd name="connsiteX15" fmla="*/ 40698 w 51088"/>
                  <a:gd name="connsiteY15" fmla="*/ 1732 h 64077"/>
                  <a:gd name="connsiteX16" fmla="*/ 46759 w 51088"/>
                  <a:gd name="connsiteY16" fmla="*/ 5195 h 64077"/>
                  <a:gd name="connsiteX17" fmla="*/ 50223 w 51088"/>
                  <a:gd name="connsiteY17" fmla="*/ 9525 h 64077"/>
                  <a:gd name="connsiteX18" fmla="*/ 51088 w 51088"/>
                  <a:gd name="connsiteY18" fmla="*/ 14720 h 64077"/>
                  <a:gd name="connsiteX19" fmla="*/ 49357 w 51088"/>
                  <a:gd name="connsiteY19" fmla="*/ 22513 h 64077"/>
                  <a:gd name="connsiteX20" fmla="*/ 43295 w 51088"/>
                  <a:gd name="connsiteY20" fmla="*/ 28575 h 64077"/>
                  <a:gd name="connsiteX21" fmla="*/ 31173 w 51088"/>
                  <a:gd name="connsiteY21" fmla="*/ 33770 h 64077"/>
                  <a:gd name="connsiteX22" fmla="*/ 11257 w 51088"/>
                  <a:gd name="connsiteY22" fmla="*/ 37234 h 64077"/>
                  <a:gd name="connsiteX23" fmla="*/ 11257 w 51088"/>
                  <a:gd name="connsiteY23" fmla="*/ 38966 h 64077"/>
                  <a:gd name="connsiteX24" fmla="*/ 11257 w 51088"/>
                  <a:gd name="connsiteY24" fmla="*/ 40698 h 64077"/>
                  <a:gd name="connsiteX25" fmla="*/ 14721 w 51088"/>
                  <a:gd name="connsiteY25" fmla="*/ 53686 h 64077"/>
                  <a:gd name="connsiteX26" fmla="*/ 25977 w 51088"/>
                  <a:gd name="connsiteY26" fmla="*/ 58016 h 64077"/>
                  <a:gd name="connsiteX27" fmla="*/ 31173 w 51088"/>
                  <a:gd name="connsiteY27" fmla="*/ 57150 h 64077"/>
                  <a:gd name="connsiteX28" fmla="*/ 35502 w 51088"/>
                  <a:gd name="connsiteY28" fmla="*/ 55418 h 64077"/>
                  <a:gd name="connsiteX29" fmla="*/ 38966 w 51088"/>
                  <a:gd name="connsiteY29" fmla="*/ 53686 h 64077"/>
                  <a:gd name="connsiteX30" fmla="*/ 41564 w 51088"/>
                  <a:gd name="connsiteY30" fmla="*/ 51955 h 64077"/>
                  <a:gd name="connsiteX31" fmla="*/ 43295 w 51088"/>
                  <a:gd name="connsiteY31" fmla="*/ 50223 h 64077"/>
                  <a:gd name="connsiteX32" fmla="*/ 45027 w 51088"/>
                  <a:gd name="connsiteY32" fmla="*/ 49357 h 64077"/>
                  <a:gd name="connsiteX33" fmla="*/ 46759 w 51088"/>
                  <a:gd name="connsiteY33" fmla="*/ 50223 h 64077"/>
                  <a:gd name="connsiteX34" fmla="*/ 49357 w 51088"/>
                  <a:gd name="connsiteY34" fmla="*/ 51089 h 64077"/>
                  <a:gd name="connsiteX35" fmla="*/ 31173 w 51088"/>
                  <a:gd name="connsiteY35" fmla="*/ 6927 h 64077"/>
                  <a:gd name="connsiteX36" fmla="*/ 24245 w 51088"/>
                  <a:gd name="connsiteY36" fmla="*/ 8659 h 64077"/>
                  <a:gd name="connsiteX37" fmla="*/ 18184 w 51088"/>
                  <a:gd name="connsiteY37" fmla="*/ 12989 h 64077"/>
                  <a:gd name="connsiteX38" fmla="*/ 13854 w 51088"/>
                  <a:gd name="connsiteY38" fmla="*/ 19916 h 64077"/>
                  <a:gd name="connsiteX39" fmla="*/ 11257 w 51088"/>
                  <a:gd name="connsiteY39" fmla="*/ 28575 h 64077"/>
                  <a:gd name="connsiteX40" fmla="*/ 26843 w 51088"/>
                  <a:gd name="connsiteY40" fmla="*/ 25977 h 64077"/>
                  <a:gd name="connsiteX41" fmla="*/ 35502 w 51088"/>
                  <a:gd name="connsiteY41" fmla="*/ 22513 h 64077"/>
                  <a:gd name="connsiteX42" fmla="*/ 39832 w 51088"/>
                  <a:gd name="connsiteY42" fmla="*/ 19050 h 64077"/>
                  <a:gd name="connsiteX43" fmla="*/ 40698 w 51088"/>
                  <a:gd name="connsiteY43" fmla="*/ 14720 h 64077"/>
                  <a:gd name="connsiteX44" fmla="*/ 39832 w 51088"/>
                  <a:gd name="connsiteY44" fmla="*/ 12123 h 64077"/>
                  <a:gd name="connsiteX45" fmla="*/ 38100 w 51088"/>
                  <a:gd name="connsiteY45" fmla="*/ 9525 h 64077"/>
                  <a:gd name="connsiteX46" fmla="*/ 35502 w 51088"/>
                  <a:gd name="connsiteY46" fmla="*/ 7793 h 64077"/>
                  <a:gd name="connsiteX47" fmla="*/ 31173 w 51088"/>
                  <a:gd name="connsiteY47" fmla="*/ 6927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7">
                    <a:moveTo>
                      <a:pt x="49357" y="51089"/>
                    </a:moveTo>
                    <a:cubicBezTo>
                      <a:pt x="47625" y="53686"/>
                      <a:pt x="45027" y="55418"/>
                      <a:pt x="43295" y="57150"/>
                    </a:cubicBezTo>
                    <a:cubicBezTo>
                      <a:pt x="41564" y="58882"/>
                      <a:pt x="38966" y="59748"/>
                      <a:pt x="37234" y="60614"/>
                    </a:cubicBezTo>
                    <a:cubicBezTo>
                      <a:pt x="35502" y="61479"/>
                      <a:pt x="32904" y="62345"/>
                      <a:pt x="30307" y="63211"/>
                    </a:cubicBezTo>
                    <a:cubicBezTo>
                      <a:pt x="27709" y="64077"/>
                      <a:pt x="25111" y="64077"/>
                      <a:pt x="22513" y="64077"/>
                    </a:cubicBezTo>
                    <a:cubicBezTo>
                      <a:pt x="19050" y="64077"/>
                      <a:pt x="15586" y="63211"/>
                      <a:pt x="12989" y="62345"/>
                    </a:cubicBezTo>
                    <a:cubicBezTo>
                      <a:pt x="10391" y="61479"/>
                      <a:pt x="7793" y="59748"/>
                      <a:pt x="6061" y="57150"/>
                    </a:cubicBezTo>
                    <a:cubicBezTo>
                      <a:pt x="4330" y="54552"/>
                      <a:pt x="2598" y="51955"/>
                      <a:pt x="1732" y="49357"/>
                    </a:cubicBezTo>
                    <a:cubicBezTo>
                      <a:pt x="866" y="45893"/>
                      <a:pt x="0" y="42429"/>
                      <a:pt x="0" y="38966"/>
                    </a:cubicBezTo>
                    <a:cubicBezTo>
                      <a:pt x="0" y="35502"/>
                      <a:pt x="0" y="32904"/>
                      <a:pt x="866" y="29441"/>
                    </a:cubicBezTo>
                    <a:cubicBezTo>
                      <a:pt x="1732" y="25977"/>
                      <a:pt x="2598" y="23379"/>
                      <a:pt x="3463" y="19916"/>
                    </a:cubicBezTo>
                    <a:cubicBezTo>
                      <a:pt x="5195" y="17318"/>
                      <a:pt x="6061" y="14720"/>
                      <a:pt x="8659" y="12123"/>
                    </a:cubicBezTo>
                    <a:cubicBezTo>
                      <a:pt x="10391" y="9525"/>
                      <a:pt x="12989" y="7793"/>
                      <a:pt x="14721" y="6061"/>
                    </a:cubicBezTo>
                    <a:cubicBezTo>
                      <a:pt x="17318" y="4330"/>
                      <a:pt x="19916" y="2598"/>
                      <a:pt x="22513" y="1732"/>
                    </a:cubicBezTo>
                    <a:cubicBezTo>
                      <a:pt x="25111" y="866"/>
                      <a:pt x="28575" y="0"/>
                      <a:pt x="32039" y="0"/>
                    </a:cubicBezTo>
                    <a:cubicBezTo>
                      <a:pt x="35502" y="0"/>
                      <a:pt x="38100" y="866"/>
                      <a:pt x="40698" y="1732"/>
                    </a:cubicBezTo>
                    <a:cubicBezTo>
                      <a:pt x="43295" y="2598"/>
                      <a:pt x="45027" y="3464"/>
                      <a:pt x="46759" y="5195"/>
                    </a:cubicBezTo>
                    <a:cubicBezTo>
                      <a:pt x="48491" y="6927"/>
                      <a:pt x="49357" y="7793"/>
                      <a:pt x="50223" y="9525"/>
                    </a:cubicBezTo>
                    <a:cubicBezTo>
                      <a:pt x="51088" y="11257"/>
                      <a:pt x="51088" y="12989"/>
                      <a:pt x="51088" y="14720"/>
                    </a:cubicBezTo>
                    <a:cubicBezTo>
                      <a:pt x="51088" y="17318"/>
                      <a:pt x="50223" y="19916"/>
                      <a:pt x="49357" y="22513"/>
                    </a:cubicBezTo>
                    <a:cubicBezTo>
                      <a:pt x="48491" y="25111"/>
                      <a:pt x="45893" y="26843"/>
                      <a:pt x="43295" y="28575"/>
                    </a:cubicBezTo>
                    <a:cubicBezTo>
                      <a:pt x="40698" y="30307"/>
                      <a:pt x="36368" y="32038"/>
                      <a:pt x="31173" y="33770"/>
                    </a:cubicBezTo>
                    <a:cubicBezTo>
                      <a:pt x="25977" y="35502"/>
                      <a:pt x="19050" y="36368"/>
                      <a:pt x="11257" y="37234"/>
                    </a:cubicBezTo>
                    <a:cubicBezTo>
                      <a:pt x="11257" y="38100"/>
                      <a:pt x="11257" y="38100"/>
                      <a:pt x="11257" y="38966"/>
                    </a:cubicBezTo>
                    <a:cubicBezTo>
                      <a:pt x="11257" y="39832"/>
                      <a:pt x="11257" y="39832"/>
                      <a:pt x="11257" y="40698"/>
                    </a:cubicBezTo>
                    <a:cubicBezTo>
                      <a:pt x="11257" y="45893"/>
                      <a:pt x="12122" y="50223"/>
                      <a:pt x="14721" y="53686"/>
                    </a:cubicBezTo>
                    <a:cubicBezTo>
                      <a:pt x="17318" y="56284"/>
                      <a:pt x="20782" y="58016"/>
                      <a:pt x="25977" y="58016"/>
                    </a:cubicBezTo>
                    <a:cubicBezTo>
                      <a:pt x="27709" y="58016"/>
                      <a:pt x="29441" y="58016"/>
                      <a:pt x="31173" y="57150"/>
                    </a:cubicBezTo>
                    <a:cubicBezTo>
                      <a:pt x="32904" y="57150"/>
                      <a:pt x="33770" y="56284"/>
                      <a:pt x="35502" y="55418"/>
                    </a:cubicBezTo>
                    <a:cubicBezTo>
                      <a:pt x="36368" y="54552"/>
                      <a:pt x="38100" y="54552"/>
                      <a:pt x="38966" y="53686"/>
                    </a:cubicBezTo>
                    <a:cubicBezTo>
                      <a:pt x="39832" y="52820"/>
                      <a:pt x="40698" y="51955"/>
                      <a:pt x="41564" y="51955"/>
                    </a:cubicBezTo>
                    <a:cubicBezTo>
                      <a:pt x="42429" y="51089"/>
                      <a:pt x="43295" y="51089"/>
                      <a:pt x="43295" y="50223"/>
                    </a:cubicBezTo>
                    <a:cubicBezTo>
                      <a:pt x="44161" y="50223"/>
                      <a:pt x="45027" y="49357"/>
                      <a:pt x="45027" y="49357"/>
                    </a:cubicBezTo>
                    <a:cubicBezTo>
                      <a:pt x="45893" y="49357"/>
                      <a:pt x="46759" y="49357"/>
                      <a:pt x="46759" y="50223"/>
                    </a:cubicBezTo>
                    <a:lnTo>
                      <a:pt x="49357" y="51089"/>
                    </a:lnTo>
                    <a:close/>
                    <a:moveTo>
                      <a:pt x="31173" y="6927"/>
                    </a:moveTo>
                    <a:cubicBezTo>
                      <a:pt x="28575" y="6927"/>
                      <a:pt x="25977" y="7793"/>
                      <a:pt x="24245" y="8659"/>
                    </a:cubicBezTo>
                    <a:cubicBezTo>
                      <a:pt x="21648" y="9525"/>
                      <a:pt x="19916" y="11257"/>
                      <a:pt x="18184" y="12989"/>
                    </a:cubicBezTo>
                    <a:cubicBezTo>
                      <a:pt x="16452" y="14720"/>
                      <a:pt x="14721" y="17318"/>
                      <a:pt x="13854" y="19916"/>
                    </a:cubicBezTo>
                    <a:cubicBezTo>
                      <a:pt x="12989" y="22513"/>
                      <a:pt x="12122" y="25111"/>
                      <a:pt x="11257" y="28575"/>
                    </a:cubicBezTo>
                    <a:cubicBezTo>
                      <a:pt x="17318" y="27709"/>
                      <a:pt x="22513" y="26843"/>
                      <a:pt x="26843" y="25977"/>
                    </a:cubicBezTo>
                    <a:cubicBezTo>
                      <a:pt x="30307" y="25111"/>
                      <a:pt x="33770" y="24245"/>
                      <a:pt x="35502" y="22513"/>
                    </a:cubicBezTo>
                    <a:cubicBezTo>
                      <a:pt x="37234" y="20782"/>
                      <a:pt x="38966" y="19916"/>
                      <a:pt x="39832" y="19050"/>
                    </a:cubicBezTo>
                    <a:cubicBezTo>
                      <a:pt x="40698" y="17318"/>
                      <a:pt x="40698" y="16452"/>
                      <a:pt x="40698" y="14720"/>
                    </a:cubicBezTo>
                    <a:cubicBezTo>
                      <a:pt x="40698" y="13854"/>
                      <a:pt x="40698" y="12989"/>
                      <a:pt x="39832" y="12123"/>
                    </a:cubicBezTo>
                    <a:cubicBezTo>
                      <a:pt x="39832" y="11257"/>
                      <a:pt x="38966" y="10391"/>
                      <a:pt x="38100" y="9525"/>
                    </a:cubicBezTo>
                    <a:cubicBezTo>
                      <a:pt x="37234" y="8659"/>
                      <a:pt x="36368" y="8659"/>
                      <a:pt x="35502" y="7793"/>
                    </a:cubicBezTo>
                    <a:cubicBezTo>
                      <a:pt x="34636" y="6927"/>
                      <a:pt x="32904" y="6927"/>
                      <a:pt x="31173" y="6927"/>
                    </a:cubicBezTo>
                    <a:close/>
                  </a:path>
                </a:pathLst>
              </a:custGeom>
              <a:solidFill>
                <a:srgbClr val="203249"/>
              </a:solidFill>
              <a:ln w="8653" cap="flat">
                <a:noFill/>
                <a:prstDash val="solid"/>
                <a:miter/>
              </a:ln>
            </p:spPr>
            <p:txBody>
              <a:bodyPr rtlCol="0" anchor="ctr"/>
              <a:lstStyle/>
              <a:p>
                <a:endParaRPr lang="en-US"/>
              </a:p>
            </p:txBody>
          </p:sp>
        </p:grpSp>
        <p:grpSp>
          <p:nvGrpSpPr>
            <p:cNvPr id="28" name="Graphic 6">
              <a:extLst>
                <a:ext uri="{FF2B5EF4-FFF2-40B4-BE49-F238E27FC236}">
                  <a16:creationId xmlns:a16="http://schemas.microsoft.com/office/drawing/2014/main" id="{75B4CC3E-9460-0FC4-52D5-F26FC6920F88}"/>
                </a:ext>
              </a:extLst>
            </p:cNvPr>
            <p:cNvGrpSpPr/>
            <p:nvPr/>
          </p:nvGrpSpPr>
          <p:grpSpPr>
            <a:xfrm>
              <a:off x="4330411" y="4280188"/>
              <a:ext cx="273627" cy="69272"/>
              <a:chOff x="4330411" y="4280188"/>
              <a:chExt cx="273627" cy="69272"/>
            </a:xfrm>
            <a:solidFill>
              <a:srgbClr val="203249"/>
            </a:solidFill>
          </p:grpSpPr>
          <p:sp>
            <p:nvSpPr>
              <p:cNvPr id="90" name="Freeform 89">
                <a:extLst>
                  <a:ext uri="{FF2B5EF4-FFF2-40B4-BE49-F238E27FC236}">
                    <a16:creationId xmlns:a16="http://schemas.microsoft.com/office/drawing/2014/main" id="{01BB9C22-C782-FCE0-EB8B-DD7968FFAC12}"/>
                  </a:ext>
                </a:extLst>
              </p:cNvPr>
              <p:cNvSpPr/>
              <p:nvPr/>
            </p:nvSpPr>
            <p:spPr>
              <a:xfrm>
                <a:off x="4330411" y="4280188"/>
                <a:ext cx="45027" cy="69272"/>
              </a:xfrm>
              <a:custGeom>
                <a:avLst/>
                <a:gdLst>
                  <a:gd name="connsiteX0" fmla="*/ 40698 w 45027"/>
                  <a:gd name="connsiteY0" fmla="*/ 14721 h 69272"/>
                  <a:gd name="connsiteX1" fmla="*/ 39832 w 45027"/>
                  <a:gd name="connsiteY1" fmla="*/ 16452 h 69272"/>
                  <a:gd name="connsiteX2" fmla="*/ 38100 w 45027"/>
                  <a:gd name="connsiteY2" fmla="*/ 16452 h 69272"/>
                  <a:gd name="connsiteX3" fmla="*/ 36368 w 45027"/>
                  <a:gd name="connsiteY3" fmla="*/ 15587 h 69272"/>
                  <a:gd name="connsiteX4" fmla="*/ 33770 w 45027"/>
                  <a:gd name="connsiteY4" fmla="*/ 13855 h 69272"/>
                  <a:gd name="connsiteX5" fmla="*/ 30307 w 45027"/>
                  <a:gd name="connsiteY5" fmla="*/ 12123 h 69272"/>
                  <a:gd name="connsiteX6" fmla="*/ 25111 w 45027"/>
                  <a:gd name="connsiteY6" fmla="*/ 11257 h 69272"/>
                  <a:gd name="connsiteX7" fmla="*/ 20782 w 45027"/>
                  <a:gd name="connsiteY7" fmla="*/ 12123 h 69272"/>
                  <a:gd name="connsiteX8" fmla="*/ 17318 w 45027"/>
                  <a:gd name="connsiteY8" fmla="*/ 13855 h 69272"/>
                  <a:gd name="connsiteX9" fmla="*/ 15586 w 45027"/>
                  <a:gd name="connsiteY9" fmla="*/ 16452 h 69272"/>
                  <a:gd name="connsiteX10" fmla="*/ 14720 w 45027"/>
                  <a:gd name="connsiteY10" fmla="*/ 19916 h 69272"/>
                  <a:gd name="connsiteX11" fmla="*/ 15586 w 45027"/>
                  <a:gd name="connsiteY11" fmla="*/ 23380 h 69272"/>
                  <a:gd name="connsiteX12" fmla="*/ 19050 w 45027"/>
                  <a:gd name="connsiteY12" fmla="*/ 25977 h 69272"/>
                  <a:gd name="connsiteX13" fmla="*/ 24245 w 45027"/>
                  <a:gd name="connsiteY13" fmla="*/ 27709 h 69272"/>
                  <a:gd name="connsiteX14" fmla="*/ 29441 w 45027"/>
                  <a:gd name="connsiteY14" fmla="*/ 29441 h 69272"/>
                  <a:gd name="connsiteX15" fmla="*/ 34636 w 45027"/>
                  <a:gd name="connsiteY15" fmla="*/ 32039 h 69272"/>
                  <a:gd name="connsiteX16" fmla="*/ 39832 w 45027"/>
                  <a:gd name="connsiteY16" fmla="*/ 35502 h 69272"/>
                  <a:gd name="connsiteX17" fmla="*/ 43295 w 45027"/>
                  <a:gd name="connsiteY17" fmla="*/ 40698 h 69272"/>
                  <a:gd name="connsiteX18" fmla="*/ 44161 w 45027"/>
                  <a:gd name="connsiteY18" fmla="*/ 47625 h 69272"/>
                  <a:gd name="connsiteX19" fmla="*/ 42430 w 45027"/>
                  <a:gd name="connsiteY19" fmla="*/ 56284 h 69272"/>
                  <a:gd name="connsiteX20" fmla="*/ 38100 w 45027"/>
                  <a:gd name="connsiteY20" fmla="*/ 63212 h 69272"/>
                  <a:gd name="connsiteX21" fmla="*/ 31173 w 45027"/>
                  <a:gd name="connsiteY21" fmla="*/ 67541 h 69272"/>
                  <a:gd name="connsiteX22" fmla="*/ 21648 w 45027"/>
                  <a:gd name="connsiteY22" fmla="*/ 69273 h 69272"/>
                  <a:gd name="connsiteX23" fmla="*/ 15586 w 45027"/>
                  <a:gd name="connsiteY23" fmla="*/ 68407 h 69272"/>
                  <a:gd name="connsiteX24" fmla="*/ 9525 w 45027"/>
                  <a:gd name="connsiteY24" fmla="*/ 66675 h 69272"/>
                  <a:gd name="connsiteX25" fmla="*/ 4330 w 45027"/>
                  <a:gd name="connsiteY25" fmla="*/ 64077 h 69272"/>
                  <a:gd name="connsiteX26" fmla="*/ 0 w 45027"/>
                  <a:gd name="connsiteY26" fmla="*/ 60614 h 69272"/>
                  <a:gd name="connsiteX27" fmla="*/ 3464 w 45027"/>
                  <a:gd name="connsiteY27" fmla="*/ 54552 h 69272"/>
                  <a:gd name="connsiteX28" fmla="*/ 4330 w 45027"/>
                  <a:gd name="connsiteY28" fmla="*/ 53686 h 69272"/>
                  <a:gd name="connsiteX29" fmla="*/ 6061 w 45027"/>
                  <a:gd name="connsiteY29" fmla="*/ 52821 h 69272"/>
                  <a:gd name="connsiteX30" fmla="*/ 8659 w 45027"/>
                  <a:gd name="connsiteY30" fmla="*/ 53686 h 69272"/>
                  <a:gd name="connsiteX31" fmla="*/ 12123 w 45027"/>
                  <a:gd name="connsiteY31" fmla="*/ 55418 h 69272"/>
                  <a:gd name="connsiteX32" fmla="*/ 16452 w 45027"/>
                  <a:gd name="connsiteY32" fmla="*/ 57150 h 69272"/>
                  <a:gd name="connsiteX33" fmla="*/ 22514 w 45027"/>
                  <a:gd name="connsiteY33" fmla="*/ 58016 h 69272"/>
                  <a:gd name="connsiteX34" fmla="*/ 30307 w 45027"/>
                  <a:gd name="connsiteY34" fmla="*/ 55418 h 69272"/>
                  <a:gd name="connsiteX35" fmla="*/ 32905 w 45027"/>
                  <a:gd name="connsiteY35" fmla="*/ 48491 h 69272"/>
                  <a:gd name="connsiteX36" fmla="*/ 32039 w 45027"/>
                  <a:gd name="connsiteY36" fmla="*/ 44161 h 69272"/>
                  <a:gd name="connsiteX37" fmla="*/ 28575 w 45027"/>
                  <a:gd name="connsiteY37" fmla="*/ 41564 h 69272"/>
                  <a:gd name="connsiteX38" fmla="*/ 23380 w 45027"/>
                  <a:gd name="connsiteY38" fmla="*/ 39832 h 69272"/>
                  <a:gd name="connsiteX39" fmla="*/ 18184 w 45027"/>
                  <a:gd name="connsiteY39" fmla="*/ 38100 h 69272"/>
                  <a:gd name="connsiteX40" fmla="*/ 12989 w 45027"/>
                  <a:gd name="connsiteY40" fmla="*/ 35502 h 69272"/>
                  <a:gd name="connsiteX41" fmla="*/ 7793 w 45027"/>
                  <a:gd name="connsiteY41" fmla="*/ 32039 h 69272"/>
                  <a:gd name="connsiteX42" fmla="*/ 4330 w 45027"/>
                  <a:gd name="connsiteY42" fmla="*/ 26843 h 69272"/>
                  <a:gd name="connsiteX43" fmla="*/ 3464 w 45027"/>
                  <a:gd name="connsiteY43" fmla="*/ 19050 h 69272"/>
                  <a:gd name="connsiteX44" fmla="*/ 5195 w 45027"/>
                  <a:gd name="connsiteY44" fmla="*/ 12123 h 69272"/>
                  <a:gd name="connsiteX45" fmla="*/ 9525 w 45027"/>
                  <a:gd name="connsiteY45" fmla="*/ 6061 h 69272"/>
                  <a:gd name="connsiteX46" fmla="*/ 16452 w 45027"/>
                  <a:gd name="connsiteY46" fmla="*/ 1732 h 69272"/>
                  <a:gd name="connsiteX47" fmla="*/ 25977 w 45027"/>
                  <a:gd name="connsiteY47" fmla="*/ 0 h 69272"/>
                  <a:gd name="connsiteX48" fmla="*/ 36368 w 45027"/>
                  <a:gd name="connsiteY48" fmla="*/ 1732 h 69272"/>
                  <a:gd name="connsiteX49" fmla="*/ 45027 w 45027"/>
                  <a:gd name="connsiteY49" fmla="*/ 6927 h 69272"/>
                  <a:gd name="connsiteX50" fmla="*/ 40698 w 45027"/>
                  <a:gd name="connsiteY50" fmla="*/ 14721 h 69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5027" h="69272">
                    <a:moveTo>
                      <a:pt x="40698" y="14721"/>
                    </a:moveTo>
                    <a:cubicBezTo>
                      <a:pt x="40698" y="15587"/>
                      <a:pt x="39832" y="15587"/>
                      <a:pt x="39832" y="16452"/>
                    </a:cubicBezTo>
                    <a:cubicBezTo>
                      <a:pt x="39832" y="16452"/>
                      <a:pt x="38966" y="16452"/>
                      <a:pt x="38100" y="16452"/>
                    </a:cubicBezTo>
                    <a:cubicBezTo>
                      <a:pt x="37234" y="16452"/>
                      <a:pt x="36368" y="16452"/>
                      <a:pt x="36368" y="15587"/>
                    </a:cubicBezTo>
                    <a:cubicBezTo>
                      <a:pt x="36368" y="14721"/>
                      <a:pt x="34636" y="14721"/>
                      <a:pt x="33770" y="13855"/>
                    </a:cubicBezTo>
                    <a:cubicBezTo>
                      <a:pt x="32905" y="12989"/>
                      <a:pt x="31173" y="12989"/>
                      <a:pt x="30307" y="12123"/>
                    </a:cubicBezTo>
                    <a:cubicBezTo>
                      <a:pt x="28575" y="11257"/>
                      <a:pt x="27709" y="11257"/>
                      <a:pt x="25111" y="11257"/>
                    </a:cubicBezTo>
                    <a:cubicBezTo>
                      <a:pt x="23380" y="11257"/>
                      <a:pt x="21648" y="11257"/>
                      <a:pt x="20782" y="12123"/>
                    </a:cubicBezTo>
                    <a:cubicBezTo>
                      <a:pt x="19916" y="12123"/>
                      <a:pt x="18184" y="12989"/>
                      <a:pt x="17318" y="13855"/>
                    </a:cubicBezTo>
                    <a:cubicBezTo>
                      <a:pt x="16452" y="14721"/>
                      <a:pt x="15586" y="15587"/>
                      <a:pt x="15586" y="16452"/>
                    </a:cubicBezTo>
                    <a:cubicBezTo>
                      <a:pt x="15586" y="17318"/>
                      <a:pt x="14720" y="18184"/>
                      <a:pt x="14720" y="19916"/>
                    </a:cubicBezTo>
                    <a:cubicBezTo>
                      <a:pt x="14720" y="21648"/>
                      <a:pt x="15586" y="22514"/>
                      <a:pt x="15586" y="23380"/>
                    </a:cubicBezTo>
                    <a:cubicBezTo>
                      <a:pt x="16452" y="24246"/>
                      <a:pt x="17318" y="25112"/>
                      <a:pt x="19050" y="25977"/>
                    </a:cubicBezTo>
                    <a:cubicBezTo>
                      <a:pt x="20782" y="26843"/>
                      <a:pt x="22514" y="27709"/>
                      <a:pt x="24245" y="27709"/>
                    </a:cubicBezTo>
                    <a:cubicBezTo>
                      <a:pt x="25977" y="28575"/>
                      <a:pt x="27709" y="28575"/>
                      <a:pt x="29441" y="29441"/>
                    </a:cubicBezTo>
                    <a:cubicBezTo>
                      <a:pt x="31173" y="30307"/>
                      <a:pt x="32905" y="31173"/>
                      <a:pt x="34636" y="32039"/>
                    </a:cubicBezTo>
                    <a:cubicBezTo>
                      <a:pt x="36368" y="32905"/>
                      <a:pt x="38100" y="33771"/>
                      <a:pt x="39832" y="35502"/>
                    </a:cubicBezTo>
                    <a:cubicBezTo>
                      <a:pt x="41564" y="37234"/>
                      <a:pt x="42430" y="38100"/>
                      <a:pt x="43295" y="40698"/>
                    </a:cubicBezTo>
                    <a:cubicBezTo>
                      <a:pt x="44161" y="42430"/>
                      <a:pt x="44161" y="45027"/>
                      <a:pt x="44161" y="47625"/>
                    </a:cubicBezTo>
                    <a:cubicBezTo>
                      <a:pt x="44161" y="50223"/>
                      <a:pt x="43295" y="53686"/>
                      <a:pt x="42430" y="56284"/>
                    </a:cubicBezTo>
                    <a:cubicBezTo>
                      <a:pt x="41564" y="58882"/>
                      <a:pt x="39832" y="61480"/>
                      <a:pt x="38100" y="63212"/>
                    </a:cubicBezTo>
                    <a:cubicBezTo>
                      <a:pt x="36368" y="64943"/>
                      <a:pt x="33770" y="66675"/>
                      <a:pt x="31173" y="67541"/>
                    </a:cubicBezTo>
                    <a:cubicBezTo>
                      <a:pt x="28575" y="68407"/>
                      <a:pt x="25111" y="69273"/>
                      <a:pt x="21648" y="69273"/>
                    </a:cubicBezTo>
                    <a:cubicBezTo>
                      <a:pt x="19916" y="69273"/>
                      <a:pt x="17318" y="69273"/>
                      <a:pt x="15586" y="68407"/>
                    </a:cubicBezTo>
                    <a:cubicBezTo>
                      <a:pt x="13855" y="68407"/>
                      <a:pt x="11257" y="67541"/>
                      <a:pt x="9525" y="66675"/>
                    </a:cubicBezTo>
                    <a:cubicBezTo>
                      <a:pt x="7793" y="65809"/>
                      <a:pt x="6061" y="64943"/>
                      <a:pt x="4330" y="64077"/>
                    </a:cubicBezTo>
                    <a:cubicBezTo>
                      <a:pt x="2598" y="63212"/>
                      <a:pt x="866" y="61480"/>
                      <a:pt x="0" y="60614"/>
                    </a:cubicBezTo>
                    <a:lnTo>
                      <a:pt x="3464" y="54552"/>
                    </a:lnTo>
                    <a:cubicBezTo>
                      <a:pt x="3464" y="54552"/>
                      <a:pt x="4330" y="53686"/>
                      <a:pt x="4330" y="53686"/>
                    </a:cubicBezTo>
                    <a:cubicBezTo>
                      <a:pt x="5195" y="53686"/>
                      <a:pt x="5195" y="52821"/>
                      <a:pt x="6061" y="52821"/>
                    </a:cubicBezTo>
                    <a:cubicBezTo>
                      <a:pt x="6927" y="52821"/>
                      <a:pt x="7793" y="52821"/>
                      <a:pt x="8659" y="53686"/>
                    </a:cubicBezTo>
                    <a:cubicBezTo>
                      <a:pt x="9525" y="54552"/>
                      <a:pt x="10391" y="55418"/>
                      <a:pt x="12123" y="55418"/>
                    </a:cubicBezTo>
                    <a:cubicBezTo>
                      <a:pt x="12989" y="56284"/>
                      <a:pt x="14720" y="57150"/>
                      <a:pt x="16452" y="57150"/>
                    </a:cubicBezTo>
                    <a:cubicBezTo>
                      <a:pt x="18184" y="58016"/>
                      <a:pt x="19916" y="58016"/>
                      <a:pt x="22514" y="58016"/>
                    </a:cubicBezTo>
                    <a:cubicBezTo>
                      <a:pt x="25977" y="58016"/>
                      <a:pt x="28575" y="57150"/>
                      <a:pt x="30307" y="55418"/>
                    </a:cubicBezTo>
                    <a:cubicBezTo>
                      <a:pt x="32039" y="53686"/>
                      <a:pt x="32905" y="51089"/>
                      <a:pt x="32905" y="48491"/>
                    </a:cubicBezTo>
                    <a:cubicBezTo>
                      <a:pt x="32905" y="46759"/>
                      <a:pt x="32905" y="45027"/>
                      <a:pt x="32039" y="44161"/>
                    </a:cubicBezTo>
                    <a:cubicBezTo>
                      <a:pt x="31173" y="43295"/>
                      <a:pt x="30307" y="42430"/>
                      <a:pt x="28575" y="41564"/>
                    </a:cubicBezTo>
                    <a:cubicBezTo>
                      <a:pt x="26843" y="40698"/>
                      <a:pt x="25111" y="39832"/>
                      <a:pt x="23380" y="39832"/>
                    </a:cubicBezTo>
                    <a:cubicBezTo>
                      <a:pt x="21648" y="38966"/>
                      <a:pt x="19916" y="38966"/>
                      <a:pt x="18184" y="38100"/>
                    </a:cubicBezTo>
                    <a:cubicBezTo>
                      <a:pt x="16452" y="37234"/>
                      <a:pt x="14720" y="36368"/>
                      <a:pt x="12989" y="35502"/>
                    </a:cubicBezTo>
                    <a:cubicBezTo>
                      <a:pt x="11257" y="34636"/>
                      <a:pt x="9525" y="33771"/>
                      <a:pt x="7793" y="32039"/>
                    </a:cubicBezTo>
                    <a:cubicBezTo>
                      <a:pt x="6061" y="30307"/>
                      <a:pt x="5195" y="28575"/>
                      <a:pt x="4330" y="26843"/>
                    </a:cubicBezTo>
                    <a:cubicBezTo>
                      <a:pt x="3464" y="25112"/>
                      <a:pt x="3464" y="22514"/>
                      <a:pt x="3464" y="19050"/>
                    </a:cubicBezTo>
                    <a:cubicBezTo>
                      <a:pt x="3464" y="16452"/>
                      <a:pt x="4330" y="14721"/>
                      <a:pt x="5195" y="12123"/>
                    </a:cubicBezTo>
                    <a:cubicBezTo>
                      <a:pt x="6061" y="9525"/>
                      <a:pt x="7793" y="7793"/>
                      <a:pt x="9525" y="6061"/>
                    </a:cubicBezTo>
                    <a:cubicBezTo>
                      <a:pt x="11257" y="4330"/>
                      <a:pt x="13855" y="2598"/>
                      <a:pt x="16452" y="1732"/>
                    </a:cubicBezTo>
                    <a:cubicBezTo>
                      <a:pt x="19050" y="866"/>
                      <a:pt x="22514" y="0"/>
                      <a:pt x="25977" y="0"/>
                    </a:cubicBezTo>
                    <a:cubicBezTo>
                      <a:pt x="29441" y="0"/>
                      <a:pt x="33770" y="866"/>
                      <a:pt x="36368" y="1732"/>
                    </a:cubicBezTo>
                    <a:cubicBezTo>
                      <a:pt x="39832" y="2598"/>
                      <a:pt x="42430" y="4330"/>
                      <a:pt x="45027" y="6927"/>
                    </a:cubicBezTo>
                    <a:lnTo>
                      <a:pt x="40698" y="14721"/>
                    </a:lnTo>
                    <a:close/>
                  </a:path>
                </a:pathLst>
              </a:custGeom>
              <a:solidFill>
                <a:srgbClr val="203249"/>
              </a:solid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32AF5DBA-23AE-E644-0A2D-E858AED990DC}"/>
                  </a:ext>
                </a:extLst>
              </p:cNvPr>
              <p:cNvSpPr/>
              <p:nvPr/>
            </p:nvSpPr>
            <p:spPr>
              <a:xfrm>
                <a:off x="4391890" y="4282786"/>
                <a:ext cx="55418" cy="65809"/>
              </a:xfrm>
              <a:custGeom>
                <a:avLst/>
                <a:gdLst>
                  <a:gd name="connsiteX0" fmla="*/ 55418 w 55418"/>
                  <a:gd name="connsiteY0" fmla="*/ 0 h 65809"/>
                  <a:gd name="connsiteX1" fmla="*/ 55418 w 55418"/>
                  <a:gd name="connsiteY1" fmla="*/ 65809 h 65809"/>
                  <a:gd name="connsiteX2" fmla="*/ 43295 w 55418"/>
                  <a:gd name="connsiteY2" fmla="*/ 65809 h 65809"/>
                  <a:gd name="connsiteX3" fmla="*/ 43295 w 55418"/>
                  <a:gd name="connsiteY3" fmla="*/ 37234 h 65809"/>
                  <a:gd name="connsiteX4" fmla="*/ 12123 w 55418"/>
                  <a:gd name="connsiteY4" fmla="*/ 37234 h 65809"/>
                  <a:gd name="connsiteX5" fmla="*/ 12123 w 55418"/>
                  <a:gd name="connsiteY5" fmla="*/ 65809 h 65809"/>
                  <a:gd name="connsiteX6" fmla="*/ 0 w 55418"/>
                  <a:gd name="connsiteY6" fmla="*/ 65809 h 65809"/>
                  <a:gd name="connsiteX7" fmla="*/ 0 w 55418"/>
                  <a:gd name="connsiteY7" fmla="*/ 0 h 65809"/>
                  <a:gd name="connsiteX8" fmla="*/ 12123 w 55418"/>
                  <a:gd name="connsiteY8" fmla="*/ 0 h 65809"/>
                  <a:gd name="connsiteX9" fmla="*/ 12123 w 55418"/>
                  <a:gd name="connsiteY9" fmla="*/ 28575 h 65809"/>
                  <a:gd name="connsiteX10" fmla="*/ 43295 w 55418"/>
                  <a:gd name="connsiteY10" fmla="*/ 28575 h 65809"/>
                  <a:gd name="connsiteX11" fmla="*/ 43295 w 55418"/>
                  <a:gd name="connsiteY11" fmla="*/ 0 h 65809"/>
                  <a:gd name="connsiteX12" fmla="*/ 55418 w 55418"/>
                  <a:gd name="connsiteY12" fmla="*/ 0 h 6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5418" h="65809">
                    <a:moveTo>
                      <a:pt x="55418" y="0"/>
                    </a:moveTo>
                    <a:lnTo>
                      <a:pt x="55418" y="65809"/>
                    </a:lnTo>
                    <a:lnTo>
                      <a:pt x="43295" y="65809"/>
                    </a:lnTo>
                    <a:lnTo>
                      <a:pt x="43295" y="37234"/>
                    </a:lnTo>
                    <a:lnTo>
                      <a:pt x="12123" y="37234"/>
                    </a:lnTo>
                    <a:lnTo>
                      <a:pt x="12123" y="65809"/>
                    </a:lnTo>
                    <a:lnTo>
                      <a:pt x="0" y="65809"/>
                    </a:lnTo>
                    <a:lnTo>
                      <a:pt x="0" y="0"/>
                    </a:lnTo>
                    <a:lnTo>
                      <a:pt x="12123" y="0"/>
                    </a:lnTo>
                    <a:lnTo>
                      <a:pt x="12123" y="28575"/>
                    </a:lnTo>
                    <a:lnTo>
                      <a:pt x="43295" y="28575"/>
                    </a:lnTo>
                    <a:lnTo>
                      <a:pt x="43295" y="0"/>
                    </a:lnTo>
                    <a:lnTo>
                      <a:pt x="55418" y="0"/>
                    </a:lnTo>
                    <a:close/>
                  </a:path>
                </a:pathLst>
              </a:custGeom>
              <a:solidFill>
                <a:srgbClr val="203249"/>
              </a:solid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49555395-4FA4-4A4C-F06F-C7EC80900129}"/>
                  </a:ext>
                </a:extLst>
              </p:cNvPr>
              <p:cNvSpPr/>
              <p:nvPr/>
            </p:nvSpPr>
            <p:spPr>
              <a:xfrm>
                <a:off x="4468090" y="4283652"/>
                <a:ext cx="12122" cy="65808"/>
              </a:xfrm>
              <a:custGeom>
                <a:avLst/>
                <a:gdLst>
                  <a:gd name="connsiteX0" fmla="*/ 12123 w 12122"/>
                  <a:gd name="connsiteY0" fmla="*/ 65809 h 65808"/>
                  <a:gd name="connsiteX1" fmla="*/ 0 w 12122"/>
                  <a:gd name="connsiteY1" fmla="*/ 65809 h 65808"/>
                  <a:gd name="connsiteX2" fmla="*/ 0 w 12122"/>
                  <a:gd name="connsiteY2" fmla="*/ 0 h 65808"/>
                  <a:gd name="connsiteX3" fmla="*/ 12123 w 12122"/>
                  <a:gd name="connsiteY3" fmla="*/ 0 h 65808"/>
                  <a:gd name="connsiteX4" fmla="*/ 12123 w 12122"/>
                  <a:gd name="connsiteY4" fmla="*/ 65809 h 65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22" h="65808">
                    <a:moveTo>
                      <a:pt x="12123" y="65809"/>
                    </a:moveTo>
                    <a:lnTo>
                      <a:pt x="0" y="65809"/>
                    </a:lnTo>
                    <a:lnTo>
                      <a:pt x="0" y="0"/>
                    </a:lnTo>
                    <a:lnTo>
                      <a:pt x="12123" y="0"/>
                    </a:lnTo>
                    <a:lnTo>
                      <a:pt x="12123" y="65809"/>
                    </a:lnTo>
                    <a:close/>
                  </a:path>
                </a:pathLst>
              </a:custGeom>
              <a:solidFill>
                <a:srgbClr val="203249"/>
              </a:solid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AC3D70EF-E86F-7A0F-5C0F-AD65D0AB82AB}"/>
                  </a:ext>
                </a:extLst>
              </p:cNvPr>
              <p:cNvSpPr/>
              <p:nvPr/>
            </p:nvSpPr>
            <p:spPr>
              <a:xfrm>
                <a:off x="4500995" y="4283652"/>
                <a:ext cx="41563" cy="65808"/>
              </a:xfrm>
              <a:custGeom>
                <a:avLst/>
                <a:gdLst>
                  <a:gd name="connsiteX0" fmla="*/ 12123 w 41563"/>
                  <a:gd name="connsiteY0" fmla="*/ 9525 h 65808"/>
                  <a:gd name="connsiteX1" fmla="*/ 12123 w 41563"/>
                  <a:gd name="connsiteY1" fmla="*/ 29441 h 65808"/>
                  <a:gd name="connsiteX2" fmla="*/ 37234 w 41563"/>
                  <a:gd name="connsiteY2" fmla="*/ 29441 h 65808"/>
                  <a:gd name="connsiteX3" fmla="*/ 37234 w 41563"/>
                  <a:gd name="connsiteY3" fmla="*/ 38966 h 65808"/>
                  <a:gd name="connsiteX4" fmla="*/ 12123 w 41563"/>
                  <a:gd name="connsiteY4" fmla="*/ 38966 h 65808"/>
                  <a:gd name="connsiteX5" fmla="*/ 12123 w 41563"/>
                  <a:gd name="connsiteY5" fmla="*/ 65809 h 65808"/>
                  <a:gd name="connsiteX6" fmla="*/ 0 w 41563"/>
                  <a:gd name="connsiteY6" fmla="*/ 65809 h 65808"/>
                  <a:gd name="connsiteX7" fmla="*/ 0 w 41563"/>
                  <a:gd name="connsiteY7" fmla="*/ 0 h 65808"/>
                  <a:gd name="connsiteX8" fmla="*/ 41564 w 41563"/>
                  <a:gd name="connsiteY8" fmla="*/ 0 h 65808"/>
                  <a:gd name="connsiteX9" fmla="*/ 41564 w 41563"/>
                  <a:gd name="connsiteY9" fmla="*/ 9525 h 65808"/>
                  <a:gd name="connsiteX10" fmla="*/ 12123 w 41563"/>
                  <a:gd name="connsiteY10" fmla="*/ 9525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65808">
                    <a:moveTo>
                      <a:pt x="12123" y="9525"/>
                    </a:moveTo>
                    <a:lnTo>
                      <a:pt x="12123" y="29441"/>
                    </a:lnTo>
                    <a:lnTo>
                      <a:pt x="37234" y="29441"/>
                    </a:lnTo>
                    <a:lnTo>
                      <a:pt x="37234" y="38966"/>
                    </a:lnTo>
                    <a:lnTo>
                      <a:pt x="12123" y="38966"/>
                    </a:lnTo>
                    <a:lnTo>
                      <a:pt x="12123" y="65809"/>
                    </a:lnTo>
                    <a:lnTo>
                      <a:pt x="0" y="65809"/>
                    </a:lnTo>
                    <a:lnTo>
                      <a:pt x="0" y="0"/>
                    </a:lnTo>
                    <a:lnTo>
                      <a:pt x="41564" y="0"/>
                    </a:lnTo>
                    <a:lnTo>
                      <a:pt x="41564" y="9525"/>
                    </a:lnTo>
                    <a:lnTo>
                      <a:pt x="12123" y="9525"/>
                    </a:lnTo>
                    <a:close/>
                  </a:path>
                </a:pathLst>
              </a:custGeom>
              <a:solidFill>
                <a:srgbClr val="203249"/>
              </a:solid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3C89259-286D-8F92-7A60-63E262565743}"/>
                  </a:ext>
                </a:extLst>
              </p:cNvPr>
              <p:cNvSpPr/>
              <p:nvPr/>
            </p:nvSpPr>
            <p:spPr>
              <a:xfrm>
                <a:off x="4552083" y="4282786"/>
                <a:ext cx="51954" cy="66674"/>
              </a:xfrm>
              <a:custGeom>
                <a:avLst/>
                <a:gdLst>
                  <a:gd name="connsiteX0" fmla="*/ 51955 w 51954"/>
                  <a:gd name="connsiteY0" fmla="*/ 10391 h 66674"/>
                  <a:gd name="connsiteX1" fmla="*/ 32039 w 51954"/>
                  <a:gd name="connsiteY1" fmla="*/ 10391 h 66674"/>
                  <a:gd name="connsiteX2" fmla="*/ 32039 w 51954"/>
                  <a:gd name="connsiteY2" fmla="*/ 66675 h 66674"/>
                  <a:gd name="connsiteX3" fmla="*/ 19916 w 51954"/>
                  <a:gd name="connsiteY3" fmla="*/ 66675 h 66674"/>
                  <a:gd name="connsiteX4" fmla="*/ 19916 w 51954"/>
                  <a:gd name="connsiteY4" fmla="*/ 10391 h 66674"/>
                  <a:gd name="connsiteX5" fmla="*/ 0 w 51954"/>
                  <a:gd name="connsiteY5" fmla="*/ 10391 h 66674"/>
                  <a:gd name="connsiteX6" fmla="*/ 0 w 51954"/>
                  <a:gd name="connsiteY6" fmla="*/ 0 h 66674"/>
                  <a:gd name="connsiteX7" fmla="*/ 51955 w 51954"/>
                  <a:gd name="connsiteY7" fmla="*/ 0 h 66674"/>
                  <a:gd name="connsiteX8" fmla="*/ 51955 w 51954"/>
                  <a:gd name="connsiteY8" fmla="*/ 10391 h 66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954" h="66674">
                    <a:moveTo>
                      <a:pt x="51955" y="10391"/>
                    </a:moveTo>
                    <a:lnTo>
                      <a:pt x="32039" y="10391"/>
                    </a:lnTo>
                    <a:lnTo>
                      <a:pt x="32039" y="66675"/>
                    </a:lnTo>
                    <a:lnTo>
                      <a:pt x="19916" y="66675"/>
                    </a:lnTo>
                    <a:lnTo>
                      <a:pt x="19916" y="10391"/>
                    </a:lnTo>
                    <a:lnTo>
                      <a:pt x="0" y="10391"/>
                    </a:lnTo>
                    <a:lnTo>
                      <a:pt x="0" y="0"/>
                    </a:lnTo>
                    <a:lnTo>
                      <a:pt x="51955" y="0"/>
                    </a:lnTo>
                    <a:lnTo>
                      <a:pt x="51955" y="10391"/>
                    </a:lnTo>
                    <a:close/>
                  </a:path>
                </a:pathLst>
              </a:custGeom>
              <a:solidFill>
                <a:srgbClr val="203249"/>
              </a:solidFill>
              <a:ln w="8653" cap="flat">
                <a:noFill/>
                <a:prstDash val="solid"/>
                <a:miter/>
              </a:ln>
            </p:spPr>
            <p:txBody>
              <a:bodyPr rtlCol="0" anchor="ctr"/>
              <a:lstStyle/>
              <a:p>
                <a:endParaRPr lang="en-US"/>
              </a:p>
            </p:txBody>
          </p:sp>
        </p:grpSp>
        <p:grpSp>
          <p:nvGrpSpPr>
            <p:cNvPr id="38" name="Graphic 6">
              <a:extLst>
                <a:ext uri="{FF2B5EF4-FFF2-40B4-BE49-F238E27FC236}">
                  <a16:creationId xmlns:a16="http://schemas.microsoft.com/office/drawing/2014/main" id="{60B81D2F-35C0-CE2E-D36C-BB760C134073}"/>
                </a:ext>
              </a:extLst>
            </p:cNvPr>
            <p:cNvGrpSpPr/>
            <p:nvPr/>
          </p:nvGrpSpPr>
          <p:grpSpPr>
            <a:xfrm>
              <a:off x="4087090" y="4391891"/>
              <a:ext cx="763731" cy="243320"/>
              <a:chOff x="4087090" y="4391891"/>
              <a:chExt cx="763731" cy="243320"/>
            </a:xfrm>
            <a:solidFill>
              <a:srgbClr val="203249"/>
            </a:solidFill>
          </p:grpSpPr>
          <p:sp>
            <p:nvSpPr>
              <p:cNvPr id="70" name="Freeform 69">
                <a:extLst>
                  <a:ext uri="{FF2B5EF4-FFF2-40B4-BE49-F238E27FC236}">
                    <a16:creationId xmlns:a16="http://schemas.microsoft.com/office/drawing/2014/main" id="{8A5669C0-9958-0C1C-DBF7-77A7F29CBC23}"/>
                  </a:ext>
                </a:extLst>
              </p:cNvPr>
              <p:cNvSpPr/>
              <p:nvPr/>
            </p:nvSpPr>
            <p:spPr>
              <a:xfrm>
                <a:off x="4087090" y="4395354"/>
                <a:ext cx="82261" cy="89188"/>
              </a:xfrm>
              <a:custGeom>
                <a:avLst/>
                <a:gdLst>
                  <a:gd name="connsiteX0" fmla="*/ 82261 w 82261"/>
                  <a:gd name="connsiteY0" fmla="*/ 38100 h 89188"/>
                  <a:gd name="connsiteX1" fmla="*/ 78798 w 82261"/>
                  <a:gd name="connsiteY1" fmla="*/ 58882 h 89188"/>
                  <a:gd name="connsiteX2" fmla="*/ 69273 w 82261"/>
                  <a:gd name="connsiteY2" fmla="*/ 75334 h 89188"/>
                  <a:gd name="connsiteX3" fmla="*/ 54552 w 82261"/>
                  <a:gd name="connsiteY3" fmla="*/ 85725 h 89188"/>
                  <a:gd name="connsiteX4" fmla="*/ 35502 w 82261"/>
                  <a:gd name="connsiteY4" fmla="*/ 89189 h 89188"/>
                  <a:gd name="connsiteX5" fmla="*/ 20782 w 82261"/>
                  <a:gd name="connsiteY5" fmla="*/ 86591 h 89188"/>
                  <a:gd name="connsiteX6" fmla="*/ 9525 w 82261"/>
                  <a:gd name="connsiteY6" fmla="*/ 78798 h 89188"/>
                  <a:gd name="connsiteX7" fmla="*/ 2598 w 82261"/>
                  <a:gd name="connsiteY7" fmla="*/ 66675 h 89188"/>
                  <a:gd name="connsiteX8" fmla="*/ 0 w 82261"/>
                  <a:gd name="connsiteY8" fmla="*/ 51089 h 89188"/>
                  <a:gd name="connsiteX9" fmla="*/ 3464 w 82261"/>
                  <a:gd name="connsiteY9" fmla="*/ 30307 h 89188"/>
                  <a:gd name="connsiteX10" fmla="*/ 12989 w 82261"/>
                  <a:gd name="connsiteY10" fmla="*/ 13855 h 89188"/>
                  <a:gd name="connsiteX11" fmla="*/ 27709 w 82261"/>
                  <a:gd name="connsiteY11" fmla="*/ 3464 h 89188"/>
                  <a:gd name="connsiteX12" fmla="*/ 45893 w 82261"/>
                  <a:gd name="connsiteY12" fmla="*/ 0 h 89188"/>
                  <a:gd name="connsiteX13" fmla="*/ 60614 w 82261"/>
                  <a:gd name="connsiteY13" fmla="*/ 2598 h 89188"/>
                  <a:gd name="connsiteX14" fmla="*/ 71870 w 82261"/>
                  <a:gd name="connsiteY14" fmla="*/ 10391 h 89188"/>
                  <a:gd name="connsiteX15" fmla="*/ 78798 w 82261"/>
                  <a:gd name="connsiteY15" fmla="*/ 22514 h 89188"/>
                  <a:gd name="connsiteX16" fmla="*/ 82261 w 82261"/>
                  <a:gd name="connsiteY16" fmla="*/ 38100 h 89188"/>
                  <a:gd name="connsiteX17" fmla="*/ 70139 w 82261"/>
                  <a:gd name="connsiteY17" fmla="*/ 38100 h 89188"/>
                  <a:gd name="connsiteX18" fmla="*/ 68407 w 82261"/>
                  <a:gd name="connsiteY18" fmla="*/ 25977 h 89188"/>
                  <a:gd name="connsiteX19" fmla="*/ 63211 w 82261"/>
                  <a:gd name="connsiteY19" fmla="*/ 16452 h 89188"/>
                  <a:gd name="connsiteX20" fmla="*/ 55418 w 82261"/>
                  <a:gd name="connsiteY20" fmla="*/ 10391 h 89188"/>
                  <a:gd name="connsiteX21" fmla="*/ 45027 w 82261"/>
                  <a:gd name="connsiteY21" fmla="*/ 8659 h 89188"/>
                  <a:gd name="connsiteX22" fmla="*/ 31173 w 82261"/>
                  <a:gd name="connsiteY22" fmla="*/ 11257 h 89188"/>
                  <a:gd name="connsiteX23" fmla="*/ 20782 w 82261"/>
                  <a:gd name="connsiteY23" fmla="*/ 19916 h 89188"/>
                  <a:gd name="connsiteX24" fmla="*/ 13855 w 82261"/>
                  <a:gd name="connsiteY24" fmla="*/ 32904 h 89188"/>
                  <a:gd name="connsiteX25" fmla="*/ 11257 w 82261"/>
                  <a:gd name="connsiteY25" fmla="*/ 50223 h 89188"/>
                  <a:gd name="connsiteX26" fmla="*/ 12989 w 82261"/>
                  <a:gd name="connsiteY26" fmla="*/ 62345 h 89188"/>
                  <a:gd name="connsiteX27" fmla="*/ 18184 w 82261"/>
                  <a:gd name="connsiteY27" fmla="*/ 71871 h 89188"/>
                  <a:gd name="connsiteX28" fmla="*/ 25977 w 82261"/>
                  <a:gd name="connsiteY28" fmla="*/ 77932 h 89188"/>
                  <a:gd name="connsiteX29" fmla="*/ 36368 w 82261"/>
                  <a:gd name="connsiteY29" fmla="*/ 79663 h 89188"/>
                  <a:gd name="connsiteX30" fmla="*/ 50223 w 82261"/>
                  <a:gd name="connsiteY30" fmla="*/ 77066 h 89188"/>
                  <a:gd name="connsiteX31" fmla="*/ 60614 w 82261"/>
                  <a:gd name="connsiteY31" fmla="*/ 68407 h 89188"/>
                  <a:gd name="connsiteX32" fmla="*/ 67541 w 82261"/>
                  <a:gd name="connsiteY32" fmla="*/ 55418 h 89188"/>
                  <a:gd name="connsiteX33" fmla="*/ 70139 w 82261"/>
                  <a:gd name="connsiteY33" fmla="*/ 38100 h 89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82261" h="89188">
                    <a:moveTo>
                      <a:pt x="82261" y="38100"/>
                    </a:moveTo>
                    <a:cubicBezTo>
                      <a:pt x="82261" y="45893"/>
                      <a:pt x="81395" y="52821"/>
                      <a:pt x="78798" y="58882"/>
                    </a:cubicBezTo>
                    <a:cubicBezTo>
                      <a:pt x="76200" y="64943"/>
                      <a:pt x="73602" y="71004"/>
                      <a:pt x="69273" y="75334"/>
                    </a:cubicBezTo>
                    <a:cubicBezTo>
                      <a:pt x="64943" y="79663"/>
                      <a:pt x="59748" y="83127"/>
                      <a:pt x="54552" y="85725"/>
                    </a:cubicBezTo>
                    <a:cubicBezTo>
                      <a:pt x="48491" y="88323"/>
                      <a:pt x="42430" y="89189"/>
                      <a:pt x="35502" y="89189"/>
                    </a:cubicBezTo>
                    <a:cubicBezTo>
                      <a:pt x="30307" y="89189"/>
                      <a:pt x="25111" y="88323"/>
                      <a:pt x="20782" y="86591"/>
                    </a:cubicBezTo>
                    <a:cubicBezTo>
                      <a:pt x="16452" y="84859"/>
                      <a:pt x="12989" y="82261"/>
                      <a:pt x="9525" y="78798"/>
                    </a:cubicBezTo>
                    <a:cubicBezTo>
                      <a:pt x="6061" y="75334"/>
                      <a:pt x="4330" y="71004"/>
                      <a:pt x="2598" y="66675"/>
                    </a:cubicBezTo>
                    <a:cubicBezTo>
                      <a:pt x="866" y="61480"/>
                      <a:pt x="0" y="56284"/>
                      <a:pt x="0" y="51089"/>
                    </a:cubicBezTo>
                    <a:cubicBezTo>
                      <a:pt x="0" y="43295"/>
                      <a:pt x="866" y="36368"/>
                      <a:pt x="3464" y="30307"/>
                    </a:cubicBezTo>
                    <a:cubicBezTo>
                      <a:pt x="6061" y="24245"/>
                      <a:pt x="9525" y="18184"/>
                      <a:pt x="12989" y="13855"/>
                    </a:cubicBezTo>
                    <a:cubicBezTo>
                      <a:pt x="16452" y="9525"/>
                      <a:pt x="22514" y="6061"/>
                      <a:pt x="27709" y="3464"/>
                    </a:cubicBezTo>
                    <a:cubicBezTo>
                      <a:pt x="33770" y="866"/>
                      <a:pt x="39832" y="0"/>
                      <a:pt x="45893" y="0"/>
                    </a:cubicBezTo>
                    <a:cubicBezTo>
                      <a:pt x="51089" y="0"/>
                      <a:pt x="56284" y="866"/>
                      <a:pt x="60614" y="2598"/>
                    </a:cubicBezTo>
                    <a:cubicBezTo>
                      <a:pt x="64943" y="4330"/>
                      <a:pt x="68407" y="6927"/>
                      <a:pt x="71870" y="10391"/>
                    </a:cubicBezTo>
                    <a:cubicBezTo>
                      <a:pt x="75334" y="13855"/>
                      <a:pt x="77066" y="18184"/>
                      <a:pt x="78798" y="22514"/>
                    </a:cubicBezTo>
                    <a:cubicBezTo>
                      <a:pt x="81395" y="26843"/>
                      <a:pt x="82261" y="32038"/>
                      <a:pt x="82261" y="38100"/>
                    </a:cubicBezTo>
                    <a:close/>
                    <a:moveTo>
                      <a:pt x="70139" y="38100"/>
                    </a:moveTo>
                    <a:cubicBezTo>
                      <a:pt x="70139" y="33770"/>
                      <a:pt x="69273" y="29441"/>
                      <a:pt x="68407" y="25977"/>
                    </a:cubicBezTo>
                    <a:cubicBezTo>
                      <a:pt x="67541" y="22514"/>
                      <a:pt x="65809" y="19050"/>
                      <a:pt x="63211" y="16452"/>
                    </a:cubicBezTo>
                    <a:cubicBezTo>
                      <a:pt x="61480" y="13855"/>
                      <a:pt x="58882" y="12123"/>
                      <a:pt x="55418" y="10391"/>
                    </a:cubicBezTo>
                    <a:cubicBezTo>
                      <a:pt x="51955" y="8659"/>
                      <a:pt x="48491" y="8659"/>
                      <a:pt x="45027" y="8659"/>
                    </a:cubicBezTo>
                    <a:cubicBezTo>
                      <a:pt x="39832" y="8659"/>
                      <a:pt x="35502" y="9525"/>
                      <a:pt x="31173" y="11257"/>
                    </a:cubicBezTo>
                    <a:cubicBezTo>
                      <a:pt x="26843" y="12989"/>
                      <a:pt x="23380" y="16452"/>
                      <a:pt x="20782" y="19916"/>
                    </a:cubicBezTo>
                    <a:cubicBezTo>
                      <a:pt x="18184" y="23379"/>
                      <a:pt x="15586" y="27709"/>
                      <a:pt x="13855" y="32904"/>
                    </a:cubicBezTo>
                    <a:cubicBezTo>
                      <a:pt x="12123" y="38100"/>
                      <a:pt x="11257" y="44161"/>
                      <a:pt x="11257" y="50223"/>
                    </a:cubicBezTo>
                    <a:cubicBezTo>
                      <a:pt x="11257" y="54552"/>
                      <a:pt x="12123" y="58882"/>
                      <a:pt x="12989" y="62345"/>
                    </a:cubicBezTo>
                    <a:cubicBezTo>
                      <a:pt x="13855" y="65809"/>
                      <a:pt x="15586" y="69272"/>
                      <a:pt x="18184" y="71871"/>
                    </a:cubicBezTo>
                    <a:cubicBezTo>
                      <a:pt x="19916" y="74468"/>
                      <a:pt x="23380" y="76200"/>
                      <a:pt x="25977" y="77932"/>
                    </a:cubicBezTo>
                    <a:cubicBezTo>
                      <a:pt x="29441" y="79663"/>
                      <a:pt x="32905" y="79663"/>
                      <a:pt x="36368" y="79663"/>
                    </a:cubicBezTo>
                    <a:cubicBezTo>
                      <a:pt x="41564" y="79663"/>
                      <a:pt x="45893" y="78798"/>
                      <a:pt x="50223" y="77066"/>
                    </a:cubicBezTo>
                    <a:cubicBezTo>
                      <a:pt x="54552" y="75334"/>
                      <a:pt x="58016" y="72736"/>
                      <a:pt x="60614" y="68407"/>
                    </a:cubicBezTo>
                    <a:cubicBezTo>
                      <a:pt x="63211" y="64943"/>
                      <a:pt x="65809" y="60613"/>
                      <a:pt x="67541" y="55418"/>
                    </a:cubicBezTo>
                    <a:cubicBezTo>
                      <a:pt x="69273" y="50223"/>
                      <a:pt x="70139" y="44161"/>
                      <a:pt x="70139" y="38100"/>
                    </a:cubicBezTo>
                    <a:close/>
                  </a:path>
                </a:pathLst>
              </a:custGeom>
              <a:solidFill>
                <a:srgbClr val="203249"/>
              </a:solidFill>
              <a:ln w="8653"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DB4E824B-2FD5-A927-0418-FB89F730361E}"/>
                  </a:ext>
                </a:extLst>
              </p:cNvPr>
              <p:cNvSpPr/>
              <p:nvPr/>
            </p:nvSpPr>
            <p:spPr>
              <a:xfrm>
                <a:off x="4177145" y="4420465"/>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4 h 63211"/>
                  <a:gd name="connsiteX7" fmla="*/ 14720 w 41563"/>
                  <a:gd name="connsiteY7" fmla="*/ 33771 h 63211"/>
                  <a:gd name="connsiteX8" fmla="*/ 11257 w 41563"/>
                  <a:gd name="connsiteY8" fmla="*/ 63211 h 63211"/>
                  <a:gd name="connsiteX9" fmla="*/ 0 w 41563"/>
                  <a:gd name="connsiteY9" fmla="*/ 63211 h 63211"/>
                  <a:gd name="connsiteX10" fmla="*/ 7793 w 41563"/>
                  <a:gd name="connsiteY10" fmla="*/ 0 h 63211"/>
                  <a:gd name="connsiteX11" fmla="*/ 13855 w 41563"/>
                  <a:gd name="connsiteY11" fmla="*/ 0 h 63211"/>
                  <a:gd name="connsiteX12" fmla="*/ 17318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1"/>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4"/>
                    </a:cubicBezTo>
                    <a:cubicBezTo>
                      <a:pt x="20782" y="17318"/>
                      <a:pt x="17318" y="24245"/>
                      <a:pt x="14720" y="33771"/>
                    </a:cubicBezTo>
                    <a:lnTo>
                      <a:pt x="11257" y="63211"/>
                    </a:lnTo>
                    <a:lnTo>
                      <a:pt x="0" y="63211"/>
                    </a:lnTo>
                    <a:lnTo>
                      <a:pt x="7793" y="0"/>
                    </a:lnTo>
                    <a:lnTo>
                      <a:pt x="13855" y="0"/>
                    </a:lnTo>
                    <a:cubicBezTo>
                      <a:pt x="16452" y="0"/>
                      <a:pt x="17318" y="866"/>
                      <a:pt x="17318"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53D1AE23-E3E8-C1AD-0443-352636776C4D}"/>
                  </a:ext>
                </a:extLst>
              </p:cNvPr>
              <p:cNvSpPr/>
              <p:nvPr/>
            </p:nvSpPr>
            <p:spPr>
              <a:xfrm>
                <a:off x="4212647" y="4420465"/>
                <a:ext cx="65809" cy="84858"/>
              </a:xfrm>
              <a:custGeom>
                <a:avLst/>
                <a:gdLst>
                  <a:gd name="connsiteX0" fmla="*/ 65809 w 65809"/>
                  <a:gd name="connsiteY0" fmla="*/ 2598 h 84858"/>
                  <a:gd name="connsiteX1" fmla="*/ 64943 w 65809"/>
                  <a:gd name="connsiteY1" fmla="*/ 6061 h 84858"/>
                  <a:gd name="connsiteX2" fmla="*/ 62345 w 65809"/>
                  <a:gd name="connsiteY2" fmla="*/ 8659 h 84858"/>
                  <a:gd name="connsiteX3" fmla="*/ 54552 w 65809"/>
                  <a:gd name="connsiteY3" fmla="*/ 10391 h 84858"/>
                  <a:gd name="connsiteX4" fmla="*/ 55418 w 65809"/>
                  <a:gd name="connsiteY4" fmla="*/ 17318 h 84858"/>
                  <a:gd name="connsiteX5" fmla="*/ 54552 w 65809"/>
                  <a:gd name="connsiteY5" fmla="*/ 22513 h 84858"/>
                  <a:gd name="connsiteX6" fmla="*/ 52820 w 65809"/>
                  <a:gd name="connsiteY6" fmla="*/ 26843 h 84858"/>
                  <a:gd name="connsiteX7" fmla="*/ 50223 w 65809"/>
                  <a:gd name="connsiteY7" fmla="*/ 31173 h 84858"/>
                  <a:gd name="connsiteX8" fmla="*/ 47625 w 65809"/>
                  <a:gd name="connsiteY8" fmla="*/ 34636 h 84858"/>
                  <a:gd name="connsiteX9" fmla="*/ 45893 w 65809"/>
                  <a:gd name="connsiteY9" fmla="*/ 38100 h 84858"/>
                  <a:gd name="connsiteX10" fmla="*/ 45027 w 65809"/>
                  <a:gd name="connsiteY10" fmla="*/ 42430 h 84858"/>
                  <a:gd name="connsiteX11" fmla="*/ 45893 w 65809"/>
                  <a:gd name="connsiteY11" fmla="*/ 45893 h 84858"/>
                  <a:gd name="connsiteX12" fmla="*/ 47625 w 65809"/>
                  <a:gd name="connsiteY12" fmla="*/ 48491 h 84858"/>
                  <a:gd name="connsiteX13" fmla="*/ 49357 w 65809"/>
                  <a:gd name="connsiteY13" fmla="*/ 51089 h 84858"/>
                  <a:gd name="connsiteX14" fmla="*/ 51089 w 65809"/>
                  <a:gd name="connsiteY14" fmla="*/ 54552 h 84858"/>
                  <a:gd name="connsiteX15" fmla="*/ 52820 w 65809"/>
                  <a:gd name="connsiteY15" fmla="*/ 58016 h 84858"/>
                  <a:gd name="connsiteX16" fmla="*/ 53686 w 65809"/>
                  <a:gd name="connsiteY16" fmla="*/ 62346 h 84858"/>
                  <a:gd name="connsiteX17" fmla="*/ 51955 w 65809"/>
                  <a:gd name="connsiteY17" fmla="*/ 71005 h 84858"/>
                  <a:gd name="connsiteX18" fmla="*/ 45893 w 65809"/>
                  <a:gd name="connsiteY18" fmla="*/ 77932 h 84858"/>
                  <a:gd name="connsiteX19" fmla="*/ 36368 w 65809"/>
                  <a:gd name="connsiteY19" fmla="*/ 83127 h 84858"/>
                  <a:gd name="connsiteX20" fmla="*/ 24245 w 65809"/>
                  <a:gd name="connsiteY20" fmla="*/ 84859 h 84858"/>
                  <a:gd name="connsiteX21" fmla="*/ 14720 w 65809"/>
                  <a:gd name="connsiteY21" fmla="*/ 83993 h 84858"/>
                  <a:gd name="connsiteX22" fmla="*/ 6927 w 65809"/>
                  <a:gd name="connsiteY22" fmla="*/ 80529 h 84858"/>
                  <a:gd name="connsiteX23" fmla="*/ 1732 w 65809"/>
                  <a:gd name="connsiteY23" fmla="*/ 75334 h 84858"/>
                  <a:gd name="connsiteX24" fmla="*/ 0 w 65809"/>
                  <a:gd name="connsiteY24" fmla="*/ 69273 h 84858"/>
                  <a:gd name="connsiteX25" fmla="*/ 1732 w 65809"/>
                  <a:gd name="connsiteY25" fmla="*/ 62346 h 84858"/>
                  <a:gd name="connsiteX26" fmla="*/ 6061 w 65809"/>
                  <a:gd name="connsiteY26" fmla="*/ 57150 h 84858"/>
                  <a:gd name="connsiteX27" fmla="*/ 12989 w 65809"/>
                  <a:gd name="connsiteY27" fmla="*/ 53686 h 84858"/>
                  <a:gd name="connsiteX28" fmla="*/ 20782 w 65809"/>
                  <a:gd name="connsiteY28" fmla="*/ 51955 h 84858"/>
                  <a:gd name="connsiteX29" fmla="*/ 29441 w 65809"/>
                  <a:gd name="connsiteY29" fmla="*/ 51089 h 84858"/>
                  <a:gd name="connsiteX30" fmla="*/ 38100 w 65809"/>
                  <a:gd name="connsiteY30" fmla="*/ 51955 h 84858"/>
                  <a:gd name="connsiteX31" fmla="*/ 37234 w 65809"/>
                  <a:gd name="connsiteY31" fmla="*/ 49357 h 84858"/>
                  <a:gd name="connsiteX32" fmla="*/ 37234 w 65809"/>
                  <a:gd name="connsiteY32" fmla="*/ 46759 h 84858"/>
                  <a:gd name="connsiteX33" fmla="*/ 38100 w 65809"/>
                  <a:gd name="connsiteY33" fmla="*/ 42430 h 84858"/>
                  <a:gd name="connsiteX34" fmla="*/ 39832 w 65809"/>
                  <a:gd name="connsiteY34" fmla="*/ 38100 h 84858"/>
                  <a:gd name="connsiteX35" fmla="*/ 34636 w 65809"/>
                  <a:gd name="connsiteY35" fmla="*/ 40698 h 84858"/>
                  <a:gd name="connsiteX36" fmla="*/ 27709 w 65809"/>
                  <a:gd name="connsiteY36" fmla="*/ 41564 h 84858"/>
                  <a:gd name="connsiteX37" fmla="*/ 20782 w 65809"/>
                  <a:gd name="connsiteY37" fmla="*/ 40698 h 84858"/>
                  <a:gd name="connsiteX38" fmla="*/ 15586 w 65809"/>
                  <a:gd name="connsiteY38" fmla="*/ 37234 h 84858"/>
                  <a:gd name="connsiteX39" fmla="*/ 12123 w 65809"/>
                  <a:gd name="connsiteY39" fmla="*/ 31173 h 84858"/>
                  <a:gd name="connsiteX40" fmla="*/ 10391 w 65809"/>
                  <a:gd name="connsiteY40" fmla="*/ 23380 h 84858"/>
                  <a:gd name="connsiteX41" fmla="*/ 12123 w 65809"/>
                  <a:gd name="connsiteY41" fmla="*/ 14721 h 84858"/>
                  <a:gd name="connsiteX42" fmla="*/ 17318 w 65809"/>
                  <a:gd name="connsiteY42" fmla="*/ 6927 h 84858"/>
                  <a:gd name="connsiteX43" fmla="*/ 25111 w 65809"/>
                  <a:gd name="connsiteY43" fmla="*/ 1732 h 84858"/>
                  <a:gd name="connsiteX44" fmla="*/ 35502 w 65809"/>
                  <a:gd name="connsiteY44" fmla="*/ 0 h 84858"/>
                  <a:gd name="connsiteX45" fmla="*/ 41564 w 65809"/>
                  <a:gd name="connsiteY45" fmla="*/ 866 h 84858"/>
                  <a:gd name="connsiteX46" fmla="*/ 46759 w 65809"/>
                  <a:gd name="connsiteY46" fmla="*/ 3464 h 84858"/>
                  <a:gd name="connsiteX47" fmla="*/ 65809 w 65809"/>
                  <a:gd name="connsiteY47" fmla="*/ 3464 h 84858"/>
                  <a:gd name="connsiteX48" fmla="*/ 45027 w 65809"/>
                  <a:gd name="connsiteY48" fmla="*/ 64943 h 84858"/>
                  <a:gd name="connsiteX49" fmla="*/ 45027 w 65809"/>
                  <a:gd name="connsiteY49" fmla="*/ 61479 h 84858"/>
                  <a:gd name="connsiteX50" fmla="*/ 44161 w 65809"/>
                  <a:gd name="connsiteY50" fmla="*/ 58882 h 84858"/>
                  <a:gd name="connsiteX51" fmla="*/ 30307 w 65809"/>
                  <a:gd name="connsiteY51" fmla="*/ 58016 h 84858"/>
                  <a:gd name="connsiteX52" fmla="*/ 20782 w 65809"/>
                  <a:gd name="connsiteY52" fmla="*/ 59748 h 84858"/>
                  <a:gd name="connsiteX53" fmla="*/ 14720 w 65809"/>
                  <a:gd name="connsiteY53" fmla="*/ 63211 h 84858"/>
                  <a:gd name="connsiteX54" fmla="*/ 12989 w 65809"/>
                  <a:gd name="connsiteY54" fmla="*/ 68407 h 84858"/>
                  <a:gd name="connsiteX55" fmla="*/ 16452 w 65809"/>
                  <a:gd name="connsiteY55" fmla="*/ 75334 h 84858"/>
                  <a:gd name="connsiteX56" fmla="*/ 26843 w 65809"/>
                  <a:gd name="connsiteY56" fmla="*/ 77932 h 84858"/>
                  <a:gd name="connsiteX57" fmla="*/ 34636 w 65809"/>
                  <a:gd name="connsiteY57" fmla="*/ 77066 h 84858"/>
                  <a:gd name="connsiteX58" fmla="*/ 40698 w 65809"/>
                  <a:gd name="connsiteY58" fmla="*/ 74468 h 84858"/>
                  <a:gd name="connsiteX59" fmla="*/ 44161 w 65809"/>
                  <a:gd name="connsiteY59" fmla="*/ 70138 h 84858"/>
                  <a:gd name="connsiteX60" fmla="*/ 45027 w 65809"/>
                  <a:gd name="connsiteY60" fmla="*/ 64943 h 84858"/>
                  <a:gd name="connsiteX61" fmla="*/ 32039 w 65809"/>
                  <a:gd name="connsiteY61" fmla="*/ 35502 h 84858"/>
                  <a:gd name="connsiteX62" fmla="*/ 38100 w 65809"/>
                  <a:gd name="connsiteY62" fmla="*/ 33771 h 84858"/>
                  <a:gd name="connsiteX63" fmla="*/ 42430 w 65809"/>
                  <a:gd name="connsiteY63" fmla="*/ 30307 h 84858"/>
                  <a:gd name="connsiteX64" fmla="*/ 45027 w 65809"/>
                  <a:gd name="connsiteY64" fmla="*/ 25112 h 84858"/>
                  <a:gd name="connsiteX65" fmla="*/ 45893 w 65809"/>
                  <a:gd name="connsiteY65" fmla="*/ 19050 h 84858"/>
                  <a:gd name="connsiteX66" fmla="*/ 43295 w 65809"/>
                  <a:gd name="connsiteY66" fmla="*/ 10391 h 84858"/>
                  <a:gd name="connsiteX67" fmla="*/ 35502 w 65809"/>
                  <a:gd name="connsiteY67" fmla="*/ 7793 h 84858"/>
                  <a:gd name="connsiteX68" fmla="*/ 29441 w 65809"/>
                  <a:gd name="connsiteY68" fmla="*/ 9525 h 84858"/>
                  <a:gd name="connsiteX69" fmla="*/ 25111 w 65809"/>
                  <a:gd name="connsiteY69" fmla="*/ 12989 h 84858"/>
                  <a:gd name="connsiteX70" fmla="*/ 22514 w 65809"/>
                  <a:gd name="connsiteY70" fmla="*/ 18184 h 84858"/>
                  <a:gd name="connsiteX71" fmla="*/ 21648 w 65809"/>
                  <a:gd name="connsiteY71" fmla="*/ 24245 h 84858"/>
                  <a:gd name="connsiteX72" fmla="*/ 24245 w 65809"/>
                  <a:gd name="connsiteY72" fmla="*/ 32904 h 84858"/>
                  <a:gd name="connsiteX73" fmla="*/ 32039 w 65809"/>
                  <a:gd name="connsiteY73" fmla="*/ 35502 h 8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65809" h="84858">
                    <a:moveTo>
                      <a:pt x="65809" y="2598"/>
                    </a:moveTo>
                    <a:lnTo>
                      <a:pt x="64943" y="6061"/>
                    </a:lnTo>
                    <a:cubicBezTo>
                      <a:pt x="64943" y="7793"/>
                      <a:pt x="64077" y="8659"/>
                      <a:pt x="62345" y="8659"/>
                    </a:cubicBezTo>
                    <a:lnTo>
                      <a:pt x="54552" y="10391"/>
                    </a:lnTo>
                    <a:cubicBezTo>
                      <a:pt x="55418" y="12123"/>
                      <a:pt x="55418" y="14721"/>
                      <a:pt x="55418" y="17318"/>
                    </a:cubicBezTo>
                    <a:cubicBezTo>
                      <a:pt x="55418" y="19050"/>
                      <a:pt x="55418" y="21648"/>
                      <a:pt x="54552" y="22513"/>
                    </a:cubicBezTo>
                    <a:cubicBezTo>
                      <a:pt x="53686" y="24245"/>
                      <a:pt x="53686" y="25977"/>
                      <a:pt x="52820" y="26843"/>
                    </a:cubicBezTo>
                    <a:cubicBezTo>
                      <a:pt x="51955" y="27709"/>
                      <a:pt x="51089" y="29441"/>
                      <a:pt x="50223" y="31173"/>
                    </a:cubicBezTo>
                    <a:cubicBezTo>
                      <a:pt x="49357" y="32039"/>
                      <a:pt x="48491" y="33771"/>
                      <a:pt x="47625" y="34636"/>
                    </a:cubicBezTo>
                    <a:cubicBezTo>
                      <a:pt x="46759" y="35502"/>
                      <a:pt x="46759" y="37234"/>
                      <a:pt x="45893" y="38100"/>
                    </a:cubicBezTo>
                    <a:cubicBezTo>
                      <a:pt x="45027" y="38966"/>
                      <a:pt x="45027" y="40698"/>
                      <a:pt x="45027" y="42430"/>
                    </a:cubicBezTo>
                    <a:cubicBezTo>
                      <a:pt x="45027" y="43295"/>
                      <a:pt x="45027" y="45027"/>
                      <a:pt x="45893" y="45893"/>
                    </a:cubicBezTo>
                    <a:cubicBezTo>
                      <a:pt x="45893" y="46759"/>
                      <a:pt x="46759" y="47625"/>
                      <a:pt x="47625" y="48491"/>
                    </a:cubicBezTo>
                    <a:cubicBezTo>
                      <a:pt x="48491" y="49357"/>
                      <a:pt x="48491" y="50223"/>
                      <a:pt x="49357" y="51089"/>
                    </a:cubicBezTo>
                    <a:cubicBezTo>
                      <a:pt x="50223" y="51955"/>
                      <a:pt x="51089" y="52820"/>
                      <a:pt x="51089" y="54552"/>
                    </a:cubicBezTo>
                    <a:cubicBezTo>
                      <a:pt x="51955" y="55418"/>
                      <a:pt x="51955" y="57150"/>
                      <a:pt x="52820" y="58016"/>
                    </a:cubicBezTo>
                    <a:cubicBezTo>
                      <a:pt x="53686" y="58882"/>
                      <a:pt x="53686" y="60614"/>
                      <a:pt x="53686" y="62346"/>
                    </a:cubicBezTo>
                    <a:cubicBezTo>
                      <a:pt x="53686" y="64943"/>
                      <a:pt x="52820" y="68407"/>
                      <a:pt x="51955" y="71005"/>
                    </a:cubicBezTo>
                    <a:cubicBezTo>
                      <a:pt x="50223" y="73602"/>
                      <a:pt x="48491" y="76200"/>
                      <a:pt x="45893" y="77932"/>
                    </a:cubicBezTo>
                    <a:cubicBezTo>
                      <a:pt x="43295" y="79664"/>
                      <a:pt x="40698" y="81396"/>
                      <a:pt x="36368" y="83127"/>
                    </a:cubicBezTo>
                    <a:cubicBezTo>
                      <a:pt x="32905" y="83993"/>
                      <a:pt x="28575" y="84859"/>
                      <a:pt x="24245" y="84859"/>
                    </a:cubicBezTo>
                    <a:cubicBezTo>
                      <a:pt x="20782" y="84859"/>
                      <a:pt x="17318" y="84859"/>
                      <a:pt x="14720" y="83993"/>
                    </a:cubicBezTo>
                    <a:cubicBezTo>
                      <a:pt x="12123" y="83127"/>
                      <a:pt x="9525" y="82261"/>
                      <a:pt x="6927" y="80529"/>
                    </a:cubicBezTo>
                    <a:cubicBezTo>
                      <a:pt x="5195" y="78798"/>
                      <a:pt x="3464" y="77932"/>
                      <a:pt x="1732" y="75334"/>
                    </a:cubicBezTo>
                    <a:cubicBezTo>
                      <a:pt x="866" y="73602"/>
                      <a:pt x="0" y="71005"/>
                      <a:pt x="0" y="69273"/>
                    </a:cubicBezTo>
                    <a:cubicBezTo>
                      <a:pt x="0" y="66675"/>
                      <a:pt x="866" y="64077"/>
                      <a:pt x="1732" y="62346"/>
                    </a:cubicBezTo>
                    <a:cubicBezTo>
                      <a:pt x="2598" y="60614"/>
                      <a:pt x="4330" y="58882"/>
                      <a:pt x="6061" y="57150"/>
                    </a:cubicBezTo>
                    <a:cubicBezTo>
                      <a:pt x="7793" y="55418"/>
                      <a:pt x="10391" y="54552"/>
                      <a:pt x="12989" y="53686"/>
                    </a:cubicBezTo>
                    <a:cubicBezTo>
                      <a:pt x="15586" y="52820"/>
                      <a:pt x="18184" y="51955"/>
                      <a:pt x="20782" y="51955"/>
                    </a:cubicBezTo>
                    <a:cubicBezTo>
                      <a:pt x="23380" y="51089"/>
                      <a:pt x="26843" y="51089"/>
                      <a:pt x="29441" y="51089"/>
                    </a:cubicBezTo>
                    <a:cubicBezTo>
                      <a:pt x="32039" y="51089"/>
                      <a:pt x="35502" y="51089"/>
                      <a:pt x="38100" y="51955"/>
                    </a:cubicBezTo>
                    <a:cubicBezTo>
                      <a:pt x="38100" y="51089"/>
                      <a:pt x="37234" y="50223"/>
                      <a:pt x="37234" y="49357"/>
                    </a:cubicBezTo>
                    <a:cubicBezTo>
                      <a:pt x="37234" y="48491"/>
                      <a:pt x="37234" y="47625"/>
                      <a:pt x="37234" y="46759"/>
                    </a:cubicBezTo>
                    <a:cubicBezTo>
                      <a:pt x="37234" y="45893"/>
                      <a:pt x="37234" y="44161"/>
                      <a:pt x="38100" y="42430"/>
                    </a:cubicBezTo>
                    <a:cubicBezTo>
                      <a:pt x="38100" y="40698"/>
                      <a:pt x="38966" y="39832"/>
                      <a:pt x="39832" y="38100"/>
                    </a:cubicBezTo>
                    <a:cubicBezTo>
                      <a:pt x="38100" y="38966"/>
                      <a:pt x="36368" y="39832"/>
                      <a:pt x="34636" y="40698"/>
                    </a:cubicBezTo>
                    <a:cubicBezTo>
                      <a:pt x="32905" y="41564"/>
                      <a:pt x="30307" y="41564"/>
                      <a:pt x="27709" y="41564"/>
                    </a:cubicBezTo>
                    <a:cubicBezTo>
                      <a:pt x="25111" y="41564"/>
                      <a:pt x="23380" y="41564"/>
                      <a:pt x="20782" y="40698"/>
                    </a:cubicBezTo>
                    <a:cubicBezTo>
                      <a:pt x="18184" y="39832"/>
                      <a:pt x="16452" y="38966"/>
                      <a:pt x="15586" y="37234"/>
                    </a:cubicBezTo>
                    <a:cubicBezTo>
                      <a:pt x="13855" y="35502"/>
                      <a:pt x="12989" y="33771"/>
                      <a:pt x="12123" y="31173"/>
                    </a:cubicBezTo>
                    <a:cubicBezTo>
                      <a:pt x="11257" y="28575"/>
                      <a:pt x="10391" y="25977"/>
                      <a:pt x="10391" y="23380"/>
                    </a:cubicBezTo>
                    <a:cubicBezTo>
                      <a:pt x="10391" y="20782"/>
                      <a:pt x="11257" y="17318"/>
                      <a:pt x="12123" y="14721"/>
                    </a:cubicBezTo>
                    <a:cubicBezTo>
                      <a:pt x="12989" y="12123"/>
                      <a:pt x="14720" y="9525"/>
                      <a:pt x="17318" y="6927"/>
                    </a:cubicBezTo>
                    <a:cubicBezTo>
                      <a:pt x="19050" y="4330"/>
                      <a:pt x="21648" y="2598"/>
                      <a:pt x="25111" y="1732"/>
                    </a:cubicBezTo>
                    <a:cubicBezTo>
                      <a:pt x="28575" y="866"/>
                      <a:pt x="32039" y="0"/>
                      <a:pt x="35502" y="0"/>
                    </a:cubicBezTo>
                    <a:cubicBezTo>
                      <a:pt x="38100" y="0"/>
                      <a:pt x="39832" y="0"/>
                      <a:pt x="41564" y="866"/>
                    </a:cubicBezTo>
                    <a:cubicBezTo>
                      <a:pt x="43295" y="1732"/>
                      <a:pt x="45027" y="2598"/>
                      <a:pt x="46759" y="3464"/>
                    </a:cubicBezTo>
                    <a:lnTo>
                      <a:pt x="65809" y="3464"/>
                    </a:lnTo>
                    <a:close/>
                    <a:moveTo>
                      <a:pt x="45027" y="64943"/>
                    </a:moveTo>
                    <a:cubicBezTo>
                      <a:pt x="45027" y="64077"/>
                      <a:pt x="45027" y="63211"/>
                      <a:pt x="45027" y="61479"/>
                    </a:cubicBezTo>
                    <a:cubicBezTo>
                      <a:pt x="45027" y="60614"/>
                      <a:pt x="44161" y="59748"/>
                      <a:pt x="44161" y="58882"/>
                    </a:cubicBezTo>
                    <a:cubicBezTo>
                      <a:pt x="38966" y="58016"/>
                      <a:pt x="33770" y="58016"/>
                      <a:pt x="30307" y="58016"/>
                    </a:cubicBezTo>
                    <a:cubicBezTo>
                      <a:pt x="25977" y="58016"/>
                      <a:pt x="23380" y="58882"/>
                      <a:pt x="20782" y="59748"/>
                    </a:cubicBezTo>
                    <a:cubicBezTo>
                      <a:pt x="18184" y="60614"/>
                      <a:pt x="16452" y="62346"/>
                      <a:pt x="14720" y="63211"/>
                    </a:cubicBezTo>
                    <a:cubicBezTo>
                      <a:pt x="13855" y="64943"/>
                      <a:pt x="12989" y="66675"/>
                      <a:pt x="12989" y="68407"/>
                    </a:cubicBezTo>
                    <a:cubicBezTo>
                      <a:pt x="12989" y="71005"/>
                      <a:pt x="13855" y="73602"/>
                      <a:pt x="16452" y="75334"/>
                    </a:cubicBezTo>
                    <a:cubicBezTo>
                      <a:pt x="19050" y="77066"/>
                      <a:pt x="22514" y="77932"/>
                      <a:pt x="26843" y="77932"/>
                    </a:cubicBezTo>
                    <a:cubicBezTo>
                      <a:pt x="29441" y="77932"/>
                      <a:pt x="32039" y="77932"/>
                      <a:pt x="34636" y="77066"/>
                    </a:cubicBezTo>
                    <a:cubicBezTo>
                      <a:pt x="37234" y="76200"/>
                      <a:pt x="38966" y="75334"/>
                      <a:pt x="40698" y="74468"/>
                    </a:cubicBezTo>
                    <a:cubicBezTo>
                      <a:pt x="42430" y="73602"/>
                      <a:pt x="43295" y="71870"/>
                      <a:pt x="44161" y="70138"/>
                    </a:cubicBezTo>
                    <a:cubicBezTo>
                      <a:pt x="44161" y="68407"/>
                      <a:pt x="45027" y="66675"/>
                      <a:pt x="45027" y="64943"/>
                    </a:cubicBezTo>
                    <a:close/>
                    <a:moveTo>
                      <a:pt x="32039" y="35502"/>
                    </a:moveTo>
                    <a:cubicBezTo>
                      <a:pt x="34636" y="35502"/>
                      <a:pt x="36368" y="34636"/>
                      <a:pt x="38100" y="33771"/>
                    </a:cubicBezTo>
                    <a:cubicBezTo>
                      <a:pt x="39832" y="32904"/>
                      <a:pt x="41564" y="31173"/>
                      <a:pt x="42430" y="30307"/>
                    </a:cubicBezTo>
                    <a:cubicBezTo>
                      <a:pt x="43295" y="28575"/>
                      <a:pt x="44161" y="26843"/>
                      <a:pt x="45027" y="25112"/>
                    </a:cubicBezTo>
                    <a:cubicBezTo>
                      <a:pt x="45893" y="23380"/>
                      <a:pt x="45893" y="20782"/>
                      <a:pt x="45893" y="19050"/>
                    </a:cubicBezTo>
                    <a:cubicBezTo>
                      <a:pt x="45893" y="15586"/>
                      <a:pt x="45027" y="12989"/>
                      <a:pt x="43295" y="10391"/>
                    </a:cubicBezTo>
                    <a:cubicBezTo>
                      <a:pt x="41564" y="8659"/>
                      <a:pt x="38966" y="7793"/>
                      <a:pt x="35502" y="7793"/>
                    </a:cubicBezTo>
                    <a:cubicBezTo>
                      <a:pt x="32905" y="7793"/>
                      <a:pt x="31173" y="8659"/>
                      <a:pt x="29441" y="9525"/>
                    </a:cubicBezTo>
                    <a:cubicBezTo>
                      <a:pt x="27709" y="10391"/>
                      <a:pt x="25977" y="11257"/>
                      <a:pt x="25111" y="12989"/>
                    </a:cubicBezTo>
                    <a:cubicBezTo>
                      <a:pt x="24245" y="14721"/>
                      <a:pt x="23380" y="16452"/>
                      <a:pt x="22514" y="18184"/>
                    </a:cubicBezTo>
                    <a:cubicBezTo>
                      <a:pt x="21648" y="19916"/>
                      <a:pt x="21648" y="22513"/>
                      <a:pt x="21648" y="24245"/>
                    </a:cubicBezTo>
                    <a:cubicBezTo>
                      <a:pt x="21648" y="27709"/>
                      <a:pt x="22514" y="31173"/>
                      <a:pt x="24245" y="32904"/>
                    </a:cubicBezTo>
                    <a:cubicBezTo>
                      <a:pt x="26843" y="34636"/>
                      <a:pt x="29441" y="35502"/>
                      <a:pt x="32039" y="35502"/>
                    </a:cubicBezTo>
                    <a:close/>
                  </a:path>
                </a:pathLst>
              </a:custGeom>
              <a:solidFill>
                <a:srgbClr val="203249"/>
              </a:solidFill>
              <a:ln w="8653"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218762FA-3D96-87CF-6379-E7E758259CC3}"/>
                  </a:ext>
                </a:extLst>
              </p:cNvPr>
              <p:cNvSpPr/>
              <p:nvPr/>
            </p:nvSpPr>
            <p:spPr>
              <a:xfrm>
                <a:off x="4281054" y="4417868"/>
                <a:ext cx="55418" cy="65808"/>
              </a:xfrm>
              <a:custGeom>
                <a:avLst/>
                <a:gdLst>
                  <a:gd name="connsiteX0" fmla="*/ 39832 w 55418"/>
                  <a:gd name="connsiteY0" fmla="*/ 49357 h 65808"/>
                  <a:gd name="connsiteX1" fmla="*/ 34636 w 55418"/>
                  <a:gd name="connsiteY1" fmla="*/ 56284 h 65808"/>
                  <a:gd name="connsiteX2" fmla="*/ 29441 w 55418"/>
                  <a:gd name="connsiteY2" fmla="*/ 61479 h 65808"/>
                  <a:gd name="connsiteX3" fmla="*/ 23380 w 55418"/>
                  <a:gd name="connsiteY3" fmla="*/ 64943 h 65808"/>
                  <a:gd name="connsiteX4" fmla="*/ 16452 w 55418"/>
                  <a:gd name="connsiteY4" fmla="*/ 65809 h 65808"/>
                  <a:gd name="connsiteX5" fmla="*/ 9525 w 55418"/>
                  <a:gd name="connsiteY5" fmla="*/ 64077 h 65808"/>
                  <a:gd name="connsiteX6" fmla="*/ 4330 w 55418"/>
                  <a:gd name="connsiteY6" fmla="*/ 59747 h 65808"/>
                  <a:gd name="connsiteX7" fmla="*/ 866 w 55418"/>
                  <a:gd name="connsiteY7" fmla="*/ 52820 h 65808"/>
                  <a:gd name="connsiteX8" fmla="*/ 0 w 55418"/>
                  <a:gd name="connsiteY8" fmla="*/ 43295 h 65808"/>
                  <a:gd name="connsiteX9" fmla="*/ 1732 w 55418"/>
                  <a:gd name="connsiteY9" fmla="*/ 32039 h 65808"/>
                  <a:gd name="connsiteX10" fmla="*/ 6061 w 55418"/>
                  <a:gd name="connsiteY10" fmla="*/ 21648 h 65808"/>
                  <a:gd name="connsiteX11" fmla="*/ 12123 w 55418"/>
                  <a:gd name="connsiteY11" fmla="*/ 12989 h 65808"/>
                  <a:gd name="connsiteX12" fmla="*/ 19916 w 55418"/>
                  <a:gd name="connsiteY12" fmla="*/ 6061 h 65808"/>
                  <a:gd name="connsiteX13" fmla="*/ 29441 w 55418"/>
                  <a:gd name="connsiteY13" fmla="*/ 1732 h 65808"/>
                  <a:gd name="connsiteX14" fmla="*/ 39832 w 55418"/>
                  <a:gd name="connsiteY14" fmla="*/ 0 h 65808"/>
                  <a:gd name="connsiteX15" fmla="*/ 47625 w 55418"/>
                  <a:gd name="connsiteY15" fmla="*/ 866 h 65808"/>
                  <a:gd name="connsiteX16" fmla="*/ 55418 w 55418"/>
                  <a:gd name="connsiteY16" fmla="*/ 3464 h 65808"/>
                  <a:gd name="connsiteX17" fmla="*/ 47625 w 55418"/>
                  <a:gd name="connsiteY17" fmla="*/ 64077 h 65808"/>
                  <a:gd name="connsiteX18" fmla="*/ 41564 w 55418"/>
                  <a:gd name="connsiteY18" fmla="*/ 64077 h 65808"/>
                  <a:gd name="connsiteX19" fmla="*/ 38966 w 55418"/>
                  <a:gd name="connsiteY19" fmla="*/ 63211 h 65808"/>
                  <a:gd name="connsiteX20" fmla="*/ 38100 w 55418"/>
                  <a:gd name="connsiteY20" fmla="*/ 60614 h 65808"/>
                  <a:gd name="connsiteX21" fmla="*/ 39832 w 55418"/>
                  <a:gd name="connsiteY21" fmla="*/ 49357 h 65808"/>
                  <a:gd name="connsiteX22" fmla="*/ 44161 w 55418"/>
                  <a:gd name="connsiteY22" fmla="*/ 11257 h 65808"/>
                  <a:gd name="connsiteX23" fmla="*/ 41564 w 55418"/>
                  <a:gd name="connsiteY23" fmla="*/ 11257 h 65808"/>
                  <a:gd name="connsiteX24" fmla="*/ 38966 w 55418"/>
                  <a:gd name="connsiteY24" fmla="*/ 11257 h 65808"/>
                  <a:gd name="connsiteX25" fmla="*/ 32039 w 55418"/>
                  <a:gd name="connsiteY25" fmla="*/ 12123 h 65808"/>
                  <a:gd name="connsiteX26" fmla="*/ 25111 w 55418"/>
                  <a:gd name="connsiteY26" fmla="*/ 15586 h 65808"/>
                  <a:gd name="connsiteX27" fmla="*/ 19916 w 55418"/>
                  <a:gd name="connsiteY27" fmla="*/ 20782 h 65808"/>
                  <a:gd name="connsiteX28" fmla="*/ 15586 w 55418"/>
                  <a:gd name="connsiteY28" fmla="*/ 27709 h 65808"/>
                  <a:gd name="connsiteX29" fmla="*/ 12989 w 55418"/>
                  <a:gd name="connsiteY29" fmla="*/ 35502 h 65808"/>
                  <a:gd name="connsiteX30" fmla="*/ 12123 w 55418"/>
                  <a:gd name="connsiteY30" fmla="*/ 44161 h 65808"/>
                  <a:gd name="connsiteX31" fmla="*/ 21648 w 55418"/>
                  <a:gd name="connsiteY31" fmla="*/ 58882 h 65808"/>
                  <a:gd name="connsiteX32" fmla="*/ 27709 w 55418"/>
                  <a:gd name="connsiteY32" fmla="*/ 57150 h 65808"/>
                  <a:gd name="connsiteX33" fmla="*/ 32905 w 55418"/>
                  <a:gd name="connsiteY33" fmla="*/ 51955 h 65808"/>
                  <a:gd name="connsiteX34" fmla="*/ 38100 w 55418"/>
                  <a:gd name="connsiteY34" fmla="*/ 44161 h 65808"/>
                  <a:gd name="connsiteX35" fmla="*/ 42430 w 55418"/>
                  <a:gd name="connsiteY35" fmla="*/ 33770 h 65808"/>
                  <a:gd name="connsiteX36" fmla="*/ 44161 w 55418"/>
                  <a:gd name="connsiteY36" fmla="*/ 11257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8">
                    <a:moveTo>
                      <a:pt x="39832" y="49357"/>
                    </a:moveTo>
                    <a:cubicBezTo>
                      <a:pt x="38100" y="51955"/>
                      <a:pt x="36368" y="54552"/>
                      <a:pt x="34636" y="56284"/>
                    </a:cubicBezTo>
                    <a:cubicBezTo>
                      <a:pt x="32905" y="58882"/>
                      <a:pt x="31173" y="60614"/>
                      <a:pt x="29441" y="61479"/>
                    </a:cubicBezTo>
                    <a:cubicBezTo>
                      <a:pt x="27709" y="63211"/>
                      <a:pt x="25111" y="64077"/>
                      <a:pt x="23380" y="64943"/>
                    </a:cubicBezTo>
                    <a:cubicBezTo>
                      <a:pt x="21648" y="65809"/>
                      <a:pt x="19050" y="65809"/>
                      <a:pt x="16452" y="65809"/>
                    </a:cubicBezTo>
                    <a:cubicBezTo>
                      <a:pt x="13855" y="65809"/>
                      <a:pt x="12123" y="64943"/>
                      <a:pt x="9525" y="64077"/>
                    </a:cubicBezTo>
                    <a:cubicBezTo>
                      <a:pt x="6927" y="63211"/>
                      <a:pt x="6061" y="61479"/>
                      <a:pt x="4330" y="59747"/>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5" y="866"/>
                      <a:pt x="36368" y="0"/>
                      <a:pt x="39832" y="0"/>
                    </a:cubicBezTo>
                    <a:cubicBezTo>
                      <a:pt x="42430" y="0"/>
                      <a:pt x="45027" y="0"/>
                      <a:pt x="47625" y="866"/>
                    </a:cubicBezTo>
                    <a:cubicBezTo>
                      <a:pt x="50223" y="866"/>
                      <a:pt x="52820" y="1732"/>
                      <a:pt x="55418" y="3464"/>
                    </a:cubicBezTo>
                    <a:lnTo>
                      <a:pt x="47625" y="64077"/>
                    </a:lnTo>
                    <a:lnTo>
                      <a:pt x="41564" y="64077"/>
                    </a:lnTo>
                    <a:cubicBezTo>
                      <a:pt x="39832" y="64077"/>
                      <a:pt x="38966" y="64077"/>
                      <a:pt x="38966" y="63211"/>
                    </a:cubicBezTo>
                    <a:cubicBezTo>
                      <a:pt x="38100" y="62346"/>
                      <a:pt x="38100" y="61479"/>
                      <a:pt x="38100" y="60614"/>
                    </a:cubicBezTo>
                    <a:lnTo>
                      <a:pt x="39832" y="49357"/>
                    </a:lnTo>
                    <a:close/>
                    <a:moveTo>
                      <a:pt x="44161" y="11257"/>
                    </a:moveTo>
                    <a:cubicBezTo>
                      <a:pt x="43295" y="11257"/>
                      <a:pt x="42430" y="11257"/>
                      <a:pt x="41564" y="11257"/>
                    </a:cubicBezTo>
                    <a:cubicBezTo>
                      <a:pt x="40698" y="11257"/>
                      <a:pt x="39832" y="11257"/>
                      <a:pt x="38966" y="11257"/>
                    </a:cubicBezTo>
                    <a:cubicBezTo>
                      <a:pt x="36368" y="11257"/>
                      <a:pt x="33770" y="11257"/>
                      <a:pt x="32039" y="12123"/>
                    </a:cubicBezTo>
                    <a:cubicBezTo>
                      <a:pt x="29441" y="12989"/>
                      <a:pt x="27709" y="13854"/>
                      <a:pt x="25111" y="15586"/>
                    </a:cubicBezTo>
                    <a:cubicBezTo>
                      <a:pt x="23380" y="17318"/>
                      <a:pt x="21648" y="19050"/>
                      <a:pt x="19916" y="20782"/>
                    </a:cubicBezTo>
                    <a:cubicBezTo>
                      <a:pt x="18184" y="22513"/>
                      <a:pt x="16452" y="25111"/>
                      <a:pt x="15586" y="27709"/>
                    </a:cubicBezTo>
                    <a:cubicBezTo>
                      <a:pt x="14720" y="30307"/>
                      <a:pt x="13855"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5" y="51955"/>
                    </a:cubicBezTo>
                    <a:cubicBezTo>
                      <a:pt x="34636" y="49357"/>
                      <a:pt x="36368" y="46759"/>
                      <a:pt x="38100" y="44161"/>
                    </a:cubicBezTo>
                    <a:cubicBezTo>
                      <a:pt x="39832" y="40698"/>
                      <a:pt x="40698" y="38100"/>
                      <a:pt x="42430"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B7F50258-4E31-3544-99C3-7304C590CC16}"/>
                  </a:ext>
                </a:extLst>
              </p:cNvPr>
              <p:cNvSpPr/>
              <p:nvPr/>
            </p:nvSpPr>
            <p:spPr>
              <a:xfrm>
                <a:off x="4346863" y="4419599"/>
                <a:ext cx="55201" cy="64077"/>
              </a:xfrm>
              <a:custGeom>
                <a:avLst/>
                <a:gdLst>
                  <a:gd name="connsiteX0" fmla="*/ 15586 w 55201"/>
                  <a:gd name="connsiteY0" fmla="*/ 17318 h 64077"/>
                  <a:gd name="connsiteX1" fmla="*/ 26843 w 55201"/>
                  <a:gd name="connsiteY1" fmla="*/ 4330 h 64077"/>
                  <a:gd name="connsiteX2" fmla="*/ 39832 w 55201"/>
                  <a:gd name="connsiteY2" fmla="*/ 0 h 64077"/>
                  <a:gd name="connsiteX3" fmla="*/ 46759 w 55201"/>
                  <a:gd name="connsiteY3" fmla="*/ 1732 h 64077"/>
                  <a:gd name="connsiteX4" fmla="*/ 51955 w 55201"/>
                  <a:gd name="connsiteY4" fmla="*/ 6061 h 64077"/>
                  <a:gd name="connsiteX5" fmla="*/ 54552 w 55201"/>
                  <a:gd name="connsiteY5" fmla="*/ 13855 h 64077"/>
                  <a:gd name="connsiteX6" fmla="*/ 54552 w 55201"/>
                  <a:gd name="connsiteY6" fmla="*/ 24246 h 64077"/>
                  <a:gd name="connsiteX7" fmla="*/ 50223 w 55201"/>
                  <a:gd name="connsiteY7" fmla="*/ 64077 h 64077"/>
                  <a:gd name="connsiteX8" fmla="*/ 38966 w 55201"/>
                  <a:gd name="connsiteY8" fmla="*/ 64077 h 64077"/>
                  <a:gd name="connsiteX9" fmla="*/ 43295 w 55201"/>
                  <a:gd name="connsiteY9" fmla="*/ 24246 h 64077"/>
                  <a:gd name="connsiteX10" fmla="*/ 42430 w 55201"/>
                  <a:gd name="connsiteY10" fmla="*/ 12989 h 64077"/>
                  <a:gd name="connsiteX11" fmla="*/ 35502 w 55201"/>
                  <a:gd name="connsiteY11" fmla="*/ 9525 h 64077"/>
                  <a:gd name="connsiteX12" fmla="*/ 29441 w 55201"/>
                  <a:gd name="connsiteY12" fmla="*/ 11257 h 64077"/>
                  <a:gd name="connsiteX13" fmla="*/ 23380 w 55201"/>
                  <a:gd name="connsiteY13" fmla="*/ 15587 h 64077"/>
                  <a:gd name="connsiteX14" fmla="*/ 18184 w 55201"/>
                  <a:gd name="connsiteY14" fmla="*/ 22514 h 64077"/>
                  <a:gd name="connsiteX15" fmla="*/ 13855 w 55201"/>
                  <a:gd name="connsiteY15" fmla="*/ 32038 h 64077"/>
                  <a:gd name="connsiteX16" fmla="*/ 10391 w 55201"/>
                  <a:gd name="connsiteY16" fmla="*/ 64077 h 64077"/>
                  <a:gd name="connsiteX17" fmla="*/ 0 w 55201"/>
                  <a:gd name="connsiteY17" fmla="*/ 64077 h 64077"/>
                  <a:gd name="connsiteX18" fmla="*/ 7793 w 55201"/>
                  <a:gd name="connsiteY18" fmla="*/ 866 h 64077"/>
                  <a:gd name="connsiteX19" fmla="*/ 12989 w 55201"/>
                  <a:gd name="connsiteY19" fmla="*/ 866 h 64077"/>
                  <a:gd name="connsiteX20" fmla="*/ 16452 w 55201"/>
                  <a:gd name="connsiteY20" fmla="*/ 4330 h 64077"/>
                  <a:gd name="connsiteX21" fmla="*/ 15586 w 55201"/>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201" h="64077">
                    <a:moveTo>
                      <a:pt x="15586" y="17318"/>
                    </a:moveTo>
                    <a:cubicBezTo>
                      <a:pt x="19050" y="12123"/>
                      <a:pt x="22514" y="7793"/>
                      <a:pt x="26843" y="4330"/>
                    </a:cubicBezTo>
                    <a:cubicBezTo>
                      <a:pt x="31173" y="1732"/>
                      <a:pt x="35502" y="0"/>
                      <a:pt x="39832" y="0"/>
                    </a:cubicBezTo>
                    <a:cubicBezTo>
                      <a:pt x="42430" y="0"/>
                      <a:pt x="45027" y="866"/>
                      <a:pt x="46759" y="1732"/>
                    </a:cubicBezTo>
                    <a:cubicBezTo>
                      <a:pt x="48491" y="2598"/>
                      <a:pt x="50223" y="4330"/>
                      <a:pt x="51955" y="6061"/>
                    </a:cubicBezTo>
                    <a:cubicBezTo>
                      <a:pt x="52820" y="7793"/>
                      <a:pt x="53686" y="10391"/>
                      <a:pt x="54552" y="13855"/>
                    </a:cubicBezTo>
                    <a:cubicBezTo>
                      <a:pt x="55418" y="16452"/>
                      <a:pt x="55418" y="19916"/>
                      <a:pt x="54552" y="24246"/>
                    </a:cubicBezTo>
                    <a:lnTo>
                      <a:pt x="50223" y="64077"/>
                    </a:lnTo>
                    <a:lnTo>
                      <a:pt x="38966" y="64077"/>
                    </a:lnTo>
                    <a:lnTo>
                      <a:pt x="43295" y="24246"/>
                    </a:lnTo>
                    <a:cubicBezTo>
                      <a:pt x="44161" y="19050"/>
                      <a:pt x="43295" y="15587"/>
                      <a:pt x="42430" y="12989"/>
                    </a:cubicBezTo>
                    <a:cubicBezTo>
                      <a:pt x="41564" y="10391"/>
                      <a:pt x="38966" y="9525"/>
                      <a:pt x="35502" y="9525"/>
                    </a:cubicBezTo>
                    <a:cubicBezTo>
                      <a:pt x="33770" y="9525"/>
                      <a:pt x="31173" y="10391"/>
                      <a:pt x="29441" y="11257"/>
                    </a:cubicBezTo>
                    <a:cubicBezTo>
                      <a:pt x="27709" y="12123"/>
                      <a:pt x="25111" y="13855"/>
                      <a:pt x="23380" y="15587"/>
                    </a:cubicBezTo>
                    <a:cubicBezTo>
                      <a:pt x="21648" y="17318"/>
                      <a:pt x="19916" y="19916"/>
                      <a:pt x="18184" y="22514"/>
                    </a:cubicBezTo>
                    <a:cubicBezTo>
                      <a:pt x="16452" y="25111"/>
                      <a:pt x="14720" y="28575"/>
                      <a:pt x="13855" y="32038"/>
                    </a:cubicBezTo>
                    <a:lnTo>
                      <a:pt x="10391" y="64077"/>
                    </a:lnTo>
                    <a:lnTo>
                      <a:pt x="0" y="64077"/>
                    </a:lnTo>
                    <a:lnTo>
                      <a:pt x="7793" y="866"/>
                    </a:lnTo>
                    <a:lnTo>
                      <a:pt x="12989" y="866"/>
                    </a:lnTo>
                    <a:cubicBezTo>
                      <a:pt x="15586" y="866"/>
                      <a:pt x="16452" y="1732"/>
                      <a:pt x="16452" y="4330"/>
                    </a:cubicBezTo>
                    <a:lnTo>
                      <a:pt x="15586" y="17318"/>
                    </a:lnTo>
                    <a:close/>
                  </a:path>
                </a:pathLst>
              </a:custGeom>
              <a:solidFill>
                <a:srgbClr val="203249"/>
              </a:solidFill>
              <a:ln w="8653"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B37C7ABD-5F72-750C-BF1D-B7D99D043706}"/>
                  </a:ext>
                </a:extLst>
              </p:cNvPr>
              <p:cNvSpPr/>
              <p:nvPr/>
            </p:nvSpPr>
            <p:spPr>
              <a:xfrm>
                <a:off x="4413538" y="4392756"/>
                <a:ext cx="22513" cy="91786"/>
              </a:xfrm>
              <a:custGeom>
                <a:avLst/>
                <a:gdLst>
                  <a:gd name="connsiteX0" fmla="*/ 19050 w 22513"/>
                  <a:gd name="connsiteY0" fmla="*/ 28575 h 91786"/>
                  <a:gd name="connsiteX1" fmla="*/ 11257 w 22513"/>
                  <a:gd name="connsiteY1" fmla="*/ 91787 h 91786"/>
                  <a:gd name="connsiteX2" fmla="*/ 0 w 22513"/>
                  <a:gd name="connsiteY2" fmla="*/ 91787 h 91786"/>
                  <a:gd name="connsiteX3" fmla="*/ 7793 w 22513"/>
                  <a:gd name="connsiteY3" fmla="*/ 28575 h 91786"/>
                  <a:gd name="connsiteX4" fmla="*/ 19050 w 22513"/>
                  <a:gd name="connsiteY4" fmla="*/ 28575 h 91786"/>
                  <a:gd name="connsiteX5" fmla="*/ 22514 w 22513"/>
                  <a:gd name="connsiteY5" fmla="*/ 8659 h 91786"/>
                  <a:gd name="connsiteX6" fmla="*/ 21648 w 22513"/>
                  <a:gd name="connsiteY6" fmla="*/ 11257 h 91786"/>
                  <a:gd name="connsiteX7" fmla="*/ 19916 w 22513"/>
                  <a:gd name="connsiteY7" fmla="*/ 13855 h 91786"/>
                  <a:gd name="connsiteX8" fmla="*/ 17318 w 22513"/>
                  <a:gd name="connsiteY8" fmla="*/ 15587 h 91786"/>
                  <a:gd name="connsiteX9" fmla="*/ 14720 w 22513"/>
                  <a:gd name="connsiteY9" fmla="*/ 16452 h 91786"/>
                  <a:gd name="connsiteX10" fmla="*/ 12123 w 22513"/>
                  <a:gd name="connsiteY10" fmla="*/ 15587 h 91786"/>
                  <a:gd name="connsiteX11" fmla="*/ 9525 w 22513"/>
                  <a:gd name="connsiteY11" fmla="*/ 13855 h 91786"/>
                  <a:gd name="connsiteX12" fmla="*/ 7793 w 22513"/>
                  <a:gd name="connsiteY12" fmla="*/ 11257 h 91786"/>
                  <a:gd name="connsiteX13" fmla="*/ 6927 w 22513"/>
                  <a:gd name="connsiteY13" fmla="*/ 8659 h 91786"/>
                  <a:gd name="connsiteX14" fmla="*/ 7793 w 22513"/>
                  <a:gd name="connsiteY14" fmla="*/ 5196 h 91786"/>
                  <a:gd name="connsiteX15" fmla="*/ 9525 w 22513"/>
                  <a:gd name="connsiteY15" fmla="*/ 2598 h 91786"/>
                  <a:gd name="connsiteX16" fmla="*/ 12123 w 22513"/>
                  <a:gd name="connsiteY16" fmla="*/ 866 h 91786"/>
                  <a:gd name="connsiteX17" fmla="*/ 14720 w 22513"/>
                  <a:gd name="connsiteY17" fmla="*/ 0 h 91786"/>
                  <a:gd name="connsiteX18" fmla="*/ 17318 w 22513"/>
                  <a:gd name="connsiteY18" fmla="*/ 866 h 91786"/>
                  <a:gd name="connsiteX19" fmla="*/ 19916 w 22513"/>
                  <a:gd name="connsiteY19" fmla="*/ 2598 h 91786"/>
                  <a:gd name="connsiteX20" fmla="*/ 21648 w 22513"/>
                  <a:gd name="connsiteY20" fmla="*/ 5196 h 91786"/>
                  <a:gd name="connsiteX21" fmla="*/ 22514 w 22513"/>
                  <a:gd name="connsiteY21" fmla="*/ 8659 h 91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2513" h="91786">
                    <a:moveTo>
                      <a:pt x="19050" y="28575"/>
                    </a:moveTo>
                    <a:lnTo>
                      <a:pt x="11257" y="91787"/>
                    </a:lnTo>
                    <a:lnTo>
                      <a:pt x="0" y="91787"/>
                    </a:lnTo>
                    <a:lnTo>
                      <a:pt x="7793" y="28575"/>
                    </a:lnTo>
                    <a:lnTo>
                      <a:pt x="19050" y="28575"/>
                    </a:lnTo>
                    <a:close/>
                    <a:moveTo>
                      <a:pt x="22514" y="8659"/>
                    </a:moveTo>
                    <a:cubicBezTo>
                      <a:pt x="22514" y="9525"/>
                      <a:pt x="22514" y="10391"/>
                      <a:pt x="21648" y="11257"/>
                    </a:cubicBezTo>
                    <a:cubicBezTo>
                      <a:pt x="20782" y="12123"/>
                      <a:pt x="20782" y="12989"/>
                      <a:pt x="19916" y="13855"/>
                    </a:cubicBezTo>
                    <a:cubicBezTo>
                      <a:pt x="19050" y="14721"/>
                      <a:pt x="18184" y="14721"/>
                      <a:pt x="17318" y="15587"/>
                    </a:cubicBezTo>
                    <a:cubicBezTo>
                      <a:pt x="16452" y="15587"/>
                      <a:pt x="15586" y="16452"/>
                      <a:pt x="14720" y="16452"/>
                    </a:cubicBezTo>
                    <a:cubicBezTo>
                      <a:pt x="13855" y="16452"/>
                      <a:pt x="12989" y="16452"/>
                      <a:pt x="12123" y="15587"/>
                    </a:cubicBezTo>
                    <a:cubicBezTo>
                      <a:pt x="11257" y="15587"/>
                      <a:pt x="10391" y="14721"/>
                      <a:pt x="9525" y="13855"/>
                    </a:cubicBezTo>
                    <a:cubicBezTo>
                      <a:pt x="8659" y="12989"/>
                      <a:pt x="8659" y="12123"/>
                      <a:pt x="7793" y="11257"/>
                    </a:cubicBezTo>
                    <a:cubicBezTo>
                      <a:pt x="7793" y="10391"/>
                      <a:pt x="6927" y="9525"/>
                      <a:pt x="6927" y="8659"/>
                    </a:cubicBezTo>
                    <a:cubicBezTo>
                      <a:pt x="6927" y="7793"/>
                      <a:pt x="6927" y="6927"/>
                      <a:pt x="7793" y="5196"/>
                    </a:cubicBezTo>
                    <a:cubicBezTo>
                      <a:pt x="7793" y="4330"/>
                      <a:pt x="8659" y="3464"/>
                      <a:pt x="9525" y="2598"/>
                    </a:cubicBezTo>
                    <a:cubicBezTo>
                      <a:pt x="10391" y="1732"/>
                      <a:pt x="11257" y="866"/>
                      <a:pt x="12123" y="866"/>
                    </a:cubicBezTo>
                    <a:cubicBezTo>
                      <a:pt x="12989" y="0"/>
                      <a:pt x="13855" y="0"/>
                      <a:pt x="14720" y="0"/>
                    </a:cubicBezTo>
                    <a:cubicBezTo>
                      <a:pt x="15586" y="0"/>
                      <a:pt x="16452" y="0"/>
                      <a:pt x="17318" y="866"/>
                    </a:cubicBezTo>
                    <a:cubicBezTo>
                      <a:pt x="18184" y="866"/>
                      <a:pt x="19050" y="1732"/>
                      <a:pt x="19916" y="2598"/>
                    </a:cubicBezTo>
                    <a:cubicBezTo>
                      <a:pt x="20782" y="3464"/>
                      <a:pt x="20782" y="4330"/>
                      <a:pt x="21648" y="5196"/>
                    </a:cubicBezTo>
                    <a:cubicBezTo>
                      <a:pt x="22514" y="6061"/>
                      <a:pt x="22514" y="7793"/>
                      <a:pt x="22514" y="8659"/>
                    </a:cubicBezTo>
                    <a:close/>
                  </a:path>
                </a:pathLst>
              </a:custGeom>
              <a:solidFill>
                <a:srgbClr val="203249"/>
              </a:solidFill>
              <a:ln w="8653"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B6E5249C-740C-03B0-1325-78B051883A2C}"/>
                  </a:ext>
                </a:extLst>
              </p:cNvPr>
              <p:cNvSpPr/>
              <p:nvPr/>
            </p:nvSpPr>
            <p:spPr>
              <a:xfrm>
                <a:off x="4437783" y="4421331"/>
                <a:ext cx="52820" cy="63211"/>
              </a:xfrm>
              <a:custGeom>
                <a:avLst/>
                <a:gdLst>
                  <a:gd name="connsiteX0" fmla="*/ 52820 w 52820"/>
                  <a:gd name="connsiteY0" fmla="*/ 0 h 63211"/>
                  <a:gd name="connsiteX1" fmla="*/ 51955 w 52820"/>
                  <a:gd name="connsiteY1" fmla="*/ 4330 h 63211"/>
                  <a:gd name="connsiteX2" fmla="*/ 51089 w 52820"/>
                  <a:gd name="connsiteY2" fmla="*/ 6927 h 63211"/>
                  <a:gd name="connsiteX3" fmla="*/ 50223 w 52820"/>
                  <a:gd name="connsiteY3" fmla="*/ 8659 h 63211"/>
                  <a:gd name="connsiteX4" fmla="*/ 13855 w 52820"/>
                  <a:gd name="connsiteY4" fmla="*/ 54552 h 63211"/>
                  <a:gd name="connsiteX5" fmla="*/ 45027 w 52820"/>
                  <a:gd name="connsiteY5" fmla="*/ 54552 h 63211"/>
                  <a:gd name="connsiteX6" fmla="*/ 44161 w 52820"/>
                  <a:gd name="connsiteY6" fmla="*/ 63212 h 63211"/>
                  <a:gd name="connsiteX7" fmla="*/ 0 w 52820"/>
                  <a:gd name="connsiteY7" fmla="*/ 63212 h 63211"/>
                  <a:gd name="connsiteX8" fmla="*/ 866 w 52820"/>
                  <a:gd name="connsiteY8" fmla="*/ 58882 h 63211"/>
                  <a:gd name="connsiteX9" fmla="*/ 1732 w 52820"/>
                  <a:gd name="connsiteY9" fmla="*/ 57150 h 63211"/>
                  <a:gd name="connsiteX10" fmla="*/ 3464 w 52820"/>
                  <a:gd name="connsiteY10" fmla="*/ 55418 h 63211"/>
                  <a:gd name="connsiteX11" fmla="*/ 39832 w 52820"/>
                  <a:gd name="connsiteY11" fmla="*/ 9525 h 63211"/>
                  <a:gd name="connsiteX12" fmla="*/ 9525 w 52820"/>
                  <a:gd name="connsiteY12" fmla="*/ 9525 h 63211"/>
                  <a:gd name="connsiteX13" fmla="*/ 10391 w 52820"/>
                  <a:gd name="connsiteY13" fmla="*/ 866 h 63211"/>
                  <a:gd name="connsiteX14" fmla="*/ 52820 w 52820"/>
                  <a:gd name="connsiteY14" fmla="*/ 866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2820" h="63211">
                    <a:moveTo>
                      <a:pt x="52820" y="0"/>
                    </a:moveTo>
                    <a:lnTo>
                      <a:pt x="51955" y="4330"/>
                    </a:lnTo>
                    <a:cubicBezTo>
                      <a:pt x="51955" y="5196"/>
                      <a:pt x="51955" y="6061"/>
                      <a:pt x="51089" y="6927"/>
                    </a:cubicBezTo>
                    <a:cubicBezTo>
                      <a:pt x="51089" y="7793"/>
                      <a:pt x="50223" y="8659"/>
                      <a:pt x="50223" y="8659"/>
                    </a:cubicBezTo>
                    <a:lnTo>
                      <a:pt x="13855" y="54552"/>
                    </a:lnTo>
                    <a:lnTo>
                      <a:pt x="45027" y="54552"/>
                    </a:lnTo>
                    <a:lnTo>
                      <a:pt x="44161" y="63212"/>
                    </a:lnTo>
                    <a:lnTo>
                      <a:pt x="0" y="63212"/>
                    </a:lnTo>
                    <a:lnTo>
                      <a:pt x="866" y="58882"/>
                    </a:lnTo>
                    <a:cubicBezTo>
                      <a:pt x="866" y="58016"/>
                      <a:pt x="866" y="58016"/>
                      <a:pt x="1732" y="57150"/>
                    </a:cubicBezTo>
                    <a:cubicBezTo>
                      <a:pt x="1732" y="56284"/>
                      <a:pt x="2598" y="55418"/>
                      <a:pt x="3464" y="55418"/>
                    </a:cubicBezTo>
                    <a:lnTo>
                      <a:pt x="39832" y="9525"/>
                    </a:lnTo>
                    <a:lnTo>
                      <a:pt x="9525" y="9525"/>
                    </a:lnTo>
                    <a:lnTo>
                      <a:pt x="10391" y="866"/>
                    </a:lnTo>
                    <a:lnTo>
                      <a:pt x="52820" y="866"/>
                    </a:lnTo>
                    <a:close/>
                  </a:path>
                </a:pathLst>
              </a:custGeom>
              <a:solidFill>
                <a:srgbClr val="203249"/>
              </a:solid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ABE7EFDF-EEDA-DC9B-1E14-3D36698CC493}"/>
                  </a:ext>
                </a:extLst>
              </p:cNvPr>
              <p:cNvSpPr/>
              <p:nvPr/>
            </p:nvSpPr>
            <p:spPr>
              <a:xfrm>
                <a:off x="4494933" y="4417868"/>
                <a:ext cx="55418" cy="65808"/>
              </a:xfrm>
              <a:custGeom>
                <a:avLst/>
                <a:gdLst>
                  <a:gd name="connsiteX0" fmla="*/ 39832 w 55418"/>
                  <a:gd name="connsiteY0" fmla="*/ 49357 h 65808"/>
                  <a:gd name="connsiteX1" fmla="*/ 34636 w 55418"/>
                  <a:gd name="connsiteY1" fmla="*/ 56284 h 65808"/>
                  <a:gd name="connsiteX2" fmla="*/ 29441 w 55418"/>
                  <a:gd name="connsiteY2" fmla="*/ 61479 h 65808"/>
                  <a:gd name="connsiteX3" fmla="*/ 23380 w 55418"/>
                  <a:gd name="connsiteY3" fmla="*/ 64943 h 65808"/>
                  <a:gd name="connsiteX4" fmla="*/ 16452 w 55418"/>
                  <a:gd name="connsiteY4" fmla="*/ 65809 h 65808"/>
                  <a:gd name="connsiteX5" fmla="*/ 9525 w 55418"/>
                  <a:gd name="connsiteY5" fmla="*/ 64077 h 65808"/>
                  <a:gd name="connsiteX6" fmla="*/ 4330 w 55418"/>
                  <a:gd name="connsiteY6" fmla="*/ 59747 h 65808"/>
                  <a:gd name="connsiteX7" fmla="*/ 866 w 55418"/>
                  <a:gd name="connsiteY7" fmla="*/ 52820 h 65808"/>
                  <a:gd name="connsiteX8" fmla="*/ 0 w 55418"/>
                  <a:gd name="connsiteY8" fmla="*/ 43295 h 65808"/>
                  <a:gd name="connsiteX9" fmla="*/ 1732 w 55418"/>
                  <a:gd name="connsiteY9" fmla="*/ 32039 h 65808"/>
                  <a:gd name="connsiteX10" fmla="*/ 6061 w 55418"/>
                  <a:gd name="connsiteY10" fmla="*/ 21648 h 65808"/>
                  <a:gd name="connsiteX11" fmla="*/ 12123 w 55418"/>
                  <a:gd name="connsiteY11" fmla="*/ 12989 h 65808"/>
                  <a:gd name="connsiteX12" fmla="*/ 19916 w 55418"/>
                  <a:gd name="connsiteY12" fmla="*/ 6061 h 65808"/>
                  <a:gd name="connsiteX13" fmla="*/ 29441 w 55418"/>
                  <a:gd name="connsiteY13" fmla="*/ 1732 h 65808"/>
                  <a:gd name="connsiteX14" fmla="*/ 39832 w 55418"/>
                  <a:gd name="connsiteY14" fmla="*/ 0 h 65808"/>
                  <a:gd name="connsiteX15" fmla="*/ 47625 w 55418"/>
                  <a:gd name="connsiteY15" fmla="*/ 866 h 65808"/>
                  <a:gd name="connsiteX16" fmla="*/ 55418 w 55418"/>
                  <a:gd name="connsiteY16" fmla="*/ 3464 h 65808"/>
                  <a:gd name="connsiteX17" fmla="*/ 47625 w 55418"/>
                  <a:gd name="connsiteY17" fmla="*/ 64077 h 65808"/>
                  <a:gd name="connsiteX18" fmla="*/ 42430 w 55418"/>
                  <a:gd name="connsiteY18" fmla="*/ 64077 h 65808"/>
                  <a:gd name="connsiteX19" fmla="*/ 39832 w 55418"/>
                  <a:gd name="connsiteY19" fmla="*/ 63211 h 65808"/>
                  <a:gd name="connsiteX20" fmla="*/ 38966 w 55418"/>
                  <a:gd name="connsiteY20" fmla="*/ 60614 h 65808"/>
                  <a:gd name="connsiteX21" fmla="*/ 39832 w 55418"/>
                  <a:gd name="connsiteY21" fmla="*/ 49357 h 65808"/>
                  <a:gd name="connsiteX22" fmla="*/ 44161 w 55418"/>
                  <a:gd name="connsiteY22" fmla="*/ 11257 h 65808"/>
                  <a:gd name="connsiteX23" fmla="*/ 41564 w 55418"/>
                  <a:gd name="connsiteY23" fmla="*/ 11257 h 65808"/>
                  <a:gd name="connsiteX24" fmla="*/ 38966 w 55418"/>
                  <a:gd name="connsiteY24" fmla="*/ 11257 h 65808"/>
                  <a:gd name="connsiteX25" fmla="*/ 32039 w 55418"/>
                  <a:gd name="connsiteY25" fmla="*/ 12123 h 65808"/>
                  <a:gd name="connsiteX26" fmla="*/ 25111 w 55418"/>
                  <a:gd name="connsiteY26" fmla="*/ 15586 h 65808"/>
                  <a:gd name="connsiteX27" fmla="*/ 19916 w 55418"/>
                  <a:gd name="connsiteY27" fmla="*/ 20782 h 65808"/>
                  <a:gd name="connsiteX28" fmla="*/ 15586 w 55418"/>
                  <a:gd name="connsiteY28" fmla="*/ 27709 h 65808"/>
                  <a:gd name="connsiteX29" fmla="*/ 12989 w 55418"/>
                  <a:gd name="connsiteY29" fmla="*/ 35502 h 65808"/>
                  <a:gd name="connsiteX30" fmla="*/ 12123 w 55418"/>
                  <a:gd name="connsiteY30" fmla="*/ 44161 h 65808"/>
                  <a:gd name="connsiteX31" fmla="*/ 21648 w 55418"/>
                  <a:gd name="connsiteY31" fmla="*/ 58882 h 65808"/>
                  <a:gd name="connsiteX32" fmla="*/ 27709 w 55418"/>
                  <a:gd name="connsiteY32" fmla="*/ 57150 h 65808"/>
                  <a:gd name="connsiteX33" fmla="*/ 32905 w 55418"/>
                  <a:gd name="connsiteY33" fmla="*/ 51955 h 65808"/>
                  <a:gd name="connsiteX34" fmla="*/ 38100 w 55418"/>
                  <a:gd name="connsiteY34" fmla="*/ 44161 h 65808"/>
                  <a:gd name="connsiteX35" fmla="*/ 42430 w 55418"/>
                  <a:gd name="connsiteY35" fmla="*/ 33770 h 65808"/>
                  <a:gd name="connsiteX36" fmla="*/ 44161 w 55418"/>
                  <a:gd name="connsiteY36" fmla="*/ 11257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8">
                    <a:moveTo>
                      <a:pt x="39832" y="49357"/>
                    </a:moveTo>
                    <a:cubicBezTo>
                      <a:pt x="38100" y="51955"/>
                      <a:pt x="36368" y="54552"/>
                      <a:pt x="34636" y="56284"/>
                    </a:cubicBezTo>
                    <a:cubicBezTo>
                      <a:pt x="32905" y="58882"/>
                      <a:pt x="31173" y="60614"/>
                      <a:pt x="29441" y="61479"/>
                    </a:cubicBezTo>
                    <a:cubicBezTo>
                      <a:pt x="27709" y="63211"/>
                      <a:pt x="25111" y="64077"/>
                      <a:pt x="23380" y="64943"/>
                    </a:cubicBezTo>
                    <a:cubicBezTo>
                      <a:pt x="21648" y="65809"/>
                      <a:pt x="19050" y="65809"/>
                      <a:pt x="16452" y="65809"/>
                    </a:cubicBezTo>
                    <a:cubicBezTo>
                      <a:pt x="13855" y="65809"/>
                      <a:pt x="12123" y="64943"/>
                      <a:pt x="9525" y="64077"/>
                    </a:cubicBezTo>
                    <a:cubicBezTo>
                      <a:pt x="6927" y="63211"/>
                      <a:pt x="6061" y="61479"/>
                      <a:pt x="4330" y="59747"/>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5" y="866"/>
                      <a:pt x="36368" y="0"/>
                      <a:pt x="39832" y="0"/>
                    </a:cubicBezTo>
                    <a:cubicBezTo>
                      <a:pt x="42430" y="0"/>
                      <a:pt x="45027" y="0"/>
                      <a:pt x="47625" y="866"/>
                    </a:cubicBezTo>
                    <a:cubicBezTo>
                      <a:pt x="50223" y="866"/>
                      <a:pt x="52820" y="1732"/>
                      <a:pt x="55418" y="3464"/>
                    </a:cubicBezTo>
                    <a:lnTo>
                      <a:pt x="47625" y="64077"/>
                    </a:lnTo>
                    <a:lnTo>
                      <a:pt x="42430" y="64077"/>
                    </a:lnTo>
                    <a:cubicBezTo>
                      <a:pt x="40698" y="64077"/>
                      <a:pt x="39832" y="64077"/>
                      <a:pt x="39832" y="63211"/>
                    </a:cubicBezTo>
                    <a:cubicBezTo>
                      <a:pt x="38966" y="62346"/>
                      <a:pt x="38966" y="61479"/>
                      <a:pt x="38966" y="60614"/>
                    </a:cubicBezTo>
                    <a:lnTo>
                      <a:pt x="39832" y="49357"/>
                    </a:lnTo>
                    <a:close/>
                    <a:moveTo>
                      <a:pt x="44161" y="11257"/>
                    </a:moveTo>
                    <a:cubicBezTo>
                      <a:pt x="43295" y="11257"/>
                      <a:pt x="42430" y="11257"/>
                      <a:pt x="41564" y="11257"/>
                    </a:cubicBezTo>
                    <a:cubicBezTo>
                      <a:pt x="40698" y="11257"/>
                      <a:pt x="39832" y="11257"/>
                      <a:pt x="38966" y="11257"/>
                    </a:cubicBezTo>
                    <a:cubicBezTo>
                      <a:pt x="36368" y="11257"/>
                      <a:pt x="33770" y="11257"/>
                      <a:pt x="32039" y="12123"/>
                    </a:cubicBezTo>
                    <a:cubicBezTo>
                      <a:pt x="29441" y="12989"/>
                      <a:pt x="27709" y="13854"/>
                      <a:pt x="25111" y="15586"/>
                    </a:cubicBezTo>
                    <a:cubicBezTo>
                      <a:pt x="23380" y="17318"/>
                      <a:pt x="21648" y="19050"/>
                      <a:pt x="19916" y="20782"/>
                    </a:cubicBezTo>
                    <a:cubicBezTo>
                      <a:pt x="18184" y="22513"/>
                      <a:pt x="16452" y="25111"/>
                      <a:pt x="15586" y="27709"/>
                    </a:cubicBezTo>
                    <a:cubicBezTo>
                      <a:pt x="14720" y="30307"/>
                      <a:pt x="13855"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5" y="51955"/>
                    </a:cubicBezTo>
                    <a:cubicBezTo>
                      <a:pt x="34636" y="49357"/>
                      <a:pt x="36368" y="46759"/>
                      <a:pt x="38100" y="44161"/>
                    </a:cubicBezTo>
                    <a:cubicBezTo>
                      <a:pt x="39832" y="40698"/>
                      <a:pt x="40698" y="38100"/>
                      <a:pt x="42430"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8F93BD68-0AC4-414E-8E62-27DB19C787B8}"/>
                  </a:ext>
                </a:extLst>
              </p:cNvPr>
              <p:cNvSpPr/>
              <p:nvPr/>
            </p:nvSpPr>
            <p:spPr>
              <a:xfrm>
                <a:off x="4560743" y="4392756"/>
                <a:ext cx="66674" cy="92652"/>
              </a:xfrm>
              <a:custGeom>
                <a:avLst/>
                <a:gdLst>
                  <a:gd name="connsiteX0" fmla="*/ 59748 w 66674"/>
                  <a:gd name="connsiteY0" fmla="*/ 37234 h 92652"/>
                  <a:gd name="connsiteX1" fmla="*/ 52821 w 66674"/>
                  <a:gd name="connsiteY1" fmla="*/ 90920 h 92652"/>
                  <a:gd name="connsiteX2" fmla="*/ 42430 w 66674"/>
                  <a:gd name="connsiteY2" fmla="*/ 90920 h 92652"/>
                  <a:gd name="connsiteX3" fmla="*/ 49357 w 66674"/>
                  <a:gd name="connsiteY3" fmla="*/ 37234 h 92652"/>
                  <a:gd name="connsiteX4" fmla="*/ 19916 w 66674"/>
                  <a:gd name="connsiteY4" fmla="*/ 37234 h 92652"/>
                  <a:gd name="connsiteX5" fmla="*/ 16452 w 66674"/>
                  <a:gd name="connsiteY5" fmla="*/ 68407 h 92652"/>
                  <a:gd name="connsiteX6" fmla="*/ 15586 w 66674"/>
                  <a:gd name="connsiteY6" fmla="*/ 72737 h 92652"/>
                  <a:gd name="connsiteX7" fmla="*/ 15586 w 66674"/>
                  <a:gd name="connsiteY7" fmla="*/ 75334 h 92652"/>
                  <a:gd name="connsiteX8" fmla="*/ 15586 w 66674"/>
                  <a:gd name="connsiteY8" fmla="*/ 77066 h 92652"/>
                  <a:gd name="connsiteX9" fmla="*/ 15586 w 66674"/>
                  <a:gd name="connsiteY9" fmla="*/ 77932 h 92652"/>
                  <a:gd name="connsiteX10" fmla="*/ 17318 w 66674"/>
                  <a:gd name="connsiteY10" fmla="*/ 82261 h 92652"/>
                  <a:gd name="connsiteX11" fmla="*/ 21648 w 66674"/>
                  <a:gd name="connsiteY11" fmla="*/ 83993 h 92652"/>
                  <a:gd name="connsiteX12" fmla="*/ 24245 w 66674"/>
                  <a:gd name="connsiteY12" fmla="*/ 83128 h 92652"/>
                  <a:gd name="connsiteX13" fmla="*/ 25977 w 66674"/>
                  <a:gd name="connsiteY13" fmla="*/ 82261 h 92652"/>
                  <a:gd name="connsiteX14" fmla="*/ 27709 w 66674"/>
                  <a:gd name="connsiteY14" fmla="*/ 81396 h 92652"/>
                  <a:gd name="connsiteX15" fmla="*/ 28575 w 66674"/>
                  <a:gd name="connsiteY15" fmla="*/ 80529 h 92652"/>
                  <a:gd name="connsiteX16" fmla="*/ 29441 w 66674"/>
                  <a:gd name="connsiteY16" fmla="*/ 80529 h 92652"/>
                  <a:gd name="connsiteX17" fmla="*/ 30307 w 66674"/>
                  <a:gd name="connsiteY17" fmla="*/ 81396 h 92652"/>
                  <a:gd name="connsiteX18" fmla="*/ 32905 w 66674"/>
                  <a:gd name="connsiteY18" fmla="*/ 86591 h 92652"/>
                  <a:gd name="connsiteX19" fmla="*/ 25977 w 66674"/>
                  <a:gd name="connsiteY19" fmla="*/ 90920 h 92652"/>
                  <a:gd name="connsiteX20" fmla="*/ 18184 w 66674"/>
                  <a:gd name="connsiteY20" fmla="*/ 92652 h 92652"/>
                  <a:gd name="connsiteX21" fmla="*/ 8659 w 66674"/>
                  <a:gd name="connsiteY21" fmla="*/ 89189 h 92652"/>
                  <a:gd name="connsiteX22" fmla="*/ 5196 w 66674"/>
                  <a:gd name="connsiteY22" fmla="*/ 79664 h 92652"/>
                  <a:gd name="connsiteX23" fmla="*/ 5196 w 66674"/>
                  <a:gd name="connsiteY23" fmla="*/ 78798 h 92652"/>
                  <a:gd name="connsiteX24" fmla="*/ 5196 w 66674"/>
                  <a:gd name="connsiteY24" fmla="*/ 77066 h 92652"/>
                  <a:gd name="connsiteX25" fmla="*/ 5196 w 66674"/>
                  <a:gd name="connsiteY25" fmla="*/ 74469 h 92652"/>
                  <a:gd name="connsiteX26" fmla="*/ 6061 w 66674"/>
                  <a:gd name="connsiteY26" fmla="*/ 70139 h 92652"/>
                  <a:gd name="connsiteX27" fmla="*/ 10391 w 66674"/>
                  <a:gd name="connsiteY27" fmla="*/ 38100 h 92652"/>
                  <a:gd name="connsiteX28" fmla="*/ 2598 w 66674"/>
                  <a:gd name="connsiteY28" fmla="*/ 38100 h 92652"/>
                  <a:gd name="connsiteX29" fmla="*/ 866 w 66674"/>
                  <a:gd name="connsiteY29" fmla="*/ 37234 h 92652"/>
                  <a:gd name="connsiteX30" fmla="*/ 0 w 66674"/>
                  <a:gd name="connsiteY30" fmla="*/ 35502 h 92652"/>
                  <a:gd name="connsiteX31" fmla="*/ 866 w 66674"/>
                  <a:gd name="connsiteY31" fmla="*/ 31173 h 92652"/>
                  <a:gd name="connsiteX32" fmla="*/ 10391 w 66674"/>
                  <a:gd name="connsiteY32" fmla="*/ 30307 h 92652"/>
                  <a:gd name="connsiteX33" fmla="*/ 14720 w 66674"/>
                  <a:gd name="connsiteY33" fmla="*/ 10391 h 92652"/>
                  <a:gd name="connsiteX34" fmla="*/ 15586 w 66674"/>
                  <a:gd name="connsiteY34" fmla="*/ 8659 h 92652"/>
                  <a:gd name="connsiteX35" fmla="*/ 17318 w 66674"/>
                  <a:gd name="connsiteY35" fmla="*/ 7793 h 92652"/>
                  <a:gd name="connsiteX36" fmla="*/ 23380 w 66674"/>
                  <a:gd name="connsiteY36" fmla="*/ 7793 h 92652"/>
                  <a:gd name="connsiteX37" fmla="*/ 20782 w 66674"/>
                  <a:gd name="connsiteY37" fmla="*/ 29441 h 92652"/>
                  <a:gd name="connsiteX38" fmla="*/ 60614 w 66674"/>
                  <a:gd name="connsiteY38" fmla="*/ 29441 h 92652"/>
                  <a:gd name="connsiteX39" fmla="*/ 59748 w 66674"/>
                  <a:gd name="connsiteY39" fmla="*/ 37234 h 92652"/>
                  <a:gd name="connsiteX40" fmla="*/ 66675 w 66674"/>
                  <a:gd name="connsiteY40" fmla="*/ 8659 h 92652"/>
                  <a:gd name="connsiteX41" fmla="*/ 65809 w 66674"/>
                  <a:gd name="connsiteY41" fmla="*/ 11257 h 92652"/>
                  <a:gd name="connsiteX42" fmla="*/ 64077 w 66674"/>
                  <a:gd name="connsiteY42" fmla="*/ 13855 h 92652"/>
                  <a:gd name="connsiteX43" fmla="*/ 61480 w 66674"/>
                  <a:gd name="connsiteY43" fmla="*/ 15587 h 92652"/>
                  <a:gd name="connsiteX44" fmla="*/ 58882 w 66674"/>
                  <a:gd name="connsiteY44" fmla="*/ 16452 h 92652"/>
                  <a:gd name="connsiteX45" fmla="*/ 56284 w 66674"/>
                  <a:gd name="connsiteY45" fmla="*/ 15587 h 92652"/>
                  <a:gd name="connsiteX46" fmla="*/ 53686 w 66674"/>
                  <a:gd name="connsiteY46" fmla="*/ 13855 h 92652"/>
                  <a:gd name="connsiteX47" fmla="*/ 51955 w 66674"/>
                  <a:gd name="connsiteY47" fmla="*/ 11257 h 92652"/>
                  <a:gd name="connsiteX48" fmla="*/ 51089 w 66674"/>
                  <a:gd name="connsiteY48" fmla="*/ 8659 h 92652"/>
                  <a:gd name="connsiteX49" fmla="*/ 51955 w 66674"/>
                  <a:gd name="connsiteY49" fmla="*/ 5196 h 92652"/>
                  <a:gd name="connsiteX50" fmla="*/ 53686 w 66674"/>
                  <a:gd name="connsiteY50" fmla="*/ 2598 h 92652"/>
                  <a:gd name="connsiteX51" fmla="*/ 56284 w 66674"/>
                  <a:gd name="connsiteY51" fmla="*/ 866 h 92652"/>
                  <a:gd name="connsiteX52" fmla="*/ 58882 w 66674"/>
                  <a:gd name="connsiteY52" fmla="*/ 0 h 92652"/>
                  <a:gd name="connsiteX53" fmla="*/ 61480 w 66674"/>
                  <a:gd name="connsiteY53" fmla="*/ 866 h 92652"/>
                  <a:gd name="connsiteX54" fmla="*/ 64077 w 66674"/>
                  <a:gd name="connsiteY54" fmla="*/ 2598 h 92652"/>
                  <a:gd name="connsiteX55" fmla="*/ 65809 w 66674"/>
                  <a:gd name="connsiteY55" fmla="*/ 5196 h 92652"/>
                  <a:gd name="connsiteX56" fmla="*/ 66675 w 66674"/>
                  <a:gd name="connsiteY56" fmla="*/ 8659 h 92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6674" h="92652">
                    <a:moveTo>
                      <a:pt x="59748" y="37234"/>
                    </a:moveTo>
                    <a:lnTo>
                      <a:pt x="52821" y="90920"/>
                    </a:lnTo>
                    <a:lnTo>
                      <a:pt x="42430" y="90920"/>
                    </a:lnTo>
                    <a:lnTo>
                      <a:pt x="49357" y="37234"/>
                    </a:lnTo>
                    <a:lnTo>
                      <a:pt x="19916" y="37234"/>
                    </a:lnTo>
                    <a:lnTo>
                      <a:pt x="16452" y="68407"/>
                    </a:lnTo>
                    <a:cubicBezTo>
                      <a:pt x="16452" y="70139"/>
                      <a:pt x="16452" y="71870"/>
                      <a:pt x="15586" y="72737"/>
                    </a:cubicBezTo>
                    <a:cubicBezTo>
                      <a:pt x="15586" y="73602"/>
                      <a:pt x="15586" y="74469"/>
                      <a:pt x="15586" y="75334"/>
                    </a:cubicBezTo>
                    <a:cubicBezTo>
                      <a:pt x="15586" y="76200"/>
                      <a:pt x="15586" y="76200"/>
                      <a:pt x="15586" y="77066"/>
                    </a:cubicBezTo>
                    <a:cubicBezTo>
                      <a:pt x="15586" y="77066"/>
                      <a:pt x="15586" y="77066"/>
                      <a:pt x="15586" y="77932"/>
                    </a:cubicBezTo>
                    <a:cubicBezTo>
                      <a:pt x="15586" y="79664"/>
                      <a:pt x="16452" y="81396"/>
                      <a:pt x="17318" y="82261"/>
                    </a:cubicBezTo>
                    <a:cubicBezTo>
                      <a:pt x="18184" y="83128"/>
                      <a:pt x="19916" y="83993"/>
                      <a:pt x="21648" y="83993"/>
                    </a:cubicBezTo>
                    <a:cubicBezTo>
                      <a:pt x="22514" y="83993"/>
                      <a:pt x="23380" y="83993"/>
                      <a:pt x="24245" y="83128"/>
                    </a:cubicBezTo>
                    <a:cubicBezTo>
                      <a:pt x="25111" y="83128"/>
                      <a:pt x="25977" y="82261"/>
                      <a:pt x="25977" y="82261"/>
                    </a:cubicBezTo>
                    <a:cubicBezTo>
                      <a:pt x="26843" y="82261"/>
                      <a:pt x="26843" y="81396"/>
                      <a:pt x="27709" y="81396"/>
                    </a:cubicBezTo>
                    <a:cubicBezTo>
                      <a:pt x="27709" y="81396"/>
                      <a:pt x="28575" y="80529"/>
                      <a:pt x="28575" y="80529"/>
                    </a:cubicBezTo>
                    <a:cubicBezTo>
                      <a:pt x="28575" y="80529"/>
                      <a:pt x="29441" y="80529"/>
                      <a:pt x="29441" y="80529"/>
                    </a:cubicBezTo>
                    <a:cubicBezTo>
                      <a:pt x="29441" y="80529"/>
                      <a:pt x="29441" y="81396"/>
                      <a:pt x="30307" y="81396"/>
                    </a:cubicBezTo>
                    <a:lnTo>
                      <a:pt x="32905" y="86591"/>
                    </a:lnTo>
                    <a:cubicBezTo>
                      <a:pt x="31173" y="88323"/>
                      <a:pt x="28575" y="90055"/>
                      <a:pt x="25977" y="90920"/>
                    </a:cubicBezTo>
                    <a:cubicBezTo>
                      <a:pt x="23380" y="91787"/>
                      <a:pt x="20782" y="92652"/>
                      <a:pt x="18184" y="92652"/>
                    </a:cubicBezTo>
                    <a:cubicBezTo>
                      <a:pt x="13855" y="92652"/>
                      <a:pt x="11257" y="91787"/>
                      <a:pt x="8659" y="89189"/>
                    </a:cubicBezTo>
                    <a:cubicBezTo>
                      <a:pt x="6061" y="86591"/>
                      <a:pt x="5196" y="83993"/>
                      <a:pt x="5196" y="79664"/>
                    </a:cubicBezTo>
                    <a:cubicBezTo>
                      <a:pt x="5196" y="79664"/>
                      <a:pt x="5196" y="78798"/>
                      <a:pt x="5196" y="78798"/>
                    </a:cubicBezTo>
                    <a:cubicBezTo>
                      <a:pt x="5196" y="78798"/>
                      <a:pt x="5196" y="77932"/>
                      <a:pt x="5196" y="77066"/>
                    </a:cubicBezTo>
                    <a:cubicBezTo>
                      <a:pt x="5196" y="76200"/>
                      <a:pt x="5196" y="75334"/>
                      <a:pt x="5196" y="74469"/>
                    </a:cubicBezTo>
                    <a:cubicBezTo>
                      <a:pt x="5196" y="73602"/>
                      <a:pt x="5196" y="71870"/>
                      <a:pt x="6061" y="70139"/>
                    </a:cubicBezTo>
                    <a:lnTo>
                      <a:pt x="10391" y="38100"/>
                    </a:lnTo>
                    <a:lnTo>
                      <a:pt x="2598" y="38100"/>
                    </a:lnTo>
                    <a:cubicBezTo>
                      <a:pt x="1732" y="38100"/>
                      <a:pt x="1732" y="38100"/>
                      <a:pt x="866" y="37234"/>
                    </a:cubicBezTo>
                    <a:cubicBezTo>
                      <a:pt x="866" y="37234"/>
                      <a:pt x="0" y="36368"/>
                      <a:pt x="0" y="35502"/>
                    </a:cubicBezTo>
                    <a:lnTo>
                      <a:pt x="866" y="31173"/>
                    </a:lnTo>
                    <a:lnTo>
                      <a:pt x="10391" y="30307"/>
                    </a:lnTo>
                    <a:lnTo>
                      <a:pt x="14720" y="10391"/>
                    </a:lnTo>
                    <a:cubicBezTo>
                      <a:pt x="14720" y="9525"/>
                      <a:pt x="15586" y="9525"/>
                      <a:pt x="15586" y="8659"/>
                    </a:cubicBezTo>
                    <a:cubicBezTo>
                      <a:pt x="16452" y="8659"/>
                      <a:pt x="16452" y="7793"/>
                      <a:pt x="17318" y="7793"/>
                    </a:cubicBezTo>
                    <a:lnTo>
                      <a:pt x="23380" y="7793"/>
                    </a:lnTo>
                    <a:lnTo>
                      <a:pt x="20782" y="29441"/>
                    </a:lnTo>
                    <a:lnTo>
                      <a:pt x="60614" y="29441"/>
                    </a:lnTo>
                    <a:lnTo>
                      <a:pt x="59748" y="37234"/>
                    </a:lnTo>
                    <a:close/>
                    <a:moveTo>
                      <a:pt x="66675" y="8659"/>
                    </a:moveTo>
                    <a:cubicBezTo>
                      <a:pt x="66675" y="9525"/>
                      <a:pt x="66675" y="10391"/>
                      <a:pt x="65809" y="11257"/>
                    </a:cubicBezTo>
                    <a:cubicBezTo>
                      <a:pt x="64943" y="12123"/>
                      <a:pt x="64943" y="12989"/>
                      <a:pt x="64077" y="13855"/>
                    </a:cubicBezTo>
                    <a:cubicBezTo>
                      <a:pt x="63211" y="14721"/>
                      <a:pt x="62345" y="14721"/>
                      <a:pt x="61480" y="15587"/>
                    </a:cubicBezTo>
                    <a:cubicBezTo>
                      <a:pt x="60614" y="15587"/>
                      <a:pt x="59748" y="16452"/>
                      <a:pt x="58882" y="16452"/>
                    </a:cubicBezTo>
                    <a:cubicBezTo>
                      <a:pt x="58016" y="16452"/>
                      <a:pt x="57150" y="16452"/>
                      <a:pt x="56284" y="15587"/>
                    </a:cubicBezTo>
                    <a:cubicBezTo>
                      <a:pt x="55418" y="15587"/>
                      <a:pt x="54552" y="14721"/>
                      <a:pt x="53686" y="13855"/>
                    </a:cubicBezTo>
                    <a:cubicBezTo>
                      <a:pt x="52821" y="12989"/>
                      <a:pt x="52821" y="12123"/>
                      <a:pt x="51955" y="11257"/>
                    </a:cubicBezTo>
                    <a:cubicBezTo>
                      <a:pt x="51955" y="10391"/>
                      <a:pt x="51089" y="9525"/>
                      <a:pt x="51089" y="8659"/>
                    </a:cubicBezTo>
                    <a:cubicBezTo>
                      <a:pt x="51089" y="7793"/>
                      <a:pt x="51089" y="6927"/>
                      <a:pt x="51955" y="5196"/>
                    </a:cubicBezTo>
                    <a:cubicBezTo>
                      <a:pt x="51955" y="4330"/>
                      <a:pt x="52821" y="3464"/>
                      <a:pt x="53686" y="2598"/>
                    </a:cubicBezTo>
                    <a:cubicBezTo>
                      <a:pt x="54552" y="1732"/>
                      <a:pt x="55418" y="866"/>
                      <a:pt x="56284" y="866"/>
                    </a:cubicBezTo>
                    <a:cubicBezTo>
                      <a:pt x="57150" y="0"/>
                      <a:pt x="58016" y="0"/>
                      <a:pt x="58882" y="0"/>
                    </a:cubicBezTo>
                    <a:cubicBezTo>
                      <a:pt x="59748" y="0"/>
                      <a:pt x="60614" y="0"/>
                      <a:pt x="61480" y="866"/>
                    </a:cubicBezTo>
                    <a:cubicBezTo>
                      <a:pt x="62345" y="866"/>
                      <a:pt x="63211" y="1732"/>
                      <a:pt x="64077" y="2598"/>
                    </a:cubicBezTo>
                    <a:cubicBezTo>
                      <a:pt x="64943" y="3464"/>
                      <a:pt x="64943" y="4330"/>
                      <a:pt x="65809" y="5196"/>
                    </a:cubicBezTo>
                    <a:cubicBezTo>
                      <a:pt x="66675" y="6061"/>
                      <a:pt x="66675" y="7793"/>
                      <a:pt x="66675" y="8659"/>
                    </a:cubicBezTo>
                    <a:close/>
                  </a:path>
                </a:pathLst>
              </a:custGeom>
              <a:solidFill>
                <a:srgbClr val="203249"/>
              </a:solid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334BFD04-83DE-0538-6883-0D86C9DFFD35}"/>
                  </a:ext>
                </a:extLst>
              </p:cNvPr>
              <p:cNvSpPr/>
              <p:nvPr/>
            </p:nvSpPr>
            <p:spPr>
              <a:xfrm>
                <a:off x="4630881" y="4419599"/>
                <a:ext cx="57149" cy="64943"/>
              </a:xfrm>
              <a:custGeom>
                <a:avLst/>
                <a:gdLst>
                  <a:gd name="connsiteX0" fmla="*/ 24245 w 57149"/>
                  <a:gd name="connsiteY0" fmla="*/ 64943 h 64943"/>
                  <a:gd name="connsiteX1" fmla="*/ 14720 w 57149"/>
                  <a:gd name="connsiteY1" fmla="*/ 63212 h 64943"/>
                  <a:gd name="connsiteX2" fmla="*/ 6927 w 57149"/>
                  <a:gd name="connsiteY2" fmla="*/ 58016 h 64943"/>
                  <a:gd name="connsiteX3" fmla="*/ 1732 w 57149"/>
                  <a:gd name="connsiteY3" fmla="*/ 50223 h 64943"/>
                  <a:gd name="connsiteX4" fmla="*/ 0 w 57149"/>
                  <a:gd name="connsiteY4" fmla="*/ 38966 h 64943"/>
                  <a:gd name="connsiteX5" fmla="*/ 2598 w 57149"/>
                  <a:gd name="connsiteY5" fmla="*/ 24246 h 64943"/>
                  <a:gd name="connsiteX6" fmla="*/ 9525 w 57149"/>
                  <a:gd name="connsiteY6" fmla="*/ 12123 h 64943"/>
                  <a:gd name="connsiteX7" fmla="*/ 19916 w 57149"/>
                  <a:gd name="connsiteY7" fmla="*/ 3464 h 64943"/>
                  <a:gd name="connsiteX8" fmla="*/ 32905 w 57149"/>
                  <a:gd name="connsiteY8" fmla="*/ 0 h 64943"/>
                  <a:gd name="connsiteX9" fmla="*/ 42429 w 57149"/>
                  <a:gd name="connsiteY9" fmla="*/ 1732 h 64943"/>
                  <a:gd name="connsiteX10" fmla="*/ 50223 w 57149"/>
                  <a:gd name="connsiteY10" fmla="*/ 6927 h 64943"/>
                  <a:gd name="connsiteX11" fmla="*/ 55418 w 57149"/>
                  <a:gd name="connsiteY11" fmla="*/ 14720 h 64943"/>
                  <a:gd name="connsiteX12" fmla="*/ 57150 w 57149"/>
                  <a:gd name="connsiteY12" fmla="*/ 25978 h 64943"/>
                  <a:gd name="connsiteX13" fmla="*/ 54552 w 57149"/>
                  <a:gd name="connsiteY13" fmla="*/ 40698 h 64943"/>
                  <a:gd name="connsiteX14" fmla="*/ 47625 w 57149"/>
                  <a:gd name="connsiteY14" fmla="*/ 52821 h 64943"/>
                  <a:gd name="connsiteX15" fmla="*/ 37234 w 57149"/>
                  <a:gd name="connsiteY15" fmla="*/ 61480 h 64943"/>
                  <a:gd name="connsiteX16" fmla="*/ 24245 w 57149"/>
                  <a:gd name="connsiteY16" fmla="*/ 64943 h 64943"/>
                  <a:gd name="connsiteX17" fmla="*/ 25977 w 57149"/>
                  <a:gd name="connsiteY17" fmla="*/ 57150 h 64943"/>
                  <a:gd name="connsiteX18" fmla="*/ 34636 w 57149"/>
                  <a:gd name="connsiteY18" fmla="*/ 54552 h 64943"/>
                  <a:gd name="connsiteX19" fmla="*/ 40698 w 57149"/>
                  <a:gd name="connsiteY19" fmla="*/ 47625 h 64943"/>
                  <a:gd name="connsiteX20" fmla="*/ 45027 w 57149"/>
                  <a:gd name="connsiteY20" fmla="*/ 38100 h 64943"/>
                  <a:gd name="connsiteX21" fmla="*/ 46759 w 57149"/>
                  <a:gd name="connsiteY21" fmla="*/ 26843 h 64943"/>
                  <a:gd name="connsiteX22" fmla="*/ 43295 w 57149"/>
                  <a:gd name="connsiteY22" fmla="*/ 13855 h 64943"/>
                  <a:gd name="connsiteX23" fmla="*/ 33770 w 57149"/>
                  <a:gd name="connsiteY23" fmla="*/ 9525 h 64943"/>
                  <a:gd name="connsiteX24" fmla="*/ 25111 w 57149"/>
                  <a:gd name="connsiteY24" fmla="*/ 12123 h 64943"/>
                  <a:gd name="connsiteX25" fmla="*/ 19050 w 57149"/>
                  <a:gd name="connsiteY25" fmla="*/ 19050 h 64943"/>
                  <a:gd name="connsiteX26" fmla="*/ 14720 w 57149"/>
                  <a:gd name="connsiteY26" fmla="*/ 28575 h 64943"/>
                  <a:gd name="connsiteX27" fmla="*/ 12989 w 57149"/>
                  <a:gd name="connsiteY27" fmla="*/ 39832 h 64943"/>
                  <a:gd name="connsiteX28" fmla="*/ 16452 w 57149"/>
                  <a:gd name="connsiteY28" fmla="*/ 52821 h 64943"/>
                  <a:gd name="connsiteX29" fmla="*/ 25977 w 57149"/>
                  <a:gd name="connsiteY29" fmla="*/ 57150 h 649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7149" h="64943">
                    <a:moveTo>
                      <a:pt x="24245" y="64943"/>
                    </a:moveTo>
                    <a:cubicBezTo>
                      <a:pt x="20782" y="64943"/>
                      <a:pt x="17318" y="64077"/>
                      <a:pt x="14720" y="63212"/>
                    </a:cubicBezTo>
                    <a:cubicBezTo>
                      <a:pt x="12123" y="62345"/>
                      <a:pt x="9525" y="60614"/>
                      <a:pt x="6927" y="58016"/>
                    </a:cubicBezTo>
                    <a:cubicBezTo>
                      <a:pt x="5195" y="55418"/>
                      <a:pt x="3464" y="52821"/>
                      <a:pt x="1732" y="50223"/>
                    </a:cubicBezTo>
                    <a:cubicBezTo>
                      <a:pt x="866" y="46759"/>
                      <a:pt x="0" y="43296"/>
                      <a:pt x="0" y="38966"/>
                    </a:cubicBezTo>
                    <a:cubicBezTo>
                      <a:pt x="0" y="33770"/>
                      <a:pt x="866" y="28575"/>
                      <a:pt x="2598" y="24246"/>
                    </a:cubicBezTo>
                    <a:cubicBezTo>
                      <a:pt x="4330" y="19916"/>
                      <a:pt x="6927" y="15587"/>
                      <a:pt x="9525" y="12123"/>
                    </a:cubicBezTo>
                    <a:cubicBezTo>
                      <a:pt x="12123" y="8659"/>
                      <a:pt x="15586" y="6061"/>
                      <a:pt x="19916" y="3464"/>
                    </a:cubicBezTo>
                    <a:cubicBezTo>
                      <a:pt x="24245" y="1732"/>
                      <a:pt x="27709" y="0"/>
                      <a:pt x="32905" y="0"/>
                    </a:cubicBezTo>
                    <a:cubicBezTo>
                      <a:pt x="36368" y="0"/>
                      <a:pt x="39832" y="866"/>
                      <a:pt x="42429" y="1732"/>
                    </a:cubicBezTo>
                    <a:cubicBezTo>
                      <a:pt x="45027" y="2598"/>
                      <a:pt x="47625" y="4330"/>
                      <a:pt x="50223" y="6927"/>
                    </a:cubicBezTo>
                    <a:cubicBezTo>
                      <a:pt x="51955" y="9525"/>
                      <a:pt x="53686" y="12123"/>
                      <a:pt x="55418" y="14720"/>
                    </a:cubicBezTo>
                    <a:cubicBezTo>
                      <a:pt x="56284" y="18184"/>
                      <a:pt x="57150" y="21648"/>
                      <a:pt x="57150" y="25978"/>
                    </a:cubicBezTo>
                    <a:cubicBezTo>
                      <a:pt x="57150" y="31173"/>
                      <a:pt x="56284" y="36368"/>
                      <a:pt x="54552" y="40698"/>
                    </a:cubicBezTo>
                    <a:cubicBezTo>
                      <a:pt x="52820" y="45027"/>
                      <a:pt x="50223" y="49357"/>
                      <a:pt x="47625" y="52821"/>
                    </a:cubicBezTo>
                    <a:cubicBezTo>
                      <a:pt x="45027" y="56284"/>
                      <a:pt x="41564" y="58882"/>
                      <a:pt x="37234" y="61480"/>
                    </a:cubicBezTo>
                    <a:cubicBezTo>
                      <a:pt x="33770" y="64077"/>
                      <a:pt x="29441" y="64943"/>
                      <a:pt x="24245" y="64943"/>
                    </a:cubicBezTo>
                    <a:close/>
                    <a:moveTo>
                      <a:pt x="25977" y="57150"/>
                    </a:moveTo>
                    <a:cubicBezTo>
                      <a:pt x="29441" y="57150"/>
                      <a:pt x="32039" y="56284"/>
                      <a:pt x="34636" y="54552"/>
                    </a:cubicBezTo>
                    <a:cubicBezTo>
                      <a:pt x="37234" y="52821"/>
                      <a:pt x="38966" y="51089"/>
                      <a:pt x="40698" y="47625"/>
                    </a:cubicBezTo>
                    <a:cubicBezTo>
                      <a:pt x="42429" y="45027"/>
                      <a:pt x="44161" y="41564"/>
                      <a:pt x="45027" y="38100"/>
                    </a:cubicBezTo>
                    <a:cubicBezTo>
                      <a:pt x="45893" y="34637"/>
                      <a:pt x="46759" y="30307"/>
                      <a:pt x="46759" y="26843"/>
                    </a:cubicBezTo>
                    <a:cubicBezTo>
                      <a:pt x="46759" y="20782"/>
                      <a:pt x="45893" y="16452"/>
                      <a:pt x="43295" y="13855"/>
                    </a:cubicBezTo>
                    <a:cubicBezTo>
                      <a:pt x="40698" y="11257"/>
                      <a:pt x="38100" y="9525"/>
                      <a:pt x="33770" y="9525"/>
                    </a:cubicBezTo>
                    <a:cubicBezTo>
                      <a:pt x="30307" y="9525"/>
                      <a:pt x="27709" y="10391"/>
                      <a:pt x="25111" y="12123"/>
                    </a:cubicBezTo>
                    <a:cubicBezTo>
                      <a:pt x="22514" y="13855"/>
                      <a:pt x="20782" y="15587"/>
                      <a:pt x="19050" y="19050"/>
                    </a:cubicBezTo>
                    <a:cubicBezTo>
                      <a:pt x="17318" y="21648"/>
                      <a:pt x="15586" y="25111"/>
                      <a:pt x="14720" y="28575"/>
                    </a:cubicBezTo>
                    <a:cubicBezTo>
                      <a:pt x="13854" y="32038"/>
                      <a:pt x="12989" y="36368"/>
                      <a:pt x="12989" y="39832"/>
                    </a:cubicBezTo>
                    <a:cubicBezTo>
                      <a:pt x="12989" y="45893"/>
                      <a:pt x="13854" y="50223"/>
                      <a:pt x="16452" y="52821"/>
                    </a:cubicBezTo>
                    <a:cubicBezTo>
                      <a:pt x="18184" y="55418"/>
                      <a:pt x="21648" y="57150"/>
                      <a:pt x="25977" y="57150"/>
                    </a:cubicBezTo>
                    <a:close/>
                  </a:path>
                </a:pathLst>
              </a:custGeom>
              <a:solidFill>
                <a:srgbClr val="203249"/>
              </a:solid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EA805800-09FB-0A8D-B49E-C4FEC0353971}"/>
                  </a:ext>
                </a:extLst>
              </p:cNvPr>
              <p:cNvSpPr/>
              <p:nvPr/>
            </p:nvSpPr>
            <p:spPr>
              <a:xfrm>
                <a:off x="4696690" y="4419599"/>
                <a:ext cx="56067" cy="64077"/>
              </a:xfrm>
              <a:custGeom>
                <a:avLst/>
                <a:gdLst>
                  <a:gd name="connsiteX0" fmla="*/ 16452 w 56067"/>
                  <a:gd name="connsiteY0" fmla="*/ 17318 h 64077"/>
                  <a:gd name="connsiteX1" fmla="*/ 27709 w 56067"/>
                  <a:gd name="connsiteY1" fmla="*/ 4330 h 64077"/>
                  <a:gd name="connsiteX2" fmla="*/ 40698 w 56067"/>
                  <a:gd name="connsiteY2" fmla="*/ 0 h 64077"/>
                  <a:gd name="connsiteX3" fmla="*/ 47625 w 56067"/>
                  <a:gd name="connsiteY3" fmla="*/ 1732 h 64077"/>
                  <a:gd name="connsiteX4" fmla="*/ 52821 w 56067"/>
                  <a:gd name="connsiteY4" fmla="*/ 6061 h 64077"/>
                  <a:gd name="connsiteX5" fmla="*/ 55418 w 56067"/>
                  <a:gd name="connsiteY5" fmla="*/ 13855 h 64077"/>
                  <a:gd name="connsiteX6" fmla="*/ 55418 w 56067"/>
                  <a:gd name="connsiteY6" fmla="*/ 24246 h 64077"/>
                  <a:gd name="connsiteX7" fmla="*/ 51089 w 56067"/>
                  <a:gd name="connsiteY7" fmla="*/ 64077 h 64077"/>
                  <a:gd name="connsiteX8" fmla="*/ 39832 w 56067"/>
                  <a:gd name="connsiteY8" fmla="*/ 64077 h 64077"/>
                  <a:gd name="connsiteX9" fmla="*/ 44161 w 56067"/>
                  <a:gd name="connsiteY9" fmla="*/ 24246 h 64077"/>
                  <a:gd name="connsiteX10" fmla="*/ 43295 w 56067"/>
                  <a:gd name="connsiteY10" fmla="*/ 12989 h 64077"/>
                  <a:gd name="connsiteX11" fmla="*/ 36368 w 56067"/>
                  <a:gd name="connsiteY11" fmla="*/ 9525 h 64077"/>
                  <a:gd name="connsiteX12" fmla="*/ 30307 w 56067"/>
                  <a:gd name="connsiteY12" fmla="*/ 11257 h 64077"/>
                  <a:gd name="connsiteX13" fmla="*/ 24245 w 56067"/>
                  <a:gd name="connsiteY13" fmla="*/ 15587 h 64077"/>
                  <a:gd name="connsiteX14" fmla="*/ 19050 w 56067"/>
                  <a:gd name="connsiteY14" fmla="*/ 22514 h 64077"/>
                  <a:gd name="connsiteX15" fmla="*/ 14721 w 56067"/>
                  <a:gd name="connsiteY15" fmla="*/ 32038 h 64077"/>
                  <a:gd name="connsiteX16" fmla="*/ 11257 w 56067"/>
                  <a:gd name="connsiteY16" fmla="*/ 64077 h 64077"/>
                  <a:gd name="connsiteX17" fmla="*/ 0 w 56067"/>
                  <a:gd name="connsiteY17" fmla="*/ 64077 h 64077"/>
                  <a:gd name="connsiteX18" fmla="*/ 7793 w 56067"/>
                  <a:gd name="connsiteY18" fmla="*/ 866 h 64077"/>
                  <a:gd name="connsiteX19" fmla="*/ 12989 w 56067"/>
                  <a:gd name="connsiteY19" fmla="*/ 866 h 64077"/>
                  <a:gd name="connsiteX20" fmla="*/ 16452 w 56067"/>
                  <a:gd name="connsiteY20" fmla="*/ 4330 h 64077"/>
                  <a:gd name="connsiteX21" fmla="*/ 16452 w 56067"/>
                  <a:gd name="connsiteY21" fmla="*/ 17318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16452" y="17318"/>
                    </a:moveTo>
                    <a:cubicBezTo>
                      <a:pt x="19916" y="12123"/>
                      <a:pt x="23380" y="7793"/>
                      <a:pt x="27709" y="4330"/>
                    </a:cubicBezTo>
                    <a:cubicBezTo>
                      <a:pt x="32039" y="1732"/>
                      <a:pt x="36368" y="0"/>
                      <a:pt x="40698" y="0"/>
                    </a:cubicBezTo>
                    <a:cubicBezTo>
                      <a:pt x="43295" y="0"/>
                      <a:pt x="45893" y="866"/>
                      <a:pt x="47625" y="1732"/>
                    </a:cubicBezTo>
                    <a:cubicBezTo>
                      <a:pt x="49357" y="2598"/>
                      <a:pt x="51089" y="4330"/>
                      <a:pt x="52821" y="6061"/>
                    </a:cubicBezTo>
                    <a:cubicBezTo>
                      <a:pt x="53686" y="7793"/>
                      <a:pt x="54552" y="10391"/>
                      <a:pt x="55418" y="13855"/>
                    </a:cubicBezTo>
                    <a:cubicBezTo>
                      <a:pt x="56284" y="16452"/>
                      <a:pt x="56284" y="19916"/>
                      <a:pt x="55418" y="24246"/>
                    </a:cubicBezTo>
                    <a:lnTo>
                      <a:pt x="51089" y="64077"/>
                    </a:lnTo>
                    <a:lnTo>
                      <a:pt x="39832" y="64077"/>
                    </a:lnTo>
                    <a:lnTo>
                      <a:pt x="44161" y="24246"/>
                    </a:lnTo>
                    <a:cubicBezTo>
                      <a:pt x="45027" y="19050"/>
                      <a:pt x="44161" y="15587"/>
                      <a:pt x="43295" y="12989"/>
                    </a:cubicBezTo>
                    <a:cubicBezTo>
                      <a:pt x="42430" y="10391"/>
                      <a:pt x="39832" y="9525"/>
                      <a:pt x="36368" y="9525"/>
                    </a:cubicBezTo>
                    <a:cubicBezTo>
                      <a:pt x="34636" y="9525"/>
                      <a:pt x="32039" y="10391"/>
                      <a:pt x="30307" y="11257"/>
                    </a:cubicBezTo>
                    <a:cubicBezTo>
                      <a:pt x="28575" y="12123"/>
                      <a:pt x="25977" y="13855"/>
                      <a:pt x="24245" y="15587"/>
                    </a:cubicBezTo>
                    <a:cubicBezTo>
                      <a:pt x="22514" y="17318"/>
                      <a:pt x="20782" y="19916"/>
                      <a:pt x="19050" y="22514"/>
                    </a:cubicBezTo>
                    <a:cubicBezTo>
                      <a:pt x="17318" y="25111"/>
                      <a:pt x="15586" y="28575"/>
                      <a:pt x="14721" y="32038"/>
                    </a:cubicBezTo>
                    <a:lnTo>
                      <a:pt x="11257" y="64077"/>
                    </a:lnTo>
                    <a:lnTo>
                      <a:pt x="0" y="64077"/>
                    </a:lnTo>
                    <a:lnTo>
                      <a:pt x="7793" y="866"/>
                    </a:lnTo>
                    <a:lnTo>
                      <a:pt x="12989" y="866"/>
                    </a:lnTo>
                    <a:cubicBezTo>
                      <a:pt x="15586" y="866"/>
                      <a:pt x="16452" y="1732"/>
                      <a:pt x="16452" y="4330"/>
                    </a:cubicBezTo>
                    <a:lnTo>
                      <a:pt x="16452" y="17318"/>
                    </a:lnTo>
                    <a:close/>
                  </a:path>
                </a:pathLst>
              </a:custGeom>
              <a:solidFill>
                <a:srgbClr val="203249"/>
              </a:solid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4A224174-3ECC-E756-9228-9DC2B70BA758}"/>
                  </a:ext>
                </a:extLst>
              </p:cNvPr>
              <p:cNvSpPr/>
              <p:nvPr/>
            </p:nvSpPr>
            <p:spPr>
              <a:xfrm>
                <a:off x="4763365" y="4417868"/>
                <a:ext cx="55418" cy="65808"/>
              </a:xfrm>
              <a:custGeom>
                <a:avLst/>
                <a:gdLst>
                  <a:gd name="connsiteX0" fmla="*/ 39832 w 55418"/>
                  <a:gd name="connsiteY0" fmla="*/ 49357 h 65808"/>
                  <a:gd name="connsiteX1" fmla="*/ 34636 w 55418"/>
                  <a:gd name="connsiteY1" fmla="*/ 56284 h 65808"/>
                  <a:gd name="connsiteX2" fmla="*/ 29441 w 55418"/>
                  <a:gd name="connsiteY2" fmla="*/ 61479 h 65808"/>
                  <a:gd name="connsiteX3" fmla="*/ 23380 w 55418"/>
                  <a:gd name="connsiteY3" fmla="*/ 64943 h 65808"/>
                  <a:gd name="connsiteX4" fmla="*/ 16452 w 55418"/>
                  <a:gd name="connsiteY4" fmla="*/ 65809 h 65808"/>
                  <a:gd name="connsiteX5" fmla="*/ 9525 w 55418"/>
                  <a:gd name="connsiteY5" fmla="*/ 64077 h 65808"/>
                  <a:gd name="connsiteX6" fmla="*/ 4330 w 55418"/>
                  <a:gd name="connsiteY6" fmla="*/ 59747 h 65808"/>
                  <a:gd name="connsiteX7" fmla="*/ 866 w 55418"/>
                  <a:gd name="connsiteY7" fmla="*/ 52820 h 65808"/>
                  <a:gd name="connsiteX8" fmla="*/ 0 w 55418"/>
                  <a:gd name="connsiteY8" fmla="*/ 43295 h 65808"/>
                  <a:gd name="connsiteX9" fmla="*/ 1732 w 55418"/>
                  <a:gd name="connsiteY9" fmla="*/ 32039 h 65808"/>
                  <a:gd name="connsiteX10" fmla="*/ 6061 w 55418"/>
                  <a:gd name="connsiteY10" fmla="*/ 21648 h 65808"/>
                  <a:gd name="connsiteX11" fmla="*/ 12123 w 55418"/>
                  <a:gd name="connsiteY11" fmla="*/ 12989 h 65808"/>
                  <a:gd name="connsiteX12" fmla="*/ 19916 w 55418"/>
                  <a:gd name="connsiteY12" fmla="*/ 6061 h 65808"/>
                  <a:gd name="connsiteX13" fmla="*/ 29441 w 55418"/>
                  <a:gd name="connsiteY13" fmla="*/ 1732 h 65808"/>
                  <a:gd name="connsiteX14" fmla="*/ 39832 w 55418"/>
                  <a:gd name="connsiteY14" fmla="*/ 0 h 65808"/>
                  <a:gd name="connsiteX15" fmla="*/ 47625 w 55418"/>
                  <a:gd name="connsiteY15" fmla="*/ 866 h 65808"/>
                  <a:gd name="connsiteX16" fmla="*/ 55418 w 55418"/>
                  <a:gd name="connsiteY16" fmla="*/ 3464 h 65808"/>
                  <a:gd name="connsiteX17" fmla="*/ 47625 w 55418"/>
                  <a:gd name="connsiteY17" fmla="*/ 64077 h 65808"/>
                  <a:gd name="connsiteX18" fmla="*/ 42429 w 55418"/>
                  <a:gd name="connsiteY18" fmla="*/ 64077 h 65808"/>
                  <a:gd name="connsiteX19" fmla="*/ 39832 w 55418"/>
                  <a:gd name="connsiteY19" fmla="*/ 63211 h 65808"/>
                  <a:gd name="connsiteX20" fmla="*/ 38966 w 55418"/>
                  <a:gd name="connsiteY20" fmla="*/ 60614 h 65808"/>
                  <a:gd name="connsiteX21" fmla="*/ 39832 w 55418"/>
                  <a:gd name="connsiteY21" fmla="*/ 49357 h 65808"/>
                  <a:gd name="connsiteX22" fmla="*/ 44161 w 55418"/>
                  <a:gd name="connsiteY22" fmla="*/ 11257 h 65808"/>
                  <a:gd name="connsiteX23" fmla="*/ 41564 w 55418"/>
                  <a:gd name="connsiteY23" fmla="*/ 11257 h 65808"/>
                  <a:gd name="connsiteX24" fmla="*/ 38966 w 55418"/>
                  <a:gd name="connsiteY24" fmla="*/ 11257 h 65808"/>
                  <a:gd name="connsiteX25" fmla="*/ 32039 w 55418"/>
                  <a:gd name="connsiteY25" fmla="*/ 12123 h 65808"/>
                  <a:gd name="connsiteX26" fmla="*/ 25111 w 55418"/>
                  <a:gd name="connsiteY26" fmla="*/ 15586 h 65808"/>
                  <a:gd name="connsiteX27" fmla="*/ 19916 w 55418"/>
                  <a:gd name="connsiteY27" fmla="*/ 20782 h 65808"/>
                  <a:gd name="connsiteX28" fmla="*/ 15586 w 55418"/>
                  <a:gd name="connsiteY28" fmla="*/ 27709 h 65808"/>
                  <a:gd name="connsiteX29" fmla="*/ 12989 w 55418"/>
                  <a:gd name="connsiteY29" fmla="*/ 35502 h 65808"/>
                  <a:gd name="connsiteX30" fmla="*/ 12123 w 55418"/>
                  <a:gd name="connsiteY30" fmla="*/ 44161 h 65808"/>
                  <a:gd name="connsiteX31" fmla="*/ 21648 w 55418"/>
                  <a:gd name="connsiteY31" fmla="*/ 58882 h 65808"/>
                  <a:gd name="connsiteX32" fmla="*/ 27709 w 55418"/>
                  <a:gd name="connsiteY32" fmla="*/ 57150 h 65808"/>
                  <a:gd name="connsiteX33" fmla="*/ 32904 w 55418"/>
                  <a:gd name="connsiteY33" fmla="*/ 51955 h 65808"/>
                  <a:gd name="connsiteX34" fmla="*/ 38100 w 55418"/>
                  <a:gd name="connsiteY34" fmla="*/ 44161 h 65808"/>
                  <a:gd name="connsiteX35" fmla="*/ 42429 w 55418"/>
                  <a:gd name="connsiteY35" fmla="*/ 33770 h 65808"/>
                  <a:gd name="connsiteX36" fmla="*/ 44161 w 55418"/>
                  <a:gd name="connsiteY36" fmla="*/ 11257 h 65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55418" h="65808">
                    <a:moveTo>
                      <a:pt x="39832" y="49357"/>
                    </a:moveTo>
                    <a:cubicBezTo>
                      <a:pt x="38100" y="51955"/>
                      <a:pt x="36368" y="54552"/>
                      <a:pt x="34636" y="56284"/>
                    </a:cubicBezTo>
                    <a:cubicBezTo>
                      <a:pt x="32904" y="58882"/>
                      <a:pt x="31173" y="60614"/>
                      <a:pt x="29441" y="61479"/>
                    </a:cubicBezTo>
                    <a:cubicBezTo>
                      <a:pt x="27709" y="63211"/>
                      <a:pt x="25111" y="64077"/>
                      <a:pt x="23380" y="64943"/>
                    </a:cubicBezTo>
                    <a:cubicBezTo>
                      <a:pt x="21648" y="65809"/>
                      <a:pt x="19050" y="65809"/>
                      <a:pt x="16452" y="65809"/>
                    </a:cubicBezTo>
                    <a:cubicBezTo>
                      <a:pt x="13854" y="65809"/>
                      <a:pt x="12123" y="64943"/>
                      <a:pt x="9525" y="64077"/>
                    </a:cubicBezTo>
                    <a:cubicBezTo>
                      <a:pt x="6927" y="63211"/>
                      <a:pt x="6061" y="61479"/>
                      <a:pt x="4330" y="59747"/>
                    </a:cubicBezTo>
                    <a:cubicBezTo>
                      <a:pt x="2598" y="58016"/>
                      <a:pt x="1732" y="55418"/>
                      <a:pt x="866" y="52820"/>
                    </a:cubicBezTo>
                    <a:cubicBezTo>
                      <a:pt x="0" y="50223"/>
                      <a:pt x="0" y="46759"/>
                      <a:pt x="0" y="43295"/>
                    </a:cubicBezTo>
                    <a:cubicBezTo>
                      <a:pt x="0" y="39832"/>
                      <a:pt x="866" y="35502"/>
                      <a:pt x="1732" y="32039"/>
                    </a:cubicBezTo>
                    <a:cubicBezTo>
                      <a:pt x="2598" y="28575"/>
                      <a:pt x="4330" y="25111"/>
                      <a:pt x="6061" y="21648"/>
                    </a:cubicBezTo>
                    <a:cubicBezTo>
                      <a:pt x="7793" y="18184"/>
                      <a:pt x="9525" y="15586"/>
                      <a:pt x="12123" y="12989"/>
                    </a:cubicBezTo>
                    <a:cubicBezTo>
                      <a:pt x="14720" y="10391"/>
                      <a:pt x="17318" y="7793"/>
                      <a:pt x="19916" y="6061"/>
                    </a:cubicBezTo>
                    <a:cubicBezTo>
                      <a:pt x="22514" y="4330"/>
                      <a:pt x="25977" y="2598"/>
                      <a:pt x="29441" y="1732"/>
                    </a:cubicBezTo>
                    <a:cubicBezTo>
                      <a:pt x="32904" y="866"/>
                      <a:pt x="36368" y="0"/>
                      <a:pt x="39832" y="0"/>
                    </a:cubicBezTo>
                    <a:cubicBezTo>
                      <a:pt x="42429" y="0"/>
                      <a:pt x="45027" y="0"/>
                      <a:pt x="47625" y="866"/>
                    </a:cubicBezTo>
                    <a:cubicBezTo>
                      <a:pt x="50223" y="866"/>
                      <a:pt x="52820" y="1732"/>
                      <a:pt x="55418" y="3464"/>
                    </a:cubicBezTo>
                    <a:lnTo>
                      <a:pt x="47625" y="64077"/>
                    </a:lnTo>
                    <a:lnTo>
                      <a:pt x="42429" y="64077"/>
                    </a:lnTo>
                    <a:cubicBezTo>
                      <a:pt x="40698" y="64077"/>
                      <a:pt x="39832" y="64077"/>
                      <a:pt x="39832" y="63211"/>
                    </a:cubicBezTo>
                    <a:cubicBezTo>
                      <a:pt x="38966" y="62346"/>
                      <a:pt x="38966" y="61479"/>
                      <a:pt x="38966" y="60614"/>
                    </a:cubicBezTo>
                    <a:lnTo>
                      <a:pt x="39832" y="49357"/>
                    </a:lnTo>
                    <a:close/>
                    <a:moveTo>
                      <a:pt x="44161" y="11257"/>
                    </a:moveTo>
                    <a:cubicBezTo>
                      <a:pt x="43295" y="11257"/>
                      <a:pt x="42429" y="11257"/>
                      <a:pt x="41564" y="11257"/>
                    </a:cubicBezTo>
                    <a:cubicBezTo>
                      <a:pt x="40698" y="11257"/>
                      <a:pt x="39832" y="11257"/>
                      <a:pt x="38966" y="11257"/>
                    </a:cubicBezTo>
                    <a:cubicBezTo>
                      <a:pt x="36368" y="11257"/>
                      <a:pt x="33770" y="11257"/>
                      <a:pt x="32039" y="12123"/>
                    </a:cubicBezTo>
                    <a:cubicBezTo>
                      <a:pt x="30307" y="12989"/>
                      <a:pt x="27709" y="13854"/>
                      <a:pt x="25111" y="15586"/>
                    </a:cubicBezTo>
                    <a:cubicBezTo>
                      <a:pt x="23380" y="17318"/>
                      <a:pt x="21648" y="19050"/>
                      <a:pt x="19916" y="20782"/>
                    </a:cubicBezTo>
                    <a:cubicBezTo>
                      <a:pt x="18184" y="22513"/>
                      <a:pt x="16452" y="25111"/>
                      <a:pt x="15586" y="27709"/>
                    </a:cubicBezTo>
                    <a:cubicBezTo>
                      <a:pt x="14720" y="30307"/>
                      <a:pt x="13854" y="32904"/>
                      <a:pt x="12989" y="35502"/>
                    </a:cubicBezTo>
                    <a:cubicBezTo>
                      <a:pt x="12123" y="38100"/>
                      <a:pt x="12123" y="40698"/>
                      <a:pt x="12123" y="44161"/>
                    </a:cubicBezTo>
                    <a:cubicBezTo>
                      <a:pt x="12123" y="54552"/>
                      <a:pt x="15586" y="58882"/>
                      <a:pt x="21648" y="58882"/>
                    </a:cubicBezTo>
                    <a:cubicBezTo>
                      <a:pt x="23380" y="58882"/>
                      <a:pt x="25977" y="58016"/>
                      <a:pt x="27709" y="57150"/>
                    </a:cubicBezTo>
                    <a:cubicBezTo>
                      <a:pt x="29441" y="56284"/>
                      <a:pt x="31173" y="54552"/>
                      <a:pt x="32904" y="51955"/>
                    </a:cubicBezTo>
                    <a:cubicBezTo>
                      <a:pt x="34636" y="49357"/>
                      <a:pt x="36368" y="46759"/>
                      <a:pt x="38100" y="44161"/>
                    </a:cubicBezTo>
                    <a:cubicBezTo>
                      <a:pt x="39832" y="40698"/>
                      <a:pt x="40698" y="38100"/>
                      <a:pt x="42429" y="33770"/>
                    </a:cubicBezTo>
                    <a:lnTo>
                      <a:pt x="44161" y="11257"/>
                    </a:lnTo>
                    <a:close/>
                  </a:path>
                </a:pathLst>
              </a:custGeom>
              <a:solidFill>
                <a:srgbClr val="203249"/>
              </a:solidFill>
              <a:ln w="8653"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F2EA0102-357D-D9D9-BD6C-2005A00D4FAC}"/>
                  </a:ext>
                </a:extLst>
              </p:cNvPr>
              <p:cNvSpPr/>
              <p:nvPr/>
            </p:nvSpPr>
            <p:spPr>
              <a:xfrm>
                <a:off x="4828309" y="4391891"/>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FA265E8E-DC4B-9314-FD18-EA509D6CD883}"/>
                  </a:ext>
                </a:extLst>
              </p:cNvPr>
              <p:cNvSpPr/>
              <p:nvPr/>
            </p:nvSpPr>
            <p:spPr>
              <a:xfrm>
                <a:off x="4276724" y="4543425"/>
                <a:ext cx="72736" cy="90054"/>
              </a:xfrm>
              <a:custGeom>
                <a:avLst/>
                <a:gdLst>
                  <a:gd name="connsiteX0" fmla="*/ 38100 w 72736"/>
                  <a:gd name="connsiteY0" fmla="*/ 81395 h 90054"/>
                  <a:gd name="connsiteX1" fmla="*/ 45027 w 72736"/>
                  <a:gd name="connsiteY1" fmla="*/ 80529 h 90054"/>
                  <a:gd name="connsiteX2" fmla="*/ 50223 w 72736"/>
                  <a:gd name="connsiteY2" fmla="*/ 78798 h 90054"/>
                  <a:gd name="connsiteX3" fmla="*/ 54552 w 72736"/>
                  <a:gd name="connsiteY3" fmla="*/ 76200 h 90054"/>
                  <a:gd name="connsiteX4" fmla="*/ 57150 w 72736"/>
                  <a:gd name="connsiteY4" fmla="*/ 73602 h 90054"/>
                  <a:gd name="connsiteX5" fmla="*/ 58882 w 72736"/>
                  <a:gd name="connsiteY5" fmla="*/ 71870 h 90054"/>
                  <a:gd name="connsiteX6" fmla="*/ 60614 w 72736"/>
                  <a:gd name="connsiteY6" fmla="*/ 71005 h 90054"/>
                  <a:gd name="connsiteX7" fmla="*/ 61480 w 72736"/>
                  <a:gd name="connsiteY7" fmla="*/ 71005 h 90054"/>
                  <a:gd name="connsiteX8" fmla="*/ 62345 w 72736"/>
                  <a:gd name="connsiteY8" fmla="*/ 71870 h 90054"/>
                  <a:gd name="connsiteX9" fmla="*/ 66675 w 72736"/>
                  <a:gd name="connsiteY9" fmla="*/ 77066 h 90054"/>
                  <a:gd name="connsiteX10" fmla="*/ 52820 w 72736"/>
                  <a:gd name="connsiteY10" fmla="*/ 86591 h 90054"/>
                  <a:gd name="connsiteX11" fmla="*/ 34636 w 72736"/>
                  <a:gd name="connsiteY11" fmla="*/ 90054 h 90054"/>
                  <a:gd name="connsiteX12" fmla="*/ 19916 w 72736"/>
                  <a:gd name="connsiteY12" fmla="*/ 87457 h 90054"/>
                  <a:gd name="connsiteX13" fmla="*/ 9525 w 72736"/>
                  <a:gd name="connsiteY13" fmla="*/ 79664 h 90054"/>
                  <a:gd name="connsiteX14" fmla="*/ 2598 w 72736"/>
                  <a:gd name="connsiteY14" fmla="*/ 67541 h 90054"/>
                  <a:gd name="connsiteX15" fmla="*/ 0 w 72736"/>
                  <a:gd name="connsiteY15" fmla="*/ 51955 h 90054"/>
                  <a:gd name="connsiteX16" fmla="*/ 3464 w 72736"/>
                  <a:gd name="connsiteY16" fmla="*/ 30307 h 90054"/>
                  <a:gd name="connsiteX17" fmla="*/ 12989 w 72736"/>
                  <a:gd name="connsiteY17" fmla="*/ 13854 h 90054"/>
                  <a:gd name="connsiteX18" fmla="*/ 27709 w 72736"/>
                  <a:gd name="connsiteY18" fmla="*/ 3463 h 90054"/>
                  <a:gd name="connsiteX19" fmla="*/ 45893 w 72736"/>
                  <a:gd name="connsiteY19" fmla="*/ 0 h 90054"/>
                  <a:gd name="connsiteX20" fmla="*/ 54552 w 72736"/>
                  <a:gd name="connsiteY20" fmla="*/ 866 h 90054"/>
                  <a:gd name="connsiteX21" fmla="*/ 61480 w 72736"/>
                  <a:gd name="connsiteY21" fmla="*/ 3463 h 90054"/>
                  <a:gd name="connsiteX22" fmla="*/ 67541 w 72736"/>
                  <a:gd name="connsiteY22" fmla="*/ 6927 h 90054"/>
                  <a:gd name="connsiteX23" fmla="*/ 72736 w 72736"/>
                  <a:gd name="connsiteY23" fmla="*/ 12122 h 90054"/>
                  <a:gd name="connsiteX24" fmla="*/ 68407 w 72736"/>
                  <a:gd name="connsiteY24" fmla="*/ 17318 h 90054"/>
                  <a:gd name="connsiteX25" fmla="*/ 67541 w 72736"/>
                  <a:gd name="connsiteY25" fmla="*/ 18184 h 90054"/>
                  <a:gd name="connsiteX26" fmla="*/ 65809 w 72736"/>
                  <a:gd name="connsiteY26" fmla="*/ 18184 h 90054"/>
                  <a:gd name="connsiteX27" fmla="*/ 63211 w 72736"/>
                  <a:gd name="connsiteY27" fmla="*/ 17318 h 90054"/>
                  <a:gd name="connsiteX28" fmla="*/ 59748 w 72736"/>
                  <a:gd name="connsiteY28" fmla="*/ 14721 h 90054"/>
                  <a:gd name="connsiteX29" fmla="*/ 54552 w 72736"/>
                  <a:gd name="connsiteY29" fmla="*/ 12122 h 90054"/>
                  <a:gd name="connsiteX30" fmla="*/ 45893 w 72736"/>
                  <a:gd name="connsiteY30" fmla="*/ 11257 h 90054"/>
                  <a:gd name="connsiteX31" fmla="*/ 32039 w 72736"/>
                  <a:gd name="connsiteY31" fmla="*/ 13854 h 90054"/>
                  <a:gd name="connsiteX32" fmla="*/ 20782 w 72736"/>
                  <a:gd name="connsiteY32" fmla="*/ 22513 h 90054"/>
                  <a:gd name="connsiteX33" fmla="*/ 13855 w 72736"/>
                  <a:gd name="connsiteY33" fmla="*/ 35502 h 90054"/>
                  <a:gd name="connsiteX34" fmla="*/ 11257 w 72736"/>
                  <a:gd name="connsiteY34" fmla="*/ 52820 h 90054"/>
                  <a:gd name="connsiteX35" fmla="*/ 12989 w 72736"/>
                  <a:gd name="connsiteY35" fmla="*/ 64943 h 90054"/>
                  <a:gd name="connsiteX36" fmla="*/ 18184 w 72736"/>
                  <a:gd name="connsiteY36" fmla="*/ 74468 h 90054"/>
                  <a:gd name="connsiteX37" fmla="*/ 25977 w 72736"/>
                  <a:gd name="connsiteY37" fmla="*/ 80529 h 90054"/>
                  <a:gd name="connsiteX38" fmla="*/ 38100 w 72736"/>
                  <a:gd name="connsiteY38" fmla="*/ 81395 h 90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72736" h="90054">
                    <a:moveTo>
                      <a:pt x="38100" y="81395"/>
                    </a:moveTo>
                    <a:cubicBezTo>
                      <a:pt x="40698" y="81395"/>
                      <a:pt x="43295" y="81395"/>
                      <a:pt x="45027" y="80529"/>
                    </a:cubicBezTo>
                    <a:cubicBezTo>
                      <a:pt x="46759" y="79664"/>
                      <a:pt x="49357" y="79664"/>
                      <a:pt x="50223" y="78798"/>
                    </a:cubicBezTo>
                    <a:cubicBezTo>
                      <a:pt x="51955" y="77932"/>
                      <a:pt x="52820" y="77066"/>
                      <a:pt x="54552" y="76200"/>
                    </a:cubicBezTo>
                    <a:cubicBezTo>
                      <a:pt x="55418" y="75334"/>
                      <a:pt x="56284" y="74468"/>
                      <a:pt x="57150" y="73602"/>
                    </a:cubicBezTo>
                    <a:cubicBezTo>
                      <a:pt x="58016" y="72736"/>
                      <a:pt x="58882" y="72736"/>
                      <a:pt x="58882" y="71870"/>
                    </a:cubicBezTo>
                    <a:cubicBezTo>
                      <a:pt x="59748" y="71005"/>
                      <a:pt x="59748" y="71005"/>
                      <a:pt x="60614" y="71005"/>
                    </a:cubicBezTo>
                    <a:cubicBezTo>
                      <a:pt x="60614" y="71005"/>
                      <a:pt x="61480" y="71005"/>
                      <a:pt x="61480" y="71005"/>
                    </a:cubicBezTo>
                    <a:cubicBezTo>
                      <a:pt x="61480" y="71005"/>
                      <a:pt x="62345" y="71005"/>
                      <a:pt x="62345" y="71870"/>
                    </a:cubicBezTo>
                    <a:lnTo>
                      <a:pt x="66675" y="77066"/>
                    </a:lnTo>
                    <a:cubicBezTo>
                      <a:pt x="62345" y="81395"/>
                      <a:pt x="58016" y="84859"/>
                      <a:pt x="52820" y="86591"/>
                    </a:cubicBezTo>
                    <a:cubicBezTo>
                      <a:pt x="47625" y="89189"/>
                      <a:pt x="41564" y="90054"/>
                      <a:pt x="34636" y="90054"/>
                    </a:cubicBezTo>
                    <a:cubicBezTo>
                      <a:pt x="29441" y="90054"/>
                      <a:pt x="24245" y="89189"/>
                      <a:pt x="19916" y="87457"/>
                    </a:cubicBezTo>
                    <a:cubicBezTo>
                      <a:pt x="15586" y="85725"/>
                      <a:pt x="12123" y="83127"/>
                      <a:pt x="9525" y="79664"/>
                    </a:cubicBezTo>
                    <a:cubicBezTo>
                      <a:pt x="6927" y="76200"/>
                      <a:pt x="4330" y="71870"/>
                      <a:pt x="2598" y="67541"/>
                    </a:cubicBezTo>
                    <a:cubicBezTo>
                      <a:pt x="866" y="63211"/>
                      <a:pt x="0" y="58016"/>
                      <a:pt x="0" y="51955"/>
                    </a:cubicBezTo>
                    <a:cubicBezTo>
                      <a:pt x="0" y="44161"/>
                      <a:pt x="866" y="37234"/>
                      <a:pt x="3464" y="30307"/>
                    </a:cubicBezTo>
                    <a:cubicBezTo>
                      <a:pt x="6061" y="24245"/>
                      <a:pt x="9525" y="18184"/>
                      <a:pt x="12989" y="13854"/>
                    </a:cubicBezTo>
                    <a:cubicBezTo>
                      <a:pt x="17318" y="9525"/>
                      <a:pt x="22514" y="6061"/>
                      <a:pt x="27709" y="3463"/>
                    </a:cubicBezTo>
                    <a:cubicBezTo>
                      <a:pt x="33770" y="866"/>
                      <a:pt x="39832" y="0"/>
                      <a:pt x="45893" y="0"/>
                    </a:cubicBezTo>
                    <a:cubicBezTo>
                      <a:pt x="49357" y="0"/>
                      <a:pt x="51955" y="0"/>
                      <a:pt x="54552" y="866"/>
                    </a:cubicBezTo>
                    <a:cubicBezTo>
                      <a:pt x="57150" y="1732"/>
                      <a:pt x="59748" y="2598"/>
                      <a:pt x="61480" y="3463"/>
                    </a:cubicBezTo>
                    <a:cubicBezTo>
                      <a:pt x="63211" y="4330"/>
                      <a:pt x="65809" y="6061"/>
                      <a:pt x="67541" y="6927"/>
                    </a:cubicBezTo>
                    <a:cubicBezTo>
                      <a:pt x="69273" y="7793"/>
                      <a:pt x="71005" y="10391"/>
                      <a:pt x="72736" y="12122"/>
                    </a:cubicBezTo>
                    <a:lnTo>
                      <a:pt x="68407" y="17318"/>
                    </a:lnTo>
                    <a:cubicBezTo>
                      <a:pt x="68407" y="17318"/>
                      <a:pt x="67541" y="18184"/>
                      <a:pt x="67541" y="18184"/>
                    </a:cubicBezTo>
                    <a:cubicBezTo>
                      <a:pt x="67541" y="18184"/>
                      <a:pt x="66675" y="18184"/>
                      <a:pt x="65809" y="18184"/>
                    </a:cubicBezTo>
                    <a:cubicBezTo>
                      <a:pt x="64943" y="18184"/>
                      <a:pt x="64077" y="18184"/>
                      <a:pt x="63211" y="17318"/>
                    </a:cubicBezTo>
                    <a:cubicBezTo>
                      <a:pt x="62345" y="16452"/>
                      <a:pt x="61480" y="15586"/>
                      <a:pt x="59748" y="14721"/>
                    </a:cubicBezTo>
                    <a:cubicBezTo>
                      <a:pt x="58016" y="13854"/>
                      <a:pt x="56284" y="12989"/>
                      <a:pt x="54552" y="12122"/>
                    </a:cubicBezTo>
                    <a:cubicBezTo>
                      <a:pt x="51955" y="11257"/>
                      <a:pt x="49357" y="11257"/>
                      <a:pt x="45893" y="11257"/>
                    </a:cubicBezTo>
                    <a:cubicBezTo>
                      <a:pt x="40698" y="11257"/>
                      <a:pt x="36368" y="12122"/>
                      <a:pt x="32039" y="13854"/>
                    </a:cubicBezTo>
                    <a:cubicBezTo>
                      <a:pt x="27709" y="15586"/>
                      <a:pt x="24245" y="18184"/>
                      <a:pt x="20782" y="22513"/>
                    </a:cubicBezTo>
                    <a:cubicBezTo>
                      <a:pt x="17318" y="25977"/>
                      <a:pt x="15586" y="30307"/>
                      <a:pt x="13855" y="35502"/>
                    </a:cubicBezTo>
                    <a:cubicBezTo>
                      <a:pt x="12123" y="40698"/>
                      <a:pt x="11257" y="46759"/>
                      <a:pt x="11257" y="52820"/>
                    </a:cubicBezTo>
                    <a:cubicBezTo>
                      <a:pt x="11257" y="57150"/>
                      <a:pt x="12123" y="61479"/>
                      <a:pt x="12989" y="64943"/>
                    </a:cubicBezTo>
                    <a:cubicBezTo>
                      <a:pt x="13855" y="68407"/>
                      <a:pt x="15586" y="71870"/>
                      <a:pt x="18184" y="74468"/>
                    </a:cubicBezTo>
                    <a:cubicBezTo>
                      <a:pt x="19916" y="77066"/>
                      <a:pt x="22514" y="78798"/>
                      <a:pt x="25977" y="80529"/>
                    </a:cubicBezTo>
                    <a:cubicBezTo>
                      <a:pt x="31173" y="80529"/>
                      <a:pt x="34636" y="81395"/>
                      <a:pt x="38100" y="81395"/>
                    </a:cubicBezTo>
                    <a:close/>
                  </a:path>
                </a:pathLst>
              </a:custGeom>
              <a:solidFill>
                <a:srgbClr val="203249"/>
              </a:solid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E0C545B5-D05E-D27D-7735-F486236F10DC}"/>
                  </a:ext>
                </a:extLst>
              </p:cNvPr>
              <p:cNvSpPr/>
              <p:nvPr/>
            </p:nvSpPr>
            <p:spPr>
              <a:xfrm>
                <a:off x="4355739" y="4570268"/>
                <a:ext cx="56067" cy="64077"/>
              </a:xfrm>
              <a:custGeom>
                <a:avLst/>
                <a:gdLst>
                  <a:gd name="connsiteX0" fmla="*/ 56068 w 56067"/>
                  <a:gd name="connsiteY0" fmla="*/ 0 h 64077"/>
                  <a:gd name="connsiteX1" fmla="*/ 48274 w 56067"/>
                  <a:gd name="connsiteY1" fmla="*/ 63211 h 64077"/>
                  <a:gd name="connsiteX2" fmla="*/ 43079 w 56067"/>
                  <a:gd name="connsiteY2" fmla="*/ 63211 h 64077"/>
                  <a:gd name="connsiteX3" fmla="*/ 38749 w 56067"/>
                  <a:gd name="connsiteY3" fmla="*/ 58882 h 64077"/>
                  <a:gd name="connsiteX4" fmla="*/ 39615 w 56067"/>
                  <a:gd name="connsiteY4" fmla="*/ 47625 h 64077"/>
                  <a:gd name="connsiteX5" fmla="*/ 28359 w 56067"/>
                  <a:gd name="connsiteY5" fmla="*/ 59748 h 64077"/>
                  <a:gd name="connsiteX6" fmla="*/ 15370 w 56067"/>
                  <a:gd name="connsiteY6" fmla="*/ 64077 h 64077"/>
                  <a:gd name="connsiteX7" fmla="*/ 8443 w 56067"/>
                  <a:gd name="connsiteY7" fmla="*/ 62346 h 64077"/>
                  <a:gd name="connsiteX8" fmla="*/ 3247 w 56067"/>
                  <a:gd name="connsiteY8" fmla="*/ 58016 h 64077"/>
                  <a:gd name="connsiteX9" fmla="*/ 649 w 56067"/>
                  <a:gd name="connsiteY9" fmla="*/ 50223 h 64077"/>
                  <a:gd name="connsiteX10" fmla="*/ 649 w 56067"/>
                  <a:gd name="connsiteY10" fmla="*/ 39832 h 64077"/>
                  <a:gd name="connsiteX11" fmla="*/ 4979 w 56067"/>
                  <a:gd name="connsiteY11" fmla="*/ 0 h 64077"/>
                  <a:gd name="connsiteX12" fmla="*/ 16236 w 56067"/>
                  <a:gd name="connsiteY12" fmla="*/ 0 h 64077"/>
                  <a:gd name="connsiteX13" fmla="*/ 11906 w 56067"/>
                  <a:gd name="connsiteY13" fmla="*/ 39832 h 64077"/>
                  <a:gd name="connsiteX14" fmla="*/ 12772 w 56067"/>
                  <a:gd name="connsiteY14" fmla="*/ 51089 h 64077"/>
                  <a:gd name="connsiteX15" fmla="*/ 19699 w 56067"/>
                  <a:gd name="connsiteY15" fmla="*/ 54552 h 64077"/>
                  <a:gd name="connsiteX16" fmla="*/ 25761 w 56067"/>
                  <a:gd name="connsiteY16" fmla="*/ 52821 h 64077"/>
                  <a:gd name="connsiteX17" fmla="*/ 31822 w 56067"/>
                  <a:gd name="connsiteY17" fmla="*/ 48491 h 64077"/>
                  <a:gd name="connsiteX18" fmla="*/ 37018 w 56067"/>
                  <a:gd name="connsiteY18" fmla="*/ 41564 h 64077"/>
                  <a:gd name="connsiteX19" fmla="*/ 41347 w 56067"/>
                  <a:gd name="connsiteY19" fmla="*/ 32904 h 64077"/>
                  <a:gd name="connsiteX20" fmla="*/ 45677 w 56067"/>
                  <a:gd name="connsiteY20" fmla="*/ 0 h 64077"/>
                  <a:gd name="connsiteX21" fmla="*/ 56068 w 56067"/>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56068" y="0"/>
                    </a:moveTo>
                    <a:lnTo>
                      <a:pt x="48274" y="63211"/>
                    </a:lnTo>
                    <a:lnTo>
                      <a:pt x="43079" y="63211"/>
                    </a:lnTo>
                    <a:cubicBezTo>
                      <a:pt x="40481" y="63211"/>
                      <a:pt x="38749" y="61480"/>
                      <a:pt x="38749" y="58882"/>
                    </a:cubicBezTo>
                    <a:lnTo>
                      <a:pt x="39615" y="47625"/>
                    </a:lnTo>
                    <a:cubicBezTo>
                      <a:pt x="36152" y="52821"/>
                      <a:pt x="32688" y="57150"/>
                      <a:pt x="28359" y="59748"/>
                    </a:cubicBezTo>
                    <a:cubicBezTo>
                      <a:pt x="24029" y="62346"/>
                      <a:pt x="19699" y="64077"/>
                      <a:pt x="15370" y="64077"/>
                    </a:cubicBezTo>
                    <a:cubicBezTo>
                      <a:pt x="12772" y="64077"/>
                      <a:pt x="10174" y="63211"/>
                      <a:pt x="8443" y="62346"/>
                    </a:cubicBezTo>
                    <a:cubicBezTo>
                      <a:pt x="6711" y="61480"/>
                      <a:pt x="4979" y="59748"/>
                      <a:pt x="3247" y="58016"/>
                    </a:cubicBezTo>
                    <a:cubicBezTo>
                      <a:pt x="2381" y="56284"/>
                      <a:pt x="1515" y="53686"/>
                      <a:pt x="649" y="50223"/>
                    </a:cubicBezTo>
                    <a:cubicBezTo>
                      <a:pt x="-216" y="47625"/>
                      <a:pt x="-216" y="44162"/>
                      <a:pt x="649" y="39832"/>
                    </a:cubicBezTo>
                    <a:lnTo>
                      <a:pt x="4979" y="0"/>
                    </a:lnTo>
                    <a:lnTo>
                      <a:pt x="16236" y="0"/>
                    </a:lnTo>
                    <a:lnTo>
                      <a:pt x="11906" y="39832"/>
                    </a:lnTo>
                    <a:cubicBezTo>
                      <a:pt x="11040" y="45027"/>
                      <a:pt x="11906" y="48491"/>
                      <a:pt x="12772" y="51089"/>
                    </a:cubicBezTo>
                    <a:cubicBezTo>
                      <a:pt x="13638" y="53686"/>
                      <a:pt x="16236" y="54552"/>
                      <a:pt x="19699" y="54552"/>
                    </a:cubicBezTo>
                    <a:cubicBezTo>
                      <a:pt x="21431" y="54552"/>
                      <a:pt x="23163" y="53686"/>
                      <a:pt x="25761" y="52821"/>
                    </a:cubicBezTo>
                    <a:cubicBezTo>
                      <a:pt x="27493" y="51955"/>
                      <a:pt x="30090" y="50223"/>
                      <a:pt x="31822" y="48491"/>
                    </a:cubicBezTo>
                    <a:cubicBezTo>
                      <a:pt x="33554" y="46759"/>
                      <a:pt x="35286" y="44162"/>
                      <a:pt x="37018" y="41564"/>
                    </a:cubicBezTo>
                    <a:cubicBezTo>
                      <a:pt x="38749" y="38966"/>
                      <a:pt x="40481" y="35503"/>
                      <a:pt x="41347" y="32904"/>
                    </a:cubicBezTo>
                    <a:lnTo>
                      <a:pt x="45677" y="0"/>
                    </a:lnTo>
                    <a:lnTo>
                      <a:pt x="56068" y="0"/>
                    </a:lnTo>
                    <a:close/>
                  </a:path>
                </a:pathLst>
              </a:custGeom>
              <a:solidFill>
                <a:srgbClr val="203249"/>
              </a:solid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A7B3DB24-F26E-D7F4-0269-1BF9D1C28827}"/>
                  </a:ext>
                </a:extLst>
              </p:cNvPr>
              <p:cNvSpPr/>
              <p:nvPr/>
            </p:nvSpPr>
            <p:spPr>
              <a:xfrm>
                <a:off x="4422197" y="4541693"/>
                <a:ext cx="22513" cy="91786"/>
              </a:xfrm>
              <a:custGeom>
                <a:avLst/>
                <a:gdLst>
                  <a:gd name="connsiteX0" fmla="*/ 0 w 22513"/>
                  <a:gd name="connsiteY0" fmla="*/ 91786 h 91786"/>
                  <a:gd name="connsiteX1" fmla="*/ 11257 w 22513"/>
                  <a:gd name="connsiteY1" fmla="*/ 0 h 91786"/>
                  <a:gd name="connsiteX2" fmla="*/ 22514 w 22513"/>
                  <a:gd name="connsiteY2" fmla="*/ 0 h 91786"/>
                  <a:gd name="connsiteX3" fmla="*/ 11257 w 22513"/>
                  <a:gd name="connsiteY3" fmla="*/ 91786 h 91786"/>
                  <a:gd name="connsiteX4" fmla="*/ 0 w 22513"/>
                  <a:gd name="connsiteY4" fmla="*/ 91786 h 9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 h="91786">
                    <a:moveTo>
                      <a:pt x="0" y="91786"/>
                    </a:moveTo>
                    <a:lnTo>
                      <a:pt x="11257" y="0"/>
                    </a:lnTo>
                    <a:lnTo>
                      <a:pt x="22514" y="0"/>
                    </a:lnTo>
                    <a:lnTo>
                      <a:pt x="11257" y="91786"/>
                    </a:lnTo>
                    <a:lnTo>
                      <a:pt x="0" y="91786"/>
                    </a:lnTo>
                    <a:close/>
                  </a:path>
                </a:pathLst>
              </a:custGeom>
              <a:solidFill>
                <a:srgbClr val="203249"/>
              </a:solid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8CBFFBDB-C3AF-E265-B4B6-F4DF3F571F14}"/>
                  </a:ext>
                </a:extLst>
              </p:cNvPr>
              <p:cNvSpPr/>
              <p:nvPr/>
            </p:nvSpPr>
            <p:spPr>
              <a:xfrm>
                <a:off x="4450387" y="4550352"/>
                <a:ext cx="37618" cy="84858"/>
              </a:xfrm>
              <a:custGeom>
                <a:avLst/>
                <a:gdLst>
                  <a:gd name="connsiteX0" fmla="*/ 4714 w 37618"/>
                  <a:gd name="connsiteY0" fmla="*/ 71005 h 84858"/>
                  <a:gd name="connsiteX1" fmla="*/ 4714 w 37618"/>
                  <a:gd name="connsiteY1" fmla="*/ 70138 h 84858"/>
                  <a:gd name="connsiteX2" fmla="*/ 4714 w 37618"/>
                  <a:gd name="connsiteY2" fmla="*/ 68407 h 84858"/>
                  <a:gd name="connsiteX3" fmla="*/ 4714 w 37618"/>
                  <a:gd name="connsiteY3" fmla="*/ 65809 h 84858"/>
                  <a:gd name="connsiteX4" fmla="*/ 5580 w 37618"/>
                  <a:gd name="connsiteY4" fmla="*/ 61479 h 84858"/>
                  <a:gd name="connsiteX5" fmla="*/ 9044 w 37618"/>
                  <a:gd name="connsiteY5" fmla="*/ 30307 h 84858"/>
                  <a:gd name="connsiteX6" fmla="*/ 2117 w 37618"/>
                  <a:gd name="connsiteY6" fmla="*/ 30307 h 84858"/>
                  <a:gd name="connsiteX7" fmla="*/ 385 w 37618"/>
                  <a:gd name="connsiteY7" fmla="*/ 29441 h 84858"/>
                  <a:gd name="connsiteX8" fmla="*/ 385 w 37618"/>
                  <a:gd name="connsiteY8" fmla="*/ 27709 h 84858"/>
                  <a:gd name="connsiteX9" fmla="*/ 1251 w 37618"/>
                  <a:gd name="connsiteY9" fmla="*/ 23380 h 84858"/>
                  <a:gd name="connsiteX10" fmla="*/ 10776 w 37618"/>
                  <a:gd name="connsiteY10" fmla="*/ 22513 h 84858"/>
                  <a:gd name="connsiteX11" fmla="*/ 15105 w 37618"/>
                  <a:gd name="connsiteY11" fmla="*/ 2598 h 84858"/>
                  <a:gd name="connsiteX12" fmla="*/ 15971 w 37618"/>
                  <a:gd name="connsiteY12" fmla="*/ 866 h 84858"/>
                  <a:gd name="connsiteX13" fmla="*/ 17703 w 37618"/>
                  <a:gd name="connsiteY13" fmla="*/ 0 h 84858"/>
                  <a:gd name="connsiteX14" fmla="*/ 23764 w 37618"/>
                  <a:gd name="connsiteY14" fmla="*/ 0 h 84858"/>
                  <a:gd name="connsiteX15" fmla="*/ 21167 w 37618"/>
                  <a:gd name="connsiteY15" fmla="*/ 21648 h 84858"/>
                  <a:gd name="connsiteX16" fmla="*/ 37619 w 37618"/>
                  <a:gd name="connsiteY16" fmla="*/ 21648 h 84858"/>
                  <a:gd name="connsiteX17" fmla="*/ 36753 w 37618"/>
                  <a:gd name="connsiteY17" fmla="*/ 29441 h 84858"/>
                  <a:gd name="connsiteX18" fmla="*/ 20301 w 37618"/>
                  <a:gd name="connsiteY18" fmla="*/ 29441 h 84858"/>
                  <a:gd name="connsiteX19" fmla="*/ 16837 w 37618"/>
                  <a:gd name="connsiteY19" fmla="*/ 60614 h 84858"/>
                  <a:gd name="connsiteX20" fmla="*/ 15971 w 37618"/>
                  <a:gd name="connsiteY20" fmla="*/ 64943 h 84858"/>
                  <a:gd name="connsiteX21" fmla="*/ 15971 w 37618"/>
                  <a:gd name="connsiteY21" fmla="*/ 67541 h 84858"/>
                  <a:gd name="connsiteX22" fmla="*/ 15971 w 37618"/>
                  <a:gd name="connsiteY22" fmla="*/ 69273 h 84858"/>
                  <a:gd name="connsiteX23" fmla="*/ 15971 w 37618"/>
                  <a:gd name="connsiteY23" fmla="*/ 70138 h 84858"/>
                  <a:gd name="connsiteX24" fmla="*/ 17703 w 37618"/>
                  <a:gd name="connsiteY24" fmla="*/ 74468 h 84858"/>
                  <a:gd name="connsiteX25" fmla="*/ 22033 w 37618"/>
                  <a:gd name="connsiteY25" fmla="*/ 76200 h 84858"/>
                  <a:gd name="connsiteX26" fmla="*/ 24630 w 37618"/>
                  <a:gd name="connsiteY26" fmla="*/ 75334 h 84858"/>
                  <a:gd name="connsiteX27" fmla="*/ 26362 w 37618"/>
                  <a:gd name="connsiteY27" fmla="*/ 74468 h 84858"/>
                  <a:gd name="connsiteX28" fmla="*/ 28094 w 37618"/>
                  <a:gd name="connsiteY28" fmla="*/ 73602 h 84858"/>
                  <a:gd name="connsiteX29" fmla="*/ 28960 w 37618"/>
                  <a:gd name="connsiteY29" fmla="*/ 72737 h 84858"/>
                  <a:gd name="connsiteX30" fmla="*/ 29826 w 37618"/>
                  <a:gd name="connsiteY30" fmla="*/ 72737 h 84858"/>
                  <a:gd name="connsiteX31" fmla="*/ 30692 w 37618"/>
                  <a:gd name="connsiteY31" fmla="*/ 73602 h 84858"/>
                  <a:gd name="connsiteX32" fmla="*/ 33289 w 37618"/>
                  <a:gd name="connsiteY32" fmla="*/ 78798 h 84858"/>
                  <a:gd name="connsiteX33" fmla="*/ 26362 w 37618"/>
                  <a:gd name="connsiteY33" fmla="*/ 83127 h 84858"/>
                  <a:gd name="connsiteX34" fmla="*/ 18569 w 37618"/>
                  <a:gd name="connsiteY34" fmla="*/ 84859 h 84858"/>
                  <a:gd name="connsiteX35" fmla="*/ 9044 w 37618"/>
                  <a:gd name="connsiteY35" fmla="*/ 81396 h 84858"/>
                  <a:gd name="connsiteX36" fmla="*/ 4714 w 37618"/>
                  <a:gd name="connsiteY36" fmla="*/ 71005 h 8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7618" h="84858">
                    <a:moveTo>
                      <a:pt x="4714" y="71005"/>
                    </a:moveTo>
                    <a:cubicBezTo>
                      <a:pt x="4714" y="71005"/>
                      <a:pt x="4714" y="70138"/>
                      <a:pt x="4714" y="70138"/>
                    </a:cubicBezTo>
                    <a:cubicBezTo>
                      <a:pt x="4714" y="70138"/>
                      <a:pt x="4714" y="69273"/>
                      <a:pt x="4714" y="68407"/>
                    </a:cubicBezTo>
                    <a:cubicBezTo>
                      <a:pt x="4714" y="67541"/>
                      <a:pt x="4714" y="66675"/>
                      <a:pt x="4714" y="65809"/>
                    </a:cubicBezTo>
                    <a:cubicBezTo>
                      <a:pt x="4714" y="64943"/>
                      <a:pt x="4714" y="63211"/>
                      <a:pt x="5580" y="61479"/>
                    </a:cubicBezTo>
                    <a:lnTo>
                      <a:pt x="9044" y="30307"/>
                    </a:lnTo>
                    <a:lnTo>
                      <a:pt x="2117" y="30307"/>
                    </a:lnTo>
                    <a:cubicBezTo>
                      <a:pt x="1251" y="30307"/>
                      <a:pt x="1251" y="30307"/>
                      <a:pt x="385" y="29441"/>
                    </a:cubicBezTo>
                    <a:cubicBezTo>
                      <a:pt x="385" y="29441"/>
                      <a:pt x="-481" y="28575"/>
                      <a:pt x="385" y="27709"/>
                    </a:cubicBezTo>
                    <a:lnTo>
                      <a:pt x="1251" y="23380"/>
                    </a:lnTo>
                    <a:lnTo>
                      <a:pt x="10776" y="22513"/>
                    </a:lnTo>
                    <a:lnTo>
                      <a:pt x="15105" y="2598"/>
                    </a:lnTo>
                    <a:cubicBezTo>
                      <a:pt x="15105" y="1732"/>
                      <a:pt x="15971" y="1732"/>
                      <a:pt x="15971" y="866"/>
                    </a:cubicBezTo>
                    <a:cubicBezTo>
                      <a:pt x="16837" y="866"/>
                      <a:pt x="16837" y="0"/>
                      <a:pt x="17703" y="0"/>
                    </a:cubicBezTo>
                    <a:lnTo>
                      <a:pt x="23764" y="0"/>
                    </a:lnTo>
                    <a:lnTo>
                      <a:pt x="21167" y="21648"/>
                    </a:lnTo>
                    <a:lnTo>
                      <a:pt x="37619" y="21648"/>
                    </a:lnTo>
                    <a:lnTo>
                      <a:pt x="36753" y="29441"/>
                    </a:lnTo>
                    <a:lnTo>
                      <a:pt x="20301" y="29441"/>
                    </a:lnTo>
                    <a:lnTo>
                      <a:pt x="16837" y="60614"/>
                    </a:lnTo>
                    <a:cubicBezTo>
                      <a:pt x="16837" y="62346"/>
                      <a:pt x="16837" y="64077"/>
                      <a:pt x="15971" y="64943"/>
                    </a:cubicBezTo>
                    <a:cubicBezTo>
                      <a:pt x="15971" y="65809"/>
                      <a:pt x="15971" y="66675"/>
                      <a:pt x="15971" y="67541"/>
                    </a:cubicBezTo>
                    <a:cubicBezTo>
                      <a:pt x="15971" y="68407"/>
                      <a:pt x="15971" y="68407"/>
                      <a:pt x="15971" y="69273"/>
                    </a:cubicBezTo>
                    <a:cubicBezTo>
                      <a:pt x="15971" y="69273"/>
                      <a:pt x="15971" y="69273"/>
                      <a:pt x="15971" y="70138"/>
                    </a:cubicBezTo>
                    <a:cubicBezTo>
                      <a:pt x="15971" y="71870"/>
                      <a:pt x="16837" y="73602"/>
                      <a:pt x="17703" y="74468"/>
                    </a:cubicBezTo>
                    <a:cubicBezTo>
                      <a:pt x="18569" y="75334"/>
                      <a:pt x="20301" y="76200"/>
                      <a:pt x="22033" y="76200"/>
                    </a:cubicBezTo>
                    <a:cubicBezTo>
                      <a:pt x="22898" y="76200"/>
                      <a:pt x="23764" y="76200"/>
                      <a:pt x="24630" y="75334"/>
                    </a:cubicBezTo>
                    <a:cubicBezTo>
                      <a:pt x="25496" y="75334"/>
                      <a:pt x="26362" y="74468"/>
                      <a:pt x="26362" y="74468"/>
                    </a:cubicBezTo>
                    <a:cubicBezTo>
                      <a:pt x="27228" y="74468"/>
                      <a:pt x="27228" y="73602"/>
                      <a:pt x="28094" y="73602"/>
                    </a:cubicBezTo>
                    <a:cubicBezTo>
                      <a:pt x="28094" y="73602"/>
                      <a:pt x="28960" y="72737"/>
                      <a:pt x="28960" y="72737"/>
                    </a:cubicBezTo>
                    <a:cubicBezTo>
                      <a:pt x="28960" y="72737"/>
                      <a:pt x="29826" y="72737"/>
                      <a:pt x="29826" y="72737"/>
                    </a:cubicBezTo>
                    <a:cubicBezTo>
                      <a:pt x="29826" y="72737"/>
                      <a:pt x="29826" y="73602"/>
                      <a:pt x="30692" y="73602"/>
                    </a:cubicBezTo>
                    <a:lnTo>
                      <a:pt x="33289" y="78798"/>
                    </a:lnTo>
                    <a:cubicBezTo>
                      <a:pt x="31558" y="80529"/>
                      <a:pt x="28960" y="82261"/>
                      <a:pt x="26362" y="83127"/>
                    </a:cubicBezTo>
                    <a:cubicBezTo>
                      <a:pt x="23764" y="83993"/>
                      <a:pt x="21167" y="84859"/>
                      <a:pt x="18569" y="84859"/>
                    </a:cubicBezTo>
                    <a:cubicBezTo>
                      <a:pt x="14239" y="84859"/>
                      <a:pt x="11642" y="83993"/>
                      <a:pt x="9044" y="81396"/>
                    </a:cubicBezTo>
                    <a:cubicBezTo>
                      <a:pt x="6446" y="78798"/>
                      <a:pt x="4714" y="75334"/>
                      <a:pt x="4714" y="71005"/>
                    </a:cubicBezTo>
                    <a:close/>
                  </a:path>
                </a:pathLst>
              </a:custGeom>
              <a:solidFill>
                <a:srgbClr val="203249"/>
              </a:solid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FE9560E6-8C1D-0D80-7FF3-6B07B5841D6F}"/>
                  </a:ext>
                </a:extLst>
              </p:cNvPr>
              <p:cNvSpPr/>
              <p:nvPr/>
            </p:nvSpPr>
            <p:spPr>
              <a:xfrm>
                <a:off x="4496016" y="4570268"/>
                <a:ext cx="56067" cy="64077"/>
              </a:xfrm>
              <a:custGeom>
                <a:avLst/>
                <a:gdLst>
                  <a:gd name="connsiteX0" fmla="*/ 56068 w 56067"/>
                  <a:gd name="connsiteY0" fmla="*/ 0 h 64077"/>
                  <a:gd name="connsiteX1" fmla="*/ 48274 w 56067"/>
                  <a:gd name="connsiteY1" fmla="*/ 63211 h 64077"/>
                  <a:gd name="connsiteX2" fmla="*/ 43079 w 56067"/>
                  <a:gd name="connsiteY2" fmla="*/ 63211 h 64077"/>
                  <a:gd name="connsiteX3" fmla="*/ 38749 w 56067"/>
                  <a:gd name="connsiteY3" fmla="*/ 58882 h 64077"/>
                  <a:gd name="connsiteX4" fmla="*/ 39615 w 56067"/>
                  <a:gd name="connsiteY4" fmla="*/ 47625 h 64077"/>
                  <a:gd name="connsiteX5" fmla="*/ 28359 w 56067"/>
                  <a:gd name="connsiteY5" fmla="*/ 59748 h 64077"/>
                  <a:gd name="connsiteX6" fmla="*/ 15370 w 56067"/>
                  <a:gd name="connsiteY6" fmla="*/ 64077 h 64077"/>
                  <a:gd name="connsiteX7" fmla="*/ 8443 w 56067"/>
                  <a:gd name="connsiteY7" fmla="*/ 62346 h 64077"/>
                  <a:gd name="connsiteX8" fmla="*/ 3247 w 56067"/>
                  <a:gd name="connsiteY8" fmla="*/ 58016 h 64077"/>
                  <a:gd name="connsiteX9" fmla="*/ 649 w 56067"/>
                  <a:gd name="connsiteY9" fmla="*/ 50223 h 64077"/>
                  <a:gd name="connsiteX10" fmla="*/ 649 w 56067"/>
                  <a:gd name="connsiteY10" fmla="*/ 39832 h 64077"/>
                  <a:gd name="connsiteX11" fmla="*/ 4979 w 56067"/>
                  <a:gd name="connsiteY11" fmla="*/ 0 h 64077"/>
                  <a:gd name="connsiteX12" fmla="*/ 16236 w 56067"/>
                  <a:gd name="connsiteY12" fmla="*/ 0 h 64077"/>
                  <a:gd name="connsiteX13" fmla="*/ 11906 w 56067"/>
                  <a:gd name="connsiteY13" fmla="*/ 39832 h 64077"/>
                  <a:gd name="connsiteX14" fmla="*/ 12772 w 56067"/>
                  <a:gd name="connsiteY14" fmla="*/ 51089 h 64077"/>
                  <a:gd name="connsiteX15" fmla="*/ 19699 w 56067"/>
                  <a:gd name="connsiteY15" fmla="*/ 54552 h 64077"/>
                  <a:gd name="connsiteX16" fmla="*/ 25761 w 56067"/>
                  <a:gd name="connsiteY16" fmla="*/ 52821 h 64077"/>
                  <a:gd name="connsiteX17" fmla="*/ 31822 w 56067"/>
                  <a:gd name="connsiteY17" fmla="*/ 48491 h 64077"/>
                  <a:gd name="connsiteX18" fmla="*/ 37018 w 56067"/>
                  <a:gd name="connsiteY18" fmla="*/ 41564 h 64077"/>
                  <a:gd name="connsiteX19" fmla="*/ 41347 w 56067"/>
                  <a:gd name="connsiteY19" fmla="*/ 32904 h 64077"/>
                  <a:gd name="connsiteX20" fmla="*/ 45677 w 56067"/>
                  <a:gd name="connsiteY20" fmla="*/ 0 h 64077"/>
                  <a:gd name="connsiteX21" fmla="*/ 56068 w 56067"/>
                  <a:gd name="connsiteY21" fmla="*/ 0 h 64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6067" h="64077">
                    <a:moveTo>
                      <a:pt x="56068" y="0"/>
                    </a:moveTo>
                    <a:lnTo>
                      <a:pt x="48274" y="63211"/>
                    </a:lnTo>
                    <a:lnTo>
                      <a:pt x="43079" y="63211"/>
                    </a:lnTo>
                    <a:cubicBezTo>
                      <a:pt x="40481" y="63211"/>
                      <a:pt x="38749" y="61480"/>
                      <a:pt x="38749" y="58882"/>
                    </a:cubicBezTo>
                    <a:lnTo>
                      <a:pt x="39615" y="47625"/>
                    </a:lnTo>
                    <a:cubicBezTo>
                      <a:pt x="36152" y="52821"/>
                      <a:pt x="32688" y="57150"/>
                      <a:pt x="28359" y="59748"/>
                    </a:cubicBezTo>
                    <a:cubicBezTo>
                      <a:pt x="24029" y="62346"/>
                      <a:pt x="19699" y="64077"/>
                      <a:pt x="15370" y="64077"/>
                    </a:cubicBezTo>
                    <a:cubicBezTo>
                      <a:pt x="12772" y="64077"/>
                      <a:pt x="10174" y="63211"/>
                      <a:pt x="8443" y="62346"/>
                    </a:cubicBezTo>
                    <a:cubicBezTo>
                      <a:pt x="6711" y="61480"/>
                      <a:pt x="4979" y="59748"/>
                      <a:pt x="3247" y="58016"/>
                    </a:cubicBezTo>
                    <a:cubicBezTo>
                      <a:pt x="2381" y="56284"/>
                      <a:pt x="1515" y="53686"/>
                      <a:pt x="649" y="50223"/>
                    </a:cubicBezTo>
                    <a:cubicBezTo>
                      <a:pt x="-216" y="47625"/>
                      <a:pt x="-216" y="44162"/>
                      <a:pt x="649" y="39832"/>
                    </a:cubicBezTo>
                    <a:lnTo>
                      <a:pt x="4979" y="0"/>
                    </a:lnTo>
                    <a:lnTo>
                      <a:pt x="16236" y="0"/>
                    </a:lnTo>
                    <a:lnTo>
                      <a:pt x="11906" y="39832"/>
                    </a:lnTo>
                    <a:cubicBezTo>
                      <a:pt x="11040" y="45027"/>
                      <a:pt x="11906" y="48491"/>
                      <a:pt x="12772" y="51089"/>
                    </a:cubicBezTo>
                    <a:cubicBezTo>
                      <a:pt x="13638" y="53686"/>
                      <a:pt x="16236" y="54552"/>
                      <a:pt x="19699" y="54552"/>
                    </a:cubicBezTo>
                    <a:cubicBezTo>
                      <a:pt x="21431" y="54552"/>
                      <a:pt x="23163" y="53686"/>
                      <a:pt x="25761" y="52821"/>
                    </a:cubicBezTo>
                    <a:cubicBezTo>
                      <a:pt x="27493" y="51955"/>
                      <a:pt x="30090" y="50223"/>
                      <a:pt x="31822" y="48491"/>
                    </a:cubicBezTo>
                    <a:cubicBezTo>
                      <a:pt x="33554" y="46759"/>
                      <a:pt x="35286" y="44162"/>
                      <a:pt x="37018" y="41564"/>
                    </a:cubicBezTo>
                    <a:cubicBezTo>
                      <a:pt x="38749" y="38966"/>
                      <a:pt x="40481" y="35503"/>
                      <a:pt x="41347" y="32904"/>
                    </a:cubicBezTo>
                    <a:lnTo>
                      <a:pt x="45677" y="0"/>
                    </a:lnTo>
                    <a:lnTo>
                      <a:pt x="56068" y="0"/>
                    </a:lnTo>
                    <a:close/>
                  </a:path>
                </a:pathLst>
              </a:custGeom>
              <a:solidFill>
                <a:srgbClr val="203249"/>
              </a:solid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A0A6E9C7-8914-CB5E-139F-052E3661C490}"/>
                  </a:ext>
                </a:extLst>
              </p:cNvPr>
              <p:cNvSpPr/>
              <p:nvPr/>
            </p:nvSpPr>
            <p:spPr>
              <a:xfrm>
                <a:off x="4560743" y="4570268"/>
                <a:ext cx="41563" cy="63211"/>
              </a:xfrm>
              <a:custGeom>
                <a:avLst/>
                <a:gdLst>
                  <a:gd name="connsiteX0" fmla="*/ 16452 w 41563"/>
                  <a:gd name="connsiteY0" fmla="*/ 18184 h 63211"/>
                  <a:gd name="connsiteX1" fmla="*/ 21648 w 41563"/>
                  <a:gd name="connsiteY1" fmla="*/ 8659 h 63211"/>
                  <a:gd name="connsiteX2" fmla="*/ 27709 w 41563"/>
                  <a:gd name="connsiteY2" fmla="*/ 2598 h 63211"/>
                  <a:gd name="connsiteX3" fmla="*/ 34636 w 41563"/>
                  <a:gd name="connsiteY3" fmla="*/ 0 h 63211"/>
                  <a:gd name="connsiteX4" fmla="*/ 41564 w 41563"/>
                  <a:gd name="connsiteY4" fmla="*/ 866 h 63211"/>
                  <a:gd name="connsiteX5" fmla="*/ 39832 w 41563"/>
                  <a:gd name="connsiteY5" fmla="*/ 11257 h 63211"/>
                  <a:gd name="connsiteX6" fmla="*/ 25111 w 41563"/>
                  <a:gd name="connsiteY6" fmla="*/ 13855 h 63211"/>
                  <a:gd name="connsiteX7" fmla="*/ 14720 w 41563"/>
                  <a:gd name="connsiteY7" fmla="*/ 33771 h 63211"/>
                  <a:gd name="connsiteX8" fmla="*/ 11257 w 41563"/>
                  <a:gd name="connsiteY8" fmla="*/ 63211 h 63211"/>
                  <a:gd name="connsiteX9" fmla="*/ 0 w 41563"/>
                  <a:gd name="connsiteY9" fmla="*/ 63211 h 63211"/>
                  <a:gd name="connsiteX10" fmla="*/ 7793 w 41563"/>
                  <a:gd name="connsiteY10" fmla="*/ 0 h 63211"/>
                  <a:gd name="connsiteX11" fmla="*/ 12989 w 41563"/>
                  <a:gd name="connsiteY11" fmla="*/ 0 h 63211"/>
                  <a:gd name="connsiteX12" fmla="*/ 16452 w 41563"/>
                  <a:gd name="connsiteY12" fmla="*/ 3464 h 63211"/>
                  <a:gd name="connsiteX13" fmla="*/ 16452 w 41563"/>
                  <a:gd name="connsiteY13" fmla="*/ 18184 h 63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1563" h="63211">
                    <a:moveTo>
                      <a:pt x="16452" y="18184"/>
                    </a:moveTo>
                    <a:cubicBezTo>
                      <a:pt x="18184" y="14721"/>
                      <a:pt x="19916" y="11257"/>
                      <a:pt x="21648" y="8659"/>
                    </a:cubicBezTo>
                    <a:cubicBezTo>
                      <a:pt x="23380" y="6061"/>
                      <a:pt x="25977" y="4330"/>
                      <a:pt x="27709" y="2598"/>
                    </a:cubicBezTo>
                    <a:cubicBezTo>
                      <a:pt x="29441" y="866"/>
                      <a:pt x="32039" y="0"/>
                      <a:pt x="34636" y="0"/>
                    </a:cubicBezTo>
                    <a:cubicBezTo>
                      <a:pt x="37234" y="0"/>
                      <a:pt x="38966" y="0"/>
                      <a:pt x="41564" y="866"/>
                    </a:cubicBezTo>
                    <a:lnTo>
                      <a:pt x="39832" y="11257"/>
                    </a:lnTo>
                    <a:cubicBezTo>
                      <a:pt x="34636" y="9525"/>
                      <a:pt x="29441" y="9525"/>
                      <a:pt x="25111" y="13855"/>
                    </a:cubicBezTo>
                    <a:cubicBezTo>
                      <a:pt x="20782" y="17318"/>
                      <a:pt x="17318" y="24245"/>
                      <a:pt x="14720" y="33771"/>
                    </a:cubicBezTo>
                    <a:lnTo>
                      <a:pt x="11257" y="63211"/>
                    </a:lnTo>
                    <a:lnTo>
                      <a:pt x="0" y="63211"/>
                    </a:lnTo>
                    <a:lnTo>
                      <a:pt x="7793" y="0"/>
                    </a:lnTo>
                    <a:lnTo>
                      <a:pt x="12989" y="0"/>
                    </a:lnTo>
                    <a:cubicBezTo>
                      <a:pt x="15586" y="0"/>
                      <a:pt x="16452" y="866"/>
                      <a:pt x="16452" y="3464"/>
                    </a:cubicBezTo>
                    <a:lnTo>
                      <a:pt x="16452" y="18184"/>
                    </a:lnTo>
                    <a:close/>
                  </a:path>
                </a:pathLst>
              </a:custGeom>
              <a:solidFill>
                <a:srgbClr val="203249"/>
              </a:solid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B4C811E2-0D04-1AD1-0F2D-489E6B0F2FFA}"/>
                  </a:ext>
                </a:extLst>
              </p:cNvPr>
              <p:cNvSpPr/>
              <p:nvPr/>
            </p:nvSpPr>
            <p:spPr>
              <a:xfrm>
                <a:off x="4604904" y="4571134"/>
                <a:ext cx="51088" cy="64076"/>
              </a:xfrm>
              <a:custGeom>
                <a:avLst/>
                <a:gdLst>
                  <a:gd name="connsiteX0" fmla="*/ 49357 w 51088"/>
                  <a:gd name="connsiteY0" fmla="*/ 51088 h 64076"/>
                  <a:gd name="connsiteX1" fmla="*/ 43295 w 51088"/>
                  <a:gd name="connsiteY1" fmla="*/ 57150 h 64076"/>
                  <a:gd name="connsiteX2" fmla="*/ 37234 w 51088"/>
                  <a:gd name="connsiteY2" fmla="*/ 60614 h 64076"/>
                  <a:gd name="connsiteX3" fmla="*/ 30307 w 51088"/>
                  <a:gd name="connsiteY3" fmla="*/ 63211 h 64076"/>
                  <a:gd name="connsiteX4" fmla="*/ 22514 w 51088"/>
                  <a:gd name="connsiteY4" fmla="*/ 64077 h 64076"/>
                  <a:gd name="connsiteX5" fmla="*/ 12989 w 51088"/>
                  <a:gd name="connsiteY5" fmla="*/ 62345 h 64076"/>
                  <a:gd name="connsiteX6" fmla="*/ 6061 w 51088"/>
                  <a:gd name="connsiteY6" fmla="*/ 57150 h 64076"/>
                  <a:gd name="connsiteX7" fmla="*/ 1732 w 51088"/>
                  <a:gd name="connsiteY7" fmla="*/ 49356 h 64076"/>
                  <a:gd name="connsiteX8" fmla="*/ 0 w 51088"/>
                  <a:gd name="connsiteY8" fmla="*/ 38966 h 64076"/>
                  <a:gd name="connsiteX9" fmla="*/ 866 w 51088"/>
                  <a:gd name="connsiteY9" fmla="*/ 29441 h 64076"/>
                  <a:gd name="connsiteX10" fmla="*/ 3464 w 51088"/>
                  <a:gd name="connsiteY10" fmla="*/ 19916 h 64076"/>
                  <a:gd name="connsiteX11" fmla="*/ 8659 w 51088"/>
                  <a:gd name="connsiteY11" fmla="*/ 12122 h 64076"/>
                  <a:gd name="connsiteX12" fmla="*/ 14720 w 51088"/>
                  <a:gd name="connsiteY12" fmla="*/ 6061 h 64076"/>
                  <a:gd name="connsiteX13" fmla="*/ 22514 w 51088"/>
                  <a:gd name="connsiteY13" fmla="*/ 1731 h 64076"/>
                  <a:gd name="connsiteX14" fmla="*/ 32039 w 51088"/>
                  <a:gd name="connsiteY14" fmla="*/ 0 h 64076"/>
                  <a:gd name="connsiteX15" fmla="*/ 40698 w 51088"/>
                  <a:gd name="connsiteY15" fmla="*/ 1731 h 64076"/>
                  <a:gd name="connsiteX16" fmla="*/ 46759 w 51088"/>
                  <a:gd name="connsiteY16" fmla="*/ 5195 h 64076"/>
                  <a:gd name="connsiteX17" fmla="*/ 50223 w 51088"/>
                  <a:gd name="connsiteY17" fmla="*/ 9525 h 64076"/>
                  <a:gd name="connsiteX18" fmla="*/ 51089 w 51088"/>
                  <a:gd name="connsiteY18" fmla="*/ 14720 h 64076"/>
                  <a:gd name="connsiteX19" fmla="*/ 49357 w 51088"/>
                  <a:gd name="connsiteY19" fmla="*/ 22513 h 64076"/>
                  <a:gd name="connsiteX20" fmla="*/ 43295 w 51088"/>
                  <a:gd name="connsiteY20" fmla="*/ 28575 h 64076"/>
                  <a:gd name="connsiteX21" fmla="*/ 31173 w 51088"/>
                  <a:gd name="connsiteY21" fmla="*/ 33770 h 64076"/>
                  <a:gd name="connsiteX22" fmla="*/ 11257 w 51088"/>
                  <a:gd name="connsiteY22" fmla="*/ 37234 h 64076"/>
                  <a:gd name="connsiteX23" fmla="*/ 11257 w 51088"/>
                  <a:gd name="connsiteY23" fmla="*/ 38966 h 64076"/>
                  <a:gd name="connsiteX24" fmla="*/ 11257 w 51088"/>
                  <a:gd name="connsiteY24" fmla="*/ 40697 h 64076"/>
                  <a:gd name="connsiteX25" fmla="*/ 14720 w 51088"/>
                  <a:gd name="connsiteY25" fmla="*/ 53686 h 64076"/>
                  <a:gd name="connsiteX26" fmla="*/ 25977 w 51088"/>
                  <a:gd name="connsiteY26" fmla="*/ 58015 h 64076"/>
                  <a:gd name="connsiteX27" fmla="*/ 31173 w 51088"/>
                  <a:gd name="connsiteY27" fmla="*/ 57150 h 64076"/>
                  <a:gd name="connsiteX28" fmla="*/ 35502 w 51088"/>
                  <a:gd name="connsiteY28" fmla="*/ 55418 h 64076"/>
                  <a:gd name="connsiteX29" fmla="*/ 38966 w 51088"/>
                  <a:gd name="connsiteY29" fmla="*/ 53686 h 64076"/>
                  <a:gd name="connsiteX30" fmla="*/ 41564 w 51088"/>
                  <a:gd name="connsiteY30" fmla="*/ 51955 h 64076"/>
                  <a:gd name="connsiteX31" fmla="*/ 43295 w 51088"/>
                  <a:gd name="connsiteY31" fmla="*/ 50223 h 64076"/>
                  <a:gd name="connsiteX32" fmla="*/ 45027 w 51088"/>
                  <a:gd name="connsiteY32" fmla="*/ 49356 h 64076"/>
                  <a:gd name="connsiteX33" fmla="*/ 46759 w 51088"/>
                  <a:gd name="connsiteY33" fmla="*/ 50223 h 64076"/>
                  <a:gd name="connsiteX34" fmla="*/ 49357 w 51088"/>
                  <a:gd name="connsiteY34" fmla="*/ 51088 h 64076"/>
                  <a:gd name="connsiteX35" fmla="*/ 32039 w 51088"/>
                  <a:gd name="connsiteY35" fmla="*/ 6061 h 64076"/>
                  <a:gd name="connsiteX36" fmla="*/ 25111 w 51088"/>
                  <a:gd name="connsiteY36" fmla="*/ 7793 h 64076"/>
                  <a:gd name="connsiteX37" fmla="*/ 19050 w 51088"/>
                  <a:gd name="connsiteY37" fmla="*/ 12122 h 64076"/>
                  <a:gd name="connsiteX38" fmla="*/ 14720 w 51088"/>
                  <a:gd name="connsiteY38" fmla="*/ 19050 h 64076"/>
                  <a:gd name="connsiteX39" fmla="*/ 12123 w 51088"/>
                  <a:gd name="connsiteY39" fmla="*/ 27709 h 64076"/>
                  <a:gd name="connsiteX40" fmla="*/ 27709 w 51088"/>
                  <a:gd name="connsiteY40" fmla="*/ 25111 h 64076"/>
                  <a:gd name="connsiteX41" fmla="*/ 36368 w 51088"/>
                  <a:gd name="connsiteY41" fmla="*/ 21648 h 64076"/>
                  <a:gd name="connsiteX42" fmla="*/ 40698 w 51088"/>
                  <a:gd name="connsiteY42" fmla="*/ 18184 h 64076"/>
                  <a:gd name="connsiteX43" fmla="*/ 41564 w 51088"/>
                  <a:gd name="connsiteY43" fmla="*/ 13854 h 64076"/>
                  <a:gd name="connsiteX44" fmla="*/ 40698 w 51088"/>
                  <a:gd name="connsiteY44" fmla="*/ 11257 h 64076"/>
                  <a:gd name="connsiteX45" fmla="*/ 38966 w 51088"/>
                  <a:gd name="connsiteY45" fmla="*/ 8659 h 64076"/>
                  <a:gd name="connsiteX46" fmla="*/ 36368 w 51088"/>
                  <a:gd name="connsiteY46" fmla="*/ 6927 h 64076"/>
                  <a:gd name="connsiteX47" fmla="*/ 32039 w 51088"/>
                  <a:gd name="connsiteY47" fmla="*/ 6061 h 640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1088" h="64076">
                    <a:moveTo>
                      <a:pt x="49357" y="51088"/>
                    </a:moveTo>
                    <a:cubicBezTo>
                      <a:pt x="47625" y="53686"/>
                      <a:pt x="45027" y="55418"/>
                      <a:pt x="43295" y="57150"/>
                    </a:cubicBezTo>
                    <a:cubicBezTo>
                      <a:pt x="41564" y="58882"/>
                      <a:pt x="38966" y="59747"/>
                      <a:pt x="37234" y="60614"/>
                    </a:cubicBezTo>
                    <a:cubicBezTo>
                      <a:pt x="35502" y="61479"/>
                      <a:pt x="32905" y="62345"/>
                      <a:pt x="30307" y="63211"/>
                    </a:cubicBezTo>
                    <a:cubicBezTo>
                      <a:pt x="27709" y="64077"/>
                      <a:pt x="25111" y="64077"/>
                      <a:pt x="22514" y="64077"/>
                    </a:cubicBezTo>
                    <a:cubicBezTo>
                      <a:pt x="19050" y="64077"/>
                      <a:pt x="15586" y="63211"/>
                      <a:pt x="12989" y="62345"/>
                    </a:cubicBezTo>
                    <a:cubicBezTo>
                      <a:pt x="10391" y="61479"/>
                      <a:pt x="7793" y="59747"/>
                      <a:pt x="6061" y="57150"/>
                    </a:cubicBezTo>
                    <a:cubicBezTo>
                      <a:pt x="4330" y="54552"/>
                      <a:pt x="2598" y="51955"/>
                      <a:pt x="1732" y="49356"/>
                    </a:cubicBezTo>
                    <a:cubicBezTo>
                      <a:pt x="866" y="45893"/>
                      <a:pt x="0" y="42429"/>
                      <a:pt x="0" y="38966"/>
                    </a:cubicBezTo>
                    <a:cubicBezTo>
                      <a:pt x="0" y="35502"/>
                      <a:pt x="0" y="32904"/>
                      <a:pt x="866" y="29441"/>
                    </a:cubicBezTo>
                    <a:cubicBezTo>
                      <a:pt x="1732" y="25977"/>
                      <a:pt x="2598" y="23379"/>
                      <a:pt x="3464" y="19916"/>
                    </a:cubicBezTo>
                    <a:cubicBezTo>
                      <a:pt x="5195" y="17318"/>
                      <a:pt x="6061" y="14720"/>
                      <a:pt x="8659" y="12122"/>
                    </a:cubicBezTo>
                    <a:cubicBezTo>
                      <a:pt x="10391" y="9525"/>
                      <a:pt x="12989" y="7793"/>
                      <a:pt x="14720" y="6061"/>
                    </a:cubicBezTo>
                    <a:cubicBezTo>
                      <a:pt x="17318" y="4330"/>
                      <a:pt x="19916" y="2598"/>
                      <a:pt x="22514" y="1731"/>
                    </a:cubicBezTo>
                    <a:cubicBezTo>
                      <a:pt x="25111" y="866"/>
                      <a:pt x="28575" y="0"/>
                      <a:pt x="32039" y="0"/>
                    </a:cubicBezTo>
                    <a:cubicBezTo>
                      <a:pt x="35502" y="0"/>
                      <a:pt x="38100" y="866"/>
                      <a:pt x="40698" y="1731"/>
                    </a:cubicBezTo>
                    <a:cubicBezTo>
                      <a:pt x="43295" y="2598"/>
                      <a:pt x="45027" y="3463"/>
                      <a:pt x="46759" y="5195"/>
                    </a:cubicBezTo>
                    <a:cubicBezTo>
                      <a:pt x="48491" y="6927"/>
                      <a:pt x="49357" y="7793"/>
                      <a:pt x="50223" y="9525"/>
                    </a:cubicBezTo>
                    <a:cubicBezTo>
                      <a:pt x="51089" y="11257"/>
                      <a:pt x="51089" y="12989"/>
                      <a:pt x="51089" y="14720"/>
                    </a:cubicBezTo>
                    <a:cubicBezTo>
                      <a:pt x="51089" y="17318"/>
                      <a:pt x="50223" y="19916"/>
                      <a:pt x="49357" y="22513"/>
                    </a:cubicBezTo>
                    <a:cubicBezTo>
                      <a:pt x="48491" y="25111"/>
                      <a:pt x="45893" y="26843"/>
                      <a:pt x="43295" y="28575"/>
                    </a:cubicBezTo>
                    <a:cubicBezTo>
                      <a:pt x="40698" y="30307"/>
                      <a:pt x="36368" y="32038"/>
                      <a:pt x="31173" y="33770"/>
                    </a:cubicBezTo>
                    <a:cubicBezTo>
                      <a:pt x="25977" y="35502"/>
                      <a:pt x="19050" y="36368"/>
                      <a:pt x="11257" y="37234"/>
                    </a:cubicBezTo>
                    <a:cubicBezTo>
                      <a:pt x="11257" y="38100"/>
                      <a:pt x="11257" y="38100"/>
                      <a:pt x="11257" y="38966"/>
                    </a:cubicBezTo>
                    <a:cubicBezTo>
                      <a:pt x="11257" y="39832"/>
                      <a:pt x="11257" y="39832"/>
                      <a:pt x="11257" y="40697"/>
                    </a:cubicBezTo>
                    <a:cubicBezTo>
                      <a:pt x="11257" y="45893"/>
                      <a:pt x="12123" y="50223"/>
                      <a:pt x="14720" y="53686"/>
                    </a:cubicBezTo>
                    <a:cubicBezTo>
                      <a:pt x="17318" y="56284"/>
                      <a:pt x="20782" y="58015"/>
                      <a:pt x="25977" y="58015"/>
                    </a:cubicBezTo>
                    <a:cubicBezTo>
                      <a:pt x="27709" y="58015"/>
                      <a:pt x="29441" y="58015"/>
                      <a:pt x="31173" y="57150"/>
                    </a:cubicBezTo>
                    <a:cubicBezTo>
                      <a:pt x="32905" y="57150"/>
                      <a:pt x="33770" y="56284"/>
                      <a:pt x="35502" y="55418"/>
                    </a:cubicBezTo>
                    <a:cubicBezTo>
                      <a:pt x="36368" y="54552"/>
                      <a:pt x="38100" y="54552"/>
                      <a:pt x="38966" y="53686"/>
                    </a:cubicBezTo>
                    <a:cubicBezTo>
                      <a:pt x="39832" y="52820"/>
                      <a:pt x="40698" y="51955"/>
                      <a:pt x="41564" y="51955"/>
                    </a:cubicBezTo>
                    <a:cubicBezTo>
                      <a:pt x="42429" y="51088"/>
                      <a:pt x="43295" y="51088"/>
                      <a:pt x="43295" y="50223"/>
                    </a:cubicBezTo>
                    <a:cubicBezTo>
                      <a:pt x="44161" y="50223"/>
                      <a:pt x="45027" y="49356"/>
                      <a:pt x="45027" y="49356"/>
                    </a:cubicBezTo>
                    <a:cubicBezTo>
                      <a:pt x="45893" y="49356"/>
                      <a:pt x="46759" y="49356"/>
                      <a:pt x="46759" y="50223"/>
                    </a:cubicBezTo>
                    <a:lnTo>
                      <a:pt x="49357" y="51088"/>
                    </a:lnTo>
                    <a:close/>
                    <a:moveTo>
                      <a:pt x="32039" y="6061"/>
                    </a:moveTo>
                    <a:cubicBezTo>
                      <a:pt x="29441" y="6061"/>
                      <a:pt x="26843" y="6927"/>
                      <a:pt x="25111" y="7793"/>
                    </a:cubicBezTo>
                    <a:cubicBezTo>
                      <a:pt x="22514" y="8659"/>
                      <a:pt x="20782" y="10390"/>
                      <a:pt x="19050" y="12122"/>
                    </a:cubicBezTo>
                    <a:cubicBezTo>
                      <a:pt x="17318" y="13854"/>
                      <a:pt x="15586" y="16452"/>
                      <a:pt x="14720" y="19050"/>
                    </a:cubicBezTo>
                    <a:cubicBezTo>
                      <a:pt x="13854" y="21648"/>
                      <a:pt x="12989" y="24245"/>
                      <a:pt x="12123" y="27709"/>
                    </a:cubicBezTo>
                    <a:cubicBezTo>
                      <a:pt x="18184" y="26843"/>
                      <a:pt x="23380" y="25977"/>
                      <a:pt x="27709" y="25111"/>
                    </a:cubicBezTo>
                    <a:cubicBezTo>
                      <a:pt x="31173" y="24245"/>
                      <a:pt x="34636" y="23379"/>
                      <a:pt x="36368" y="21648"/>
                    </a:cubicBezTo>
                    <a:cubicBezTo>
                      <a:pt x="38100" y="20782"/>
                      <a:pt x="39832" y="19050"/>
                      <a:pt x="40698" y="18184"/>
                    </a:cubicBezTo>
                    <a:cubicBezTo>
                      <a:pt x="41564" y="16452"/>
                      <a:pt x="41564" y="15586"/>
                      <a:pt x="41564" y="13854"/>
                    </a:cubicBezTo>
                    <a:cubicBezTo>
                      <a:pt x="41564" y="12989"/>
                      <a:pt x="41564" y="12122"/>
                      <a:pt x="40698" y="11257"/>
                    </a:cubicBezTo>
                    <a:cubicBezTo>
                      <a:pt x="40698" y="10390"/>
                      <a:pt x="39832" y="9525"/>
                      <a:pt x="38966" y="8659"/>
                    </a:cubicBezTo>
                    <a:cubicBezTo>
                      <a:pt x="38100" y="7793"/>
                      <a:pt x="37234" y="7793"/>
                      <a:pt x="36368" y="6927"/>
                    </a:cubicBezTo>
                    <a:cubicBezTo>
                      <a:pt x="34636" y="6927"/>
                      <a:pt x="33770" y="6061"/>
                      <a:pt x="32039" y="6061"/>
                    </a:cubicBezTo>
                    <a:close/>
                  </a:path>
                </a:pathLst>
              </a:custGeom>
              <a:solidFill>
                <a:srgbClr val="203249"/>
              </a:solidFill>
              <a:ln w="8653" cap="flat">
                <a:noFill/>
                <a:prstDash val="solid"/>
                <a:miter/>
              </a:ln>
            </p:spPr>
            <p:txBody>
              <a:bodyPr rtlCol="0" anchor="ctr"/>
              <a:lstStyle/>
              <a:p>
                <a:endParaRPr lang="en-US"/>
              </a:p>
            </p:txBody>
          </p:sp>
        </p:grpSp>
        <p:sp>
          <p:nvSpPr>
            <p:cNvPr id="69" name="Freeform 68">
              <a:extLst>
                <a:ext uri="{FF2B5EF4-FFF2-40B4-BE49-F238E27FC236}">
                  <a16:creationId xmlns:a16="http://schemas.microsoft.com/office/drawing/2014/main" id="{6F938DA3-8235-C1E4-0B9D-EDFC09FE0AC4}"/>
                </a:ext>
              </a:extLst>
            </p:cNvPr>
            <p:cNvSpPr/>
            <p:nvPr/>
          </p:nvSpPr>
          <p:spPr>
            <a:xfrm>
              <a:off x="7042438" y="4871604"/>
              <a:ext cx="690995" cy="57150"/>
            </a:xfrm>
            <a:custGeom>
              <a:avLst/>
              <a:gdLst>
                <a:gd name="connsiteX0" fmla="*/ 0 w 690995"/>
                <a:gd name="connsiteY0" fmla="*/ 0 h 57150"/>
                <a:gd name="connsiteX1" fmla="*/ 690995 w 690995"/>
                <a:gd name="connsiteY1" fmla="*/ 0 h 57150"/>
                <a:gd name="connsiteX2" fmla="*/ 690995 w 690995"/>
                <a:gd name="connsiteY2" fmla="*/ 57150 h 57150"/>
                <a:gd name="connsiteX3" fmla="*/ 0 w 690995"/>
                <a:gd name="connsiteY3" fmla="*/ 57150 h 57150"/>
              </a:gdLst>
              <a:ahLst/>
              <a:cxnLst>
                <a:cxn ang="0">
                  <a:pos x="connsiteX0" y="connsiteY0"/>
                </a:cxn>
                <a:cxn ang="0">
                  <a:pos x="connsiteX1" y="connsiteY1"/>
                </a:cxn>
                <a:cxn ang="0">
                  <a:pos x="connsiteX2" y="connsiteY2"/>
                </a:cxn>
                <a:cxn ang="0">
                  <a:pos x="connsiteX3" y="connsiteY3"/>
                </a:cxn>
              </a:cxnLst>
              <a:rect l="l" t="t" r="r" b="b"/>
              <a:pathLst>
                <a:path w="690995" h="57150">
                  <a:moveTo>
                    <a:pt x="0" y="0"/>
                  </a:moveTo>
                  <a:lnTo>
                    <a:pt x="690995" y="0"/>
                  </a:lnTo>
                  <a:lnTo>
                    <a:pt x="690995" y="57150"/>
                  </a:lnTo>
                  <a:lnTo>
                    <a:pt x="0" y="57150"/>
                  </a:lnTo>
                  <a:close/>
                </a:path>
              </a:pathLst>
            </a:custGeom>
            <a:gradFill>
              <a:gsLst>
                <a:gs pos="0">
                  <a:srgbClr val="29425A"/>
                </a:gs>
                <a:gs pos="11430">
                  <a:srgbClr val="40566C"/>
                </a:gs>
                <a:gs pos="35470">
                  <a:srgbClr val="7C8B9A"/>
                </a:gs>
                <a:gs pos="69840">
                  <a:srgbClr val="DADEE3"/>
                </a:gs>
                <a:gs pos="82610">
                  <a:srgbClr val="FFFFFF"/>
                </a:gs>
              </a:gsLst>
              <a:lin ang="0" scaled="1"/>
            </a:gradFill>
            <a:ln w="8653" cap="flat">
              <a:noFill/>
              <a:prstDash val="solid"/>
              <a:miter/>
            </a:ln>
          </p:spPr>
          <p:txBody>
            <a:bodyPr rtlCol="0" anchor="ctr"/>
            <a:lstStyle/>
            <a:p>
              <a:endParaRPr lang="en-US"/>
            </a:p>
          </p:txBody>
        </p:sp>
      </p:grpSp>
      <p:grpSp>
        <p:nvGrpSpPr>
          <p:cNvPr id="211" name="Group 210">
            <a:extLst>
              <a:ext uri="{FF2B5EF4-FFF2-40B4-BE49-F238E27FC236}">
                <a16:creationId xmlns:a16="http://schemas.microsoft.com/office/drawing/2014/main" id="{36ED29A3-E26F-6130-0D76-EFCFE3075778}"/>
              </a:ext>
            </a:extLst>
          </p:cNvPr>
          <p:cNvGrpSpPr/>
          <p:nvPr/>
        </p:nvGrpSpPr>
        <p:grpSpPr>
          <a:xfrm>
            <a:off x="1452900" y="5668293"/>
            <a:ext cx="2550865" cy="1008129"/>
            <a:chOff x="9346569" y="5229225"/>
            <a:chExt cx="2745847" cy="1085188"/>
          </a:xfrm>
        </p:grpSpPr>
        <p:grpSp>
          <p:nvGrpSpPr>
            <p:cNvPr id="212" name="Graphic 21">
              <a:extLst>
                <a:ext uri="{FF2B5EF4-FFF2-40B4-BE49-F238E27FC236}">
                  <a16:creationId xmlns:a16="http://schemas.microsoft.com/office/drawing/2014/main" id="{CBFFD83A-EF97-B762-7266-6FCCCCE8F1CE}"/>
                </a:ext>
              </a:extLst>
            </p:cNvPr>
            <p:cNvGrpSpPr/>
            <p:nvPr/>
          </p:nvGrpSpPr>
          <p:grpSpPr>
            <a:xfrm>
              <a:off x="9346569" y="5229225"/>
              <a:ext cx="2419753" cy="483951"/>
              <a:chOff x="10447050" y="5844258"/>
              <a:chExt cx="1277215" cy="255443"/>
            </a:xfrm>
          </p:grpSpPr>
          <p:sp>
            <p:nvSpPr>
              <p:cNvPr id="215" name="Freeform 214">
                <a:hlinkClick r:id="rId3"/>
                <a:extLst>
                  <a:ext uri="{FF2B5EF4-FFF2-40B4-BE49-F238E27FC236}">
                    <a16:creationId xmlns:a16="http://schemas.microsoft.com/office/drawing/2014/main" id="{88FADA9F-C772-D758-A910-0E5BB595B3B6}"/>
                  </a:ext>
                </a:extLst>
              </p:cNvPr>
              <p:cNvSpPr/>
              <p:nvPr/>
            </p:nvSpPr>
            <p:spPr>
              <a:xfrm>
                <a:off x="10447050" y="5844258"/>
                <a:ext cx="1277215" cy="255443"/>
              </a:xfrm>
              <a:custGeom>
                <a:avLst/>
                <a:gdLst>
                  <a:gd name="connsiteX0" fmla="*/ 0 w 1277215"/>
                  <a:gd name="connsiteY0" fmla="*/ 0 h 255443"/>
                  <a:gd name="connsiteX1" fmla="*/ 1277216 w 1277215"/>
                  <a:gd name="connsiteY1" fmla="*/ 0 h 255443"/>
                  <a:gd name="connsiteX2" fmla="*/ 1277216 w 1277215"/>
                  <a:gd name="connsiteY2" fmla="*/ 255443 h 255443"/>
                  <a:gd name="connsiteX3" fmla="*/ 0 w 1277215"/>
                  <a:gd name="connsiteY3" fmla="*/ 255443 h 255443"/>
                </a:gdLst>
                <a:ahLst/>
                <a:cxnLst>
                  <a:cxn ang="0">
                    <a:pos x="connsiteX0" y="connsiteY0"/>
                  </a:cxn>
                  <a:cxn ang="0">
                    <a:pos x="connsiteX1" y="connsiteY1"/>
                  </a:cxn>
                  <a:cxn ang="0">
                    <a:pos x="connsiteX2" y="connsiteY2"/>
                  </a:cxn>
                  <a:cxn ang="0">
                    <a:pos x="connsiteX3" y="connsiteY3"/>
                  </a:cxn>
                </a:cxnLst>
                <a:rect l="l" t="t" r="r" b="b"/>
                <a:pathLst>
                  <a:path w="1277215" h="255443">
                    <a:moveTo>
                      <a:pt x="0" y="0"/>
                    </a:moveTo>
                    <a:lnTo>
                      <a:pt x="1277216" y="0"/>
                    </a:lnTo>
                    <a:lnTo>
                      <a:pt x="1277216" y="255443"/>
                    </a:lnTo>
                    <a:lnTo>
                      <a:pt x="0" y="255443"/>
                    </a:lnTo>
                    <a:close/>
                  </a:path>
                </a:pathLst>
              </a:custGeom>
              <a:solidFill>
                <a:srgbClr val="213249"/>
              </a:solidFill>
              <a:ln w="8653" cap="flat">
                <a:noFill/>
                <a:prstDash val="solid"/>
                <a:miter/>
              </a:ln>
            </p:spPr>
            <p:txBody>
              <a:bodyPr rtlCol="0" anchor="ctr"/>
              <a:lstStyle/>
              <a:p>
                <a:endParaRPr lang="en-US"/>
              </a:p>
            </p:txBody>
          </p:sp>
          <p:grpSp>
            <p:nvGrpSpPr>
              <p:cNvPr id="216" name="Graphic 21">
                <a:extLst>
                  <a:ext uri="{FF2B5EF4-FFF2-40B4-BE49-F238E27FC236}">
                    <a16:creationId xmlns:a16="http://schemas.microsoft.com/office/drawing/2014/main" id="{0B74BCC1-DA0D-9F82-6002-FE672E4BBCB2}"/>
                  </a:ext>
                </a:extLst>
              </p:cNvPr>
              <p:cNvGrpSpPr/>
              <p:nvPr/>
            </p:nvGrpSpPr>
            <p:grpSpPr>
              <a:xfrm>
                <a:off x="10520653" y="5923055"/>
                <a:ext cx="1129145" cy="98713"/>
                <a:chOff x="10520653" y="5923055"/>
                <a:chExt cx="1129145" cy="98713"/>
              </a:xfrm>
            </p:grpSpPr>
            <p:grpSp>
              <p:nvGrpSpPr>
                <p:cNvPr id="217" name="Graphic 21">
                  <a:extLst>
                    <a:ext uri="{FF2B5EF4-FFF2-40B4-BE49-F238E27FC236}">
                      <a16:creationId xmlns:a16="http://schemas.microsoft.com/office/drawing/2014/main" id="{F4472C01-2F0A-4DFA-22B0-981D26F87A4A}"/>
                    </a:ext>
                  </a:extLst>
                </p:cNvPr>
                <p:cNvGrpSpPr/>
                <p:nvPr/>
              </p:nvGrpSpPr>
              <p:grpSpPr>
                <a:xfrm>
                  <a:off x="10520653" y="5923055"/>
                  <a:ext cx="259772" cy="98713"/>
                  <a:chOff x="10520653" y="5923055"/>
                  <a:chExt cx="259772" cy="98713"/>
                </a:xfrm>
                <a:solidFill>
                  <a:srgbClr val="A6B0BB"/>
                </a:solidFill>
              </p:grpSpPr>
              <p:sp>
                <p:nvSpPr>
                  <p:cNvPr id="234" name="Freeform 233">
                    <a:extLst>
                      <a:ext uri="{FF2B5EF4-FFF2-40B4-BE49-F238E27FC236}">
                        <a16:creationId xmlns:a16="http://schemas.microsoft.com/office/drawing/2014/main" id="{D3B5D74E-2F90-64EA-3837-803E11623765}"/>
                      </a:ext>
                    </a:extLst>
                  </p:cNvPr>
                  <p:cNvSpPr/>
                  <p:nvPr/>
                </p:nvSpPr>
                <p:spPr>
                  <a:xfrm>
                    <a:off x="10520653" y="5924787"/>
                    <a:ext cx="59747" cy="94384"/>
                  </a:xfrm>
                  <a:custGeom>
                    <a:avLst/>
                    <a:gdLst>
                      <a:gd name="connsiteX0" fmla="*/ 43295 w 59747"/>
                      <a:gd name="connsiteY0" fmla="*/ 94384 h 94384"/>
                      <a:gd name="connsiteX1" fmla="*/ 39832 w 59747"/>
                      <a:gd name="connsiteY1" fmla="*/ 73602 h 94384"/>
                      <a:gd name="connsiteX2" fmla="*/ 20782 w 59747"/>
                      <a:gd name="connsiteY2" fmla="*/ 73602 h 94384"/>
                      <a:gd name="connsiteX3" fmla="*/ 17318 w 59747"/>
                      <a:gd name="connsiteY3" fmla="*/ 94384 h 94384"/>
                      <a:gd name="connsiteX4" fmla="*/ 0 w 59747"/>
                      <a:gd name="connsiteY4" fmla="*/ 94384 h 94384"/>
                      <a:gd name="connsiteX5" fmla="*/ 19916 w 59747"/>
                      <a:gd name="connsiteY5" fmla="*/ 0 h 94384"/>
                      <a:gd name="connsiteX6" fmla="*/ 39832 w 59747"/>
                      <a:gd name="connsiteY6" fmla="*/ 0 h 94384"/>
                      <a:gd name="connsiteX7" fmla="*/ 59748 w 59747"/>
                      <a:gd name="connsiteY7" fmla="*/ 94384 h 94384"/>
                      <a:gd name="connsiteX8" fmla="*/ 43295 w 59747"/>
                      <a:gd name="connsiteY8" fmla="*/ 94384 h 94384"/>
                      <a:gd name="connsiteX9" fmla="*/ 30307 w 59747"/>
                      <a:gd name="connsiteY9" fmla="*/ 20782 h 94384"/>
                      <a:gd name="connsiteX10" fmla="*/ 23380 w 59747"/>
                      <a:gd name="connsiteY10" fmla="*/ 58882 h 94384"/>
                      <a:gd name="connsiteX11" fmla="*/ 37234 w 59747"/>
                      <a:gd name="connsiteY11" fmla="*/ 58882 h 94384"/>
                      <a:gd name="connsiteX12" fmla="*/ 30307 w 59747"/>
                      <a:gd name="connsiteY12" fmla="*/ 20782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9747" h="94384">
                        <a:moveTo>
                          <a:pt x="43295" y="94384"/>
                        </a:moveTo>
                        <a:lnTo>
                          <a:pt x="39832" y="73602"/>
                        </a:lnTo>
                        <a:lnTo>
                          <a:pt x="20782" y="73602"/>
                        </a:lnTo>
                        <a:lnTo>
                          <a:pt x="17318" y="94384"/>
                        </a:lnTo>
                        <a:lnTo>
                          <a:pt x="0" y="94384"/>
                        </a:lnTo>
                        <a:lnTo>
                          <a:pt x="19916" y="0"/>
                        </a:lnTo>
                        <a:lnTo>
                          <a:pt x="39832" y="0"/>
                        </a:lnTo>
                        <a:lnTo>
                          <a:pt x="59748" y="94384"/>
                        </a:lnTo>
                        <a:lnTo>
                          <a:pt x="43295" y="94384"/>
                        </a:lnTo>
                        <a:close/>
                        <a:moveTo>
                          <a:pt x="30307" y="20782"/>
                        </a:moveTo>
                        <a:lnTo>
                          <a:pt x="23380" y="58882"/>
                        </a:lnTo>
                        <a:lnTo>
                          <a:pt x="37234" y="58882"/>
                        </a:lnTo>
                        <a:lnTo>
                          <a:pt x="30307" y="20782"/>
                        </a:lnTo>
                        <a:close/>
                      </a:path>
                    </a:pathLst>
                  </a:custGeom>
                  <a:solidFill>
                    <a:srgbClr val="A6B0BB"/>
                  </a:solidFill>
                  <a:ln w="8653" cap="flat">
                    <a:noFill/>
                    <a:prstDash val="solid"/>
                    <a:miter/>
                  </a:ln>
                </p:spPr>
                <p:txBody>
                  <a:bodyPr rtlCol="0" anchor="ctr"/>
                  <a:lstStyle/>
                  <a:p>
                    <a:endParaRPr lang="en-US"/>
                  </a:p>
                </p:txBody>
              </p:sp>
              <p:sp>
                <p:nvSpPr>
                  <p:cNvPr id="235" name="Freeform 234">
                    <a:extLst>
                      <a:ext uri="{FF2B5EF4-FFF2-40B4-BE49-F238E27FC236}">
                        <a16:creationId xmlns:a16="http://schemas.microsoft.com/office/drawing/2014/main" id="{4F7BC44F-DFF2-39EB-0426-B11528808669}"/>
                      </a:ext>
                    </a:extLst>
                  </p:cNvPr>
                  <p:cNvSpPr/>
                  <p:nvPr/>
                </p:nvSpPr>
                <p:spPr>
                  <a:xfrm>
                    <a:off x="10588193" y="5923055"/>
                    <a:ext cx="53686" cy="98713"/>
                  </a:xfrm>
                  <a:custGeom>
                    <a:avLst/>
                    <a:gdLst>
                      <a:gd name="connsiteX0" fmla="*/ 38100 w 53686"/>
                      <a:gd name="connsiteY0" fmla="*/ 60614 h 98713"/>
                      <a:gd name="connsiteX1" fmla="*/ 27709 w 53686"/>
                      <a:gd name="connsiteY1" fmla="*/ 60614 h 98713"/>
                      <a:gd name="connsiteX2" fmla="*/ 27709 w 53686"/>
                      <a:gd name="connsiteY2" fmla="*/ 45893 h 98713"/>
                      <a:gd name="connsiteX3" fmla="*/ 53686 w 53686"/>
                      <a:gd name="connsiteY3" fmla="*/ 45893 h 98713"/>
                      <a:gd name="connsiteX4" fmla="*/ 53686 w 53686"/>
                      <a:gd name="connsiteY4" fmla="*/ 90054 h 98713"/>
                      <a:gd name="connsiteX5" fmla="*/ 32039 w 53686"/>
                      <a:gd name="connsiteY5" fmla="*/ 98714 h 98713"/>
                      <a:gd name="connsiteX6" fmla="*/ 0 w 53686"/>
                      <a:gd name="connsiteY6" fmla="*/ 49357 h 98713"/>
                      <a:gd name="connsiteX7" fmla="*/ 32039 w 53686"/>
                      <a:gd name="connsiteY7" fmla="*/ 0 h 98713"/>
                      <a:gd name="connsiteX8" fmla="*/ 51955 w 53686"/>
                      <a:gd name="connsiteY8" fmla="*/ 7793 h 98713"/>
                      <a:gd name="connsiteX9" fmla="*/ 47625 w 53686"/>
                      <a:gd name="connsiteY9" fmla="*/ 22514 h 98713"/>
                      <a:gd name="connsiteX10" fmla="*/ 32905 w 53686"/>
                      <a:gd name="connsiteY10" fmla="*/ 15586 h 98713"/>
                      <a:gd name="connsiteX11" fmla="*/ 17318 w 53686"/>
                      <a:gd name="connsiteY11" fmla="*/ 49357 h 98713"/>
                      <a:gd name="connsiteX12" fmla="*/ 33771 w 53686"/>
                      <a:gd name="connsiteY12" fmla="*/ 83993 h 98713"/>
                      <a:gd name="connsiteX13" fmla="*/ 38966 w 53686"/>
                      <a:gd name="connsiteY13" fmla="*/ 83127 h 98713"/>
                      <a:gd name="connsiteX14" fmla="*/ 38966 w 53686"/>
                      <a:gd name="connsiteY14" fmla="*/ 60614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3686" h="98713">
                        <a:moveTo>
                          <a:pt x="38100" y="60614"/>
                        </a:moveTo>
                        <a:lnTo>
                          <a:pt x="27709" y="60614"/>
                        </a:lnTo>
                        <a:lnTo>
                          <a:pt x="27709" y="45893"/>
                        </a:lnTo>
                        <a:lnTo>
                          <a:pt x="53686" y="45893"/>
                        </a:lnTo>
                        <a:lnTo>
                          <a:pt x="53686" y="90054"/>
                        </a:lnTo>
                        <a:cubicBezTo>
                          <a:pt x="48491" y="95250"/>
                          <a:pt x="39832" y="98714"/>
                          <a:pt x="32039" y="98714"/>
                        </a:cubicBezTo>
                        <a:cubicBezTo>
                          <a:pt x="12123" y="98714"/>
                          <a:pt x="0" y="84859"/>
                          <a:pt x="0" y="49357"/>
                        </a:cubicBezTo>
                        <a:cubicBezTo>
                          <a:pt x="0" y="16452"/>
                          <a:pt x="12123" y="0"/>
                          <a:pt x="32039" y="0"/>
                        </a:cubicBezTo>
                        <a:cubicBezTo>
                          <a:pt x="39832" y="0"/>
                          <a:pt x="46759" y="2598"/>
                          <a:pt x="51955" y="7793"/>
                        </a:cubicBezTo>
                        <a:lnTo>
                          <a:pt x="47625" y="22514"/>
                        </a:lnTo>
                        <a:cubicBezTo>
                          <a:pt x="43295" y="18184"/>
                          <a:pt x="38100" y="15586"/>
                          <a:pt x="32905" y="15586"/>
                        </a:cubicBezTo>
                        <a:cubicBezTo>
                          <a:pt x="21648" y="15586"/>
                          <a:pt x="17318" y="26843"/>
                          <a:pt x="17318" y="49357"/>
                        </a:cubicBezTo>
                        <a:cubicBezTo>
                          <a:pt x="17318" y="72736"/>
                          <a:pt x="22514" y="83993"/>
                          <a:pt x="33771" y="83993"/>
                        </a:cubicBezTo>
                        <a:cubicBezTo>
                          <a:pt x="35502" y="83993"/>
                          <a:pt x="37234" y="83127"/>
                          <a:pt x="38966" y="83127"/>
                        </a:cubicBezTo>
                        <a:lnTo>
                          <a:pt x="38966" y="60614"/>
                        </a:lnTo>
                        <a:close/>
                      </a:path>
                    </a:pathLst>
                  </a:custGeom>
                  <a:solidFill>
                    <a:srgbClr val="A6B0BB"/>
                  </a:solidFill>
                  <a:ln w="8653" cap="flat">
                    <a:noFill/>
                    <a:prstDash val="solid"/>
                    <a:miter/>
                  </a:ln>
                </p:spPr>
                <p:txBody>
                  <a:bodyPr rtlCol="0" anchor="ctr"/>
                  <a:lstStyle/>
                  <a:p>
                    <a:endParaRPr lang="en-US"/>
                  </a:p>
                </p:txBody>
              </p:sp>
              <p:sp>
                <p:nvSpPr>
                  <p:cNvPr id="236" name="Freeform 235">
                    <a:extLst>
                      <a:ext uri="{FF2B5EF4-FFF2-40B4-BE49-F238E27FC236}">
                        <a16:creationId xmlns:a16="http://schemas.microsoft.com/office/drawing/2014/main" id="{73C85EC1-2CDA-9E9C-FBBC-EB78516C545C}"/>
                      </a:ext>
                    </a:extLst>
                  </p:cNvPr>
                  <p:cNvSpPr/>
                  <p:nvPr/>
                </p:nvSpPr>
                <p:spPr>
                  <a:xfrm>
                    <a:off x="10655734" y="5924787"/>
                    <a:ext cx="16452" cy="94384"/>
                  </a:xfrm>
                  <a:custGeom>
                    <a:avLst/>
                    <a:gdLst>
                      <a:gd name="connsiteX0" fmla="*/ 0 w 16452"/>
                      <a:gd name="connsiteY0" fmla="*/ 94384 h 94384"/>
                      <a:gd name="connsiteX1" fmla="*/ 0 w 16452"/>
                      <a:gd name="connsiteY1" fmla="*/ 0 h 94384"/>
                      <a:gd name="connsiteX2" fmla="*/ 16452 w 16452"/>
                      <a:gd name="connsiteY2" fmla="*/ 0 h 94384"/>
                      <a:gd name="connsiteX3" fmla="*/ 16452 w 16452"/>
                      <a:gd name="connsiteY3" fmla="*/ 94384 h 94384"/>
                      <a:gd name="connsiteX4" fmla="*/ 0 w 16452"/>
                      <a:gd name="connsiteY4" fmla="*/ 94384 h 94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452" h="94384">
                        <a:moveTo>
                          <a:pt x="0" y="94384"/>
                        </a:moveTo>
                        <a:lnTo>
                          <a:pt x="0" y="0"/>
                        </a:lnTo>
                        <a:lnTo>
                          <a:pt x="16452" y="0"/>
                        </a:lnTo>
                        <a:lnTo>
                          <a:pt x="16452" y="94384"/>
                        </a:lnTo>
                        <a:lnTo>
                          <a:pt x="0" y="94384"/>
                        </a:lnTo>
                        <a:close/>
                      </a:path>
                    </a:pathLst>
                  </a:custGeom>
                  <a:solidFill>
                    <a:srgbClr val="A6B0BB"/>
                  </a:solidFill>
                  <a:ln w="8653" cap="flat">
                    <a:noFill/>
                    <a:prstDash val="solid"/>
                    <a:miter/>
                  </a:ln>
                </p:spPr>
                <p:txBody>
                  <a:bodyPr rtlCol="0" anchor="ctr"/>
                  <a:lstStyle/>
                  <a:p>
                    <a:endParaRPr lang="en-US"/>
                  </a:p>
                </p:txBody>
              </p:sp>
              <p:sp>
                <p:nvSpPr>
                  <p:cNvPr id="237" name="Freeform 236">
                    <a:extLst>
                      <a:ext uri="{FF2B5EF4-FFF2-40B4-BE49-F238E27FC236}">
                        <a16:creationId xmlns:a16="http://schemas.microsoft.com/office/drawing/2014/main" id="{FC687912-E427-A47D-4D74-9DC7EF438A99}"/>
                      </a:ext>
                    </a:extLst>
                  </p:cNvPr>
                  <p:cNvSpPr/>
                  <p:nvPr/>
                </p:nvSpPr>
                <p:spPr>
                  <a:xfrm>
                    <a:off x="10687773" y="5924787"/>
                    <a:ext cx="38965" cy="94384"/>
                  </a:xfrm>
                  <a:custGeom>
                    <a:avLst/>
                    <a:gdLst>
                      <a:gd name="connsiteX0" fmla="*/ 0 w 38965"/>
                      <a:gd name="connsiteY0" fmla="*/ 94384 h 94384"/>
                      <a:gd name="connsiteX1" fmla="*/ 0 w 38965"/>
                      <a:gd name="connsiteY1" fmla="*/ 0 h 94384"/>
                      <a:gd name="connsiteX2" fmla="*/ 16452 w 38965"/>
                      <a:gd name="connsiteY2" fmla="*/ 0 h 94384"/>
                      <a:gd name="connsiteX3" fmla="*/ 16452 w 38965"/>
                      <a:gd name="connsiteY3" fmla="*/ 78798 h 94384"/>
                      <a:gd name="connsiteX4" fmla="*/ 38966 w 38965"/>
                      <a:gd name="connsiteY4" fmla="*/ 78798 h 94384"/>
                      <a:gd name="connsiteX5" fmla="*/ 38966 w 38965"/>
                      <a:gd name="connsiteY5" fmla="*/ 93518 h 94384"/>
                      <a:gd name="connsiteX6" fmla="*/ 0 w 38965"/>
                      <a:gd name="connsiteY6"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965" h="94384">
                        <a:moveTo>
                          <a:pt x="0" y="94384"/>
                        </a:moveTo>
                        <a:lnTo>
                          <a:pt x="0" y="0"/>
                        </a:lnTo>
                        <a:lnTo>
                          <a:pt x="16452" y="0"/>
                        </a:lnTo>
                        <a:lnTo>
                          <a:pt x="16452" y="78798"/>
                        </a:lnTo>
                        <a:lnTo>
                          <a:pt x="38966" y="78798"/>
                        </a:lnTo>
                        <a:lnTo>
                          <a:pt x="38966" y="93518"/>
                        </a:lnTo>
                        <a:lnTo>
                          <a:pt x="0" y="93518"/>
                        </a:lnTo>
                        <a:close/>
                      </a:path>
                    </a:pathLst>
                  </a:custGeom>
                  <a:solidFill>
                    <a:srgbClr val="A6B0BB"/>
                  </a:solidFill>
                  <a:ln w="8653"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411F62D3-DB73-D57D-9A46-BE96442E6DB5}"/>
                      </a:ext>
                    </a:extLst>
                  </p:cNvPr>
                  <p:cNvSpPr/>
                  <p:nvPr/>
                </p:nvSpPr>
                <p:spPr>
                  <a:xfrm>
                    <a:off x="10738862"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A6B0BB"/>
                  </a:solidFill>
                  <a:ln w="8653" cap="flat">
                    <a:noFill/>
                    <a:prstDash val="solid"/>
                    <a:miter/>
                  </a:ln>
                </p:spPr>
                <p:txBody>
                  <a:bodyPr rtlCol="0" anchor="ctr"/>
                  <a:lstStyle/>
                  <a:p>
                    <a:endParaRPr lang="en-US"/>
                  </a:p>
                </p:txBody>
              </p:sp>
            </p:grpSp>
            <p:grpSp>
              <p:nvGrpSpPr>
                <p:cNvPr id="218" name="Graphic 21">
                  <a:extLst>
                    <a:ext uri="{FF2B5EF4-FFF2-40B4-BE49-F238E27FC236}">
                      <a16:creationId xmlns:a16="http://schemas.microsoft.com/office/drawing/2014/main" id="{CF6C7770-FB0D-57E3-9A80-445B1167F820}"/>
                    </a:ext>
                  </a:extLst>
                </p:cNvPr>
                <p:cNvGrpSpPr/>
                <p:nvPr/>
              </p:nvGrpSpPr>
              <p:grpSpPr>
                <a:xfrm>
                  <a:off x="10817659" y="5923055"/>
                  <a:ext cx="400050" cy="98713"/>
                  <a:chOff x="10817659" y="5923055"/>
                  <a:chExt cx="400050" cy="98713"/>
                </a:xfrm>
                <a:solidFill>
                  <a:srgbClr val="FFFFFF"/>
                </a:solidFill>
              </p:grpSpPr>
              <p:sp>
                <p:nvSpPr>
                  <p:cNvPr id="227" name="Freeform 226">
                    <a:extLst>
                      <a:ext uri="{FF2B5EF4-FFF2-40B4-BE49-F238E27FC236}">
                        <a16:creationId xmlns:a16="http://schemas.microsoft.com/office/drawing/2014/main" id="{F9F96077-5B32-CA3E-16CA-B0E36FE27420}"/>
                      </a:ext>
                    </a:extLst>
                  </p:cNvPr>
                  <p:cNvSpPr/>
                  <p:nvPr/>
                </p:nvSpPr>
                <p:spPr>
                  <a:xfrm>
                    <a:off x="10817659"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41564 h 94384"/>
                      <a:gd name="connsiteX6" fmla="*/ 35502 w 41563"/>
                      <a:gd name="connsiteY6" fmla="*/ 41564 h 94384"/>
                      <a:gd name="connsiteX7" fmla="*/ 35502 w 41563"/>
                      <a:gd name="connsiteY7" fmla="*/ 56284 h 94384"/>
                      <a:gd name="connsiteX8" fmla="*/ 16452 w 41563"/>
                      <a:gd name="connsiteY8" fmla="*/ 56284 h 94384"/>
                      <a:gd name="connsiteX9" fmla="*/ 16452 w 41563"/>
                      <a:gd name="connsiteY9" fmla="*/ 94384 h 94384"/>
                      <a:gd name="connsiteX10" fmla="*/ 0 w 41563"/>
                      <a:gd name="connsiteY10" fmla="*/ 94384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563" h="94384">
                        <a:moveTo>
                          <a:pt x="0" y="94384"/>
                        </a:moveTo>
                        <a:lnTo>
                          <a:pt x="0" y="0"/>
                        </a:lnTo>
                        <a:lnTo>
                          <a:pt x="41564" y="0"/>
                        </a:lnTo>
                        <a:lnTo>
                          <a:pt x="41564" y="14720"/>
                        </a:lnTo>
                        <a:lnTo>
                          <a:pt x="16452" y="14720"/>
                        </a:lnTo>
                        <a:lnTo>
                          <a:pt x="16452" y="41564"/>
                        </a:lnTo>
                        <a:lnTo>
                          <a:pt x="35502" y="41564"/>
                        </a:lnTo>
                        <a:lnTo>
                          <a:pt x="35502" y="56284"/>
                        </a:lnTo>
                        <a:lnTo>
                          <a:pt x="16452" y="56284"/>
                        </a:lnTo>
                        <a:lnTo>
                          <a:pt x="16452" y="94384"/>
                        </a:lnTo>
                        <a:lnTo>
                          <a:pt x="0" y="94384"/>
                        </a:lnTo>
                        <a:close/>
                      </a:path>
                    </a:pathLst>
                  </a:custGeom>
                  <a:solidFill>
                    <a:srgbClr val="FFFFFF"/>
                  </a:solidFill>
                  <a:ln w="8653" cap="flat">
                    <a:noFill/>
                    <a:prstDash val="solid"/>
                    <a:miter/>
                  </a:ln>
                </p:spPr>
                <p:txBody>
                  <a:bodyPr rtlCol="0" anchor="ctr"/>
                  <a:lstStyle/>
                  <a:p>
                    <a:endParaRPr lang="en-US"/>
                  </a:p>
                </p:txBody>
              </p:sp>
              <p:sp>
                <p:nvSpPr>
                  <p:cNvPr id="228" name="Freeform 227">
                    <a:extLst>
                      <a:ext uri="{FF2B5EF4-FFF2-40B4-BE49-F238E27FC236}">
                        <a16:creationId xmlns:a16="http://schemas.microsoft.com/office/drawing/2014/main" id="{5F9D1827-06A4-1B62-3FB0-99373530E7F7}"/>
                      </a:ext>
                    </a:extLst>
                  </p:cNvPr>
                  <p:cNvSpPr/>
                  <p:nvPr/>
                </p:nvSpPr>
                <p:spPr>
                  <a:xfrm>
                    <a:off x="10869614" y="5924787"/>
                    <a:ext cx="38965" cy="94384"/>
                  </a:xfrm>
                  <a:custGeom>
                    <a:avLst/>
                    <a:gdLst>
                      <a:gd name="connsiteX0" fmla="*/ 0 w 38965"/>
                      <a:gd name="connsiteY0" fmla="*/ 94384 h 94384"/>
                      <a:gd name="connsiteX1" fmla="*/ 0 w 38965"/>
                      <a:gd name="connsiteY1" fmla="*/ 0 h 94384"/>
                      <a:gd name="connsiteX2" fmla="*/ 16452 w 38965"/>
                      <a:gd name="connsiteY2" fmla="*/ 0 h 94384"/>
                      <a:gd name="connsiteX3" fmla="*/ 16452 w 38965"/>
                      <a:gd name="connsiteY3" fmla="*/ 78798 h 94384"/>
                      <a:gd name="connsiteX4" fmla="*/ 38966 w 38965"/>
                      <a:gd name="connsiteY4" fmla="*/ 78798 h 94384"/>
                      <a:gd name="connsiteX5" fmla="*/ 38966 w 38965"/>
                      <a:gd name="connsiteY5" fmla="*/ 93518 h 94384"/>
                      <a:gd name="connsiteX6" fmla="*/ 0 w 38965"/>
                      <a:gd name="connsiteY6"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965" h="94384">
                        <a:moveTo>
                          <a:pt x="0" y="94384"/>
                        </a:moveTo>
                        <a:lnTo>
                          <a:pt x="0" y="0"/>
                        </a:lnTo>
                        <a:lnTo>
                          <a:pt x="16452" y="0"/>
                        </a:lnTo>
                        <a:lnTo>
                          <a:pt x="16452" y="78798"/>
                        </a:lnTo>
                        <a:lnTo>
                          <a:pt x="38966" y="78798"/>
                        </a:lnTo>
                        <a:lnTo>
                          <a:pt x="38966" y="93518"/>
                        </a:lnTo>
                        <a:lnTo>
                          <a:pt x="0" y="93518"/>
                        </a:lnTo>
                        <a:close/>
                      </a:path>
                    </a:pathLst>
                  </a:custGeom>
                  <a:solidFill>
                    <a:srgbClr val="FFFFFF"/>
                  </a:solidFill>
                  <a:ln w="8653" cap="flat">
                    <a:noFill/>
                    <a:prstDash val="solid"/>
                    <a:miter/>
                  </a:ln>
                </p:spPr>
                <p:txBody>
                  <a:bodyPr rtlCol="0" anchor="ctr"/>
                  <a:lstStyle/>
                  <a:p>
                    <a:endParaRPr lang="en-US"/>
                  </a:p>
                </p:txBody>
              </p:sp>
              <p:sp>
                <p:nvSpPr>
                  <p:cNvPr id="229" name="Freeform 228">
                    <a:extLst>
                      <a:ext uri="{FF2B5EF4-FFF2-40B4-BE49-F238E27FC236}">
                        <a16:creationId xmlns:a16="http://schemas.microsoft.com/office/drawing/2014/main" id="{578D699D-E2AB-C2A9-342A-7C0A06244C26}"/>
                      </a:ext>
                    </a:extLst>
                  </p:cNvPr>
                  <p:cNvSpPr/>
                  <p:nvPr/>
                </p:nvSpPr>
                <p:spPr>
                  <a:xfrm>
                    <a:off x="10917239" y="5924787"/>
                    <a:ext cx="51954" cy="96115"/>
                  </a:xfrm>
                  <a:custGeom>
                    <a:avLst/>
                    <a:gdLst>
                      <a:gd name="connsiteX0" fmla="*/ 35502 w 51954"/>
                      <a:gd name="connsiteY0" fmla="*/ 0 h 96115"/>
                      <a:gd name="connsiteX1" fmla="*/ 51955 w 51954"/>
                      <a:gd name="connsiteY1" fmla="*/ 0 h 96115"/>
                      <a:gd name="connsiteX2" fmla="*/ 51955 w 51954"/>
                      <a:gd name="connsiteY2" fmla="*/ 67541 h 96115"/>
                      <a:gd name="connsiteX3" fmla="*/ 25977 w 51954"/>
                      <a:gd name="connsiteY3" fmla="*/ 96116 h 96115"/>
                      <a:gd name="connsiteX4" fmla="*/ 0 w 51954"/>
                      <a:gd name="connsiteY4" fmla="*/ 67541 h 96115"/>
                      <a:gd name="connsiteX5" fmla="*/ 0 w 51954"/>
                      <a:gd name="connsiteY5" fmla="*/ 0 h 96115"/>
                      <a:gd name="connsiteX6" fmla="*/ 16452 w 51954"/>
                      <a:gd name="connsiteY6" fmla="*/ 0 h 96115"/>
                      <a:gd name="connsiteX7" fmla="*/ 16452 w 51954"/>
                      <a:gd name="connsiteY7" fmla="*/ 68407 h 96115"/>
                      <a:gd name="connsiteX8" fmla="*/ 25977 w 51954"/>
                      <a:gd name="connsiteY8" fmla="*/ 80529 h 96115"/>
                      <a:gd name="connsiteX9" fmla="*/ 35502 w 51954"/>
                      <a:gd name="connsiteY9" fmla="*/ 68407 h 96115"/>
                      <a:gd name="connsiteX10" fmla="*/ 35502 w 51954"/>
                      <a:gd name="connsiteY10" fmla="*/ 0 h 96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1954" h="96115">
                        <a:moveTo>
                          <a:pt x="35502" y="0"/>
                        </a:moveTo>
                        <a:lnTo>
                          <a:pt x="51955" y="0"/>
                        </a:lnTo>
                        <a:lnTo>
                          <a:pt x="51955" y="67541"/>
                        </a:lnTo>
                        <a:cubicBezTo>
                          <a:pt x="51955" y="86591"/>
                          <a:pt x="41564" y="96116"/>
                          <a:pt x="25977" y="96116"/>
                        </a:cubicBezTo>
                        <a:cubicBezTo>
                          <a:pt x="9525" y="96116"/>
                          <a:pt x="0" y="85725"/>
                          <a:pt x="0" y="67541"/>
                        </a:cubicBezTo>
                        <a:lnTo>
                          <a:pt x="0" y="0"/>
                        </a:lnTo>
                        <a:lnTo>
                          <a:pt x="16452" y="0"/>
                        </a:lnTo>
                        <a:lnTo>
                          <a:pt x="16452" y="68407"/>
                        </a:lnTo>
                        <a:cubicBezTo>
                          <a:pt x="16452" y="76200"/>
                          <a:pt x="19916" y="80529"/>
                          <a:pt x="25977" y="80529"/>
                        </a:cubicBezTo>
                        <a:cubicBezTo>
                          <a:pt x="32039" y="80529"/>
                          <a:pt x="35502" y="76200"/>
                          <a:pt x="35502" y="68407"/>
                        </a:cubicBezTo>
                        <a:lnTo>
                          <a:pt x="35502" y="0"/>
                        </a:lnTo>
                        <a:close/>
                      </a:path>
                    </a:pathLst>
                  </a:custGeom>
                  <a:solidFill>
                    <a:srgbClr val="FFFFFF"/>
                  </a:solidFill>
                  <a:ln w="8653" cap="flat">
                    <a:noFill/>
                    <a:prstDash val="solid"/>
                    <a:miter/>
                  </a:ln>
                </p:spPr>
                <p:txBody>
                  <a:bodyPr rtlCol="0" anchor="ctr"/>
                  <a:lstStyle/>
                  <a:p>
                    <a:endParaRPr lang="en-US"/>
                  </a:p>
                </p:txBody>
              </p:sp>
              <p:sp>
                <p:nvSpPr>
                  <p:cNvPr id="230" name="Freeform 229">
                    <a:extLst>
                      <a:ext uri="{FF2B5EF4-FFF2-40B4-BE49-F238E27FC236}">
                        <a16:creationId xmlns:a16="http://schemas.microsoft.com/office/drawing/2014/main" id="{BB02431C-BBDF-DA97-5E52-581F21CFB784}"/>
                      </a:ext>
                    </a:extLst>
                  </p:cNvPr>
                  <p:cNvSpPr/>
                  <p:nvPr/>
                </p:nvSpPr>
                <p:spPr>
                  <a:xfrm>
                    <a:off x="10983914"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FFFFFF"/>
                  </a:solidFill>
                  <a:ln w="8653" cap="flat">
                    <a:noFill/>
                    <a:prstDash val="solid"/>
                    <a:miter/>
                  </a:ln>
                </p:spPr>
                <p:txBody>
                  <a:bodyPr rtlCol="0" anchor="ctr"/>
                  <a:lstStyle/>
                  <a:p>
                    <a:endParaRPr lang="en-US"/>
                  </a:p>
                </p:txBody>
              </p:sp>
              <p:sp>
                <p:nvSpPr>
                  <p:cNvPr id="231" name="Freeform 230">
                    <a:extLst>
                      <a:ext uri="{FF2B5EF4-FFF2-40B4-BE49-F238E27FC236}">
                        <a16:creationId xmlns:a16="http://schemas.microsoft.com/office/drawing/2014/main" id="{4D27BD76-1646-BB7B-2BA3-ED1BAB3F71FF}"/>
                      </a:ext>
                    </a:extLst>
                  </p:cNvPr>
                  <p:cNvSpPr/>
                  <p:nvPr/>
                </p:nvSpPr>
                <p:spPr>
                  <a:xfrm>
                    <a:off x="11038466" y="5924787"/>
                    <a:ext cx="53686" cy="95250"/>
                  </a:xfrm>
                  <a:custGeom>
                    <a:avLst/>
                    <a:gdLst>
                      <a:gd name="connsiteX0" fmla="*/ 37234 w 53686"/>
                      <a:gd name="connsiteY0" fmla="*/ 95250 h 95250"/>
                      <a:gd name="connsiteX1" fmla="*/ 15587 w 53686"/>
                      <a:gd name="connsiteY1" fmla="*/ 37234 h 95250"/>
                      <a:gd name="connsiteX2" fmla="*/ 15587 w 53686"/>
                      <a:gd name="connsiteY2" fmla="*/ 94384 h 95250"/>
                      <a:gd name="connsiteX3" fmla="*/ 0 w 53686"/>
                      <a:gd name="connsiteY3" fmla="*/ 94384 h 95250"/>
                      <a:gd name="connsiteX4" fmla="*/ 0 w 53686"/>
                      <a:gd name="connsiteY4" fmla="*/ 0 h 95250"/>
                      <a:gd name="connsiteX5" fmla="*/ 16452 w 53686"/>
                      <a:gd name="connsiteY5" fmla="*/ 0 h 95250"/>
                      <a:gd name="connsiteX6" fmla="*/ 38100 w 53686"/>
                      <a:gd name="connsiteY6" fmla="*/ 57150 h 95250"/>
                      <a:gd name="connsiteX7" fmla="*/ 38100 w 53686"/>
                      <a:gd name="connsiteY7" fmla="*/ 0 h 95250"/>
                      <a:gd name="connsiteX8" fmla="*/ 53686 w 53686"/>
                      <a:gd name="connsiteY8" fmla="*/ 0 h 95250"/>
                      <a:gd name="connsiteX9" fmla="*/ 53686 w 53686"/>
                      <a:gd name="connsiteY9" fmla="*/ 94384 h 95250"/>
                      <a:gd name="connsiteX10" fmla="*/ 37234 w 53686"/>
                      <a:gd name="connsiteY10" fmla="*/ 94384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686" h="95250">
                        <a:moveTo>
                          <a:pt x="37234" y="95250"/>
                        </a:moveTo>
                        <a:lnTo>
                          <a:pt x="15587" y="37234"/>
                        </a:lnTo>
                        <a:lnTo>
                          <a:pt x="15587" y="94384"/>
                        </a:lnTo>
                        <a:lnTo>
                          <a:pt x="0" y="94384"/>
                        </a:lnTo>
                        <a:lnTo>
                          <a:pt x="0" y="0"/>
                        </a:lnTo>
                        <a:lnTo>
                          <a:pt x="16452" y="0"/>
                        </a:lnTo>
                        <a:lnTo>
                          <a:pt x="38100" y="57150"/>
                        </a:lnTo>
                        <a:lnTo>
                          <a:pt x="38100" y="0"/>
                        </a:lnTo>
                        <a:lnTo>
                          <a:pt x="53686" y="0"/>
                        </a:lnTo>
                        <a:lnTo>
                          <a:pt x="53686" y="94384"/>
                        </a:lnTo>
                        <a:lnTo>
                          <a:pt x="37234" y="94384"/>
                        </a:lnTo>
                        <a:close/>
                      </a:path>
                    </a:pathLst>
                  </a:custGeom>
                  <a:solidFill>
                    <a:srgbClr val="FFFFFF"/>
                  </a:solidFill>
                  <a:ln w="8653" cap="flat">
                    <a:noFill/>
                    <a:prstDash val="solid"/>
                    <a:miter/>
                  </a:ln>
                </p:spPr>
                <p:txBody>
                  <a:bodyPr rtlCol="0" anchor="ctr"/>
                  <a:lstStyle/>
                  <a:p>
                    <a:endParaRPr lang="en-US"/>
                  </a:p>
                </p:txBody>
              </p:sp>
              <p:sp>
                <p:nvSpPr>
                  <p:cNvPr id="232" name="Freeform 231">
                    <a:extLst>
                      <a:ext uri="{FF2B5EF4-FFF2-40B4-BE49-F238E27FC236}">
                        <a16:creationId xmlns:a16="http://schemas.microsoft.com/office/drawing/2014/main" id="{6385DCFE-98B6-101B-1910-AEE6A6063A01}"/>
                      </a:ext>
                    </a:extLst>
                  </p:cNvPr>
                  <p:cNvSpPr/>
                  <p:nvPr/>
                </p:nvSpPr>
                <p:spPr>
                  <a:xfrm>
                    <a:off x="11104275" y="5923055"/>
                    <a:ext cx="49356" cy="98713"/>
                  </a:xfrm>
                  <a:custGeom>
                    <a:avLst/>
                    <a:gdLst>
                      <a:gd name="connsiteX0" fmla="*/ 49357 w 49356"/>
                      <a:gd name="connsiteY0" fmla="*/ 90920 h 98713"/>
                      <a:gd name="connsiteX1" fmla="*/ 30307 w 49356"/>
                      <a:gd name="connsiteY1" fmla="*/ 98714 h 98713"/>
                      <a:gd name="connsiteX2" fmla="*/ 0 w 49356"/>
                      <a:gd name="connsiteY2" fmla="*/ 49357 h 98713"/>
                      <a:gd name="connsiteX3" fmla="*/ 30307 w 49356"/>
                      <a:gd name="connsiteY3" fmla="*/ 0 h 98713"/>
                      <a:gd name="connsiteX4" fmla="*/ 49357 w 49356"/>
                      <a:gd name="connsiteY4" fmla="*/ 7793 h 98713"/>
                      <a:gd name="connsiteX5" fmla="*/ 45027 w 49356"/>
                      <a:gd name="connsiteY5" fmla="*/ 22514 h 98713"/>
                      <a:gd name="connsiteX6" fmla="*/ 32039 w 49356"/>
                      <a:gd name="connsiteY6" fmla="*/ 15586 h 98713"/>
                      <a:gd name="connsiteX7" fmla="*/ 17318 w 49356"/>
                      <a:gd name="connsiteY7" fmla="*/ 49357 h 98713"/>
                      <a:gd name="connsiteX8" fmla="*/ 32039 w 49356"/>
                      <a:gd name="connsiteY8" fmla="*/ 83993 h 98713"/>
                      <a:gd name="connsiteX9" fmla="*/ 45027 w 49356"/>
                      <a:gd name="connsiteY9" fmla="*/ 77066 h 98713"/>
                      <a:gd name="connsiteX10" fmla="*/ 49357 w 49356"/>
                      <a:gd name="connsiteY10" fmla="*/ 90920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356" h="98713">
                        <a:moveTo>
                          <a:pt x="49357" y="90920"/>
                        </a:moveTo>
                        <a:cubicBezTo>
                          <a:pt x="44161" y="95250"/>
                          <a:pt x="38100" y="98714"/>
                          <a:pt x="30307" y="98714"/>
                        </a:cubicBezTo>
                        <a:cubicBezTo>
                          <a:pt x="11257" y="98714"/>
                          <a:pt x="0" y="84859"/>
                          <a:pt x="0" y="49357"/>
                        </a:cubicBezTo>
                        <a:cubicBezTo>
                          <a:pt x="0" y="16452"/>
                          <a:pt x="11257" y="0"/>
                          <a:pt x="30307" y="0"/>
                        </a:cubicBezTo>
                        <a:cubicBezTo>
                          <a:pt x="38100" y="0"/>
                          <a:pt x="44161" y="2598"/>
                          <a:pt x="49357" y="7793"/>
                        </a:cubicBezTo>
                        <a:lnTo>
                          <a:pt x="45027" y="22514"/>
                        </a:lnTo>
                        <a:cubicBezTo>
                          <a:pt x="41564" y="18184"/>
                          <a:pt x="37234" y="15586"/>
                          <a:pt x="32039" y="15586"/>
                        </a:cubicBezTo>
                        <a:cubicBezTo>
                          <a:pt x="21648" y="15586"/>
                          <a:pt x="17318" y="26843"/>
                          <a:pt x="17318" y="49357"/>
                        </a:cubicBezTo>
                        <a:cubicBezTo>
                          <a:pt x="17318" y="72736"/>
                          <a:pt x="22514" y="83993"/>
                          <a:pt x="32039" y="83993"/>
                        </a:cubicBezTo>
                        <a:cubicBezTo>
                          <a:pt x="37234" y="83993"/>
                          <a:pt x="40698" y="81395"/>
                          <a:pt x="45027" y="77066"/>
                        </a:cubicBezTo>
                        <a:lnTo>
                          <a:pt x="49357" y="90920"/>
                        </a:lnTo>
                        <a:close/>
                      </a:path>
                    </a:pathLst>
                  </a:custGeom>
                  <a:solidFill>
                    <a:srgbClr val="FFFFFF"/>
                  </a:solidFill>
                  <a:ln w="8653" cap="flat">
                    <a:noFill/>
                    <a:prstDash val="solid"/>
                    <a:miter/>
                  </a:ln>
                </p:spPr>
                <p:txBody>
                  <a:bodyPr rtlCol="0" anchor="ctr"/>
                  <a:lstStyle/>
                  <a:p>
                    <a:endParaRPr lang="en-US"/>
                  </a:p>
                </p:txBody>
              </p:sp>
              <p:sp>
                <p:nvSpPr>
                  <p:cNvPr id="233" name="Freeform 232">
                    <a:extLst>
                      <a:ext uri="{FF2B5EF4-FFF2-40B4-BE49-F238E27FC236}">
                        <a16:creationId xmlns:a16="http://schemas.microsoft.com/office/drawing/2014/main" id="{35697B44-1B21-E2B8-836A-F4E4182EB5F3}"/>
                      </a:ext>
                    </a:extLst>
                  </p:cNvPr>
                  <p:cNvSpPr/>
                  <p:nvPr/>
                </p:nvSpPr>
                <p:spPr>
                  <a:xfrm>
                    <a:off x="11160559" y="5925653"/>
                    <a:ext cx="57150" cy="93518"/>
                  </a:xfrm>
                  <a:custGeom>
                    <a:avLst/>
                    <a:gdLst>
                      <a:gd name="connsiteX0" fmla="*/ 19916 w 57150"/>
                      <a:gd name="connsiteY0" fmla="*/ 93518 h 93518"/>
                      <a:gd name="connsiteX1" fmla="*/ 19916 w 57150"/>
                      <a:gd name="connsiteY1" fmla="*/ 57150 h 93518"/>
                      <a:gd name="connsiteX2" fmla="*/ 0 w 57150"/>
                      <a:gd name="connsiteY2" fmla="*/ 0 h 93518"/>
                      <a:gd name="connsiteX3" fmla="*/ 16452 w 57150"/>
                      <a:gd name="connsiteY3" fmla="*/ 0 h 93518"/>
                      <a:gd name="connsiteX4" fmla="*/ 28575 w 57150"/>
                      <a:gd name="connsiteY4" fmla="*/ 39832 h 93518"/>
                      <a:gd name="connsiteX5" fmla="*/ 40698 w 57150"/>
                      <a:gd name="connsiteY5" fmla="*/ 0 h 93518"/>
                      <a:gd name="connsiteX6" fmla="*/ 57150 w 57150"/>
                      <a:gd name="connsiteY6" fmla="*/ 0 h 93518"/>
                      <a:gd name="connsiteX7" fmla="*/ 37234 w 57150"/>
                      <a:gd name="connsiteY7" fmla="*/ 57150 h 93518"/>
                      <a:gd name="connsiteX8" fmla="*/ 37234 w 57150"/>
                      <a:gd name="connsiteY8" fmla="*/ 93518 h 93518"/>
                      <a:gd name="connsiteX9" fmla="*/ 19916 w 57150"/>
                      <a:gd name="connsiteY9" fmla="*/ 93518 h 9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 h="93518">
                        <a:moveTo>
                          <a:pt x="19916" y="93518"/>
                        </a:moveTo>
                        <a:lnTo>
                          <a:pt x="19916" y="57150"/>
                        </a:lnTo>
                        <a:lnTo>
                          <a:pt x="0" y="0"/>
                        </a:lnTo>
                        <a:lnTo>
                          <a:pt x="16452" y="0"/>
                        </a:lnTo>
                        <a:lnTo>
                          <a:pt x="28575" y="39832"/>
                        </a:lnTo>
                        <a:lnTo>
                          <a:pt x="40698" y="0"/>
                        </a:lnTo>
                        <a:lnTo>
                          <a:pt x="57150" y="0"/>
                        </a:lnTo>
                        <a:lnTo>
                          <a:pt x="37234" y="57150"/>
                        </a:lnTo>
                        <a:lnTo>
                          <a:pt x="37234" y="93518"/>
                        </a:lnTo>
                        <a:lnTo>
                          <a:pt x="19916" y="93518"/>
                        </a:lnTo>
                        <a:close/>
                      </a:path>
                    </a:pathLst>
                  </a:custGeom>
                  <a:solidFill>
                    <a:srgbClr val="FFFFFF"/>
                  </a:solidFill>
                  <a:ln w="8653" cap="flat">
                    <a:noFill/>
                    <a:prstDash val="solid"/>
                    <a:miter/>
                  </a:ln>
                </p:spPr>
                <p:txBody>
                  <a:bodyPr rtlCol="0" anchor="ctr"/>
                  <a:lstStyle/>
                  <a:p>
                    <a:endParaRPr lang="en-US"/>
                  </a:p>
                </p:txBody>
              </p:sp>
            </p:grpSp>
            <p:grpSp>
              <p:nvGrpSpPr>
                <p:cNvPr id="219" name="Graphic 21">
                  <a:extLst>
                    <a:ext uri="{FF2B5EF4-FFF2-40B4-BE49-F238E27FC236}">
                      <a16:creationId xmlns:a16="http://schemas.microsoft.com/office/drawing/2014/main" id="{B32E5C42-96DE-E0C2-EAF5-F9FF6E3CEC62}"/>
                    </a:ext>
                  </a:extLst>
                </p:cNvPr>
                <p:cNvGrpSpPr/>
                <p:nvPr/>
              </p:nvGrpSpPr>
              <p:grpSpPr>
                <a:xfrm>
                  <a:off x="11248882" y="5923055"/>
                  <a:ext cx="400916" cy="98713"/>
                  <a:chOff x="11248882" y="5923055"/>
                  <a:chExt cx="400916" cy="98713"/>
                </a:xfrm>
                <a:solidFill>
                  <a:srgbClr val="A6B0BB"/>
                </a:solidFill>
              </p:grpSpPr>
              <p:sp>
                <p:nvSpPr>
                  <p:cNvPr id="220" name="Freeform 219">
                    <a:extLst>
                      <a:ext uri="{FF2B5EF4-FFF2-40B4-BE49-F238E27FC236}">
                        <a16:creationId xmlns:a16="http://schemas.microsoft.com/office/drawing/2014/main" id="{89513038-7A81-5357-1AB4-FE0B80C2EF47}"/>
                      </a:ext>
                    </a:extLst>
                  </p:cNvPr>
                  <p:cNvSpPr/>
                  <p:nvPr/>
                </p:nvSpPr>
                <p:spPr>
                  <a:xfrm>
                    <a:off x="11248882" y="5924787"/>
                    <a:ext cx="49356" cy="94384"/>
                  </a:xfrm>
                  <a:custGeom>
                    <a:avLst/>
                    <a:gdLst>
                      <a:gd name="connsiteX0" fmla="*/ 0 w 49356"/>
                      <a:gd name="connsiteY0" fmla="*/ 94384 h 94384"/>
                      <a:gd name="connsiteX1" fmla="*/ 0 w 49356"/>
                      <a:gd name="connsiteY1" fmla="*/ 0 h 94384"/>
                      <a:gd name="connsiteX2" fmla="*/ 17318 w 49356"/>
                      <a:gd name="connsiteY2" fmla="*/ 0 h 94384"/>
                      <a:gd name="connsiteX3" fmla="*/ 49357 w 49356"/>
                      <a:gd name="connsiteY3" fmla="*/ 31173 h 94384"/>
                      <a:gd name="connsiteX4" fmla="*/ 19050 w 49356"/>
                      <a:gd name="connsiteY4" fmla="*/ 64077 h 94384"/>
                      <a:gd name="connsiteX5" fmla="*/ 16452 w 49356"/>
                      <a:gd name="connsiteY5" fmla="*/ 64077 h 94384"/>
                      <a:gd name="connsiteX6" fmla="*/ 16452 w 49356"/>
                      <a:gd name="connsiteY6" fmla="*/ 93518 h 94384"/>
                      <a:gd name="connsiteX7" fmla="*/ 0 w 49356"/>
                      <a:gd name="connsiteY7" fmla="*/ 93518 h 94384"/>
                      <a:gd name="connsiteX8" fmla="*/ 17318 w 49356"/>
                      <a:gd name="connsiteY8" fmla="*/ 50223 h 94384"/>
                      <a:gd name="connsiteX9" fmla="*/ 32038 w 49356"/>
                      <a:gd name="connsiteY9" fmla="*/ 32038 h 94384"/>
                      <a:gd name="connsiteX10" fmla="*/ 17318 w 49356"/>
                      <a:gd name="connsiteY10" fmla="*/ 14720 h 94384"/>
                      <a:gd name="connsiteX11" fmla="*/ 16452 w 49356"/>
                      <a:gd name="connsiteY11" fmla="*/ 14720 h 94384"/>
                      <a:gd name="connsiteX12" fmla="*/ 16452 w 49356"/>
                      <a:gd name="connsiteY12" fmla="*/ 50223 h 94384"/>
                      <a:gd name="connsiteX13" fmla="*/ 17318 w 49356"/>
                      <a:gd name="connsiteY13" fmla="*/ 50223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9356" h="94384">
                        <a:moveTo>
                          <a:pt x="0" y="94384"/>
                        </a:moveTo>
                        <a:lnTo>
                          <a:pt x="0" y="0"/>
                        </a:lnTo>
                        <a:lnTo>
                          <a:pt x="17318" y="0"/>
                        </a:lnTo>
                        <a:cubicBezTo>
                          <a:pt x="38100" y="0"/>
                          <a:pt x="49357" y="9525"/>
                          <a:pt x="49357" y="31173"/>
                        </a:cubicBezTo>
                        <a:cubicBezTo>
                          <a:pt x="49357" y="52820"/>
                          <a:pt x="38100" y="64077"/>
                          <a:pt x="19050" y="64077"/>
                        </a:cubicBezTo>
                        <a:lnTo>
                          <a:pt x="16452" y="64077"/>
                        </a:lnTo>
                        <a:lnTo>
                          <a:pt x="16452" y="93518"/>
                        </a:lnTo>
                        <a:lnTo>
                          <a:pt x="0" y="93518"/>
                        </a:lnTo>
                        <a:close/>
                        <a:moveTo>
                          <a:pt x="17318" y="50223"/>
                        </a:moveTo>
                        <a:cubicBezTo>
                          <a:pt x="27709" y="50223"/>
                          <a:pt x="32038" y="45027"/>
                          <a:pt x="32038" y="32038"/>
                        </a:cubicBezTo>
                        <a:cubicBezTo>
                          <a:pt x="32038" y="19916"/>
                          <a:pt x="27709" y="14720"/>
                          <a:pt x="17318" y="14720"/>
                        </a:cubicBezTo>
                        <a:lnTo>
                          <a:pt x="16452" y="14720"/>
                        </a:lnTo>
                        <a:lnTo>
                          <a:pt x="16452" y="50223"/>
                        </a:lnTo>
                        <a:lnTo>
                          <a:pt x="17318" y="50223"/>
                        </a:lnTo>
                        <a:close/>
                      </a:path>
                    </a:pathLst>
                  </a:custGeom>
                  <a:solidFill>
                    <a:srgbClr val="A6B0BB"/>
                  </a:solidFill>
                  <a:ln w="8653" cap="flat">
                    <a:noFill/>
                    <a:prstDash val="solid"/>
                    <a:miter/>
                  </a:ln>
                </p:spPr>
                <p:txBody>
                  <a:bodyPr rtlCol="0" anchor="ctr"/>
                  <a:lstStyle/>
                  <a:p>
                    <a:endParaRPr lang="en-US"/>
                  </a:p>
                </p:txBody>
              </p:sp>
              <p:sp>
                <p:nvSpPr>
                  <p:cNvPr id="221" name="Freeform 220">
                    <a:extLst>
                      <a:ext uri="{FF2B5EF4-FFF2-40B4-BE49-F238E27FC236}">
                        <a16:creationId xmlns:a16="http://schemas.microsoft.com/office/drawing/2014/main" id="{065F19A6-84F7-D418-C1EC-20D1E93D3778}"/>
                      </a:ext>
                    </a:extLst>
                  </p:cNvPr>
                  <p:cNvSpPr/>
                  <p:nvPr/>
                </p:nvSpPr>
                <p:spPr>
                  <a:xfrm>
                    <a:off x="11309496" y="5924787"/>
                    <a:ext cx="52820" cy="94384"/>
                  </a:xfrm>
                  <a:custGeom>
                    <a:avLst/>
                    <a:gdLst>
                      <a:gd name="connsiteX0" fmla="*/ 35502 w 52820"/>
                      <a:gd name="connsiteY0" fmla="*/ 94384 h 94384"/>
                      <a:gd name="connsiteX1" fmla="*/ 23379 w 52820"/>
                      <a:gd name="connsiteY1" fmla="*/ 60614 h 94384"/>
                      <a:gd name="connsiteX2" fmla="*/ 16452 w 52820"/>
                      <a:gd name="connsiteY2" fmla="*/ 61479 h 94384"/>
                      <a:gd name="connsiteX3" fmla="*/ 16452 w 52820"/>
                      <a:gd name="connsiteY3" fmla="*/ 94384 h 94384"/>
                      <a:gd name="connsiteX4" fmla="*/ 0 w 52820"/>
                      <a:gd name="connsiteY4" fmla="*/ 94384 h 94384"/>
                      <a:gd name="connsiteX5" fmla="*/ 0 w 52820"/>
                      <a:gd name="connsiteY5" fmla="*/ 0 h 94384"/>
                      <a:gd name="connsiteX6" fmla="*/ 22514 w 52820"/>
                      <a:gd name="connsiteY6" fmla="*/ 0 h 94384"/>
                      <a:gd name="connsiteX7" fmla="*/ 50223 w 52820"/>
                      <a:gd name="connsiteY7" fmla="*/ 28575 h 94384"/>
                      <a:gd name="connsiteX8" fmla="*/ 38100 w 52820"/>
                      <a:gd name="connsiteY8" fmla="*/ 54552 h 94384"/>
                      <a:gd name="connsiteX9" fmla="*/ 52821 w 52820"/>
                      <a:gd name="connsiteY9" fmla="*/ 93518 h 94384"/>
                      <a:gd name="connsiteX10" fmla="*/ 35502 w 52820"/>
                      <a:gd name="connsiteY10" fmla="*/ 93518 h 94384"/>
                      <a:gd name="connsiteX11" fmla="*/ 19050 w 52820"/>
                      <a:gd name="connsiteY11" fmla="*/ 45893 h 94384"/>
                      <a:gd name="connsiteX12" fmla="*/ 32904 w 52820"/>
                      <a:gd name="connsiteY12" fmla="*/ 29441 h 94384"/>
                      <a:gd name="connsiteX13" fmla="*/ 19916 w 52820"/>
                      <a:gd name="connsiteY13" fmla="*/ 14720 h 94384"/>
                      <a:gd name="connsiteX14" fmla="*/ 16452 w 52820"/>
                      <a:gd name="connsiteY14" fmla="*/ 14720 h 94384"/>
                      <a:gd name="connsiteX15" fmla="*/ 16452 w 52820"/>
                      <a:gd name="connsiteY15" fmla="*/ 45893 h 94384"/>
                      <a:gd name="connsiteX16" fmla="*/ 19050 w 52820"/>
                      <a:gd name="connsiteY16" fmla="*/ 45893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2820" h="94384">
                        <a:moveTo>
                          <a:pt x="35502" y="94384"/>
                        </a:moveTo>
                        <a:lnTo>
                          <a:pt x="23379" y="60614"/>
                        </a:lnTo>
                        <a:lnTo>
                          <a:pt x="16452" y="61479"/>
                        </a:lnTo>
                        <a:lnTo>
                          <a:pt x="16452" y="94384"/>
                        </a:lnTo>
                        <a:lnTo>
                          <a:pt x="0" y="94384"/>
                        </a:lnTo>
                        <a:lnTo>
                          <a:pt x="0" y="0"/>
                        </a:lnTo>
                        <a:lnTo>
                          <a:pt x="22514" y="0"/>
                        </a:lnTo>
                        <a:cubicBezTo>
                          <a:pt x="41564" y="0"/>
                          <a:pt x="50223" y="11257"/>
                          <a:pt x="50223" y="28575"/>
                        </a:cubicBezTo>
                        <a:cubicBezTo>
                          <a:pt x="50223" y="40698"/>
                          <a:pt x="45893" y="50223"/>
                          <a:pt x="38100" y="54552"/>
                        </a:cubicBezTo>
                        <a:lnTo>
                          <a:pt x="52821" y="93518"/>
                        </a:lnTo>
                        <a:lnTo>
                          <a:pt x="35502" y="93518"/>
                        </a:lnTo>
                        <a:close/>
                        <a:moveTo>
                          <a:pt x="19050" y="45893"/>
                        </a:moveTo>
                        <a:cubicBezTo>
                          <a:pt x="28575" y="45027"/>
                          <a:pt x="32904" y="40698"/>
                          <a:pt x="32904" y="29441"/>
                        </a:cubicBezTo>
                        <a:cubicBezTo>
                          <a:pt x="32904" y="18184"/>
                          <a:pt x="28575" y="14720"/>
                          <a:pt x="19916" y="14720"/>
                        </a:cubicBezTo>
                        <a:lnTo>
                          <a:pt x="16452" y="14720"/>
                        </a:lnTo>
                        <a:lnTo>
                          <a:pt x="16452" y="45893"/>
                        </a:lnTo>
                        <a:lnTo>
                          <a:pt x="19050" y="45893"/>
                        </a:lnTo>
                        <a:close/>
                      </a:path>
                    </a:pathLst>
                  </a:custGeom>
                  <a:solidFill>
                    <a:srgbClr val="A6B0BB"/>
                  </a:solidFill>
                  <a:ln w="8653" cap="flat">
                    <a:noFill/>
                    <a:prstDash val="solid"/>
                    <a:miter/>
                  </a:ln>
                </p:spPr>
                <p:txBody>
                  <a:bodyPr rtlCol="0" anchor="ctr"/>
                  <a:lstStyle/>
                  <a:p>
                    <a:endParaRPr lang="en-US"/>
                  </a:p>
                </p:txBody>
              </p:sp>
              <p:sp>
                <p:nvSpPr>
                  <p:cNvPr id="222" name="Freeform 221">
                    <a:extLst>
                      <a:ext uri="{FF2B5EF4-FFF2-40B4-BE49-F238E27FC236}">
                        <a16:creationId xmlns:a16="http://schemas.microsoft.com/office/drawing/2014/main" id="{DCDF74DF-8105-24CC-43BD-631C5B9D9580}"/>
                      </a:ext>
                    </a:extLst>
                  </p:cNvPr>
                  <p:cNvSpPr/>
                  <p:nvPr/>
                </p:nvSpPr>
                <p:spPr>
                  <a:xfrm>
                    <a:off x="11370109" y="5923055"/>
                    <a:ext cx="58881" cy="98713"/>
                  </a:xfrm>
                  <a:custGeom>
                    <a:avLst/>
                    <a:gdLst>
                      <a:gd name="connsiteX0" fmla="*/ 0 w 58881"/>
                      <a:gd name="connsiteY0" fmla="*/ 49357 h 98713"/>
                      <a:gd name="connsiteX1" fmla="*/ 29441 w 58881"/>
                      <a:gd name="connsiteY1" fmla="*/ 0 h 98713"/>
                      <a:gd name="connsiteX2" fmla="*/ 58882 w 58881"/>
                      <a:gd name="connsiteY2" fmla="*/ 49357 h 98713"/>
                      <a:gd name="connsiteX3" fmla="*/ 29441 w 58881"/>
                      <a:gd name="connsiteY3" fmla="*/ 98714 h 98713"/>
                      <a:gd name="connsiteX4" fmla="*/ 0 w 58881"/>
                      <a:gd name="connsiteY4" fmla="*/ 49357 h 98713"/>
                      <a:gd name="connsiteX5" fmla="*/ 42429 w 58881"/>
                      <a:gd name="connsiteY5" fmla="*/ 49357 h 98713"/>
                      <a:gd name="connsiteX6" fmla="*/ 30307 w 58881"/>
                      <a:gd name="connsiteY6" fmla="*/ 14721 h 98713"/>
                      <a:gd name="connsiteX7" fmla="*/ 18184 w 58881"/>
                      <a:gd name="connsiteY7" fmla="*/ 48491 h 98713"/>
                      <a:gd name="connsiteX8" fmla="*/ 30307 w 58881"/>
                      <a:gd name="connsiteY8" fmla="*/ 83127 h 98713"/>
                      <a:gd name="connsiteX9" fmla="*/ 42429 w 58881"/>
                      <a:gd name="connsiteY9" fmla="*/ 49357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8881" h="98713">
                        <a:moveTo>
                          <a:pt x="0" y="49357"/>
                        </a:moveTo>
                        <a:cubicBezTo>
                          <a:pt x="0" y="16452"/>
                          <a:pt x="11257" y="0"/>
                          <a:pt x="29441" y="0"/>
                        </a:cubicBezTo>
                        <a:cubicBezTo>
                          <a:pt x="47625" y="0"/>
                          <a:pt x="58882" y="13855"/>
                          <a:pt x="58882" y="49357"/>
                        </a:cubicBezTo>
                        <a:cubicBezTo>
                          <a:pt x="58882" y="82261"/>
                          <a:pt x="47625" y="98714"/>
                          <a:pt x="29441" y="98714"/>
                        </a:cubicBezTo>
                        <a:cubicBezTo>
                          <a:pt x="11257" y="98714"/>
                          <a:pt x="0" y="83993"/>
                          <a:pt x="0" y="49357"/>
                        </a:cubicBezTo>
                        <a:close/>
                        <a:moveTo>
                          <a:pt x="42429" y="49357"/>
                        </a:moveTo>
                        <a:cubicBezTo>
                          <a:pt x="42429" y="24245"/>
                          <a:pt x="38100" y="14721"/>
                          <a:pt x="30307" y="14721"/>
                        </a:cubicBezTo>
                        <a:cubicBezTo>
                          <a:pt x="21648" y="14721"/>
                          <a:pt x="18184" y="24245"/>
                          <a:pt x="18184" y="48491"/>
                        </a:cubicBezTo>
                        <a:cubicBezTo>
                          <a:pt x="18184" y="73602"/>
                          <a:pt x="22514" y="83127"/>
                          <a:pt x="30307" y="83127"/>
                        </a:cubicBezTo>
                        <a:cubicBezTo>
                          <a:pt x="38100" y="83127"/>
                          <a:pt x="42429" y="73602"/>
                          <a:pt x="42429" y="49357"/>
                        </a:cubicBezTo>
                        <a:close/>
                      </a:path>
                    </a:pathLst>
                  </a:custGeom>
                  <a:solidFill>
                    <a:srgbClr val="A6B0BB"/>
                  </a:solidFill>
                  <a:ln w="8653" cap="flat">
                    <a:noFill/>
                    <a:prstDash val="solid"/>
                    <a:miter/>
                  </a:ln>
                </p:spPr>
                <p:txBody>
                  <a:bodyPr rtlCol="0" anchor="ctr"/>
                  <a:lstStyle/>
                  <a:p>
                    <a:endParaRPr lang="en-US"/>
                  </a:p>
                </p:txBody>
              </p:sp>
              <p:sp>
                <p:nvSpPr>
                  <p:cNvPr id="223" name="Freeform 222">
                    <a:extLst>
                      <a:ext uri="{FF2B5EF4-FFF2-40B4-BE49-F238E27FC236}">
                        <a16:creationId xmlns:a16="http://schemas.microsoft.com/office/drawing/2014/main" id="{4C5F0D75-DCE5-9ADF-5D06-673FB9FB904C}"/>
                      </a:ext>
                    </a:extLst>
                  </p:cNvPr>
                  <p:cNvSpPr/>
                  <p:nvPr/>
                </p:nvSpPr>
                <p:spPr>
                  <a:xfrm>
                    <a:off x="11435919" y="5924787"/>
                    <a:ext cx="40697" cy="96115"/>
                  </a:xfrm>
                  <a:custGeom>
                    <a:avLst/>
                    <a:gdLst>
                      <a:gd name="connsiteX0" fmla="*/ 24245 w 40697"/>
                      <a:gd name="connsiteY0" fmla="*/ 0 h 96115"/>
                      <a:gd name="connsiteX1" fmla="*/ 40698 w 40697"/>
                      <a:gd name="connsiteY1" fmla="*/ 0 h 96115"/>
                      <a:gd name="connsiteX2" fmla="*/ 40698 w 40697"/>
                      <a:gd name="connsiteY2" fmla="*/ 63211 h 96115"/>
                      <a:gd name="connsiteX3" fmla="*/ 16452 w 40697"/>
                      <a:gd name="connsiteY3" fmla="*/ 96116 h 96115"/>
                      <a:gd name="connsiteX4" fmla="*/ 0 w 40697"/>
                      <a:gd name="connsiteY4" fmla="*/ 90920 h 96115"/>
                      <a:gd name="connsiteX5" fmla="*/ 2598 w 40697"/>
                      <a:gd name="connsiteY5" fmla="*/ 75334 h 96115"/>
                      <a:gd name="connsiteX6" fmla="*/ 14720 w 40697"/>
                      <a:gd name="connsiteY6" fmla="*/ 81395 h 96115"/>
                      <a:gd name="connsiteX7" fmla="*/ 24245 w 40697"/>
                      <a:gd name="connsiteY7" fmla="*/ 70138 h 96115"/>
                      <a:gd name="connsiteX8" fmla="*/ 24245 w 40697"/>
                      <a:gd name="connsiteY8" fmla="*/ 0 h 96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697" h="96115">
                        <a:moveTo>
                          <a:pt x="24245" y="0"/>
                        </a:moveTo>
                        <a:lnTo>
                          <a:pt x="40698" y="0"/>
                        </a:lnTo>
                        <a:lnTo>
                          <a:pt x="40698" y="63211"/>
                        </a:lnTo>
                        <a:cubicBezTo>
                          <a:pt x="40698" y="84859"/>
                          <a:pt x="34636" y="96116"/>
                          <a:pt x="16452" y="96116"/>
                        </a:cubicBezTo>
                        <a:cubicBezTo>
                          <a:pt x="10391" y="96116"/>
                          <a:pt x="4330" y="93518"/>
                          <a:pt x="0" y="90920"/>
                        </a:cubicBezTo>
                        <a:cubicBezTo>
                          <a:pt x="866" y="85725"/>
                          <a:pt x="1732" y="80529"/>
                          <a:pt x="2598" y="75334"/>
                        </a:cubicBezTo>
                        <a:cubicBezTo>
                          <a:pt x="6927" y="78798"/>
                          <a:pt x="11257" y="81395"/>
                          <a:pt x="14720" y="81395"/>
                        </a:cubicBezTo>
                        <a:cubicBezTo>
                          <a:pt x="20782" y="81395"/>
                          <a:pt x="24245" y="77932"/>
                          <a:pt x="24245" y="70138"/>
                        </a:cubicBezTo>
                        <a:lnTo>
                          <a:pt x="24245" y="0"/>
                        </a:lnTo>
                        <a:close/>
                      </a:path>
                    </a:pathLst>
                  </a:custGeom>
                  <a:solidFill>
                    <a:srgbClr val="A6B0BB"/>
                  </a:solidFill>
                  <a:ln w="8653" cap="flat">
                    <a:noFill/>
                    <a:prstDash val="solid"/>
                    <a:miter/>
                  </a:ln>
                </p:spPr>
                <p:txBody>
                  <a:bodyPr rtlCol="0" anchor="ctr"/>
                  <a:lstStyle/>
                  <a:p>
                    <a:endParaRPr lang="en-US"/>
                  </a:p>
                </p:txBody>
              </p:sp>
              <p:sp>
                <p:nvSpPr>
                  <p:cNvPr id="224" name="Freeform 223">
                    <a:extLst>
                      <a:ext uri="{FF2B5EF4-FFF2-40B4-BE49-F238E27FC236}">
                        <a16:creationId xmlns:a16="http://schemas.microsoft.com/office/drawing/2014/main" id="{45B424E9-CDC9-E3BE-8869-7C49A6F5FF65}"/>
                      </a:ext>
                    </a:extLst>
                  </p:cNvPr>
                  <p:cNvSpPr/>
                  <p:nvPr/>
                </p:nvSpPr>
                <p:spPr>
                  <a:xfrm>
                    <a:off x="11491337" y="5924787"/>
                    <a:ext cx="41563" cy="94384"/>
                  </a:xfrm>
                  <a:custGeom>
                    <a:avLst/>
                    <a:gdLst>
                      <a:gd name="connsiteX0" fmla="*/ 0 w 41563"/>
                      <a:gd name="connsiteY0" fmla="*/ 94384 h 94384"/>
                      <a:gd name="connsiteX1" fmla="*/ 0 w 41563"/>
                      <a:gd name="connsiteY1" fmla="*/ 0 h 94384"/>
                      <a:gd name="connsiteX2" fmla="*/ 41564 w 41563"/>
                      <a:gd name="connsiteY2" fmla="*/ 0 h 94384"/>
                      <a:gd name="connsiteX3" fmla="*/ 41564 w 41563"/>
                      <a:gd name="connsiteY3" fmla="*/ 14720 h 94384"/>
                      <a:gd name="connsiteX4" fmla="*/ 16452 w 41563"/>
                      <a:gd name="connsiteY4" fmla="*/ 14720 h 94384"/>
                      <a:gd name="connsiteX5" fmla="*/ 16452 w 41563"/>
                      <a:gd name="connsiteY5" fmla="*/ 38966 h 94384"/>
                      <a:gd name="connsiteX6" fmla="*/ 35502 w 41563"/>
                      <a:gd name="connsiteY6" fmla="*/ 38966 h 94384"/>
                      <a:gd name="connsiteX7" fmla="*/ 35502 w 41563"/>
                      <a:gd name="connsiteY7" fmla="*/ 53686 h 94384"/>
                      <a:gd name="connsiteX8" fmla="*/ 16452 w 41563"/>
                      <a:gd name="connsiteY8" fmla="*/ 53686 h 94384"/>
                      <a:gd name="connsiteX9" fmla="*/ 16452 w 41563"/>
                      <a:gd name="connsiteY9" fmla="*/ 78798 h 94384"/>
                      <a:gd name="connsiteX10" fmla="*/ 41564 w 41563"/>
                      <a:gd name="connsiteY10" fmla="*/ 78798 h 94384"/>
                      <a:gd name="connsiteX11" fmla="*/ 41564 w 41563"/>
                      <a:gd name="connsiteY11" fmla="*/ 93518 h 94384"/>
                      <a:gd name="connsiteX12" fmla="*/ 0 w 41563"/>
                      <a:gd name="connsiteY12" fmla="*/ 93518 h 94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1563" h="94384">
                        <a:moveTo>
                          <a:pt x="0" y="94384"/>
                        </a:moveTo>
                        <a:lnTo>
                          <a:pt x="0" y="0"/>
                        </a:lnTo>
                        <a:lnTo>
                          <a:pt x="41564" y="0"/>
                        </a:lnTo>
                        <a:lnTo>
                          <a:pt x="41564" y="14720"/>
                        </a:lnTo>
                        <a:lnTo>
                          <a:pt x="16452" y="14720"/>
                        </a:lnTo>
                        <a:lnTo>
                          <a:pt x="16452" y="38966"/>
                        </a:lnTo>
                        <a:lnTo>
                          <a:pt x="35502" y="38966"/>
                        </a:lnTo>
                        <a:lnTo>
                          <a:pt x="35502" y="53686"/>
                        </a:lnTo>
                        <a:lnTo>
                          <a:pt x="16452" y="53686"/>
                        </a:lnTo>
                        <a:lnTo>
                          <a:pt x="16452" y="78798"/>
                        </a:lnTo>
                        <a:lnTo>
                          <a:pt x="41564" y="78798"/>
                        </a:lnTo>
                        <a:lnTo>
                          <a:pt x="41564" y="93518"/>
                        </a:lnTo>
                        <a:lnTo>
                          <a:pt x="0" y="93518"/>
                        </a:lnTo>
                        <a:close/>
                      </a:path>
                    </a:pathLst>
                  </a:custGeom>
                  <a:solidFill>
                    <a:srgbClr val="A6B0BB"/>
                  </a:solidFill>
                  <a:ln w="8653" cap="flat">
                    <a:noFill/>
                    <a:prstDash val="solid"/>
                    <a:miter/>
                  </a:ln>
                </p:spPr>
                <p:txBody>
                  <a:bodyPr rtlCol="0" anchor="ctr"/>
                  <a:lstStyle/>
                  <a:p>
                    <a:endParaRPr lang="en-US"/>
                  </a:p>
                </p:txBody>
              </p:sp>
              <p:sp>
                <p:nvSpPr>
                  <p:cNvPr id="225" name="Freeform 224">
                    <a:extLst>
                      <a:ext uri="{FF2B5EF4-FFF2-40B4-BE49-F238E27FC236}">
                        <a16:creationId xmlns:a16="http://schemas.microsoft.com/office/drawing/2014/main" id="{3FA0B97A-DDAC-7BE5-3557-E883BEFB6A38}"/>
                      </a:ext>
                    </a:extLst>
                  </p:cNvPr>
                  <p:cNvSpPr/>
                  <p:nvPr/>
                </p:nvSpPr>
                <p:spPr>
                  <a:xfrm>
                    <a:off x="11542425" y="5923055"/>
                    <a:ext cx="49356" cy="98713"/>
                  </a:xfrm>
                  <a:custGeom>
                    <a:avLst/>
                    <a:gdLst>
                      <a:gd name="connsiteX0" fmla="*/ 49357 w 49356"/>
                      <a:gd name="connsiteY0" fmla="*/ 90920 h 98713"/>
                      <a:gd name="connsiteX1" fmla="*/ 30307 w 49356"/>
                      <a:gd name="connsiteY1" fmla="*/ 98714 h 98713"/>
                      <a:gd name="connsiteX2" fmla="*/ 0 w 49356"/>
                      <a:gd name="connsiteY2" fmla="*/ 49357 h 98713"/>
                      <a:gd name="connsiteX3" fmla="*/ 30307 w 49356"/>
                      <a:gd name="connsiteY3" fmla="*/ 0 h 98713"/>
                      <a:gd name="connsiteX4" fmla="*/ 49357 w 49356"/>
                      <a:gd name="connsiteY4" fmla="*/ 7793 h 98713"/>
                      <a:gd name="connsiteX5" fmla="*/ 45027 w 49356"/>
                      <a:gd name="connsiteY5" fmla="*/ 22514 h 98713"/>
                      <a:gd name="connsiteX6" fmla="*/ 32039 w 49356"/>
                      <a:gd name="connsiteY6" fmla="*/ 15586 h 98713"/>
                      <a:gd name="connsiteX7" fmla="*/ 17318 w 49356"/>
                      <a:gd name="connsiteY7" fmla="*/ 49357 h 98713"/>
                      <a:gd name="connsiteX8" fmla="*/ 32039 w 49356"/>
                      <a:gd name="connsiteY8" fmla="*/ 83993 h 98713"/>
                      <a:gd name="connsiteX9" fmla="*/ 45027 w 49356"/>
                      <a:gd name="connsiteY9" fmla="*/ 77066 h 98713"/>
                      <a:gd name="connsiteX10" fmla="*/ 49357 w 49356"/>
                      <a:gd name="connsiteY10" fmla="*/ 90920 h 9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356" h="98713">
                        <a:moveTo>
                          <a:pt x="49357" y="90920"/>
                        </a:moveTo>
                        <a:cubicBezTo>
                          <a:pt x="44161" y="95250"/>
                          <a:pt x="38100" y="98714"/>
                          <a:pt x="30307" y="98714"/>
                        </a:cubicBezTo>
                        <a:cubicBezTo>
                          <a:pt x="11257" y="98714"/>
                          <a:pt x="0" y="84859"/>
                          <a:pt x="0" y="49357"/>
                        </a:cubicBezTo>
                        <a:cubicBezTo>
                          <a:pt x="0" y="16452"/>
                          <a:pt x="11257" y="0"/>
                          <a:pt x="30307" y="0"/>
                        </a:cubicBezTo>
                        <a:cubicBezTo>
                          <a:pt x="38100" y="0"/>
                          <a:pt x="44161" y="2598"/>
                          <a:pt x="49357" y="7793"/>
                        </a:cubicBezTo>
                        <a:lnTo>
                          <a:pt x="45027" y="22514"/>
                        </a:lnTo>
                        <a:cubicBezTo>
                          <a:pt x="41564" y="18184"/>
                          <a:pt x="37234" y="15586"/>
                          <a:pt x="32039" y="15586"/>
                        </a:cubicBezTo>
                        <a:cubicBezTo>
                          <a:pt x="21648" y="15586"/>
                          <a:pt x="17318" y="26843"/>
                          <a:pt x="17318" y="49357"/>
                        </a:cubicBezTo>
                        <a:cubicBezTo>
                          <a:pt x="17318" y="72736"/>
                          <a:pt x="22514" y="83993"/>
                          <a:pt x="32039" y="83993"/>
                        </a:cubicBezTo>
                        <a:cubicBezTo>
                          <a:pt x="37234" y="83993"/>
                          <a:pt x="40698" y="81395"/>
                          <a:pt x="45027" y="77066"/>
                        </a:cubicBezTo>
                        <a:lnTo>
                          <a:pt x="49357" y="90920"/>
                        </a:lnTo>
                        <a:close/>
                      </a:path>
                    </a:pathLst>
                  </a:custGeom>
                  <a:solidFill>
                    <a:srgbClr val="A6B0BB"/>
                  </a:solidFill>
                  <a:ln w="8653" cap="flat">
                    <a:noFill/>
                    <a:prstDash val="solid"/>
                    <a:miter/>
                  </a:ln>
                </p:spPr>
                <p:txBody>
                  <a:bodyPr rtlCol="0" anchor="ctr"/>
                  <a:lstStyle/>
                  <a:p>
                    <a:endParaRPr lang="en-US"/>
                  </a:p>
                </p:txBody>
              </p:sp>
              <p:sp>
                <p:nvSpPr>
                  <p:cNvPr id="226" name="Freeform 225">
                    <a:extLst>
                      <a:ext uri="{FF2B5EF4-FFF2-40B4-BE49-F238E27FC236}">
                        <a16:creationId xmlns:a16="http://schemas.microsoft.com/office/drawing/2014/main" id="{78595B16-CB6B-735A-D7A0-B3BB7B3E4D82}"/>
                      </a:ext>
                    </a:extLst>
                  </p:cNvPr>
                  <p:cNvSpPr/>
                  <p:nvPr/>
                </p:nvSpPr>
                <p:spPr>
                  <a:xfrm>
                    <a:off x="11598709" y="5925653"/>
                    <a:ext cx="51088" cy="93518"/>
                  </a:xfrm>
                  <a:custGeom>
                    <a:avLst/>
                    <a:gdLst>
                      <a:gd name="connsiteX0" fmla="*/ 17318 w 51088"/>
                      <a:gd name="connsiteY0" fmla="*/ 93518 h 93518"/>
                      <a:gd name="connsiteX1" fmla="*/ 17318 w 51088"/>
                      <a:gd name="connsiteY1" fmla="*/ 14721 h 93518"/>
                      <a:gd name="connsiteX2" fmla="*/ 0 w 51088"/>
                      <a:gd name="connsiteY2" fmla="*/ 14721 h 93518"/>
                      <a:gd name="connsiteX3" fmla="*/ 0 w 51088"/>
                      <a:gd name="connsiteY3" fmla="*/ 0 h 93518"/>
                      <a:gd name="connsiteX4" fmla="*/ 51089 w 51088"/>
                      <a:gd name="connsiteY4" fmla="*/ 0 h 93518"/>
                      <a:gd name="connsiteX5" fmla="*/ 51089 w 51088"/>
                      <a:gd name="connsiteY5" fmla="*/ 14721 h 93518"/>
                      <a:gd name="connsiteX6" fmla="*/ 33770 w 51088"/>
                      <a:gd name="connsiteY6" fmla="*/ 14721 h 93518"/>
                      <a:gd name="connsiteX7" fmla="*/ 33770 w 51088"/>
                      <a:gd name="connsiteY7" fmla="*/ 93518 h 93518"/>
                      <a:gd name="connsiteX8" fmla="*/ 17318 w 51088"/>
                      <a:gd name="connsiteY8" fmla="*/ 93518 h 9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088" h="93518">
                        <a:moveTo>
                          <a:pt x="17318" y="93518"/>
                        </a:moveTo>
                        <a:lnTo>
                          <a:pt x="17318" y="14721"/>
                        </a:lnTo>
                        <a:lnTo>
                          <a:pt x="0" y="14721"/>
                        </a:lnTo>
                        <a:lnTo>
                          <a:pt x="0" y="0"/>
                        </a:lnTo>
                        <a:lnTo>
                          <a:pt x="51089" y="0"/>
                        </a:lnTo>
                        <a:lnTo>
                          <a:pt x="51089" y="14721"/>
                        </a:lnTo>
                        <a:lnTo>
                          <a:pt x="33770" y="14721"/>
                        </a:lnTo>
                        <a:lnTo>
                          <a:pt x="33770" y="93518"/>
                        </a:lnTo>
                        <a:lnTo>
                          <a:pt x="17318" y="93518"/>
                        </a:lnTo>
                        <a:close/>
                      </a:path>
                    </a:pathLst>
                  </a:custGeom>
                  <a:solidFill>
                    <a:srgbClr val="A6B0BB"/>
                  </a:solidFill>
                  <a:ln w="8653" cap="flat">
                    <a:noFill/>
                    <a:prstDash val="solid"/>
                    <a:miter/>
                  </a:ln>
                </p:spPr>
                <p:txBody>
                  <a:bodyPr rtlCol="0" anchor="ctr"/>
                  <a:lstStyle/>
                  <a:p>
                    <a:endParaRPr lang="en-US"/>
                  </a:p>
                </p:txBody>
              </p:sp>
            </p:grpSp>
          </p:grpSp>
        </p:grpSp>
        <p:sp>
          <p:nvSpPr>
            <p:cNvPr id="213" name="TextBox 212">
              <a:extLst>
                <a:ext uri="{FF2B5EF4-FFF2-40B4-BE49-F238E27FC236}">
                  <a16:creationId xmlns:a16="http://schemas.microsoft.com/office/drawing/2014/main" id="{88F98F28-5BD5-9240-5344-6963A666BD6C}"/>
                </a:ext>
              </a:extLst>
            </p:cNvPr>
            <p:cNvSpPr txBox="1"/>
            <p:nvPr/>
          </p:nvSpPr>
          <p:spPr>
            <a:xfrm>
              <a:off x="10069162" y="5700124"/>
              <a:ext cx="1796466" cy="369332"/>
            </a:xfrm>
            <a:prstGeom prst="rect">
              <a:avLst/>
            </a:prstGeom>
            <a:noFill/>
          </p:spPr>
          <p:txBody>
            <a:bodyPr wrap="square">
              <a:spAutoFit/>
            </a:bodyPr>
            <a:lstStyle/>
            <a:p>
              <a:pPr algn="r"/>
              <a:r>
                <a:rPr lang="en-US" dirty="0" err="1">
                  <a:solidFill>
                    <a:srgbClr val="203249"/>
                  </a:solidFill>
                  <a:hlinkClick r:id="rId3">
                    <a:extLst>
                      <a:ext uri="{A12FA001-AC4F-418D-AE19-62706E023703}">
                        <ahyp:hlinkClr xmlns:ahyp="http://schemas.microsoft.com/office/drawing/2018/hyperlinkcolor" val="tx"/>
                      </a:ext>
                    </a:extLst>
                  </a:hlinkClick>
                </a:rPr>
                <a:t>agilefluency.org</a:t>
              </a:r>
              <a:r>
                <a:rPr lang="en-US" dirty="0">
                  <a:solidFill>
                    <a:srgbClr val="203249"/>
                  </a:solidFill>
                  <a:hlinkClick r:id="rId3">
                    <a:extLst>
                      <a:ext uri="{A12FA001-AC4F-418D-AE19-62706E023703}">
                        <ahyp:hlinkClr xmlns:ahyp="http://schemas.microsoft.com/office/drawing/2018/hyperlinkcolor" val="tx"/>
                      </a:ext>
                    </a:extLst>
                  </a:hlinkClick>
                </a:rPr>
                <a:t> </a:t>
              </a:r>
              <a:endParaRPr lang="en-US" dirty="0">
                <a:solidFill>
                  <a:srgbClr val="203249"/>
                </a:solidFill>
              </a:endParaRPr>
            </a:p>
          </p:txBody>
        </p:sp>
        <p:sp>
          <p:nvSpPr>
            <p:cNvPr id="214" name="TextBox 213">
              <a:extLst>
                <a:ext uri="{FF2B5EF4-FFF2-40B4-BE49-F238E27FC236}">
                  <a16:creationId xmlns:a16="http://schemas.microsoft.com/office/drawing/2014/main" id="{D4E81632-372B-9122-DA9E-04D476D09E66}"/>
                </a:ext>
              </a:extLst>
            </p:cNvPr>
            <p:cNvSpPr txBox="1"/>
            <p:nvPr/>
          </p:nvSpPr>
          <p:spPr>
            <a:xfrm>
              <a:off x="9346569" y="6074219"/>
              <a:ext cx="2745847" cy="240194"/>
            </a:xfrm>
            <a:prstGeom prst="rect">
              <a:avLst/>
            </a:prstGeom>
            <a:noFill/>
          </p:spPr>
          <p:txBody>
            <a:bodyPr wrap="square">
              <a:spAutoFit/>
            </a:bodyPr>
            <a:lstStyle/>
            <a:p>
              <a:pPr>
                <a:spcAft>
                  <a:spcPts val="400"/>
                </a:spcAft>
              </a:pPr>
              <a:r>
                <a:rPr lang="en-US" sz="800" dirty="0">
                  <a:solidFill>
                    <a:srgbClr val="3F494F"/>
                  </a:solidFill>
                </a:rPr>
                <a:t>Copyright 2012-2018 James Shore and Diana Larsen.</a:t>
              </a:r>
            </a:p>
          </p:txBody>
        </p:sp>
      </p:grpSp>
      <p:sp>
        <p:nvSpPr>
          <p:cNvPr id="239" name="Rectangle 238">
            <a:extLst>
              <a:ext uri="{FF2B5EF4-FFF2-40B4-BE49-F238E27FC236}">
                <a16:creationId xmlns:a16="http://schemas.microsoft.com/office/drawing/2014/main" id="{2883130E-867A-9355-845F-F4F562DBA368}"/>
              </a:ext>
            </a:extLst>
          </p:cNvPr>
          <p:cNvSpPr/>
          <p:nvPr/>
        </p:nvSpPr>
        <p:spPr>
          <a:xfrm>
            <a:off x="1360026" y="4206500"/>
            <a:ext cx="2427268" cy="1036071"/>
          </a:xfrm>
          <a:prstGeom prst="rect">
            <a:avLst/>
          </a:prstGeom>
          <a:noFill/>
          <a:ln w="57150">
            <a:solidFill>
              <a:srgbClr val="9D3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40474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6488</TotalTime>
  <Words>313</Words>
  <Application>Microsoft Macintosh PowerPoint</Application>
  <PresentationFormat>Widescreen</PresentationFormat>
  <Paragraphs>70</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80</cp:revision>
  <dcterms:created xsi:type="dcterms:W3CDTF">2022-08-25T00:12:53Z</dcterms:created>
  <dcterms:modified xsi:type="dcterms:W3CDTF">2023-02-28T22:05:13Z</dcterms:modified>
</cp:coreProperties>
</file>