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16"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4CEDF0"/>
    <a:srgbClr val="F7F9FB"/>
    <a:srgbClr val="FFDE4C"/>
    <a:srgbClr val="F0A622"/>
    <a:srgbClr val="EAEEF3"/>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425C9A-7F73-4359-B6F3-E015E77A415D}" v="3" dt="2023-02-21T00:47:03.6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20" autoAdjust="0"/>
    <p:restoredTop sz="86447"/>
  </p:normalViewPr>
  <p:slideViewPr>
    <p:cSldViewPr snapToGrid="0" snapToObjects="1">
      <p:cViewPr varScale="1">
        <p:scale>
          <a:sx n="128" d="100"/>
          <a:sy n="128" d="100"/>
        </p:scale>
        <p:origin x="105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E2425C9A-7F73-4359-B6F3-E015E77A415D}"/>
    <pc:docChg chg="undo custSel addSld delSld modSld">
      <pc:chgData name="Bess Dunlevy" userId="dd4b9a8537dbe9d0" providerId="LiveId" clId="{E2425C9A-7F73-4359-B6F3-E015E77A415D}" dt="2023-02-21T00:47:06.148" v="511" actId="207"/>
      <pc:docMkLst>
        <pc:docMk/>
      </pc:docMkLst>
      <pc:sldChg chg="add del">
        <pc:chgData name="Bess Dunlevy" userId="dd4b9a8537dbe9d0" providerId="LiveId" clId="{E2425C9A-7F73-4359-B6F3-E015E77A415D}" dt="2023-02-21T00:46:53.696" v="506" actId="47"/>
        <pc:sldMkLst>
          <pc:docMk/>
          <pc:sldMk cId="2929323684" sldId="295"/>
        </pc:sldMkLst>
      </pc:sldChg>
      <pc:sldChg chg="modSp mod">
        <pc:chgData name="Bess Dunlevy" userId="dd4b9a8537dbe9d0" providerId="LiveId" clId="{E2425C9A-7F73-4359-B6F3-E015E77A415D}" dt="2023-02-21T00:45:31.981" v="498" actId="1076"/>
        <pc:sldMkLst>
          <pc:docMk/>
          <pc:sldMk cId="1521696607" sldId="316"/>
        </pc:sldMkLst>
        <pc:spChg chg="mod">
          <ac:chgData name="Bess Dunlevy" userId="dd4b9a8537dbe9d0" providerId="LiveId" clId="{E2425C9A-7F73-4359-B6F3-E015E77A415D}" dt="2023-02-21T00:44:34.758" v="457"/>
          <ac:spMkLst>
            <pc:docMk/>
            <pc:sldMk cId="1521696607" sldId="316"/>
            <ac:spMk id="9" creationId="{E23CDB12-196C-9C4A-AEEE-EDE3A3B2E0E1}"/>
          </ac:spMkLst>
        </pc:spChg>
        <pc:spChg chg="mod">
          <ac:chgData name="Bess Dunlevy" userId="dd4b9a8537dbe9d0" providerId="LiveId" clId="{E2425C9A-7F73-4359-B6F3-E015E77A415D}" dt="2023-02-21T00:41:13.882" v="201" actId="113"/>
          <ac:spMkLst>
            <pc:docMk/>
            <pc:sldMk cId="1521696607" sldId="316"/>
            <ac:spMk id="13" creationId="{74F8CF60-BFBE-314D-94C5-79110B59C65A}"/>
          </ac:spMkLst>
        </pc:spChg>
        <pc:spChg chg="mod">
          <ac:chgData name="Bess Dunlevy" userId="dd4b9a8537dbe9d0" providerId="LiveId" clId="{E2425C9A-7F73-4359-B6F3-E015E77A415D}" dt="2023-02-21T00:41:16.532" v="202" actId="113"/>
          <ac:spMkLst>
            <pc:docMk/>
            <pc:sldMk cId="1521696607" sldId="316"/>
            <ac:spMk id="14" creationId="{86A8A6AF-CD20-1B4D-A268-1477E61DF8A7}"/>
          </ac:spMkLst>
        </pc:spChg>
        <pc:spChg chg="mod">
          <ac:chgData name="Bess Dunlevy" userId="dd4b9a8537dbe9d0" providerId="LiveId" clId="{E2425C9A-7F73-4359-B6F3-E015E77A415D}" dt="2023-02-21T00:41:45.015" v="255" actId="113"/>
          <ac:spMkLst>
            <pc:docMk/>
            <pc:sldMk cId="1521696607" sldId="316"/>
            <ac:spMk id="15" creationId="{B1B056DD-3B4D-8841-B9C2-E8B6F7A2EF3A}"/>
          </ac:spMkLst>
        </pc:spChg>
        <pc:spChg chg="mod">
          <ac:chgData name="Bess Dunlevy" userId="dd4b9a8537dbe9d0" providerId="LiveId" clId="{E2425C9A-7F73-4359-B6F3-E015E77A415D}" dt="2023-02-21T00:41:42.360" v="254" actId="113"/>
          <ac:spMkLst>
            <pc:docMk/>
            <pc:sldMk cId="1521696607" sldId="316"/>
            <ac:spMk id="16" creationId="{2F62B472-4BEA-8243-AF20-8B4DFD1024DC}"/>
          </ac:spMkLst>
        </pc:spChg>
        <pc:spChg chg="mod">
          <ac:chgData name="Bess Dunlevy" userId="dd4b9a8537dbe9d0" providerId="LiveId" clId="{E2425C9A-7F73-4359-B6F3-E015E77A415D}" dt="2023-02-21T00:42:38.099" v="323" actId="20577"/>
          <ac:spMkLst>
            <pc:docMk/>
            <pc:sldMk cId="1521696607" sldId="316"/>
            <ac:spMk id="20" creationId="{83C2E8B8-447E-6C4D-9C5C-A90C88970EBF}"/>
          </ac:spMkLst>
        </pc:spChg>
        <pc:spChg chg="mod">
          <ac:chgData name="Bess Dunlevy" userId="dd4b9a8537dbe9d0" providerId="LiveId" clId="{E2425C9A-7F73-4359-B6F3-E015E77A415D}" dt="2023-02-21T00:45:14.404" v="478" actId="1076"/>
          <ac:spMkLst>
            <pc:docMk/>
            <pc:sldMk cId="1521696607" sldId="316"/>
            <ac:spMk id="21" creationId="{AC2741EA-C868-3240-B9C6-F670E080EF32}"/>
          </ac:spMkLst>
        </pc:spChg>
        <pc:spChg chg="mod">
          <ac:chgData name="Bess Dunlevy" userId="dd4b9a8537dbe9d0" providerId="LiveId" clId="{E2425C9A-7F73-4359-B6F3-E015E77A415D}" dt="2023-02-21T00:45:17.335" v="487" actId="20577"/>
          <ac:spMkLst>
            <pc:docMk/>
            <pc:sldMk cId="1521696607" sldId="316"/>
            <ac:spMk id="22" creationId="{7EE94939-0DF4-524A-B17B-D82C3CC1C2F8}"/>
          </ac:spMkLst>
        </pc:spChg>
        <pc:spChg chg="mod">
          <ac:chgData name="Bess Dunlevy" userId="dd4b9a8537dbe9d0" providerId="LiveId" clId="{E2425C9A-7F73-4359-B6F3-E015E77A415D}" dt="2023-02-21T00:42:24.452" v="302" actId="20577"/>
          <ac:spMkLst>
            <pc:docMk/>
            <pc:sldMk cId="1521696607" sldId="316"/>
            <ac:spMk id="23" creationId="{4DCB5669-F0F0-144D-AE89-3B892255E3C0}"/>
          </ac:spMkLst>
        </pc:spChg>
        <pc:spChg chg="mod">
          <ac:chgData name="Bess Dunlevy" userId="dd4b9a8537dbe9d0" providerId="LiveId" clId="{E2425C9A-7F73-4359-B6F3-E015E77A415D}" dt="2023-02-21T00:42:32.837" v="313" actId="20577"/>
          <ac:spMkLst>
            <pc:docMk/>
            <pc:sldMk cId="1521696607" sldId="316"/>
            <ac:spMk id="24" creationId="{E0CA8AE9-7C12-8146-8A36-A83C00E2D2BB}"/>
          </ac:spMkLst>
        </pc:spChg>
        <pc:spChg chg="mod">
          <ac:chgData name="Bess Dunlevy" userId="dd4b9a8537dbe9d0" providerId="LiveId" clId="{E2425C9A-7F73-4359-B6F3-E015E77A415D}" dt="2023-02-21T00:42:42.147" v="332" actId="20577"/>
          <ac:spMkLst>
            <pc:docMk/>
            <pc:sldMk cId="1521696607" sldId="316"/>
            <ac:spMk id="29" creationId="{C4590F6C-289D-704D-AEE9-936450EEEF60}"/>
          </ac:spMkLst>
        </pc:spChg>
        <pc:spChg chg="mod">
          <ac:chgData name="Bess Dunlevy" userId="dd4b9a8537dbe9d0" providerId="LiveId" clId="{E2425C9A-7F73-4359-B6F3-E015E77A415D}" dt="2023-02-21T00:45:01.631" v="467" actId="20577"/>
          <ac:spMkLst>
            <pc:docMk/>
            <pc:sldMk cId="1521696607" sldId="316"/>
            <ac:spMk id="32" creationId="{65137614-0537-0C4A-BFE5-10C7D6CFA59C}"/>
          </ac:spMkLst>
        </pc:spChg>
        <pc:spChg chg="mod">
          <ac:chgData name="Bess Dunlevy" userId="dd4b9a8537dbe9d0" providerId="LiveId" clId="{E2425C9A-7F73-4359-B6F3-E015E77A415D}" dt="2023-02-21T00:45:26.007" v="496" actId="20577"/>
          <ac:spMkLst>
            <pc:docMk/>
            <pc:sldMk cId="1521696607" sldId="316"/>
            <ac:spMk id="35" creationId="{9C873CB4-2CE8-7848-8AE9-9361A7533933}"/>
          </ac:spMkLst>
        </pc:spChg>
        <pc:spChg chg="mod">
          <ac:chgData name="Bess Dunlevy" userId="dd4b9a8537dbe9d0" providerId="LiveId" clId="{E2425C9A-7F73-4359-B6F3-E015E77A415D}" dt="2023-02-21T00:45:31.981" v="498" actId="1076"/>
          <ac:spMkLst>
            <pc:docMk/>
            <pc:sldMk cId="1521696607" sldId="316"/>
            <ac:spMk id="37" creationId="{3BE1C718-D79A-E744-88A5-7497257DD5D2}"/>
          </ac:spMkLst>
        </pc:spChg>
        <pc:spChg chg="mod">
          <ac:chgData name="Bess Dunlevy" userId="dd4b9a8537dbe9d0" providerId="LiveId" clId="{E2425C9A-7F73-4359-B6F3-E015E77A415D}" dt="2023-02-21T00:42:17.992" v="293" actId="1076"/>
          <ac:spMkLst>
            <pc:docMk/>
            <pc:sldMk cId="1521696607" sldId="316"/>
            <ac:spMk id="39" creationId="{4334D6E7-9C1E-9940-92FF-0DE9E145F79A}"/>
          </ac:spMkLst>
        </pc:spChg>
        <pc:spChg chg="mod">
          <ac:chgData name="Bess Dunlevy" userId="dd4b9a8537dbe9d0" providerId="LiveId" clId="{E2425C9A-7F73-4359-B6F3-E015E77A415D}" dt="2023-02-21T00:43:29.852" v="398" actId="20577"/>
          <ac:spMkLst>
            <pc:docMk/>
            <pc:sldMk cId="1521696607" sldId="316"/>
            <ac:spMk id="40" creationId="{C93C772D-EEB5-2746-80E9-5D80874CCD13}"/>
          </ac:spMkLst>
        </pc:spChg>
        <pc:spChg chg="mod">
          <ac:chgData name="Bess Dunlevy" userId="dd4b9a8537dbe9d0" providerId="LiveId" clId="{E2425C9A-7F73-4359-B6F3-E015E77A415D}" dt="2023-02-21T00:44:06.327" v="450" actId="1076"/>
          <ac:spMkLst>
            <pc:docMk/>
            <pc:sldMk cId="1521696607" sldId="316"/>
            <ac:spMk id="41" creationId="{958130DD-B37D-7A4F-8BED-F2BF801A362A}"/>
          </ac:spMkLst>
        </pc:spChg>
        <pc:spChg chg="mod">
          <ac:chgData name="Bess Dunlevy" userId="dd4b9a8537dbe9d0" providerId="LiveId" clId="{E2425C9A-7F73-4359-B6F3-E015E77A415D}" dt="2023-02-21T00:44:27.578" v="456" actId="1076"/>
          <ac:spMkLst>
            <pc:docMk/>
            <pc:sldMk cId="1521696607" sldId="316"/>
            <ac:spMk id="42" creationId="{67F26C26-0EE2-A14C-8A12-452D016197F1}"/>
          </ac:spMkLst>
        </pc:spChg>
        <pc:spChg chg="mod">
          <ac:chgData name="Bess Dunlevy" userId="dd4b9a8537dbe9d0" providerId="LiveId" clId="{E2425C9A-7F73-4359-B6F3-E015E77A415D}" dt="2023-02-21T00:42:00.055" v="283" actId="20577"/>
          <ac:spMkLst>
            <pc:docMk/>
            <pc:sldMk cId="1521696607" sldId="316"/>
            <ac:spMk id="43" creationId="{4FBE19D5-E070-D748-A43F-6A6E80A751D9}"/>
          </ac:spMkLst>
        </pc:spChg>
        <pc:spChg chg="mod">
          <ac:chgData name="Bess Dunlevy" userId="dd4b9a8537dbe9d0" providerId="LiveId" clId="{E2425C9A-7F73-4359-B6F3-E015E77A415D}" dt="2023-02-21T00:43:12.471" v="371" actId="1076"/>
          <ac:spMkLst>
            <pc:docMk/>
            <pc:sldMk cId="1521696607" sldId="316"/>
            <ac:spMk id="44" creationId="{386FBEC3-2EB7-8C46-8788-E15B10FD6D58}"/>
          </ac:spMkLst>
        </pc:spChg>
        <pc:spChg chg="mod">
          <ac:chgData name="Bess Dunlevy" userId="dd4b9a8537dbe9d0" providerId="LiveId" clId="{E2425C9A-7F73-4359-B6F3-E015E77A415D}" dt="2023-02-21T00:44:03.756" v="449" actId="14100"/>
          <ac:spMkLst>
            <pc:docMk/>
            <pc:sldMk cId="1521696607" sldId="316"/>
            <ac:spMk id="46" creationId="{C8CBB2AF-84CD-2540-8DB2-778AAD09FAD4}"/>
          </ac:spMkLst>
        </pc:spChg>
        <pc:spChg chg="mod">
          <ac:chgData name="Bess Dunlevy" userId="dd4b9a8537dbe9d0" providerId="LiveId" clId="{E2425C9A-7F73-4359-B6F3-E015E77A415D}" dt="2023-02-21T00:44:22.478" v="455" actId="1076"/>
          <ac:spMkLst>
            <pc:docMk/>
            <pc:sldMk cId="1521696607" sldId="316"/>
            <ac:spMk id="47" creationId="{198FF1E9-023A-4C41-8C43-EE08A869E5B7}"/>
          </ac:spMkLst>
        </pc:spChg>
        <pc:spChg chg="mod">
          <ac:chgData name="Bess Dunlevy" userId="dd4b9a8537dbe9d0" providerId="LiveId" clId="{E2425C9A-7F73-4359-B6F3-E015E77A415D}" dt="2023-02-21T00:44:12.934" v="453" actId="1076"/>
          <ac:spMkLst>
            <pc:docMk/>
            <pc:sldMk cId="1521696607" sldId="316"/>
            <ac:spMk id="48" creationId="{1E1EFA8C-DA8C-DA4D-8861-5726E604C060}"/>
          </ac:spMkLst>
        </pc:spChg>
        <pc:spChg chg="mod">
          <ac:chgData name="Bess Dunlevy" userId="dd4b9a8537dbe9d0" providerId="LiveId" clId="{E2425C9A-7F73-4359-B6F3-E015E77A415D}" dt="2023-02-21T00:42:59.031" v="354" actId="20577"/>
          <ac:spMkLst>
            <pc:docMk/>
            <pc:sldMk cId="1521696607" sldId="316"/>
            <ac:spMk id="49" creationId="{FA60CB92-965A-BF4F-8FCF-7143877261A6}"/>
          </ac:spMkLst>
        </pc:spChg>
      </pc:sldChg>
      <pc:sldChg chg="addSp delSp modSp mod">
        <pc:chgData name="Bess Dunlevy" userId="dd4b9a8537dbe9d0" providerId="LiveId" clId="{E2425C9A-7F73-4359-B6F3-E015E77A415D}" dt="2023-02-21T00:47:06.148" v="511" actId="207"/>
        <pc:sldMkLst>
          <pc:docMk/>
          <pc:sldMk cId="1508588292" sldId="342"/>
        </pc:sldMkLst>
        <pc:spChg chg="mod">
          <ac:chgData name="Bess Dunlevy" userId="dd4b9a8537dbe9d0" providerId="LiveId" clId="{E2425C9A-7F73-4359-B6F3-E015E77A415D}" dt="2023-02-21T00:47:03.608" v="510" actId="16037"/>
          <ac:spMkLst>
            <pc:docMk/>
            <pc:sldMk cId="1508588292" sldId="342"/>
            <ac:spMk id="33" creationId="{143A449B-AAB7-994A-92CE-8F48E2CA7DF6}"/>
          </ac:spMkLst>
        </pc:spChg>
        <pc:spChg chg="mod">
          <ac:chgData name="Bess Dunlevy" userId="dd4b9a8537dbe9d0" providerId="LiveId" clId="{E2425C9A-7F73-4359-B6F3-E015E77A415D}" dt="2023-02-21T00:39:40" v="109" actId="20577"/>
          <ac:spMkLst>
            <pc:docMk/>
            <pc:sldMk cId="1508588292" sldId="342"/>
            <ac:spMk id="36" creationId="{C7DC0BFC-32CE-0544-BDE7-E4E8CD4C8E4D}"/>
          </ac:spMkLst>
        </pc:spChg>
        <pc:spChg chg="mod">
          <ac:chgData name="Bess Dunlevy" userId="dd4b9a8537dbe9d0" providerId="LiveId" clId="{E2425C9A-7F73-4359-B6F3-E015E77A415D}" dt="2023-02-21T00:47:06.148" v="511" actId="207"/>
          <ac:spMkLst>
            <pc:docMk/>
            <pc:sldMk cId="1508588292" sldId="342"/>
            <ac:spMk id="92" creationId="{15002CF0-EA59-CE43-9D0C-B9955C66D425}"/>
          </ac:spMkLst>
        </pc:spChg>
        <pc:graphicFrameChg chg="modGraphic">
          <ac:chgData name="Bess Dunlevy" userId="dd4b9a8537dbe9d0" providerId="LiveId" clId="{E2425C9A-7F73-4359-B6F3-E015E77A415D}" dt="2023-02-21T00:44:51.467" v="458" actId="14100"/>
          <ac:graphicFrameMkLst>
            <pc:docMk/>
            <pc:sldMk cId="1508588292" sldId="342"/>
            <ac:graphicFrameMk id="99" creationId="{F1C66BDD-8EC0-3448-9FF6-50A7B51194A2}"/>
          </ac:graphicFrameMkLst>
        </pc:graphicFrameChg>
        <pc:picChg chg="add del">
          <ac:chgData name="Bess Dunlevy" userId="dd4b9a8537dbe9d0" providerId="LiveId" clId="{E2425C9A-7F73-4359-B6F3-E015E77A415D}" dt="2023-02-21T00:46:56.491" v="509" actId="478"/>
          <ac:picMkLst>
            <pc:docMk/>
            <pc:sldMk cId="1508588292" sldId="342"/>
            <ac:picMk id="4" creationId="{4AEB8225-3AA8-AF48-AD51-3F5F53316D6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684&amp;utm_source=integrated-content&amp;utm_campaign=/content/marketing-roadmap-templates&amp;utm_medium=Marketing+Roadmap+Presentation+Example+powerpoint+11684&amp;lpa=Marketing+Roadmap+Presentation+Example+powerpoint+11684"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MARKETING ROADMAP PRESENTATION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ROADMAP PRESENTATION TEMPLATE EXAMPLE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solidFill>
                  <a:schemeClr val="accent5">
                    <a:lumMod val="75000"/>
                  </a:schemeClr>
                </a:solidFill>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3297162619"/>
              </p:ext>
            </p:extLst>
          </p:nvPr>
        </p:nvGraphicFramePr>
        <p:xfrm>
          <a:off x="483419" y="5571765"/>
          <a:ext cx="7385388" cy="548640"/>
        </p:xfrm>
        <a:graphic>
          <a:graphicData uri="http://schemas.openxmlformats.org/drawingml/2006/table">
            <a:tbl>
              <a:tblPr firstRow="1" firstCol="1" bandRow="1">
                <a:tableStyleId>{5C22544A-7EE6-4342-B048-85BDC9FD1C3A}</a:tableStyleId>
              </a:tblPr>
              <a:tblGrid>
                <a:gridCol w="1317534">
                  <a:extLst>
                    <a:ext uri="{9D8B030D-6E8A-4147-A177-3AD203B41FA5}">
                      <a16:colId xmlns:a16="http://schemas.microsoft.com/office/drawing/2014/main" val="690628749"/>
                    </a:ext>
                  </a:extLst>
                </a:gridCol>
                <a:gridCol w="3388703">
                  <a:extLst>
                    <a:ext uri="{9D8B030D-6E8A-4147-A177-3AD203B41FA5}">
                      <a16:colId xmlns:a16="http://schemas.microsoft.com/office/drawing/2014/main" val="3049906053"/>
                    </a:ext>
                  </a:extLst>
                </a:gridCol>
                <a:gridCol w="872011">
                  <a:extLst>
                    <a:ext uri="{9D8B030D-6E8A-4147-A177-3AD203B41FA5}">
                      <a16:colId xmlns:a16="http://schemas.microsoft.com/office/drawing/2014/main" val="4260011339"/>
                    </a:ext>
                  </a:extLst>
                </a:gridCol>
                <a:gridCol w="1807140">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27268191-3B48-9745-8B95-D3D22D2890EF}"/>
              </a:ext>
            </a:extLst>
          </p:cNvPr>
          <p:cNvSpPr txBox="1"/>
          <p:nvPr/>
        </p:nvSpPr>
        <p:spPr>
          <a:xfrm>
            <a:off x="434591" y="2548612"/>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68" name="TextBox 67">
            <a:extLst>
              <a:ext uri="{FF2B5EF4-FFF2-40B4-BE49-F238E27FC236}">
                <a16:creationId xmlns:a16="http://schemas.microsoft.com/office/drawing/2014/main" id="{9FA755E1-6603-9C4F-9335-4AC06A7D855F}"/>
              </a:ext>
            </a:extLst>
          </p:cNvPr>
          <p:cNvSpPr txBox="1"/>
          <p:nvPr/>
        </p:nvSpPr>
        <p:spPr>
          <a:xfrm>
            <a:off x="365018" y="3539880"/>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69" name="TextBox 68">
            <a:extLst>
              <a:ext uri="{FF2B5EF4-FFF2-40B4-BE49-F238E27FC236}">
                <a16:creationId xmlns:a16="http://schemas.microsoft.com/office/drawing/2014/main" id="{DED11B87-AB6B-BD4B-BC3E-820A6F950030}"/>
              </a:ext>
            </a:extLst>
          </p:cNvPr>
          <p:cNvSpPr txBox="1"/>
          <p:nvPr/>
        </p:nvSpPr>
        <p:spPr>
          <a:xfrm>
            <a:off x="462167" y="3933998"/>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ROADMAP PRESENTATION TEMPLATE EXAMPLE</a:t>
            </a:r>
            <a:endParaRPr lang="en-US" dirty="0">
              <a:solidFill>
                <a:schemeClr val="bg1"/>
              </a:solidFill>
              <a:latin typeface="Century Gothic" panose="020B0502020202020204" pitchFamily="34" charset="0"/>
              <a:ea typeface="Arial" charset="0"/>
              <a:cs typeface="Arial" charset="0"/>
            </a:endParaRPr>
          </a:p>
        </p:txBody>
      </p:sp>
      <p:sp>
        <p:nvSpPr>
          <p:cNvPr id="7" name="TextBox 6">
            <a:extLst>
              <a:ext uri="{FF2B5EF4-FFF2-40B4-BE49-F238E27FC236}">
                <a16:creationId xmlns:a16="http://schemas.microsoft.com/office/drawing/2014/main" id="{53225E24-BA28-A74B-BB19-E5F25E676BB4}"/>
              </a:ext>
            </a:extLst>
          </p:cNvPr>
          <p:cNvSpPr txBox="1"/>
          <p:nvPr/>
        </p:nvSpPr>
        <p:spPr>
          <a:xfrm>
            <a:off x="9412970" y="2572386"/>
            <a:ext cx="184731" cy="369332"/>
          </a:xfrm>
          <a:prstGeom prst="rect">
            <a:avLst/>
          </a:prstGeom>
          <a:noFill/>
        </p:spPr>
        <p:txBody>
          <a:bodyPr wrap="none" rtlCol="0">
            <a:spAutoFit/>
          </a:bodyPr>
          <a:lstStyle/>
          <a:p>
            <a:endParaRPr lang="en-US" dirty="0">
              <a:latin typeface="Century Gothic" charset="0"/>
              <a:ea typeface="Century Gothic" charset="0"/>
              <a:cs typeface="Century Gothic" charset="0"/>
            </a:endParaRPr>
          </a:p>
        </p:txBody>
      </p:sp>
      <p:graphicFrame>
        <p:nvGraphicFramePr>
          <p:cNvPr id="8" name="Table 7">
            <a:extLst>
              <a:ext uri="{FF2B5EF4-FFF2-40B4-BE49-F238E27FC236}">
                <a16:creationId xmlns:a16="http://schemas.microsoft.com/office/drawing/2014/main" id="{B4BC8969-FC36-3C45-9DF4-31954D93622E}"/>
              </a:ext>
            </a:extLst>
          </p:cNvPr>
          <p:cNvGraphicFramePr>
            <a:graphicFrameLocks noGrp="1"/>
          </p:cNvGraphicFramePr>
          <p:nvPr>
            <p:extLst>
              <p:ext uri="{D42A27DB-BD31-4B8C-83A1-F6EECF244321}">
                <p14:modId xmlns:p14="http://schemas.microsoft.com/office/powerpoint/2010/main" val="3364930315"/>
              </p:ext>
            </p:extLst>
          </p:nvPr>
        </p:nvGraphicFramePr>
        <p:xfrm>
          <a:off x="221178" y="391626"/>
          <a:ext cx="11749644" cy="5780887"/>
        </p:xfrm>
        <a:graphic>
          <a:graphicData uri="http://schemas.openxmlformats.org/drawingml/2006/table">
            <a:tbl>
              <a:tblPr firstRow="1" bandRow="1">
                <a:effectLst>
                  <a:outerShdw blurRad="50800" dist="38100" dir="5400000" algn="t" rotWithShape="0">
                    <a:prstClr val="black">
                      <a:alpha val="40000"/>
                    </a:prstClr>
                  </a:outerShdw>
                </a:effectLst>
                <a:tableStyleId>{073A0DAA-6AF3-43AB-8588-CEC1D06C72B9}</a:tableStyleId>
              </a:tblPr>
              <a:tblGrid>
                <a:gridCol w="979137">
                  <a:extLst>
                    <a:ext uri="{9D8B030D-6E8A-4147-A177-3AD203B41FA5}">
                      <a16:colId xmlns:a16="http://schemas.microsoft.com/office/drawing/2014/main" val="20000"/>
                    </a:ext>
                  </a:extLst>
                </a:gridCol>
                <a:gridCol w="979137">
                  <a:extLst>
                    <a:ext uri="{9D8B030D-6E8A-4147-A177-3AD203B41FA5}">
                      <a16:colId xmlns:a16="http://schemas.microsoft.com/office/drawing/2014/main" val="20001"/>
                    </a:ext>
                  </a:extLst>
                </a:gridCol>
                <a:gridCol w="979137">
                  <a:extLst>
                    <a:ext uri="{9D8B030D-6E8A-4147-A177-3AD203B41FA5}">
                      <a16:colId xmlns:a16="http://schemas.microsoft.com/office/drawing/2014/main" val="20002"/>
                    </a:ext>
                  </a:extLst>
                </a:gridCol>
                <a:gridCol w="979137">
                  <a:extLst>
                    <a:ext uri="{9D8B030D-6E8A-4147-A177-3AD203B41FA5}">
                      <a16:colId xmlns:a16="http://schemas.microsoft.com/office/drawing/2014/main" val="20003"/>
                    </a:ext>
                  </a:extLst>
                </a:gridCol>
                <a:gridCol w="979137">
                  <a:extLst>
                    <a:ext uri="{9D8B030D-6E8A-4147-A177-3AD203B41FA5}">
                      <a16:colId xmlns:a16="http://schemas.microsoft.com/office/drawing/2014/main" val="20004"/>
                    </a:ext>
                  </a:extLst>
                </a:gridCol>
                <a:gridCol w="979137">
                  <a:extLst>
                    <a:ext uri="{9D8B030D-6E8A-4147-A177-3AD203B41FA5}">
                      <a16:colId xmlns:a16="http://schemas.microsoft.com/office/drawing/2014/main" val="20005"/>
                    </a:ext>
                  </a:extLst>
                </a:gridCol>
                <a:gridCol w="979137">
                  <a:extLst>
                    <a:ext uri="{9D8B030D-6E8A-4147-A177-3AD203B41FA5}">
                      <a16:colId xmlns:a16="http://schemas.microsoft.com/office/drawing/2014/main" val="20006"/>
                    </a:ext>
                  </a:extLst>
                </a:gridCol>
                <a:gridCol w="979137">
                  <a:extLst>
                    <a:ext uri="{9D8B030D-6E8A-4147-A177-3AD203B41FA5}">
                      <a16:colId xmlns:a16="http://schemas.microsoft.com/office/drawing/2014/main" val="20007"/>
                    </a:ext>
                  </a:extLst>
                </a:gridCol>
                <a:gridCol w="979137">
                  <a:extLst>
                    <a:ext uri="{9D8B030D-6E8A-4147-A177-3AD203B41FA5}">
                      <a16:colId xmlns:a16="http://schemas.microsoft.com/office/drawing/2014/main" val="20008"/>
                    </a:ext>
                  </a:extLst>
                </a:gridCol>
                <a:gridCol w="979137">
                  <a:extLst>
                    <a:ext uri="{9D8B030D-6E8A-4147-A177-3AD203B41FA5}">
                      <a16:colId xmlns:a16="http://schemas.microsoft.com/office/drawing/2014/main" val="20009"/>
                    </a:ext>
                  </a:extLst>
                </a:gridCol>
                <a:gridCol w="979137">
                  <a:extLst>
                    <a:ext uri="{9D8B030D-6E8A-4147-A177-3AD203B41FA5}">
                      <a16:colId xmlns:a16="http://schemas.microsoft.com/office/drawing/2014/main" val="20010"/>
                    </a:ext>
                  </a:extLst>
                </a:gridCol>
                <a:gridCol w="979137">
                  <a:extLst>
                    <a:ext uri="{9D8B030D-6E8A-4147-A177-3AD203B41FA5}">
                      <a16:colId xmlns:a16="http://schemas.microsoft.com/office/drawing/2014/main" val="20011"/>
                    </a:ext>
                  </a:extLst>
                </a:gridCol>
              </a:tblGrid>
              <a:tr h="265741">
                <a:tc>
                  <a:txBody>
                    <a:bodyPr/>
                    <a:lstStyle/>
                    <a:p>
                      <a:pPr algn="ctr"/>
                      <a:r>
                        <a:rPr lang="en-US" sz="1000" dirty="0">
                          <a:latin typeface="Century Gothic" charset="0"/>
                          <a:ea typeface="Century Gothic" charset="0"/>
                          <a:cs typeface="Century Gothic" charset="0"/>
                        </a:rPr>
                        <a:t>JAN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FEB</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MAR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APR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MAY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JUN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JUL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AUG</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SEPT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OCT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NOV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DEC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10000"/>
                  </a:ext>
                </a:extLst>
              </a:tr>
              <a:tr h="1017574">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4497572">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grpSp>
        <p:nvGrpSpPr>
          <p:cNvPr id="10" name="Group 9">
            <a:extLst>
              <a:ext uri="{FF2B5EF4-FFF2-40B4-BE49-F238E27FC236}">
                <a16:creationId xmlns:a16="http://schemas.microsoft.com/office/drawing/2014/main" id="{89699E8C-EB9E-C74F-9DDE-E27B07F704F6}"/>
              </a:ext>
            </a:extLst>
          </p:cNvPr>
          <p:cNvGrpSpPr/>
          <p:nvPr/>
        </p:nvGrpSpPr>
        <p:grpSpPr>
          <a:xfrm>
            <a:off x="7833980" y="99427"/>
            <a:ext cx="621733" cy="6232574"/>
            <a:chOff x="963827" y="529733"/>
            <a:chExt cx="621733" cy="6179986"/>
          </a:xfrm>
        </p:grpSpPr>
        <p:sp>
          <p:nvSpPr>
            <p:cNvPr id="11" name="Snip Single Corner Rectangle 10">
              <a:extLst>
                <a:ext uri="{FF2B5EF4-FFF2-40B4-BE49-F238E27FC236}">
                  <a16:creationId xmlns:a16="http://schemas.microsoft.com/office/drawing/2014/main" id="{99B63934-0BFB-E249-A4CA-72A243AE1C7C}"/>
                </a:ext>
              </a:extLst>
            </p:cNvPr>
            <p:cNvSpPr/>
            <p:nvPr/>
          </p:nvSpPr>
          <p:spPr>
            <a:xfrm>
              <a:off x="965200" y="529733"/>
              <a:ext cx="620360" cy="173013"/>
            </a:xfrm>
            <a:prstGeom prst="snip1Rect">
              <a:avLst>
                <a:gd name="adj" fmla="val 0"/>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latin typeface="Century Gothic" panose="020B0502020202020204" pitchFamily="34" charset="0"/>
                  <a:ea typeface="Arial" charset="0"/>
                  <a:cs typeface="Arial" charset="0"/>
                </a:rPr>
                <a:t>TODAY</a:t>
              </a:r>
            </a:p>
          </p:txBody>
        </p:sp>
        <p:cxnSp>
          <p:nvCxnSpPr>
            <p:cNvPr id="12" name="Straight Connector 11">
              <a:extLst>
                <a:ext uri="{FF2B5EF4-FFF2-40B4-BE49-F238E27FC236}">
                  <a16:creationId xmlns:a16="http://schemas.microsoft.com/office/drawing/2014/main" id="{75C0C6A3-B683-0E47-B164-380C3CF96033}"/>
                </a:ext>
              </a:extLst>
            </p:cNvPr>
            <p:cNvCxnSpPr/>
            <p:nvPr/>
          </p:nvCxnSpPr>
          <p:spPr>
            <a:xfrm>
              <a:off x="963827" y="529733"/>
              <a:ext cx="12426" cy="6179986"/>
            </a:xfrm>
            <a:prstGeom prst="line">
              <a:avLst/>
            </a:prstGeom>
            <a:ln w="25400">
              <a:solidFill>
                <a:srgbClr val="00B0F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13" name="Rounded Rectangle 12">
            <a:extLst>
              <a:ext uri="{FF2B5EF4-FFF2-40B4-BE49-F238E27FC236}">
                <a16:creationId xmlns:a16="http://schemas.microsoft.com/office/drawing/2014/main" id="{74F8CF60-BFBE-314D-94C5-79110B59C65A}"/>
              </a:ext>
            </a:extLst>
          </p:cNvPr>
          <p:cNvSpPr/>
          <p:nvPr/>
        </p:nvSpPr>
        <p:spPr>
          <a:xfrm>
            <a:off x="325447" y="1985069"/>
            <a:ext cx="3084002" cy="334091"/>
          </a:xfrm>
          <a:prstGeom prst="roundRect">
            <a:avLst/>
          </a:prstGeom>
          <a:solidFill>
            <a:srgbClr val="00BD32"/>
          </a:solidFill>
          <a:ln w="28575">
            <a:solidFill>
              <a:srgbClr val="00BD3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1:  </a:t>
            </a:r>
            <a:r>
              <a:rPr lang="en-US" sz="1000" dirty="0">
                <a:solidFill>
                  <a:schemeClr val="bg1"/>
                </a:solidFill>
                <a:latin typeface="Century Gothic" charset="0"/>
                <a:ea typeface="Century Gothic" charset="0"/>
                <a:cs typeface="Century Gothic" charset="0"/>
              </a:rPr>
              <a:t>PROJECT CONCEPTION &amp; INITIATION</a:t>
            </a:r>
          </a:p>
        </p:txBody>
      </p:sp>
      <p:sp>
        <p:nvSpPr>
          <p:cNvPr id="14" name="Rounded Rectangle 13">
            <a:extLst>
              <a:ext uri="{FF2B5EF4-FFF2-40B4-BE49-F238E27FC236}">
                <a16:creationId xmlns:a16="http://schemas.microsoft.com/office/drawing/2014/main" id="{86A8A6AF-CD20-1B4D-A268-1477E61DF8A7}"/>
              </a:ext>
            </a:extLst>
          </p:cNvPr>
          <p:cNvSpPr/>
          <p:nvPr/>
        </p:nvSpPr>
        <p:spPr>
          <a:xfrm>
            <a:off x="3582685" y="2000450"/>
            <a:ext cx="2967268" cy="334091"/>
          </a:xfrm>
          <a:prstGeom prst="roundRect">
            <a:avLst/>
          </a:prstGeom>
          <a:solidFill>
            <a:schemeClr val="tx2">
              <a:lumMod val="60000"/>
              <a:lumOff val="40000"/>
            </a:schemeClr>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2:  </a:t>
            </a:r>
            <a:r>
              <a:rPr lang="en-US" sz="1000" dirty="0">
                <a:solidFill>
                  <a:schemeClr val="bg1"/>
                </a:solidFill>
                <a:latin typeface="Century Gothic" charset="0"/>
                <a:ea typeface="Century Gothic" charset="0"/>
                <a:cs typeface="Century Gothic" charset="0"/>
              </a:rPr>
              <a:t>PROJECT DEFINITION &amp; PLANNING</a:t>
            </a:r>
          </a:p>
        </p:txBody>
      </p:sp>
      <p:sp>
        <p:nvSpPr>
          <p:cNvPr id="15" name="Rounded Rectangle 14">
            <a:extLst>
              <a:ext uri="{FF2B5EF4-FFF2-40B4-BE49-F238E27FC236}">
                <a16:creationId xmlns:a16="http://schemas.microsoft.com/office/drawing/2014/main" id="{B1B056DD-3B4D-8841-B9C2-E8B6F7A2EF3A}"/>
              </a:ext>
            </a:extLst>
          </p:cNvPr>
          <p:cNvSpPr/>
          <p:nvPr/>
        </p:nvSpPr>
        <p:spPr>
          <a:xfrm>
            <a:off x="6630433" y="2000450"/>
            <a:ext cx="2967268" cy="334091"/>
          </a:xfrm>
          <a:prstGeom prst="roundRect">
            <a:avLst/>
          </a:prstGeom>
          <a:solidFill>
            <a:schemeClr val="accent4">
              <a:lumMod val="75000"/>
            </a:schemeClr>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3:  </a:t>
            </a:r>
            <a:r>
              <a:rPr lang="en-US" sz="1000" dirty="0">
                <a:solidFill>
                  <a:schemeClr val="bg1"/>
                </a:solidFill>
                <a:latin typeface="Century Gothic" charset="0"/>
                <a:ea typeface="Century Gothic" charset="0"/>
                <a:cs typeface="Century Gothic" charset="0"/>
              </a:rPr>
              <a:t>LAUNCH &amp; EXECUTION</a:t>
            </a:r>
          </a:p>
        </p:txBody>
      </p:sp>
      <p:sp>
        <p:nvSpPr>
          <p:cNvPr id="16" name="Rounded Rectangle 15">
            <a:extLst>
              <a:ext uri="{FF2B5EF4-FFF2-40B4-BE49-F238E27FC236}">
                <a16:creationId xmlns:a16="http://schemas.microsoft.com/office/drawing/2014/main" id="{2F62B472-4BEA-8243-AF20-8B4DFD1024DC}"/>
              </a:ext>
            </a:extLst>
          </p:cNvPr>
          <p:cNvSpPr/>
          <p:nvPr/>
        </p:nvSpPr>
        <p:spPr>
          <a:xfrm>
            <a:off x="9678181" y="2000450"/>
            <a:ext cx="2188371" cy="334091"/>
          </a:xfrm>
          <a:prstGeom prst="roundRect">
            <a:avLst/>
          </a:prstGeom>
          <a:solidFill>
            <a:schemeClr val="accent3">
              <a:lumMod val="75000"/>
            </a:schemeClr>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4:  </a:t>
            </a:r>
            <a:r>
              <a:rPr lang="en-US" sz="1000" dirty="0">
                <a:solidFill>
                  <a:schemeClr val="bg1"/>
                </a:solidFill>
                <a:latin typeface="Century Gothic" charset="0"/>
                <a:ea typeface="Century Gothic" charset="0"/>
                <a:cs typeface="Century Gothic" charset="0"/>
              </a:rPr>
              <a:t>CLOSEOUT &amp; LEARNING</a:t>
            </a:r>
          </a:p>
        </p:txBody>
      </p:sp>
      <p:sp>
        <p:nvSpPr>
          <p:cNvPr id="17" name="Rectangle 16">
            <a:extLst>
              <a:ext uri="{FF2B5EF4-FFF2-40B4-BE49-F238E27FC236}">
                <a16:creationId xmlns:a16="http://schemas.microsoft.com/office/drawing/2014/main" id="{AF79D965-D371-B44E-A103-24FCAD11C696}"/>
              </a:ext>
            </a:extLst>
          </p:cNvPr>
          <p:cNvSpPr/>
          <p:nvPr/>
        </p:nvSpPr>
        <p:spPr>
          <a:xfrm>
            <a:off x="242442" y="681752"/>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MILESTONES</a:t>
            </a:r>
            <a:endParaRPr lang="en-US" sz="1100" b="1" dirty="0">
              <a:effectLst>
                <a:glow rad="63500">
                  <a:schemeClr val="bg1">
                    <a:alpha val="40000"/>
                  </a:schemeClr>
                </a:glow>
              </a:effectLst>
            </a:endParaRPr>
          </a:p>
        </p:txBody>
      </p:sp>
      <p:sp>
        <p:nvSpPr>
          <p:cNvPr id="18" name="Rectangle 17">
            <a:extLst>
              <a:ext uri="{FF2B5EF4-FFF2-40B4-BE49-F238E27FC236}">
                <a16:creationId xmlns:a16="http://schemas.microsoft.com/office/drawing/2014/main" id="{E2950428-9FBF-8040-A166-8D91EAEF6938}"/>
              </a:ext>
            </a:extLst>
          </p:cNvPr>
          <p:cNvSpPr/>
          <p:nvPr/>
        </p:nvSpPr>
        <p:spPr>
          <a:xfrm>
            <a:off x="242442" y="1711056"/>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TASKS</a:t>
            </a:r>
            <a:endParaRPr lang="en-US" sz="1100" b="1" dirty="0">
              <a:effectLst>
                <a:glow rad="63500">
                  <a:schemeClr val="bg1">
                    <a:alpha val="40000"/>
                  </a:schemeClr>
                </a:glow>
              </a:effectLst>
            </a:endParaRPr>
          </a:p>
        </p:txBody>
      </p:sp>
      <p:grpSp>
        <p:nvGrpSpPr>
          <p:cNvPr id="53" name="Group 52">
            <a:extLst>
              <a:ext uri="{FF2B5EF4-FFF2-40B4-BE49-F238E27FC236}">
                <a16:creationId xmlns:a16="http://schemas.microsoft.com/office/drawing/2014/main" id="{98282C72-FAAE-3446-88CA-3A885639CEE5}"/>
              </a:ext>
            </a:extLst>
          </p:cNvPr>
          <p:cNvGrpSpPr/>
          <p:nvPr/>
        </p:nvGrpSpPr>
        <p:grpSpPr>
          <a:xfrm>
            <a:off x="2979094" y="1163489"/>
            <a:ext cx="1390345" cy="346984"/>
            <a:chOff x="2979094" y="1163489"/>
            <a:chExt cx="1390345" cy="346984"/>
          </a:xfrm>
        </p:grpSpPr>
        <p:sp>
          <p:nvSpPr>
            <p:cNvPr id="24" name="Rectangular Callout 54">
              <a:extLst>
                <a:ext uri="{FF2B5EF4-FFF2-40B4-BE49-F238E27FC236}">
                  <a16:creationId xmlns:a16="http://schemas.microsoft.com/office/drawing/2014/main" id="{E0CA8AE9-7C12-8146-8A36-A83C00E2D2BB}"/>
                </a:ext>
              </a:extLst>
            </p:cNvPr>
            <p:cNvSpPr/>
            <p:nvPr/>
          </p:nvSpPr>
          <p:spPr>
            <a:xfrm>
              <a:off x="2979094" y="1264252"/>
              <a:ext cx="1390345"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05/05: </a:t>
              </a:r>
              <a:r>
                <a:rPr lang="en-US" sz="1000" dirty="0">
                  <a:solidFill>
                    <a:schemeClr val="bg1"/>
                  </a:solidFill>
                  <a:latin typeface="Century Gothic" charset="0"/>
                  <a:ea typeface="Century Gothic" charset="0"/>
                  <a:cs typeface="Century Gothic" charset="0"/>
                </a:rPr>
                <a:t>Milestone</a:t>
              </a:r>
            </a:p>
          </p:txBody>
        </p:sp>
        <p:sp>
          <p:nvSpPr>
            <p:cNvPr id="25" name="Triangle 24">
              <a:extLst>
                <a:ext uri="{FF2B5EF4-FFF2-40B4-BE49-F238E27FC236}">
                  <a16:creationId xmlns:a16="http://schemas.microsoft.com/office/drawing/2014/main" id="{664308B3-03B2-D04B-9426-15762045785D}"/>
                </a:ext>
              </a:extLst>
            </p:cNvPr>
            <p:cNvSpPr>
              <a:spLocks noChangeAspect="1"/>
            </p:cNvSpPr>
            <p:nvPr/>
          </p:nvSpPr>
          <p:spPr>
            <a:xfrm>
              <a:off x="4127195" y="1163489"/>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CFF9CA7B-7BE6-1A41-A060-92C3F0A72260}"/>
              </a:ext>
            </a:extLst>
          </p:cNvPr>
          <p:cNvGrpSpPr/>
          <p:nvPr/>
        </p:nvGrpSpPr>
        <p:grpSpPr>
          <a:xfrm>
            <a:off x="595694" y="933083"/>
            <a:ext cx="944821" cy="513451"/>
            <a:chOff x="595694" y="933083"/>
            <a:chExt cx="944821" cy="513451"/>
          </a:xfrm>
        </p:grpSpPr>
        <p:sp>
          <p:nvSpPr>
            <p:cNvPr id="19" name="Rectangular Callout 54">
              <a:extLst>
                <a:ext uri="{FF2B5EF4-FFF2-40B4-BE49-F238E27FC236}">
                  <a16:creationId xmlns:a16="http://schemas.microsoft.com/office/drawing/2014/main" id="{0B252198-ACEA-1F42-AAA2-D6BBC64171BB}"/>
                </a:ext>
              </a:extLst>
            </p:cNvPr>
            <p:cNvSpPr/>
            <p:nvPr/>
          </p:nvSpPr>
          <p:spPr>
            <a:xfrm>
              <a:off x="595694" y="1046424"/>
              <a:ext cx="944821" cy="400110"/>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01/16:</a:t>
              </a:r>
            </a:p>
            <a:p>
              <a:pPr algn="ctr"/>
              <a:r>
                <a:rPr lang="en-US" sz="1000" dirty="0">
                  <a:solidFill>
                    <a:schemeClr val="bg1"/>
                  </a:solidFill>
                  <a:latin typeface="Century Gothic" charset="0"/>
                  <a:ea typeface="Century Gothic" charset="0"/>
                  <a:cs typeface="Century Gothic" charset="0"/>
                </a:rPr>
                <a:t>Kickoff</a:t>
              </a:r>
            </a:p>
          </p:txBody>
        </p:sp>
        <p:sp>
          <p:nvSpPr>
            <p:cNvPr id="26" name="Triangle 25">
              <a:extLst>
                <a:ext uri="{FF2B5EF4-FFF2-40B4-BE49-F238E27FC236}">
                  <a16:creationId xmlns:a16="http://schemas.microsoft.com/office/drawing/2014/main" id="{51378DDD-FBB9-FE46-B9BD-3050219BAF12}"/>
                </a:ext>
              </a:extLst>
            </p:cNvPr>
            <p:cNvSpPr>
              <a:spLocks noChangeAspect="1"/>
            </p:cNvSpPr>
            <p:nvPr/>
          </p:nvSpPr>
          <p:spPr>
            <a:xfrm>
              <a:off x="630797" y="933083"/>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a:extLst>
              <a:ext uri="{FF2B5EF4-FFF2-40B4-BE49-F238E27FC236}">
                <a16:creationId xmlns:a16="http://schemas.microsoft.com/office/drawing/2014/main" id="{2680AB64-D28E-3F4B-A0C3-CC4FF4516751}"/>
              </a:ext>
            </a:extLst>
          </p:cNvPr>
          <p:cNvGrpSpPr/>
          <p:nvPr/>
        </p:nvGrpSpPr>
        <p:grpSpPr>
          <a:xfrm>
            <a:off x="1662124" y="835321"/>
            <a:ext cx="1831016" cy="356446"/>
            <a:chOff x="1662124" y="835321"/>
            <a:chExt cx="1831016" cy="356446"/>
          </a:xfrm>
        </p:grpSpPr>
        <p:sp>
          <p:nvSpPr>
            <p:cNvPr id="23" name="Rectangular Callout 54">
              <a:extLst>
                <a:ext uri="{FF2B5EF4-FFF2-40B4-BE49-F238E27FC236}">
                  <a16:creationId xmlns:a16="http://schemas.microsoft.com/office/drawing/2014/main" id="{4DCB5669-F0F0-144D-AE89-3B892255E3C0}"/>
                </a:ext>
              </a:extLst>
            </p:cNvPr>
            <p:cNvSpPr/>
            <p:nvPr/>
          </p:nvSpPr>
          <p:spPr>
            <a:xfrm>
              <a:off x="1662124" y="835321"/>
              <a:ext cx="1831016"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02/20: </a:t>
              </a:r>
              <a:r>
                <a:rPr lang="en-US" sz="1000" dirty="0">
                  <a:solidFill>
                    <a:schemeClr val="bg1"/>
                  </a:solidFill>
                  <a:latin typeface="Century Gothic" charset="0"/>
                  <a:ea typeface="Century Gothic" charset="0"/>
                  <a:cs typeface="Century Gothic" charset="0"/>
                </a:rPr>
                <a:t>Milestone</a:t>
              </a:r>
            </a:p>
          </p:txBody>
        </p:sp>
        <p:sp>
          <p:nvSpPr>
            <p:cNvPr id="27" name="Triangle 26">
              <a:extLst>
                <a:ext uri="{FF2B5EF4-FFF2-40B4-BE49-F238E27FC236}">
                  <a16:creationId xmlns:a16="http://schemas.microsoft.com/office/drawing/2014/main" id="{D36FFB29-3075-AD44-A36F-7E27ACF5DDC7}"/>
                </a:ext>
              </a:extLst>
            </p:cNvPr>
            <p:cNvSpPr>
              <a:spLocks noChangeAspect="1"/>
            </p:cNvSpPr>
            <p:nvPr/>
          </p:nvSpPr>
          <p:spPr>
            <a:xfrm rot="10800000">
              <a:off x="1745947" y="1054607"/>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6" name="Group 55">
            <a:extLst>
              <a:ext uri="{FF2B5EF4-FFF2-40B4-BE49-F238E27FC236}">
                <a16:creationId xmlns:a16="http://schemas.microsoft.com/office/drawing/2014/main" id="{D353E346-214A-9741-AED9-A14511E050E7}"/>
              </a:ext>
            </a:extLst>
          </p:cNvPr>
          <p:cNvGrpSpPr/>
          <p:nvPr/>
        </p:nvGrpSpPr>
        <p:grpSpPr>
          <a:xfrm>
            <a:off x="4282792" y="750454"/>
            <a:ext cx="1516014" cy="354582"/>
            <a:chOff x="4282792" y="750454"/>
            <a:chExt cx="1516014" cy="354582"/>
          </a:xfrm>
          <a:solidFill>
            <a:schemeClr val="tx2">
              <a:lumMod val="60000"/>
              <a:lumOff val="40000"/>
            </a:schemeClr>
          </a:solidFill>
        </p:grpSpPr>
        <p:sp>
          <p:nvSpPr>
            <p:cNvPr id="20" name="Rounded Rectangle 19">
              <a:extLst>
                <a:ext uri="{FF2B5EF4-FFF2-40B4-BE49-F238E27FC236}">
                  <a16:creationId xmlns:a16="http://schemas.microsoft.com/office/drawing/2014/main" id="{83C2E8B8-447E-6C4D-9C5C-A90C88970EBF}"/>
                </a:ext>
              </a:extLst>
            </p:cNvPr>
            <p:cNvSpPr/>
            <p:nvPr/>
          </p:nvSpPr>
          <p:spPr>
            <a:xfrm>
              <a:off x="4282792" y="750454"/>
              <a:ext cx="1516014"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05/08:  </a:t>
              </a:r>
              <a:r>
                <a:rPr lang="en-US" sz="1000" dirty="0">
                  <a:solidFill>
                    <a:schemeClr val="bg1"/>
                  </a:solidFill>
                  <a:latin typeface="Century Gothic" charset="0"/>
                  <a:ea typeface="Century Gothic" charset="0"/>
                  <a:cs typeface="Century Gothic" charset="0"/>
                </a:rPr>
                <a:t>Planning Kickoff</a:t>
              </a:r>
            </a:p>
          </p:txBody>
        </p:sp>
        <p:sp>
          <p:nvSpPr>
            <p:cNvPr id="28" name="Triangle 27">
              <a:extLst>
                <a:ext uri="{FF2B5EF4-FFF2-40B4-BE49-F238E27FC236}">
                  <a16:creationId xmlns:a16="http://schemas.microsoft.com/office/drawing/2014/main" id="{93A066D6-DCB6-DE41-AF51-93178E5BA0E3}"/>
                </a:ext>
              </a:extLst>
            </p:cNvPr>
            <p:cNvSpPr>
              <a:spLocks noChangeAspect="1"/>
            </p:cNvSpPr>
            <p:nvPr/>
          </p:nvSpPr>
          <p:spPr>
            <a:xfrm rot="10800000">
              <a:off x="4333679" y="967876"/>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0094064-E0E1-174E-A302-92DB21C3E06D}"/>
              </a:ext>
            </a:extLst>
          </p:cNvPr>
          <p:cNvGrpSpPr/>
          <p:nvPr/>
        </p:nvGrpSpPr>
        <p:grpSpPr>
          <a:xfrm>
            <a:off x="5099903" y="1210817"/>
            <a:ext cx="1521969" cy="354444"/>
            <a:chOff x="5099903" y="1210817"/>
            <a:chExt cx="1521969" cy="354444"/>
          </a:xfrm>
          <a:solidFill>
            <a:schemeClr val="tx2">
              <a:lumMod val="60000"/>
              <a:lumOff val="40000"/>
            </a:schemeClr>
          </a:solidFill>
        </p:grpSpPr>
        <p:sp>
          <p:nvSpPr>
            <p:cNvPr id="29" name="Rounded Rectangle 28">
              <a:extLst>
                <a:ext uri="{FF2B5EF4-FFF2-40B4-BE49-F238E27FC236}">
                  <a16:creationId xmlns:a16="http://schemas.microsoft.com/office/drawing/2014/main" id="{C4590F6C-289D-704D-AEE9-936450EEEF60}"/>
                </a:ext>
              </a:extLst>
            </p:cNvPr>
            <p:cNvSpPr/>
            <p:nvPr/>
          </p:nvSpPr>
          <p:spPr>
            <a:xfrm>
              <a:off x="5099903" y="1319040"/>
              <a:ext cx="1521969"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07/11:  </a:t>
              </a:r>
              <a:r>
                <a:rPr lang="en-US" sz="1000" dirty="0">
                  <a:solidFill>
                    <a:schemeClr val="bg1"/>
                  </a:solidFill>
                  <a:latin typeface="Century Gothic" charset="0"/>
                  <a:ea typeface="Century Gothic" charset="0"/>
                  <a:cs typeface="Century Gothic" charset="0"/>
                </a:rPr>
                <a:t>Milestone</a:t>
              </a:r>
            </a:p>
          </p:txBody>
        </p:sp>
        <p:sp>
          <p:nvSpPr>
            <p:cNvPr id="30" name="Triangle 29">
              <a:extLst>
                <a:ext uri="{FF2B5EF4-FFF2-40B4-BE49-F238E27FC236}">
                  <a16:creationId xmlns:a16="http://schemas.microsoft.com/office/drawing/2014/main" id="{4171A3DF-78CE-1742-92E3-5439813B8B80}"/>
                </a:ext>
              </a:extLst>
            </p:cNvPr>
            <p:cNvSpPr>
              <a:spLocks noChangeAspect="1"/>
            </p:cNvSpPr>
            <p:nvPr/>
          </p:nvSpPr>
          <p:spPr>
            <a:xfrm>
              <a:off x="6380355" y="1210817"/>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AE3C7ECB-B370-F147-B890-487205BE625B}"/>
              </a:ext>
            </a:extLst>
          </p:cNvPr>
          <p:cNvGrpSpPr/>
          <p:nvPr/>
        </p:nvGrpSpPr>
        <p:grpSpPr>
          <a:xfrm>
            <a:off x="7833981" y="801004"/>
            <a:ext cx="1063010" cy="546587"/>
            <a:chOff x="7833981" y="801004"/>
            <a:chExt cx="1063010" cy="546587"/>
          </a:xfrm>
        </p:grpSpPr>
        <p:sp>
          <p:nvSpPr>
            <p:cNvPr id="21" name="Rounded Rectangle 20">
              <a:extLst>
                <a:ext uri="{FF2B5EF4-FFF2-40B4-BE49-F238E27FC236}">
                  <a16:creationId xmlns:a16="http://schemas.microsoft.com/office/drawing/2014/main" id="{AC2741EA-C868-3240-B9C6-F670E080EF32}"/>
                </a:ext>
              </a:extLst>
            </p:cNvPr>
            <p:cNvSpPr/>
            <p:nvPr/>
          </p:nvSpPr>
          <p:spPr>
            <a:xfrm>
              <a:off x="7833981" y="801004"/>
              <a:ext cx="1063010" cy="400110"/>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09/19:  </a:t>
              </a:r>
              <a:r>
                <a:rPr lang="en-US" sz="1000" dirty="0">
                  <a:solidFill>
                    <a:schemeClr val="bg1"/>
                  </a:solidFill>
                  <a:latin typeface="Century Gothic" charset="0"/>
                  <a:ea typeface="Century Gothic" charset="0"/>
                  <a:cs typeface="Century Gothic" charset="0"/>
                </a:rPr>
                <a:t>Milestone</a:t>
              </a:r>
            </a:p>
          </p:txBody>
        </p:sp>
        <p:sp>
          <p:nvSpPr>
            <p:cNvPr id="31" name="Triangle 30">
              <a:extLst>
                <a:ext uri="{FF2B5EF4-FFF2-40B4-BE49-F238E27FC236}">
                  <a16:creationId xmlns:a16="http://schemas.microsoft.com/office/drawing/2014/main" id="{D1E8E7DB-DAC6-F945-B531-549C1E85D2EB}"/>
                </a:ext>
              </a:extLst>
            </p:cNvPr>
            <p:cNvSpPr>
              <a:spLocks noChangeAspect="1"/>
            </p:cNvSpPr>
            <p:nvPr/>
          </p:nvSpPr>
          <p:spPr>
            <a:xfrm rot="10800000">
              <a:off x="8579161" y="1210431"/>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435768F3-BD91-0847-B231-43C0EC1AA661}"/>
              </a:ext>
            </a:extLst>
          </p:cNvPr>
          <p:cNvGrpSpPr/>
          <p:nvPr/>
        </p:nvGrpSpPr>
        <p:grpSpPr>
          <a:xfrm>
            <a:off x="7512690" y="1271633"/>
            <a:ext cx="1866900" cy="357739"/>
            <a:chOff x="7512690" y="1271633"/>
            <a:chExt cx="1866900" cy="357739"/>
          </a:xfrm>
        </p:grpSpPr>
        <p:sp>
          <p:nvSpPr>
            <p:cNvPr id="32" name="Rounded Rectangle 31">
              <a:extLst>
                <a:ext uri="{FF2B5EF4-FFF2-40B4-BE49-F238E27FC236}">
                  <a16:creationId xmlns:a16="http://schemas.microsoft.com/office/drawing/2014/main" id="{65137614-0537-0C4A-BFE5-10C7D6CFA59C}"/>
                </a:ext>
              </a:extLst>
            </p:cNvPr>
            <p:cNvSpPr/>
            <p:nvPr/>
          </p:nvSpPr>
          <p:spPr>
            <a:xfrm>
              <a:off x="7512690" y="1383151"/>
              <a:ext cx="1866900" cy="246221"/>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08/28:  </a:t>
              </a:r>
              <a:r>
                <a:rPr lang="en-US" sz="1000" dirty="0">
                  <a:solidFill>
                    <a:schemeClr val="bg1"/>
                  </a:solidFill>
                  <a:latin typeface="Century Gothic" charset="0"/>
                  <a:ea typeface="Century Gothic" charset="0"/>
                  <a:cs typeface="Century Gothic" charset="0"/>
                </a:rPr>
                <a:t>Milestone</a:t>
              </a:r>
            </a:p>
          </p:txBody>
        </p:sp>
        <p:sp>
          <p:nvSpPr>
            <p:cNvPr id="33" name="Triangle 32">
              <a:extLst>
                <a:ext uri="{FF2B5EF4-FFF2-40B4-BE49-F238E27FC236}">
                  <a16:creationId xmlns:a16="http://schemas.microsoft.com/office/drawing/2014/main" id="{933FD31B-CD3D-D240-885C-ABFA2DC731B5}"/>
                </a:ext>
              </a:extLst>
            </p:cNvPr>
            <p:cNvSpPr>
              <a:spLocks noChangeAspect="1"/>
            </p:cNvSpPr>
            <p:nvPr/>
          </p:nvSpPr>
          <p:spPr>
            <a:xfrm>
              <a:off x="7867871" y="1271633"/>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F3B0D124-362B-4941-835A-7483095D96E4}"/>
              </a:ext>
            </a:extLst>
          </p:cNvPr>
          <p:cNvGrpSpPr/>
          <p:nvPr/>
        </p:nvGrpSpPr>
        <p:grpSpPr>
          <a:xfrm>
            <a:off x="9474928" y="697189"/>
            <a:ext cx="1146033" cy="355520"/>
            <a:chOff x="9474928" y="697189"/>
            <a:chExt cx="1146033" cy="355520"/>
          </a:xfrm>
        </p:grpSpPr>
        <p:sp>
          <p:nvSpPr>
            <p:cNvPr id="22" name="Rounded Rectangle 21">
              <a:extLst>
                <a:ext uri="{FF2B5EF4-FFF2-40B4-BE49-F238E27FC236}">
                  <a16:creationId xmlns:a16="http://schemas.microsoft.com/office/drawing/2014/main" id="{7EE94939-0DF4-524A-B17B-D82C3CC1C2F8}"/>
                </a:ext>
              </a:extLst>
            </p:cNvPr>
            <p:cNvSpPr/>
            <p:nvPr/>
          </p:nvSpPr>
          <p:spPr>
            <a:xfrm>
              <a:off x="9474928" y="697189"/>
              <a:ext cx="1146033"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10/22:  </a:t>
              </a:r>
              <a:r>
                <a:rPr lang="en-US" sz="1000" dirty="0">
                  <a:solidFill>
                    <a:schemeClr val="bg1"/>
                  </a:solidFill>
                  <a:latin typeface="Century Gothic" charset="0"/>
                  <a:ea typeface="Century Gothic" charset="0"/>
                  <a:cs typeface="Century Gothic" charset="0"/>
                </a:rPr>
                <a:t>Milestone</a:t>
              </a:r>
            </a:p>
          </p:txBody>
        </p:sp>
        <p:sp>
          <p:nvSpPr>
            <p:cNvPr id="34" name="Triangle 33">
              <a:extLst>
                <a:ext uri="{FF2B5EF4-FFF2-40B4-BE49-F238E27FC236}">
                  <a16:creationId xmlns:a16="http://schemas.microsoft.com/office/drawing/2014/main" id="{22270AAB-12FA-2F4B-BA47-3CDC45D52DEA}"/>
                </a:ext>
              </a:extLst>
            </p:cNvPr>
            <p:cNvSpPr>
              <a:spLocks noChangeAspect="1"/>
            </p:cNvSpPr>
            <p:nvPr/>
          </p:nvSpPr>
          <p:spPr>
            <a:xfrm rot="10800000">
              <a:off x="9603941" y="915549"/>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1" name="Group 50">
            <a:extLst>
              <a:ext uri="{FF2B5EF4-FFF2-40B4-BE49-F238E27FC236}">
                <a16:creationId xmlns:a16="http://schemas.microsoft.com/office/drawing/2014/main" id="{65DEC147-27AD-5140-A78E-6B779789A67A}"/>
              </a:ext>
            </a:extLst>
          </p:cNvPr>
          <p:cNvGrpSpPr/>
          <p:nvPr/>
        </p:nvGrpSpPr>
        <p:grpSpPr>
          <a:xfrm>
            <a:off x="9519463" y="1080979"/>
            <a:ext cx="1443250" cy="352973"/>
            <a:chOff x="9519463" y="1080979"/>
            <a:chExt cx="1443250" cy="352973"/>
          </a:xfrm>
        </p:grpSpPr>
        <p:sp>
          <p:nvSpPr>
            <p:cNvPr id="35" name="Rounded Rectangle 34">
              <a:extLst>
                <a:ext uri="{FF2B5EF4-FFF2-40B4-BE49-F238E27FC236}">
                  <a16:creationId xmlns:a16="http://schemas.microsoft.com/office/drawing/2014/main" id="{9C873CB4-2CE8-7848-8AE9-9361A7533933}"/>
                </a:ext>
              </a:extLst>
            </p:cNvPr>
            <p:cNvSpPr/>
            <p:nvPr/>
          </p:nvSpPr>
          <p:spPr>
            <a:xfrm>
              <a:off x="9519463" y="1080979"/>
              <a:ext cx="144325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10/23:  </a:t>
              </a:r>
              <a:r>
                <a:rPr lang="en-US" sz="1000" dirty="0">
                  <a:solidFill>
                    <a:schemeClr val="bg1"/>
                  </a:solidFill>
                  <a:latin typeface="Century Gothic" charset="0"/>
                  <a:ea typeface="Century Gothic" charset="0"/>
                  <a:cs typeface="Century Gothic" charset="0"/>
                </a:rPr>
                <a:t>Milestone</a:t>
              </a:r>
            </a:p>
          </p:txBody>
        </p:sp>
        <p:sp>
          <p:nvSpPr>
            <p:cNvPr id="36" name="Triangle 35">
              <a:extLst>
                <a:ext uri="{FF2B5EF4-FFF2-40B4-BE49-F238E27FC236}">
                  <a16:creationId xmlns:a16="http://schemas.microsoft.com/office/drawing/2014/main" id="{FA58CC5C-D52B-DC44-A9D8-3E8C8D21D947}"/>
                </a:ext>
              </a:extLst>
            </p:cNvPr>
            <p:cNvSpPr>
              <a:spLocks noChangeAspect="1"/>
            </p:cNvSpPr>
            <p:nvPr/>
          </p:nvSpPr>
          <p:spPr>
            <a:xfrm rot="10800000">
              <a:off x="9648476" y="1296792"/>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2" name="Group 51">
            <a:extLst>
              <a:ext uri="{FF2B5EF4-FFF2-40B4-BE49-F238E27FC236}">
                <a16:creationId xmlns:a16="http://schemas.microsoft.com/office/drawing/2014/main" id="{08C5A2CE-74BC-264F-A757-A0B1330DABF7}"/>
              </a:ext>
            </a:extLst>
          </p:cNvPr>
          <p:cNvGrpSpPr/>
          <p:nvPr/>
        </p:nvGrpSpPr>
        <p:grpSpPr>
          <a:xfrm>
            <a:off x="10395590" y="1279397"/>
            <a:ext cx="1387390" cy="351830"/>
            <a:chOff x="10395590" y="1279397"/>
            <a:chExt cx="1387390" cy="351830"/>
          </a:xfrm>
        </p:grpSpPr>
        <p:sp>
          <p:nvSpPr>
            <p:cNvPr id="37" name="Rounded Rectangle 36">
              <a:extLst>
                <a:ext uri="{FF2B5EF4-FFF2-40B4-BE49-F238E27FC236}">
                  <a16:creationId xmlns:a16="http://schemas.microsoft.com/office/drawing/2014/main" id="{3BE1C718-D79A-E744-88A5-7497257DD5D2}"/>
                </a:ext>
              </a:extLst>
            </p:cNvPr>
            <p:cNvSpPr/>
            <p:nvPr/>
          </p:nvSpPr>
          <p:spPr>
            <a:xfrm>
              <a:off x="10395590" y="1385006"/>
              <a:ext cx="138739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12/19:  </a:t>
              </a:r>
              <a:r>
                <a:rPr lang="en-US" sz="1000" dirty="0">
                  <a:solidFill>
                    <a:schemeClr val="bg1"/>
                  </a:solidFill>
                  <a:latin typeface="Century Gothic" charset="0"/>
                  <a:ea typeface="Century Gothic" charset="0"/>
                  <a:cs typeface="Century Gothic" charset="0"/>
                </a:rPr>
                <a:t>Final Report</a:t>
              </a:r>
            </a:p>
          </p:txBody>
        </p:sp>
        <p:sp>
          <p:nvSpPr>
            <p:cNvPr id="38" name="Triangle 37">
              <a:extLst>
                <a:ext uri="{FF2B5EF4-FFF2-40B4-BE49-F238E27FC236}">
                  <a16:creationId xmlns:a16="http://schemas.microsoft.com/office/drawing/2014/main" id="{E1ADF004-F198-AF47-BFB3-F5AA675E0EB2}"/>
                </a:ext>
              </a:extLst>
            </p:cNvPr>
            <p:cNvSpPr>
              <a:spLocks noChangeAspect="1"/>
            </p:cNvSpPr>
            <p:nvPr/>
          </p:nvSpPr>
          <p:spPr>
            <a:xfrm>
              <a:off x="11450546" y="1279397"/>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ounded Rectangle 38">
            <a:extLst>
              <a:ext uri="{FF2B5EF4-FFF2-40B4-BE49-F238E27FC236}">
                <a16:creationId xmlns:a16="http://schemas.microsoft.com/office/drawing/2014/main" id="{4334D6E7-9C1E-9940-92FF-0DE9E145F79A}"/>
              </a:ext>
            </a:extLst>
          </p:cNvPr>
          <p:cNvSpPr/>
          <p:nvPr/>
        </p:nvSpPr>
        <p:spPr>
          <a:xfrm>
            <a:off x="1019243" y="2756365"/>
            <a:ext cx="2429282" cy="260770"/>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Research</a:t>
            </a:r>
          </a:p>
        </p:txBody>
      </p:sp>
      <p:sp>
        <p:nvSpPr>
          <p:cNvPr id="40" name="Rounded Rectangle 39">
            <a:extLst>
              <a:ext uri="{FF2B5EF4-FFF2-40B4-BE49-F238E27FC236}">
                <a16:creationId xmlns:a16="http://schemas.microsoft.com/office/drawing/2014/main" id="{C93C772D-EEB5-2746-80E9-5D80874CCD13}"/>
              </a:ext>
            </a:extLst>
          </p:cNvPr>
          <p:cNvSpPr/>
          <p:nvPr/>
        </p:nvSpPr>
        <p:spPr>
          <a:xfrm>
            <a:off x="3752115" y="3511931"/>
            <a:ext cx="1994008" cy="244733"/>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Select &amp; Prep Team</a:t>
            </a:r>
          </a:p>
        </p:txBody>
      </p:sp>
      <p:sp>
        <p:nvSpPr>
          <p:cNvPr id="41" name="Rounded Rectangle 40">
            <a:extLst>
              <a:ext uri="{FF2B5EF4-FFF2-40B4-BE49-F238E27FC236}">
                <a16:creationId xmlns:a16="http://schemas.microsoft.com/office/drawing/2014/main" id="{958130DD-B37D-7A4F-8BED-F2BF801A362A}"/>
              </a:ext>
            </a:extLst>
          </p:cNvPr>
          <p:cNvSpPr/>
          <p:nvPr/>
        </p:nvSpPr>
        <p:spPr>
          <a:xfrm>
            <a:off x="7780666" y="3344694"/>
            <a:ext cx="1867810" cy="288919"/>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Publish Content</a:t>
            </a:r>
          </a:p>
        </p:txBody>
      </p:sp>
      <p:sp>
        <p:nvSpPr>
          <p:cNvPr id="42" name="Rounded Rectangle 41">
            <a:extLst>
              <a:ext uri="{FF2B5EF4-FFF2-40B4-BE49-F238E27FC236}">
                <a16:creationId xmlns:a16="http://schemas.microsoft.com/office/drawing/2014/main" id="{67F26C26-0EE2-A14C-8A12-452D016197F1}"/>
              </a:ext>
            </a:extLst>
          </p:cNvPr>
          <p:cNvSpPr/>
          <p:nvPr/>
        </p:nvSpPr>
        <p:spPr>
          <a:xfrm>
            <a:off x="10095997" y="2852470"/>
            <a:ext cx="1467743" cy="22860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3" name="Rounded Rectangle 42">
            <a:extLst>
              <a:ext uri="{FF2B5EF4-FFF2-40B4-BE49-F238E27FC236}">
                <a16:creationId xmlns:a16="http://schemas.microsoft.com/office/drawing/2014/main" id="{4FBE19D5-E070-D748-A43F-6A6E80A751D9}"/>
              </a:ext>
            </a:extLst>
          </p:cNvPr>
          <p:cNvSpPr/>
          <p:nvPr/>
        </p:nvSpPr>
        <p:spPr>
          <a:xfrm>
            <a:off x="325447" y="2417813"/>
            <a:ext cx="1571211" cy="239899"/>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Define Goals &amp; KPIs</a:t>
            </a:r>
          </a:p>
        </p:txBody>
      </p:sp>
      <p:sp>
        <p:nvSpPr>
          <p:cNvPr id="44" name="Rounded Rectangle 43">
            <a:extLst>
              <a:ext uri="{FF2B5EF4-FFF2-40B4-BE49-F238E27FC236}">
                <a16:creationId xmlns:a16="http://schemas.microsoft.com/office/drawing/2014/main" id="{386FBEC3-2EB7-8C46-8788-E15B10FD6D58}"/>
              </a:ext>
            </a:extLst>
          </p:cNvPr>
          <p:cNvSpPr/>
          <p:nvPr/>
        </p:nvSpPr>
        <p:spPr>
          <a:xfrm>
            <a:off x="3354803" y="2450019"/>
            <a:ext cx="2006435" cy="244733"/>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Assess Resources</a:t>
            </a:r>
          </a:p>
        </p:txBody>
      </p:sp>
      <p:sp>
        <p:nvSpPr>
          <p:cNvPr id="46" name="Rounded Rectangle 45">
            <a:extLst>
              <a:ext uri="{FF2B5EF4-FFF2-40B4-BE49-F238E27FC236}">
                <a16:creationId xmlns:a16="http://schemas.microsoft.com/office/drawing/2014/main" id="{C8CBB2AF-84CD-2540-8DB2-778AAD09FAD4}"/>
              </a:ext>
            </a:extLst>
          </p:cNvPr>
          <p:cNvSpPr/>
          <p:nvPr/>
        </p:nvSpPr>
        <p:spPr>
          <a:xfrm>
            <a:off x="5929722" y="2966770"/>
            <a:ext cx="1842958" cy="288919"/>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Create Content</a:t>
            </a:r>
          </a:p>
        </p:txBody>
      </p:sp>
      <p:sp>
        <p:nvSpPr>
          <p:cNvPr id="47" name="Rounded Rectangle 46">
            <a:extLst>
              <a:ext uri="{FF2B5EF4-FFF2-40B4-BE49-F238E27FC236}">
                <a16:creationId xmlns:a16="http://schemas.microsoft.com/office/drawing/2014/main" id="{198FF1E9-023A-4C41-8C43-EE08A869E5B7}"/>
              </a:ext>
            </a:extLst>
          </p:cNvPr>
          <p:cNvSpPr/>
          <p:nvPr/>
        </p:nvSpPr>
        <p:spPr>
          <a:xfrm>
            <a:off x="10348440" y="2510307"/>
            <a:ext cx="1481689" cy="22860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8" name="Rounded Rectangle 47">
            <a:extLst>
              <a:ext uri="{FF2B5EF4-FFF2-40B4-BE49-F238E27FC236}">
                <a16:creationId xmlns:a16="http://schemas.microsoft.com/office/drawing/2014/main" id="{1E1EFA8C-DA8C-DA4D-8861-5726E604C060}"/>
              </a:ext>
            </a:extLst>
          </p:cNvPr>
          <p:cNvSpPr/>
          <p:nvPr/>
        </p:nvSpPr>
        <p:spPr>
          <a:xfrm>
            <a:off x="7772680" y="3700720"/>
            <a:ext cx="1066471" cy="288919"/>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3</a:t>
            </a:r>
          </a:p>
        </p:txBody>
      </p:sp>
      <p:sp>
        <p:nvSpPr>
          <p:cNvPr id="49" name="Rounded Rectangle 48">
            <a:extLst>
              <a:ext uri="{FF2B5EF4-FFF2-40B4-BE49-F238E27FC236}">
                <a16:creationId xmlns:a16="http://schemas.microsoft.com/office/drawing/2014/main" id="{FA60CB92-965A-BF4F-8FCF-7143877261A6}"/>
              </a:ext>
            </a:extLst>
          </p:cNvPr>
          <p:cNvSpPr/>
          <p:nvPr/>
        </p:nvSpPr>
        <p:spPr>
          <a:xfrm>
            <a:off x="1723049" y="3111230"/>
            <a:ext cx="1747194" cy="260770"/>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Clarify Requirements</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14526007-FC9D-EA4F-BC32-F0B12AA313F9}" vid="{176331FD-C909-DA4F-9B68-1A0690371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IC-Project-Roadmap-Timeline-Template_PowerPoint</Template>
  <TotalTime>8</TotalTime>
  <Words>236</Words>
  <Application>Microsoft Macintosh PowerPoint</Application>
  <PresentationFormat>Widescreen</PresentationFormat>
  <Paragraphs>65</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cp:revision>
  <dcterms:created xsi:type="dcterms:W3CDTF">2021-07-01T18:29:18Z</dcterms:created>
  <dcterms:modified xsi:type="dcterms:W3CDTF">2023-02-28T00:02:28Z</dcterms:modified>
</cp:coreProperties>
</file>