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416" r:id="rId2"/>
    <p:sldId id="418" r:id="rId3"/>
    <p:sldId id="415" r:id="rId4"/>
    <p:sldId id="414"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200"/>
    <a:srgbClr val="FFD201"/>
    <a:srgbClr val="9C6A36"/>
    <a:srgbClr val="DA944C"/>
    <a:srgbClr val="EB6752"/>
    <a:srgbClr val="7F382D"/>
    <a:srgbClr val="9C4537"/>
    <a:srgbClr val="117C65"/>
    <a:srgbClr val="5D7D1F"/>
    <a:srgbClr val="7B53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9" autoAdjust="0"/>
    <p:restoredTop sz="95510"/>
  </p:normalViewPr>
  <p:slideViewPr>
    <p:cSldViewPr snapToGrid="0" snapToObjects="1">
      <p:cViewPr varScale="1">
        <p:scale>
          <a:sx n="122" d="100"/>
          <a:sy n="122" d="100"/>
        </p:scale>
        <p:origin x="744" y="200"/>
      </p:cViewPr>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3/28/23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7250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319375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895226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955282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3/28/23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3/28/23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3/28/23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3/28/23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3/28/23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3/28/23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3/28/23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svg"/><Relationship Id="rId18" Type="http://schemas.openxmlformats.org/officeDocument/2006/relationships/image" Target="../media/image15.png"/><Relationship Id="rId3" Type="http://schemas.openxmlformats.org/officeDocument/2006/relationships/image" Target="../media/image1.jpeg"/><Relationship Id="rId21" Type="http://schemas.openxmlformats.org/officeDocument/2006/relationships/image" Target="../media/image18.svg"/><Relationship Id="rId7" Type="http://schemas.openxmlformats.org/officeDocument/2006/relationships/image" Target="../media/image4.svg"/><Relationship Id="rId12" Type="http://schemas.openxmlformats.org/officeDocument/2006/relationships/image" Target="../media/image9.png"/><Relationship Id="rId17" Type="http://schemas.openxmlformats.org/officeDocument/2006/relationships/image" Target="../media/image14.svg"/><Relationship Id="rId25" Type="http://schemas.openxmlformats.org/officeDocument/2006/relationships/image" Target="../media/image22.svg"/><Relationship Id="rId2" Type="http://schemas.openxmlformats.org/officeDocument/2006/relationships/notesSlide" Target="../notesSlides/notesSlide1.xml"/><Relationship Id="rId16" Type="http://schemas.openxmlformats.org/officeDocument/2006/relationships/image" Target="../media/image13.png"/><Relationship Id="rId20"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svg"/><Relationship Id="rId24" Type="http://schemas.openxmlformats.org/officeDocument/2006/relationships/image" Target="../media/image21.png"/><Relationship Id="rId5" Type="http://schemas.openxmlformats.org/officeDocument/2006/relationships/image" Target="../media/image2.png"/><Relationship Id="rId15" Type="http://schemas.openxmlformats.org/officeDocument/2006/relationships/image" Target="../media/image12.svg"/><Relationship Id="rId23" Type="http://schemas.openxmlformats.org/officeDocument/2006/relationships/image" Target="../media/image20.svg"/><Relationship Id="rId10" Type="http://schemas.openxmlformats.org/officeDocument/2006/relationships/image" Target="../media/image7.png"/><Relationship Id="rId19" Type="http://schemas.openxmlformats.org/officeDocument/2006/relationships/image" Target="../media/image16.svg"/><Relationship Id="rId4" Type="http://schemas.openxmlformats.org/officeDocument/2006/relationships/hyperlink" Target="https://www.smartsheet.com/try-it?trp=11702&amp;utm_source=integrated-content&amp;utm_campaign=/content/business-after-action-report-templates&amp;utm_medium=Simple+After+Action+Report+powerpoint+11702&amp;lpa=Simple+After+Action+Report+powerpoint+11702" TargetMode="External"/><Relationship Id="rId9" Type="http://schemas.openxmlformats.org/officeDocument/2006/relationships/image" Target="../media/image6.svg"/><Relationship Id="rId14" Type="http://schemas.openxmlformats.org/officeDocument/2006/relationships/image" Target="../media/image11.png"/><Relationship Id="rId22" Type="http://schemas.openxmlformats.org/officeDocument/2006/relationships/image" Target="../media/image19.png"/></Relationships>
</file>

<file path=ppt/slides/_rels/slide2.xml.rels><?xml version="1.0" encoding="UTF-8" standalone="yes"?>
<Relationships xmlns="http://schemas.openxmlformats.org/package/2006/relationships"><Relationship Id="rId8" Type="http://schemas.openxmlformats.org/officeDocument/2006/relationships/image" Target="../media/image27.png"/><Relationship Id="rId13" Type="http://schemas.openxmlformats.org/officeDocument/2006/relationships/image" Target="../media/image32.svg"/><Relationship Id="rId3" Type="http://schemas.openxmlformats.org/officeDocument/2006/relationships/image" Target="../media/image1.jpeg"/><Relationship Id="rId7" Type="http://schemas.openxmlformats.org/officeDocument/2006/relationships/image" Target="../media/image26.svg"/><Relationship Id="rId12" Type="http://schemas.openxmlformats.org/officeDocument/2006/relationships/image" Target="../media/image3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30.svg"/><Relationship Id="rId5" Type="http://schemas.openxmlformats.org/officeDocument/2006/relationships/image" Target="../media/image24.svg"/><Relationship Id="rId10" Type="http://schemas.openxmlformats.org/officeDocument/2006/relationships/image" Target="../media/image29.png"/><Relationship Id="rId4" Type="http://schemas.openxmlformats.org/officeDocument/2006/relationships/image" Target="../media/image23.png"/><Relationship Id="rId9" Type="http://schemas.openxmlformats.org/officeDocument/2006/relationships/image" Target="../media/image28.svg"/></Relationships>
</file>

<file path=ppt/slides/_rels/slide3.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1.jpeg"/><Relationship Id="rId7" Type="http://schemas.openxmlformats.org/officeDocument/2006/relationships/image" Target="../media/image36.sv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35.png"/><Relationship Id="rId11" Type="http://schemas.openxmlformats.org/officeDocument/2006/relationships/image" Target="../media/image40.svg"/><Relationship Id="rId5" Type="http://schemas.openxmlformats.org/officeDocument/2006/relationships/image" Target="../media/image34.svg"/><Relationship Id="rId10" Type="http://schemas.openxmlformats.org/officeDocument/2006/relationships/image" Target="../media/image39.png"/><Relationship Id="rId4" Type="http://schemas.openxmlformats.org/officeDocument/2006/relationships/image" Target="../media/image33.png"/><Relationship Id="rId9" Type="http://schemas.openxmlformats.org/officeDocument/2006/relationships/image" Target="../media/image38.svg"/></Relationships>
</file>

<file path=ppt/slides/_rels/slide4.xml.rels><?xml version="1.0" encoding="UTF-8" standalone="yes"?>
<Relationships xmlns="http://schemas.openxmlformats.org/package/2006/relationships"><Relationship Id="rId8" Type="http://schemas.openxmlformats.org/officeDocument/2006/relationships/image" Target="../media/image45.png"/><Relationship Id="rId13" Type="http://schemas.openxmlformats.org/officeDocument/2006/relationships/image" Target="../media/image50.svg"/><Relationship Id="rId18" Type="http://schemas.openxmlformats.org/officeDocument/2006/relationships/image" Target="../media/image55.png"/><Relationship Id="rId3" Type="http://schemas.openxmlformats.org/officeDocument/2006/relationships/image" Target="../media/image1.jpeg"/><Relationship Id="rId21" Type="http://schemas.openxmlformats.org/officeDocument/2006/relationships/image" Target="../media/image58.svg"/><Relationship Id="rId7" Type="http://schemas.openxmlformats.org/officeDocument/2006/relationships/image" Target="../media/image44.svg"/><Relationship Id="rId12" Type="http://schemas.openxmlformats.org/officeDocument/2006/relationships/image" Target="../media/image49.png"/><Relationship Id="rId17" Type="http://schemas.openxmlformats.org/officeDocument/2006/relationships/image" Target="../media/image54.svg"/><Relationship Id="rId2" Type="http://schemas.openxmlformats.org/officeDocument/2006/relationships/notesSlide" Target="../notesSlides/notesSlide4.xml"/><Relationship Id="rId16" Type="http://schemas.openxmlformats.org/officeDocument/2006/relationships/image" Target="../media/image53.png"/><Relationship Id="rId20" Type="http://schemas.openxmlformats.org/officeDocument/2006/relationships/image" Target="../media/image57.png"/><Relationship Id="rId1" Type="http://schemas.openxmlformats.org/officeDocument/2006/relationships/slideLayout" Target="../slideLayouts/slideLayout1.xml"/><Relationship Id="rId6" Type="http://schemas.openxmlformats.org/officeDocument/2006/relationships/image" Target="../media/image43.png"/><Relationship Id="rId11" Type="http://schemas.openxmlformats.org/officeDocument/2006/relationships/image" Target="../media/image48.svg"/><Relationship Id="rId5" Type="http://schemas.openxmlformats.org/officeDocument/2006/relationships/image" Target="../media/image42.svg"/><Relationship Id="rId15" Type="http://schemas.openxmlformats.org/officeDocument/2006/relationships/image" Target="../media/image52.svg"/><Relationship Id="rId23" Type="http://schemas.openxmlformats.org/officeDocument/2006/relationships/image" Target="../media/image60.svg"/><Relationship Id="rId10" Type="http://schemas.openxmlformats.org/officeDocument/2006/relationships/image" Target="../media/image47.png"/><Relationship Id="rId19" Type="http://schemas.openxmlformats.org/officeDocument/2006/relationships/image" Target="../media/image56.svg"/><Relationship Id="rId4" Type="http://schemas.openxmlformats.org/officeDocument/2006/relationships/image" Target="../media/image41.png"/><Relationship Id="rId9" Type="http://schemas.openxmlformats.org/officeDocument/2006/relationships/image" Target="../media/image46.svg"/><Relationship Id="rId14" Type="http://schemas.openxmlformats.org/officeDocument/2006/relationships/image" Target="../media/image51.png"/><Relationship Id="rId22" Type="http://schemas.openxmlformats.org/officeDocument/2006/relationships/image" Target="../media/image59.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erson beside yellow wall">
            <a:extLst>
              <a:ext uri="{FF2B5EF4-FFF2-40B4-BE49-F238E27FC236}">
                <a16:creationId xmlns:a16="http://schemas.microsoft.com/office/drawing/2014/main" id="{736F87BF-EB4C-7ACC-80ED-0E71A078BC8B}"/>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0" y="0"/>
            <a:ext cx="12192000" cy="6870699"/>
          </a:xfrm>
          <a:prstGeom prst="rect">
            <a:avLst/>
          </a:prstGeom>
        </p:spPr>
      </p:pic>
      <p:pic>
        <p:nvPicPr>
          <p:cNvPr id="4" name="Picture 3" descr="Person beside yellow wall">
            <a:extLst>
              <a:ext uri="{FF2B5EF4-FFF2-40B4-BE49-F238E27FC236}">
                <a16:creationId xmlns:a16="http://schemas.microsoft.com/office/drawing/2014/main" id="{647579F7-8CEB-2ADB-8F96-E9825EA7430F}"/>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 y="0"/>
            <a:ext cx="12192000" cy="6870699"/>
          </a:xfrm>
          <a:prstGeom prst="rect">
            <a:avLst/>
          </a:prstGeom>
        </p:spPr>
      </p:pic>
      <p:sp>
        <p:nvSpPr>
          <p:cNvPr id="6" name="TextBox 5">
            <a:extLst>
              <a:ext uri="{FF2B5EF4-FFF2-40B4-BE49-F238E27FC236}">
                <a16:creationId xmlns:a16="http://schemas.microsoft.com/office/drawing/2014/main" id="{4A256E81-0A24-9918-0874-62146F2BD584}"/>
              </a:ext>
            </a:extLst>
          </p:cNvPr>
          <p:cNvSpPr txBox="1"/>
          <p:nvPr/>
        </p:nvSpPr>
        <p:spPr>
          <a:xfrm>
            <a:off x="300447" y="253847"/>
            <a:ext cx="6786153" cy="954107"/>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SIMPLE AFTER ACTION REPORT TEMPLATE</a:t>
            </a:r>
          </a:p>
        </p:txBody>
      </p:sp>
      <p:pic>
        <p:nvPicPr>
          <p:cNvPr id="7" name="Picture 6">
            <a:hlinkClick r:id="rId4"/>
            <a:extLst>
              <a:ext uri="{FF2B5EF4-FFF2-40B4-BE49-F238E27FC236}">
                <a16:creationId xmlns:a16="http://schemas.microsoft.com/office/drawing/2014/main" id="{431D1743-1F6C-2AE1-1F22-54497896170D}"/>
              </a:ext>
            </a:extLst>
          </p:cNvPr>
          <p:cNvPicPr>
            <a:picLocks noChangeAspect="1"/>
          </p:cNvPicPr>
          <p:nvPr/>
        </p:nvPicPr>
        <p:blipFill>
          <a:blip r:embed="rId5"/>
          <a:stretch>
            <a:fillRect/>
          </a:stretch>
        </p:blipFill>
        <p:spPr>
          <a:xfrm>
            <a:off x="7361647" y="219061"/>
            <a:ext cx="4432330" cy="615099"/>
          </a:xfrm>
          <a:prstGeom prst="rect">
            <a:avLst/>
          </a:prstGeom>
        </p:spPr>
      </p:pic>
      <p:sp>
        <p:nvSpPr>
          <p:cNvPr id="9" name="TextBox 8">
            <a:extLst>
              <a:ext uri="{FF2B5EF4-FFF2-40B4-BE49-F238E27FC236}">
                <a16:creationId xmlns:a16="http://schemas.microsoft.com/office/drawing/2014/main" id="{72D64773-E0CB-5769-6521-C210351ABB52}"/>
              </a:ext>
            </a:extLst>
          </p:cNvPr>
          <p:cNvSpPr txBox="1"/>
          <p:nvPr/>
        </p:nvSpPr>
        <p:spPr>
          <a:xfrm>
            <a:off x="552993" y="1573695"/>
            <a:ext cx="5390608" cy="1938992"/>
          </a:xfrm>
          <a:prstGeom prst="rect">
            <a:avLst/>
          </a:prstGeom>
          <a:noFill/>
        </p:spPr>
        <p:txBody>
          <a:bodyPr wrap="square" rtlCol="0">
            <a:spAutoFit/>
          </a:bodyPr>
          <a:lstStyle/>
          <a:p>
            <a:r>
              <a:rPr lang="en-US" sz="6000" dirty="0">
                <a:latin typeface="Century Gothic" panose="020B0502020202020204" pitchFamily="34" charset="0"/>
              </a:rPr>
              <a:t>PROJECT NAME</a:t>
            </a:r>
          </a:p>
        </p:txBody>
      </p:sp>
      <p:sp>
        <p:nvSpPr>
          <p:cNvPr id="10" name="TextBox 9">
            <a:extLst>
              <a:ext uri="{FF2B5EF4-FFF2-40B4-BE49-F238E27FC236}">
                <a16:creationId xmlns:a16="http://schemas.microsoft.com/office/drawing/2014/main" id="{7B473E9F-5A90-AD6B-ECDE-13154FADE432}"/>
              </a:ext>
            </a:extLst>
          </p:cNvPr>
          <p:cNvSpPr txBox="1"/>
          <p:nvPr/>
        </p:nvSpPr>
        <p:spPr>
          <a:xfrm>
            <a:off x="552993" y="4069247"/>
            <a:ext cx="5351458" cy="646331"/>
          </a:xfrm>
          <a:prstGeom prst="rect">
            <a:avLst/>
          </a:prstGeom>
          <a:noFill/>
        </p:spPr>
        <p:txBody>
          <a:bodyPr wrap="square" rtlCol="0">
            <a:spAutoFit/>
          </a:bodyPr>
          <a:lstStyle/>
          <a:p>
            <a:r>
              <a:rPr lang="en-US" sz="3600" dirty="0">
                <a:latin typeface="Century Gothic" panose="020B0502020202020204" pitchFamily="34" charset="0"/>
              </a:rPr>
              <a:t>AFTER ACTION REPORT</a:t>
            </a:r>
            <a:endParaRPr lang="en-US" sz="1400" dirty="0">
              <a:latin typeface="Century Gothic" panose="020B0502020202020204" pitchFamily="34" charset="0"/>
            </a:endParaRPr>
          </a:p>
        </p:txBody>
      </p:sp>
      <p:sp>
        <p:nvSpPr>
          <p:cNvPr id="11" name="TextBox 10">
            <a:extLst>
              <a:ext uri="{FF2B5EF4-FFF2-40B4-BE49-F238E27FC236}">
                <a16:creationId xmlns:a16="http://schemas.microsoft.com/office/drawing/2014/main" id="{BC0158DF-C4C6-4C43-9694-E5874C40FF2B}"/>
              </a:ext>
            </a:extLst>
          </p:cNvPr>
          <p:cNvSpPr txBox="1"/>
          <p:nvPr/>
        </p:nvSpPr>
        <p:spPr>
          <a:xfrm>
            <a:off x="552991" y="5112096"/>
            <a:ext cx="8138087" cy="1231106"/>
          </a:xfrm>
          <a:prstGeom prst="rect">
            <a:avLst/>
          </a:prstGeom>
          <a:noFill/>
        </p:spPr>
        <p:txBody>
          <a:bodyPr wrap="square" rtlCol="0">
            <a:spAutoFit/>
          </a:bodyPr>
          <a:lstStyle/>
          <a:p>
            <a:r>
              <a:rPr lang="en-US" dirty="0">
                <a:latin typeface="Century Gothic" panose="020B0502020202020204" pitchFamily="34" charset="0"/>
              </a:rPr>
              <a:t>NAME</a:t>
            </a:r>
          </a:p>
          <a:p>
            <a:r>
              <a:rPr lang="en-US" sz="1400" dirty="0">
                <a:latin typeface="Century Gothic" panose="020B0502020202020204" pitchFamily="34" charset="0"/>
              </a:rPr>
              <a:t>PROJECT MANAGER</a:t>
            </a:r>
          </a:p>
          <a:p>
            <a:endParaRPr lang="en-US" sz="1400" dirty="0">
              <a:latin typeface="Century Gothic" panose="020B0502020202020204" pitchFamily="34" charset="0"/>
            </a:endParaRPr>
          </a:p>
          <a:p>
            <a:endParaRPr lang="en-US" sz="1400" dirty="0">
              <a:latin typeface="Century Gothic" panose="020B0502020202020204" pitchFamily="34" charset="0"/>
            </a:endParaRPr>
          </a:p>
          <a:p>
            <a:r>
              <a:rPr lang="en-US" sz="1400" dirty="0">
                <a:latin typeface="Century Gothic" panose="020B0502020202020204" pitchFamily="34" charset="0"/>
              </a:rPr>
              <a:t>00/00/0000</a:t>
            </a:r>
          </a:p>
        </p:txBody>
      </p:sp>
      <p:grpSp>
        <p:nvGrpSpPr>
          <p:cNvPr id="49" name="Group 48">
            <a:extLst>
              <a:ext uri="{FF2B5EF4-FFF2-40B4-BE49-F238E27FC236}">
                <a16:creationId xmlns:a16="http://schemas.microsoft.com/office/drawing/2014/main" id="{AECF5C15-0AC2-4EA6-2E93-6954923E472F}"/>
              </a:ext>
            </a:extLst>
          </p:cNvPr>
          <p:cNvGrpSpPr/>
          <p:nvPr/>
        </p:nvGrpSpPr>
        <p:grpSpPr>
          <a:xfrm>
            <a:off x="6248401" y="1053221"/>
            <a:ext cx="5741275" cy="5797096"/>
            <a:chOff x="6248401" y="1053221"/>
            <a:chExt cx="5741275" cy="5797096"/>
          </a:xfrm>
          <a:solidFill>
            <a:srgbClr val="000000">
              <a:alpha val="70000"/>
            </a:srgbClr>
          </a:solidFill>
        </p:grpSpPr>
        <p:pic>
          <p:nvPicPr>
            <p:cNvPr id="12" name="Graphic 12" descr="List with solid fill">
              <a:extLst>
                <a:ext uri="{FF2B5EF4-FFF2-40B4-BE49-F238E27FC236}">
                  <a16:creationId xmlns:a16="http://schemas.microsoft.com/office/drawing/2014/main" id="{69B12D8B-3E20-9536-823C-0368DD9553E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100442" y="4453968"/>
              <a:ext cx="1889234" cy="1889234"/>
            </a:xfrm>
            <a:prstGeom prst="rect">
              <a:avLst/>
            </a:prstGeom>
          </p:spPr>
        </p:pic>
        <p:pic>
          <p:nvPicPr>
            <p:cNvPr id="13" name="Graphic 2" descr="List with solid fill">
              <a:extLst>
                <a:ext uri="{FF2B5EF4-FFF2-40B4-BE49-F238E27FC236}">
                  <a16:creationId xmlns:a16="http://schemas.microsoft.com/office/drawing/2014/main" id="{7742D6A8-3D04-5671-DCC8-ABAC456A920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286385" y="1173582"/>
              <a:ext cx="1353207" cy="1353207"/>
            </a:xfrm>
            <a:prstGeom prst="rect">
              <a:avLst/>
            </a:prstGeom>
          </p:spPr>
        </p:pic>
        <p:pic>
          <p:nvPicPr>
            <p:cNvPr id="14" name="Graphic 4" descr="Eye Scan with solid fill">
              <a:extLst>
                <a:ext uri="{FF2B5EF4-FFF2-40B4-BE49-F238E27FC236}">
                  <a16:creationId xmlns:a16="http://schemas.microsoft.com/office/drawing/2014/main" id="{A44D70EB-2537-1AD6-543E-B72228B5490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505845" y="1719000"/>
              <a:ext cx="2071967" cy="2071967"/>
            </a:xfrm>
            <a:prstGeom prst="rect">
              <a:avLst/>
            </a:prstGeom>
          </p:spPr>
        </p:pic>
        <p:pic>
          <p:nvPicPr>
            <p:cNvPr id="15" name="Graphic 5" descr="Presentation with checklist with solid fill">
              <a:extLst>
                <a:ext uri="{FF2B5EF4-FFF2-40B4-BE49-F238E27FC236}">
                  <a16:creationId xmlns:a16="http://schemas.microsoft.com/office/drawing/2014/main" id="{1F5A2457-602D-4AAF-3AE6-E5F6B32130C5}"/>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9501612" y="1053221"/>
              <a:ext cx="1638444" cy="1638444"/>
            </a:xfrm>
            <a:prstGeom prst="rect">
              <a:avLst/>
            </a:prstGeom>
          </p:spPr>
        </p:pic>
        <p:pic>
          <p:nvPicPr>
            <p:cNvPr id="16" name="Graphic 3" descr="Meeting with solid fill">
              <a:extLst>
                <a:ext uri="{FF2B5EF4-FFF2-40B4-BE49-F238E27FC236}">
                  <a16:creationId xmlns:a16="http://schemas.microsoft.com/office/drawing/2014/main" id="{241B8652-2E2E-725C-3457-455DFE8AE6AC}"/>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0155533" y="2645747"/>
              <a:ext cx="1638444" cy="1638444"/>
            </a:xfrm>
            <a:prstGeom prst="rect">
              <a:avLst/>
            </a:prstGeom>
          </p:spPr>
        </p:pic>
        <p:pic>
          <p:nvPicPr>
            <p:cNvPr id="44" name="Graphic 6" descr="Rollercoaster Up with solid fill">
              <a:extLst>
                <a:ext uri="{FF2B5EF4-FFF2-40B4-BE49-F238E27FC236}">
                  <a16:creationId xmlns:a16="http://schemas.microsoft.com/office/drawing/2014/main" id="{8F8944C0-632D-652F-4D88-DACBA08C42A7}"/>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248401" y="3234768"/>
              <a:ext cx="1219200" cy="1219200"/>
            </a:xfrm>
            <a:prstGeom prst="rect">
              <a:avLst/>
            </a:prstGeom>
          </p:spPr>
        </p:pic>
        <p:pic>
          <p:nvPicPr>
            <p:cNvPr id="45" name="Graphic 7" descr="Rollercoaster Up with solid fill">
              <a:extLst>
                <a:ext uri="{FF2B5EF4-FFF2-40B4-BE49-F238E27FC236}">
                  <a16:creationId xmlns:a16="http://schemas.microsoft.com/office/drawing/2014/main" id="{596CCFAD-64EB-1194-74CF-96718959814F}"/>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8219426" y="3464969"/>
              <a:ext cx="1889234" cy="1889234"/>
            </a:xfrm>
            <a:prstGeom prst="rect">
              <a:avLst/>
            </a:prstGeom>
          </p:spPr>
        </p:pic>
        <p:pic>
          <p:nvPicPr>
            <p:cNvPr id="46" name="Graphic 10" descr="Thumbs up sign with solid fill">
              <a:extLst>
                <a:ext uri="{FF2B5EF4-FFF2-40B4-BE49-F238E27FC236}">
                  <a16:creationId xmlns:a16="http://schemas.microsoft.com/office/drawing/2014/main" id="{5F774118-68D9-A448-F83A-75D6517FA5AA}"/>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6991221" y="4243382"/>
              <a:ext cx="1214208" cy="1214208"/>
            </a:xfrm>
            <a:prstGeom prst="rect">
              <a:avLst/>
            </a:prstGeom>
          </p:spPr>
        </p:pic>
        <p:pic>
          <p:nvPicPr>
            <p:cNvPr id="47" name="Graphic 9" descr="Thumbs Down with solid fill">
              <a:extLst>
                <a:ext uri="{FF2B5EF4-FFF2-40B4-BE49-F238E27FC236}">
                  <a16:creationId xmlns:a16="http://schemas.microsoft.com/office/drawing/2014/main" id="{57F97D11-6BC4-0573-3FEF-BD71176325F6}"/>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9515854" y="5125695"/>
              <a:ext cx="848523" cy="848523"/>
            </a:xfrm>
            <a:prstGeom prst="rect">
              <a:avLst/>
            </a:prstGeom>
          </p:spPr>
        </p:pic>
        <p:pic>
          <p:nvPicPr>
            <p:cNvPr id="48" name="Graphic 11" descr="Inbox Check with solid fill">
              <a:extLst>
                <a:ext uri="{FF2B5EF4-FFF2-40B4-BE49-F238E27FC236}">
                  <a16:creationId xmlns:a16="http://schemas.microsoft.com/office/drawing/2014/main" id="{D6B3155E-2F23-3A4D-1023-8B4CD5219238}"/>
                </a:ext>
              </a:extLst>
            </p:cNvPr>
            <p:cNvPicPr>
              <a:picLocks noChangeAspect="1"/>
            </p:cNvPicPr>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7917428" y="5098119"/>
              <a:ext cx="1752198" cy="1752198"/>
            </a:xfrm>
            <a:prstGeom prst="rect">
              <a:avLst/>
            </a:prstGeom>
          </p:spPr>
        </p:pic>
      </p:grpSp>
    </p:spTree>
    <p:extLst>
      <p:ext uri="{BB962C8B-B14F-4D97-AF65-F5344CB8AC3E}">
        <p14:creationId xmlns:p14="http://schemas.microsoft.com/office/powerpoint/2010/main" val="359996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erson beside yellow wall">
            <a:extLst>
              <a:ext uri="{FF2B5EF4-FFF2-40B4-BE49-F238E27FC236}">
                <a16:creationId xmlns:a16="http://schemas.microsoft.com/office/drawing/2014/main" id="{736F87BF-EB4C-7ACC-80ED-0E71A078BC8B}"/>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0" y="0"/>
            <a:ext cx="12192000" cy="6870699"/>
          </a:xfrm>
          <a:prstGeom prst="rect">
            <a:avLst/>
          </a:prstGeom>
        </p:spPr>
      </p:pic>
      <p:pic>
        <p:nvPicPr>
          <p:cNvPr id="4" name="Picture 3" descr="Person beside yellow wall">
            <a:extLst>
              <a:ext uri="{FF2B5EF4-FFF2-40B4-BE49-F238E27FC236}">
                <a16:creationId xmlns:a16="http://schemas.microsoft.com/office/drawing/2014/main" id="{647579F7-8CEB-2ADB-8F96-E9825EA7430F}"/>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 y="0"/>
            <a:ext cx="12192000" cy="6870699"/>
          </a:xfrm>
          <a:prstGeom prst="rect">
            <a:avLst/>
          </a:prstGeom>
        </p:spPr>
      </p:pic>
      <p:sp>
        <p:nvSpPr>
          <p:cNvPr id="72" name="Right Triangle 71">
            <a:extLst>
              <a:ext uri="{FF2B5EF4-FFF2-40B4-BE49-F238E27FC236}">
                <a16:creationId xmlns:a16="http://schemas.microsoft.com/office/drawing/2014/main" id="{6F1E32D3-55B1-5070-0A4B-A436E7136F49}"/>
              </a:ext>
            </a:extLst>
          </p:cNvPr>
          <p:cNvSpPr/>
          <p:nvPr/>
        </p:nvSpPr>
        <p:spPr>
          <a:xfrm rot="5400000">
            <a:off x="7629283" y="5829638"/>
            <a:ext cx="457200" cy="850461"/>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31" name="Round Diagonal Corner Rectangle 30">
            <a:extLst>
              <a:ext uri="{FF2B5EF4-FFF2-40B4-BE49-F238E27FC236}">
                <a16:creationId xmlns:a16="http://schemas.microsoft.com/office/drawing/2014/main" id="{50C6809E-B845-3E4B-A2D0-6466CBA72492}"/>
              </a:ext>
            </a:extLst>
          </p:cNvPr>
          <p:cNvSpPr>
            <a:spLocks/>
          </p:cNvSpPr>
          <p:nvPr/>
        </p:nvSpPr>
        <p:spPr>
          <a:xfrm>
            <a:off x="7432652" y="1746371"/>
            <a:ext cx="2011680" cy="4297680"/>
          </a:xfrm>
          <a:prstGeom prst="round2DiagRect">
            <a:avLst>
              <a:gd name="adj1" fmla="val 705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rtl="0">
              <a:lnSpc>
                <a:spcPct val="150000"/>
              </a:lnSpc>
              <a:spcBef>
                <a:spcPts val="0"/>
              </a:spcBef>
              <a:spcAft>
                <a:spcPts val="0"/>
              </a:spcAft>
            </a:pPr>
            <a:r>
              <a:rPr lang="en-US" sz="1200" b="0" i="0" u="none" strike="noStrike" dirty="0">
                <a:solidFill>
                  <a:srgbClr val="000000"/>
                </a:solidFill>
                <a:effectLst/>
                <a:latin typeface="Century Gothic" panose="020B0502020202020204" pitchFamily="34" charset="0"/>
              </a:rPr>
              <a:t>…</a:t>
            </a:r>
            <a:endParaRPr lang="en-US" sz="1200" b="0" dirty="0">
              <a:effectLst/>
            </a:endParaRPr>
          </a:p>
        </p:txBody>
      </p:sp>
      <p:sp>
        <p:nvSpPr>
          <p:cNvPr id="104" name="Round Diagonal Corner Rectangle 103">
            <a:extLst>
              <a:ext uri="{FF2B5EF4-FFF2-40B4-BE49-F238E27FC236}">
                <a16:creationId xmlns:a16="http://schemas.microsoft.com/office/drawing/2014/main" id="{E939CC4C-A0BF-BFA1-E0FC-04F217D440AD}"/>
              </a:ext>
            </a:extLst>
          </p:cNvPr>
          <p:cNvSpPr>
            <a:spLocks/>
          </p:cNvSpPr>
          <p:nvPr/>
        </p:nvSpPr>
        <p:spPr>
          <a:xfrm>
            <a:off x="7432652" y="1045029"/>
            <a:ext cx="2011680" cy="1039716"/>
          </a:xfrm>
          <a:prstGeom prst="round2DiagRect">
            <a:avLst>
              <a:gd name="adj1" fmla="val 11534"/>
              <a:gd name="adj2" fmla="val 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45720" rIns="45720" rtlCol="0" anchor="ctr" anchorCtr="0"/>
          <a:lstStyle/>
          <a:p>
            <a:pPr algn="r"/>
            <a:r>
              <a:rPr lang="en-US" sz="1900" dirty="0">
                <a:solidFill>
                  <a:schemeClr val="bg1"/>
                </a:solidFill>
                <a:latin typeface="Century Gothic" panose="020B0502020202020204" pitchFamily="34" charset="0"/>
              </a:rPr>
              <a:t>WHAT DID WE EXPECT TO HAPPEN?</a:t>
            </a:r>
            <a:endParaRPr lang="en-US" sz="1900" dirty="0">
              <a:solidFill>
                <a:schemeClr val="bg1"/>
              </a:solidFill>
            </a:endParaRPr>
          </a:p>
        </p:txBody>
      </p:sp>
      <p:sp>
        <p:nvSpPr>
          <p:cNvPr id="65" name="Right Triangle 64">
            <a:extLst>
              <a:ext uri="{FF2B5EF4-FFF2-40B4-BE49-F238E27FC236}">
                <a16:creationId xmlns:a16="http://schemas.microsoft.com/office/drawing/2014/main" id="{7EF711EF-462E-61A0-2775-4D0198A74A17}"/>
              </a:ext>
            </a:extLst>
          </p:cNvPr>
          <p:cNvSpPr/>
          <p:nvPr/>
        </p:nvSpPr>
        <p:spPr>
          <a:xfrm rot="5400000">
            <a:off x="5279638" y="5829638"/>
            <a:ext cx="457200" cy="850461"/>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28" name="Round Diagonal Corner Rectangle 27">
            <a:extLst>
              <a:ext uri="{FF2B5EF4-FFF2-40B4-BE49-F238E27FC236}">
                <a16:creationId xmlns:a16="http://schemas.microsoft.com/office/drawing/2014/main" id="{A692A2B4-9367-A686-978B-920D9E070DDA}"/>
              </a:ext>
            </a:extLst>
          </p:cNvPr>
          <p:cNvSpPr>
            <a:spLocks/>
          </p:cNvSpPr>
          <p:nvPr/>
        </p:nvSpPr>
        <p:spPr>
          <a:xfrm>
            <a:off x="5083007" y="1746371"/>
            <a:ext cx="2011680" cy="4297680"/>
          </a:xfrm>
          <a:prstGeom prst="round2DiagRect">
            <a:avLst>
              <a:gd name="adj1" fmla="val 705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rtl="0">
              <a:lnSpc>
                <a:spcPct val="150000"/>
              </a:lnSpc>
              <a:spcBef>
                <a:spcPts val="0"/>
              </a:spcBef>
              <a:spcAft>
                <a:spcPts val="0"/>
              </a:spcAft>
            </a:pPr>
            <a:r>
              <a:rPr lang="en-US" sz="1200" b="0" i="0" u="none" strike="noStrike" dirty="0">
                <a:solidFill>
                  <a:srgbClr val="000000"/>
                </a:solidFill>
                <a:effectLst/>
                <a:latin typeface="Century Gothic" panose="020B0502020202020204" pitchFamily="34" charset="0"/>
              </a:rPr>
              <a:t>…</a:t>
            </a:r>
            <a:endParaRPr lang="en-US" sz="1200" b="0" dirty="0">
              <a:effectLst/>
            </a:endParaRPr>
          </a:p>
        </p:txBody>
      </p:sp>
      <p:sp>
        <p:nvSpPr>
          <p:cNvPr id="103" name="Round Diagonal Corner Rectangle 102">
            <a:extLst>
              <a:ext uri="{FF2B5EF4-FFF2-40B4-BE49-F238E27FC236}">
                <a16:creationId xmlns:a16="http://schemas.microsoft.com/office/drawing/2014/main" id="{F147A636-5137-E575-837D-A680A6B21BD4}"/>
              </a:ext>
            </a:extLst>
          </p:cNvPr>
          <p:cNvSpPr>
            <a:spLocks/>
          </p:cNvSpPr>
          <p:nvPr/>
        </p:nvSpPr>
        <p:spPr>
          <a:xfrm>
            <a:off x="5083007" y="1045029"/>
            <a:ext cx="2011680" cy="1039716"/>
          </a:xfrm>
          <a:prstGeom prst="round2DiagRect">
            <a:avLst>
              <a:gd name="adj1" fmla="val 11534"/>
              <a:gd name="adj2" fmla="val 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45720" rIns="45720" rtlCol="0" anchor="ctr" anchorCtr="0"/>
          <a:lstStyle/>
          <a:p>
            <a:pPr algn="r"/>
            <a:r>
              <a:rPr lang="en-US" sz="1900" dirty="0">
                <a:solidFill>
                  <a:schemeClr val="bg1"/>
                </a:solidFill>
                <a:latin typeface="Century Gothic" panose="020B0502020202020204" pitchFamily="34" charset="0"/>
              </a:rPr>
              <a:t>STAKEHOLDERS</a:t>
            </a:r>
            <a:endParaRPr lang="en-US" sz="1900" dirty="0">
              <a:solidFill>
                <a:schemeClr val="bg1"/>
              </a:solidFill>
            </a:endParaRPr>
          </a:p>
        </p:txBody>
      </p:sp>
      <p:sp>
        <p:nvSpPr>
          <p:cNvPr id="58" name="Right Triangle 57">
            <a:extLst>
              <a:ext uri="{FF2B5EF4-FFF2-40B4-BE49-F238E27FC236}">
                <a16:creationId xmlns:a16="http://schemas.microsoft.com/office/drawing/2014/main" id="{7FC24757-EEDD-1E91-4C4C-4D292023A902}"/>
              </a:ext>
            </a:extLst>
          </p:cNvPr>
          <p:cNvSpPr/>
          <p:nvPr/>
        </p:nvSpPr>
        <p:spPr>
          <a:xfrm rot="5400000">
            <a:off x="2929993" y="5829638"/>
            <a:ext cx="457200" cy="850461"/>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27" name="Round Diagonal Corner Rectangle 26">
            <a:extLst>
              <a:ext uri="{FF2B5EF4-FFF2-40B4-BE49-F238E27FC236}">
                <a16:creationId xmlns:a16="http://schemas.microsoft.com/office/drawing/2014/main" id="{E71E2976-69E3-58CA-FB5E-7494DAD81EBE}"/>
              </a:ext>
            </a:extLst>
          </p:cNvPr>
          <p:cNvSpPr>
            <a:spLocks/>
          </p:cNvSpPr>
          <p:nvPr/>
        </p:nvSpPr>
        <p:spPr>
          <a:xfrm>
            <a:off x="2733362" y="1746371"/>
            <a:ext cx="2011680" cy="4297680"/>
          </a:xfrm>
          <a:prstGeom prst="round2DiagRect">
            <a:avLst>
              <a:gd name="adj1" fmla="val 705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rtl="0">
              <a:lnSpc>
                <a:spcPct val="150000"/>
              </a:lnSpc>
              <a:spcBef>
                <a:spcPts val="0"/>
              </a:spcBef>
              <a:spcAft>
                <a:spcPts val="0"/>
              </a:spcAft>
            </a:pPr>
            <a:r>
              <a:rPr lang="en-US" sz="1200" b="0" i="0" u="none" strike="noStrike" dirty="0">
                <a:solidFill>
                  <a:srgbClr val="000000"/>
                </a:solidFill>
                <a:effectLst/>
                <a:latin typeface="Century Gothic" panose="020B0502020202020204" pitchFamily="34" charset="0"/>
              </a:rPr>
              <a:t>…</a:t>
            </a:r>
            <a:endParaRPr lang="en-US" sz="1200" b="0" dirty="0">
              <a:effectLst/>
            </a:endParaRPr>
          </a:p>
        </p:txBody>
      </p:sp>
      <p:sp>
        <p:nvSpPr>
          <p:cNvPr id="102" name="Round Diagonal Corner Rectangle 101">
            <a:extLst>
              <a:ext uri="{FF2B5EF4-FFF2-40B4-BE49-F238E27FC236}">
                <a16:creationId xmlns:a16="http://schemas.microsoft.com/office/drawing/2014/main" id="{58A3DBAC-FB53-46ED-E59D-60FB7A2FC72D}"/>
              </a:ext>
            </a:extLst>
          </p:cNvPr>
          <p:cNvSpPr>
            <a:spLocks/>
          </p:cNvSpPr>
          <p:nvPr/>
        </p:nvSpPr>
        <p:spPr>
          <a:xfrm>
            <a:off x="2733362" y="1045029"/>
            <a:ext cx="2011680" cy="1039716"/>
          </a:xfrm>
          <a:prstGeom prst="round2DiagRect">
            <a:avLst>
              <a:gd name="adj1" fmla="val 11534"/>
              <a:gd name="adj2" fmla="val 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45720" rIns="45720" rtlCol="0" anchor="ctr" anchorCtr="0"/>
          <a:lstStyle/>
          <a:p>
            <a:pPr algn="r"/>
            <a:r>
              <a:rPr lang="en-US" sz="1900" dirty="0">
                <a:solidFill>
                  <a:schemeClr val="bg1"/>
                </a:solidFill>
                <a:latin typeface="Century Gothic" panose="020B0502020202020204" pitchFamily="34" charset="0"/>
              </a:rPr>
              <a:t>OBJECTIVES</a:t>
            </a:r>
            <a:endParaRPr lang="en-US" sz="1900" dirty="0">
              <a:solidFill>
                <a:schemeClr val="bg1"/>
              </a:solidFill>
            </a:endParaRPr>
          </a:p>
        </p:txBody>
      </p:sp>
      <p:sp>
        <p:nvSpPr>
          <p:cNvPr id="26" name="Right Triangle 25">
            <a:extLst>
              <a:ext uri="{FF2B5EF4-FFF2-40B4-BE49-F238E27FC236}">
                <a16:creationId xmlns:a16="http://schemas.microsoft.com/office/drawing/2014/main" id="{7FA14D25-E1B1-6E5F-1044-0ADC0CC9A134}"/>
              </a:ext>
            </a:extLst>
          </p:cNvPr>
          <p:cNvSpPr/>
          <p:nvPr/>
        </p:nvSpPr>
        <p:spPr>
          <a:xfrm rot="5400000">
            <a:off x="580347" y="5829638"/>
            <a:ext cx="457200" cy="850461"/>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25" name="Round Diagonal Corner Rectangle 24">
            <a:extLst>
              <a:ext uri="{FF2B5EF4-FFF2-40B4-BE49-F238E27FC236}">
                <a16:creationId xmlns:a16="http://schemas.microsoft.com/office/drawing/2014/main" id="{C5900AE6-8A53-0116-46DE-3E5EE1EF5A7A}"/>
              </a:ext>
            </a:extLst>
          </p:cNvPr>
          <p:cNvSpPr>
            <a:spLocks/>
          </p:cNvSpPr>
          <p:nvPr/>
        </p:nvSpPr>
        <p:spPr>
          <a:xfrm>
            <a:off x="383717" y="1746371"/>
            <a:ext cx="2011680" cy="4297680"/>
          </a:xfrm>
          <a:prstGeom prst="round2DiagRect">
            <a:avLst>
              <a:gd name="adj1" fmla="val 705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rtl="0">
              <a:lnSpc>
                <a:spcPct val="150000"/>
              </a:lnSpc>
              <a:spcBef>
                <a:spcPts val="0"/>
              </a:spcBef>
              <a:spcAft>
                <a:spcPts val="0"/>
              </a:spcAft>
            </a:pPr>
            <a:r>
              <a:rPr lang="en-US" sz="1200" b="0" i="0" u="none" strike="noStrike" dirty="0">
                <a:solidFill>
                  <a:srgbClr val="000000"/>
                </a:solidFill>
                <a:effectLst/>
                <a:latin typeface="Century Gothic" panose="020B0502020202020204" pitchFamily="34" charset="0"/>
              </a:rPr>
              <a:t>…</a:t>
            </a:r>
            <a:endParaRPr lang="en-US" sz="1200" b="0" dirty="0">
              <a:effectLst/>
            </a:endParaRPr>
          </a:p>
        </p:txBody>
      </p:sp>
      <p:sp>
        <p:nvSpPr>
          <p:cNvPr id="100" name="Round Diagonal Corner Rectangle 99">
            <a:extLst>
              <a:ext uri="{FF2B5EF4-FFF2-40B4-BE49-F238E27FC236}">
                <a16:creationId xmlns:a16="http://schemas.microsoft.com/office/drawing/2014/main" id="{816EFC4B-2D90-ADBA-A3A4-B3E185BD587A}"/>
              </a:ext>
            </a:extLst>
          </p:cNvPr>
          <p:cNvSpPr>
            <a:spLocks/>
          </p:cNvSpPr>
          <p:nvPr/>
        </p:nvSpPr>
        <p:spPr>
          <a:xfrm>
            <a:off x="383717" y="1045029"/>
            <a:ext cx="2011680" cy="1039716"/>
          </a:xfrm>
          <a:prstGeom prst="round2DiagRect">
            <a:avLst>
              <a:gd name="adj1" fmla="val 11534"/>
              <a:gd name="adj2" fmla="val 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45720" rIns="45720" rtlCol="0" anchor="ctr" anchorCtr="0"/>
          <a:lstStyle/>
          <a:p>
            <a:pPr algn="r"/>
            <a:r>
              <a:rPr lang="en-US" sz="1900" dirty="0">
                <a:solidFill>
                  <a:schemeClr val="bg1"/>
                </a:solidFill>
                <a:latin typeface="Century Gothic" panose="020B0502020202020204" pitchFamily="34" charset="0"/>
              </a:rPr>
              <a:t>SCOPE</a:t>
            </a:r>
            <a:endParaRPr lang="en-US" sz="1900" dirty="0">
              <a:solidFill>
                <a:schemeClr val="bg1"/>
              </a:solidFill>
            </a:endParaRPr>
          </a:p>
        </p:txBody>
      </p:sp>
      <p:sp>
        <p:nvSpPr>
          <p:cNvPr id="6" name="TextBox 5">
            <a:extLst>
              <a:ext uri="{FF2B5EF4-FFF2-40B4-BE49-F238E27FC236}">
                <a16:creationId xmlns:a16="http://schemas.microsoft.com/office/drawing/2014/main" id="{4A256E81-0A24-9918-0874-62146F2BD584}"/>
              </a:ext>
            </a:extLst>
          </p:cNvPr>
          <p:cNvSpPr txBox="1"/>
          <p:nvPr/>
        </p:nvSpPr>
        <p:spPr>
          <a:xfrm>
            <a:off x="300447" y="253847"/>
            <a:ext cx="6786153" cy="707886"/>
          </a:xfrm>
          <a:prstGeom prst="rect">
            <a:avLst/>
          </a:prstGeom>
          <a:noFill/>
        </p:spPr>
        <p:txBody>
          <a:bodyPr wrap="square" rtlCol="0">
            <a:spAutoFit/>
          </a:bodyPr>
          <a:lstStyle/>
          <a:p>
            <a:r>
              <a:rPr lang="en-US" sz="4000" dirty="0">
                <a:solidFill>
                  <a:schemeClr val="tx1">
                    <a:lumMod val="75000"/>
                    <a:lumOff val="25000"/>
                  </a:schemeClr>
                </a:solidFill>
                <a:latin typeface="Century Gothic" panose="020B0502020202020204" pitchFamily="34" charset="0"/>
              </a:rPr>
              <a:t>AFTER ACTION REPORT</a:t>
            </a:r>
          </a:p>
        </p:txBody>
      </p:sp>
      <p:sp>
        <p:nvSpPr>
          <p:cNvPr id="3" name="Right Triangle 2">
            <a:extLst>
              <a:ext uri="{FF2B5EF4-FFF2-40B4-BE49-F238E27FC236}">
                <a16:creationId xmlns:a16="http://schemas.microsoft.com/office/drawing/2014/main" id="{92554C9E-304B-72FB-C687-DC3D0FB0EA7B}"/>
              </a:ext>
            </a:extLst>
          </p:cNvPr>
          <p:cNvSpPr/>
          <p:nvPr/>
        </p:nvSpPr>
        <p:spPr>
          <a:xfrm rot="5400000">
            <a:off x="9978928" y="5829638"/>
            <a:ext cx="457200" cy="850461"/>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5" name="Round Diagonal Corner Rectangle 4">
            <a:extLst>
              <a:ext uri="{FF2B5EF4-FFF2-40B4-BE49-F238E27FC236}">
                <a16:creationId xmlns:a16="http://schemas.microsoft.com/office/drawing/2014/main" id="{0EC38860-B03B-E30F-3F76-8C4F99FFA400}"/>
              </a:ext>
            </a:extLst>
          </p:cNvPr>
          <p:cNvSpPr>
            <a:spLocks/>
          </p:cNvSpPr>
          <p:nvPr/>
        </p:nvSpPr>
        <p:spPr>
          <a:xfrm>
            <a:off x="9782297" y="1746371"/>
            <a:ext cx="2011680" cy="4297680"/>
          </a:xfrm>
          <a:prstGeom prst="round2DiagRect">
            <a:avLst>
              <a:gd name="adj1" fmla="val 705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rtl="0">
              <a:lnSpc>
                <a:spcPct val="150000"/>
              </a:lnSpc>
              <a:spcBef>
                <a:spcPts val="0"/>
              </a:spcBef>
              <a:spcAft>
                <a:spcPts val="0"/>
              </a:spcAft>
            </a:pPr>
            <a:r>
              <a:rPr lang="en-US" sz="1200" b="0" i="0" u="none" strike="noStrike" dirty="0">
                <a:solidFill>
                  <a:srgbClr val="000000"/>
                </a:solidFill>
                <a:effectLst/>
                <a:latin typeface="Century Gothic" panose="020B0502020202020204" pitchFamily="34" charset="0"/>
              </a:rPr>
              <a:t>…</a:t>
            </a:r>
            <a:endParaRPr lang="en-US" sz="1200" b="0" dirty="0">
              <a:effectLst/>
            </a:endParaRPr>
          </a:p>
        </p:txBody>
      </p:sp>
      <p:sp>
        <p:nvSpPr>
          <p:cNvPr id="8" name="Round Diagonal Corner Rectangle 7">
            <a:extLst>
              <a:ext uri="{FF2B5EF4-FFF2-40B4-BE49-F238E27FC236}">
                <a16:creationId xmlns:a16="http://schemas.microsoft.com/office/drawing/2014/main" id="{2E511FA4-5ABA-963A-EC33-D54E78D88C33}"/>
              </a:ext>
            </a:extLst>
          </p:cNvPr>
          <p:cNvSpPr>
            <a:spLocks/>
          </p:cNvSpPr>
          <p:nvPr/>
        </p:nvSpPr>
        <p:spPr>
          <a:xfrm>
            <a:off x="9782297" y="1045029"/>
            <a:ext cx="2011680" cy="1039716"/>
          </a:xfrm>
          <a:prstGeom prst="round2DiagRect">
            <a:avLst>
              <a:gd name="adj1" fmla="val 11534"/>
              <a:gd name="adj2" fmla="val 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45720" rIns="45720" rtlCol="0" anchor="ctr" anchorCtr="0"/>
          <a:lstStyle/>
          <a:p>
            <a:pPr algn="r"/>
            <a:r>
              <a:rPr lang="en-US" sz="1900" dirty="0">
                <a:solidFill>
                  <a:schemeClr val="bg1"/>
                </a:solidFill>
                <a:latin typeface="Century Gothic" panose="020B0502020202020204" pitchFamily="34" charset="0"/>
              </a:rPr>
              <a:t>WHAT HAPPENED?</a:t>
            </a:r>
            <a:endParaRPr lang="en-US" sz="1900" dirty="0">
              <a:solidFill>
                <a:schemeClr val="bg1"/>
              </a:solidFill>
            </a:endParaRPr>
          </a:p>
        </p:txBody>
      </p:sp>
      <p:pic>
        <p:nvPicPr>
          <p:cNvPr id="7" name="Graphic 4" descr="Eye Scan with solid fill">
            <a:extLst>
              <a:ext uri="{FF2B5EF4-FFF2-40B4-BE49-F238E27FC236}">
                <a16:creationId xmlns:a16="http://schemas.microsoft.com/office/drawing/2014/main" id="{900F2B02-8C93-E91E-0E0D-29DA45F873D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572143" y="5294748"/>
            <a:ext cx="731520" cy="731520"/>
          </a:xfrm>
          <a:prstGeom prst="rect">
            <a:avLst/>
          </a:prstGeom>
        </p:spPr>
      </p:pic>
      <p:pic>
        <p:nvPicPr>
          <p:cNvPr id="9" name="Graphic 5" descr="Presentation with checklist with solid fill">
            <a:extLst>
              <a:ext uri="{FF2B5EF4-FFF2-40B4-BE49-F238E27FC236}">
                <a16:creationId xmlns:a16="http://schemas.microsoft.com/office/drawing/2014/main" id="{691B8563-61AB-50D3-4726-7BEBEA66630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921789" y="5312531"/>
            <a:ext cx="731520" cy="731520"/>
          </a:xfrm>
          <a:prstGeom prst="rect">
            <a:avLst/>
          </a:prstGeom>
        </p:spPr>
      </p:pic>
      <p:pic>
        <p:nvPicPr>
          <p:cNvPr id="11" name="Graphic 3" descr="Meeting with solid fill">
            <a:extLst>
              <a:ext uri="{FF2B5EF4-FFF2-40B4-BE49-F238E27FC236}">
                <a16:creationId xmlns:a16="http://schemas.microsoft.com/office/drawing/2014/main" id="{F31DD349-2928-FB8F-FFB7-7E0434786F2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258533" y="5337753"/>
            <a:ext cx="731520" cy="731520"/>
          </a:xfrm>
          <a:prstGeom prst="rect">
            <a:avLst/>
          </a:prstGeom>
        </p:spPr>
      </p:pic>
      <p:pic>
        <p:nvPicPr>
          <p:cNvPr id="12" name="Graphic 6" descr="Rollercoaster Up with solid fill">
            <a:extLst>
              <a:ext uri="{FF2B5EF4-FFF2-40B4-BE49-F238E27FC236}">
                <a16:creationId xmlns:a16="http://schemas.microsoft.com/office/drawing/2014/main" id="{6889C255-A5D0-B027-4FD8-5D70521903F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621079" y="5294748"/>
            <a:ext cx="731520" cy="731520"/>
          </a:xfrm>
          <a:prstGeom prst="rect">
            <a:avLst/>
          </a:prstGeom>
        </p:spPr>
      </p:pic>
      <p:pic>
        <p:nvPicPr>
          <p:cNvPr id="13" name="Graphic 7" descr="Rollercoaster Up with solid fill">
            <a:extLst>
              <a:ext uri="{FF2B5EF4-FFF2-40B4-BE49-F238E27FC236}">
                <a16:creationId xmlns:a16="http://schemas.microsoft.com/office/drawing/2014/main" id="{B6F6D08A-CCD2-E7C7-4B6A-4423F650F276}"/>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0970724" y="5312531"/>
            <a:ext cx="731520" cy="731520"/>
          </a:xfrm>
          <a:prstGeom prst="rect">
            <a:avLst/>
          </a:prstGeom>
        </p:spPr>
      </p:pic>
    </p:spTree>
    <p:extLst>
      <p:ext uri="{BB962C8B-B14F-4D97-AF65-F5344CB8AC3E}">
        <p14:creationId xmlns:p14="http://schemas.microsoft.com/office/powerpoint/2010/main" val="3895299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erson beside yellow wall">
            <a:extLst>
              <a:ext uri="{FF2B5EF4-FFF2-40B4-BE49-F238E27FC236}">
                <a16:creationId xmlns:a16="http://schemas.microsoft.com/office/drawing/2014/main" id="{736F87BF-EB4C-7ACC-80ED-0E71A078BC8B}"/>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0" y="0"/>
            <a:ext cx="12192000" cy="6870699"/>
          </a:xfrm>
          <a:prstGeom prst="rect">
            <a:avLst/>
          </a:prstGeom>
        </p:spPr>
      </p:pic>
      <p:pic>
        <p:nvPicPr>
          <p:cNvPr id="4" name="Picture 3" descr="Person beside yellow wall">
            <a:extLst>
              <a:ext uri="{FF2B5EF4-FFF2-40B4-BE49-F238E27FC236}">
                <a16:creationId xmlns:a16="http://schemas.microsoft.com/office/drawing/2014/main" id="{647579F7-8CEB-2ADB-8F96-E9825EA7430F}"/>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 y="0"/>
            <a:ext cx="12192000" cy="6870699"/>
          </a:xfrm>
          <a:prstGeom prst="rect">
            <a:avLst/>
          </a:prstGeom>
        </p:spPr>
      </p:pic>
      <p:sp>
        <p:nvSpPr>
          <p:cNvPr id="72" name="Right Triangle 71">
            <a:extLst>
              <a:ext uri="{FF2B5EF4-FFF2-40B4-BE49-F238E27FC236}">
                <a16:creationId xmlns:a16="http://schemas.microsoft.com/office/drawing/2014/main" id="{6F1E32D3-55B1-5070-0A4B-A436E7136F49}"/>
              </a:ext>
            </a:extLst>
          </p:cNvPr>
          <p:cNvSpPr/>
          <p:nvPr/>
        </p:nvSpPr>
        <p:spPr>
          <a:xfrm rot="5400000">
            <a:off x="9430287" y="5911087"/>
            <a:ext cx="457200" cy="850461"/>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31" name="Round Diagonal Corner Rectangle 30">
            <a:extLst>
              <a:ext uri="{FF2B5EF4-FFF2-40B4-BE49-F238E27FC236}">
                <a16:creationId xmlns:a16="http://schemas.microsoft.com/office/drawing/2014/main" id="{50C6809E-B845-3E4B-A2D0-6466CBA72492}"/>
              </a:ext>
            </a:extLst>
          </p:cNvPr>
          <p:cNvSpPr/>
          <p:nvPr/>
        </p:nvSpPr>
        <p:spPr>
          <a:xfrm>
            <a:off x="9233657" y="1746369"/>
            <a:ext cx="2560320" cy="4389120"/>
          </a:xfrm>
          <a:prstGeom prst="round2DiagRect">
            <a:avLst>
              <a:gd name="adj1" fmla="val 705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rtl="0">
              <a:lnSpc>
                <a:spcPct val="150000"/>
              </a:lnSpc>
              <a:spcBef>
                <a:spcPts val="0"/>
              </a:spcBef>
              <a:spcAft>
                <a:spcPts val="0"/>
              </a:spcAft>
            </a:pPr>
            <a:r>
              <a:rPr lang="en-US" sz="1200" b="0" i="0" u="none" strike="noStrike" dirty="0">
                <a:solidFill>
                  <a:srgbClr val="000000"/>
                </a:solidFill>
                <a:effectLst/>
                <a:latin typeface="Century Gothic" panose="020B0502020202020204" pitchFamily="34" charset="0"/>
              </a:rPr>
              <a:t>…</a:t>
            </a:r>
            <a:endParaRPr lang="en-US" sz="1200" b="0" dirty="0">
              <a:effectLst/>
            </a:endParaRPr>
          </a:p>
        </p:txBody>
      </p:sp>
      <p:sp>
        <p:nvSpPr>
          <p:cNvPr id="104" name="Round Diagonal Corner Rectangle 103">
            <a:extLst>
              <a:ext uri="{FF2B5EF4-FFF2-40B4-BE49-F238E27FC236}">
                <a16:creationId xmlns:a16="http://schemas.microsoft.com/office/drawing/2014/main" id="{E939CC4C-A0BF-BFA1-E0FC-04F217D440AD}"/>
              </a:ext>
            </a:extLst>
          </p:cNvPr>
          <p:cNvSpPr/>
          <p:nvPr/>
        </p:nvSpPr>
        <p:spPr>
          <a:xfrm>
            <a:off x="9233657" y="1034909"/>
            <a:ext cx="2560320" cy="1042416"/>
          </a:xfrm>
          <a:prstGeom prst="round2DiagRect">
            <a:avLst>
              <a:gd name="adj1" fmla="val 11534"/>
              <a:gd name="adj2" fmla="val 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r>
              <a:rPr lang="en-US" sz="2000" dirty="0">
                <a:solidFill>
                  <a:schemeClr val="bg1"/>
                </a:solidFill>
                <a:latin typeface="Century Gothic" panose="020B0502020202020204" pitchFamily="34" charset="0"/>
              </a:rPr>
              <a:t>ACTION PLAN</a:t>
            </a:r>
            <a:endParaRPr lang="en-US" sz="2000" dirty="0">
              <a:solidFill>
                <a:schemeClr val="bg1"/>
              </a:solidFill>
            </a:endParaRPr>
          </a:p>
        </p:txBody>
      </p:sp>
      <p:sp>
        <p:nvSpPr>
          <p:cNvPr id="65" name="Right Triangle 64">
            <a:extLst>
              <a:ext uri="{FF2B5EF4-FFF2-40B4-BE49-F238E27FC236}">
                <a16:creationId xmlns:a16="http://schemas.microsoft.com/office/drawing/2014/main" id="{7EF711EF-462E-61A0-2775-4D0198A74A17}"/>
              </a:ext>
            </a:extLst>
          </p:cNvPr>
          <p:cNvSpPr/>
          <p:nvPr/>
        </p:nvSpPr>
        <p:spPr>
          <a:xfrm rot="5400000">
            <a:off x="6501327" y="5911087"/>
            <a:ext cx="457200" cy="850461"/>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28" name="Round Diagonal Corner Rectangle 27">
            <a:extLst>
              <a:ext uri="{FF2B5EF4-FFF2-40B4-BE49-F238E27FC236}">
                <a16:creationId xmlns:a16="http://schemas.microsoft.com/office/drawing/2014/main" id="{A692A2B4-9367-A686-978B-920D9E070DDA}"/>
              </a:ext>
            </a:extLst>
          </p:cNvPr>
          <p:cNvSpPr/>
          <p:nvPr/>
        </p:nvSpPr>
        <p:spPr>
          <a:xfrm>
            <a:off x="6304697" y="1746369"/>
            <a:ext cx="2560320" cy="4389120"/>
          </a:xfrm>
          <a:prstGeom prst="round2DiagRect">
            <a:avLst>
              <a:gd name="adj1" fmla="val 705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rtl="0">
              <a:lnSpc>
                <a:spcPct val="150000"/>
              </a:lnSpc>
              <a:spcBef>
                <a:spcPts val="0"/>
              </a:spcBef>
              <a:spcAft>
                <a:spcPts val="0"/>
              </a:spcAft>
            </a:pPr>
            <a:r>
              <a:rPr lang="en-US" sz="1200" b="0" i="0" u="none" strike="noStrike" dirty="0">
                <a:solidFill>
                  <a:srgbClr val="000000"/>
                </a:solidFill>
                <a:effectLst/>
                <a:latin typeface="Century Gothic" panose="020B0502020202020204" pitchFamily="34" charset="0"/>
              </a:rPr>
              <a:t>…</a:t>
            </a:r>
            <a:endParaRPr lang="en-US" sz="1200" b="0" dirty="0">
              <a:effectLst/>
            </a:endParaRPr>
          </a:p>
        </p:txBody>
      </p:sp>
      <p:sp>
        <p:nvSpPr>
          <p:cNvPr id="103" name="Round Diagonal Corner Rectangle 102">
            <a:extLst>
              <a:ext uri="{FF2B5EF4-FFF2-40B4-BE49-F238E27FC236}">
                <a16:creationId xmlns:a16="http://schemas.microsoft.com/office/drawing/2014/main" id="{F147A636-5137-E575-837D-A680A6B21BD4}"/>
              </a:ext>
            </a:extLst>
          </p:cNvPr>
          <p:cNvSpPr/>
          <p:nvPr/>
        </p:nvSpPr>
        <p:spPr>
          <a:xfrm>
            <a:off x="6304697" y="1034909"/>
            <a:ext cx="2560320" cy="1042416"/>
          </a:xfrm>
          <a:prstGeom prst="round2DiagRect">
            <a:avLst>
              <a:gd name="adj1" fmla="val 11534"/>
              <a:gd name="adj2" fmla="val 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r>
              <a:rPr lang="en-US" sz="2000" dirty="0">
                <a:solidFill>
                  <a:schemeClr val="bg1"/>
                </a:solidFill>
                <a:latin typeface="Century Gothic" panose="020B0502020202020204" pitchFamily="34" charset="0"/>
              </a:rPr>
              <a:t>CONCLUSION</a:t>
            </a:r>
            <a:endParaRPr lang="en-US" sz="2000" dirty="0">
              <a:solidFill>
                <a:schemeClr val="bg1"/>
              </a:solidFill>
            </a:endParaRPr>
          </a:p>
        </p:txBody>
      </p:sp>
      <p:sp>
        <p:nvSpPr>
          <p:cNvPr id="58" name="Right Triangle 57">
            <a:extLst>
              <a:ext uri="{FF2B5EF4-FFF2-40B4-BE49-F238E27FC236}">
                <a16:creationId xmlns:a16="http://schemas.microsoft.com/office/drawing/2014/main" id="{7FC24757-EEDD-1E91-4C4C-4D292023A902}"/>
              </a:ext>
            </a:extLst>
          </p:cNvPr>
          <p:cNvSpPr/>
          <p:nvPr/>
        </p:nvSpPr>
        <p:spPr>
          <a:xfrm rot="5400000">
            <a:off x="3572367" y="5911087"/>
            <a:ext cx="457200" cy="850461"/>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27" name="Round Diagonal Corner Rectangle 26">
            <a:extLst>
              <a:ext uri="{FF2B5EF4-FFF2-40B4-BE49-F238E27FC236}">
                <a16:creationId xmlns:a16="http://schemas.microsoft.com/office/drawing/2014/main" id="{E71E2976-69E3-58CA-FB5E-7494DAD81EBE}"/>
              </a:ext>
            </a:extLst>
          </p:cNvPr>
          <p:cNvSpPr/>
          <p:nvPr/>
        </p:nvSpPr>
        <p:spPr>
          <a:xfrm>
            <a:off x="3375737" y="1746369"/>
            <a:ext cx="2560320" cy="4389120"/>
          </a:xfrm>
          <a:prstGeom prst="round2DiagRect">
            <a:avLst>
              <a:gd name="adj1" fmla="val 705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rtl="0">
              <a:lnSpc>
                <a:spcPct val="150000"/>
              </a:lnSpc>
              <a:spcBef>
                <a:spcPts val="0"/>
              </a:spcBef>
              <a:spcAft>
                <a:spcPts val="0"/>
              </a:spcAft>
            </a:pPr>
            <a:r>
              <a:rPr lang="en-US" sz="1200" b="0" i="0" u="none" strike="noStrike" dirty="0">
                <a:solidFill>
                  <a:srgbClr val="000000"/>
                </a:solidFill>
                <a:effectLst/>
                <a:latin typeface="Century Gothic" panose="020B0502020202020204" pitchFamily="34" charset="0"/>
              </a:rPr>
              <a:t>…</a:t>
            </a:r>
            <a:endParaRPr lang="en-US" sz="1200" b="0" dirty="0">
              <a:effectLst/>
            </a:endParaRPr>
          </a:p>
        </p:txBody>
      </p:sp>
      <p:sp>
        <p:nvSpPr>
          <p:cNvPr id="102" name="Round Diagonal Corner Rectangle 101">
            <a:extLst>
              <a:ext uri="{FF2B5EF4-FFF2-40B4-BE49-F238E27FC236}">
                <a16:creationId xmlns:a16="http://schemas.microsoft.com/office/drawing/2014/main" id="{58A3DBAC-FB53-46ED-E59D-60FB7A2FC72D}"/>
              </a:ext>
            </a:extLst>
          </p:cNvPr>
          <p:cNvSpPr/>
          <p:nvPr/>
        </p:nvSpPr>
        <p:spPr>
          <a:xfrm>
            <a:off x="3375737" y="1034909"/>
            <a:ext cx="2560320" cy="1042416"/>
          </a:xfrm>
          <a:prstGeom prst="round2DiagRect">
            <a:avLst>
              <a:gd name="adj1" fmla="val 11534"/>
              <a:gd name="adj2" fmla="val 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r>
              <a:rPr lang="en-US" sz="2000" dirty="0">
                <a:solidFill>
                  <a:schemeClr val="bg1"/>
                </a:solidFill>
                <a:latin typeface="Century Gothic" panose="020B0502020202020204" pitchFamily="34" charset="0"/>
              </a:rPr>
              <a:t>WHAT AND HOW CAN WE IMPROVE?</a:t>
            </a:r>
            <a:endParaRPr lang="en-US" sz="2000" dirty="0">
              <a:solidFill>
                <a:schemeClr val="bg1"/>
              </a:solidFill>
            </a:endParaRPr>
          </a:p>
        </p:txBody>
      </p:sp>
      <p:sp>
        <p:nvSpPr>
          <p:cNvPr id="26" name="Right Triangle 25">
            <a:extLst>
              <a:ext uri="{FF2B5EF4-FFF2-40B4-BE49-F238E27FC236}">
                <a16:creationId xmlns:a16="http://schemas.microsoft.com/office/drawing/2014/main" id="{7FA14D25-E1B1-6E5F-1044-0ADC0CC9A134}"/>
              </a:ext>
            </a:extLst>
          </p:cNvPr>
          <p:cNvSpPr/>
          <p:nvPr/>
        </p:nvSpPr>
        <p:spPr>
          <a:xfrm rot="5400000">
            <a:off x="643407" y="5911087"/>
            <a:ext cx="457200" cy="850461"/>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dirty="0"/>
          </a:p>
        </p:txBody>
      </p:sp>
      <p:sp>
        <p:nvSpPr>
          <p:cNvPr id="25" name="Round Diagonal Corner Rectangle 24">
            <a:extLst>
              <a:ext uri="{FF2B5EF4-FFF2-40B4-BE49-F238E27FC236}">
                <a16:creationId xmlns:a16="http://schemas.microsoft.com/office/drawing/2014/main" id="{C5900AE6-8A53-0116-46DE-3E5EE1EF5A7A}"/>
              </a:ext>
            </a:extLst>
          </p:cNvPr>
          <p:cNvSpPr/>
          <p:nvPr/>
        </p:nvSpPr>
        <p:spPr>
          <a:xfrm>
            <a:off x="446777" y="1746369"/>
            <a:ext cx="2560320" cy="4389120"/>
          </a:xfrm>
          <a:prstGeom prst="round2DiagRect">
            <a:avLst>
              <a:gd name="adj1" fmla="val 705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rtl="0">
              <a:lnSpc>
                <a:spcPct val="150000"/>
              </a:lnSpc>
              <a:spcBef>
                <a:spcPts val="0"/>
              </a:spcBef>
              <a:spcAft>
                <a:spcPts val="0"/>
              </a:spcAft>
            </a:pPr>
            <a:r>
              <a:rPr lang="en-US" sz="1200" b="0" i="0" u="none" strike="noStrike" dirty="0">
                <a:solidFill>
                  <a:srgbClr val="000000"/>
                </a:solidFill>
                <a:effectLst/>
                <a:latin typeface="Century Gothic" panose="020B0502020202020204" pitchFamily="34" charset="0"/>
              </a:rPr>
              <a:t>…</a:t>
            </a:r>
            <a:endParaRPr lang="en-US" sz="1200" b="0" dirty="0">
              <a:effectLst/>
            </a:endParaRPr>
          </a:p>
        </p:txBody>
      </p:sp>
      <p:sp>
        <p:nvSpPr>
          <p:cNvPr id="100" name="Round Diagonal Corner Rectangle 99">
            <a:extLst>
              <a:ext uri="{FF2B5EF4-FFF2-40B4-BE49-F238E27FC236}">
                <a16:creationId xmlns:a16="http://schemas.microsoft.com/office/drawing/2014/main" id="{816EFC4B-2D90-ADBA-A3A4-B3E185BD587A}"/>
              </a:ext>
            </a:extLst>
          </p:cNvPr>
          <p:cNvSpPr/>
          <p:nvPr/>
        </p:nvSpPr>
        <p:spPr>
          <a:xfrm>
            <a:off x="446777" y="1034909"/>
            <a:ext cx="2560320" cy="1042416"/>
          </a:xfrm>
          <a:prstGeom prst="round2DiagRect">
            <a:avLst>
              <a:gd name="adj1" fmla="val 11534"/>
              <a:gd name="adj2" fmla="val 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 rIns="91440" rtlCol="0" anchor="ctr" anchorCtr="0"/>
          <a:lstStyle/>
          <a:p>
            <a:pPr algn="r"/>
            <a:r>
              <a:rPr lang="en-US" sz="2000" dirty="0">
                <a:solidFill>
                  <a:schemeClr val="bg1"/>
                </a:solidFill>
                <a:latin typeface="Century Gothic" panose="020B0502020202020204" pitchFamily="34" charset="0"/>
              </a:rPr>
              <a:t>WHAT WENT WELL AND WHY?</a:t>
            </a:r>
            <a:endParaRPr lang="en-US" sz="2000" dirty="0">
              <a:solidFill>
                <a:schemeClr val="bg1"/>
              </a:solidFill>
            </a:endParaRPr>
          </a:p>
        </p:txBody>
      </p:sp>
      <p:sp>
        <p:nvSpPr>
          <p:cNvPr id="3" name="TextBox 2">
            <a:extLst>
              <a:ext uri="{FF2B5EF4-FFF2-40B4-BE49-F238E27FC236}">
                <a16:creationId xmlns:a16="http://schemas.microsoft.com/office/drawing/2014/main" id="{13CB3BAB-513D-D5E6-633B-2BB75FB64E35}"/>
              </a:ext>
            </a:extLst>
          </p:cNvPr>
          <p:cNvSpPr txBox="1"/>
          <p:nvPr/>
        </p:nvSpPr>
        <p:spPr>
          <a:xfrm>
            <a:off x="300447" y="253847"/>
            <a:ext cx="6786153" cy="707886"/>
          </a:xfrm>
          <a:prstGeom prst="rect">
            <a:avLst/>
          </a:prstGeom>
          <a:noFill/>
        </p:spPr>
        <p:txBody>
          <a:bodyPr wrap="square" rtlCol="0">
            <a:spAutoFit/>
          </a:bodyPr>
          <a:lstStyle/>
          <a:p>
            <a:r>
              <a:rPr lang="en-US" sz="4000" dirty="0">
                <a:solidFill>
                  <a:schemeClr val="tx1">
                    <a:lumMod val="75000"/>
                    <a:lumOff val="25000"/>
                  </a:schemeClr>
                </a:solidFill>
                <a:latin typeface="Century Gothic" panose="020B0502020202020204" pitchFamily="34" charset="0"/>
              </a:rPr>
              <a:t>AFTER ACTION REPORT</a:t>
            </a:r>
          </a:p>
        </p:txBody>
      </p:sp>
      <p:pic>
        <p:nvPicPr>
          <p:cNvPr id="5" name="Graphic 10" descr="Thumbs up sign with solid fill">
            <a:extLst>
              <a:ext uri="{FF2B5EF4-FFF2-40B4-BE49-F238E27FC236}">
                <a16:creationId xmlns:a16="http://schemas.microsoft.com/office/drawing/2014/main" id="{8DAA17EC-6663-0CF9-63A5-035BF7E6A0F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135251" y="5323081"/>
            <a:ext cx="731520" cy="731520"/>
          </a:xfrm>
          <a:prstGeom prst="rect">
            <a:avLst/>
          </a:prstGeom>
        </p:spPr>
      </p:pic>
      <p:pic>
        <p:nvPicPr>
          <p:cNvPr id="8" name="Graphic 9" descr="Thumbs Down with solid fill">
            <a:extLst>
              <a:ext uri="{FF2B5EF4-FFF2-40B4-BE49-F238E27FC236}">
                <a16:creationId xmlns:a16="http://schemas.microsoft.com/office/drawing/2014/main" id="{86C133DD-34A7-067D-0575-489F5782B87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085595" y="5371383"/>
            <a:ext cx="731520" cy="731520"/>
          </a:xfrm>
          <a:prstGeom prst="rect">
            <a:avLst/>
          </a:prstGeom>
        </p:spPr>
      </p:pic>
      <p:pic>
        <p:nvPicPr>
          <p:cNvPr id="9" name="Graphic 11" descr="Inbox Check with solid fill">
            <a:extLst>
              <a:ext uri="{FF2B5EF4-FFF2-40B4-BE49-F238E27FC236}">
                <a16:creationId xmlns:a16="http://schemas.microsoft.com/office/drawing/2014/main" id="{7A911948-7C00-409B-AF66-3A6FB7DC572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018513" y="5251439"/>
            <a:ext cx="731520" cy="731520"/>
          </a:xfrm>
          <a:prstGeom prst="rect">
            <a:avLst/>
          </a:prstGeom>
        </p:spPr>
      </p:pic>
      <p:pic>
        <p:nvPicPr>
          <p:cNvPr id="10" name="Graphic 12" descr="List with solid fill">
            <a:extLst>
              <a:ext uri="{FF2B5EF4-FFF2-40B4-BE49-F238E27FC236}">
                <a16:creationId xmlns:a16="http://schemas.microsoft.com/office/drawing/2014/main" id="{2BE37215-6627-578F-CF8D-E8D1F5999AC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005983" y="5248470"/>
            <a:ext cx="731520" cy="731520"/>
          </a:xfrm>
          <a:prstGeom prst="rect">
            <a:avLst/>
          </a:prstGeom>
        </p:spPr>
      </p:pic>
    </p:spTree>
    <p:extLst>
      <p:ext uri="{BB962C8B-B14F-4D97-AF65-F5344CB8AC3E}">
        <p14:creationId xmlns:p14="http://schemas.microsoft.com/office/powerpoint/2010/main" val="3864024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erson beside yellow wall">
            <a:extLst>
              <a:ext uri="{FF2B5EF4-FFF2-40B4-BE49-F238E27FC236}">
                <a16:creationId xmlns:a16="http://schemas.microsoft.com/office/drawing/2014/main" id="{B895B80F-600C-C4AD-3A22-EAB3FB0754B1}"/>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 y="0"/>
            <a:ext cx="12192000" cy="6870699"/>
          </a:xfrm>
          <a:prstGeom prst="rect">
            <a:avLst/>
          </a:prstGeom>
        </p:spPr>
      </p:pic>
      <p:grpSp>
        <p:nvGrpSpPr>
          <p:cNvPr id="19" name="Group 18">
            <a:extLst>
              <a:ext uri="{FF2B5EF4-FFF2-40B4-BE49-F238E27FC236}">
                <a16:creationId xmlns:a16="http://schemas.microsoft.com/office/drawing/2014/main" id="{2C432FE7-1BD6-01EC-1408-FC4368471772}"/>
              </a:ext>
            </a:extLst>
          </p:cNvPr>
          <p:cNvGrpSpPr/>
          <p:nvPr/>
        </p:nvGrpSpPr>
        <p:grpSpPr>
          <a:xfrm>
            <a:off x="7703661" y="2300130"/>
            <a:ext cx="4143511" cy="4183797"/>
            <a:chOff x="6248401" y="1053221"/>
            <a:chExt cx="5741275" cy="5797096"/>
          </a:xfrm>
          <a:solidFill>
            <a:srgbClr val="000000">
              <a:alpha val="50000"/>
            </a:srgbClr>
          </a:solidFill>
        </p:grpSpPr>
        <p:pic>
          <p:nvPicPr>
            <p:cNvPr id="5" name="Graphic 12" descr="List with solid fill">
              <a:extLst>
                <a:ext uri="{FF2B5EF4-FFF2-40B4-BE49-F238E27FC236}">
                  <a16:creationId xmlns:a16="http://schemas.microsoft.com/office/drawing/2014/main" id="{351D9DE8-B77A-004C-F1F1-37BD0959D84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100442" y="4453968"/>
              <a:ext cx="1889234" cy="1889234"/>
            </a:xfrm>
            <a:prstGeom prst="rect">
              <a:avLst/>
            </a:prstGeom>
          </p:spPr>
        </p:pic>
        <p:pic>
          <p:nvPicPr>
            <p:cNvPr id="6" name="Graphic 2" descr="List with solid fill">
              <a:extLst>
                <a:ext uri="{FF2B5EF4-FFF2-40B4-BE49-F238E27FC236}">
                  <a16:creationId xmlns:a16="http://schemas.microsoft.com/office/drawing/2014/main" id="{E1807A17-DE95-51CC-8ABC-215EF02A70B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286385" y="1173582"/>
              <a:ext cx="1353207" cy="1353207"/>
            </a:xfrm>
            <a:prstGeom prst="rect">
              <a:avLst/>
            </a:prstGeom>
          </p:spPr>
        </p:pic>
        <p:pic>
          <p:nvPicPr>
            <p:cNvPr id="7" name="Graphic 4" descr="Eye Scan with solid fill">
              <a:extLst>
                <a:ext uri="{FF2B5EF4-FFF2-40B4-BE49-F238E27FC236}">
                  <a16:creationId xmlns:a16="http://schemas.microsoft.com/office/drawing/2014/main" id="{272B1476-E121-3B5B-17B2-2F0C3AEAC3A8}"/>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505845" y="1719000"/>
              <a:ext cx="2071967" cy="2071967"/>
            </a:xfrm>
            <a:prstGeom prst="rect">
              <a:avLst/>
            </a:prstGeom>
          </p:spPr>
        </p:pic>
        <p:pic>
          <p:nvPicPr>
            <p:cNvPr id="8" name="Graphic 5" descr="Presentation with checklist with solid fill">
              <a:extLst>
                <a:ext uri="{FF2B5EF4-FFF2-40B4-BE49-F238E27FC236}">
                  <a16:creationId xmlns:a16="http://schemas.microsoft.com/office/drawing/2014/main" id="{13225953-2FB6-DDA4-F04A-3B8CB1B1AA4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9501612" y="1053221"/>
              <a:ext cx="1638444" cy="1638444"/>
            </a:xfrm>
            <a:prstGeom prst="rect">
              <a:avLst/>
            </a:prstGeom>
          </p:spPr>
        </p:pic>
        <p:pic>
          <p:nvPicPr>
            <p:cNvPr id="9" name="Graphic 3" descr="Meeting with solid fill">
              <a:extLst>
                <a:ext uri="{FF2B5EF4-FFF2-40B4-BE49-F238E27FC236}">
                  <a16:creationId xmlns:a16="http://schemas.microsoft.com/office/drawing/2014/main" id="{6544EE85-50D8-613E-B08F-1CD1B5B4EA1A}"/>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0155533" y="2645747"/>
              <a:ext cx="1638444" cy="1638444"/>
            </a:xfrm>
            <a:prstGeom prst="rect">
              <a:avLst/>
            </a:prstGeom>
          </p:spPr>
        </p:pic>
        <p:pic>
          <p:nvPicPr>
            <p:cNvPr id="11" name="Graphic 6" descr="Rollercoaster Up with solid fill">
              <a:extLst>
                <a:ext uri="{FF2B5EF4-FFF2-40B4-BE49-F238E27FC236}">
                  <a16:creationId xmlns:a16="http://schemas.microsoft.com/office/drawing/2014/main" id="{DF3A8004-7E1A-82E9-72A0-516B76F80C9F}"/>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248401" y="3234768"/>
              <a:ext cx="1219200" cy="1219200"/>
            </a:xfrm>
            <a:prstGeom prst="rect">
              <a:avLst/>
            </a:prstGeom>
          </p:spPr>
        </p:pic>
        <p:pic>
          <p:nvPicPr>
            <p:cNvPr id="12" name="Graphic 7" descr="Rollercoaster Up with solid fill">
              <a:extLst>
                <a:ext uri="{FF2B5EF4-FFF2-40B4-BE49-F238E27FC236}">
                  <a16:creationId xmlns:a16="http://schemas.microsoft.com/office/drawing/2014/main" id="{E4BEAE27-46E6-0686-518A-3AE672789A84}"/>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8219426" y="3464969"/>
              <a:ext cx="1889234" cy="1889234"/>
            </a:xfrm>
            <a:prstGeom prst="rect">
              <a:avLst/>
            </a:prstGeom>
          </p:spPr>
        </p:pic>
        <p:pic>
          <p:nvPicPr>
            <p:cNvPr id="13" name="Graphic 10" descr="Thumbs up sign with solid fill">
              <a:extLst>
                <a:ext uri="{FF2B5EF4-FFF2-40B4-BE49-F238E27FC236}">
                  <a16:creationId xmlns:a16="http://schemas.microsoft.com/office/drawing/2014/main" id="{83D57A01-68FC-E77F-5401-BF8A487608D2}"/>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991221" y="4243382"/>
              <a:ext cx="1214208" cy="1214208"/>
            </a:xfrm>
            <a:prstGeom prst="rect">
              <a:avLst/>
            </a:prstGeom>
          </p:spPr>
        </p:pic>
        <p:pic>
          <p:nvPicPr>
            <p:cNvPr id="15" name="Graphic 9" descr="Thumbs Down with solid fill">
              <a:extLst>
                <a:ext uri="{FF2B5EF4-FFF2-40B4-BE49-F238E27FC236}">
                  <a16:creationId xmlns:a16="http://schemas.microsoft.com/office/drawing/2014/main" id="{B0C87C07-67A5-8CBA-F9B6-0373B29D37D9}"/>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9515854" y="5125695"/>
              <a:ext cx="848523" cy="848523"/>
            </a:xfrm>
            <a:prstGeom prst="rect">
              <a:avLst/>
            </a:prstGeom>
          </p:spPr>
        </p:pic>
        <p:pic>
          <p:nvPicPr>
            <p:cNvPr id="17" name="Graphic 11" descr="Inbox Check with solid fill">
              <a:extLst>
                <a:ext uri="{FF2B5EF4-FFF2-40B4-BE49-F238E27FC236}">
                  <a16:creationId xmlns:a16="http://schemas.microsoft.com/office/drawing/2014/main" id="{750FBE5B-9F59-86A8-0750-31E0EE10EF8F}"/>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7917428" y="5098119"/>
              <a:ext cx="1752198" cy="1752198"/>
            </a:xfrm>
            <a:prstGeom prst="rect">
              <a:avLst/>
            </a:prstGeom>
          </p:spPr>
        </p:pic>
      </p:grpSp>
      <p:graphicFrame>
        <p:nvGraphicFramePr>
          <p:cNvPr id="4" name="Google Shape;246;p17">
            <a:extLst>
              <a:ext uri="{FF2B5EF4-FFF2-40B4-BE49-F238E27FC236}">
                <a16:creationId xmlns:a16="http://schemas.microsoft.com/office/drawing/2014/main" id="{CA798208-8AA0-B271-2D88-37F9FBFACD35}"/>
              </a:ext>
            </a:extLst>
          </p:cNvPr>
          <p:cNvGraphicFramePr/>
          <p:nvPr>
            <p:extLst>
              <p:ext uri="{D42A27DB-BD31-4B8C-83A1-F6EECF244321}">
                <p14:modId xmlns:p14="http://schemas.microsoft.com/office/powerpoint/2010/main" val="1423641566"/>
              </p:ext>
            </p:extLst>
          </p:nvPr>
        </p:nvGraphicFramePr>
        <p:xfrm>
          <a:off x="480701" y="1189422"/>
          <a:ext cx="5549968" cy="3655709"/>
        </p:xfrm>
        <a:graphic>
          <a:graphicData uri="http://schemas.openxmlformats.org/drawingml/2006/table">
            <a:tbl>
              <a:tblPr>
                <a:noFill/>
              </a:tblPr>
              <a:tblGrid>
                <a:gridCol w="5549968">
                  <a:extLst>
                    <a:ext uri="{9D8B030D-6E8A-4147-A177-3AD203B41FA5}">
                      <a16:colId xmlns:a16="http://schemas.microsoft.com/office/drawing/2014/main" val="20000"/>
                    </a:ext>
                  </a:extLst>
                </a:gridCol>
              </a:tblGrid>
              <a:tr h="3655709">
                <a:tc>
                  <a:txBody>
                    <a:bodyPr/>
                    <a:lstStyle/>
                    <a:p>
                      <a:pPr marL="457200" marR="0" lvl="0" indent="-330200" algn="l" rtl="0">
                        <a:lnSpc>
                          <a:spcPct val="100000"/>
                        </a:lnSpc>
                        <a:spcBef>
                          <a:spcPts val="0"/>
                        </a:spcBef>
                        <a:spcAft>
                          <a:spcPts val="1400"/>
                        </a:spcAft>
                        <a:buClr>
                          <a:schemeClr val="tx1">
                            <a:lumMod val="50000"/>
                            <a:lumOff val="50000"/>
                          </a:schemeClr>
                        </a:buClr>
                        <a:buSzPts val="1600"/>
                        <a:buFont typeface="Century Gothic"/>
                        <a:buChar char="●"/>
                      </a:pPr>
                      <a:r>
                        <a:rPr lang="en-US" sz="2000" dirty="0">
                          <a:latin typeface="Century Gothic" panose="020B0502020202020204" pitchFamily="34" charset="0"/>
                        </a:rPr>
                        <a:t>Use this slide to further discuss individual aspects, if needed. </a:t>
                      </a:r>
                    </a:p>
                    <a:p>
                      <a:pPr marL="457200" marR="0" lvl="0" indent="-330200" algn="l" rtl="0">
                        <a:lnSpc>
                          <a:spcPct val="100000"/>
                        </a:lnSpc>
                        <a:spcBef>
                          <a:spcPts val="0"/>
                        </a:spcBef>
                        <a:spcAft>
                          <a:spcPts val="1400"/>
                        </a:spcAft>
                        <a:buClr>
                          <a:schemeClr val="tx1">
                            <a:lumMod val="50000"/>
                            <a:lumOff val="50000"/>
                          </a:schemeClr>
                        </a:buClr>
                        <a:buSzPts val="1600"/>
                        <a:buFont typeface="Century Gothic"/>
                        <a:buChar char="●"/>
                      </a:pPr>
                      <a:r>
                        <a:rPr lang="en-US" sz="1600" dirty="0">
                          <a:latin typeface="Century Gothic" panose="020B0502020202020204" pitchFamily="34" charset="0"/>
                        </a:rPr>
                        <a:t>…</a:t>
                      </a:r>
                    </a:p>
                    <a:p>
                      <a:pPr marL="457200" marR="0" lvl="0" indent="-330200" algn="l" rtl="0">
                        <a:lnSpc>
                          <a:spcPct val="100000"/>
                        </a:lnSpc>
                        <a:spcBef>
                          <a:spcPts val="0"/>
                        </a:spcBef>
                        <a:spcAft>
                          <a:spcPts val="1400"/>
                        </a:spcAft>
                        <a:buClr>
                          <a:schemeClr val="tx1">
                            <a:lumMod val="50000"/>
                            <a:lumOff val="50000"/>
                          </a:schemeClr>
                        </a:buClr>
                        <a:buSzPts val="1600"/>
                        <a:buFont typeface="Century Gothic"/>
                        <a:buChar char="●"/>
                      </a:pPr>
                      <a:r>
                        <a:rPr lang="en-US" sz="1600" dirty="0">
                          <a:latin typeface="Century Gothic" panose="020B0502020202020204" pitchFamily="34" charset="0"/>
                        </a:rPr>
                        <a:t>…</a:t>
                      </a:r>
                    </a:p>
                    <a:p>
                      <a:pPr marL="457200" marR="0" lvl="0" indent="-330200" algn="l" rtl="0">
                        <a:lnSpc>
                          <a:spcPct val="100000"/>
                        </a:lnSpc>
                        <a:spcBef>
                          <a:spcPts val="0"/>
                        </a:spcBef>
                        <a:spcAft>
                          <a:spcPts val="1400"/>
                        </a:spcAft>
                        <a:buClr>
                          <a:schemeClr val="tx1">
                            <a:lumMod val="50000"/>
                            <a:lumOff val="50000"/>
                          </a:schemeClr>
                        </a:buClr>
                        <a:buSzPts val="1600"/>
                        <a:buFont typeface="Century Gothic"/>
                        <a:buChar char="●"/>
                      </a:pPr>
                      <a:r>
                        <a:rPr lang="en-US" sz="1600" dirty="0">
                          <a:latin typeface="Century Gothic" panose="020B0502020202020204" pitchFamily="34" charset="0"/>
                        </a:rPr>
                        <a:t>…</a:t>
                      </a:r>
                    </a:p>
                    <a:p>
                      <a:pPr marL="457200" marR="0" lvl="0" indent="-330200" algn="l" rtl="0">
                        <a:lnSpc>
                          <a:spcPct val="100000"/>
                        </a:lnSpc>
                        <a:spcBef>
                          <a:spcPts val="0"/>
                        </a:spcBef>
                        <a:spcAft>
                          <a:spcPts val="1400"/>
                        </a:spcAft>
                        <a:buClr>
                          <a:schemeClr val="tx1">
                            <a:lumMod val="50000"/>
                            <a:lumOff val="50000"/>
                          </a:schemeClr>
                        </a:buClr>
                        <a:buSzPts val="1600"/>
                        <a:buFont typeface="Century Gothic"/>
                        <a:buChar char="●"/>
                      </a:pPr>
                      <a:endParaRPr lang="en-US" sz="2000" dirty="0">
                        <a:latin typeface="Century Gothic" panose="020B0502020202020204" pitchFamily="34" charset="0"/>
                      </a:endParaRPr>
                    </a:p>
                  </a:txBody>
                  <a:tcPr marL="274325" marR="274325" marT="182875" marB="1828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
        <p:nvSpPr>
          <p:cNvPr id="18" name="TextBox 17">
            <a:extLst>
              <a:ext uri="{FF2B5EF4-FFF2-40B4-BE49-F238E27FC236}">
                <a16:creationId xmlns:a16="http://schemas.microsoft.com/office/drawing/2014/main" id="{372CE14C-A574-53ED-1B23-E48C861F98E2}"/>
              </a:ext>
            </a:extLst>
          </p:cNvPr>
          <p:cNvSpPr txBox="1"/>
          <p:nvPr/>
        </p:nvSpPr>
        <p:spPr>
          <a:xfrm>
            <a:off x="300447" y="253847"/>
            <a:ext cx="6786153" cy="707886"/>
          </a:xfrm>
          <a:prstGeom prst="rect">
            <a:avLst/>
          </a:prstGeom>
          <a:noFill/>
        </p:spPr>
        <p:txBody>
          <a:bodyPr wrap="square" rtlCol="0">
            <a:spAutoFit/>
          </a:bodyPr>
          <a:lstStyle/>
          <a:p>
            <a:r>
              <a:rPr lang="en-US" sz="4000" dirty="0">
                <a:solidFill>
                  <a:schemeClr val="tx1">
                    <a:lumMod val="75000"/>
                    <a:lumOff val="25000"/>
                  </a:schemeClr>
                </a:solidFill>
                <a:latin typeface="Century Gothic" panose="020B0502020202020204" pitchFamily="34" charset="0"/>
              </a:rPr>
              <a:t>AFTER ACTION REPORT</a:t>
            </a:r>
          </a:p>
        </p:txBody>
      </p:sp>
    </p:spTree>
    <p:extLst>
      <p:ext uri="{BB962C8B-B14F-4D97-AF65-F5344CB8AC3E}">
        <p14:creationId xmlns:p14="http://schemas.microsoft.com/office/powerpoint/2010/main" val="1027620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Identity-Presentation-Template_PowerPoint" id="{98FFEDC8-0C6F-7144-9F79-BD520B6F8325}" vid="{99DD93F0-E8D1-E747-BE7A-CF8C12A92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6478</TotalTime>
  <Words>176</Words>
  <Application>Microsoft Macintosh PowerPoint</Application>
  <PresentationFormat>Widescreen</PresentationFormat>
  <Paragraphs>41</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77</cp:revision>
  <dcterms:created xsi:type="dcterms:W3CDTF">2022-08-25T00:12:53Z</dcterms:created>
  <dcterms:modified xsi:type="dcterms:W3CDTF">2023-03-28T23:49:12Z</dcterms:modified>
</cp:coreProperties>
</file>