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7EBDA7-787D-41CB-BC83-A40680F6A2F6}" v="3" dt="2023-03-17T21:38:44.3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97EBDA7-787D-41CB-BC83-A40680F6A2F6}"/>
    <pc:docChg chg="undo custSel delSld modSld">
      <pc:chgData name="Bess Dunlevy" userId="dd4b9a8537dbe9d0" providerId="LiveId" clId="{097EBDA7-787D-41CB-BC83-A40680F6A2F6}" dt="2023-03-17T21:41:26.265" v="177" actId="1076"/>
      <pc:docMkLst>
        <pc:docMk/>
      </pc:docMkLst>
      <pc:sldChg chg="delSp modSp mod">
        <pc:chgData name="Bess Dunlevy" userId="dd4b9a8537dbe9d0" providerId="LiveId" clId="{097EBDA7-787D-41CB-BC83-A40680F6A2F6}" dt="2023-03-17T21:35:58.857" v="138" actId="20577"/>
        <pc:sldMkLst>
          <pc:docMk/>
          <pc:sldMk cId="1508588292" sldId="342"/>
        </pc:sldMkLst>
        <pc:spChg chg="mod">
          <ac:chgData name="Bess Dunlevy" userId="dd4b9a8537dbe9d0" providerId="LiveId" clId="{097EBDA7-787D-41CB-BC83-A40680F6A2F6}" dt="2023-03-17T21:35:58.857" v="138" actId="20577"/>
          <ac:spMkLst>
            <pc:docMk/>
            <pc:sldMk cId="1508588292" sldId="342"/>
            <ac:spMk id="11" creationId="{0C01BE91-D333-FE4E-8137-15C695E430C9}"/>
          </ac:spMkLst>
        </pc:spChg>
        <pc:spChg chg="mod">
          <ac:chgData name="Bess Dunlevy" userId="dd4b9a8537dbe9d0" providerId="LiveId" clId="{097EBDA7-787D-41CB-BC83-A40680F6A2F6}" dt="2023-03-17T21:31:38.691" v="104" actId="14100"/>
          <ac:spMkLst>
            <pc:docMk/>
            <pc:sldMk cId="1508588292" sldId="342"/>
            <ac:spMk id="33" creationId="{143A449B-AAB7-994A-92CE-8F48E2CA7DF6}"/>
          </ac:spMkLst>
        </pc:spChg>
        <pc:spChg chg="mod">
          <ac:chgData name="Bess Dunlevy" userId="dd4b9a8537dbe9d0" providerId="LiveId" clId="{097EBDA7-787D-41CB-BC83-A40680F6A2F6}" dt="2023-03-17T21:30:32.418" v="103" actId="20577"/>
          <ac:spMkLst>
            <pc:docMk/>
            <pc:sldMk cId="1508588292" sldId="342"/>
            <ac:spMk id="36" creationId="{C7DC0BFC-32CE-0544-BDE7-E4E8CD4C8E4D}"/>
          </ac:spMkLst>
        </pc:spChg>
        <pc:graphicFrameChg chg="del">
          <ac:chgData name="Bess Dunlevy" userId="dd4b9a8537dbe9d0" providerId="LiveId" clId="{097EBDA7-787D-41CB-BC83-A40680F6A2F6}" dt="2023-03-17T21:35:47.396" v="105" actId="478"/>
          <ac:graphicFrameMkLst>
            <pc:docMk/>
            <pc:sldMk cId="1508588292" sldId="342"/>
            <ac:graphicFrameMk id="5" creationId="{E4E1EF1D-44E9-405A-962E-9662EEC24BF0}"/>
          </ac:graphicFrameMkLst>
        </pc:graphicFrameChg>
        <pc:cxnChg chg="mod">
          <ac:chgData name="Bess Dunlevy" userId="dd4b9a8537dbe9d0" providerId="LiveId" clId="{097EBDA7-787D-41CB-BC83-A40680F6A2F6}" dt="2023-03-17T21:35:52.352" v="106" actId="1076"/>
          <ac:cxnSpMkLst>
            <pc:docMk/>
            <pc:sldMk cId="1508588292" sldId="342"/>
            <ac:cxnSpMk id="12" creationId="{17E3CD5D-AB51-1B48-BC15-DC855BADCA95}"/>
          </ac:cxnSpMkLst>
        </pc:cxnChg>
      </pc:sldChg>
      <pc:sldChg chg="del">
        <pc:chgData name="Bess Dunlevy" userId="dd4b9a8537dbe9d0" providerId="LiveId" clId="{097EBDA7-787D-41CB-BC83-A40680F6A2F6}" dt="2023-03-17T21:21:02.399" v="0" actId="47"/>
        <pc:sldMkLst>
          <pc:docMk/>
          <pc:sldMk cId="1179924037" sldId="353"/>
        </pc:sldMkLst>
      </pc:sldChg>
      <pc:sldChg chg="addSp delSp modSp mod">
        <pc:chgData name="Bess Dunlevy" userId="dd4b9a8537dbe9d0" providerId="LiveId" clId="{097EBDA7-787D-41CB-BC83-A40680F6A2F6}" dt="2023-03-17T21:41:26.265" v="177" actId="1076"/>
        <pc:sldMkLst>
          <pc:docMk/>
          <pc:sldMk cId="3634812223" sldId="354"/>
        </pc:sldMkLst>
        <pc:spChg chg="add mod">
          <ac:chgData name="Bess Dunlevy" userId="dd4b9a8537dbe9d0" providerId="LiveId" clId="{097EBDA7-787D-41CB-BC83-A40680F6A2F6}" dt="2023-03-17T21:41:26.265" v="177" actId="1076"/>
          <ac:spMkLst>
            <pc:docMk/>
            <pc:sldMk cId="3634812223" sldId="354"/>
            <ac:spMk id="3" creationId="{32054F7E-DDFA-9FDA-0F93-3D1CAD3C825F}"/>
          </ac:spMkLst>
        </pc:spChg>
        <pc:spChg chg="mod">
          <ac:chgData name="Bess Dunlevy" userId="dd4b9a8537dbe9d0" providerId="LiveId" clId="{097EBDA7-787D-41CB-BC83-A40680F6A2F6}" dt="2023-03-17T21:36:12.399" v="143"/>
          <ac:spMkLst>
            <pc:docMk/>
            <pc:sldMk cId="3634812223" sldId="354"/>
            <ac:spMk id="9" creationId="{CB9D49A6-86F7-B744-828A-D7C1D9D15D8C}"/>
          </ac:spMkLst>
        </pc:spChg>
        <pc:spChg chg="del">
          <ac:chgData name="Bess Dunlevy" userId="dd4b9a8537dbe9d0" providerId="LiveId" clId="{097EBDA7-787D-41CB-BC83-A40680F6A2F6}" dt="2023-03-17T21:36:06.856" v="141" actId="478"/>
          <ac:spMkLst>
            <pc:docMk/>
            <pc:sldMk cId="3634812223" sldId="354"/>
            <ac:spMk id="17" creationId="{779AB062-8C1C-4C70-BE52-A5053D1050EF}"/>
          </ac:spMkLst>
        </pc:spChg>
        <pc:spChg chg="del">
          <ac:chgData name="Bess Dunlevy" userId="dd4b9a8537dbe9d0" providerId="LiveId" clId="{097EBDA7-787D-41CB-BC83-A40680F6A2F6}" dt="2023-03-17T21:36:02.136" v="139" actId="478"/>
          <ac:spMkLst>
            <pc:docMk/>
            <pc:sldMk cId="3634812223" sldId="354"/>
            <ac:spMk id="38" creationId="{A6C4B9E8-80D7-0E4C-98A0-080138C4551C}"/>
          </ac:spMkLst>
        </pc:spChg>
        <pc:graphicFrameChg chg="add mod modGraphic">
          <ac:chgData name="Bess Dunlevy" userId="dd4b9a8537dbe9d0" providerId="LiveId" clId="{097EBDA7-787D-41CB-BC83-A40680F6A2F6}" dt="2023-03-17T21:41:10.235" v="174" actId="255"/>
          <ac:graphicFrameMkLst>
            <pc:docMk/>
            <pc:sldMk cId="3634812223" sldId="354"/>
            <ac:graphicFrameMk id="2" creationId="{2A337729-84EC-E161-5493-83D9E44FF16D}"/>
          </ac:graphicFrameMkLst>
        </pc:graphicFrameChg>
        <pc:graphicFrameChg chg="del">
          <ac:chgData name="Bess Dunlevy" userId="dd4b9a8537dbe9d0" providerId="LiveId" clId="{097EBDA7-787D-41CB-BC83-A40680F6A2F6}" dt="2023-03-17T21:36:03.390" v="140" actId="478"/>
          <ac:graphicFrameMkLst>
            <pc:docMk/>
            <pc:sldMk cId="3634812223" sldId="354"/>
            <ac:graphicFrameMk id="18" creationId="{F37D93A8-7E17-4F98-A895-BBADF3A52909}"/>
          </ac:graphicFrameMkLst>
        </pc:graphicFrameChg>
        <pc:graphicFrameChg chg="del">
          <ac:chgData name="Bess Dunlevy" userId="dd4b9a8537dbe9d0" providerId="LiveId" clId="{097EBDA7-787D-41CB-BC83-A40680F6A2F6}" dt="2023-03-17T21:36:07.615" v="142" actId="478"/>
          <ac:graphicFrameMkLst>
            <pc:docMk/>
            <pc:sldMk cId="3634812223" sldId="354"/>
            <ac:graphicFrameMk id="19" creationId="{2A29ACB9-DD4A-4609-90CB-18909D54A7C6}"/>
          </ac:graphicFrameMkLst>
        </pc:graphicFrameChg>
      </pc:sldChg>
      <pc:sldChg chg="del">
        <pc:chgData name="Bess Dunlevy" userId="dd4b9a8537dbe9d0" providerId="LiveId" clId="{097EBDA7-787D-41CB-BC83-A40680F6A2F6}" dt="2023-03-17T21:39:10.411" v="158" actId="47"/>
        <pc:sldMkLst>
          <pc:docMk/>
          <pc:sldMk cId="57605566" sldId="370"/>
        </pc:sldMkLst>
      </pc:sldChg>
      <pc:sldChg chg="del">
        <pc:chgData name="Bess Dunlevy" userId="dd4b9a8537dbe9d0" providerId="LiveId" clId="{097EBDA7-787D-41CB-BC83-A40680F6A2F6}" dt="2023-03-17T21:39:10.411" v="158" actId="47"/>
        <pc:sldMkLst>
          <pc:docMk/>
          <pc:sldMk cId="2962643205" sldId="378"/>
        </pc:sldMkLst>
      </pc:sldChg>
      <pc:sldChg chg="del">
        <pc:chgData name="Bess Dunlevy" userId="dd4b9a8537dbe9d0" providerId="LiveId" clId="{097EBDA7-787D-41CB-BC83-A40680F6A2F6}" dt="2023-03-17T21:39:10.411" v="158" actId="47"/>
        <pc:sldMkLst>
          <pc:docMk/>
          <pc:sldMk cId="4204877435" sldId="379"/>
        </pc:sldMkLst>
      </pc:sldChg>
      <pc:sldChg chg="del">
        <pc:chgData name="Bess Dunlevy" userId="dd4b9a8537dbe9d0" providerId="LiveId" clId="{097EBDA7-787D-41CB-BC83-A40680F6A2F6}" dt="2023-03-17T21:39:10.411" v="158" actId="47"/>
        <pc:sldMkLst>
          <pc:docMk/>
          <pc:sldMk cId="3261489383" sldId="382"/>
        </pc:sldMkLst>
      </pc:sldChg>
      <pc:sldChg chg="del">
        <pc:chgData name="Bess Dunlevy" userId="dd4b9a8537dbe9d0" providerId="LiveId" clId="{097EBDA7-787D-41CB-BC83-A40680F6A2F6}" dt="2023-03-17T21:39:10.411" v="158"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29&amp;utm_source=integrated-content&amp;utm_campaign=/content/event-marketing-plan-templates&amp;utm_medium=Virtual+Event+Marketing+Plan+powerpoint+11729&amp;lpa=Virtual+Event+Marketing+Plan+powerpoint+11729"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8" y="253847"/>
            <a:ext cx="4233668"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VIRTUAL EVENT MARKETING 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VIRTUAL EVENT MARKETING PLAN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23209" y="3075057"/>
            <a:ext cx="11221474" cy="707886"/>
          </a:xfrm>
          <a:prstGeom prst="rect">
            <a:avLst/>
          </a:prstGeom>
          <a:noFill/>
        </p:spPr>
        <p:txBody>
          <a:bodyPr wrap="square" rtlCol="0">
            <a:spAutoFit/>
          </a:bodyPr>
          <a:lstStyle/>
          <a:p>
            <a:r>
              <a:rPr lang="en-US" sz="4000" dirty="0">
                <a:latin typeface="Century Gothic" panose="020B0502020202020204" pitchFamily="34" charset="0"/>
              </a:rPr>
              <a:t>VIRTUAL EVENT MARKETING PLAN</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23209" y="3836568"/>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VIRTUAL EVENT MARKETING PLAN TEMPLATE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2A337729-84EC-E161-5493-83D9E44FF16D}"/>
              </a:ext>
            </a:extLst>
          </p:cNvPr>
          <p:cNvGraphicFramePr>
            <a:graphicFrameLocks noGrp="1"/>
          </p:cNvGraphicFramePr>
          <p:nvPr>
            <p:extLst>
              <p:ext uri="{D42A27DB-BD31-4B8C-83A1-F6EECF244321}">
                <p14:modId xmlns:p14="http://schemas.microsoft.com/office/powerpoint/2010/main" val="231781384"/>
              </p:ext>
            </p:extLst>
          </p:nvPr>
        </p:nvGraphicFramePr>
        <p:xfrm>
          <a:off x="1653871" y="214685"/>
          <a:ext cx="10411169" cy="6100403"/>
        </p:xfrm>
        <a:graphic>
          <a:graphicData uri="http://schemas.openxmlformats.org/drawingml/2006/table">
            <a:tbl>
              <a:tblPr firstRow="1" firstCol="1" bandRow="1"/>
              <a:tblGrid>
                <a:gridCol w="2657767">
                  <a:extLst>
                    <a:ext uri="{9D8B030D-6E8A-4147-A177-3AD203B41FA5}">
                      <a16:colId xmlns:a16="http://schemas.microsoft.com/office/drawing/2014/main" val="2154930196"/>
                    </a:ext>
                  </a:extLst>
                </a:gridCol>
                <a:gridCol w="2504803">
                  <a:extLst>
                    <a:ext uri="{9D8B030D-6E8A-4147-A177-3AD203B41FA5}">
                      <a16:colId xmlns:a16="http://schemas.microsoft.com/office/drawing/2014/main" val="4097928043"/>
                    </a:ext>
                  </a:extLst>
                </a:gridCol>
                <a:gridCol w="898667">
                  <a:extLst>
                    <a:ext uri="{9D8B030D-6E8A-4147-A177-3AD203B41FA5}">
                      <a16:colId xmlns:a16="http://schemas.microsoft.com/office/drawing/2014/main" val="944188261"/>
                    </a:ext>
                  </a:extLst>
                </a:gridCol>
                <a:gridCol w="898667">
                  <a:extLst>
                    <a:ext uri="{9D8B030D-6E8A-4147-A177-3AD203B41FA5}">
                      <a16:colId xmlns:a16="http://schemas.microsoft.com/office/drawing/2014/main" val="2700350283"/>
                    </a:ext>
                  </a:extLst>
                </a:gridCol>
                <a:gridCol w="898667">
                  <a:extLst>
                    <a:ext uri="{9D8B030D-6E8A-4147-A177-3AD203B41FA5}">
                      <a16:colId xmlns:a16="http://schemas.microsoft.com/office/drawing/2014/main" val="3584839176"/>
                    </a:ext>
                  </a:extLst>
                </a:gridCol>
                <a:gridCol w="898667">
                  <a:extLst>
                    <a:ext uri="{9D8B030D-6E8A-4147-A177-3AD203B41FA5}">
                      <a16:colId xmlns:a16="http://schemas.microsoft.com/office/drawing/2014/main" val="2772882648"/>
                    </a:ext>
                  </a:extLst>
                </a:gridCol>
                <a:gridCol w="898667">
                  <a:extLst>
                    <a:ext uri="{9D8B030D-6E8A-4147-A177-3AD203B41FA5}">
                      <a16:colId xmlns:a16="http://schemas.microsoft.com/office/drawing/2014/main" val="229801194"/>
                    </a:ext>
                  </a:extLst>
                </a:gridCol>
                <a:gridCol w="755264">
                  <a:extLst>
                    <a:ext uri="{9D8B030D-6E8A-4147-A177-3AD203B41FA5}">
                      <a16:colId xmlns:a16="http://schemas.microsoft.com/office/drawing/2014/main" val="242612282"/>
                    </a:ext>
                  </a:extLst>
                </a:gridCol>
              </a:tblGrid>
              <a:tr h="229340">
                <a:tc>
                  <a:txBody>
                    <a:bodyPr/>
                    <a:lstStyle/>
                    <a:p>
                      <a:pPr>
                        <a:lnSpc>
                          <a:spcPct val="107000"/>
                        </a:lnSpc>
                      </a:pPr>
                      <a:endParaRPr lang="en-US" sz="700" kern="100" dirty="0">
                        <a:effectLst/>
                        <a:latin typeface="Century Gothic" panose="020B0502020202020204" pitchFamily="34" charset="0"/>
                        <a:cs typeface="Times New Roman" panose="02020603050405020304" pitchFamily="18" charset="0"/>
                      </a:endParaRPr>
                    </a:p>
                  </a:txBody>
                  <a:tcPr marL="36806" marR="36806" marT="0" marB="0" anchor="ctr">
                    <a:lnL>
                      <a:noFill/>
                    </a:lnL>
                    <a:lnR>
                      <a:noFill/>
                    </a:lnR>
                    <a:lnT>
                      <a:noFill/>
                    </a:lnT>
                    <a:lnB w="12700" cap="flat" cmpd="sng" algn="ctr">
                      <a:solidFill>
                        <a:srgbClr val="BFBFBF"/>
                      </a:solidFill>
                      <a:prstDash val="solid"/>
                      <a:round/>
                      <a:headEnd type="none" w="med" len="med"/>
                      <a:tailEnd type="none" w="med" len="med"/>
                    </a:lnB>
                  </a:tcPr>
                </a:tc>
                <a:tc>
                  <a:txBody>
                    <a:bodyPr/>
                    <a:lstStyle/>
                    <a:p>
                      <a:pPr>
                        <a:lnSpc>
                          <a:spcPct val="107000"/>
                        </a:lnSpc>
                      </a:pPr>
                      <a:endParaRPr lang="en-US" sz="700" kern="100">
                        <a:effectLst/>
                        <a:latin typeface="Century Gothic" panose="020B0502020202020204" pitchFamily="34" charset="0"/>
                        <a:cs typeface="Times New Roman" panose="02020603050405020304" pitchFamily="18" charset="0"/>
                      </a:endParaRPr>
                    </a:p>
                  </a:txBody>
                  <a:tcPr marL="36806" marR="36806" marT="0" marB="0" anchor="ctr">
                    <a:lnL>
                      <a:noFill/>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gridSpan="2">
                  <a:txBody>
                    <a:bodyPr/>
                    <a:lstStyle/>
                    <a:p>
                      <a:pPr marL="0" marR="0" algn="ctr">
                        <a:lnSpc>
                          <a:spcPct val="107000"/>
                        </a:lnSpc>
                        <a:spcBef>
                          <a:spcPts val="0"/>
                        </a:spcBef>
                        <a:spcAft>
                          <a:spcPts val="0"/>
                        </a:spcAft>
                      </a:pPr>
                      <a:r>
                        <a:rPr lang="en-US" sz="1100"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PHASE ONE</a:t>
                      </a:r>
                      <a:endParaRPr lang="en-US" sz="11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2AD52"/>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100"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PHASE TWO</a:t>
                      </a:r>
                      <a:endParaRPr lang="en-US" sz="11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100"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PHASE THREE</a:t>
                      </a:r>
                      <a:endParaRPr lang="en-US" sz="11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extLst>
                  <a:ext uri="{0D108BD9-81ED-4DB2-BD59-A6C34878D82A}">
                    <a16:rowId xmlns:a16="http://schemas.microsoft.com/office/drawing/2014/main" val="2041713609"/>
                  </a:ext>
                </a:extLst>
              </a:tr>
              <a:tr h="229340">
                <a:tc>
                  <a:txBody>
                    <a:bodyPr/>
                    <a:lstStyle/>
                    <a:p>
                      <a:pPr marL="0" marR="0" indent="101600">
                        <a:lnSpc>
                          <a:spcPct val="107000"/>
                        </a:lnSpc>
                        <a:spcBef>
                          <a:spcPts val="0"/>
                        </a:spcBef>
                        <a:spcAft>
                          <a:spcPts val="0"/>
                        </a:spcAft>
                      </a:pPr>
                      <a:r>
                        <a:rPr lang="en-US" sz="9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PROMOTION TYPE</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indent="101600">
                        <a:lnSpc>
                          <a:spcPct val="107000"/>
                        </a:lnSpc>
                        <a:spcBef>
                          <a:spcPts val="0"/>
                        </a:spcBef>
                        <a:spcAft>
                          <a:spcPts val="0"/>
                        </a:spcAft>
                      </a:pPr>
                      <a:r>
                        <a:rPr lang="en-US" sz="9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ADDITIONAL INFO</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Wk1</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Wk2</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Wk3</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Wk4</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D9D9"/>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Wk5</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ACB9CA"/>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Wk6</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ACB9CA"/>
                    </a:solidFill>
                  </a:tcPr>
                </a:tc>
                <a:extLst>
                  <a:ext uri="{0D108BD9-81ED-4DB2-BD59-A6C34878D82A}">
                    <a16:rowId xmlns:a16="http://schemas.microsoft.com/office/drawing/2014/main" val="4172066385"/>
                  </a:ext>
                </a:extLst>
              </a:tr>
              <a:tr h="137603">
                <a:tc>
                  <a:txBody>
                    <a:bodyPr/>
                    <a:lstStyle/>
                    <a:p>
                      <a:pPr marL="0" marR="0" indent="102235">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EMAIL MARKETING</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2834633579"/>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Pre-Launch</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X</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241022853"/>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Launch</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X</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X</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680211440"/>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87643242"/>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904595618"/>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285561536"/>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X</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X</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43492484"/>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142156268"/>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SOCIAL MEDIA</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886422050"/>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Webinars</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540162387"/>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Live event updates</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348261921"/>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176380581"/>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062018352"/>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714025107"/>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48203446"/>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445067423"/>
                  </a:ext>
                </a:extLst>
              </a:tr>
              <a:tr h="137603">
                <a:tc>
                  <a:txBody>
                    <a:bodyPr/>
                    <a:lstStyle/>
                    <a:p>
                      <a:pPr marL="0" marR="0" indent="102235">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BE495"/>
                    </a:solidFill>
                  </a:tcPr>
                </a:tc>
                <a:extLst>
                  <a:ext uri="{0D108BD9-81ED-4DB2-BD59-A6C34878D82A}">
                    <a16:rowId xmlns:a16="http://schemas.microsoft.com/office/drawing/2014/main" val="155006561"/>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129560218"/>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694046875"/>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9364888"/>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979301262"/>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007168698"/>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15436449"/>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NAME</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marL="0" marR="0" indent="102235">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extLst>
                  <a:ext uri="{0D108BD9-81ED-4DB2-BD59-A6C34878D82A}">
                    <a16:rowId xmlns:a16="http://schemas.microsoft.com/office/drawing/2014/main" val="1395386151"/>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356050072"/>
                  </a:ext>
                </a:extLst>
              </a:tr>
              <a:tr h="137603">
                <a:tc>
                  <a:txBody>
                    <a:bodyPr/>
                    <a:lstStyle/>
                    <a:p>
                      <a:pPr marL="0" marR="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433518576"/>
                  </a:ext>
                </a:extLst>
              </a:tr>
              <a:tr h="137603">
                <a:tc>
                  <a:txBody>
                    <a:bodyPr/>
                    <a:lstStyle/>
                    <a:p>
                      <a:pPr marL="0" marR="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702344999"/>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NAME</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3403838261"/>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270396567"/>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NAME</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marL="0" marR="0" indent="102235">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376183722"/>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01107751"/>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NAME</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marL="0" marR="0" indent="102235">
                        <a:lnSpc>
                          <a:spcPct val="107000"/>
                        </a:lnSpc>
                        <a:spcBef>
                          <a:spcPts val="0"/>
                        </a:spcBef>
                        <a:spcAft>
                          <a:spcPts val="0"/>
                        </a:spcAft>
                      </a:pPr>
                      <a:r>
                        <a:rPr lang="en-US" sz="900" b="1"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4C6E7"/>
                    </a:solidFill>
                  </a:tcPr>
                </a:tc>
                <a:extLst>
                  <a:ext uri="{0D108BD9-81ED-4DB2-BD59-A6C34878D82A}">
                    <a16:rowId xmlns:a16="http://schemas.microsoft.com/office/drawing/2014/main" val="2902906549"/>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507797617"/>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417078664"/>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11544018"/>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527001860"/>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09108630"/>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178146452"/>
                  </a:ext>
                </a:extLst>
              </a:tr>
              <a:tr h="137603">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NAME</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marL="0" marR="0" indent="102235">
                        <a:lnSpc>
                          <a:spcPct val="107000"/>
                        </a:lnSpc>
                        <a:spcBef>
                          <a:spcPts val="0"/>
                        </a:spcBef>
                        <a:spcAft>
                          <a:spcPts val="0"/>
                        </a:spcAft>
                      </a:pPr>
                      <a:r>
                        <a:rPr lang="en-US" sz="9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910328356"/>
                  </a:ext>
                </a:extLst>
              </a:tr>
              <a:tr h="137603">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239686112"/>
                  </a:ext>
                </a:extLst>
              </a:tr>
              <a:tr h="137603">
                <a:tc>
                  <a:txBody>
                    <a:bodyPr/>
                    <a:lstStyle/>
                    <a:p>
                      <a:pPr marL="0" marR="0" indent="101600">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01600">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9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a:lnSpc>
                          <a:spcPct val="107000"/>
                        </a:lnSpc>
                      </a:pPr>
                      <a:endParaRPr lang="en-US" sz="900" kern="100" dirty="0">
                        <a:effectLst/>
                        <a:latin typeface="Century Gothic" panose="020B0502020202020204" pitchFamily="34" charset="0"/>
                        <a:cs typeface="Times New Roman" panose="02020603050405020304" pitchFamily="18" charset="0"/>
                      </a:endParaRPr>
                    </a:p>
                  </a:txBody>
                  <a:tcPr marL="36806" marR="36806"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650861108"/>
                  </a:ext>
                </a:extLst>
              </a:tr>
            </a:tbl>
          </a:graphicData>
        </a:graphic>
      </p:graphicFrame>
      <p:sp>
        <p:nvSpPr>
          <p:cNvPr id="3" name="TextBox 2">
            <a:extLst>
              <a:ext uri="{FF2B5EF4-FFF2-40B4-BE49-F238E27FC236}">
                <a16:creationId xmlns:a16="http://schemas.microsoft.com/office/drawing/2014/main" id="{32054F7E-DDFA-9FDA-0F93-3D1CAD3C825F}"/>
              </a:ext>
            </a:extLst>
          </p:cNvPr>
          <p:cNvSpPr txBox="1"/>
          <p:nvPr/>
        </p:nvSpPr>
        <p:spPr>
          <a:xfrm>
            <a:off x="101926" y="381353"/>
            <a:ext cx="1551945" cy="1477328"/>
          </a:xfrm>
          <a:prstGeom prst="rect">
            <a:avLst/>
          </a:prstGeom>
          <a:noFill/>
        </p:spPr>
        <p:txBody>
          <a:bodyPr wrap="square" rtlCol="0">
            <a:spAutoFit/>
          </a:bodyPr>
          <a:lstStyle/>
          <a:p>
            <a:pPr algn="r"/>
            <a:r>
              <a:rPr lang="en-US" dirty="0">
                <a:solidFill>
                  <a:schemeClr val="accent5">
                    <a:lumMod val="75000"/>
                  </a:schemeClr>
                </a:solidFill>
                <a:latin typeface="Century Gothic" panose="020B0502020202020204" pitchFamily="34" charset="0"/>
              </a:rPr>
              <a:t>VIRTUAL EVENT MARKETING PLAN TEMPLATE</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241</Words>
  <Application>Microsoft Macintosh PowerPoint</Application>
  <PresentationFormat>Widescreen</PresentationFormat>
  <Paragraphs>109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2023-03-17T21:20:41Z</dcterms:created>
  <dcterms:modified xsi:type="dcterms:W3CDTF">2023-04-25T19:59:09Z</dcterms:modified>
</cp:coreProperties>
</file>