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43" r:id="rId2"/>
    <p:sldId id="346" r:id="rId3"/>
    <p:sldId id="345" r:id="rId4"/>
    <p:sldId id="347" r:id="rId5"/>
    <p:sldId id="348"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8F6"/>
    <a:srgbClr val="007A84"/>
    <a:srgbClr val="00929D"/>
    <a:srgbClr val="FE5A01"/>
    <a:srgbClr val="AD2300"/>
    <a:srgbClr val="F99509"/>
    <a:srgbClr val="F9F9F9"/>
    <a:srgbClr val="7E7979"/>
    <a:srgbClr val="AD5902"/>
    <a:srgbClr val="3532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4" autoAdjust="0"/>
    <p:restoredTop sz="86447"/>
  </p:normalViewPr>
  <p:slideViewPr>
    <p:cSldViewPr snapToGrid="0" snapToObjects="1">
      <p:cViewPr varScale="1">
        <p:scale>
          <a:sx n="128" d="100"/>
          <a:sy n="128" d="100"/>
        </p:scale>
        <p:origin x="53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6/13/23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6/13/23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31&amp;utm_source=integrated-content&amp;utm_campaign=/content/how-to-do-swot-analysis&amp;utm_medium=Animated+Technology+Company+SWOT+Analysis+Example+powerpoint+11731&amp;lpa=Animated+Technology+Company+SWOT+Analysis+Example+powerpoint+11731"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7B77555-5CB5-75D6-58C0-10666B165A3C}"/>
              </a:ext>
            </a:extLst>
          </p:cNvPr>
          <p:cNvSpPr/>
          <p:nvPr/>
        </p:nvSpPr>
        <p:spPr>
          <a:xfrm flipV="1">
            <a:off x="339030" y="1929321"/>
            <a:ext cx="6099048" cy="91440"/>
          </a:xfrm>
          <a:prstGeom prst="rect">
            <a:avLst/>
          </a:prstGeom>
          <a:gradFill>
            <a:gsLst>
              <a:gs pos="0">
                <a:srgbClr val="F99509"/>
              </a:gs>
              <a:gs pos="100000">
                <a:srgbClr val="AD2300"/>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75D77577-E767-14D9-2456-4AC7A7498645}"/>
              </a:ext>
            </a:extLst>
          </p:cNvPr>
          <p:cNvSpPr/>
          <p:nvPr/>
        </p:nvSpPr>
        <p:spPr>
          <a:xfrm flipV="1">
            <a:off x="5309732" y="2922292"/>
            <a:ext cx="6099048" cy="91440"/>
          </a:xfrm>
          <a:prstGeom prst="rect">
            <a:avLst/>
          </a:prstGeom>
          <a:gradFill>
            <a:gsLst>
              <a:gs pos="100000">
                <a:srgbClr val="FE5A01"/>
              </a:gs>
              <a:gs pos="52000">
                <a:srgbClr val="AD2300"/>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76B47493-A542-A2CD-DA23-174EFD73F36A}"/>
              </a:ext>
            </a:extLst>
          </p:cNvPr>
          <p:cNvSpPr/>
          <p:nvPr/>
        </p:nvSpPr>
        <p:spPr>
          <a:xfrm rot="10800000" flipV="1">
            <a:off x="1531716" y="4573412"/>
            <a:ext cx="6099048" cy="91440"/>
          </a:xfrm>
          <a:prstGeom prst="rect">
            <a:avLst/>
          </a:prstGeom>
          <a:gradFill>
            <a:gsLst>
              <a:gs pos="100000">
                <a:srgbClr val="00929D"/>
              </a:gs>
              <a:gs pos="76000">
                <a:srgbClr val="00E8F6"/>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8" name="Rectangle 7">
            <a:extLst>
              <a:ext uri="{FF2B5EF4-FFF2-40B4-BE49-F238E27FC236}">
                <a16:creationId xmlns:a16="http://schemas.microsoft.com/office/drawing/2014/main" id="{B7798A1B-C1C9-B202-A1FC-6316D6B298EA}"/>
              </a:ext>
            </a:extLst>
          </p:cNvPr>
          <p:cNvSpPr/>
          <p:nvPr/>
        </p:nvSpPr>
        <p:spPr>
          <a:xfrm rot="10800000" flipV="1">
            <a:off x="5742429" y="5380891"/>
            <a:ext cx="6099048" cy="91440"/>
          </a:xfrm>
          <a:prstGeom prst="rect">
            <a:avLst/>
          </a:prstGeom>
          <a:gradFill>
            <a:gsLst>
              <a:gs pos="100000">
                <a:schemeClr val="bg2">
                  <a:lumMod val="25000"/>
                </a:schemeClr>
              </a:gs>
              <a:gs pos="76000">
                <a:schemeClr val="bg2">
                  <a:lumMod val="90000"/>
                </a:schemeClr>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954107"/>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ANIMATED TECHNOLOGY COMPANY SWOT ANALYSIS EXAMPLE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pic>
        <p:nvPicPr>
          <p:cNvPr id="9" name="Picture 8">
            <a:extLst>
              <a:ext uri="{FF2B5EF4-FFF2-40B4-BE49-F238E27FC236}">
                <a16:creationId xmlns:a16="http://schemas.microsoft.com/office/drawing/2014/main" id="{BAEB50F4-CFC5-C6AD-B026-6CFCC3058665}"/>
              </a:ext>
            </a:extLst>
          </p:cNvPr>
          <p:cNvPicPr>
            <a:picLocks noChangeAspect="1"/>
          </p:cNvPicPr>
          <p:nvPr/>
        </p:nvPicPr>
        <p:blipFill>
          <a:blip r:embed="rId4"/>
          <a:srcRect/>
          <a:stretch/>
        </p:blipFill>
        <p:spPr>
          <a:xfrm>
            <a:off x="2201589" y="1477109"/>
            <a:ext cx="8277102" cy="4246098"/>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62250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62186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737924"/>
            <a:ext cx="6099048" cy="3120076"/>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737925"/>
            <a:ext cx="6099048" cy="3120076"/>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628056"/>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622016"/>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737478"/>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739535"/>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80640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80640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825853"/>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13" name="TextBox 112">
            <a:extLst>
              <a:ext uri="{FF2B5EF4-FFF2-40B4-BE49-F238E27FC236}">
                <a16:creationId xmlns:a16="http://schemas.microsoft.com/office/drawing/2014/main" id="{62C95EE9-634D-CE2F-CEC2-AF86DC92766E}"/>
              </a:ext>
            </a:extLst>
          </p:cNvPr>
          <p:cNvSpPr txBox="1"/>
          <p:nvPr/>
        </p:nvSpPr>
        <p:spPr>
          <a:xfrm>
            <a:off x="296993" y="3876396"/>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876396"/>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980234"/>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872565"/>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893018"/>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3019293"/>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61785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61785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 name="TextBox 4">
            <a:extLst>
              <a:ext uri="{FF2B5EF4-FFF2-40B4-BE49-F238E27FC236}">
                <a16:creationId xmlns:a16="http://schemas.microsoft.com/office/drawing/2014/main" id="{FAA15D7C-FA4A-6EF8-865E-BCE24D725F65}"/>
              </a:ext>
            </a:extLst>
          </p:cNvPr>
          <p:cNvSpPr txBox="1"/>
          <p:nvPr/>
        </p:nvSpPr>
        <p:spPr>
          <a:xfrm>
            <a:off x="63786" y="95313"/>
            <a:ext cx="11556724"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ANIMATED TECHNOLOGY COMPANY SWOT ANALYSIS EXAMPLE</a:t>
            </a:r>
          </a:p>
        </p:txBody>
      </p:sp>
      <p:sp>
        <p:nvSpPr>
          <p:cNvPr id="3" name="TextBox 2">
            <a:extLst>
              <a:ext uri="{FF2B5EF4-FFF2-40B4-BE49-F238E27FC236}">
                <a16:creationId xmlns:a16="http://schemas.microsoft.com/office/drawing/2014/main" id="{8BE4DBFC-957F-2527-B17E-CC22FFD26590}"/>
              </a:ext>
            </a:extLst>
          </p:cNvPr>
          <p:cNvSpPr txBox="1"/>
          <p:nvPr/>
        </p:nvSpPr>
        <p:spPr>
          <a:xfrm>
            <a:off x="9559478" y="73395"/>
            <a:ext cx="2280830" cy="461665"/>
          </a:xfrm>
          <a:prstGeom prst="rect">
            <a:avLst/>
          </a:prstGeom>
          <a:noFill/>
        </p:spPr>
        <p:txBody>
          <a:bodyPr wrap="square" rtlCol="0">
            <a:spAutoFit/>
          </a:bodyPr>
          <a:lstStyle/>
          <a:p>
            <a:r>
              <a:rPr lang="en-US" sz="1200" i="1" dirty="0">
                <a:solidFill>
                  <a:schemeClr val="tx1">
                    <a:lumMod val="65000"/>
                    <a:lumOff val="35000"/>
                  </a:schemeClr>
                </a:solidFill>
                <a:latin typeface="Century Gothic" panose="020B0502020202020204" pitchFamily="34" charset="0"/>
              </a:rPr>
              <a:t>Static slide; not animated. For animation, use slide 3. </a:t>
            </a:r>
            <a:endParaRPr lang="en-US" sz="2000" i="1" dirty="0">
              <a:solidFill>
                <a:schemeClr val="tx1">
                  <a:lumMod val="65000"/>
                  <a:lumOff val="3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1D1B019F-0EA3-EF8A-7619-28CFFC7D0B08}"/>
              </a:ext>
            </a:extLst>
          </p:cNvPr>
          <p:cNvSpPr txBox="1"/>
          <p:nvPr/>
        </p:nvSpPr>
        <p:spPr>
          <a:xfrm>
            <a:off x="450054" y="1452366"/>
            <a:ext cx="5120640" cy="1938992"/>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a global market presence, with offices and employees in 16 countries.</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consistently growing our customer base, with average growth of 1.2 percent per month.</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Our company is an industry leader.</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strong global brand recognition.</a:t>
            </a:r>
          </a:p>
        </p:txBody>
      </p:sp>
      <p:sp>
        <p:nvSpPr>
          <p:cNvPr id="6" name="TextBox 5">
            <a:extLst>
              <a:ext uri="{FF2B5EF4-FFF2-40B4-BE49-F238E27FC236}">
                <a16:creationId xmlns:a16="http://schemas.microsoft.com/office/drawing/2014/main" id="{8A69B93A-8926-CECC-AFDF-E7C7AB682093}"/>
              </a:ext>
            </a:extLst>
          </p:cNvPr>
          <p:cNvSpPr txBox="1"/>
          <p:nvPr/>
        </p:nvSpPr>
        <p:spPr>
          <a:xfrm>
            <a:off x="7007351" y="1452366"/>
            <a:ext cx="4438977" cy="1169551"/>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Localization is becoming more expensive and necessary.</a:t>
            </a:r>
          </a:p>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Employee retention in some departments is below industry standards.</a:t>
            </a:r>
            <a:endParaRPr lang="en-US" sz="1500" dirty="0">
              <a:solidFill>
                <a:schemeClr val="bg1"/>
              </a:solidFill>
            </a:endParaRPr>
          </a:p>
        </p:txBody>
      </p:sp>
      <p:sp>
        <p:nvSpPr>
          <p:cNvPr id="7" name="TextBox 6">
            <a:extLst>
              <a:ext uri="{FF2B5EF4-FFF2-40B4-BE49-F238E27FC236}">
                <a16:creationId xmlns:a16="http://schemas.microsoft.com/office/drawing/2014/main" id="{40EE3B7F-5AB4-2677-9645-5F767B13E1B4}"/>
              </a:ext>
            </a:extLst>
          </p:cNvPr>
          <p:cNvSpPr txBox="1"/>
          <p:nvPr/>
        </p:nvSpPr>
        <p:spPr>
          <a:xfrm>
            <a:off x="450054" y="4584780"/>
            <a:ext cx="3820194" cy="1785104"/>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continue to expand into new countries and markets.</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rolling out a new product version in Q2.</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A number of emerging markets have more affordable labor costs.</a:t>
            </a:r>
          </a:p>
        </p:txBody>
      </p:sp>
      <p:sp>
        <p:nvSpPr>
          <p:cNvPr id="8" name="TextBox 7">
            <a:extLst>
              <a:ext uri="{FF2B5EF4-FFF2-40B4-BE49-F238E27FC236}">
                <a16:creationId xmlns:a16="http://schemas.microsoft.com/office/drawing/2014/main" id="{FD0935D7-82AE-BCD4-A2F1-22E0A61DE1FF}"/>
              </a:ext>
            </a:extLst>
          </p:cNvPr>
          <p:cNvSpPr txBox="1"/>
          <p:nvPr/>
        </p:nvSpPr>
        <p:spPr>
          <a:xfrm>
            <a:off x="7007352" y="4351111"/>
            <a:ext cx="4887655" cy="2400657"/>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Global regulations require standardized hardware inputs.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The outsourcing of labor and manufacturing may cause a potential backlash at home.</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Cybersecurity experts have singled out our product as vulnerable to emerging threats.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Public adoption of our tracking and advertising software has been slow.</a:t>
            </a:r>
          </a:p>
        </p:txBody>
      </p:sp>
    </p:spTree>
    <p:extLst>
      <p:ext uri="{BB962C8B-B14F-4D97-AF65-F5344CB8AC3E}">
        <p14:creationId xmlns:p14="http://schemas.microsoft.com/office/powerpoint/2010/main" val="3805464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465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401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428999"/>
            <a:ext cx="6099048" cy="342900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429000"/>
            <a:ext cx="6099048" cy="3429000"/>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319131"/>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313091"/>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428553"/>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430610"/>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450054" y="1002927"/>
            <a:ext cx="5120640" cy="1938992"/>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a global market presence, with offices and employees in 16 countries.</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consistently growing our customer base, with average growth of 1.2 percent per month.</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Our company is an industry leader.</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strong global brand recognition.</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7007351" y="1002927"/>
            <a:ext cx="4438977" cy="1169551"/>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Localization is becoming more expensive and necessary.</a:t>
            </a:r>
          </a:p>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Employee retention in some departments is below industry standards.</a:t>
            </a:r>
            <a:endParaRPr lang="en-US" sz="1500" dirty="0">
              <a:solidFill>
                <a:schemeClr val="bg1"/>
              </a:solidFill>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18855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18855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516928"/>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09" name="TextBox 108">
            <a:extLst>
              <a:ext uri="{FF2B5EF4-FFF2-40B4-BE49-F238E27FC236}">
                <a16:creationId xmlns:a16="http://schemas.microsoft.com/office/drawing/2014/main" id="{C9C8D993-8400-190D-92CF-6A72C97F55FD}"/>
              </a:ext>
            </a:extLst>
          </p:cNvPr>
          <p:cNvSpPr txBox="1"/>
          <p:nvPr/>
        </p:nvSpPr>
        <p:spPr>
          <a:xfrm>
            <a:off x="450054" y="4232806"/>
            <a:ext cx="3820194" cy="1785104"/>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continue to expand into new countries and markets.</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rolling out a new product version in Q2.</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A number of emerging markets have more affordable labor costs.</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7007352" y="4232806"/>
            <a:ext cx="4849819" cy="2400657"/>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Global regulations require standardized hardware inputs.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The outsourcing of labor and manufacturing may cause a potential backlash at home.</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Cybersecurity experts have singled out our product as vulnerable to emerging threats.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Public adoption of our tracking and advertising software has been slow.</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296993" y="3567471"/>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567471"/>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671309"/>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563640"/>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584093"/>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2710368"/>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24308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iterate type="lt">
                                    <p:tmAbs val="0"/>
                                  </p:iterate>
                                  <p:childTnLst>
                                    <p:set>
                                      <p:cBhvr>
                                        <p:cTn id="6" dur="indefinite"/>
                                        <p:tgtEl>
                                          <p:spTgt spid="101"/>
                                        </p:tgtEl>
                                        <p:attrNameLst>
                                          <p:attrName>style.opacity</p:attrName>
                                        </p:attrNameLst>
                                      </p:cBhvr>
                                      <p:to>
                                        <p:strVal val="0.5"/>
                                      </p:to>
                                    </p:set>
                                    <p:animEffect filter="image" prLst="opacity: 0.5">
                                      <p:cBhvr rctx="IE">
                                        <p:cTn id="7" dur="indefinite"/>
                                        <p:tgtEl>
                                          <p:spTgt spid="101"/>
                                        </p:tgtEl>
                                      </p:cBhvr>
                                    </p:animEffect>
                                  </p:childTnLst>
                                </p:cTn>
                              </p:par>
                              <p:par>
                                <p:cTn id="8" presetID="9" presetClass="emph" presetSubtype="0" grpId="0" nodeType="withEffect">
                                  <p:stCondLst>
                                    <p:cond delay="0"/>
                                  </p:stCondLst>
                                  <p:childTnLst>
                                    <p:set>
                                      <p:cBhvr>
                                        <p:cTn id="9" dur="indefinite"/>
                                        <p:tgtEl>
                                          <p:spTgt spid="102"/>
                                        </p:tgtEl>
                                        <p:attrNameLst>
                                          <p:attrName>style.opacity</p:attrName>
                                        </p:attrNameLst>
                                      </p:cBhvr>
                                      <p:to>
                                        <p:strVal val="0.5"/>
                                      </p:to>
                                    </p:set>
                                    <p:animEffect filter="image" prLst="opacity: 0.5">
                                      <p:cBhvr rctx="IE">
                                        <p:cTn id="10" dur="indefinite"/>
                                        <p:tgtEl>
                                          <p:spTgt spid="102"/>
                                        </p:tgtEl>
                                      </p:cBhvr>
                                    </p:animEffect>
                                  </p:childTnLst>
                                </p:cTn>
                              </p:par>
                              <p:par>
                                <p:cTn id="11" presetID="9" presetClass="emph" presetSubtype="0" grpId="0" nodeType="withEffect">
                                  <p:stCondLst>
                                    <p:cond delay="0"/>
                                  </p:stCondLst>
                                  <p:childTnLst>
                                    <p:set>
                                      <p:cBhvr>
                                        <p:cTn id="12" dur="indefinite"/>
                                        <p:tgtEl>
                                          <p:spTgt spid="111"/>
                                        </p:tgtEl>
                                        <p:attrNameLst>
                                          <p:attrName>style.opacity</p:attrName>
                                        </p:attrNameLst>
                                      </p:cBhvr>
                                      <p:to>
                                        <p:strVal val="0.5"/>
                                      </p:to>
                                    </p:set>
                                    <p:animEffect filter="image" prLst="opacity: 0.5">
                                      <p:cBhvr rctx="IE">
                                        <p:cTn id="13" dur="indefinite"/>
                                        <p:tgtEl>
                                          <p:spTgt spid="111"/>
                                        </p:tgtEl>
                                      </p:cBhvr>
                                    </p:animEffect>
                                  </p:childTnLst>
                                </p:cTn>
                              </p:par>
                              <p:par>
                                <p:cTn id="14" presetID="9" presetClass="emph" presetSubtype="0" grpId="0" nodeType="withEffect">
                                  <p:stCondLst>
                                    <p:cond delay="0"/>
                                  </p:stCondLst>
                                  <p:childTnLst>
                                    <p:set>
                                      <p:cBhvr>
                                        <p:cTn id="15" dur="indefinite"/>
                                        <p:tgtEl>
                                          <p:spTgt spid="110"/>
                                        </p:tgtEl>
                                        <p:attrNameLst>
                                          <p:attrName>style.opacity</p:attrName>
                                        </p:attrNameLst>
                                      </p:cBhvr>
                                      <p:to>
                                        <p:strVal val="0.5"/>
                                      </p:to>
                                    </p:set>
                                    <p:animEffect filter="image" prLst="opacity: 0.5">
                                      <p:cBhvr rctx="IE">
                                        <p:cTn id="16" dur="indefinite"/>
                                        <p:tgtEl>
                                          <p:spTgt spid="110"/>
                                        </p:tgtEl>
                                      </p:cBhvr>
                                    </p:animEffect>
                                  </p:childTnLst>
                                </p:cTn>
                              </p:par>
                              <p:par>
                                <p:cTn id="17" presetID="9" presetClass="emph" presetSubtype="0" grpId="0" nodeType="withEffect">
                                  <p:stCondLst>
                                    <p:cond delay="0"/>
                                  </p:stCondLst>
                                  <p:childTnLst>
                                    <p:set>
                                      <p:cBhvr>
                                        <p:cTn id="18" dur="indefinite"/>
                                        <p:tgtEl>
                                          <p:spTgt spid="113"/>
                                        </p:tgtEl>
                                        <p:attrNameLst>
                                          <p:attrName>style.opacity</p:attrName>
                                        </p:attrNameLst>
                                      </p:cBhvr>
                                      <p:to>
                                        <p:strVal val="0.5"/>
                                      </p:to>
                                    </p:set>
                                    <p:animEffect filter="image" prLst="opacity: 0.5">
                                      <p:cBhvr rctx="IE">
                                        <p:cTn id="19" dur="indefinite"/>
                                        <p:tgtEl>
                                          <p:spTgt spid="113"/>
                                        </p:tgtEl>
                                      </p:cBhvr>
                                    </p:animEffect>
                                  </p:childTnLst>
                                </p:cTn>
                              </p:par>
                              <p:par>
                                <p:cTn id="20" presetID="9" presetClass="emph" presetSubtype="0" grpId="0" nodeType="withEffect">
                                  <p:stCondLst>
                                    <p:cond delay="0"/>
                                  </p:stCondLst>
                                  <p:childTnLst>
                                    <p:set>
                                      <p:cBhvr>
                                        <p:cTn id="21" dur="indefinite"/>
                                        <p:tgtEl>
                                          <p:spTgt spid="109"/>
                                        </p:tgtEl>
                                        <p:attrNameLst>
                                          <p:attrName>style.opacity</p:attrName>
                                        </p:attrNameLst>
                                      </p:cBhvr>
                                      <p:to>
                                        <p:strVal val="0.5"/>
                                      </p:to>
                                    </p:set>
                                    <p:animEffect filter="image" prLst="opacity: 0.5">
                                      <p:cBhvr rctx="IE">
                                        <p:cTn id="22" dur="indefinite"/>
                                        <p:tgtEl>
                                          <p:spTgt spid="109"/>
                                        </p:tgtEl>
                                      </p:cBhvr>
                                    </p:animEffect>
                                  </p:childTnLst>
                                </p:cTn>
                              </p:par>
                              <p:par>
                                <p:cTn id="23" presetID="9" presetClass="emph" presetSubtype="0" grpId="0" nodeType="withEffect">
                                  <p:stCondLst>
                                    <p:cond delay="0"/>
                                  </p:stCondLst>
                                  <p:childTnLst>
                                    <p:set>
                                      <p:cBhvr>
                                        <p:cTn id="24" dur="indefinite"/>
                                        <p:tgtEl>
                                          <p:spTgt spid="112"/>
                                        </p:tgtEl>
                                        <p:attrNameLst>
                                          <p:attrName>style.opacity</p:attrName>
                                        </p:attrNameLst>
                                      </p:cBhvr>
                                      <p:to>
                                        <p:strVal val="0.5"/>
                                      </p:to>
                                    </p:set>
                                    <p:animEffect filter="image" prLst="opacity: 0.5">
                                      <p:cBhvr rctx="IE">
                                        <p:cTn id="25" dur="indefinite"/>
                                        <p:tgtEl>
                                          <p:spTgt spid="112"/>
                                        </p:tgtEl>
                                      </p:cBhvr>
                                    </p:animEffect>
                                  </p:childTnLst>
                                </p:cTn>
                              </p:par>
                              <p:par>
                                <p:cTn id="26" presetID="9" presetClass="emph" presetSubtype="0" grpId="0" nodeType="withEffect">
                                  <p:stCondLst>
                                    <p:cond delay="0"/>
                                  </p:stCondLst>
                                  <p:childTnLst>
                                    <p:set>
                                      <p:cBhvr>
                                        <p:cTn id="27" dur="indefinite"/>
                                        <p:tgtEl>
                                          <p:spTgt spid="114"/>
                                        </p:tgtEl>
                                        <p:attrNameLst>
                                          <p:attrName>style.opacity</p:attrName>
                                        </p:attrNameLst>
                                      </p:cBhvr>
                                      <p:to>
                                        <p:strVal val="0.5"/>
                                      </p:to>
                                    </p:set>
                                    <p:animEffect filter="image" prLst="opacity: 0.5">
                                      <p:cBhvr rctx="IE">
                                        <p:cTn id="28" dur="indefinite"/>
                                        <p:tgtEl>
                                          <p:spTgt spid="114"/>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6" presetClass="emph" presetSubtype="0" autoRev="1" fill="hold" nodeType="withEffect">
                                  <p:stCondLst>
                                    <p:cond delay="0"/>
                                  </p:stCondLst>
                                  <p:childTnLst>
                                    <p:animScale>
                                      <p:cBhvr>
                                        <p:cTn id="40" dur="1500" fill="hold"/>
                                        <p:tgtEl>
                                          <p:spTgt spid="2"/>
                                        </p:tgtEl>
                                      </p:cBhvr>
                                      <p:by x="150000" y="150000"/>
                                    </p:animScale>
                                  </p:childTnLst>
                                </p:cTn>
                              </p:par>
                              <p:par>
                                <p:cTn id="41" presetID="2" presetClass="entr" presetSubtype="9" decel="5000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1000" fill="hold"/>
                                        <p:tgtEl>
                                          <p:spTgt spid="11"/>
                                        </p:tgtEl>
                                        <p:attrNameLst>
                                          <p:attrName>ppt_x</p:attrName>
                                        </p:attrNameLst>
                                      </p:cBhvr>
                                      <p:tavLst>
                                        <p:tav tm="0">
                                          <p:val>
                                            <p:strVal val="0-#ppt_w/2"/>
                                          </p:val>
                                        </p:tav>
                                        <p:tav tm="100000">
                                          <p:val>
                                            <p:strVal val="#ppt_x"/>
                                          </p:val>
                                        </p:tav>
                                      </p:tavLst>
                                    </p:anim>
                                    <p:anim calcmode="lin" valueType="num">
                                      <p:cBhvr additive="base">
                                        <p:cTn id="44" dur="1000" fill="hold"/>
                                        <p:tgtEl>
                                          <p:spTgt spid="11"/>
                                        </p:tgtEl>
                                        <p:attrNameLst>
                                          <p:attrName>ppt_y</p:attrName>
                                        </p:attrNameLst>
                                      </p:cBhvr>
                                      <p:tavLst>
                                        <p:tav tm="0">
                                          <p:val>
                                            <p:strVal val="0-#ppt_h/2"/>
                                          </p:val>
                                        </p:tav>
                                        <p:tav tm="100000">
                                          <p:val>
                                            <p:strVal val="#ppt_y"/>
                                          </p:val>
                                        </p:tav>
                                      </p:tavLst>
                                    </p:anim>
                                  </p:childTnLst>
                                </p:cTn>
                              </p:par>
                              <p:par>
                                <p:cTn id="45" presetID="2" presetClass="entr" presetSubtype="3" decel="5000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additive="base">
                                        <p:cTn id="47" dur="1250" fill="hold"/>
                                        <p:tgtEl>
                                          <p:spTgt spid="14"/>
                                        </p:tgtEl>
                                        <p:attrNameLst>
                                          <p:attrName>ppt_x</p:attrName>
                                        </p:attrNameLst>
                                      </p:cBhvr>
                                      <p:tavLst>
                                        <p:tav tm="0">
                                          <p:val>
                                            <p:strVal val="1+#ppt_w/2"/>
                                          </p:val>
                                        </p:tav>
                                        <p:tav tm="100000">
                                          <p:val>
                                            <p:strVal val="#ppt_x"/>
                                          </p:val>
                                        </p:tav>
                                      </p:tavLst>
                                    </p:anim>
                                    <p:anim calcmode="lin" valueType="num">
                                      <p:cBhvr additive="base">
                                        <p:cTn id="48" dur="1250" fill="hold"/>
                                        <p:tgtEl>
                                          <p:spTgt spid="14"/>
                                        </p:tgtEl>
                                        <p:attrNameLst>
                                          <p:attrName>ppt_y</p:attrName>
                                        </p:attrNameLst>
                                      </p:cBhvr>
                                      <p:tavLst>
                                        <p:tav tm="0">
                                          <p:val>
                                            <p:strVal val="0-#ppt_h/2"/>
                                          </p:val>
                                        </p:tav>
                                        <p:tav tm="100000">
                                          <p:val>
                                            <p:strVal val="#ppt_y"/>
                                          </p:val>
                                        </p:tav>
                                      </p:tavLst>
                                    </p:anim>
                                  </p:childTnLst>
                                </p:cTn>
                              </p:par>
                              <p:par>
                                <p:cTn id="49" presetID="2" presetClass="entr" presetSubtype="12" decel="5000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1500" fill="hold"/>
                                        <p:tgtEl>
                                          <p:spTgt spid="13"/>
                                        </p:tgtEl>
                                        <p:attrNameLst>
                                          <p:attrName>ppt_x</p:attrName>
                                        </p:attrNameLst>
                                      </p:cBhvr>
                                      <p:tavLst>
                                        <p:tav tm="0">
                                          <p:val>
                                            <p:strVal val="0-#ppt_w/2"/>
                                          </p:val>
                                        </p:tav>
                                        <p:tav tm="100000">
                                          <p:val>
                                            <p:strVal val="#ppt_x"/>
                                          </p:val>
                                        </p:tav>
                                      </p:tavLst>
                                    </p:anim>
                                    <p:anim calcmode="lin" valueType="num">
                                      <p:cBhvr additive="base">
                                        <p:cTn id="52" dur="1500" fill="hold"/>
                                        <p:tgtEl>
                                          <p:spTgt spid="13"/>
                                        </p:tgtEl>
                                        <p:attrNameLst>
                                          <p:attrName>ppt_y</p:attrName>
                                        </p:attrNameLst>
                                      </p:cBhvr>
                                      <p:tavLst>
                                        <p:tav tm="0">
                                          <p:val>
                                            <p:strVal val="1+#ppt_h/2"/>
                                          </p:val>
                                        </p:tav>
                                        <p:tav tm="100000">
                                          <p:val>
                                            <p:strVal val="#ppt_y"/>
                                          </p:val>
                                        </p:tav>
                                      </p:tavLst>
                                    </p:anim>
                                  </p:childTnLst>
                                </p:cTn>
                              </p:par>
                              <p:par>
                                <p:cTn id="53" presetID="2" presetClass="entr" presetSubtype="6"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1750" fill="hold"/>
                                        <p:tgtEl>
                                          <p:spTgt spid="12"/>
                                        </p:tgtEl>
                                        <p:attrNameLst>
                                          <p:attrName>ppt_x</p:attrName>
                                        </p:attrNameLst>
                                      </p:cBhvr>
                                      <p:tavLst>
                                        <p:tav tm="0">
                                          <p:val>
                                            <p:strVal val="1+#ppt_w/2"/>
                                          </p:val>
                                        </p:tav>
                                        <p:tav tm="100000">
                                          <p:val>
                                            <p:strVal val="#ppt_x"/>
                                          </p:val>
                                        </p:tav>
                                      </p:tavLst>
                                    </p:anim>
                                    <p:anim calcmode="lin" valueType="num">
                                      <p:cBhvr additive="base">
                                        <p:cTn id="56" dur="175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mph" presetSubtype="0" grpId="1" nodeType="clickEffect">
                                  <p:stCondLst>
                                    <p:cond delay="0"/>
                                  </p:stCondLst>
                                  <p:endCondLst>
                                    <p:cond evt="onNext" delay="0">
                                      <p:tgtEl>
                                        <p:sldTgt/>
                                      </p:tgtEl>
                                    </p:cond>
                                  </p:endCondLst>
                                  <p:iterate type="lt">
                                    <p:tmAbs val="0"/>
                                  </p:iterate>
                                  <p:childTnLst>
                                    <p:set>
                                      <p:cBhvr>
                                        <p:cTn id="60" dur="indefinite"/>
                                        <p:tgtEl>
                                          <p:spTgt spid="101"/>
                                        </p:tgtEl>
                                        <p:attrNameLst>
                                          <p:attrName>style.opacity</p:attrName>
                                        </p:attrNameLst>
                                      </p:cBhvr>
                                      <p:to>
                                        <p:strVal val="1"/>
                                      </p:to>
                                    </p:set>
                                    <p:animEffect filter="image" prLst="opacity: 1">
                                      <p:cBhvr rctx="IE">
                                        <p:cTn id="61" dur="indefinite"/>
                                        <p:tgtEl>
                                          <p:spTgt spid="101"/>
                                        </p:tgtEl>
                                      </p:cBhvr>
                                    </p:animEffect>
                                  </p:childTnLst>
                                </p:cTn>
                              </p:par>
                              <p:par>
                                <p:cTn id="62" presetID="9" presetClass="emph" presetSubtype="0" grpId="1" nodeType="withEffect">
                                  <p:stCondLst>
                                    <p:cond delay="0"/>
                                  </p:stCondLst>
                                  <p:endCondLst>
                                    <p:cond evt="onNext" delay="0">
                                      <p:tgtEl>
                                        <p:sldTgt/>
                                      </p:tgtEl>
                                    </p:cond>
                                  </p:endCondLst>
                                  <p:childTnLst>
                                    <p:set>
                                      <p:cBhvr>
                                        <p:cTn id="63" dur="indefinite"/>
                                        <p:tgtEl>
                                          <p:spTgt spid="110"/>
                                        </p:tgtEl>
                                        <p:attrNameLst>
                                          <p:attrName>style.opacity</p:attrName>
                                        </p:attrNameLst>
                                      </p:cBhvr>
                                      <p:to>
                                        <p:strVal val="1"/>
                                      </p:to>
                                    </p:set>
                                    <p:animEffect filter="image" prLst="opacity: 1">
                                      <p:cBhvr rctx="IE">
                                        <p:cTn id="64" dur="indefinite"/>
                                        <p:tgtEl>
                                          <p:spTgt spid="110"/>
                                        </p:tgtEl>
                                      </p:cBhvr>
                                    </p:animEffect>
                                  </p:childTnLst>
                                </p:cTn>
                              </p:par>
                              <p:par>
                                <p:cTn id="65" presetID="9" presetClass="entr" presetSubtype="0" fill="hold" grpId="1" nodeType="withEffect">
                                  <p:stCondLst>
                                    <p:cond delay="500"/>
                                  </p:stCondLst>
                                  <p:childTnLst>
                                    <p:set>
                                      <p:cBhvr>
                                        <p:cTn id="66" dur="1" fill="hold">
                                          <p:stCondLst>
                                            <p:cond delay="0"/>
                                          </p:stCondLst>
                                        </p:cTn>
                                        <p:tgtEl>
                                          <p:spTgt spid="18"/>
                                        </p:tgtEl>
                                        <p:attrNameLst>
                                          <p:attrName>style.visibility</p:attrName>
                                        </p:attrNameLst>
                                      </p:cBhvr>
                                      <p:to>
                                        <p:strVal val="visible"/>
                                      </p:to>
                                    </p:set>
                                    <p:animEffect transition="in" filter="dissolve">
                                      <p:cBhvr>
                                        <p:cTn id="67" dur="2000"/>
                                        <p:tgtEl>
                                          <p:spTgt spid="18"/>
                                        </p:tgtEl>
                                      </p:cBhvr>
                                    </p:animEffect>
                                  </p:childTnLst>
                                </p:cTn>
                              </p:par>
                              <p:par>
                                <p:cTn id="68" presetID="1" presetClass="emph" presetSubtype="2" fill="hold" nodeType="withEffect">
                                  <p:stCondLst>
                                    <p:cond delay="500"/>
                                  </p:stCondLst>
                                  <p:childTnLst>
                                    <p:animClr clrSpc="rgb" dir="cw">
                                      <p:cBhvr>
                                        <p:cTn id="69" dur="2000" fill="hold"/>
                                        <p:tgtEl>
                                          <p:spTgt spid="14"/>
                                        </p:tgtEl>
                                        <p:attrNameLst>
                                          <p:attrName>fillcolor</p:attrName>
                                        </p:attrNameLst>
                                      </p:cBhvr>
                                      <p:to>
                                        <a:srgbClr val="FF5A04"/>
                                      </p:to>
                                    </p:animClr>
                                    <p:set>
                                      <p:cBhvr>
                                        <p:cTn id="70" dur="2000" fill="hold"/>
                                        <p:tgtEl>
                                          <p:spTgt spid="14"/>
                                        </p:tgtEl>
                                        <p:attrNameLst>
                                          <p:attrName>fill.type</p:attrName>
                                        </p:attrNameLst>
                                      </p:cBhvr>
                                      <p:to>
                                        <p:strVal val="solid"/>
                                      </p:to>
                                    </p:set>
                                    <p:set>
                                      <p:cBhvr>
                                        <p:cTn id="71" dur="2000" fill="hold"/>
                                        <p:tgtEl>
                                          <p:spTgt spid="14"/>
                                        </p:tgtEl>
                                        <p:attrNameLst>
                                          <p:attrName>fill.on</p:attrName>
                                        </p:attrNameLst>
                                      </p:cBhvr>
                                      <p:to>
                                        <p:strVal val="true"/>
                                      </p:to>
                                    </p:set>
                                  </p:childTnLst>
                                </p:cTn>
                              </p:par>
                              <p:par>
                                <p:cTn id="72" presetID="1" presetClass="emph" presetSubtype="2" fill="hold" nodeType="withEffect">
                                  <p:stCondLst>
                                    <p:cond delay="0"/>
                                  </p:stCondLst>
                                  <p:childTnLst>
                                    <p:animClr clrSpc="rgb" dir="cw">
                                      <p:cBhvr>
                                        <p:cTn id="73" dur="2000" fill="hold"/>
                                        <p:tgtEl>
                                          <p:spTgt spid="13"/>
                                        </p:tgtEl>
                                        <p:attrNameLst>
                                          <p:attrName>fillcolor</p:attrName>
                                        </p:attrNameLst>
                                      </p:cBhvr>
                                      <p:to>
                                        <a:srgbClr val="00C7D2"/>
                                      </p:to>
                                    </p:animClr>
                                    <p:set>
                                      <p:cBhvr>
                                        <p:cTn id="74" dur="2000" fill="hold"/>
                                        <p:tgtEl>
                                          <p:spTgt spid="13"/>
                                        </p:tgtEl>
                                        <p:attrNameLst>
                                          <p:attrName>fill.type</p:attrName>
                                        </p:attrNameLst>
                                      </p:cBhvr>
                                      <p:to>
                                        <p:strVal val="solid"/>
                                      </p:to>
                                    </p:set>
                                    <p:set>
                                      <p:cBhvr>
                                        <p:cTn id="75" dur="2000" fill="hold"/>
                                        <p:tgtEl>
                                          <p:spTgt spid="13"/>
                                        </p:tgtEl>
                                        <p:attrNameLst>
                                          <p:attrName>fill.on</p:attrName>
                                        </p:attrNameLst>
                                      </p:cBhvr>
                                      <p:to>
                                        <p:strVal val="true"/>
                                      </p:to>
                                    </p:set>
                                  </p:childTnLst>
                                </p:cTn>
                              </p:par>
                              <p:par>
                                <p:cTn id="76" presetID="1" presetClass="emph" presetSubtype="2" fill="hold" nodeType="withEffect">
                                  <p:stCondLst>
                                    <p:cond delay="0"/>
                                  </p:stCondLst>
                                  <p:childTnLst>
                                    <p:animClr clrSpc="rgb" dir="cw">
                                      <p:cBhvr>
                                        <p:cTn id="77" dur="2000" fill="hold"/>
                                        <p:tgtEl>
                                          <p:spTgt spid="12"/>
                                        </p:tgtEl>
                                        <p:attrNameLst>
                                          <p:attrName>fillcolor</p:attrName>
                                        </p:attrNameLst>
                                      </p:cBhvr>
                                      <p:to>
                                        <a:srgbClr val="7E7979"/>
                                      </p:to>
                                    </p:animClr>
                                    <p:set>
                                      <p:cBhvr>
                                        <p:cTn id="78" dur="2000" fill="hold"/>
                                        <p:tgtEl>
                                          <p:spTgt spid="12"/>
                                        </p:tgtEl>
                                        <p:attrNameLst>
                                          <p:attrName>fill.type</p:attrName>
                                        </p:attrNameLst>
                                      </p:cBhvr>
                                      <p:to>
                                        <p:strVal val="solid"/>
                                      </p:to>
                                    </p:set>
                                    <p:set>
                                      <p:cBhvr>
                                        <p:cTn id="79" dur="2000" fill="hold"/>
                                        <p:tgtEl>
                                          <p:spTgt spid="12"/>
                                        </p:tgtEl>
                                        <p:attrNameLst>
                                          <p:attrName>fill.on</p:attrName>
                                        </p:attrNameLst>
                                      </p:cBhvr>
                                      <p:to>
                                        <p:strVal val="true"/>
                                      </p:to>
                                    </p:set>
                                  </p:childTnLst>
                                </p:cTn>
                              </p:par>
                            </p:childTnLst>
                          </p:cTn>
                        </p:par>
                      </p:childTnLst>
                    </p:cTn>
                  </p:par>
                  <p:par>
                    <p:cTn id="80" fill="hold">
                      <p:stCondLst>
                        <p:cond delay="indefinite"/>
                      </p:stCondLst>
                      <p:childTnLst>
                        <p:par>
                          <p:cTn id="81" fill="hold">
                            <p:stCondLst>
                              <p:cond delay="0"/>
                            </p:stCondLst>
                            <p:childTnLst>
                              <p:par>
                                <p:cTn id="82" presetID="9" presetClass="emph" presetSubtype="0" grpId="1" nodeType="clickEffect">
                                  <p:stCondLst>
                                    <p:cond delay="0"/>
                                  </p:stCondLst>
                                  <p:endCondLst>
                                    <p:cond evt="onNext" delay="0">
                                      <p:tgtEl>
                                        <p:sldTgt/>
                                      </p:tgtEl>
                                    </p:cond>
                                  </p:endCondLst>
                                  <p:childTnLst>
                                    <p:set>
                                      <p:cBhvr>
                                        <p:cTn id="83" dur="indefinite"/>
                                        <p:tgtEl>
                                          <p:spTgt spid="102"/>
                                        </p:tgtEl>
                                        <p:attrNameLst>
                                          <p:attrName>style.opacity</p:attrName>
                                        </p:attrNameLst>
                                      </p:cBhvr>
                                      <p:to>
                                        <p:strVal val="1"/>
                                      </p:to>
                                    </p:set>
                                    <p:animEffect filter="image" prLst="opacity: 1">
                                      <p:cBhvr rctx="IE">
                                        <p:cTn id="84" dur="indefinite"/>
                                        <p:tgtEl>
                                          <p:spTgt spid="102"/>
                                        </p:tgtEl>
                                      </p:cBhvr>
                                    </p:animEffect>
                                  </p:childTnLst>
                                </p:cTn>
                              </p:par>
                              <p:par>
                                <p:cTn id="85" presetID="9" presetClass="emph" presetSubtype="0" grpId="1" nodeType="withEffect">
                                  <p:stCondLst>
                                    <p:cond delay="0"/>
                                  </p:stCondLst>
                                  <p:endCondLst>
                                    <p:cond evt="onNext" delay="0">
                                      <p:tgtEl>
                                        <p:sldTgt/>
                                      </p:tgtEl>
                                    </p:cond>
                                  </p:endCondLst>
                                  <p:childTnLst>
                                    <p:set>
                                      <p:cBhvr>
                                        <p:cTn id="86" dur="indefinite"/>
                                        <p:tgtEl>
                                          <p:spTgt spid="111"/>
                                        </p:tgtEl>
                                        <p:attrNameLst>
                                          <p:attrName>style.opacity</p:attrName>
                                        </p:attrNameLst>
                                      </p:cBhvr>
                                      <p:to>
                                        <p:strVal val="1"/>
                                      </p:to>
                                    </p:set>
                                    <p:animEffect filter="image" prLst="opacity: 1">
                                      <p:cBhvr rctx="IE">
                                        <p:cTn id="87" dur="indefinite"/>
                                        <p:tgtEl>
                                          <p:spTgt spid="111"/>
                                        </p:tgtEl>
                                      </p:cBhvr>
                                    </p:animEffect>
                                  </p:childTnLst>
                                </p:cTn>
                              </p:par>
                              <p:par>
                                <p:cTn id="88" presetID="9" presetClass="entr" presetSubtype="0" fill="hold" grpId="1" nodeType="withEffect">
                                  <p:stCondLst>
                                    <p:cond delay="500"/>
                                  </p:stCondLst>
                                  <p:childTnLst>
                                    <p:set>
                                      <p:cBhvr>
                                        <p:cTn id="89" dur="1" fill="hold">
                                          <p:stCondLst>
                                            <p:cond delay="0"/>
                                          </p:stCondLst>
                                        </p:cTn>
                                        <p:tgtEl>
                                          <p:spTgt spid="19"/>
                                        </p:tgtEl>
                                        <p:attrNameLst>
                                          <p:attrName>style.visibility</p:attrName>
                                        </p:attrNameLst>
                                      </p:cBhvr>
                                      <p:to>
                                        <p:strVal val="visible"/>
                                      </p:to>
                                    </p:set>
                                    <p:animEffect transition="in" filter="dissolve">
                                      <p:cBhvr>
                                        <p:cTn id="90" dur="2000"/>
                                        <p:tgtEl>
                                          <p:spTgt spid="19"/>
                                        </p:tgtEl>
                                      </p:cBhvr>
                                    </p:animEffect>
                                  </p:childTnLst>
                                </p:cTn>
                              </p:par>
                              <p:par>
                                <p:cTn id="91" presetID="9" presetClass="exit" presetSubtype="0" fill="hold" grpId="2" nodeType="withEffect">
                                  <p:stCondLst>
                                    <p:cond delay="500"/>
                                  </p:stCondLst>
                                  <p:childTnLst>
                                    <p:animEffect transition="out" filter="dissolve">
                                      <p:cBhvr>
                                        <p:cTn id="92" dur="1000"/>
                                        <p:tgtEl>
                                          <p:spTgt spid="18"/>
                                        </p:tgtEl>
                                      </p:cBhvr>
                                    </p:animEffect>
                                    <p:set>
                                      <p:cBhvr>
                                        <p:cTn id="93" dur="1" fill="hold">
                                          <p:stCondLst>
                                            <p:cond delay="999"/>
                                          </p:stCondLst>
                                        </p:cTn>
                                        <p:tgtEl>
                                          <p:spTgt spid="18"/>
                                        </p:tgtEl>
                                        <p:attrNameLst>
                                          <p:attrName>style.visibility</p:attrName>
                                        </p:attrNameLst>
                                      </p:cBhvr>
                                      <p:to>
                                        <p:strVal val="hidden"/>
                                      </p:to>
                                    </p:set>
                                  </p:childTnLst>
                                </p:cTn>
                              </p:par>
                              <p:par>
                                <p:cTn id="94" presetID="1" presetClass="emph" presetSubtype="2" fill="hold" nodeType="withEffect">
                                  <p:stCondLst>
                                    <p:cond delay="0"/>
                                  </p:stCondLst>
                                  <p:childTnLst>
                                    <p:animClr clrSpc="rgb" dir="cw">
                                      <p:cBhvr>
                                        <p:cTn id="95" dur="2000" fill="hold"/>
                                        <p:tgtEl>
                                          <p:spTgt spid="14"/>
                                        </p:tgtEl>
                                        <p:attrNameLst>
                                          <p:attrName>fillcolor</p:attrName>
                                        </p:attrNameLst>
                                      </p:cBhvr>
                                      <p:to>
                                        <a:schemeClr val="bg1"/>
                                      </p:to>
                                    </p:animClr>
                                    <p:set>
                                      <p:cBhvr>
                                        <p:cTn id="96" dur="2000" fill="hold"/>
                                        <p:tgtEl>
                                          <p:spTgt spid="14"/>
                                        </p:tgtEl>
                                        <p:attrNameLst>
                                          <p:attrName>fill.type</p:attrName>
                                        </p:attrNameLst>
                                      </p:cBhvr>
                                      <p:to>
                                        <p:strVal val="solid"/>
                                      </p:to>
                                    </p:set>
                                    <p:set>
                                      <p:cBhvr>
                                        <p:cTn id="97" dur="2000" fill="hold"/>
                                        <p:tgtEl>
                                          <p:spTgt spid="14"/>
                                        </p:tgtEl>
                                        <p:attrNameLst>
                                          <p:attrName>fill.on</p:attrName>
                                        </p:attrNameLst>
                                      </p:cBhvr>
                                      <p:to>
                                        <p:strVal val="true"/>
                                      </p:to>
                                    </p:set>
                                  </p:childTnLst>
                                </p:cTn>
                              </p:par>
                              <p:par>
                                <p:cTn id="98" presetID="1" presetClass="emph" presetSubtype="2" fill="hold" nodeType="withEffect">
                                  <p:stCondLst>
                                    <p:cond delay="0"/>
                                  </p:stCondLst>
                                  <p:childTnLst>
                                    <p:animClr clrSpc="rgb" dir="cw">
                                      <p:cBhvr>
                                        <p:cTn id="99" dur="2000" fill="hold"/>
                                        <p:tgtEl>
                                          <p:spTgt spid="11"/>
                                        </p:tgtEl>
                                        <p:attrNameLst>
                                          <p:attrName>fillcolor</p:attrName>
                                        </p:attrNameLst>
                                      </p:cBhvr>
                                      <p:to>
                                        <a:srgbClr val="F99509"/>
                                      </p:to>
                                    </p:animClr>
                                    <p:set>
                                      <p:cBhvr>
                                        <p:cTn id="100" dur="2000" fill="hold"/>
                                        <p:tgtEl>
                                          <p:spTgt spid="11"/>
                                        </p:tgtEl>
                                        <p:attrNameLst>
                                          <p:attrName>fill.type</p:attrName>
                                        </p:attrNameLst>
                                      </p:cBhvr>
                                      <p:to>
                                        <p:strVal val="solid"/>
                                      </p:to>
                                    </p:set>
                                    <p:set>
                                      <p:cBhvr>
                                        <p:cTn id="101" dur="2000" fill="hold"/>
                                        <p:tgtEl>
                                          <p:spTgt spid="11"/>
                                        </p:tgtEl>
                                        <p:attrNameLst>
                                          <p:attrName>fill.on</p:attrName>
                                        </p:attrNameLst>
                                      </p:cBhvr>
                                      <p:to>
                                        <p:strVal val="true"/>
                                      </p:to>
                                    </p:set>
                                  </p:childTnLst>
                                </p:cTn>
                              </p:par>
                            </p:childTnLst>
                          </p:cTn>
                        </p:par>
                      </p:childTnLst>
                    </p:cTn>
                  </p:par>
                  <p:par>
                    <p:cTn id="102" fill="hold">
                      <p:stCondLst>
                        <p:cond delay="indefinite"/>
                      </p:stCondLst>
                      <p:childTnLst>
                        <p:par>
                          <p:cTn id="103" fill="hold">
                            <p:stCondLst>
                              <p:cond delay="0"/>
                            </p:stCondLst>
                            <p:childTnLst>
                              <p:par>
                                <p:cTn id="104" presetID="9" presetClass="emph" presetSubtype="0" grpId="1" nodeType="clickEffect">
                                  <p:stCondLst>
                                    <p:cond delay="0"/>
                                  </p:stCondLst>
                                  <p:endCondLst>
                                    <p:cond evt="onNext" delay="0">
                                      <p:tgtEl>
                                        <p:sldTgt/>
                                      </p:tgtEl>
                                    </p:cond>
                                  </p:endCondLst>
                                  <p:childTnLst>
                                    <p:set>
                                      <p:cBhvr>
                                        <p:cTn id="105" dur="indefinite"/>
                                        <p:tgtEl>
                                          <p:spTgt spid="113"/>
                                        </p:tgtEl>
                                        <p:attrNameLst>
                                          <p:attrName>style.opacity</p:attrName>
                                        </p:attrNameLst>
                                      </p:cBhvr>
                                      <p:to>
                                        <p:strVal val="1"/>
                                      </p:to>
                                    </p:set>
                                    <p:animEffect filter="image" prLst="opacity: 1">
                                      <p:cBhvr rctx="IE">
                                        <p:cTn id="106" dur="indefinite"/>
                                        <p:tgtEl>
                                          <p:spTgt spid="113"/>
                                        </p:tgtEl>
                                      </p:cBhvr>
                                    </p:animEffect>
                                  </p:childTnLst>
                                </p:cTn>
                              </p:par>
                              <p:par>
                                <p:cTn id="107" presetID="9" presetClass="emph" presetSubtype="0" grpId="1" nodeType="withEffect">
                                  <p:stCondLst>
                                    <p:cond delay="0"/>
                                  </p:stCondLst>
                                  <p:endCondLst>
                                    <p:cond evt="onNext" delay="0">
                                      <p:tgtEl>
                                        <p:sldTgt/>
                                      </p:tgtEl>
                                    </p:cond>
                                  </p:endCondLst>
                                  <p:childTnLst>
                                    <p:set>
                                      <p:cBhvr>
                                        <p:cTn id="108" dur="indefinite"/>
                                        <p:tgtEl>
                                          <p:spTgt spid="109"/>
                                        </p:tgtEl>
                                        <p:attrNameLst>
                                          <p:attrName>style.opacity</p:attrName>
                                        </p:attrNameLst>
                                      </p:cBhvr>
                                      <p:to>
                                        <p:strVal val="1"/>
                                      </p:to>
                                    </p:set>
                                    <p:animEffect filter="image" prLst="opacity: 1">
                                      <p:cBhvr rctx="IE">
                                        <p:cTn id="109" dur="indefinite"/>
                                        <p:tgtEl>
                                          <p:spTgt spid="109"/>
                                        </p:tgtEl>
                                      </p:cBhvr>
                                    </p:animEffect>
                                  </p:childTnLst>
                                </p:cTn>
                              </p:par>
                              <p:par>
                                <p:cTn id="110" presetID="9" presetClass="exit" presetSubtype="0" fill="hold" grpId="2" nodeType="withEffect">
                                  <p:stCondLst>
                                    <p:cond delay="500"/>
                                  </p:stCondLst>
                                  <p:childTnLst>
                                    <p:animEffect transition="out" filter="dissolve">
                                      <p:cBhvr>
                                        <p:cTn id="111" dur="1000"/>
                                        <p:tgtEl>
                                          <p:spTgt spid="19"/>
                                        </p:tgtEl>
                                      </p:cBhvr>
                                    </p:animEffect>
                                    <p:set>
                                      <p:cBhvr>
                                        <p:cTn id="112" dur="1" fill="hold">
                                          <p:stCondLst>
                                            <p:cond delay="999"/>
                                          </p:stCondLst>
                                        </p:cTn>
                                        <p:tgtEl>
                                          <p:spTgt spid="19"/>
                                        </p:tgtEl>
                                        <p:attrNameLst>
                                          <p:attrName>style.visibility</p:attrName>
                                        </p:attrNameLst>
                                      </p:cBhvr>
                                      <p:to>
                                        <p:strVal val="hidden"/>
                                      </p:to>
                                    </p:set>
                                  </p:childTnLst>
                                </p:cTn>
                              </p:par>
                              <p:par>
                                <p:cTn id="113" presetID="9" presetClass="entr" presetSubtype="0" fill="hold" grpId="1" nodeType="withEffect">
                                  <p:stCondLst>
                                    <p:cond delay="500"/>
                                  </p:stCondLst>
                                  <p:childTnLst>
                                    <p:set>
                                      <p:cBhvr>
                                        <p:cTn id="114" dur="1" fill="hold">
                                          <p:stCondLst>
                                            <p:cond delay="0"/>
                                          </p:stCondLst>
                                        </p:cTn>
                                        <p:tgtEl>
                                          <p:spTgt spid="20"/>
                                        </p:tgtEl>
                                        <p:attrNameLst>
                                          <p:attrName>style.visibility</p:attrName>
                                        </p:attrNameLst>
                                      </p:cBhvr>
                                      <p:to>
                                        <p:strVal val="visible"/>
                                      </p:to>
                                    </p:set>
                                    <p:animEffect transition="in" filter="dissolve">
                                      <p:cBhvr>
                                        <p:cTn id="115" dur="2000"/>
                                        <p:tgtEl>
                                          <p:spTgt spid="20"/>
                                        </p:tgtEl>
                                      </p:cBhvr>
                                    </p:animEffect>
                                  </p:childTnLst>
                                </p:cTn>
                              </p:par>
                              <p:par>
                                <p:cTn id="116" presetID="1" presetClass="emph" presetSubtype="2" fill="hold" nodeType="withEffect">
                                  <p:stCondLst>
                                    <p:cond delay="0"/>
                                  </p:stCondLst>
                                  <p:childTnLst>
                                    <p:animClr clrSpc="rgb" dir="cw">
                                      <p:cBhvr>
                                        <p:cTn id="117" dur="2000" fill="hold"/>
                                        <p:tgtEl>
                                          <p:spTgt spid="13"/>
                                        </p:tgtEl>
                                        <p:attrNameLst>
                                          <p:attrName>fillcolor</p:attrName>
                                        </p:attrNameLst>
                                      </p:cBhvr>
                                      <p:to>
                                        <a:schemeClr val="bg1"/>
                                      </p:to>
                                    </p:animClr>
                                    <p:set>
                                      <p:cBhvr>
                                        <p:cTn id="118" dur="2000" fill="hold"/>
                                        <p:tgtEl>
                                          <p:spTgt spid="13"/>
                                        </p:tgtEl>
                                        <p:attrNameLst>
                                          <p:attrName>fill.type</p:attrName>
                                        </p:attrNameLst>
                                      </p:cBhvr>
                                      <p:to>
                                        <p:strVal val="solid"/>
                                      </p:to>
                                    </p:set>
                                    <p:set>
                                      <p:cBhvr>
                                        <p:cTn id="119" dur="2000" fill="hold"/>
                                        <p:tgtEl>
                                          <p:spTgt spid="13"/>
                                        </p:tgtEl>
                                        <p:attrNameLst>
                                          <p:attrName>fill.on</p:attrName>
                                        </p:attrNameLst>
                                      </p:cBhvr>
                                      <p:to>
                                        <p:strVal val="true"/>
                                      </p:to>
                                    </p:set>
                                  </p:childTnLst>
                                </p:cTn>
                              </p:par>
                              <p:par>
                                <p:cTn id="120" presetID="1" presetClass="emph" presetSubtype="2" fill="hold" nodeType="withEffect">
                                  <p:stCondLst>
                                    <p:cond delay="0"/>
                                  </p:stCondLst>
                                  <p:childTnLst>
                                    <p:animClr clrSpc="rgb" dir="cw">
                                      <p:cBhvr>
                                        <p:cTn id="121" dur="2000" fill="hold"/>
                                        <p:tgtEl>
                                          <p:spTgt spid="14"/>
                                        </p:tgtEl>
                                        <p:attrNameLst>
                                          <p:attrName>fillcolor</p:attrName>
                                        </p:attrNameLst>
                                      </p:cBhvr>
                                      <p:to>
                                        <a:srgbClr val="FF5A04"/>
                                      </p:to>
                                    </p:animClr>
                                    <p:set>
                                      <p:cBhvr>
                                        <p:cTn id="122" dur="2000" fill="hold"/>
                                        <p:tgtEl>
                                          <p:spTgt spid="14"/>
                                        </p:tgtEl>
                                        <p:attrNameLst>
                                          <p:attrName>fill.type</p:attrName>
                                        </p:attrNameLst>
                                      </p:cBhvr>
                                      <p:to>
                                        <p:strVal val="solid"/>
                                      </p:to>
                                    </p:set>
                                    <p:set>
                                      <p:cBhvr>
                                        <p:cTn id="123" dur="2000" fill="hold"/>
                                        <p:tgtEl>
                                          <p:spTgt spid="14"/>
                                        </p:tgtEl>
                                        <p:attrNameLst>
                                          <p:attrName>fill.on</p:attrName>
                                        </p:attrNameLst>
                                      </p:cBhvr>
                                      <p:to>
                                        <p:strVal val="true"/>
                                      </p:to>
                                    </p:set>
                                  </p:childTnLst>
                                </p:cTn>
                              </p:par>
                            </p:childTnLst>
                          </p:cTn>
                        </p:par>
                      </p:childTnLst>
                    </p:cTn>
                  </p:par>
                  <p:par>
                    <p:cTn id="124" fill="hold">
                      <p:stCondLst>
                        <p:cond delay="indefinite"/>
                      </p:stCondLst>
                      <p:childTnLst>
                        <p:par>
                          <p:cTn id="125" fill="hold">
                            <p:stCondLst>
                              <p:cond delay="0"/>
                            </p:stCondLst>
                            <p:childTnLst>
                              <p:par>
                                <p:cTn id="126" presetID="9" presetClass="emph" presetSubtype="0" grpId="1" nodeType="clickEffect">
                                  <p:stCondLst>
                                    <p:cond delay="0"/>
                                  </p:stCondLst>
                                  <p:endCondLst>
                                    <p:cond evt="onNext" delay="0">
                                      <p:tgtEl>
                                        <p:sldTgt/>
                                      </p:tgtEl>
                                    </p:cond>
                                  </p:endCondLst>
                                  <p:childTnLst>
                                    <p:set>
                                      <p:cBhvr>
                                        <p:cTn id="127" dur="indefinite"/>
                                        <p:tgtEl>
                                          <p:spTgt spid="114"/>
                                        </p:tgtEl>
                                        <p:attrNameLst>
                                          <p:attrName>style.opacity</p:attrName>
                                        </p:attrNameLst>
                                      </p:cBhvr>
                                      <p:to>
                                        <p:strVal val="1"/>
                                      </p:to>
                                    </p:set>
                                    <p:animEffect filter="image" prLst="opacity: 1">
                                      <p:cBhvr rctx="IE">
                                        <p:cTn id="128" dur="indefinite"/>
                                        <p:tgtEl>
                                          <p:spTgt spid="114"/>
                                        </p:tgtEl>
                                      </p:cBhvr>
                                    </p:animEffect>
                                  </p:childTnLst>
                                </p:cTn>
                              </p:par>
                              <p:par>
                                <p:cTn id="129" presetID="9" presetClass="emph" presetSubtype="0" grpId="1" nodeType="withEffect">
                                  <p:stCondLst>
                                    <p:cond delay="0"/>
                                  </p:stCondLst>
                                  <p:endCondLst>
                                    <p:cond evt="onNext" delay="0">
                                      <p:tgtEl>
                                        <p:sldTgt/>
                                      </p:tgtEl>
                                    </p:cond>
                                  </p:endCondLst>
                                  <p:childTnLst>
                                    <p:set>
                                      <p:cBhvr>
                                        <p:cTn id="130" dur="indefinite"/>
                                        <p:tgtEl>
                                          <p:spTgt spid="112"/>
                                        </p:tgtEl>
                                        <p:attrNameLst>
                                          <p:attrName>style.opacity</p:attrName>
                                        </p:attrNameLst>
                                      </p:cBhvr>
                                      <p:to>
                                        <p:strVal val="1"/>
                                      </p:to>
                                    </p:set>
                                    <p:animEffect filter="image" prLst="opacity: 1">
                                      <p:cBhvr rctx="IE">
                                        <p:cTn id="131" dur="indefinite"/>
                                        <p:tgtEl>
                                          <p:spTgt spid="112"/>
                                        </p:tgtEl>
                                      </p:cBhvr>
                                    </p:animEffect>
                                  </p:childTnLst>
                                </p:cTn>
                              </p:par>
                              <p:par>
                                <p:cTn id="132" presetID="9" presetClass="exit" presetSubtype="0" fill="hold" grpId="2" nodeType="withEffect">
                                  <p:stCondLst>
                                    <p:cond delay="0"/>
                                  </p:stCondLst>
                                  <p:childTnLst>
                                    <p:animEffect transition="out" filter="dissolve">
                                      <p:cBhvr>
                                        <p:cTn id="133" dur="1250"/>
                                        <p:tgtEl>
                                          <p:spTgt spid="20"/>
                                        </p:tgtEl>
                                      </p:cBhvr>
                                    </p:animEffect>
                                    <p:set>
                                      <p:cBhvr>
                                        <p:cTn id="134" dur="1" fill="hold">
                                          <p:stCondLst>
                                            <p:cond delay="1249"/>
                                          </p:stCondLst>
                                        </p:cTn>
                                        <p:tgtEl>
                                          <p:spTgt spid="20"/>
                                        </p:tgtEl>
                                        <p:attrNameLst>
                                          <p:attrName>style.visibility</p:attrName>
                                        </p:attrNameLst>
                                      </p:cBhvr>
                                      <p:to>
                                        <p:strVal val="hidden"/>
                                      </p:to>
                                    </p:set>
                                  </p:childTnLst>
                                </p:cTn>
                              </p:par>
                              <p:par>
                                <p:cTn id="135" presetID="9" presetClass="entr" presetSubtype="0" fill="hold" grpId="1" nodeType="withEffect">
                                  <p:stCondLst>
                                    <p:cond delay="500"/>
                                  </p:stCondLst>
                                  <p:childTnLst>
                                    <p:set>
                                      <p:cBhvr>
                                        <p:cTn id="136" dur="1" fill="hold">
                                          <p:stCondLst>
                                            <p:cond delay="0"/>
                                          </p:stCondLst>
                                        </p:cTn>
                                        <p:tgtEl>
                                          <p:spTgt spid="21"/>
                                        </p:tgtEl>
                                        <p:attrNameLst>
                                          <p:attrName>style.visibility</p:attrName>
                                        </p:attrNameLst>
                                      </p:cBhvr>
                                      <p:to>
                                        <p:strVal val="visible"/>
                                      </p:to>
                                    </p:set>
                                    <p:animEffect transition="in" filter="dissolve">
                                      <p:cBhvr>
                                        <p:cTn id="137" dur="2000"/>
                                        <p:tgtEl>
                                          <p:spTgt spid="21"/>
                                        </p:tgtEl>
                                      </p:cBhvr>
                                    </p:animEffect>
                                  </p:childTnLst>
                                </p:cTn>
                              </p:par>
                              <p:par>
                                <p:cTn id="138" presetID="1" presetClass="emph" presetSubtype="2" fill="hold" nodeType="withEffect">
                                  <p:stCondLst>
                                    <p:cond delay="0"/>
                                  </p:stCondLst>
                                  <p:childTnLst>
                                    <p:animClr clrSpc="rgb" dir="cw">
                                      <p:cBhvr>
                                        <p:cTn id="139" dur="2000" fill="hold"/>
                                        <p:tgtEl>
                                          <p:spTgt spid="12"/>
                                        </p:tgtEl>
                                        <p:attrNameLst>
                                          <p:attrName>fillcolor</p:attrName>
                                        </p:attrNameLst>
                                      </p:cBhvr>
                                      <p:to>
                                        <a:schemeClr val="bg1"/>
                                      </p:to>
                                    </p:animClr>
                                    <p:set>
                                      <p:cBhvr>
                                        <p:cTn id="140" dur="2000" fill="hold"/>
                                        <p:tgtEl>
                                          <p:spTgt spid="12"/>
                                        </p:tgtEl>
                                        <p:attrNameLst>
                                          <p:attrName>fill.type</p:attrName>
                                        </p:attrNameLst>
                                      </p:cBhvr>
                                      <p:to>
                                        <p:strVal val="solid"/>
                                      </p:to>
                                    </p:set>
                                    <p:set>
                                      <p:cBhvr>
                                        <p:cTn id="141" dur="2000" fill="hold"/>
                                        <p:tgtEl>
                                          <p:spTgt spid="12"/>
                                        </p:tgtEl>
                                        <p:attrNameLst>
                                          <p:attrName>fill.on</p:attrName>
                                        </p:attrNameLst>
                                      </p:cBhvr>
                                      <p:to>
                                        <p:strVal val="true"/>
                                      </p:to>
                                    </p:set>
                                  </p:childTnLst>
                                </p:cTn>
                              </p:par>
                              <p:par>
                                <p:cTn id="142" presetID="1" presetClass="emph" presetSubtype="2" fill="hold" nodeType="withEffect">
                                  <p:stCondLst>
                                    <p:cond delay="0"/>
                                  </p:stCondLst>
                                  <p:childTnLst>
                                    <p:animClr clrSpc="rgb" dir="cw">
                                      <p:cBhvr>
                                        <p:cTn id="143" dur="2000" fill="hold"/>
                                        <p:tgtEl>
                                          <p:spTgt spid="13"/>
                                        </p:tgtEl>
                                        <p:attrNameLst>
                                          <p:attrName>fillcolor</p:attrName>
                                        </p:attrNameLst>
                                      </p:cBhvr>
                                      <p:to>
                                        <a:srgbClr val="00C7D2"/>
                                      </p:to>
                                    </p:animClr>
                                    <p:set>
                                      <p:cBhvr>
                                        <p:cTn id="144" dur="2000" fill="hold"/>
                                        <p:tgtEl>
                                          <p:spTgt spid="13"/>
                                        </p:tgtEl>
                                        <p:attrNameLst>
                                          <p:attrName>fill.type</p:attrName>
                                        </p:attrNameLst>
                                      </p:cBhvr>
                                      <p:to>
                                        <p:strVal val="solid"/>
                                      </p:to>
                                    </p:set>
                                    <p:set>
                                      <p:cBhvr>
                                        <p:cTn id="145" dur="2000" fill="hold"/>
                                        <p:tgtEl>
                                          <p:spTgt spid="1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8" grpId="2" animBg="1"/>
      <p:bldP spid="19" grpId="0" animBg="1"/>
      <p:bldP spid="19" grpId="1" animBg="1"/>
      <p:bldP spid="19" grpId="2" animBg="1"/>
      <p:bldP spid="20" grpId="0" animBg="1"/>
      <p:bldP spid="20" grpId="1" animBg="1"/>
      <p:bldP spid="20" grpId="2" animBg="1"/>
      <p:bldP spid="21" grpId="0" animBg="1"/>
      <p:bldP spid="21" grpId="1" animBg="1"/>
      <p:bldP spid="110" grpId="0"/>
      <p:bldP spid="110" grpId="1"/>
      <p:bldP spid="111" grpId="0"/>
      <p:bldP spid="111" grpId="1"/>
      <p:bldP spid="101" grpId="0"/>
      <p:bldP spid="101" grpId="1"/>
      <p:bldP spid="102" grpId="0"/>
      <p:bldP spid="102" grpId="1"/>
      <p:bldP spid="109" grpId="0"/>
      <p:bldP spid="109" grpId="1"/>
      <p:bldP spid="112" grpId="0"/>
      <p:bldP spid="112" grpId="1"/>
      <p:bldP spid="113" grpId="0"/>
      <p:bldP spid="113" grpId="1"/>
      <p:bldP spid="114" grpId="0"/>
      <p:bldP spid="114" grpId="1"/>
      <p:bldP spid="11" grpId="0" animBg="1"/>
      <p:bldP spid="12" grpId="0" animBg="1"/>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62250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62186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737924"/>
            <a:ext cx="6099048" cy="3120076"/>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737925"/>
            <a:ext cx="6099048" cy="3120076"/>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628056"/>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622016"/>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737478"/>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739535"/>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804044" y="1460701"/>
            <a:ext cx="5120640" cy="1569660"/>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6981569" y="1460701"/>
            <a:ext cx="4866912" cy="1169551"/>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Three</a:t>
            </a:r>
            <a:endParaRPr lang="en-US" sz="1600" dirty="0">
              <a:solidFill>
                <a:schemeClr val="bg1"/>
              </a:solidFill>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80640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80640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825853"/>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09" name="TextBox 108">
            <a:extLst>
              <a:ext uri="{FF2B5EF4-FFF2-40B4-BE49-F238E27FC236}">
                <a16:creationId xmlns:a16="http://schemas.microsoft.com/office/drawing/2014/main" id="{C9C8D993-8400-190D-92CF-6A72C97F55FD}"/>
              </a:ext>
            </a:extLst>
          </p:cNvPr>
          <p:cNvSpPr txBox="1"/>
          <p:nvPr/>
        </p:nvSpPr>
        <p:spPr>
          <a:xfrm>
            <a:off x="813404" y="4607047"/>
            <a:ext cx="5120640" cy="1169551"/>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981569" y="4607047"/>
            <a:ext cx="4849819" cy="738664"/>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296993" y="3876396"/>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876396"/>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980234"/>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872565"/>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893018"/>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3019293"/>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61785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61785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 name="TextBox 4">
            <a:extLst>
              <a:ext uri="{FF2B5EF4-FFF2-40B4-BE49-F238E27FC236}">
                <a16:creationId xmlns:a16="http://schemas.microsoft.com/office/drawing/2014/main" id="{FAA15D7C-FA4A-6EF8-865E-BCE24D725F65}"/>
              </a:ext>
            </a:extLst>
          </p:cNvPr>
          <p:cNvSpPr txBox="1"/>
          <p:nvPr/>
        </p:nvSpPr>
        <p:spPr>
          <a:xfrm>
            <a:off x="63786" y="95313"/>
            <a:ext cx="11556724"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BLANK ANIMATED SWOT ANALYSIS TEMPLATE  </a:t>
            </a:r>
            <a:r>
              <a:rPr lang="en-US" sz="1400" dirty="0">
                <a:solidFill>
                  <a:schemeClr val="tx1">
                    <a:lumMod val="65000"/>
                    <a:lumOff val="35000"/>
                  </a:schemeClr>
                </a:solidFill>
                <a:latin typeface="Century Gothic" panose="020B0502020202020204" pitchFamily="34" charset="0"/>
              </a:rPr>
              <a:t>Static slide; not animated. For animation, use slide 5. </a:t>
            </a:r>
            <a:endParaRPr lang="en-US" sz="2400" dirty="0">
              <a:solidFill>
                <a:schemeClr val="tx1">
                  <a:lumMod val="65000"/>
                  <a:lumOff val="35000"/>
                </a:schemeClr>
              </a:solidFill>
              <a:latin typeface="Century Gothic" panose="020B0502020202020204" pitchFamily="34" charset="0"/>
            </a:endParaRPr>
          </a:p>
        </p:txBody>
      </p:sp>
    </p:spTree>
    <p:extLst>
      <p:ext uri="{BB962C8B-B14F-4D97-AF65-F5344CB8AC3E}">
        <p14:creationId xmlns:p14="http://schemas.microsoft.com/office/powerpoint/2010/main" val="1209751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465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401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428999"/>
            <a:ext cx="6099048" cy="342900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429000"/>
            <a:ext cx="6099048" cy="3429000"/>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319131"/>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313091"/>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428553"/>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430610"/>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829827" y="842851"/>
            <a:ext cx="5120640" cy="1785104"/>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Three</a:t>
            </a:r>
          </a:p>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7007352" y="842851"/>
            <a:ext cx="4866912" cy="1323439"/>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rgbClr val="AD2300"/>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2300"/>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Three</a:t>
            </a:r>
            <a:endParaRPr lang="en-US" sz="2000" dirty="0">
              <a:solidFill>
                <a:schemeClr val="bg1"/>
              </a:solidFill>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18855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18855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516928"/>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09" name="TextBox 108">
            <a:extLst>
              <a:ext uri="{FF2B5EF4-FFF2-40B4-BE49-F238E27FC236}">
                <a16:creationId xmlns:a16="http://schemas.microsoft.com/office/drawing/2014/main" id="{C9C8D993-8400-190D-92CF-6A72C97F55FD}"/>
              </a:ext>
            </a:extLst>
          </p:cNvPr>
          <p:cNvSpPr txBox="1"/>
          <p:nvPr/>
        </p:nvSpPr>
        <p:spPr>
          <a:xfrm>
            <a:off x="839187" y="4298122"/>
            <a:ext cx="5120640" cy="1323439"/>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rgbClr val="007A84"/>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007A84"/>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7007352" y="4298122"/>
            <a:ext cx="4849819" cy="861774"/>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rgbClr val="353232"/>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296993" y="3567471"/>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567471"/>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671309"/>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563640"/>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584093"/>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2710368"/>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89047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iterate type="lt">
                                    <p:tmAbs val="0"/>
                                  </p:iterate>
                                  <p:childTnLst>
                                    <p:set>
                                      <p:cBhvr>
                                        <p:cTn id="6" dur="indefinite"/>
                                        <p:tgtEl>
                                          <p:spTgt spid="101"/>
                                        </p:tgtEl>
                                        <p:attrNameLst>
                                          <p:attrName>style.opacity</p:attrName>
                                        </p:attrNameLst>
                                      </p:cBhvr>
                                      <p:to>
                                        <p:strVal val="0.5"/>
                                      </p:to>
                                    </p:set>
                                    <p:animEffect filter="image" prLst="opacity: 0.5">
                                      <p:cBhvr rctx="IE">
                                        <p:cTn id="7" dur="indefinite"/>
                                        <p:tgtEl>
                                          <p:spTgt spid="101"/>
                                        </p:tgtEl>
                                      </p:cBhvr>
                                    </p:animEffect>
                                  </p:childTnLst>
                                </p:cTn>
                              </p:par>
                              <p:par>
                                <p:cTn id="8" presetID="9" presetClass="emph" presetSubtype="0" grpId="0" nodeType="withEffect">
                                  <p:stCondLst>
                                    <p:cond delay="0"/>
                                  </p:stCondLst>
                                  <p:childTnLst>
                                    <p:set>
                                      <p:cBhvr>
                                        <p:cTn id="9" dur="indefinite"/>
                                        <p:tgtEl>
                                          <p:spTgt spid="102"/>
                                        </p:tgtEl>
                                        <p:attrNameLst>
                                          <p:attrName>style.opacity</p:attrName>
                                        </p:attrNameLst>
                                      </p:cBhvr>
                                      <p:to>
                                        <p:strVal val="0.5"/>
                                      </p:to>
                                    </p:set>
                                    <p:animEffect filter="image" prLst="opacity: 0.5">
                                      <p:cBhvr rctx="IE">
                                        <p:cTn id="10" dur="indefinite"/>
                                        <p:tgtEl>
                                          <p:spTgt spid="102"/>
                                        </p:tgtEl>
                                      </p:cBhvr>
                                    </p:animEffect>
                                  </p:childTnLst>
                                </p:cTn>
                              </p:par>
                              <p:par>
                                <p:cTn id="11" presetID="9" presetClass="emph" presetSubtype="0" grpId="0" nodeType="withEffect">
                                  <p:stCondLst>
                                    <p:cond delay="0"/>
                                  </p:stCondLst>
                                  <p:childTnLst>
                                    <p:set>
                                      <p:cBhvr>
                                        <p:cTn id="12" dur="indefinite"/>
                                        <p:tgtEl>
                                          <p:spTgt spid="111"/>
                                        </p:tgtEl>
                                        <p:attrNameLst>
                                          <p:attrName>style.opacity</p:attrName>
                                        </p:attrNameLst>
                                      </p:cBhvr>
                                      <p:to>
                                        <p:strVal val="0.5"/>
                                      </p:to>
                                    </p:set>
                                    <p:animEffect filter="image" prLst="opacity: 0.5">
                                      <p:cBhvr rctx="IE">
                                        <p:cTn id="13" dur="indefinite"/>
                                        <p:tgtEl>
                                          <p:spTgt spid="111"/>
                                        </p:tgtEl>
                                      </p:cBhvr>
                                    </p:animEffect>
                                  </p:childTnLst>
                                </p:cTn>
                              </p:par>
                              <p:par>
                                <p:cTn id="14" presetID="9" presetClass="emph" presetSubtype="0" grpId="0" nodeType="withEffect">
                                  <p:stCondLst>
                                    <p:cond delay="0"/>
                                  </p:stCondLst>
                                  <p:childTnLst>
                                    <p:set>
                                      <p:cBhvr>
                                        <p:cTn id="15" dur="indefinite"/>
                                        <p:tgtEl>
                                          <p:spTgt spid="110"/>
                                        </p:tgtEl>
                                        <p:attrNameLst>
                                          <p:attrName>style.opacity</p:attrName>
                                        </p:attrNameLst>
                                      </p:cBhvr>
                                      <p:to>
                                        <p:strVal val="0.5"/>
                                      </p:to>
                                    </p:set>
                                    <p:animEffect filter="image" prLst="opacity: 0.5">
                                      <p:cBhvr rctx="IE">
                                        <p:cTn id="16" dur="indefinite"/>
                                        <p:tgtEl>
                                          <p:spTgt spid="110"/>
                                        </p:tgtEl>
                                      </p:cBhvr>
                                    </p:animEffect>
                                  </p:childTnLst>
                                </p:cTn>
                              </p:par>
                              <p:par>
                                <p:cTn id="17" presetID="9" presetClass="emph" presetSubtype="0" grpId="0" nodeType="withEffect">
                                  <p:stCondLst>
                                    <p:cond delay="0"/>
                                  </p:stCondLst>
                                  <p:childTnLst>
                                    <p:set>
                                      <p:cBhvr>
                                        <p:cTn id="18" dur="indefinite"/>
                                        <p:tgtEl>
                                          <p:spTgt spid="113"/>
                                        </p:tgtEl>
                                        <p:attrNameLst>
                                          <p:attrName>style.opacity</p:attrName>
                                        </p:attrNameLst>
                                      </p:cBhvr>
                                      <p:to>
                                        <p:strVal val="0.5"/>
                                      </p:to>
                                    </p:set>
                                    <p:animEffect filter="image" prLst="opacity: 0.5">
                                      <p:cBhvr rctx="IE">
                                        <p:cTn id="19" dur="indefinite"/>
                                        <p:tgtEl>
                                          <p:spTgt spid="113"/>
                                        </p:tgtEl>
                                      </p:cBhvr>
                                    </p:animEffect>
                                  </p:childTnLst>
                                </p:cTn>
                              </p:par>
                              <p:par>
                                <p:cTn id="20" presetID="9" presetClass="emph" presetSubtype="0" grpId="0" nodeType="withEffect">
                                  <p:stCondLst>
                                    <p:cond delay="0"/>
                                  </p:stCondLst>
                                  <p:childTnLst>
                                    <p:set>
                                      <p:cBhvr>
                                        <p:cTn id="21" dur="indefinite"/>
                                        <p:tgtEl>
                                          <p:spTgt spid="109"/>
                                        </p:tgtEl>
                                        <p:attrNameLst>
                                          <p:attrName>style.opacity</p:attrName>
                                        </p:attrNameLst>
                                      </p:cBhvr>
                                      <p:to>
                                        <p:strVal val="0.5"/>
                                      </p:to>
                                    </p:set>
                                    <p:animEffect filter="image" prLst="opacity: 0.5">
                                      <p:cBhvr rctx="IE">
                                        <p:cTn id="22" dur="indefinite"/>
                                        <p:tgtEl>
                                          <p:spTgt spid="109"/>
                                        </p:tgtEl>
                                      </p:cBhvr>
                                    </p:animEffect>
                                  </p:childTnLst>
                                </p:cTn>
                              </p:par>
                              <p:par>
                                <p:cTn id="23" presetID="9" presetClass="emph" presetSubtype="0" grpId="0" nodeType="withEffect">
                                  <p:stCondLst>
                                    <p:cond delay="0"/>
                                  </p:stCondLst>
                                  <p:childTnLst>
                                    <p:set>
                                      <p:cBhvr>
                                        <p:cTn id="24" dur="indefinite"/>
                                        <p:tgtEl>
                                          <p:spTgt spid="112"/>
                                        </p:tgtEl>
                                        <p:attrNameLst>
                                          <p:attrName>style.opacity</p:attrName>
                                        </p:attrNameLst>
                                      </p:cBhvr>
                                      <p:to>
                                        <p:strVal val="0.5"/>
                                      </p:to>
                                    </p:set>
                                    <p:animEffect filter="image" prLst="opacity: 0.5">
                                      <p:cBhvr rctx="IE">
                                        <p:cTn id="25" dur="indefinite"/>
                                        <p:tgtEl>
                                          <p:spTgt spid="112"/>
                                        </p:tgtEl>
                                      </p:cBhvr>
                                    </p:animEffect>
                                  </p:childTnLst>
                                </p:cTn>
                              </p:par>
                              <p:par>
                                <p:cTn id="26" presetID="9" presetClass="emph" presetSubtype="0" grpId="0" nodeType="withEffect">
                                  <p:stCondLst>
                                    <p:cond delay="0"/>
                                  </p:stCondLst>
                                  <p:childTnLst>
                                    <p:set>
                                      <p:cBhvr>
                                        <p:cTn id="27" dur="indefinite"/>
                                        <p:tgtEl>
                                          <p:spTgt spid="114"/>
                                        </p:tgtEl>
                                        <p:attrNameLst>
                                          <p:attrName>style.opacity</p:attrName>
                                        </p:attrNameLst>
                                      </p:cBhvr>
                                      <p:to>
                                        <p:strVal val="0.5"/>
                                      </p:to>
                                    </p:set>
                                    <p:animEffect filter="image" prLst="opacity: 0.5">
                                      <p:cBhvr rctx="IE">
                                        <p:cTn id="28" dur="indefinite"/>
                                        <p:tgtEl>
                                          <p:spTgt spid="114"/>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6" presetClass="emph" presetSubtype="0" autoRev="1" fill="hold" nodeType="withEffect">
                                  <p:stCondLst>
                                    <p:cond delay="0"/>
                                  </p:stCondLst>
                                  <p:childTnLst>
                                    <p:animScale>
                                      <p:cBhvr>
                                        <p:cTn id="40" dur="1500" fill="hold"/>
                                        <p:tgtEl>
                                          <p:spTgt spid="2"/>
                                        </p:tgtEl>
                                      </p:cBhvr>
                                      <p:by x="150000" y="150000"/>
                                    </p:animScale>
                                  </p:childTnLst>
                                </p:cTn>
                              </p:par>
                              <p:par>
                                <p:cTn id="41" presetID="2" presetClass="entr" presetSubtype="9" decel="5000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1000" fill="hold"/>
                                        <p:tgtEl>
                                          <p:spTgt spid="11"/>
                                        </p:tgtEl>
                                        <p:attrNameLst>
                                          <p:attrName>ppt_x</p:attrName>
                                        </p:attrNameLst>
                                      </p:cBhvr>
                                      <p:tavLst>
                                        <p:tav tm="0">
                                          <p:val>
                                            <p:strVal val="0-#ppt_w/2"/>
                                          </p:val>
                                        </p:tav>
                                        <p:tav tm="100000">
                                          <p:val>
                                            <p:strVal val="#ppt_x"/>
                                          </p:val>
                                        </p:tav>
                                      </p:tavLst>
                                    </p:anim>
                                    <p:anim calcmode="lin" valueType="num">
                                      <p:cBhvr additive="base">
                                        <p:cTn id="44" dur="1000" fill="hold"/>
                                        <p:tgtEl>
                                          <p:spTgt spid="11"/>
                                        </p:tgtEl>
                                        <p:attrNameLst>
                                          <p:attrName>ppt_y</p:attrName>
                                        </p:attrNameLst>
                                      </p:cBhvr>
                                      <p:tavLst>
                                        <p:tav tm="0">
                                          <p:val>
                                            <p:strVal val="0-#ppt_h/2"/>
                                          </p:val>
                                        </p:tav>
                                        <p:tav tm="100000">
                                          <p:val>
                                            <p:strVal val="#ppt_y"/>
                                          </p:val>
                                        </p:tav>
                                      </p:tavLst>
                                    </p:anim>
                                  </p:childTnLst>
                                </p:cTn>
                              </p:par>
                              <p:par>
                                <p:cTn id="45" presetID="2" presetClass="entr" presetSubtype="3" decel="5000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additive="base">
                                        <p:cTn id="47" dur="1250" fill="hold"/>
                                        <p:tgtEl>
                                          <p:spTgt spid="14"/>
                                        </p:tgtEl>
                                        <p:attrNameLst>
                                          <p:attrName>ppt_x</p:attrName>
                                        </p:attrNameLst>
                                      </p:cBhvr>
                                      <p:tavLst>
                                        <p:tav tm="0">
                                          <p:val>
                                            <p:strVal val="1+#ppt_w/2"/>
                                          </p:val>
                                        </p:tav>
                                        <p:tav tm="100000">
                                          <p:val>
                                            <p:strVal val="#ppt_x"/>
                                          </p:val>
                                        </p:tav>
                                      </p:tavLst>
                                    </p:anim>
                                    <p:anim calcmode="lin" valueType="num">
                                      <p:cBhvr additive="base">
                                        <p:cTn id="48" dur="1250" fill="hold"/>
                                        <p:tgtEl>
                                          <p:spTgt spid="14"/>
                                        </p:tgtEl>
                                        <p:attrNameLst>
                                          <p:attrName>ppt_y</p:attrName>
                                        </p:attrNameLst>
                                      </p:cBhvr>
                                      <p:tavLst>
                                        <p:tav tm="0">
                                          <p:val>
                                            <p:strVal val="0-#ppt_h/2"/>
                                          </p:val>
                                        </p:tav>
                                        <p:tav tm="100000">
                                          <p:val>
                                            <p:strVal val="#ppt_y"/>
                                          </p:val>
                                        </p:tav>
                                      </p:tavLst>
                                    </p:anim>
                                  </p:childTnLst>
                                </p:cTn>
                              </p:par>
                              <p:par>
                                <p:cTn id="49" presetID="2" presetClass="entr" presetSubtype="12" decel="5000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1500" fill="hold"/>
                                        <p:tgtEl>
                                          <p:spTgt spid="13"/>
                                        </p:tgtEl>
                                        <p:attrNameLst>
                                          <p:attrName>ppt_x</p:attrName>
                                        </p:attrNameLst>
                                      </p:cBhvr>
                                      <p:tavLst>
                                        <p:tav tm="0">
                                          <p:val>
                                            <p:strVal val="0-#ppt_w/2"/>
                                          </p:val>
                                        </p:tav>
                                        <p:tav tm="100000">
                                          <p:val>
                                            <p:strVal val="#ppt_x"/>
                                          </p:val>
                                        </p:tav>
                                      </p:tavLst>
                                    </p:anim>
                                    <p:anim calcmode="lin" valueType="num">
                                      <p:cBhvr additive="base">
                                        <p:cTn id="52" dur="1500" fill="hold"/>
                                        <p:tgtEl>
                                          <p:spTgt spid="13"/>
                                        </p:tgtEl>
                                        <p:attrNameLst>
                                          <p:attrName>ppt_y</p:attrName>
                                        </p:attrNameLst>
                                      </p:cBhvr>
                                      <p:tavLst>
                                        <p:tav tm="0">
                                          <p:val>
                                            <p:strVal val="1+#ppt_h/2"/>
                                          </p:val>
                                        </p:tav>
                                        <p:tav tm="100000">
                                          <p:val>
                                            <p:strVal val="#ppt_y"/>
                                          </p:val>
                                        </p:tav>
                                      </p:tavLst>
                                    </p:anim>
                                  </p:childTnLst>
                                </p:cTn>
                              </p:par>
                              <p:par>
                                <p:cTn id="53" presetID="2" presetClass="entr" presetSubtype="6"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1750" fill="hold"/>
                                        <p:tgtEl>
                                          <p:spTgt spid="12"/>
                                        </p:tgtEl>
                                        <p:attrNameLst>
                                          <p:attrName>ppt_x</p:attrName>
                                        </p:attrNameLst>
                                      </p:cBhvr>
                                      <p:tavLst>
                                        <p:tav tm="0">
                                          <p:val>
                                            <p:strVal val="1+#ppt_w/2"/>
                                          </p:val>
                                        </p:tav>
                                        <p:tav tm="100000">
                                          <p:val>
                                            <p:strVal val="#ppt_x"/>
                                          </p:val>
                                        </p:tav>
                                      </p:tavLst>
                                    </p:anim>
                                    <p:anim calcmode="lin" valueType="num">
                                      <p:cBhvr additive="base">
                                        <p:cTn id="56" dur="175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mph" presetSubtype="0" grpId="1" nodeType="clickEffect">
                                  <p:stCondLst>
                                    <p:cond delay="0"/>
                                  </p:stCondLst>
                                  <p:endCondLst>
                                    <p:cond evt="onNext" delay="0">
                                      <p:tgtEl>
                                        <p:sldTgt/>
                                      </p:tgtEl>
                                    </p:cond>
                                  </p:endCondLst>
                                  <p:iterate type="lt">
                                    <p:tmAbs val="0"/>
                                  </p:iterate>
                                  <p:childTnLst>
                                    <p:set>
                                      <p:cBhvr>
                                        <p:cTn id="60" dur="indefinite"/>
                                        <p:tgtEl>
                                          <p:spTgt spid="101"/>
                                        </p:tgtEl>
                                        <p:attrNameLst>
                                          <p:attrName>style.opacity</p:attrName>
                                        </p:attrNameLst>
                                      </p:cBhvr>
                                      <p:to>
                                        <p:strVal val="1"/>
                                      </p:to>
                                    </p:set>
                                    <p:animEffect filter="image" prLst="opacity: 1">
                                      <p:cBhvr rctx="IE">
                                        <p:cTn id="61" dur="indefinite"/>
                                        <p:tgtEl>
                                          <p:spTgt spid="101"/>
                                        </p:tgtEl>
                                      </p:cBhvr>
                                    </p:animEffect>
                                  </p:childTnLst>
                                </p:cTn>
                              </p:par>
                              <p:par>
                                <p:cTn id="62" presetID="9" presetClass="emph" presetSubtype="0" grpId="1" nodeType="withEffect">
                                  <p:stCondLst>
                                    <p:cond delay="0"/>
                                  </p:stCondLst>
                                  <p:endCondLst>
                                    <p:cond evt="onNext" delay="0">
                                      <p:tgtEl>
                                        <p:sldTgt/>
                                      </p:tgtEl>
                                    </p:cond>
                                  </p:endCondLst>
                                  <p:childTnLst>
                                    <p:set>
                                      <p:cBhvr>
                                        <p:cTn id="63" dur="indefinite"/>
                                        <p:tgtEl>
                                          <p:spTgt spid="110"/>
                                        </p:tgtEl>
                                        <p:attrNameLst>
                                          <p:attrName>style.opacity</p:attrName>
                                        </p:attrNameLst>
                                      </p:cBhvr>
                                      <p:to>
                                        <p:strVal val="1"/>
                                      </p:to>
                                    </p:set>
                                    <p:animEffect filter="image" prLst="opacity: 1">
                                      <p:cBhvr rctx="IE">
                                        <p:cTn id="64" dur="indefinite"/>
                                        <p:tgtEl>
                                          <p:spTgt spid="110"/>
                                        </p:tgtEl>
                                      </p:cBhvr>
                                    </p:animEffect>
                                  </p:childTnLst>
                                </p:cTn>
                              </p:par>
                              <p:par>
                                <p:cTn id="65" presetID="9" presetClass="entr" presetSubtype="0" fill="hold" grpId="1" nodeType="withEffect">
                                  <p:stCondLst>
                                    <p:cond delay="500"/>
                                  </p:stCondLst>
                                  <p:childTnLst>
                                    <p:set>
                                      <p:cBhvr>
                                        <p:cTn id="66" dur="1" fill="hold">
                                          <p:stCondLst>
                                            <p:cond delay="0"/>
                                          </p:stCondLst>
                                        </p:cTn>
                                        <p:tgtEl>
                                          <p:spTgt spid="18"/>
                                        </p:tgtEl>
                                        <p:attrNameLst>
                                          <p:attrName>style.visibility</p:attrName>
                                        </p:attrNameLst>
                                      </p:cBhvr>
                                      <p:to>
                                        <p:strVal val="visible"/>
                                      </p:to>
                                    </p:set>
                                    <p:animEffect transition="in" filter="dissolve">
                                      <p:cBhvr>
                                        <p:cTn id="67" dur="2000"/>
                                        <p:tgtEl>
                                          <p:spTgt spid="18"/>
                                        </p:tgtEl>
                                      </p:cBhvr>
                                    </p:animEffect>
                                  </p:childTnLst>
                                </p:cTn>
                              </p:par>
                              <p:par>
                                <p:cTn id="68" presetID="1" presetClass="emph" presetSubtype="2" fill="hold" nodeType="withEffect">
                                  <p:stCondLst>
                                    <p:cond delay="500"/>
                                  </p:stCondLst>
                                  <p:childTnLst>
                                    <p:animClr clrSpc="rgb" dir="cw">
                                      <p:cBhvr>
                                        <p:cTn id="69" dur="2000" fill="hold"/>
                                        <p:tgtEl>
                                          <p:spTgt spid="14"/>
                                        </p:tgtEl>
                                        <p:attrNameLst>
                                          <p:attrName>fillcolor</p:attrName>
                                        </p:attrNameLst>
                                      </p:cBhvr>
                                      <p:to>
                                        <a:srgbClr val="FF5A04"/>
                                      </p:to>
                                    </p:animClr>
                                    <p:set>
                                      <p:cBhvr>
                                        <p:cTn id="70" dur="2000" fill="hold"/>
                                        <p:tgtEl>
                                          <p:spTgt spid="14"/>
                                        </p:tgtEl>
                                        <p:attrNameLst>
                                          <p:attrName>fill.type</p:attrName>
                                        </p:attrNameLst>
                                      </p:cBhvr>
                                      <p:to>
                                        <p:strVal val="solid"/>
                                      </p:to>
                                    </p:set>
                                    <p:set>
                                      <p:cBhvr>
                                        <p:cTn id="71" dur="2000" fill="hold"/>
                                        <p:tgtEl>
                                          <p:spTgt spid="14"/>
                                        </p:tgtEl>
                                        <p:attrNameLst>
                                          <p:attrName>fill.on</p:attrName>
                                        </p:attrNameLst>
                                      </p:cBhvr>
                                      <p:to>
                                        <p:strVal val="true"/>
                                      </p:to>
                                    </p:set>
                                  </p:childTnLst>
                                </p:cTn>
                              </p:par>
                              <p:par>
                                <p:cTn id="72" presetID="1" presetClass="emph" presetSubtype="2" fill="hold" nodeType="withEffect">
                                  <p:stCondLst>
                                    <p:cond delay="0"/>
                                  </p:stCondLst>
                                  <p:childTnLst>
                                    <p:animClr clrSpc="rgb" dir="cw">
                                      <p:cBhvr>
                                        <p:cTn id="73" dur="2000" fill="hold"/>
                                        <p:tgtEl>
                                          <p:spTgt spid="13"/>
                                        </p:tgtEl>
                                        <p:attrNameLst>
                                          <p:attrName>fillcolor</p:attrName>
                                        </p:attrNameLst>
                                      </p:cBhvr>
                                      <p:to>
                                        <a:srgbClr val="00C7D2"/>
                                      </p:to>
                                    </p:animClr>
                                    <p:set>
                                      <p:cBhvr>
                                        <p:cTn id="74" dur="2000" fill="hold"/>
                                        <p:tgtEl>
                                          <p:spTgt spid="13"/>
                                        </p:tgtEl>
                                        <p:attrNameLst>
                                          <p:attrName>fill.type</p:attrName>
                                        </p:attrNameLst>
                                      </p:cBhvr>
                                      <p:to>
                                        <p:strVal val="solid"/>
                                      </p:to>
                                    </p:set>
                                    <p:set>
                                      <p:cBhvr>
                                        <p:cTn id="75" dur="2000" fill="hold"/>
                                        <p:tgtEl>
                                          <p:spTgt spid="13"/>
                                        </p:tgtEl>
                                        <p:attrNameLst>
                                          <p:attrName>fill.on</p:attrName>
                                        </p:attrNameLst>
                                      </p:cBhvr>
                                      <p:to>
                                        <p:strVal val="true"/>
                                      </p:to>
                                    </p:set>
                                  </p:childTnLst>
                                </p:cTn>
                              </p:par>
                              <p:par>
                                <p:cTn id="76" presetID="1" presetClass="emph" presetSubtype="2" fill="hold" nodeType="withEffect">
                                  <p:stCondLst>
                                    <p:cond delay="0"/>
                                  </p:stCondLst>
                                  <p:childTnLst>
                                    <p:animClr clrSpc="rgb" dir="cw">
                                      <p:cBhvr>
                                        <p:cTn id="77" dur="2000" fill="hold"/>
                                        <p:tgtEl>
                                          <p:spTgt spid="12"/>
                                        </p:tgtEl>
                                        <p:attrNameLst>
                                          <p:attrName>fillcolor</p:attrName>
                                        </p:attrNameLst>
                                      </p:cBhvr>
                                      <p:to>
                                        <a:srgbClr val="7E7979"/>
                                      </p:to>
                                    </p:animClr>
                                    <p:set>
                                      <p:cBhvr>
                                        <p:cTn id="78" dur="2000" fill="hold"/>
                                        <p:tgtEl>
                                          <p:spTgt spid="12"/>
                                        </p:tgtEl>
                                        <p:attrNameLst>
                                          <p:attrName>fill.type</p:attrName>
                                        </p:attrNameLst>
                                      </p:cBhvr>
                                      <p:to>
                                        <p:strVal val="solid"/>
                                      </p:to>
                                    </p:set>
                                    <p:set>
                                      <p:cBhvr>
                                        <p:cTn id="79" dur="2000" fill="hold"/>
                                        <p:tgtEl>
                                          <p:spTgt spid="12"/>
                                        </p:tgtEl>
                                        <p:attrNameLst>
                                          <p:attrName>fill.on</p:attrName>
                                        </p:attrNameLst>
                                      </p:cBhvr>
                                      <p:to>
                                        <p:strVal val="true"/>
                                      </p:to>
                                    </p:set>
                                  </p:childTnLst>
                                </p:cTn>
                              </p:par>
                            </p:childTnLst>
                          </p:cTn>
                        </p:par>
                      </p:childTnLst>
                    </p:cTn>
                  </p:par>
                  <p:par>
                    <p:cTn id="80" fill="hold">
                      <p:stCondLst>
                        <p:cond delay="indefinite"/>
                      </p:stCondLst>
                      <p:childTnLst>
                        <p:par>
                          <p:cTn id="81" fill="hold">
                            <p:stCondLst>
                              <p:cond delay="0"/>
                            </p:stCondLst>
                            <p:childTnLst>
                              <p:par>
                                <p:cTn id="82" presetID="9" presetClass="emph" presetSubtype="0" grpId="1" nodeType="clickEffect">
                                  <p:stCondLst>
                                    <p:cond delay="0"/>
                                  </p:stCondLst>
                                  <p:endCondLst>
                                    <p:cond evt="onNext" delay="0">
                                      <p:tgtEl>
                                        <p:sldTgt/>
                                      </p:tgtEl>
                                    </p:cond>
                                  </p:endCondLst>
                                  <p:childTnLst>
                                    <p:set>
                                      <p:cBhvr>
                                        <p:cTn id="83" dur="indefinite"/>
                                        <p:tgtEl>
                                          <p:spTgt spid="102"/>
                                        </p:tgtEl>
                                        <p:attrNameLst>
                                          <p:attrName>style.opacity</p:attrName>
                                        </p:attrNameLst>
                                      </p:cBhvr>
                                      <p:to>
                                        <p:strVal val="1"/>
                                      </p:to>
                                    </p:set>
                                    <p:animEffect filter="image" prLst="opacity: 1">
                                      <p:cBhvr rctx="IE">
                                        <p:cTn id="84" dur="indefinite"/>
                                        <p:tgtEl>
                                          <p:spTgt spid="102"/>
                                        </p:tgtEl>
                                      </p:cBhvr>
                                    </p:animEffect>
                                  </p:childTnLst>
                                </p:cTn>
                              </p:par>
                              <p:par>
                                <p:cTn id="85" presetID="9" presetClass="emph" presetSubtype="0" grpId="1" nodeType="withEffect">
                                  <p:stCondLst>
                                    <p:cond delay="0"/>
                                  </p:stCondLst>
                                  <p:endCondLst>
                                    <p:cond evt="onNext" delay="0">
                                      <p:tgtEl>
                                        <p:sldTgt/>
                                      </p:tgtEl>
                                    </p:cond>
                                  </p:endCondLst>
                                  <p:childTnLst>
                                    <p:set>
                                      <p:cBhvr>
                                        <p:cTn id="86" dur="indefinite"/>
                                        <p:tgtEl>
                                          <p:spTgt spid="111"/>
                                        </p:tgtEl>
                                        <p:attrNameLst>
                                          <p:attrName>style.opacity</p:attrName>
                                        </p:attrNameLst>
                                      </p:cBhvr>
                                      <p:to>
                                        <p:strVal val="1"/>
                                      </p:to>
                                    </p:set>
                                    <p:animEffect filter="image" prLst="opacity: 1">
                                      <p:cBhvr rctx="IE">
                                        <p:cTn id="87" dur="indefinite"/>
                                        <p:tgtEl>
                                          <p:spTgt spid="111"/>
                                        </p:tgtEl>
                                      </p:cBhvr>
                                    </p:animEffect>
                                  </p:childTnLst>
                                </p:cTn>
                              </p:par>
                              <p:par>
                                <p:cTn id="88" presetID="9" presetClass="entr" presetSubtype="0" fill="hold" grpId="1" nodeType="withEffect">
                                  <p:stCondLst>
                                    <p:cond delay="500"/>
                                  </p:stCondLst>
                                  <p:childTnLst>
                                    <p:set>
                                      <p:cBhvr>
                                        <p:cTn id="89" dur="1" fill="hold">
                                          <p:stCondLst>
                                            <p:cond delay="0"/>
                                          </p:stCondLst>
                                        </p:cTn>
                                        <p:tgtEl>
                                          <p:spTgt spid="19"/>
                                        </p:tgtEl>
                                        <p:attrNameLst>
                                          <p:attrName>style.visibility</p:attrName>
                                        </p:attrNameLst>
                                      </p:cBhvr>
                                      <p:to>
                                        <p:strVal val="visible"/>
                                      </p:to>
                                    </p:set>
                                    <p:animEffect transition="in" filter="dissolve">
                                      <p:cBhvr>
                                        <p:cTn id="90" dur="2000"/>
                                        <p:tgtEl>
                                          <p:spTgt spid="19"/>
                                        </p:tgtEl>
                                      </p:cBhvr>
                                    </p:animEffect>
                                  </p:childTnLst>
                                </p:cTn>
                              </p:par>
                              <p:par>
                                <p:cTn id="91" presetID="9" presetClass="exit" presetSubtype="0" fill="hold" grpId="2" nodeType="withEffect">
                                  <p:stCondLst>
                                    <p:cond delay="500"/>
                                  </p:stCondLst>
                                  <p:childTnLst>
                                    <p:animEffect transition="out" filter="dissolve">
                                      <p:cBhvr>
                                        <p:cTn id="92" dur="1000"/>
                                        <p:tgtEl>
                                          <p:spTgt spid="18"/>
                                        </p:tgtEl>
                                      </p:cBhvr>
                                    </p:animEffect>
                                    <p:set>
                                      <p:cBhvr>
                                        <p:cTn id="93" dur="1" fill="hold">
                                          <p:stCondLst>
                                            <p:cond delay="999"/>
                                          </p:stCondLst>
                                        </p:cTn>
                                        <p:tgtEl>
                                          <p:spTgt spid="18"/>
                                        </p:tgtEl>
                                        <p:attrNameLst>
                                          <p:attrName>style.visibility</p:attrName>
                                        </p:attrNameLst>
                                      </p:cBhvr>
                                      <p:to>
                                        <p:strVal val="hidden"/>
                                      </p:to>
                                    </p:set>
                                  </p:childTnLst>
                                </p:cTn>
                              </p:par>
                              <p:par>
                                <p:cTn id="94" presetID="1" presetClass="emph" presetSubtype="2" fill="hold" nodeType="withEffect">
                                  <p:stCondLst>
                                    <p:cond delay="0"/>
                                  </p:stCondLst>
                                  <p:childTnLst>
                                    <p:animClr clrSpc="rgb" dir="cw">
                                      <p:cBhvr>
                                        <p:cTn id="95" dur="2000" fill="hold"/>
                                        <p:tgtEl>
                                          <p:spTgt spid="14"/>
                                        </p:tgtEl>
                                        <p:attrNameLst>
                                          <p:attrName>fillcolor</p:attrName>
                                        </p:attrNameLst>
                                      </p:cBhvr>
                                      <p:to>
                                        <a:schemeClr val="bg1"/>
                                      </p:to>
                                    </p:animClr>
                                    <p:set>
                                      <p:cBhvr>
                                        <p:cTn id="96" dur="2000" fill="hold"/>
                                        <p:tgtEl>
                                          <p:spTgt spid="14"/>
                                        </p:tgtEl>
                                        <p:attrNameLst>
                                          <p:attrName>fill.type</p:attrName>
                                        </p:attrNameLst>
                                      </p:cBhvr>
                                      <p:to>
                                        <p:strVal val="solid"/>
                                      </p:to>
                                    </p:set>
                                    <p:set>
                                      <p:cBhvr>
                                        <p:cTn id="97" dur="2000" fill="hold"/>
                                        <p:tgtEl>
                                          <p:spTgt spid="14"/>
                                        </p:tgtEl>
                                        <p:attrNameLst>
                                          <p:attrName>fill.on</p:attrName>
                                        </p:attrNameLst>
                                      </p:cBhvr>
                                      <p:to>
                                        <p:strVal val="true"/>
                                      </p:to>
                                    </p:set>
                                  </p:childTnLst>
                                </p:cTn>
                              </p:par>
                              <p:par>
                                <p:cTn id="98" presetID="1" presetClass="emph" presetSubtype="2" fill="hold" nodeType="withEffect">
                                  <p:stCondLst>
                                    <p:cond delay="0"/>
                                  </p:stCondLst>
                                  <p:childTnLst>
                                    <p:animClr clrSpc="rgb" dir="cw">
                                      <p:cBhvr>
                                        <p:cTn id="99" dur="2000" fill="hold"/>
                                        <p:tgtEl>
                                          <p:spTgt spid="11"/>
                                        </p:tgtEl>
                                        <p:attrNameLst>
                                          <p:attrName>fillcolor</p:attrName>
                                        </p:attrNameLst>
                                      </p:cBhvr>
                                      <p:to>
                                        <a:srgbClr val="F99509"/>
                                      </p:to>
                                    </p:animClr>
                                    <p:set>
                                      <p:cBhvr>
                                        <p:cTn id="100" dur="2000" fill="hold"/>
                                        <p:tgtEl>
                                          <p:spTgt spid="11"/>
                                        </p:tgtEl>
                                        <p:attrNameLst>
                                          <p:attrName>fill.type</p:attrName>
                                        </p:attrNameLst>
                                      </p:cBhvr>
                                      <p:to>
                                        <p:strVal val="solid"/>
                                      </p:to>
                                    </p:set>
                                    <p:set>
                                      <p:cBhvr>
                                        <p:cTn id="101" dur="2000" fill="hold"/>
                                        <p:tgtEl>
                                          <p:spTgt spid="11"/>
                                        </p:tgtEl>
                                        <p:attrNameLst>
                                          <p:attrName>fill.on</p:attrName>
                                        </p:attrNameLst>
                                      </p:cBhvr>
                                      <p:to>
                                        <p:strVal val="true"/>
                                      </p:to>
                                    </p:set>
                                  </p:childTnLst>
                                </p:cTn>
                              </p:par>
                            </p:childTnLst>
                          </p:cTn>
                        </p:par>
                      </p:childTnLst>
                    </p:cTn>
                  </p:par>
                  <p:par>
                    <p:cTn id="102" fill="hold">
                      <p:stCondLst>
                        <p:cond delay="indefinite"/>
                      </p:stCondLst>
                      <p:childTnLst>
                        <p:par>
                          <p:cTn id="103" fill="hold">
                            <p:stCondLst>
                              <p:cond delay="0"/>
                            </p:stCondLst>
                            <p:childTnLst>
                              <p:par>
                                <p:cTn id="104" presetID="9" presetClass="emph" presetSubtype="0" grpId="1" nodeType="clickEffect">
                                  <p:stCondLst>
                                    <p:cond delay="0"/>
                                  </p:stCondLst>
                                  <p:endCondLst>
                                    <p:cond evt="onNext" delay="0">
                                      <p:tgtEl>
                                        <p:sldTgt/>
                                      </p:tgtEl>
                                    </p:cond>
                                  </p:endCondLst>
                                  <p:childTnLst>
                                    <p:set>
                                      <p:cBhvr>
                                        <p:cTn id="105" dur="indefinite"/>
                                        <p:tgtEl>
                                          <p:spTgt spid="113"/>
                                        </p:tgtEl>
                                        <p:attrNameLst>
                                          <p:attrName>style.opacity</p:attrName>
                                        </p:attrNameLst>
                                      </p:cBhvr>
                                      <p:to>
                                        <p:strVal val="1"/>
                                      </p:to>
                                    </p:set>
                                    <p:animEffect filter="image" prLst="opacity: 1">
                                      <p:cBhvr rctx="IE">
                                        <p:cTn id="106" dur="indefinite"/>
                                        <p:tgtEl>
                                          <p:spTgt spid="113"/>
                                        </p:tgtEl>
                                      </p:cBhvr>
                                    </p:animEffect>
                                  </p:childTnLst>
                                </p:cTn>
                              </p:par>
                              <p:par>
                                <p:cTn id="107" presetID="9" presetClass="emph" presetSubtype="0" grpId="1" nodeType="withEffect">
                                  <p:stCondLst>
                                    <p:cond delay="0"/>
                                  </p:stCondLst>
                                  <p:endCondLst>
                                    <p:cond evt="onNext" delay="0">
                                      <p:tgtEl>
                                        <p:sldTgt/>
                                      </p:tgtEl>
                                    </p:cond>
                                  </p:endCondLst>
                                  <p:childTnLst>
                                    <p:set>
                                      <p:cBhvr>
                                        <p:cTn id="108" dur="indefinite"/>
                                        <p:tgtEl>
                                          <p:spTgt spid="109"/>
                                        </p:tgtEl>
                                        <p:attrNameLst>
                                          <p:attrName>style.opacity</p:attrName>
                                        </p:attrNameLst>
                                      </p:cBhvr>
                                      <p:to>
                                        <p:strVal val="1"/>
                                      </p:to>
                                    </p:set>
                                    <p:animEffect filter="image" prLst="opacity: 1">
                                      <p:cBhvr rctx="IE">
                                        <p:cTn id="109" dur="indefinite"/>
                                        <p:tgtEl>
                                          <p:spTgt spid="109"/>
                                        </p:tgtEl>
                                      </p:cBhvr>
                                    </p:animEffect>
                                  </p:childTnLst>
                                </p:cTn>
                              </p:par>
                              <p:par>
                                <p:cTn id="110" presetID="9" presetClass="exit" presetSubtype="0" fill="hold" grpId="2" nodeType="withEffect">
                                  <p:stCondLst>
                                    <p:cond delay="500"/>
                                  </p:stCondLst>
                                  <p:childTnLst>
                                    <p:animEffect transition="out" filter="dissolve">
                                      <p:cBhvr>
                                        <p:cTn id="111" dur="1000"/>
                                        <p:tgtEl>
                                          <p:spTgt spid="19"/>
                                        </p:tgtEl>
                                      </p:cBhvr>
                                    </p:animEffect>
                                    <p:set>
                                      <p:cBhvr>
                                        <p:cTn id="112" dur="1" fill="hold">
                                          <p:stCondLst>
                                            <p:cond delay="999"/>
                                          </p:stCondLst>
                                        </p:cTn>
                                        <p:tgtEl>
                                          <p:spTgt spid="19"/>
                                        </p:tgtEl>
                                        <p:attrNameLst>
                                          <p:attrName>style.visibility</p:attrName>
                                        </p:attrNameLst>
                                      </p:cBhvr>
                                      <p:to>
                                        <p:strVal val="hidden"/>
                                      </p:to>
                                    </p:set>
                                  </p:childTnLst>
                                </p:cTn>
                              </p:par>
                              <p:par>
                                <p:cTn id="113" presetID="9" presetClass="entr" presetSubtype="0" fill="hold" grpId="1" nodeType="withEffect">
                                  <p:stCondLst>
                                    <p:cond delay="500"/>
                                  </p:stCondLst>
                                  <p:childTnLst>
                                    <p:set>
                                      <p:cBhvr>
                                        <p:cTn id="114" dur="1" fill="hold">
                                          <p:stCondLst>
                                            <p:cond delay="0"/>
                                          </p:stCondLst>
                                        </p:cTn>
                                        <p:tgtEl>
                                          <p:spTgt spid="20"/>
                                        </p:tgtEl>
                                        <p:attrNameLst>
                                          <p:attrName>style.visibility</p:attrName>
                                        </p:attrNameLst>
                                      </p:cBhvr>
                                      <p:to>
                                        <p:strVal val="visible"/>
                                      </p:to>
                                    </p:set>
                                    <p:animEffect transition="in" filter="dissolve">
                                      <p:cBhvr>
                                        <p:cTn id="115" dur="2000"/>
                                        <p:tgtEl>
                                          <p:spTgt spid="20"/>
                                        </p:tgtEl>
                                      </p:cBhvr>
                                    </p:animEffect>
                                  </p:childTnLst>
                                </p:cTn>
                              </p:par>
                              <p:par>
                                <p:cTn id="116" presetID="1" presetClass="emph" presetSubtype="2" fill="hold" nodeType="withEffect">
                                  <p:stCondLst>
                                    <p:cond delay="0"/>
                                  </p:stCondLst>
                                  <p:childTnLst>
                                    <p:animClr clrSpc="rgb" dir="cw">
                                      <p:cBhvr>
                                        <p:cTn id="117" dur="2000" fill="hold"/>
                                        <p:tgtEl>
                                          <p:spTgt spid="13"/>
                                        </p:tgtEl>
                                        <p:attrNameLst>
                                          <p:attrName>fillcolor</p:attrName>
                                        </p:attrNameLst>
                                      </p:cBhvr>
                                      <p:to>
                                        <a:schemeClr val="bg1"/>
                                      </p:to>
                                    </p:animClr>
                                    <p:set>
                                      <p:cBhvr>
                                        <p:cTn id="118" dur="2000" fill="hold"/>
                                        <p:tgtEl>
                                          <p:spTgt spid="13"/>
                                        </p:tgtEl>
                                        <p:attrNameLst>
                                          <p:attrName>fill.type</p:attrName>
                                        </p:attrNameLst>
                                      </p:cBhvr>
                                      <p:to>
                                        <p:strVal val="solid"/>
                                      </p:to>
                                    </p:set>
                                    <p:set>
                                      <p:cBhvr>
                                        <p:cTn id="119" dur="2000" fill="hold"/>
                                        <p:tgtEl>
                                          <p:spTgt spid="13"/>
                                        </p:tgtEl>
                                        <p:attrNameLst>
                                          <p:attrName>fill.on</p:attrName>
                                        </p:attrNameLst>
                                      </p:cBhvr>
                                      <p:to>
                                        <p:strVal val="true"/>
                                      </p:to>
                                    </p:set>
                                  </p:childTnLst>
                                </p:cTn>
                              </p:par>
                              <p:par>
                                <p:cTn id="120" presetID="1" presetClass="emph" presetSubtype="2" fill="hold" nodeType="withEffect">
                                  <p:stCondLst>
                                    <p:cond delay="0"/>
                                  </p:stCondLst>
                                  <p:childTnLst>
                                    <p:animClr clrSpc="rgb" dir="cw">
                                      <p:cBhvr>
                                        <p:cTn id="121" dur="2000" fill="hold"/>
                                        <p:tgtEl>
                                          <p:spTgt spid="14"/>
                                        </p:tgtEl>
                                        <p:attrNameLst>
                                          <p:attrName>fillcolor</p:attrName>
                                        </p:attrNameLst>
                                      </p:cBhvr>
                                      <p:to>
                                        <a:srgbClr val="FF5A04"/>
                                      </p:to>
                                    </p:animClr>
                                    <p:set>
                                      <p:cBhvr>
                                        <p:cTn id="122" dur="2000" fill="hold"/>
                                        <p:tgtEl>
                                          <p:spTgt spid="14"/>
                                        </p:tgtEl>
                                        <p:attrNameLst>
                                          <p:attrName>fill.type</p:attrName>
                                        </p:attrNameLst>
                                      </p:cBhvr>
                                      <p:to>
                                        <p:strVal val="solid"/>
                                      </p:to>
                                    </p:set>
                                    <p:set>
                                      <p:cBhvr>
                                        <p:cTn id="123" dur="2000" fill="hold"/>
                                        <p:tgtEl>
                                          <p:spTgt spid="14"/>
                                        </p:tgtEl>
                                        <p:attrNameLst>
                                          <p:attrName>fill.on</p:attrName>
                                        </p:attrNameLst>
                                      </p:cBhvr>
                                      <p:to>
                                        <p:strVal val="true"/>
                                      </p:to>
                                    </p:set>
                                  </p:childTnLst>
                                </p:cTn>
                              </p:par>
                            </p:childTnLst>
                          </p:cTn>
                        </p:par>
                      </p:childTnLst>
                    </p:cTn>
                  </p:par>
                  <p:par>
                    <p:cTn id="124" fill="hold">
                      <p:stCondLst>
                        <p:cond delay="indefinite"/>
                      </p:stCondLst>
                      <p:childTnLst>
                        <p:par>
                          <p:cTn id="125" fill="hold">
                            <p:stCondLst>
                              <p:cond delay="0"/>
                            </p:stCondLst>
                            <p:childTnLst>
                              <p:par>
                                <p:cTn id="126" presetID="9" presetClass="emph" presetSubtype="0" grpId="1" nodeType="clickEffect">
                                  <p:stCondLst>
                                    <p:cond delay="0"/>
                                  </p:stCondLst>
                                  <p:endCondLst>
                                    <p:cond evt="onNext" delay="0">
                                      <p:tgtEl>
                                        <p:sldTgt/>
                                      </p:tgtEl>
                                    </p:cond>
                                  </p:endCondLst>
                                  <p:childTnLst>
                                    <p:set>
                                      <p:cBhvr>
                                        <p:cTn id="127" dur="indefinite"/>
                                        <p:tgtEl>
                                          <p:spTgt spid="114"/>
                                        </p:tgtEl>
                                        <p:attrNameLst>
                                          <p:attrName>style.opacity</p:attrName>
                                        </p:attrNameLst>
                                      </p:cBhvr>
                                      <p:to>
                                        <p:strVal val="1"/>
                                      </p:to>
                                    </p:set>
                                    <p:animEffect filter="image" prLst="opacity: 1">
                                      <p:cBhvr rctx="IE">
                                        <p:cTn id="128" dur="indefinite"/>
                                        <p:tgtEl>
                                          <p:spTgt spid="114"/>
                                        </p:tgtEl>
                                      </p:cBhvr>
                                    </p:animEffect>
                                  </p:childTnLst>
                                </p:cTn>
                              </p:par>
                              <p:par>
                                <p:cTn id="129" presetID="9" presetClass="emph" presetSubtype="0" grpId="1" nodeType="withEffect">
                                  <p:stCondLst>
                                    <p:cond delay="0"/>
                                  </p:stCondLst>
                                  <p:endCondLst>
                                    <p:cond evt="onNext" delay="0">
                                      <p:tgtEl>
                                        <p:sldTgt/>
                                      </p:tgtEl>
                                    </p:cond>
                                  </p:endCondLst>
                                  <p:childTnLst>
                                    <p:set>
                                      <p:cBhvr>
                                        <p:cTn id="130" dur="indefinite"/>
                                        <p:tgtEl>
                                          <p:spTgt spid="112"/>
                                        </p:tgtEl>
                                        <p:attrNameLst>
                                          <p:attrName>style.opacity</p:attrName>
                                        </p:attrNameLst>
                                      </p:cBhvr>
                                      <p:to>
                                        <p:strVal val="1"/>
                                      </p:to>
                                    </p:set>
                                    <p:animEffect filter="image" prLst="opacity: 1">
                                      <p:cBhvr rctx="IE">
                                        <p:cTn id="131" dur="indefinite"/>
                                        <p:tgtEl>
                                          <p:spTgt spid="112"/>
                                        </p:tgtEl>
                                      </p:cBhvr>
                                    </p:animEffect>
                                  </p:childTnLst>
                                </p:cTn>
                              </p:par>
                              <p:par>
                                <p:cTn id="132" presetID="9" presetClass="exit" presetSubtype="0" fill="hold" grpId="2" nodeType="withEffect">
                                  <p:stCondLst>
                                    <p:cond delay="0"/>
                                  </p:stCondLst>
                                  <p:childTnLst>
                                    <p:animEffect transition="out" filter="dissolve">
                                      <p:cBhvr>
                                        <p:cTn id="133" dur="1250"/>
                                        <p:tgtEl>
                                          <p:spTgt spid="20"/>
                                        </p:tgtEl>
                                      </p:cBhvr>
                                    </p:animEffect>
                                    <p:set>
                                      <p:cBhvr>
                                        <p:cTn id="134" dur="1" fill="hold">
                                          <p:stCondLst>
                                            <p:cond delay="1249"/>
                                          </p:stCondLst>
                                        </p:cTn>
                                        <p:tgtEl>
                                          <p:spTgt spid="20"/>
                                        </p:tgtEl>
                                        <p:attrNameLst>
                                          <p:attrName>style.visibility</p:attrName>
                                        </p:attrNameLst>
                                      </p:cBhvr>
                                      <p:to>
                                        <p:strVal val="hidden"/>
                                      </p:to>
                                    </p:set>
                                  </p:childTnLst>
                                </p:cTn>
                              </p:par>
                              <p:par>
                                <p:cTn id="135" presetID="9" presetClass="entr" presetSubtype="0" fill="hold" grpId="1" nodeType="withEffect">
                                  <p:stCondLst>
                                    <p:cond delay="500"/>
                                  </p:stCondLst>
                                  <p:childTnLst>
                                    <p:set>
                                      <p:cBhvr>
                                        <p:cTn id="136" dur="1" fill="hold">
                                          <p:stCondLst>
                                            <p:cond delay="0"/>
                                          </p:stCondLst>
                                        </p:cTn>
                                        <p:tgtEl>
                                          <p:spTgt spid="21"/>
                                        </p:tgtEl>
                                        <p:attrNameLst>
                                          <p:attrName>style.visibility</p:attrName>
                                        </p:attrNameLst>
                                      </p:cBhvr>
                                      <p:to>
                                        <p:strVal val="visible"/>
                                      </p:to>
                                    </p:set>
                                    <p:animEffect transition="in" filter="dissolve">
                                      <p:cBhvr>
                                        <p:cTn id="137" dur="2000"/>
                                        <p:tgtEl>
                                          <p:spTgt spid="21"/>
                                        </p:tgtEl>
                                      </p:cBhvr>
                                    </p:animEffect>
                                  </p:childTnLst>
                                </p:cTn>
                              </p:par>
                              <p:par>
                                <p:cTn id="138" presetID="1" presetClass="emph" presetSubtype="2" fill="hold" nodeType="withEffect">
                                  <p:stCondLst>
                                    <p:cond delay="0"/>
                                  </p:stCondLst>
                                  <p:childTnLst>
                                    <p:animClr clrSpc="rgb" dir="cw">
                                      <p:cBhvr>
                                        <p:cTn id="139" dur="2000" fill="hold"/>
                                        <p:tgtEl>
                                          <p:spTgt spid="12"/>
                                        </p:tgtEl>
                                        <p:attrNameLst>
                                          <p:attrName>fillcolor</p:attrName>
                                        </p:attrNameLst>
                                      </p:cBhvr>
                                      <p:to>
                                        <a:schemeClr val="bg1"/>
                                      </p:to>
                                    </p:animClr>
                                    <p:set>
                                      <p:cBhvr>
                                        <p:cTn id="140" dur="2000" fill="hold"/>
                                        <p:tgtEl>
                                          <p:spTgt spid="12"/>
                                        </p:tgtEl>
                                        <p:attrNameLst>
                                          <p:attrName>fill.type</p:attrName>
                                        </p:attrNameLst>
                                      </p:cBhvr>
                                      <p:to>
                                        <p:strVal val="solid"/>
                                      </p:to>
                                    </p:set>
                                    <p:set>
                                      <p:cBhvr>
                                        <p:cTn id="141" dur="2000" fill="hold"/>
                                        <p:tgtEl>
                                          <p:spTgt spid="12"/>
                                        </p:tgtEl>
                                        <p:attrNameLst>
                                          <p:attrName>fill.on</p:attrName>
                                        </p:attrNameLst>
                                      </p:cBhvr>
                                      <p:to>
                                        <p:strVal val="true"/>
                                      </p:to>
                                    </p:set>
                                  </p:childTnLst>
                                </p:cTn>
                              </p:par>
                              <p:par>
                                <p:cTn id="142" presetID="1" presetClass="emph" presetSubtype="2" fill="hold" nodeType="withEffect">
                                  <p:stCondLst>
                                    <p:cond delay="0"/>
                                  </p:stCondLst>
                                  <p:childTnLst>
                                    <p:animClr clrSpc="rgb" dir="cw">
                                      <p:cBhvr>
                                        <p:cTn id="143" dur="2000" fill="hold"/>
                                        <p:tgtEl>
                                          <p:spTgt spid="13"/>
                                        </p:tgtEl>
                                        <p:attrNameLst>
                                          <p:attrName>fillcolor</p:attrName>
                                        </p:attrNameLst>
                                      </p:cBhvr>
                                      <p:to>
                                        <a:srgbClr val="00C7D2"/>
                                      </p:to>
                                    </p:animClr>
                                    <p:set>
                                      <p:cBhvr>
                                        <p:cTn id="144" dur="2000" fill="hold"/>
                                        <p:tgtEl>
                                          <p:spTgt spid="13"/>
                                        </p:tgtEl>
                                        <p:attrNameLst>
                                          <p:attrName>fill.type</p:attrName>
                                        </p:attrNameLst>
                                      </p:cBhvr>
                                      <p:to>
                                        <p:strVal val="solid"/>
                                      </p:to>
                                    </p:set>
                                    <p:set>
                                      <p:cBhvr>
                                        <p:cTn id="145" dur="2000" fill="hold"/>
                                        <p:tgtEl>
                                          <p:spTgt spid="1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8" grpId="2" animBg="1"/>
      <p:bldP spid="19" grpId="0" animBg="1"/>
      <p:bldP spid="19" grpId="1" animBg="1"/>
      <p:bldP spid="19" grpId="2" animBg="1"/>
      <p:bldP spid="20" grpId="0" animBg="1"/>
      <p:bldP spid="20" grpId="1" animBg="1"/>
      <p:bldP spid="20" grpId="2" animBg="1"/>
      <p:bldP spid="21" grpId="0" animBg="1"/>
      <p:bldP spid="21" grpId="1" animBg="1"/>
      <p:bldP spid="110" grpId="0"/>
      <p:bldP spid="110" grpId="1"/>
      <p:bldP spid="111" grpId="0"/>
      <p:bldP spid="111" grpId="1"/>
      <p:bldP spid="101" grpId="0"/>
      <p:bldP spid="101" grpId="1"/>
      <p:bldP spid="102" grpId="0"/>
      <p:bldP spid="102" grpId="1"/>
      <p:bldP spid="109" grpId="0"/>
      <p:bldP spid="109" grpId="1"/>
      <p:bldP spid="112" grpId="0"/>
      <p:bldP spid="112" grpId="1"/>
      <p:bldP spid="113" grpId="0"/>
      <p:bldP spid="113" grpId="1"/>
      <p:bldP spid="114" grpId="0"/>
      <p:bldP spid="114" grpId="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2363</TotalTime>
  <Words>487</Words>
  <Application>Microsoft Macintosh PowerPoint</Application>
  <PresentationFormat>Widescreen</PresentationFormat>
  <Paragraphs>74</Paragraphs>
  <Slides>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45</cp:revision>
  <cp:lastPrinted>2020-08-31T22:23:58Z</cp:lastPrinted>
  <dcterms:created xsi:type="dcterms:W3CDTF">2021-07-07T23:54:57Z</dcterms:created>
  <dcterms:modified xsi:type="dcterms:W3CDTF">2023-06-13T17:44:31Z</dcterms:modified>
</cp:coreProperties>
</file>