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D35ABE-2910-459B-8CCB-515DDFEED274}" v="3" dt="2023-06-26T23:51:25.5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40D35ABE-2910-459B-8CCB-515DDFEED274}"/>
    <pc:docChg chg="undo custSel addSld delSld modSld sldOrd">
      <pc:chgData name="Bess Dunlevy" userId="dd4b9a8537dbe9d0" providerId="LiveId" clId="{40D35ABE-2910-459B-8CCB-515DDFEED274}" dt="2023-06-26T23:51:39.102" v="205" actId="14100"/>
      <pc:docMkLst>
        <pc:docMk/>
      </pc:docMkLst>
      <pc:sldChg chg="delSp modSp mod">
        <pc:chgData name="Bess Dunlevy" userId="dd4b9a8537dbe9d0" providerId="LiveId" clId="{40D35ABE-2910-459B-8CCB-515DDFEED274}" dt="2023-06-26T23:51:39.102" v="205" actId="14100"/>
        <pc:sldMkLst>
          <pc:docMk/>
          <pc:sldMk cId="1508588292" sldId="342"/>
        </pc:sldMkLst>
        <pc:spChg chg="del">
          <ac:chgData name="Bess Dunlevy" userId="dd4b9a8537dbe9d0" providerId="LiveId" clId="{40D35ABE-2910-459B-8CCB-515DDFEED274}" dt="2023-06-26T23:45:04.272" v="75" actId="478"/>
          <ac:spMkLst>
            <pc:docMk/>
            <pc:sldMk cId="1508588292" sldId="342"/>
            <ac:spMk id="11" creationId="{0C01BE91-D333-FE4E-8137-15C695E430C9}"/>
          </ac:spMkLst>
        </pc:spChg>
        <pc:spChg chg="mod">
          <ac:chgData name="Bess Dunlevy" userId="dd4b9a8537dbe9d0" providerId="LiveId" clId="{40D35ABE-2910-459B-8CCB-515DDFEED274}" dt="2023-06-26T23:45:12.054" v="77" actId="1076"/>
          <ac:spMkLst>
            <pc:docMk/>
            <pc:sldMk cId="1508588292" sldId="342"/>
            <ac:spMk id="33" creationId="{143A449B-AAB7-994A-92CE-8F48E2CA7DF6}"/>
          </ac:spMkLst>
        </pc:spChg>
        <pc:spChg chg="mod">
          <ac:chgData name="Bess Dunlevy" userId="dd4b9a8537dbe9d0" providerId="LiveId" clId="{40D35ABE-2910-459B-8CCB-515DDFEED274}" dt="2023-06-26T23:51:39.102" v="205" actId="14100"/>
          <ac:spMkLst>
            <pc:docMk/>
            <pc:sldMk cId="1508588292" sldId="342"/>
            <ac:spMk id="36" creationId="{C7DC0BFC-32CE-0544-BDE7-E4E8CD4C8E4D}"/>
          </ac:spMkLst>
        </pc:spChg>
        <pc:graphicFrameChg chg="del">
          <ac:chgData name="Bess Dunlevy" userId="dd4b9a8537dbe9d0" providerId="LiveId" clId="{40D35ABE-2910-459B-8CCB-515DDFEED274}" dt="2023-06-26T23:45:02.002" v="73" actId="478"/>
          <ac:graphicFrameMkLst>
            <pc:docMk/>
            <pc:sldMk cId="1508588292" sldId="342"/>
            <ac:graphicFrameMk id="5" creationId="{E4E1EF1D-44E9-405A-962E-9662EEC24BF0}"/>
          </ac:graphicFrameMkLst>
        </pc:graphicFrameChg>
        <pc:picChg chg="mod">
          <ac:chgData name="Bess Dunlevy" userId="dd4b9a8537dbe9d0" providerId="LiveId" clId="{40D35ABE-2910-459B-8CCB-515DDFEED274}" dt="2023-06-26T23:45:16.291" v="78" actId="1076"/>
          <ac:picMkLst>
            <pc:docMk/>
            <pc:sldMk cId="1508588292" sldId="342"/>
            <ac:picMk id="4" creationId="{4AEB8225-3AA8-AF48-AD51-3F5F53316D6B}"/>
          </ac:picMkLst>
        </pc:picChg>
        <pc:cxnChg chg="del">
          <ac:chgData name="Bess Dunlevy" userId="dd4b9a8537dbe9d0" providerId="LiveId" clId="{40D35ABE-2910-459B-8CCB-515DDFEED274}" dt="2023-06-26T23:45:03.119" v="74" actId="478"/>
          <ac:cxnSpMkLst>
            <pc:docMk/>
            <pc:sldMk cId="1508588292" sldId="342"/>
            <ac:cxnSpMk id="12" creationId="{17E3CD5D-AB51-1B48-BC15-DC855BADCA95}"/>
          </ac:cxnSpMkLst>
        </pc:cxnChg>
      </pc:sldChg>
      <pc:sldChg chg="del">
        <pc:chgData name="Bess Dunlevy" userId="dd4b9a8537dbe9d0" providerId="LiveId" clId="{40D35ABE-2910-459B-8CCB-515DDFEED274}" dt="2023-06-26T23:45:17.577" v="79" actId="47"/>
        <pc:sldMkLst>
          <pc:docMk/>
          <pc:sldMk cId="1179924037" sldId="353"/>
        </pc:sldMkLst>
      </pc:sldChg>
      <pc:sldChg chg="addSp delSp modSp mod">
        <pc:chgData name="Bess Dunlevy" userId="dd4b9a8537dbe9d0" providerId="LiveId" clId="{40D35ABE-2910-459B-8CCB-515DDFEED274}" dt="2023-06-26T23:51:25.227" v="195" actId="2165"/>
        <pc:sldMkLst>
          <pc:docMk/>
          <pc:sldMk cId="3634812223" sldId="354"/>
        </pc:sldMkLst>
        <pc:spChg chg="del">
          <ac:chgData name="Bess Dunlevy" userId="dd4b9a8537dbe9d0" providerId="LiveId" clId="{40D35ABE-2910-459B-8CCB-515DDFEED274}" dt="2023-06-26T23:48:02.915" v="173" actId="478"/>
          <ac:spMkLst>
            <pc:docMk/>
            <pc:sldMk cId="3634812223" sldId="354"/>
            <ac:spMk id="5" creationId="{CF8312F4-008A-8B46-B9CC-E4456F84C996}"/>
          </ac:spMkLst>
        </pc:spChg>
        <pc:spChg chg="del">
          <ac:chgData name="Bess Dunlevy" userId="dd4b9a8537dbe9d0" providerId="LiveId" clId="{40D35ABE-2910-459B-8CCB-515DDFEED274}" dt="2023-06-26T23:48:05.995" v="175" actId="478"/>
          <ac:spMkLst>
            <pc:docMk/>
            <pc:sldMk cId="3634812223" sldId="354"/>
            <ac:spMk id="6" creationId="{8A162E46-AFAD-E846-BF5C-F20FF11EA0EF}"/>
          </ac:spMkLst>
        </pc:spChg>
        <pc:spChg chg="del">
          <ac:chgData name="Bess Dunlevy" userId="dd4b9a8537dbe9d0" providerId="LiveId" clId="{40D35ABE-2910-459B-8CCB-515DDFEED274}" dt="2023-06-26T23:48:07.235" v="176" actId="478"/>
          <ac:spMkLst>
            <pc:docMk/>
            <pc:sldMk cId="3634812223" sldId="354"/>
            <ac:spMk id="7" creationId="{00000000-0000-0000-0000-000000000000}"/>
          </ac:spMkLst>
        </pc:spChg>
        <pc:spChg chg="del mod">
          <ac:chgData name="Bess Dunlevy" userId="dd4b9a8537dbe9d0" providerId="LiveId" clId="{40D35ABE-2910-459B-8CCB-515DDFEED274}" dt="2023-06-26T23:48:04.874" v="174" actId="478"/>
          <ac:spMkLst>
            <pc:docMk/>
            <pc:sldMk cId="3634812223" sldId="354"/>
            <ac:spMk id="9" creationId="{CB9D49A6-86F7-B744-828A-D7C1D9D15D8C}"/>
          </ac:spMkLst>
        </pc:spChg>
        <pc:spChg chg="del">
          <ac:chgData name="Bess Dunlevy" userId="dd4b9a8537dbe9d0" providerId="LiveId" clId="{40D35ABE-2910-459B-8CCB-515DDFEED274}" dt="2023-06-26T23:45:20.903" v="81" actId="478"/>
          <ac:spMkLst>
            <pc:docMk/>
            <pc:sldMk cId="3634812223" sldId="354"/>
            <ac:spMk id="17" creationId="{779AB062-8C1C-4C70-BE52-A5053D1050EF}"/>
          </ac:spMkLst>
        </pc:spChg>
        <pc:spChg chg="del">
          <ac:chgData name="Bess Dunlevy" userId="dd4b9a8537dbe9d0" providerId="LiveId" clId="{40D35ABE-2910-459B-8CCB-515DDFEED274}" dt="2023-06-26T23:45:23.267" v="83" actId="478"/>
          <ac:spMkLst>
            <pc:docMk/>
            <pc:sldMk cId="3634812223" sldId="354"/>
            <ac:spMk id="38" creationId="{A6C4B9E8-80D7-0E4C-98A0-080138C4551C}"/>
          </ac:spMkLst>
        </pc:spChg>
        <pc:graphicFrameChg chg="add mod modGraphic">
          <ac:chgData name="Bess Dunlevy" userId="dd4b9a8537dbe9d0" providerId="LiveId" clId="{40D35ABE-2910-459B-8CCB-515DDFEED274}" dt="2023-06-26T23:51:25.227" v="195" actId="2165"/>
          <ac:graphicFrameMkLst>
            <pc:docMk/>
            <pc:sldMk cId="3634812223" sldId="354"/>
            <ac:graphicFrameMk id="2" creationId="{9D38ADDE-708E-A9E6-3914-D86A6CD90554}"/>
          </ac:graphicFrameMkLst>
        </pc:graphicFrameChg>
        <pc:graphicFrameChg chg="del">
          <ac:chgData name="Bess Dunlevy" userId="dd4b9a8537dbe9d0" providerId="LiveId" clId="{40D35ABE-2910-459B-8CCB-515DDFEED274}" dt="2023-06-26T23:45:19.630" v="80" actId="478"/>
          <ac:graphicFrameMkLst>
            <pc:docMk/>
            <pc:sldMk cId="3634812223" sldId="354"/>
            <ac:graphicFrameMk id="18" creationId="{F37D93A8-7E17-4F98-A895-BBADF3A52909}"/>
          </ac:graphicFrameMkLst>
        </pc:graphicFrameChg>
        <pc:graphicFrameChg chg="del">
          <ac:chgData name="Bess Dunlevy" userId="dd4b9a8537dbe9d0" providerId="LiveId" clId="{40D35ABE-2910-459B-8CCB-515DDFEED274}" dt="2023-06-26T23:45:21.955" v="82" actId="478"/>
          <ac:graphicFrameMkLst>
            <pc:docMk/>
            <pc:sldMk cId="3634812223" sldId="354"/>
            <ac:graphicFrameMk id="19" creationId="{2A29ACB9-DD4A-4609-90CB-18909D54A7C6}"/>
          </ac:graphicFrameMkLst>
        </pc:graphicFrameChg>
      </pc:sldChg>
      <pc:sldChg chg="add del ord">
        <pc:chgData name="Bess Dunlevy" userId="dd4b9a8537dbe9d0" providerId="LiveId" clId="{40D35ABE-2910-459B-8CCB-515DDFEED274}" dt="2023-06-26T23:51:25.546" v="196"/>
        <pc:sldMkLst>
          <pc:docMk/>
          <pc:sldMk cId="210379834" sldId="355"/>
        </pc:sldMkLst>
      </pc:sldChg>
      <pc:sldChg chg="del">
        <pc:chgData name="Bess Dunlevy" userId="dd4b9a8537dbe9d0" providerId="LiveId" clId="{40D35ABE-2910-459B-8CCB-515DDFEED274}" dt="2023-06-26T23:47:33.480" v="162" actId="47"/>
        <pc:sldMkLst>
          <pc:docMk/>
          <pc:sldMk cId="57605566" sldId="370"/>
        </pc:sldMkLst>
      </pc:sldChg>
      <pc:sldChg chg="del">
        <pc:chgData name="Bess Dunlevy" userId="dd4b9a8537dbe9d0" providerId="LiveId" clId="{40D35ABE-2910-459B-8CCB-515DDFEED274}" dt="2023-06-26T23:47:33.480" v="162" actId="47"/>
        <pc:sldMkLst>
          <pc:docMk/>
          <pc:sldMk cId="2962643205" sldId="378"/>
        </pc:sldMkLst>
      </pc:sldChg>
      <pc:sldChg chg="del">
        <pc:chgData name="Bess Dunlevy" userId="dd4b9a8537dbe9d0" providerId="LiveId" clId="{40D35ABE-2910-459B-8CCB-515DDFEED274}" dt="2023-06-26T23:47:33.480" v="162" actId="47"/>
        <pc:sldMkLst>
          <pc:docMk/>
          <pc:sldMk cId="4204877435" sldId="379"/>
        </pc:sldMkLst>
      </pc:sldChg>
      <pc:sldChg chg="del">
        <pc:chgData name="Bess Dunlevy" userId="dd4b9a8537dbe9d0" providerId="LiveId" clId="{40D35ABE-2910-459B-8CCB-515DDFEED274}" dt="2023-06-26T23:47:33.480" v="162" actId="47"/>
        <pc:sldMkLst>
          <pc:docMk/>
          <pc:sldMk cId="3261489383" sldId="382"/>
        </pc:sldMkLst>
      </pc:sldChg>
      <pc:sldChg chg="del">
        <pc:chgData name="Bess Dunlevy" userId="dd4b9a8537dbe9d0" providerId="LiveId" clId="{40D35ABE-2910-459B-8CCB-515DDFEED274}" dt="2023-06-26T23:47:33.480" v="162"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7/31/23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7/31/23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7/31/23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01&amp;utm_source=integrated-content&amp;utm_campaign=/content/content-calendar-template-examples&amp;utm_medium=Simple+Content+Calendar+Example+powerpoint+11801&amp;lpa=Simple+Content+Calendar+Example+powerpoint+11801"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537832" y="971130"/>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28885" y="864453"/>
            <a:ext cx="6950745" cy="203132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SIMPLE CONTENT CALENDAR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3796937" y="6477000"/>
            <a:ext cx="7950303"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CONTENT CALENDAR TEMPLATE EXAMPLE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D38ADDE-708E-A9E6-3914-D86A6CD90554}"/>
              </a:ext>
            </a:extLst>
          </p:cNvPr>
          <p:cNvGraphicFramePr>
            <a:graphicFrameLocks noGrp="1"/>
          </p:cNvGraphicFramePr>
          <p:nvPr>
            <p:extLst>
              <p:ext uri="{D42A27DB-BD31-4B8C-83A1-F6EECF244321}">
                <p14:modId xmlns:p14="http://schemas.microsoft.com/office/powerpoint/2010/main" val="3103904856"/>
              </p:ext>
            </p:extLst>
          </p:nvPr>
        </p:nvGraphicFramePr>
        <p:xfrm>
          <a:off x="215660" y="213126"/>
          <a:ext cx="11697416" cy="6431747"/>
        </p:xfrm>
        <a:graphic>
          <a:graphicData uri="http://schemas.openxmlformats.org/drawingml/2006/table">
            <a:tbl>
              <a:tblPr/>
              <a:tblGrid>
                <a:gridCol w="1462177">
                  <a:extLst>
                    <a:ext uri="{9D8B030D-6E8A-4147-A177-3AD203B41FA5}">
                      <a16:colId xmlns:a16="http://schemas.microsoft.com/office/drawing/2014/main" val="3228480395"/>
                    </a:ext>
                  </a:extLst>
                </a:gridCol>
                <a:gridCol w="1462177">
                  <a:extLst>
                    <a:ext uri="{9D8B030D-6E8A-4147-A177-3AD203B41FA5}">
                      <a16:colId xmlns:a16="http://schemas.microsoft.com/office/drawing/2014/main" val="2813725436"/>
                    </a:ext>
                  </a:extLst>
                </a:gridCol>
                <a:gridCol w="1462177">
                  <a:extLst>
                    <a:ext uri="{9D8B030D-6E8A-4147-A177-3AD203B41FA5}">
                      <a16:colId xmlns:a16="http://schemas.microsoft.com/office/drawing/2014/main" val="1209709761"/>
                    </a:ext>
                  </a:extLst>
                </a:gridCol>
                <a:gridCol w="1462177">
                  <a:extLst>
                    <a:ext uri="{9D8B030D-6E8A-4147-A177-3AD203B41FA5}">
                      <a16:colId xmlns:a16="http://schemas.microsoft.com/office/drawing/2014/main" val="753589252"/>
                    </a:ext>
                  </a:extLst>
                </a:gridCol>
                <a:gridCol w="1462177">
                  <a:extLst>
                    <a:ext uri="{9D8B030D-6E8A-4147-A177-3AD203B41FA5}">
                      <a16:colId xmlns:a16="http://schemas.microsoft.com/office/drawing/2014/main" val="1701091193"/>
                    </a:ext>
                  </a:extLst>
                </a:gridCol>
                <a:gridCol w="1462177">
                  <a:extLst>
                    <a:ext uri="{9D8B030D-6E8A-4147-A177-3AD203B41FA5}">
                      <a16:colId xmlns:a16="http://schemas.microsoft.com/office/drawing/2014/main" val="3538011376"/>
                    </a:ext>
                  </a:extLst>
                </a:gridCol>
                <a:gridCol w="1462177">
                  <a:extLst>
                    <a:ext uri="{9D8B030D-6E8A-4147-A177-3AD203B41FA5}">
                      <a16:colId xmlns:a16="http://schemas.microsoft.com/office/drawing/2014/main" val="2249416302"/>
                    </a:ext>
                  </a:extLst>
                </a:gridCol>
                <a:gridCol w="1462177">
                  <a:extLst>
                    <a:ext uri="{9D8B030D-6E8A-4147-A177-3AD203B41FA5}">
                      <a16:colId xmlns:a16="http://schemas.microsoft.com/office/drawing/2014/main" val="2052118009"/>
                    </a:ext>
                  </a:extLst>
                </a:gridCol>
              </a:tblGrid>
              <a:tr h="197355">
                <a:tc>
                  <a:txBody>
                    <a:bodyPr/>
                    <a:lstStyle/>
                    <a:p>
                      <a:pPr algn="ctr" fontAlgn="ctr"/>
                      <a:r>
                        <a:rPr lang="en-US" sz="900" b="0" i="0" u="none" strike="noStrike" dirty="0">
                          <a:solidFill>
                            <a:srgbClr val="000000"/>
                          </a:solidFill>
                          <a:effectLst/>
                          <a:latin typeface="Century Gothic" panose="020B0502020202020204" pitchFamily="34" charset="0"/>
                        </a:rPr>
                        <a:t>PLATFORM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MONDAY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TUESDAY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WEDNESDAY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THURSDAY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FRIDAY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SATURDAY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SUNDAY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extLst>
                  <a:ext uri="{0D108BD9-81ED-4DB2-BD59-A6C34878D82A}">
                    <a16:rowId xmlns:a16="http://schemas.microsoft.com/office/drawing/2014/main" val="3882296318"/>
                  </a:ext>
                </a:extLst>
              </a:tr>
              <a:tr h="12880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7702384"/>
                  </a:ext>
                </a:extLst>
              </a:tr>
              <a:tr h="134952">
                <a:tc rowSpan="2">
                  <a:txBody>
                    <a:bodyPr/>
                    <a:lstStyle/>
                    <a:p>
                      <a:pPr algn="ctr" fontAlgn="ctr"/>
                      <a:r>
                        <a:rPr lang="en-US" sz="900" b="1" i="0" u="none" strike="noStrike" dirty="0">
                          <a:solidFill>
                            <a:srgbClr val="FF0000"/>
                          </a:solidFill>
                          <a:effectLst/>
                          <a:latin typeface="Century Gothic" panose="020B0502020202020204" pitchFamily="34" charset="0"/>
                        </a:rPr>
                        <a:t>YOUTUBE</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How-To Video</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extLst>
                  <a:ext uri="{0D108BD9-81ED-4DB2-BD59-A6C34878D82A}">
                    <a16:rowId xmlns:a16="http://schemas.microsoft.com/office/drawing/2014/main" val="1503234559"/>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Test post 1</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Test post 2</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Milestone A</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Post 1</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Post 2</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0041666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22276310"/>
                  </a:ext>
                </a:extLst>
              </a:tr>
              <a:tr h="134952">
                <a:tc rowSpan="2">
                  <a:txBody>
                    <a:bodyPr/>
                    <a:lstStyle/>
                    <a:p>
                      <a:pPr algn="ctr" fontAlgn="ctr"/>
                      <a:r>
                        <a:rPr lang="en-US" sz="900" b="1" i="0" u="none" strike="noStrike" dirty="0">
                          <a:solidFill>
                            <a:srgbClr val="1F4E78"/>
                          </a:solidFill>
                          <a:effectLst/>
                          <a:latin typeface="Century Gothic" panose="020B0502020202020204" pitchFamily="34" charset="0"/>
                        </a:rPr>
                        <a:t>FACEBOOK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Best Recipes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1996202495"/>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Weekend 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24560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0246266"/>
                  </a:ext>
                </a:extLst>
              </a:tr>
              <a:tr h="134952">
                <a:tc rowSpan="2">
                  <a:txBody>
                    <a:bodyPr/>
                    <a:lstStyle/>
                    <a:p>
                      <a:pPr algn="ctr" fontAlgn="ctr"/>
                      <a:r>
                        <a:rPr lang="en-US" sz="900" b="1" i="0" u="none" strike="noStrike" dirty="0">
                          <a:solidFill>
                            <a:srgbClr val="4472C4"/>
                          </a:solidFill>
                          <a:effectLst/>
                          <a:latin typeface="Century Gothic" panose="020B0502020202020204" pitchFamily="34" charset="0"/>
                        </a:rPr>
                        <a:t>LINKEDIN</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Career Goals</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4046188671"/>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Top 5 article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No weekend post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7404294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9780992"/>
                  </a:ext>
                </a:extLst>
              </a:tr>
              <a:tr h="134952">
                <a:tc rowSpan="2">
                  <a:txBody>
                    <a:bodyPr/>
                    <a:lstStyle/>
                    <a:p>
                      <a:pPr algn="ctr" fontAlgn="ctr"/>
                      <a:r>
                        <a:rPr lang="en-US" sz="900" b="1" i="0" u="none" strike="noStrike" dirty="0">
                          <a:solidFill>
                            <a:srgbClr val="BF8F00"/>
                          </a:solidFill>
                          <a:effectLst/>
                          <a:latin typeface="Century Gothic" panose="020B0502020202020204" pitchFamily="34" charset="0"/>
                        </a:rPr>
                        <a:t>INSTAGRAM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Campaign Beta</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extLst>
                  <a:ext uri="{0D108BD9-81ED-4DB2-BD59-A6C34878D82A}">
                    <a16:rowId xmlns:a16="http://schemas.microsoft.com/office/drawing/2014/main" val="2656155073"/>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Internal meeting - no posts</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Campaign Beta launch</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Campaign Beta video</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Photo feature</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Weekend audience poll</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Poll results</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4130717"/>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110375"/>
                  </a:ext>
                </a:extLst>
              </a:tr>
              <a:tr h="134952">
                <a:tc rowSpan="2">
                  <a:txBody>
                    <a:bodyPr/>
                    <a:lstStyle/>
                    <a:p>
                      <a:pPr algn="ctr" fontAlgn="ctr"/>
                      <a:r>
                        <a:rPr lang="en-US" sz="900" b="1" i="0" u="none" strike="noStrike" dirty="0">
                          <a:solidFill>
                            <a:srgbClr val="000000"/>
                          </a:solidFill>
                          <a:effectLst/>
                          <a:latin typeface="Century Gothic" panose="020B0502020202020204" pitchFamily="34" charset="0"/>
                        </a:rPr>
                        <a:t>TIKTOK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extLst>
                  <a:ext uri="{0D108BD9-81ED-4DB2-BD59-A6C34878D82A}">
                    <a16:rowId xmlns:a16="http://schemas.microsoft.com/office/drawing/2014/main" val="3531187735"/>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3411199"/>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0906200"/>
                  </a:ext>
                </a:extLst>
              </a:tr>
              <a:tr h="134952">
                <a:tc rowSpan="2">
                  <a:txBody>
                    <a:bodyPr/>
                    <a:lstStyle/>
                    <a:p>
                      <a:pPr algn="ctr" fontAlgn="ctr"/>
                      <a:r>
                        <a:rPr lang="en-US" sz="900" b="1" i="0" u="none" strike="noStrike" dirty="0">
                          <a:solidFill>
                            <a:srgbClr val="C65911"/>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2164370296"/>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241689544"/>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54209844"/>
                  </a:ext>
                </a:extLst>
              </a:tr>
              <a:tr h="134952">
                <a:tc rowSpan="2">
                  <a:txBody>
                    <a:bodyPr/>
                    <a:lstStyle/>
                    <a:p>
                      <a:pPr algn="ctr" fontAlgn="ctr"/>
                      <a:r>
                        <a:rPr lang="en-US" sz="900" b="1" i="0" u="none" strike="noStrike" dirty="0">
                          <a:solidFill>
                            <a:srgbClr val="00B0F0"/>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959745471"/>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64173890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88106556"/>
                  </a:ext>
                </a:extLst>
              </a:tr>
              <a:tr h="134952">
                <a:tc rowSpan="2">
                  <a:txBody>
                    <a:bodyPr/>
                    <a:lstStyle/>
                    <a:p>
                      <a:pPr algn="ctr" fontAlgn="ctr"/>
                      <a:r>
                        <a:rPr lang="en-US" sz="900" b="1" i="0" u="none" strike="noStrike" dirty="0">
                          <a:solidFill>
                            <a:srgbClr val="548235"/>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extLst>
                  <a:ext uri="{0D108BD9-81ED-4DB2-BD59-A6C34878D82A}">
                    <a16:rowId xmlns:a16="http://schemas.microsoft.com/office/drawing/2014/main" val="579105440"/>
                  </a:ext>
                </a:extLst>
              </a:tr>
              <a:tr h="503839">
                <a:tc vMerge="1">
                  <a:txBody>
                    <a:bodyPr/>
                    <a:lstStyle/>
                    <a:p>
                      <a:endParaRPr lang="en-US"/>
                    </a:p>
                  </a:txBody>
                  <a:tcPr>
                    <a:lnT w="6350" cap="flat" cmpd="sng" algn="ctr">
                      <a:solidFill>
                        <a:srgbClr val="BFBFBF"/>
                      </a:solidFill>
                      <a:prstDash val="solid"/>
                      <a:round/>
                      <a:headEnd type="none" w="med" len="med"/>
                      <a:tailEnd type="none" w="med" len="med"/>
                    </a:lnT>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6506920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4</TotalTime>
  <Words>292</Words>
  <Application>Microsoft Macintosh PowerPoint</Application>
  <PresentationFormat>Widescreen</PresentationFormat>
  <Paragraphs>135</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2023-06-26T23:44:25Z</dcterms:created>
  <dcterms:modified xsi:type="dcterms:W3CDTF">2023-08-01T01:00:48Z</dcterms:modified>
</cp:coreProperties>
</file>