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17" r:id="rId2"/>
    <p:sldId id="31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B7191"/>
    <a:srgbClr val="C8DC85"/>
    <a:srgbClr val="EAEEF3"/>
    <a:srgbClr val="6BD6F0"/>
    <a:srgbClr val="E8AE01"/>
    <a:srgbClr val="1E9531"/>
    <a:srgbClr val="64AB77"/>
    <a:srgbClr val="00BD3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80"/>
    <p:restoredTop sz="86447"/>
  </p:normalViewPr>
  <p:slideViewPr>
    <p:cSldViewPr snapToGrid="0" snapToObjects="1">
      <p:cViewPr varScale="1">
        <p:scale>
          <a:sx n="128" d="100"/>
          <a:sy n="128" d="100"/>
        </p:scale>
        <p:origin x="616"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8/29/23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905626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1" y="3602039"/>
            <a:ext cx="9144000" cy="1655762"/>
          </a:xfrm>
        </p:spPr>
        <p:txBody>
          <a:bodyPr/>
          <a:lstStyle>
            <a:lvl1pPr marL="0" indent="0" algn="ctr">
              <a:buNone/>
              <a:defRPr sz="2400"/>
            </a:lvl1pPr>
            <a:lvl2pPr marL="457196" indent="0" algn="ctr">
              <a:buNone/>
              <a:defRPr sz="2000"/>
            </a:lvl2pPr>
            <a:lvl3pPr marL="914391" indent="0" algn="ctr">
              <a:buNone/>
              <a:defRPr sz="1800"/>
            </a:lvl3pPr>
            <a:lvl4pPr marL="1371587" indent="0" algn="ctr">
              <a:buNone/>
              <a:defRPr sz="1600"/>
            </a:lvl4pPr>
            <a:lvl5pPr marL="1828783" indent="0" algn="ctr">
              <a:buNone/>
              <a:defRPr sz="1600"/>
            </a:lvl5pPr>
            <a:lvl6pPr marL="2285978" indent="0" algn="ctr">
              <a:buNone/>
              <a:defRPr sz="1600"/>
            </a:lvl6pPr>
            <a:lvl7pPr marL="2743174" indent="0" algn="ctr">
              <a:buNone/>
              <a:defRPr sz="1600"/>
            </a:lvl7pPr>
            <a:lvl8pPr marL="3200370" indent="0" algn="ctr">
              <a:buNone/>
              <a:defRPr sz="1600"/>
            </a:lvl8pPr>
            <a:lvl9pPr marL="3657565"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196" indent="0">
              <a:buNone/>
              <a:defRPr sz="2000">
                <a:solidFill>
                  <a:schemeClr val="tx1">
                    <a:tint val="75000"/>
                  </a:schemeClr>
                </a:solidFill>
              </a:defRPr>
            </a:lvl2pPr>
            <a:lvl3pPr marL="914391" indent="0">
              <a:buNone/>
              <a:defRPr sz="1800">
                <a:solidFill>
                  <a:schemeClr val="tx1">
                    <a:tint val="75000"/>
                  </a:schemeClr>
                </a:solidFill>
              </a:defRPr>
            </a:lvl3pPr>
            <a:lvl4pPr marL="1371587" indent="0">
              <a:buNone/>
              <a:defRPr sz="1600">
                <a:solidFill>
                  <a:schemeClr val="tx1">
                    <a:tint val="75000"/>
                  </a:schemeClr>
                </a:solidFill>
              </a:defRPr>
            </a:lvl4pPr>
            <a:lvl5pPr marL="1828783" indent="0">
              <a:buNone/>
              <a:defRPr sz="1600">
                <a:solidFill>
                  <a:schemeClr val="tx1">
                    <a:tint val="75000"/>
                  </a:schemeClr>
                </a:solidFill>
              </a:defRPr>
            </a:lvl5pPr>
            <a:lvl6pPr marL="2285978" indent="0">
              <a:buNone/>
              <a:defRPr sz="1600">
                <a:solidFill>
                  <a:schemeClr val="tx1">
                    <a:tint val="75000"/>
                  </a:schemeClr>
                </a:solidFill>
              </a:defRPr>
            </a:lvl6pPr>
            <a:lvl7pPr marL="2743174" indent="0">
              <a:buNone/>
              <a:defRPr sz="1600">
                <a:solidFill>
                  <a:schemeClr val="tx1">
                    <a:tint val="75000"/>
                  </a:schemeClr>
                </a:solidFill>
              </a:defRPr>
            </a:lvl7pPr>
            <a:lvl8pPr marL="3200370" indent="0">
              <a:buNone/>
              <a:defRPr sz="1600">
                <a:solidFill>
                  <a:schemeClr val="tx1">
                    <a:tint val="75000"/>
                  </a:schemeClr>
                </a:solidFill>
              </a:defRPr>
            </a:lvl8pPr>
            <a:lvl9pPr marL="3657565"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4"/>
            <a:ext cx="5157787"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4"/>
            <a:ext cx="5183188"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8/29/23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8/29/23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8/29/23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9"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9" y="987426"/>
            <a:ext cx="6172200" cy="4873625"/>
          </a:xfrm>
        </p:spPr>
        <p:txBody>
          <a:bodyPr/>
          <a:lstStyle>
            <a:lvl1pPr marL="0" indent="0">
              <a:buNone/>
              <a:defRPr sz="3200"/>
            </a:lvl1pPr>
            <a:lvl2pPr marL="457196" indent="0">
              <a:buNone/>
              <a:defRPr sz="2800"/>
            </a:lvl2pPr>
            <a:lvl3pPr marL="914391" indent="0">
              <a:buNone/>
              <a:defRPr sz="2400"/>
            </a:lvl3pPr>
            <a:lvl4pPr marL="1371587" indent="0">
              <a:buNone/>
              <a:defRPr sz="2000"/>
            </a:lvl4pPr>
            <a:lvl5pPr marL="1828783" indent="0">
              <a:buNone/>
              <a:defRPr sz="2000"/>
            </a:lvl5pPr>
            <a:lvl6pPr marL="2285978" indent="0">
              <a:buNone/>
              <a:defRPr sz="2000"/>
            </a:lvl6pPr>
            <a:lvl7pPr marL="2743174" indent="0">
              <a:buNone/>
              <a:defRPr sz="2000"/>
            </a:lvl7pPr>
            <a:lvl8pPr marL="3200370" indent="0">
              <a:buNone/>
              <a:defRPr sz="2000"/>
            </a:lvl8pPr>
            <a:lvl9pPr marL="3657565"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8/29/23</a:t>
            </a:fld>
            <a:endParaRPr lang="en-US" dirty="0"/>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9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8" indent="-228598" algn="l" defTabSz="914391"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93" indent="-228598" algn="l" defTabSz="914391"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89" indent="-228598" algn="l" defTabSz="914391"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85"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80"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76"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72"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67"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63"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3"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4" algn="l" defTabSz="914391" rtl="0" eaLnBrk="1" latinLnBrk="0" hangingPunct="1">
        <a:defRPr sz="1800" kern="1200">
          <a:solidFill>
            <a:schemeClr val="tx1"/>
          </a:solidFill>
          <a:latin typeface="+mn-lt"/>
          <a:ea typeface="+mn-ea"/>
          <a:cs typeface="+mn-cs"/>
        </a:defRPr>
      </a:lvl7pPr>
      <a:lvl8pPr marL="3200370" algn="l" defTabSz="914391" rtl="0" eaLnBrk="1" latinLnBrk="0" hangingPunct="1">
        <a:defRPr sz="1800" kern="1200">
          <a:solidFill>
            <a:schemeClr val="tx1"/>
          </a:solidFill>
          <a:latin typeface="+mn-lt"/>
          <a:ea typeface="+mn-ea"/>
          <a:cs typeface="+mn-cs"/>
        </a:defRPr>
      </a:lvl8pPr>
      <a:lvl9pPr marL="3657565" algn="l" defTabSz="91439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smartsheet.com/try-it?trp=11827&amp;utm_source=integrated-content&amp;utm_campaign=/content/project-milestones&amp;utm_medium=Advertising+Project+Milestones+by+Phase+and+Timeline+Example+powerpoint+11827&amp;lpa=Advertising+Project+Milestones+by+Phase+and+Timeline+Example+powerpoint+1182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195715" y="192647"/>
            <a:ext cx="8500290" cy="415498"/>
          </a:xfrm>
          <a:prstGeom prst="rect">
            <a:avLst/>
          </a:prstGeom>
          <a:noFill/>
        </p:spPr>
        <p:txBody>
          <a:bodyPr wrap="square" rtlCol="0">
            <a:spAutoFit/>
          </a:bodyPr>
          <a:lstStyle/>
          <a:p>
            <a:r>
              <a:rPr lang="en-US" sz="2100" b="1" dirty="0">
                <a:solidFill>
                  <a:schemeClr val="tx1">
                    <a:lumMod val="65000"/>
                    <a:lumOff val="35000"/>
                  </a:schemeClr>
                </a:solidFill>
                <a:latin typeface="Century Gothic" panose="020B0502020202020204" pitchFamily="34" charset="0"/>
                <a:ea typeface="Arial" charset="0"/>
                <a:cs typeface="Arial" charset="0"/>
              </a:rPr>
              <a:t>ADVERTISING MULTI-STAGE TIMELINE WITH MILESTONES – EXAMPLE</a:t>
            </a:r>
          </a:p>
        </p:txBody>
      </p:sp>
      <p:pic>
        <p:nvPicPr>
          <p:cNvPr id="4" name="Picture 3" descr="A green sign with white text&#10;&#10;Description automatically generated">
            <a:extLst>
              <a:ext uri="{FF2B5EF4-FFF2-40B4-BE49-F238E27FC236}">
                <a16:creationId xmlns:a16="http://schemas.microsoft.com/office/drawing/2014/main" id="{6A1F813E-D81C-919E-C72C-984FCEF19FB0}"/>
              </a:ext>
            </a:extLst>
          </p:cNvPr>
          <p:cNvPicPr>
            <a:picLocks noChangeAspect="1"/>
          </p:cNvPicPr>
          <p:nvPr/>
        </p:nvPicPr>
        <p:blipFill>
          <a:blip r:embed="rId3"/>
          <a:stretch>
            <a:fillRect/>
          </a:stretch>
        </p:blipFill>
        <p:spPr>
          <a:xfrm>
            <a:off x="8844169" y="178871"/>
            <a:ext cx="3111500" cy="431800"/>
          </a:xfrm>
          <a:prstGeom prst="rect">
            <a:avLst/>
          </a:prstGeom>
        </p:spPr>
      </p:pic>
      <p:sp>
        <p:nvSpPr>
          <p:cNvPr id="18" name="Chevron 17">
            <a:extLst>
              <a:ext uri="{FF2B5EF4-FFF2-40B4-BE49-F238E27FC236}">
                <a16:creationId xmlns:a16="http://schemas.microsoft.com/office/drawing/2014/main" id="{462CEA60-DCFA-9B44-91ED-C083AC5973B5}"/>
              </a:ext>
            </a:extLst>
          </p:cNvPr>
          <p:cNvSpPr/>
          <p:nvPr/>
        </p:nvSpPr>
        <p:spPr>
          <a:xfrm>
            <a:off x="208415" y="6143447"/>
            <a:ext cx="2614440" cy="548640"/>
          </a:xfrm>
          <a:prstGeom prst="chevron">
            <a:avLst/>
          </a:prstGeom>
          <a:solidFill>
            <a:srgbClr val="00BD3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INITIATION </a:t>
            </a:r>
            <a:r>
              <a:rPr lang="en-US" sz="12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PHASE</a:t>
            </a:r>
            <a:r>
              <a:rPr lang="en-US" sz="1400" dirty="0">
                <a:solidFill>
                  <a:schemeClr val="bg1"/>
                </a:solidFill>
                <a:effectLst>
                  <a:outerShdw blurRad="50800" dist="38100" dir="8100000" algn="tr" rotWithShape="0">
                    <a:prstClr val="black">
                      <a:alpha val="40000"/>
                    </a:prstClr>
                  </a:outerShdw>
                </a:effectLst>
                <a:latin typeface="Century Gothic" panose="020B0502020202020204" pitchFamily="34" charset="0"/>
              </a:rPr>
              <a:t> </a:t>
            </a:r>
            <a:r>
              <a:rPr lang="en-US" sz="20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1</a:t>
            </a:r>
            <a:endParaRPr lang="en-US" sz="2200" b="1" dirty="0">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22" name="Notched Right Arrow 21">
            <a:extLst>
              <a:ext uri="{FF2B5EF4-FFF2-40B4-BE49-F238E27FC236}">
                <a16:creationId xmlns:a16="http://schemas.microsoft.com/office/drawing/2014/main" id="{4361A820-148B-6047-8BD0-D97BC4F20539}"/>
              </a:ext>
            </a:extLst>
          </p:cNvPr>
          <p:cNvSpPr/>
          <p:nvPr/>
        </p:nvSpPr>
        <p:spPr>
          <a:xfrm>
            <a:off x="195714" y="3030520"/>
            <a:ext cx="11761059" cy="838200"/>
          </a:xfrm>
          <a:prstGeom prst="notchedRightArrow">
            <a:avLst>
              <a:gd name="adj1" fmla="val 50000"/>
              <a:gd name="adj2" fmla="val 54546"/>
            </a:avLst>
          </a:prstGeom>
          <a:gradFill>
            <a:gsLst>
              <a:gs pos="47000">
                <a:schemeClr val="tx2">
                  <a:lumMod val="60000"/>
                  <a:lumOff val="40000"/>
                </a:schemeClr>
              </a:gs>
              <a:gs pos="26000">
                <a:srgbClr val="92D050"/>
              </a:gs>
              <a:gs pos="0">
                <a:srgbClr val="00BD32"/>
              </a:gs>
              <a:gs pos="100000">
                <a:schemeClr val="tx2">
                  <a:lumMod val="50000"/>
                </a:schemeClr>
              </a:gs>
              <a:gs pos="78000">
                <a:schemeClr val="tx2"/>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p>
        </p:txBody>
      </p:sp>
      <p:cxnSp>
        <p:nvCxnSpPr>
          <p:cNvPr id="23" name="Straight Connector 22">
            <a:extLst>
              <a:ext uri="{FF2B5EF4-FFF2-40B4-BE49-F238E27FC236}">
                <a16:creationId xmlns:a16="http://schemas.microsoft.com/office/drawing/2014/main" id="{C529CA29-4D03-9F4D-AEB5-7F6FBBB430CE}"/>
              </a:ext>
            </a:extLst>
          </p:cNvPr>
          <p:cNvCxnSpPr>
            <a:cxnSpLocks/>
          </p:cNvCxnSpPr>
          <p:nvPr/>
        </p:nvCxnSpPr>
        <p:spPr>
          <a:xfrm flipH="1">
            <a:off x="691015" y="3437928"/>
            <a:ext cx="957" cy="4572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D2FB3662-2822-1648-AACC-2F48AC1B879A}"/>
              </a:ext>
            </a:extLst>
          </p:cNvPr>
          <p:cNvCxnSpPr>
            <a:cxnSpLocks/>
          </p:cNvCxnSpPr>
          <p:nvPr/>
        </p:nvCxnSpPr>
        <p:spPr>
          <a:xfrm flipH="1">
            <a:off x="2080493" y="3437928"/>
            <a:ext cx="957" cy="10972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23F46574-D999-3747-ABAF-0B045ADC7053}"/>
              </a:ext>
            </a:extLst>
          </p:cNvPr>
          <p:cNvCxnSpPr>
            <a:cxnSpLocks/>
          </p:cNvCxnSpPr>
          <p:nvPr/>
        </p:nvCxnSpPr>
        <p:spPr>
          <a:xfrm>
            <a:off x="2775232" y="3437928"/>
            <a:ext cx="0" cy="17830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FCFBCBAC-6D11-344C-9AAF-E63A414F1707}"/>
              </a:ext>
            </a:extLst>
          </p:cNvPr>
          <p:cNvCxnSpPr>
            <a:cxnSpLocks/>
          </p:cNvCxnSpPr>
          <p:nvPr/>
        </p:nvCxnSpPr>
        <p:spPr>
          <a:xfrm flipH="1">
            <a:off x="4163753" y="3437928"/>
            <a:ext cx="957" cy="10972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D764017C-8825-784C-AD71-0B687A4F2710}"/>
              </a:ext>
            </a:extLst>
          </p:cNvPr>
          <p:cNvCxnSpPr>
            <a:cxnSpLocks/>
          </p:cNvCxnSpPr>
          <p:nvPr/>
        </p:nvCxnSpPr>
        <p:spPr>
          <a:xfrm flipH="1">
            <a:off x="4858492" y="3437928"/>
            <a:ext cx="957" cy="17830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8453A3CB-881D-D240-8B4F-1726A4EB12EF}"/>
              </a:ext>
            </a:extLst>
          </p:cNvPr>
          <p:cNvCxnSpPr>
            <a:cxnSpLocks/>
          </p:cNvCxnSpPr>
          <p:nvPr/>
        </p:nvCxnSpPr>
        <p:spPr>
          <a:xfrm flipH="1">
            <a:off x="6247970" y="3437928"/>
            <a:ext cx="957" cy="4572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C4A1180A-5CE6-7A46-9F0A-230D546310F0}"/>
              </a:ext>
            </a:extLst>
          </p:cNvPr>
          <p:cNvCxnSpPr>
            <a:cxnSpLocks/>
          </p:cNvCxnSpPr>
          <p:nvPr/>
        </p:nvCxnSpPr>
        <p:spPr>
          <a:xfrm flipH="1">
            <a:off x="6942709" y="3437928"/>
            <a:ext cx="957" cy="10972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E740D02E-FD95-084A-85B8-CE107F4CA32F}"/>
              </a:ext>
            </a:extLst>
          </p:cNvPr>
          <p:cNvCxnSpPr>
            <a:cxnSpLocks/>
          </p:cNvCxnSpPr>
          <p:nvPr/>
        </p:nvCxnSpPr>
        <p:spPr>
          <a:xfrm flipH="1">
            <a:off x="8332187" y="3437928"/>
            <a:ext cx="957" cy="4572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8D9EEFA-9145-4E4F-99E8-FE1556EFC109}"/>
              </a:ext>
            </a:extLst>
          </p:cNvPr>
          <p:cNvCxnSpPr>
            <a:cxnSpLocks/>
          </p:cNvCxnSpPr>
          <p:nvPr/>
        </p:nvCxnSpPr>
        <p:spPr>
          <a:xfrm flipH="1">
            <a:off x="9026926" y="3437928"/>
            <a:ext cx="957" cy="10972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293F681F-6629-6B4D-B50C-389B0DAEE7CF}"/>
              </a:ext>
            </a:extLst>
          </p:cNvPr>
          <p:cNvCxnSpPr>
            <a:cxnSpLocks/>
          </p:cNvCxnSpPr>
          <p:nvPr/>
        </p:nvCxnSpPr>
        <p:spPr>
          <a:xfrm flipH="1">
            <a:off x="10416404" y="3437928"/>
            <a:ext cx="957" cy="178308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9F88EEEF-1AEF-8942-A609-45D9EB1F39F4}"/>
              </a:ext>
            </a:extLst>
          </p:cNvPr>
          <p:cNvCxnSpPr>
            <a:cxnSpLocks/>
          </p:cNvCxnSpPr>
          <p:nvPr/>
        </p:nvCxnSpPr>
        <p:spPr>
          <a:xfrm flipH="1">
            <a:off x="11111137" y="3437928"/>
            <a:ext cx="957" cy="45720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35" name="Oval 34">
            <a:extLst>
              <a:ext uri="{FF2B5EF4-FFF2-40B4-BE49-F238E27FC236}">
                <a16:creationId xmlns:a16="http://schemas.microsoft.com/office/drawing/2014/main" id="{381A8054-4149-824B-9E0D-E3FD1252E14B}"/>
              </a:ext>
            </a:extLst>
          </p:cNvPr>
          <p:cNvSpPr/>
          <p:nvPr/>
        </p:nvSpPr>
        <p:spPr>
          <a:xfrm>
            <a:off x="5513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6" name="Oval 35">
            <a:extLst>
              <a:ext uri="{FF2B5EF4-FFF2-40B4-BE49-F238E27FC236}">
                <a16:creationId xmlns:a16="http://schemas.microsoft.com/office/drawing/2014/main" id="{67239A56-41DA-0B4A-9451-FEEA4B5FCCFA}"/>
              </a:ext>
            </a:extLst>
          </p:cNvPr>
          <p:cNvSpPr/>
          <p:nvPr/>
        </p:nvSpPr>
        <p:spPr>
          <a:xfrm>
            <a:off x="1245990"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7" name="Oval 36">
            <a:extLst>
              <a:ext uri="{FF2B5EF4-FFF2-40B4-BE49-F238E27FC236}">
                <a16:creationId xmlns:a16="http://schemas.microsoft.com/office/drawing/2014/main" id="{33B6CB79-C9FE-2F44-8A21-DD1CF937C99A}"/>
              </a:ext>
            </a:extLst>
          </p:cNvPr>
          <p:cNvSpPr/>
          <p:nvPr/>
        </p:nvSpPr>
        <p:spPr>
          <a:xfrm>
            <a:off x="194066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8" name="Oval 37">
            <a:extLst>
              <a:ext uri="{FF2B5EF4-FFF2-40B4-BE49-F238E27FC236}">
                <a16:creationId xmlns:a16="http://schemas.microsoft.com/office/drawing/2014/main" id="{23E40F63-E958-E04E-8A6D-D84616EC5C79}"/>
              </a:ext>
            </a:extLst>
          </p:cNvPr>
          <p:cNvSpPr/>
          <p:nvPr/>
        </p:nvSpPr>
        <p:spPr>
          <a:xfrm>
            <a:off x="33300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39" name="Oval 38">
            <a:extLst>
              <a:ext uri="{FF2B5EF4-FFF2-40B4-BE49-F238E27FC236}">
                <a16:creationId xmlns:a16="http://schemas.microsoft.com/office/drawing/2014/main" id="{F88370C4-2B95-D84C-8105-4555DEAE7F5C}"/>
              </a:ext>
            </a:extLst>
          </p:cNvPr>
          <p:cNvSpPr/>
          <p:nvPr/>
        </p:nvSpPr>
        <p:spPr>
          <a:xfrm>
            <a:off x="471936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0" name="Oval 39">
            <a:extLst>
              <a:ext uri="{FF2B5EF4-FFF2-40B4-BE49-F238E27FC236}">
                <a16:creationId xmlns:a16="http://schemas.microsoft.com/office/drawing/2014/main" id="{BD7ADA57-58A8-4F4F-BD15-76BC22EBA7A9}"/>
              </a:ext>
            </a:extLst>
          </p:cNvPr>
          <p:cNvSpPr/>
          <p:nvPr/>
        </p:nvSpPr>
        <p:spPr>
          <a:xfrm>
            <a:off x="61087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1" name="Oval 40">
            <a:extLst>
              <a:ext uri="{FF2B5EF4-FFF2-40B4-BE49-F238E27FC236}">
                <a16:creationId xmlns:a16="http://schemas.microsoft.com/office/drawing/2014/main" id="{8CDFB002-D88F-7746-B662-5D82B76E4317}"/>
              </a:ext>
            </a:extLst>
          </p:cNvPr>
          <p:cNvSpPr/>
          <p:nvPr/>
        </p:nvSpPr>
        <p:spPr>
          <a:xfrm>
            <a:off x="749806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Oval 41">
            <a:extLst>
              <a:ext uri="{FF2B5EF4-FFF2-40B4-BE49-F238E27FC236}">
                <a16:creationId xmlns:a16="http://schemas.microsoft.com/office/drawing/2014/main" id="{A1F6DE89-7D8D-8745-8CAD-6F0A4CF7CB0B}"/>
              </a:ext>
            </a:extLst>
          </p:cNvPr>
          <p:cNvSpPr/>
          <p:nvPr/>
        </p:nvSpPr>
        <p:spPr>
          <a:xfrm>
            <a:off x="8192740"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Oval 42">
            <a:extLst>
              <a:ext uri="{FF2B5EF4-FFF2-40B4-BE49-F238E27FC236}">
                <a16:creationId xmlns:a16="http://schemas.microsoft.com/office/drawing/2014/main" id="{B215F977-F00C-5A46-9695-AC5112BF41C2}"/>
              </a:ext>
            </a:extLst>
          </p:cNvPr>
          <p:cNvSpPr/>
          <p:nvPr/>
        </p:nvSpPr>
        <p:spPr>
          <a:xfrm>
            <a:off x="88874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4" name="Oval 43">
            <a:extLst>
              <a:ext uri="{FF2B5EF4-FFF2-40B4-BE49-F238E27FC236}">
                <a16:creationId xmlns:a16="http://schemas.microsoft.com/office/drawing/2014/main" id="{D8D1ADBD-8214-7E46-9CB3-C1E98B7FB0F8}"/>
              </a:ext>
            </a:extLst>
          </p:cNvPr>
          <p:cNvSpPr/>
          <p:nvPr/>
        </p:nvSpPr>
        <p:spPr>
          <a:xfrm>
            <a:off x="9582090"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5" name="Oval 44">
            <a:extLst>
              <a:ext uri="{FF2B5EF4-FFF2-40B4-BE49-F238E27FC236}">
                <a16:creationId xmlns:a16="http://schemas.microsoft.com/office/drawing/2014/main" id="{28E4A2EE-E8EC-7A4C-91EB-7B8F7D325D5D}"/>
              </a:ext>
            </a:extLst>
          </p:cNvPr>
          <p:cNvSpPr/>
          <p:nvPr/>
        </p:nvSpPr>
        <p:spPr>
          <a:xfrm>
            <a:off x="1027676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6" name="Oval 45">
            <a:extLst>
              <a:ext uri="{FF2B5EF4-FFF2-40B4-BE49-F238E27FC236}">
                <a16:creationId xmlns:a16="http://schemas.microsoft.com/office/drawing/2014/main" id="{E079C9DF-B2F8-E74B-996D-82EE44583674}"/>
              </a:ext>
            </a:extLst>
          </p:cNvPr>
          <p:cNvSpPr/>
          <p:nvPr/>
        </p:nvSpPr>
        <p:spPr>
          <a:xfrm>
            <a:off x="1097143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7" name="Rectangle 46">
            <a:extLst>
              <a:ext uri="{FF2B5EF4-FFF2-40B4-BE49-F238E27FC236}">
                <a16:creationId xmlns:a16="http://schemas.microsoft.com/office/drawing/2014/main" id="{A4525634-417A-3B43-9881-77EE8F8BE8AF}"/>
              </a:ext>
            </a:extLst>
          </p:cNvPr>
          <p:cNvSpPr/>
          <p:nvPr/>
        </p:nvSpPr>
        <p:spPr>
          <a:xfrm>
            <a:off x="397345" y="3907678"/>
            <a:ext cx="899698" cy="1326822"/>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CHARTER AND GOALS</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01/15/20XX</a:t>
            </a:r>
          </a:p>
        </p:txBody>
      </p:sp>
      <p:sp>
        <p:nvSpPr>
          <p:cNvPr id="48" name="Rectangle 47">
            <a:extLst>
              <a:ext uri="{FF2B5EF4-FFF2-40B4-BE49-F238E27FC236}">
                <a16:creationId xmlns:a16="http://schemas.microsoft.com/office/drawing/2014/main" id="{920C1481-8D47-9D47-B944-7415C15CD488}"/>
              </a:ext>
            </a:extLst>
          </p:cNvPr>
          <p:cNvSpPr/>
          <p:nvPr/>
        </p:nvSpPr>
        <p:spPr>
          <a:xfrm>
            <a:off x="1564770" y="4575592"/>
            <a:ext cx="921331"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SCOPE &amp; BUDGETS</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01/28/20XX</a:t>
            </a:r>
          </a:p>
          <a:p>
            <a:pPr algn="l"/>
            <a:endParaRPr lang="en-US" sz="1200" dirty="0">
              <a:solidFill>
                <a:schemeClr val="tx1"/>
              </a:solidFill>
              <a:latin typeface="Century Gothic" panose="020B0502020202020204" pitchFamily="34" charset="0"/>
            </a:endParaRPr>
          </a:p>
        </p:txBody>
      </p:sp>
      <p:sp>
        <p:nvSpPr>
          <p:cNvPr id="50" name="Rectangle 49">
            <a:extLst>
              <a:ext uri="{FF2B5EF4-FFF2-40B4-BE49-F238E27FC236}">
                <a16:creationId xmlns:a16="http://schemas.microsoft.com/office/drawing/2014/main" id="{EBA0B613-28FD-3E4B-B1A4-A1FB916E892D}"/>
              </a:ext>
            </a:extLst>
          </p:cNvPr>
          <p:cNvSpPr/>
          <p:nvPr/>
        </p:nvSpPr>
        <p:spPr>
          <a:xfrm>
            <a:off x="2551553" y="5270442"/>
            <a:ext cx="1045159"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SCHEDULE</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02/28/20XX</a:t>
            </a:r>
          </a:p>
        </p:txBody>
      </p:sp>
      <p:sp>
        <p:nvSpPr>
          <p:cNvPr id="51" name="Rectangle 50">
            <a:extLst>
              <a:ext uri="{FF2B5EF4-FFF2-40B4-BE49-F238E27FC236}">
                <a16:creationId xmlns:a16="http://schemas.microsoft.com/office/drawing/2014/main" id="{1C52C670-DCB3-1949-B804-EB428F274F90}"/>
              </a:ext>
            </a:extLst>
          </p:cNvPr>
          <p:cNvSpPr/>
          <p:nvPr/>
        </p:nvSpPr>
        <p:spPr>
          <a:xfrm>
            <a:off x="3662163" y="4575592"/>
            <a:ext cx="943655"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DESIGN</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03/05/20XX</a:t>
            </a:r>
          </a:p>
        </p:txBody>
      </p:sp>
      <p:sp>
        <p:nvSpPr>
          <p:cNvPr id="52" name="Rectangle 51">
            <a:extLst>
              <a:ext uri="{FF2B5EF4-FFF2-40B4-BE49-F238E27FC236}">
                <a16:creationId xmlns:a16="http://schemas.microsoft.com/office/drawing/2014/main" id="{C04D14B3-CED9-9E42-9763-9185B6810491}"/>
              </a:ext>
            </a:extLst>
          </p:cNvPr>
          <p:cNvSpPr/>
          <p:nvPr/>
        </p:nvSpPr>
        <p:spPr>
          <a:xfrm>
            <a:off x="4636339" y="5270442"/>
            <a:ext cx="1139799"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DESIGN APPROVAL</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03/10/20XX</a:t>
            </a:r>
          </a:p>
        </p:txBody>
      </p:sp>
      <p:sp>
        <p:nvSpPr>
          <p:cNvPr id="53" name="Rectangle 52">
            <a:extLst>
              <a:ext uri="{FF2B5EF4-FFF2-40B4-BE49-F238E27FC236}">
                <a16:creationId xmlns:a16="http://schemas.microsoft.com/office/drawing/2014/main" id="{46BA4154-7902-F24F-9816-848BAB9718F7}"/>
              </a:ext>
            </a:extLst>
          </p:cNvPr>
          <p:cNvSpPr/>
          <p:nvPr/>
        </p:nvSpPr>
        <p:spPr>
          <a:xfrm>
            <a:off x="5641334" y="3907678"/>
            <a:ext cx="1040632" cy="54605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PRODUCTION</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03/20/20XX</a:t>
            </a:r>
          </a:p>
        </p:txBody>
      </p:sp>
      <p:sp>
        <p:nvSpPr>
          <p:cNvPr id="54" name="Rectangle 53">
            <a:extLst>
              <a:ext uri="{FF2B5EF4-FFF2-40B4-BE49-F238E27FC236}">
                <a16:creationId xmlns:a16="http://schemas.microsoft.com/office/drawing/2014/main" id="{D9F849FB-872E-8941-8864-E078BE34EBB2}"/>
              </a:ext>
            </a:extLst>
          </p:cNvPr>
          <p:cNvSpPr/>
          <p:nvPr/>
        </p:nvSpPr>
        <p:spPr>
          <a:xfrm>
            <a:off x="6731285" y="4575592"/>
            <a:ext cx="915446"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PROOF</a:t>
            </a:r>
            <a:r>
              <a:rPr lang="en-US" sz="1200" baseline="0" dirty="0">
                <a:solidFill>
                  <a:schemeClr val="tx1"/>
                </a:solidFill>
                <a:latin typeface="Century Gothic" panose="020B0502020202020204" pitchFamily="34" charset="0"/>
              </a:rPr>
              <a:t> APPROVAL</a:t>
            </a:r>
            <a:endParaRPr lang="en-US" sz="1200" dirty="0">
              <a:solidFill>
                <a:schemeClr val="tx1"/>
              </a:solidFill>
              <a:latin typeface="Century Gothic" panose="020B0502020202020204" pitchFamily="34" charset="0"/>
            </a:endParaRP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03/26/20XX</a:t>
            </a:r>
          </a:p>
        </p:txBody>
      </p:sp>
      <p:sp>
        <p:nvSpPr>
          <p:cNvPr id="55" name="Rectangle 54">
            <a:extLst>
              <a:ext uri="{FF2B5EF4-FFF2-40B4-BE49-F238E27FC236}">
                <a16:creationId xmlns:a16="http://schemas.microsoft.com/office/drawing/2014/main" id="{9024E97D-4D65-EB4D-98D1-B3E0773F01B9}"/>
              </a:ext>
            </a:extLst>
          </p:cNvPr>
          <p:cNvSpPr/>
          <p:nvPr/>
        </p:nvSpPr>
        <p:spPr>
          <a:xfrm>
            <a:off x="7997880" y="3907678"/>
            <a:ext cx="967824"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MEDIA PLACEMENTS</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04/15/20XX</a:t>
            </a:r>
          </a:p>
          <a:p>
            <a:pPr algn="l"/>
            <a:endParaRPr lang="en-US" sz="12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D39EBE3B-FB9D-CB4D-A433-46B4939D6E3C}"/>
              </a:ext>
            </a:extLst>
          </p:cNvPr>
          <p:cNvSpPr/>
          <p:nvPr/>
        </p:nvSpPr>
        <p:spPr>
          <a:xfrm>
            <a:off x="8931135" y="4575592"/>
            <a:ext cx="1253525"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PERFORMANCE</a:t>
            </a:r>
          </a:p>
          <a:p>
            <a:pPr algn="l"/>
            <a:r>
              <a:rPr lang="en-US" sz="1200" dirty="0">
                <a:solidFill>
                  <a:schemeClr val="tx1"/>
                </a:solidFill>
                <a:latin typeface="Century Gothic" panose="020B0502020202020204" pitchFamily="34" charset="0"/>
              </a:rPr>
              <a:t>TRACKING</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05/15/20XX</a:t>
            </a:r>
          </a:p>
          <a:p>
            <a:pPr algn="l"/>
            <a:endParaRPr lang="en-US" sz="12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2A57901A-60E8-E14F-80AE-AAF3FE180492}"/>
              </a:ext>
            </a:extLst>
          </p:cNvPr>
          <p:cNvSpPr/>
          <p:nvPr/>
        </p:nvSpPr>
        <p:spPr>
          <a:xfrm>
            <a:off x="10276765" y="5270442"/>
            <a:ext cx="883723"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REVIEW ANALYTICS</a:t>
            </a:r>
          </a:p>
          <a:p>
            <a:pPr algn="l"/>
            <a:endParaRPr lang="en-US" sz="1000" dirty="0">
              <a:solidFill>
                <a:schemeClr val="tx1"/>
              </a:solidFill>
              <a:latin typeface="Century Gothic" panose="020B0502020202020204" pitchFamily="34" charset="0"/>
            </a:endParaRPr>
          </a:p>
          <a:p>
            <a:pPr algn="l"/>
            <a:r>
              <a:rPr lang="en-US" dirty="0">
                <a:solidFill>
                  <a:schemeClr val="tx1">
                    <a:lumMod val="65000"/>
                    <a:lumOff val="35000"/>
                  </a:schemeClr>
                </a:solidFill>
                <a:latin typeface="Century Gothic" panose="020B0502020202020204" pitchFamily="34" charset="0"/>
              </a:rPr>
              <a:t>05/30/20XX</a:t>
            </a:r>
          </a:p>
          <a:p>
            <a:pPr algn="l"/>
            <a:endParaRPr lang="en-US" sz="12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8A29E582-74BA-974F-9B98-DBC5AC0C1107}"/>
              </a:ext>
            </a:extLst>
          </p:cNvPr>
          <p:cNvSpPr/>
          <p:nvPr/>
        </p:nvSpPr>
        <p:spPr>
          <a:xfrm>
            <a:off x="10712661" y="3907678"/>
            <a:ext cx="895653" cy="1037114"/>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200" dirty="0">
                <a:solidFill>
                  <a:schemeClr val="tx1"/>
                </a:solidFill>
                <a:latin typeface="Century Gothic" panose="020B0502020202020204" pitchFamily="34" charset="0"/>
              </a:rPr>
              <a:t>POST-MORTEM</a:t>
            </a:r>
          </a:p>
          <a:p>
            <a:pPr algn="l"/>
            <a:r>
              <a:rPr lang="en-US" sz="1200" dirty="0">
                <a:solidFill>
                  <a:schemeClr val="tx1"/>
                </a:solidFill>
                <a:latin typeface="Century Gothic" panose="020B0502020202020204" pitchFamily="34" charset="0"/>
              </a:rPr>
              <a:t>DOCUMENT</a:t>
            </a:r>
          </a:p>
          <a:p>
            <a:pPr algn="l"/>
            <a:endParaRPr lang="en-US" sz="1000" dirty="0">
              <a:solidFill>
                <a:schemeClr val="tx1"/>
              </a:solidFill>
              <a:latin typeface="Century Gothic" panose="020B0502020202020204" pitchFamily="34" charset="0"/>
            </a:endParaRPr>
          </a:p>
          <a:p>
            <a:r>
              <a:rPr lang="en-US" dirty="0">
                <a:solidFill>
                  <a:schemeClr val="tx1">
                    <a:lumMod val="65000"/>
                    <a:lumOff val="35000"/>
                  </a:schemeClr>
                </a:solidFill>
                <a:latin typeface="Century Gothic" panose="020B0502020202020204" pitchFamily="34" charset="0"/>
              </a:rPr>
              <a:t>06/05/20XX</a:t>
            </a:r>
          </a:p>
          <a:p>
            <a:pPr algn="l"/>
            <a:endParaRPr lang="en-US" sz="1200" dirty="0">
              <a:solidFill>
                <a:schemeClr val="tx1"/>
              </a:solidFill>
              <a:latin typeface="Century Gothic" panose="020B0502020202020204" pitchFamily="34" charset="0"/>
            </a:endParaRPr>
          </a:p>
          <a:p>
            <a:pPr algn="l"/>
            <a:endParaRPr lang="en-US" sz="1200" dirty="0">
              <a:solidFill>
                <a:schemeClr val="tx1"/>
              </a:solidFill>
              <a:latin typeface="Century Gothic" panose="020B0502020202020204" pitchFamily="34" charset="0"/>
            </a:endParaRPr>
          </a:p>
        </p:txBody>
      </p:sp>
      <p:grpSp>
        <p:nvGrpSpPr>
          <p:cNvPr id="60" name="Group 59">
            <a:extLst>
              <a:ext uri="{FF2B5EF4-FFF2-40B4-BE49-F238E27FC236}">
                <a16:creationId xmlns:a16="http://schemas.microsoft.com/office/drawing/2014/main" id="{DF5177C3-3E80-144B-BD6D-261096392ABF}"/>
              </a:ext>
            </a:extLst>
          </p:cNvPr>
          <p:cNvGrpSpPr/>
          <p:nvPr/>
        </p:nvGrpSpPr>
        <p:grpSpPr>
          <a:xfrm>
            <a:off x="1315586" y="679202"/>
            <a:ext cx="1719709" cy="2837166"/>
            <a:chOff x="1242482" y="409377"/>
            <a:chExt cx="1719709" cy="2837166"/>
          </a:xfrm>
          <a:effectLst/>
        </p:grpSpPr>
        <p:grpSp>
          <p:nvGrpSpPr>
            <p:cNvPr id="91" name="Group 90">
              <a:extLst>
                <a:ext uri="{FF2B5EF4-FFF2-40B4-BE49-F238E27FC236}">
                  <a16:creationId xmlns:a16="http://schemas.microsoft.com/office/drawing/2014/main" id="{3F3615A0-E1BD-1644-949A-C2CD2B2D0193}"/>
                </a:ext>
              </a:extLst>
            </p:cNvPr>
            <p:cNvGrpSpPr/>
            <p:nvPr/>
          </p:nvGrpSpPr>
          <p:grpSpPr>
            <a:xfrm>
              <a:off x="1242482" y="417685"/>
              <a:ext cx="137160" cy="2828858"/>
              <a:chOff x="1242482" y="417685"/>
              <a:chExt cx="137160" cy="2828858"/>
            </a:xfrm>
          </p:grpSpPr>
          <p:cxnSp>
            <p:nvCxnSpPr>
              <p:cNvPr id="94" name="Straight Connector 93">
                <a:extLst>
                  <a:ext uri="{FF2B5EF4-FFF2-40B4-BE49-F238E27FC236}">
                    <a16:creationId xmlns:a16="http://schemas.microsoft.com/office/drawing/2014/main" id="{E83EDE44-BAC2-2842-99BE-160F55886138}"/>
                  </a:ext>
                </a:extLst>
              </p:cNvPr>
              <p:cNvCxnSpPr>
                <a:cxnSpLocks/>
              </p:cNvCxnSpPr>
              <p:nvPr/>
            </p:nvCxnSpPr>
            <p:spPr>
              <a:xfrm>
                <a:off x="1314450" y="417685"/>
                <a:ext cx="0" cy="2757315"/>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95" name="Oval 94">
                <a:extLst>
                  <a:ext uri="{FF2B5EF4-FFF2-40B4-BE49-F238E27FC236}">
                    <a16:creationId xmlns:a16="http://schemas.microsoft.com/office/drawing/2014/main" id="{0EA4DDAA-A9BC-3A45-BD56-53EAD461EA26}"/>
                  </a:ext>
                </a:extLst>
              </p:cNvPr>
              <p:cNvSpPr>
                <a:spLocks noChangeAspect="1"/>
              </p:cNvSpPr>
              <p:nvPr/>
            </p:nvSpPr>
            <p:spPr>
              <a:xfrm>
                <a:off x="1242482"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92" name="TextBox 58">
              <a:extLst>
                <a:ext uri="{FF2B5EF4-FFF2-40B4-BE49-F238E27FC236}">
                  <a16:creationId xmlns:a16="http://schemas.microsoft.com/office/drawing/2014/main" id="{E4361353-2DBB-EF44-B8AC-E5D96D5FC7EF}"/>
                </a:ext>
              </a:extLst>
            </p:cNvPr>
            <p:cNvSpPr txBox="1"/>
            <p:nvPr/>
          </p:nvSpPr>
          <p:spPr>
            <a:xfrm>
              <a:off x="1339850" y="40937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1</a:t>
              </a:r>
              <a:endParaRPr lang="en-US" sz="1100" dirty="0">
                <a:solidFill>
                  <a:schemeClr val="tx1">
                    <a:lumMod val="65000"/>
                    <a:lumOff val="35000"/>
                  </a:schemeClr>
                </a:solidFill>
                <a:latin typeface="Century Gothic" panose="020B0502020202020204" pitchFamily="34" charset="0"/>
              </a:endParaRPr>
            </a:p>
          </p:txBody>
        </p:sp>
        <p:sp>
          <p:nvSpPr>
            <p:cNvPr id="93" name="TextBox 60">
              <a:extLst>
                <a:ext uri="{FF2B5EF4-FFF2-40B4-BE49-F238E27FC236}">
                  <a16:creationId xmlns:a16="http://schemas.microsoft.com/office/drawing/2014/main" id="{E71318D8-252E-4D4D-86A7-62DDBB799DC6}"/>
                </a:ext>
              </a:extLst>
            </p:cNvPr>
            <p:cNvSpPr txBox="1"/>
            <p:nvPr/>
          </p:nvSpPr>
          <p:spPr>
            <a:xfrm>
              <a:off x="1339849" y="663377"/>
              <a:ext cx="1622342" cy="22860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latin typeface="Century Gothic" panose="020B0502020202020204" pitchFamily="34" charset="0"/>
                </a:rPr>
                <a:t>STAKEHOLDER APPROVAL</a:t>
              </a:r>
            </a:p>
          </p:txBody>
        </p:sp>
      </p:grpSp>
      <p:grpSp>
        <p:nvGrpSpPr>
          <p:cNvPr id="61" name="Group 60">
            <a:extLst>
              <a:ext uri="{FF2B5EF4-FFF2-40B4-BE49-F238E27FC236}">
                <a16:creationId xmlns:a16="http://schemas.microsoft.com/office/drawing/2014/main" id="{0BBA8CF2-8A7B-4A45-9278-4B2FC593B53C}"/>
              </a:ext>
            </a:extLst>
          </p:cNvPr>
          <p:cNvGrpSpPr/>
          <p:nvPr/>
        </p:nvGrpSpPr>
        <p:grpSpPr>
          <a:xfrm>
            <a:off x="3393132" y="914592"/>
            <a:ext cx="1751579" cy="2601776"/>
            <a:chOff x="3718983" y="644767"/>
            <a:chExt cx="1751579" cy="2601776"/>
          </a:xfrm>
          <a:effectLst/>
        </p:grpSpPr>
        <p:grpSp>
          <p:nvGrpSpPr>
            <p:cNvPr id="74" name="Group 73">
              <a:extLst>
                <a:ext uri="{FF2B5EF4-FFF2-40B4-BE49-F238E27FC236}">
                  <a16:creationId xmlns:a16="http://schemas.microsoft.com/office/drawing/2014/main" id="{CDA03233-1001-B643-9E4C-D7F6A21F6650}"/>
                </a:ext>
              </a:extLst>
            </p:cNvPr>
            <p:cNvGrpSpPr/>
            <p:nvPr/>
          </p:nvGrpSpPr>
          <p:grpSpPr>
            <a:xfrm>
              <a:off x="3718983" y="665580"/>
              <a:ext cx="137160" cy="2580963"/>
              <a:chOff x="3718983" y="665580"/>
              <a:chExt cx="137160" cy="2580963"/>
            </a:xfrm>
          </p:grpSpPr>
          <p:cxnSp>
            <p:nvCxnSpPr>
              <p:cNvPr id="89" name="Straight Connector 88">
                <a:extLst>
                  <a:ext uri="{FF2B5EF4-FFF2-40B4-BE49-F238E27FC236}">
                    <a16:creationId xmlns:a16="http://schemas.microsoft.com/office/drawing/2014/main" id="{DAB382A1-9F13-FB40-8534-138047C06CE4}"/>
                  </a:ext>
                </a:extLst>
              </p:cNvPr>
              <p:cNvCxnSpPr>
                <a:cxnSpLocks/>
              </p:cNvCxnSpPr>
              <p:nvPr/>
            </p:nvCxnSpPr>
            <p:spPr>
              <a:xfrm>
                <a:off x="3790950" y="665580"/>
                <a:ext cx="0" cy="2508009"/>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90" name="Oval 89">
                <a:extLst>
                  <a:ext uri="{FF2B5EF4-FFF2-40B4-BE49-F238E27FC236}">
                    <a16:creationId xmlns:a16="http://schemas.microsoft.com/office/drawing/2014/main" id="{7B2F2480-E5E8-2847-9DCD-CC4CE33313B1}"/>
                  </a:ext>
                </a:extLst>
              </p:cNvPr>
              <p:cNvSpPr>
                <a:spLocks noChangeAspect="1"/>
              </p:cNvSpPr>
              <p:nvPr/>
            </p:nvSpPr>
            <p:spPr>
              <a:xfrm>
                <a:off x="3718983"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75" name="TextBox 64">
              <a:extLst>
                <a:ext uri="{FF2B5EF4-FFF2-40B4-BE49-F238E27FC236}">
                  <a16:creationId xmlns:a16="http://schemas.microsoft.com/office/drawing/2014/main" id="{A208A589-9915-DD43-817C-93521338A6BD}"/>
                </a:ext>
              </a:extLst>
            </p:cNvPr>
            <p:cNvSpPr txBox="1"/>
            <p:nvPr/>
          </p:nvSpPr>
          <p:spPr>
            <a:xfrm>
              <a:off x="3816350" y="64476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2</a:t>
              </a:r>
              <a:endParaRPr lang="en-US" sz="1100" dirty="0">
                <a:solidFill>
                  <a:schemeClr val="tx1">
                    <a:lumMod val="65000"/>
                    <a:lumOff val="35000"/>
                  </a:schemeClr>
                </a:solidFill>
                <a:latin typeface="Century Gothic" panose="020B0502020202020204" pitchFamily="34" charset="0"/>
              </a:endParaRPr>
            </a:p>
          </p:txBody>
        </p:sp>
        <p:sp>
          <p:nvSpPr>
            <p:cNvPr id="80" name="TextBox 65">
              <a:extLst>
                <a:ext uri="{FF2B5EF4-FFF2-40B4-BE49-F238E27FC236}">
                  <a16:creationId xmlns:a16="http://schemas.microsoft.com/office/drawing/2014/main" id="{B88C2389-AB41-0041-8B95-E893F10B9C13}"/>
                </a:ext>
              </a:extLst>
            </p:cNvPr>
            <p:cNvSpPr txBox="1"/>
            <p:nvPr/>
          </p:nvSpPr>
          <p:spPr>
            <a:xfrm>
              <a:off x="3816349" y="886067"/>
              <a:ext cx="1654213" cy="22352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latin typeface="Century Gothic" panose="020B0502020202020204" pitchFamily="34" charset="0"/>
                </a:rPr>
                <a:t>BUDGET</a:t>
              </a:r>
              <a:r>
                <a:rPr lang="en-US" sz="1400" baseline="0" dirty="0">
                  <a:latin typeface="Century Gothic" panose="020B0502020202020204" pitchFamily="34" charset="0"/>
                </a:rPr>
                <a:t> AND SCHEDULE COMPLETION</a:t>
              </a:r>
              <a:endParaRPr lang="en-US" sz="1400" dirty="0">
                <a:latin typeface="Century Gothic" panose="020B0502020202020204" pitchFamily="34" charset="0"/>
              </a:endParaRPr>
            </a:p>
          </p:txBody>
        </p:sp>
      </p:grpSp>
      <p:grpSp>
        <p:nvGrpSpPr>
          <p:cNvPr id="63" name="Group 62">
            <a:extLst>
              <a:ext uri="{FF2B5EF4-FFF2-40B4-BE49-F238E27FC236}">
                <a16:creationId xmlns:a16="http://schemas.microsoft.com/office/drawing/2014/main" id="{1631DA89-EDD8-B742-809F-3E4388E2037A}"/>
              </a:ext>
            </a:extLst>
          </p:cNvPr>
          <p:cNvGrpSpPr/>
          <p:nvPr/>
        </p:nvGrpSpPr>
        <p:grpSpPr>
          <a:xfrm>
            <a:off x="9647215" y="1576600"/>
            <a:ext cx="1169106" cy="1939768"/>
            <a:chOff x="8673394" y="1306775"/>
            <a:chExt cx="1169106" cy="1939768"/>
          </a:xfrm>
          <a:effectLst/>
        </p:grpSpPr>
        <p:grpSp>
          <p:nvGrpSpPr>
            <p:cNvPr id="64" name="Group 63">
              <a:extLst>
                <a:ext uri="{FF2B5EF4-FFF2-40B4-BE49-F238E27FC236}">
                  <a16:creationId xmlns:a16="http://schemas.microsoft.com/office/drawing/2014/main" id="{61F7B31C-BEAB-A845-8BBE-F39B246B8C7D}"/>
                </a:ext>
              </a:extLst>
            </p:cNvPr>
            <p:cNvGrpSpPr/>
            <p:nvPr/>
          </p:nvGrpSpPr>
          <p:grpSpPr>
            <a:xfrm>
              <a:off x="8673394" y="1344340"/>
              <a:ext cx="137160" cy="1902203"/>
              <a:chOff x="8673394" y="1344340"/>
              <a:chExt cx="137160" cy="1902203"/>
            </a:xfrm>
          </p:grpSpPr>
          <p:cxnSp>
            <p:nvCxnSpPr>
              <p:cNvPr id="67" name="Straight Connector 66">
                <a:extLst>
                  <a:ext uri="{FF2B5EF4-FFF2-40B4-BE49-F238E27FC236}">
                    <a16:creationId xmlns:a16="http://schemas.microsoft.com/office/drawing/2014/main" id="{B939525F-7AF1-7E44-A5C6-97D0B528FA5F}"/>
                  </a:ext>
                </a:extLst>
              </p:cNvPr>
              <p:cNvCxnSpPr>
                <a:cxnSpLocks/>
              </p:cNvCxnSpPr>
              <p:nvPr/>
            </p:nvCxnSpPr>
            <p:spPr>
              <a:xfrm>
                <a:off x="8743950" y="1344340"/>
                <a:ext cx="0" cy="18288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68" name="Oval 67">
                <a:extLst>
                  <a:ext uri="{FF2B5EF4-FFF2-40B4-BE49-F238E27FC236}">
                    <a16:creationId xmlns:a16="http://schemas.microsoft.com/office/drawing/2014/main" id="{96DEB5AE-87C4-8445-B567-71DF596F8489}"/>
                  </a:ext>
                </a:extLst>
              </p:cNvPr>
              <p:cNvSpPr>
                <a:spLocks noChangeAspect="1"/>
              </p:cNvSpPr>
              <p:nvPr/>
            </p:nvSpPr>
            <p:spPr>
              <a:xfrm>
                <a:off x="8673394"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65" name="TextBox 78">
              <a:extLst>
                <a:ext uri="{FF2B5EF4-FFF2-40B4-BE49-F238E27FC236}">
                  <a16:creationId xmlns:a16="http://schemas.microsoft.com/office/drawing/2014/main" id="{11021D5D-0428-EE40-A7E5-52348313B6B4}"/>
                </a:ext>
              </a:extLst>
            </p:cNvPr>
            <p:cNvSpPr txBox="1"/>
            <p:nvPr/>
          </p:nvSpPr>
          <p:spPr>
            <a:xfrm>
              <a:off x="8769350" y="1306775"/>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5</a:t>
              </a:r>
              <a:endParaRPr lang="en-US" sz="1100" dirty="0">
                <a:solidFill>
                  <a:schemeClr val="tx1">
                    <a:lumMod val="65000"/>
                    <a:lumOff val="35000"/>
                  </a:schemeClr>
                </a:solidFill>
                <a:latin typeface="Century Gothic" panose="020B0502020202020204" pitchFamily="34" charset="0"/>
              </a:endParaRPr>
            </a:p>
          </p:txBody>
        </p:sp>
        <p:sp>
          <p:nvSpPr>
            <p:cNvPr id="66" name="TextBox 79">
              <a:extLst>
                <a:ext uri="{FF2B5EF4-FFF2-40B4-BE49-F238E27FC236}">
                  <a16:creationId xmlns:a16="http://schemas.microsoft.com/office/drawing/2014/main" id="{4D0CE24C-9901-C847-8867-76BE80498521}"/>
                </a:ext>
              </a:extLst>
            </p:cNvPr>
            <p:cNvSpPr txBox="1"/>
            <p:nvPr/>
          </p:nvSpPr>
          <p:spPr>
            <a:xfrm>
              <a:off x="8769350" y="1548075"/>
              <a:ext cx="1073150" cy="139850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latin typeface="Century Gothic" panose="020B0502020202020204" pitchFamily="34" charset="0"/>
                </a:rPr>
                <a:t>POST-MORTEM</a:t>
              </a:r>
            </a:p>
          </p:txBody>
        </p:sp>
      </p:grpSp>
      <p:sp>
        <p:nvSpPr>
          <p:cNvPr id="6" name="Chevron 5">
            <a:extLst>
              <a:ext uri="{FF2B5EF4-FFF2-40B4-BE49-F238E27FC236}">
                <a16:creationId xmlns:a16="http://schemas.microsoft.com/office/drawing/2014/main" id="{5678EBCD-9D6A-351A-AA65-3B9662414249}"/>
              </a:ext>
            </a:extLst>
          </p:cNvPr>
          <p:cNvSpPr/>
          <p:nvPr/>
        </p:nvSpPr>
        <p:spPr>
          <a:xfrm>
            <a:off x="2662350" y="6143447"/>
            <a:ext cx="2614440" cy="548640"/>
          </a:xfrm>
          <a:prstGeom prst="chevron">
            <a:avLst/>
          </a:prstGeom>
          <a:solidFill>
            <a:srgbClr val="92D050"/>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PLANNING </a:t>
            </a:r>
            <a:r>
              <a:rPr lang="en-US" sz="12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PHASE</a:t>
            </a:r>
            <a:r>
              <a:rPr lang="en-US" sz="1400" dirty="0">
                <a:solidFill>
                  <a:schemeClr val="bg1"/>
                </a:solidFill>
                <a:effectLst>
                  <a:outerShdw blurRad="50800" dist="38100" dir="8100000" algn="tr" rotWithShape="0">
                    <a:prstClr val="black">
                      <a:alpha val="40000"/>
                    </a:prstClr>
                  </a:outerShdw>
                </a:effectLst>
                <a:latin typeface="Century Gothic" panose="020B0502020202020204" pitchFamily="34" charset="0"/>
              </a:rPr>
              <a:t> </a:t>
            </a:r>
            <a:r>
              <a:rPr lang="en-US" sz="20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2</a:t>
            </a:r>
            <a:endParaRPr lang="en-US" sz="2200" b="1" dirty="0">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8" name="Chevron 7">
            <a:extLst>
              <a:ext uri="{FF2B5EF4-FFF2-40B4-BE49-F238E27FC236}">
                <a16:creationId xmlns:a16="http://schemas.microsoft.com/office/drawing/2014/main" id="{C41EC3C0-2A27-1F30-DC17-6B1E1169EA8C}"/>
              </a:ext>
            </a:extLst>
          </p:cNvPr>
          <p:cNvSpPr/>
          <p:nvPr/>
        </p:nvSpPr>
        <p:spPr>
          <a:xfrm>
            <a:off x="5116285" y="6143447"/>
            <a:ext cx="2614440" cy="548640"/>
          </a:xfrm>
          <a:prstGeom prst="chevron">
            <a:avLst/>
          </a:prstGeom>
          <a:solidFill>
            <a:schemeClr val="tx2">
              <a:lumMod val="60000"/>
              <a:lumOff val="40000"/>
            </a:schemeClr>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EXECUTION </a:t>
            </a:r>
            <a:r>
              <a:rPr lang="en-US" sz="12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PHASE</a:t>
            </a:r>
            <a:r>
              <a:rPr lang="en-US" sz="1400" dirty="0">
                <a:solidFill>
                  <a:schemeClr val="bg1"/>
                </a:solidFill>
                <a:effectLst>
                  <a:outerShdw blurRad="50800" dist="38100" dir="8100000" algn="tr" rotWithShape="0">
                    <a:prstClr val="black">
                      <a:alpha val="40000"/>
                    </a:prstClr>
                  </a:outerShdw>
                </a:effectLst>
                <a:latin typeface="Century Gothic" panose="020B0502020202020204" pitchFamily="34" charset="0"/>
              </a:rPr>
              <a:t> </a:t>
            </a:r>
            <a:r>
              <a:rPr lang="en-US" sz="20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3</a:t>
            </a:r>
            <a:endParaRPr lang="en-US" sz="2200" b="1" dirty="0">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9" name="Chevron 8">
            <a:extLst>
              <a:ext uri="{FF2B5EF4-FFF2-40B4-BE49-F238E27FC236}">
                <a16:creationId xmlns:a16="http://schemas.microsoft.com/office/drawing/2014/main" id="{BA7B5F02-27B8-8AA3-9ECE-222D1C677455}"/>
              </a:ext>
            </a:extLst>
          </p:cNvPr>
          <p:cNvSpPr/>
          <p:nvPr/>
        </p:nvSpPr>
        <p:spPr>
          <a:xfrm>
            <a:off x="7570220" y="6143447"/>
            <a:ext cx="2614440" cy="548640"/>
          </a:xfrm>
          <a:prstGeom prst="chevron">
            <a:avLst/>
          </a:prstGeom>
          <a:solidFill>
            <a:schemeClr val="tx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CONTROL </a:t>
            </a:r>
            <a:r>
              <a:rPr lang="en-US" sz="12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PHASE</a:t>
            </a:r>
            <a:r>
              <a:rPr lang="en-US" sz="1400" dirty="0">
                <a:solidFill>
                  <a:schemeClr val="bg1"/>
                </a:solidFill>
                <a:effectLst>
                  <a:outerShdw blurRad="50800" dist="38100" dir="8100000" algn="tr" rotWithShape="0">
                    <a:prstClr val="black">
                      <a:alpha val="40000"/>
                    </a:prstClr>
                  </a:outerShdw>
                </a:effectLst>
                <a:latin typeface="Century Gothic" panose="020B0502020202020204" pitchFamily="34" charset="0"/>
              </a:rPr>
              <a:t> </a:t>
            </a:r>
            <a:r>
              <a:rPr lang="en-US" sz="20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4</a:t>
            </a:r>
            <a:endParaRPr lang="en-US" sz="2200" b="1" dirty="0">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10" name="Chevron 9">
            <a:extLst>
              <a:ext uri="{FF2B5EF4-FFF2-40B4-BE49-F238E27FC236}">
                <a16:creationId xmlns:a16="http://schemas.microsoft.com/office/drawing/2014/main" id="{D6903DE7-2806-1E61-1F42-4F93DA287D4B}"/>
              </a:ext>
            </a:extLst>
          </p:cNvPr>
          <p:cNvSpPr/>
          <p:nvPr/>
        </p:nvSpPr>
        <p:spPr>
          <a:xfrm>
            <a:off x="10024155" y="6143447"/>
            <a:ext cx="1959430" cy="548640"/>
          </a:xfrm>
          <a:prstGeom prst="chevron">
            <a:avLst/>
          </a:prstGeom>
          <a:solidFill>
            <a:schemeClr val="tx2">
              <a:lumMod val="50000"/>
            </a:schemeClr>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0" tIns="0" rIns="0" bIns="18288"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CLOSE </a:t>
            </a:r>
            <a:r>
              <a:rPr lang="en-US" sz="1200" dirty="0">
                <a:solidFill>
                  <a:schemeClr val="bg1"/>
                </a:solidFill>
                <a:effectLst>
                  <a:outerShdw blurRad="50800" dist="38100" dir="8100000" algn="tr" rotWithShape="0">
                    <a:prstClr val="black">
                      <a:alpha val="40000"/>
                    </a:prstClr>
                  </a:outerShdw>
                </a:effectLst>
                <a:latin typeface="Century Gothic" panose="020B0502020202020204" pitchFamily="34" charset="0"/>
              </a:rPr>
              <a:t>PHASE</a:t>
            </a:r>
            <a:r>
              <a:rPr lang="en-US" sz="1600" dirty="0">
                <a:solidFill>
                  <a:schemeClr val="bg1"/>
                </a:solidFill>
                <a:effectLst>
                  <a:outerShdw blurRad="50800" dist="38100" dir="8100000" algn="tr" rotWithShape="0">
                    <a:prstClr val="black">
                      <a:alpha val="40000"/>
                    </a:prstClr>
                  </a:outerShdw>
                </a:effectLst>
                <a:latin typeface="Century Gothic" panose="020B0502020202020204" pitchFamily="34" charset="0"/>
              </a:rPr>
              <a:t> </a:t>
            </a:r>
            <a:r>
              <a:rPr lang="en-US" sz="2000" b="1" dirty="0">
                <a:solidFill>
                  <a:schemeClr val="bg1"/>
                </a:solidFill>
                <a:effectLst>
                  <a:outerShdw blurRad="50800" dist="38100" dir="8100000" algn="tr" rotWithShape="0">
                    <a:prstClr val="black">
                      <a:alpha val="40000"/>
                    </a:prstClr>
                  </a:outerShdw>
                </a:effectLst>
                <a:latin typeface="Century Gothic" panose="020B0502020202020204" pitchFamily="34" charset="0"/>
              </a:rPr>
              <a:t>5</a:t>
            </a:r>
            <a:endParaRPr lang="en-US" sz="2200" b="1" dirty="0">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11" name="Oval 10">
            <a:extLst>
              <a:ext uri="{FF2B5EF4-FFF2-40B4-BE49-F238E27FC236}">
                <a16:creationId xmlns:a16="http://schemas.microsoft.com/office/drawing/2014/main" id="{A5FB9FE0-192A-BA50-05AC-B0F911B3A23E}"/>
              </a:ext>
            </a:extLst>
          </p:cNvPr>
          <p:cNvSpPr/>
          <p:nvPr/>
        </p:nvSpPr>
        <p:spPr>
          <a:xfrm>
            <a:off x="2635340" y="3315212"/>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2" name="Oval 11">
            <a:extLst>
              <a:ext uri="{FF2B5EF4-FFF2-40B4-BE49-F238E27FC236}">
                <a16:creationId xmlns:a16="http://schemas.microsoft.com/office/drawing/2014/main" id="{2CA4C697-F281-7392-6311-3B9AF62E8D9A}"/>
              </a:ext>
            </a:extLst>
          </p:cNvPr>
          <p:cNvSpPr/>
          <p:nvPr/>
        </p:nvSpPr>
        <p:spPr>
          <a:xfrm>
            <a:off x="4024690" y="3315212"/>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3" name="Oval 12">
            <a:extLst>
              <a:ext uri="{FF2B5EF4-FFF2-40B4-BE49-F238E27FC236}">
                <a16:creationId xmlns:a16="http://schemas.microsoft.com/office/drawing/2014/main" id="{25614353-BB7B-C22E-18E2-9FF35D245F76}"/>
              </a:ext>
            </a:extLst>
          </p:cNvPr>
          <p:cNvSpPr/>
          <p:nvPr/>
        </p:nvSpPr>
        <p:spPr>
          <a:xfrm>
            <a:off x="5414040" y="3315212"/>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14" name="Oval 13">
            <a:extLst>
              <a:ext uri="{FF2B5EF4-FFF2-40B4-BE49-F238E27FC236}">
                <a16:creationId xmlns:a16="http://schemas.microsoft.com/office/drawing/2014/main" id="{2C1564B0-7A90-A227-036C-653831E53EFC}"/>
              </a:ext>
            </a:extLst>
          </p:cNvPr>
          <p:cNvSpPr/>
          <p:nvPr/>
        </p:nvSpPr>
        <p:spPr>
          <a:xfrm>
            <a:off x="6803390" y="3315212"/>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nvGrpSpPr>
          <p:cNvPr id="62" name="Group 61">
            <a:extLst>
              <a:ext uri="{FF2B5EF4-FFF2-40B4-BE49-F238E27FC236}">
                <a16:creationId xmlns:a16="http://schemas.microsoft.com/office/drawing/2014/main" id="{9B3D3CD4-CE38-E94D-94F6-2A183B2DFDE8}"/>
              </a:ext>
            </a:extLst>
          </p:cNvPr>
          <p:cNvGrpSpPr/>
          <p:nvPr/>
        </p:nvGrpSpPr>
        <p:grpSpPr>
          <a:xfrm>
            <a:off x="5477826" y="1126558"/>
            <a:ext cx="1456533" cy="2389810"/>
            <a:chOff x="6196895" y="856733"/>
            <a:chExt cx="1456533" cy="2389810"/>
          </a:xfrm>
          <a:effectLst/>
        </p:grpSpPr>
        <p:grpSp>
          <p:nvGrpSpPr>
            <p:cNvPr id="69" name="Group 68">
              <a:extLst>
                <a:ext uri="{FF2B5EF4-FFF2-40B4-BE49-F238E27FC236}">
                  <a16:creationId xmlns:a16="http://schemas.microsoft.com/office/drawing/2014/main" id="{7CCA3F02-76F5-124F-91DB-CD5AD21744A4}"/>
                </a:ext>
              </a:extLst>
            </p:cNvPr>
            <p:cNvGrpSpPr/>
            <p:nvPr/>
          </p:nvGrpSpPr>
          <p:grpSpPr>
            <a:xfrm>
              <a:off x="6196895" y="866183"/>
              <a:ext cx="137160" cy="2380360"/>
              <a:chOff x="6196895" y="866183"/>
              <a:chExt cx="137160" cy="2380360"/>
            </a:xfrm>
          </p:grpSpPr>
          <p:cxnSp>
            <p:nvCxnSpPr>
              <p:cNvPr id="72" name="Straight Connector 71">
                <a:extLst>
                  <a:ext uri="{FF2B5EF4-FFF2-40B4-BE49-F238E27FC236}">
                    <a16:creationId xmlns:a16="http://schemas.microsoft.com/office/drawing/2014/main" id="{30507649-4BCC-8B4D-A70C-045521A0763D}"/>
                  </a:ext>
                </a:extLst>
              </p:cNvPr>
              <p:cNvCxnSpPr/>
              <p:nvPr/>
            </p:nvCxnSpPr>
            <p:spPr>
              <a:xfrm flipH="1">
                <a:off x="6268861" y="866183"/>
                <a:ext cx="0" cy="2313432"/>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73" name="Oval 72">
                <a:extLst>
                  <a:ext uri="{FF2B5EF4-FFF2-40B4-BE49-F238E27FC236}">
                    <a16:creationId xmlns:a16="http://schemas.microsoft.com/office/drawing/2014/main" id="{8BFF245E-5267-9E43-8641-24EDF56C40E6}"/>
                  </a:ext>
                </a:extLst>
              </p:cNvPr>
              <p:cNvSpPr>
                <a:spLocks noChangeAspect="1"/>
              </p:cNvSpPr>
              <p:nvPr/>
            </p:nvSpPr>
            <p:spPr>
              <a:xfrm>
                <a:off x="6196895"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70" name="TextBox 72">
              <a:extLst>
                <a:ext uri="{FF2B5EF4-FFF2-40B4-BE49-F238E27FC236}">
                  <a16:creationId xmlns:a16="http://schemas.microsoft.com/office/drawing/2014/main" id="{38F82011-FED3-D14D-9C21-7673B26E10C8}"/>
                </a:ext>
              </a:extLst>
            </p:cNvPr>
            <p:cNvSpPr txBox="1"/>
            <p:nvPr/>
          </p:nvSpPr>
          <p:spPr>
            <a:xfrm>
              <a:off x="6294261" y="856733"/>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3</a:t>
              </a:r>
              <a:endParaRPr lang="en-US" sz="1100" dirty="0">
                <a:solidFill>
                  <a:schemeClr val="tx1">
                    <a:lumMod val="65000"/>
                    <a:lumOff val="35000"/>
                  </a:schemeClr>
                </a:solidFill>
                <a:latin typeface="Century Gothic" panose="020B0502020202020204" pitchFamily="34" charset="0"/>
              </a:endParaRPr>
            </a:p>
          </p:txBody>
        </p:sp>
        <p:sp>
          <p:nvSpPr>
            <p:cNvPr id="71" name="TextBox 73">
              <a:extLst>
                <a:ext uri="{FF2B5EF4-FFF2-40B4-BE49-F238E27FC236}">
                  <a16:creationId xmlns:a16="http://schemas.microsoft.com/office/drawing/2014/main" id="{D226ABE8-6937-4446-96AD-A9C452A9571A}"/>
                </a:ext>
              </a:extLst>
            </p:cNvPr>
            <p:cNvSpPr txBox="1"/>
            <p:nvPr/>
          </p:nvSpPr>
          <p:spPr>
            <a:xfrm>
              <a:off x="6294260" y="1098033"/>
              <a:ext cx="1359168" cy="18732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latin typeface="Century Gothic" panose="020B0502020202020204" pitchFamily="34" charset="0"/>
                </a:rPr>
                <a:t>CRITICAL TASK COMPLETION</a:t>
              </a:r>
            </a:p>
          </p:txBody>
        </p:sp>
      </p:grpSp>
      <p:grpSp>
        <p:nvGrpSpPr>
          <p:cNvPr id="15" name="Group 14">
            <a:extLst>
              <a:ext uri="{FF2B5EF4-FFF2-40B4-BE49-F238E27FC236}">
                <a16:creationId xmlns:a16="http://schemas.microsoft.com/office/drawing/2014/main" id="{8DA4BD15-9121-71AC-390B-72C0EC2C1A9B}"/>
              </a:ext>
            </a:extLst>
          </p:cNvPr>
          <p:cNvGrpSpPr/>
          <p:nvPr/>
        </p:nvGrpSpPr>
        <p:grpSpPr>
          <a:xfrm>
            <a:off x="7562520" y="1374725"/>
            <a:ext cx="1169106" cy="2141643"/>
            <a:chOff x="8673394" y="1104900"/>
            <a:chExt cx="1169106" cy="2141643"/>
          </a:xfrm>
          <a:effectLst/>
        </p:grpSpPr>
        <p:grpSp>
          <p:nvGrpSpPr>
            <p:cNvPr id="16" name="Group 15">
              <a:extLst>
                <a:ext uri="{FF2B5EF4-FFF2-40B4-BE49-F238E27FC236}">
                  <a16:creationId xmlns:a16="http://schemas.microsoft.com/office/drawing/2014/main" id="{056249EC-DACE-6924-1493-2476B521D568}"/>
                </a:ext>
              </a:extLst>
            </p:cNvPr>
            <p:cNvGrpSpPr/>
            <p:nvPr/>
          </p:nvGrpSpPr>
          <p:grpSpPr>
            <a:xfrm>
              <a:off x="8673394" y="1168400"/>
              <a:ext cx="137160" cy="2078143"/>
              <a:chOff x="8673394" y="1168400"/>
              <a:chExt cx="137160" cy="2078143"/>
            </a:xfrm>
          </p:grpSpPr>
          <p:cxnSp>
            <p:nvCxnSpPr>
              <p:cNvPr id="76" name="Straight Connector 75">
                <a:extLst>
                  <a:ext uri="{FF2B5EF4-FFF2-40B4-BE49-F238E27FC236}">
                    <a16:creationId xmlns:a16="http://schemas.microsoft.com/office/drawing/2014/main" id="{E2E94C92-7056-71D2-7398-D532C3A8D425}"/>
                  </a:ext>
                </a:extLst>
              </p:cNvPr>
              <p:cNvCxnSpPr/>
              <p:nvPr/>
            </p:nvCxnSpPr>
            <p:spPr>
              <a:xfrm flipH="1">
                <a:off x="8743950" y="1168400"/>
                <a:ext cx="0" cy="20066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77" name="Oval 76">
                <a:extLst>
                  <a:ext uri="{FF2B5EF4-FFF2-40B4-BE49-F238E27FC236}">
                    <a16:creationId xmlns:a16="http://schemas.microsoft.com/office/drawing/2014/main" id="{F1934F65-FF40-A925-D88D-32D309F63A1A}"/>
                  </a:ext>
                </a:extLst>
              </p:cNvPr>
              <p:cNvSpPr>
                <a:spLocks noChangeAspect="1"/>
              </p:cNvSpPr>
              <p:nvPr/>
            </p:nvSpPr>
            <p:spPr>
              <a:xfrm>
                <a:off x="8673394"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17" name="TextBox 78">
              <a:extLst>
                <a:ext uri="{FF2B5EF4-FFF2-40B4-BE49-F238E27FC236}">
                  <a16:creationId xmlns:a16="http://schemas.microsoft.com/office/drawing/2014/main" id="{CBCA4A12-9F52-AF2D-40E6-1B578EAE69A8}"/>
                </a:ext>
              </a:extLst>
            </p:cNvPr>
            <p:cNvSpPr txBox="1"/>
            <p:nvPr/>
          </p:nvSpPr>
          <p:spPr>
            <a:xfrm>
              <a:off x="8769350" y="1104900"/>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4</a:t>
              </a:r>
              <a:endParaRPr lang="en-US" sz="1100" dirty="0">
                <a:solidFill>
                  <a:schemeClr val="tx1">
                    <a:lumMod val="65000"/>
                    <a:lumOff val="35000"/>
                  </a:schemeClr>
                </a:solidFill>
                <a:latin typeface="Century Gothic" panose="020B0502020202020204" pitchFamily="34" charset="0"/>
              </a:endParaRPr>
            </a:p>
          </p:txBody>
        </p:sp>
        <p:sp>
          <p:nvSpPr>
            <p:cNvPr id="58" name="TextBox 79">
              <a:extLst>
                <a:ext uri="{FF2B5EF4-FFF2-40B4-BE49-F238E27FC236}">
                  <a16:creationId xmlns:a16="http://schemas.microsoft.com/office/drawing/2014/main" id="{5E36E7C9-B524-1220-A1D1-9A5AA425EBAC}"/>
                </a:ext>
              </a:extLst>
            </p:cNvPr>
            <p:cNvSpPr txBox="1"/>
            <p:nvPr/>
          </p:nvSpPr>
          <p:spPr>
            <a:xfrm>
              <a:off x="8769350" y="1346200"/>
              <a:ext cx="1073150" cy="15811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latin typeface="Century Gothic" panose="020B0502020202020204" pitchFamily="34" charset="0"/>
                </a:rPr>
                <a:t>LAUNCH</a:t>
              </a:r>
            </a:p>
          </p:txBody>
        </p:sp>
      </p:grpSp>
      <p:pic>
        <p:nvPicPr>
          <p:cNvPr id="2" name="Picture 1" descr="A green sign with white text&#10;&#10;Description automatically generated">
            <a:hlinkClick r:id="rId4"/>
            <a:extLst>
              <a:ext uri="{FF2B5EF4-FFF2-40B4-BE49-F238E27FC236}">
                <a16:creationId xmlns:a16="http://schemas.microsoft.com/office/drawing/2014/main" id="{009BDF3B-AADA-3C5A-4D43-8BC50E86645F}"/>
              </a:ext>
            </a:extLst>
          </p:cNvPr>
          <p:cNvPicPr>
            <a:picLocks noChangeAspect="1"/>
          </p:cNvPicPr>
          <p:nvPr/>
        </p:nvPicPr>
        <p:blipFill>
          <a:blip r:embed="rId3"/>
          <a:stretch>
            <a:fillRect/>
          </a:stretch>
        </p:blipFill>
        <p:spPr>
          <a:xfrm>
            <a:off x="8845273" y="176345"/>
            <a:ext cx="3111500" cy="431800"/>
          </a:xfrm>
          <a:prstGeom prst="rect">
            <a:avLst/>
          </a:prstGeom>
        </p:spPr>
      </p:pic>
    </p:spTree>
    <p:extLst>
      <p:ext uri="{BB962C8B-B14F-4D97-AF65-F5344CB8AC3E}">
        <p14:creationId xmlns:p14="http://schemas.microsoft.com/office/powerpoint/2010/main" val="3810805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hevron 2">
            <a:extLst>
              <a:ext uri="{FF2B5EF4-FFF2-40B4-BE49-F238E27FC236}">
                <a16:creationId xmlns:a16="http://schemas.microsoft.com/office/drawing/2014/main" id="{96B38B10-8370-B32E-78B3-16F7567DDDCC}"/>
              </a:ext>
            </a:extLst>
          </p:cNvPr>
          <p:cNvSpPr/>
          <p:nvPr/>
        </p:nvSpPr>
        <p:spPr>
          <a:xfrm>
            <a:off x="208415" y="6172388"/>
            <a:ext cx="2926080" cy="548640"/>
          </a:xfrm>
          <a:prstGeom prst="chevron">
            <a:avLst/>
          </a:prstGeom>
          <a:solidFill>
            <a:srgbClr val="00BD3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1</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4" name="Chevron 3">
            <a:extLst>
              <a:ext uri="{FF2B5EF4-FFF2-40B4-BE49-F238E27FC236}">
                <a16:creationId xmlns:a16="http://schemas.microsoft.com/office/drawing/2014/main" id="{CB1D248B-3184-211E-FD58-D01ECA1CA46B}"/>
              </a:ext>
            </a:extLst>
          </p:cNvPr>
          <p:cNvSpPr/>
          <p:nvPr/>
        </p:nvSpPr>
        <p:spPr>
          <a:xfrm>
            <a:off x="3159895" y="6172388"/>
            <a:ext cx="2926080" cy="548640"/>
          </a:xfrm>
          <a:prstGeom prst="chevron">
            <a:avLst/>
          </a:prstGeom>
          <a:solidFill>
            <a:srgbClr val="92D050"/>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2</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5" name="Chevron 4">
            <a:extLst>
              <a:ext uri="{FF2B5EF4-FFF2-40B4-BE49-F238E27FC236}">
                <a16:creationId xmlns:a16="http://schemas.microsoft.com/office/drawing/2014/main" id="{D923EFF4-B7A8-8248-7448-FDC807265F3C}"/>
              </a:ext>
            </a:extLst>
          </p:cNvPr>
          <p:cNvSpPr/>
          <p:nvPr/>
        </p:nvSpPr>
        <p:spPr>
          <a:xfrm>
            <a:off x="6111375" y="6172388"/>
            <a:ext cx="2926080" cy="548640"/>
          </a:xfrm>
          <a:prstGeom prst="chevron">
            <a:avLst/>
          </a:prstGeom>
          <a:solidFill>
            <a:schemeClr val="tx2">
              <a:lumMod val="60000"/>
              <a:lumOff val="40000"/>
            </a:schemeClr>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3</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6" name="Chevron 5">
            <a:extLst>
              <a:ext uri="{FF2B5EF4-FFF2-40B4-BE49-F238E27FC236}">
                <a16:creationId xmlns:a16="http://schemas.microsoft.com/office/drawing/2014/main" id="{D96B75D0-BD13-7FAF-07E4-367EF228EC62}"/>
              </a:ext>
            </a:extLst>
          </p:cNvPr>
          <p:cNvSpPr/>
          <p:nvPr/>
        </p:nvSpPr>
        <p:spPr>
          <a:xfrm>
            <a:off x="9062855" y="6172388"/>
            <a:ext cx="2926080" cy="548640"/>
          </a:xfrm>
          <a:prstGeom prst="chevron">
            <a:avLst/>
          </a:prstGeom>
          <a:solidFill>
            <a:schemeClr val="tx2"/>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2000">
                <a:solidFill>
                  <a:schemeClr val="bg1"/>
                </a:solidFill>
                <a:effectLst>
                  <a:outerShdw blurRad="50800" dist="38100" dir="8100000" algn="tr" rotWithShape="0">
                    <a:prstClr val="black">
                      <a:alpha val="40000"/>
                    </a:prstClr>
                  </a:outerShdw>
                </a:effectLst>
                <a:latin typeface="Century Gothic" panose="020B0502020202020204" pitchFamily="34" charset="0"/>
              </a:rPr>
              <a:t>STAGE </a:t>
            </a:r>
            <a:r>
              <a:rPr lang="en-US" sz="3200" b="1">
                <a:solidFill>
                  <a:schemeClr val="bg1"/>
                </a:solidFill>
                <a:effectLst>
                  <a:outerShdw blurRad="50800" dist="38100" dir="8100000" algn="tr" rotWithShape="0">
                    <a:prstClr val="black">
                      <a:alpha val="40000"/>
                    </a:prstClr>
                  </a:outerShdw>
                </a:effectLst>
                <a:latin typeface="Century Gothic" panose="020B0502020202020204" pitchFamily="34" charset="0"/>
              </a:rPr>
              <a:t>4</a:t>
            </a:r>
            <a:endParaRPr lang="en-US" sz="2000" b="1">
              <a:solidFill>
                <a:schemeClr val="bg1"/>
              </a:solidFill>
              <a:effectLst>
                <a:outerShdw blurRad="50800" dist="38100" dir="8100000" algn="tr" rotWithShape="0">
                  <a:prstClr val="black">
                    <a:alpha val="40000"/>
                  </a:prstClr>
                </a:outerShdw>
              </a:effectLst>
              <a:latin typeface="Century Gothic" panose="020B0502020202020204" pitchFamily="34" charset="0"/>
            </a:endParaRPr>
          </a:p>
        </p:txBody>
      </p:sp>
      <p:sp>
        <p:nvSpPr>
          <p:cNvPr id="7" name="Notched Right Arrow 6">
            <a:extLst>
              <a:ext uri="{FF2B5EF4-FFF2-40B4-BE49-F238E27FC236}">
                <a16:creationId xmlns:a16="http://schemas.microsoft.com/office/drawing/2014/main" id="{7F1D3E37-B149-E791-6642-BF5A19AE289A}"/>
              </a:ext>
            </a:extLst>
          </p:cNvPr>
          <p:cNvSpPr/>
          <p:nvPr/>
        </p:nvSpPr>
        <p:spPr>
          <a:xfrm>
            <a:off x="195714" y="3030520"/>
            <a:ext cx="11761059" cy="838200"/>
          </a:xfrm>
          <a:prstGeom prst="notchedRightArrow">
            <a:avLst>
              <a:gd name="adj1" fmla="val 50000"/>
              <a:gd name="adj2" fmla="val 54546"/>
            </a:avLst>
          </a:prstGeom>
          <a:gradFill>
            <a:gsLst>
              <a:gs pos="61000">
                <a:schemeClr val="tx2">
                  <a:lumMod val="60000"/>
                  <a:lumOff val="40000"/>
                </a:schemeClr>
              </a:gs>
              <a:gs pos="30000">
                <a:srgbClr val="92D050"/>
              </a:gs>
              <a:gs pos="0">
                <a:srgbClr val="00BD32"/>
              </a:gs>
              <a:gs pos="100000">
                <a:schemeClr val="tx2"/>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cxnSp>
        <p:nvCxnSpPr>
          <p:cNvPr id="8" name="Straight Connector 7">
            <a:extLst>
              <a:ext uri="{FF2B5EF4-FFF2-40B4-BE49-F238E27FC236}">
                <a16:creationId xmlns:a16="http://schemas.microsoft.com/office/drawing/2014/main" id="{87896F70-E818-3B13-01BA-B8C70F1E058F}"/>
              </a:ext>
            </a:extLst>
          </p:cNvPr>
          <p:cNvCxnSpPr>
            <a:cxnSpLocks/>
          </p:cNvCxnSpPr>
          <p:nvPr/>
        </p:nvCxnSpPr>
        <p:spPr>
          <a:xfrm flipH="1">
            <a:off x="691015" y="3458387"/>
            <a:ext cx="957" cy="5029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A3E4B20D-DE00-BB43-DCFD-A6A71B11E720}"/>
              </a:ext>
            </a:extLst>
          </p:cNvPr>
          <p:cNvCxnSpPr>
            <a:cxnSpLocks/>
          </p:cNvCxnSpPr>
          <p:nvPr/>
        </p:nvCxnSpPr>
        <p:spPr>
          <a:xfrm flipH="1">
            <a:off x="1638299" y="3458387"/>
            <a:ext cx="957" cy="7772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A449FDDF-3BD6-DE55-9B03-FA1F7562E429}"/>
              </a:ext>
            </a:extLst>
          </p:cNvPr>
          <p:cNvCxnSpPr>
            <a:cxnSpLocks/>
          </p:cNvCxnSpPr>
          <p:nvPr/>
        </p:nvCxnSpPr>
        <p:spPr>
          <a:xfrm flipH="1">
            <a:off x="2585583" y="3458387"/>
            <a:ext cx="957" cy="10515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1379E25D-484B-D1C9-0DB0-BDCAEB244EFD}"/>
              </a:ext>
            </a:extLst>
          </p:cNvPr>
          <p:cNvCxnSpPr>
            <a:cxnSpLocks/>
          </p:cNvCxnSpPr>
          <p:nvPr/>
        </p:nvCxnSpPr>
        <p:spPr>
          <a:xfrm flipH="1">
            <a:off x="3532867" y="3458387"/>
            <a:ext cx="957" cy="12801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666C9DE2-D714-4A77-2ADC-816101954AA9}"/>
              </a:ext>
            </a:extLst>
          </p:cNvPr>
          <p:cNvCxnSpPr>
            <a:cxnSpLocks/>
          </p:cNvCxnSpPr>
          <p:nvPr/>
        </p:nvCxnSpPr>
        <p:spPr>
          <a:xfrm flipH="1">
            <a:off x="4480151" y="3458387"/>
            <a:ext cx="957" cy="14630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754B99ED-6AC7-1515-CDD2-D5B64704075A}"/>
              </a:ext>
            </a:extLst>
          </p:cNvPr>
          <p:cNvCxnSpPr>
            <a:cxnSpLocks/>
          </p:cNvCxnSpPr>
          <p:nvPr/>
        </p:nvCxnSpPr>
        <p:spPr>
          <a:xfrm flipH="1">
            <a:off x="5427435" y="3458387"/>
            <a:ext cx="957" cy="16459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F6B778B0-DA9B-0309-A7C5-50ABBD5B81AF}"/>
              </a:ext>
            </a:extLst>
          </p:cNvPr>
          <p:cNvCxnSpPr>
            <a:cxnSpLocks/>
          </p:cNvCxnSpPr>
          <p:nvPr/>
        </p:nvCxnSpPr>
        <p:spPr>
          <a:xfrm flipH="1">
            <a:off x="6374719" y="3458387"/>
            <a:ext cx="957" cy="5029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A8FC78E5-CAB4-9A71-010E-8C390FEFDDCF}"/>
              </a:ext>
            </a:extLst>
          </p:cNvPr>
          <p:cNvCxnSpPr>
            <a:cxnSpLocks/>
          </p:cNvCxnSpPr>
          <p:nvPr/>
        </p:nvCxnSpPr>
        <p:spPr>
          <a:xfrm flipH="1">
            <a:off x="7322003" y="3458387"/>
            <a:ext cx="957" cy="7772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4B6E77B-B240-A636-5B39-08ECB2A7E52D}"/>
              </a:ext>
            </a:extLst>
          </p:cNvPr>
          <p:cNvCxnSpPr>
            <a:cxnSpLocks/>
          </p:cNvCxnSpPr>
          <p:nvPr/>
        </p:nvCxnSpPr>
        <p:spPr>
          <a:xfrm flipH="1">
            <a:off x="8269287" y="3458387"/>
            <a:ext cx="957" cy="10515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BAB3CC50-52D6-29A7-17E0-71113162CE2D}"/>
              </a:ext>
            </a:extLst>
          </p:cNvPr>
          <p:cNvCxnSpPr>
            <a:cxnSpLocks/>
          </p:cNvCxnSpPr>
          <p:nvPr/>
        </p:nvCxnSpPr>
        <p:spPr>
          <a:xfrm flipH="1">
            <a:off x="9216571" y="3458387"/>
            <a:ext cx="957" cy="128016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58" name="Straight Connector 57">
            <a:extLst>
              <a:ext uri="{FF2B5EF4-FFF2-40B4-BE49-F238E27FC236}">
                <a16:creationId xmlns:a16="http://schemas.microsoft.com/office/drawing/2014/main" id="{0BC927E0-7630-CA37-8B24-4425FFE2BFBA}"/>
              </a:ext>
            </a:extLst>
          </p:cNvPr>
          <p:cNvCxnSpPr>
            <a:cxnSpLocks/>
          </p:cNvCxnSpPr>
          <p:nvPr/>
        </p:nvCxnSpPr>
        <p:spPr>
          <a:xfrm flipH="1">
            <a:off x="10163855" y="3458387"/>
            <a:ext cx="957" cy="146304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76" name="Straight Connector 75">
            <a:extLst>
              <a:ext uri="{FF2B5EF4-FFF2-40B4-BE49-F238E27FC236}">
                <a16:creationId xmlns:a16="http://schemas.microsoft.com/office/drawing/2014/main" id="{7D0723CD-673C-8C14-47AE-ED5F20F3091D}"/>
              </a:ext>
            </a:extLst>
          </p:cNvPr>
          <p:cNvCxnSpPr>
            <a:cxnSpLocks/>
          </p:cNvCxnSpPr>
          <p:nvPr/>
        </p:nvCxnSpPr>
        <p:spPr>
          <a:xfrm flipH="1">
            <a:off x="11111137" y="3458387"/>
            <a:ext cx="957" cy="1645920"/>
          </a:xfrm>
          <a:prstGeom prst="line">
            <a:avLst/>
          </a:prstGeom>
          <a:ln w="28575">
            <a:solidFill>
              <a:schemeClr val="bg1">
                <a:lumMod val="75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77" name="Oval 76">
            <a:extLst>
              <a:ext uri="{FF2B5EF4-FFF2-40B4-BE49-F238E27FC236}">
                <a16:creationId xmlns:a16="http://schemas.microsoft.com/office/drawing/2014/main" id="{6C85F6CA-2D64-037A-A065-2826D59DF631}"/>
              </a:ext>
            </a:extLst>
          </p:cNvPr>
          <p:cNvSpPr/>
          <p:nvPr/>
        </p:nvSpPr>
        <p:spPr>
          <a:xfrm>
            <a:off x="55131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78" name="Oval 77">
            <a:extLst>
              <a:ext uri="{FF2B5EF4-FFF2-40B4-BE49-F238E27FC236}">
                <a16:creationId xmlns:a16="http://schemas.microsoft.com/office/drawing/2014/main" id="{75425AA0-606B-EDC4-F505-B158F5416988}"/>
              </a:ext>
            </a:extLst>
          </p:cNvPr>
          <p:cNvSpPr/>
          <p:nvPr/>
        </p:nvSpPr>
        <p:spPr>
          <a:xfrm>
            <a:off x="1498599"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79" name="Oval 78">
            <a:extLst>
              <a:ext uri="{FF2B5EF4-FFF2-40B4-BE49-F238E27FC236}">
                <a16:creationId xmlns:a16="http://schemas.microsoft.com/office/drawing/2014/main" id="{9AA8203E-5609-8564-645B-FA4491FD20CF}"/>
              </a:ext>
            </a:extLst>
          </p:cNvPr>
          <p:cNvSpPr/>
          <p:nvPr/>
        </p:nvSpPr>
        <p:spPr>
          <a:xfrm>
            <a:off x="2445883"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1" name="Oval 80">
            <a:extLst>
              <a:ext uri="{FF2B5EF4-FFF2-40B4-BE49-F238E27FC236}">
                <a16:creationId xmlns:a16="http://schemas.microsoft.com/office/drawing/2014/main" id="{FA7EAF10-3D59-DFB1-9553-CE6B66752128}"/>
              </a:ext>
            </a:extLst>
          </p:cNvPr>
          <p:cNvSpPr/>
          <p:nvPr/>
        </p:nvSpPr>
        <p:spPr>
          <a:xfrm>
            <a:off x="339316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2" name="Oval 81">
            <a:extLst>
              <a:ext uri="{FF2B5EF4-FFF2-40B4-BE49-F238E27FC236}">
                <a16:creationId xmlns:a16="http://schemas.microsoft.com/office/drawing/2014/main" id="{2CF96B7A-68F2-3922-1F8C-B6BF622FE794}"/>
              </a:ext>
            </a:extLst>
          </p:cNvPr>
          <p:cNvSpPr/>
          <p:nvPr/>
        </p:nvSpPr>
        <p:spPr>
          <a:xfrm>
            <a:off x="4340451"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3" name="Oval 82">
            <a:extLst>
              <a:ext uri="{FF2B5EF4-FFF2-40B4-BE49-F238E27FC236}">
                <a16:creationId xmlns:a16="http://schemas.microsoft.com/office/drawing/2014/main" id="{B9B87045-5F4E-E55C-4C15-B1A63C4350F2}"/>
              </a:ext>
            </a:extLst>
          </p:cNvPr>
          <p:cNvSpPr/>
          <p:nvPr/>
        </p:nvSpPr>
        <p:spPr>
          <a:xfrm>
            <a:off x="528773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4" name="Oval 83">
            <a:extLst>
              <a:ext uri="{FF2B5EF4-FFF2-40B4-BE49-F238E27FC236}">
                <a16:creationId xmlns:a16="http://schemas.microsoft.com/office/drawing/2014/main" id="{DA8F14E2-A09E-0054-2E31-F3117CFE9B70}"/>
              </a:ext>
            </a:extLst>
          </p:cNvPr>
          <p:cNvSpPr/>
          <p:nvPr/>
        </p:nvSpPr>
        <p:spPr>
          <a:xfrm>
            <a:off x="6235019"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5" name="Oval 84">
            <a:extLst>
              <a:ext uri="{FF2B5EF4-FFF2-40B4-BE49-F238E27FC236}">
                <a16:creationId xmlns:a16="http://schemas.microsoft.com/office/drawing/2014/main" id="{F875D7F6-2D8C-B840-BCEA-4483BFD5C9CB}"/>
              </a:ext>
            </a:extLst>
          </p:cNvPr>
          <p:cNvSpPr/>
          <p:nvPr/>
        </p:nvSpPr>
        <p:spPr>
          <a:xfrm>
            <a:off x="7182303"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6" name="Oval 85">
            <a:extLst>
              <a:ext uri="{FF2B5EF4-FFF2-40B4-BE49-F238E27FC236}">
                <a16:creationId xmlns:a16="http://schemas.microsoft.com/office/drawing/2014/main" id="{90E06AE2-5BB6-6045-05FB-A9BD4B56D995}"/>
              </a:ext>
            </a:extLst>
          </p:cNvPr>
          <p:cNvSpPr/>
          <p:nvPr/>
        </p:nvSpPr>
        <p:spPr>
          <a:xfrm>
            <a:off x="812958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7" name="Oval 86">
            <a:extLst>
              <a:ext uri="{FF2B5EF4-FFF2-40B4-BE49-F238E27FC236}">
                <a16:creationId xmlns:a16="http://schemas.microsoft.com/office/drawing/2014/main" id="{F05B667F-C934-63A7-C7F0-17476EB3A96F}"/>
              </a:ext>
            </a:extLst>
          </p:cNvPr>
          <p:cNvSpPr/>
          <p:nvPr/>
        </p:nvSpPr>
        <p:spPr>
          <a:xfrm>
            <a:off x="9076871"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88" name="Oval 87">
            <a:extLst>
              <a:ext uri="{FF2B5EF4-FFF2-40B4-BE49-F238E27FC236}">
                <a16:creationId xmlns:a16="http://schemas.microsoft.com/office/drawing/2014/main" id="{D8A0CBA8-7260-8C64-7274-CCEFC70BB1D6}"/>
              </a:ext>
            </a:extLst>
          </p:cNvPr>
          <p:cNvSpPr/>
          <p:nvPr/>
        </p:nvSpPr>
        <p:spPr>
          <a:xfrm>
            <a:off x="10024155"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96" name="Oval 95">
            <a:extLst>
              <a:ext uri="{FF2B5EF4-FFF2-40B4-BE49-F238E27FC236}">
                <a16:creationId xmlns:a16="http://schemas.microsoft.com/office/drawing/2014/main" id="{2762309E-93B0-4F16-0C3C-C6B2BAAF6220}"/>
              </a:ext>
            </a:extLst>
          </p:cNvPr>
          <p:cNvSpPr/>
          <p:nvPr/>
        </p:nvSpPr>
        <p:spPr>
          <a:xfrm>
            <a:off x="10971437" y="3316270"/>
            <a:ext cx="266700" cy="266700"/>
          </a:xfrm>
          <a:prstGeom prst="ellipse">
            <a:avLst/>
          </a:prstGeom>
          <a:solidFill>
            <a:schemeClr val="bg1"/>
          </a:solidFill>
          <a:ln>
            <a:solidFill>
              <a:schemeClr val="bg1">
                <a:lumMod val="75000"/>
              </a:schemeClr>
            </a:solidFill>
          </a:ln>
          <a:effectLst>
            <a:outerShdw blurRad="40000" dist="23000" dir="5400000" rotWithShape="0">
              <a:schemeClr val="bg1">
                <a:lumMod val="75000"/>
                <a:alpha val="35000"/>
              </a:scheme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97" name="Rectangle 96">
            <a:extLst>
              <a:ext uri="{FF2B5EF4-FFF2-40B4-BE49-F238E27FC236}">
                <a16:creationId xmlns:a16="http://schemas.microsoft.com/office/drawing/2014/main" id="{5B4A4123-FA94-CC5A-BC76-6B422994D500}"/>
              </a:ext>
            </a:extLst>
          </p:cNvPr>
          <p:cNvSpPr/>
          <p:nvPr/>
        </p:nvSpPr>
        <p:spPr>
          <a:xfrm>
            <a:off x="386215" y="3936528"/>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p:txBody>
      </p:sp>
      <p:sp>
        <p:nvSpPr>
          <p:cNvPr id="98" name="Rectangle 97">
            <a:extLst>
              <a:ext uri="{FF2B5EF4-FFF2-40B4-BE49-F238E27FC236}">
                <a16:creationId xmlns:a16="http://schemas.microsoft.com/office/drawing/2014/main" id="{92526E92-4A3D-CC45-0C8A-D3FD4F6D4CC5}"/>
              </a:ext>
            </a:extLst>
          </p:cNvPr>
          <p:cNvSpPr/>
          <p:nvPr/>
        </p:nvSpPr>
        <p:spPr>
          <a:xfrm>
            <a:off x="1333499" y="4278628"/>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99" name="Rectangle 98">
            <a:extLst>
              <a:ext uri="{FF2B5EF4-FFF2-40B4-BE49-F238E27FC236}">
                <a16:creationId xmlns:a16="http://schemas.microsoft.com/office/drawing/2014/main" id="{6850328E-E32D-4F63-BAE4-BC735743DA61}"/>
              </a:ext>
            </a:extLst>
          </p:cNvPr>
          <p:cNvSpPr/>
          <p:nvPr/>
        </p:nvSpPr>
        <p:spPr>
          <a:xfrm>
            <a:off x="2280783" y="45397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100" name="Rectangle 99">
            <a:extLst>
              <a:ext uri="{FF2B5EF4-FFF2-40B4-BE49-F238E27FC236}">
                <a16:creationId xmlns:a16="http://schemas.microsoft.com/office/drawing/2014/main" id="{F1AE4631-608E-7814-CB8F-AAE6E3A78F29}"/>
              </a:ext>
            </a:extLst>
          </p:cNvPr>
          <p:cNvSpPr/>
          <p:nvPr/>
        </p:nvSpPr>
        <p:spPr>
          <a:xfrm>
            <a:off x="3228067" y="47429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101" name="Rectangle 100">
            <a:extLst>
              <a:ext uri="{FF2B5EF4-FFF2-40B4-BE49-F238E27FC236}">
                <a16:creationId xmlns:a16="http://schemas.microsoft.com/office/drawing/2014/main" id="{925A38EE-1D63-93E9-2CAA-A133ED1711CB}"/>
              </a:ext>
            </a:extLst>
          </p:cNvPr>
          <p:cNvSpPr/>
          <p:nvPr/>
        </p:nvSpPr>
        <p:spPr>
          <a:xfrm>
            <a:off x="4175351" y="49461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102" name="Rectangle 101">
            <a:extLst>
              <a:ext uri="{FF2B5EF4-FFF2-40B4-BE49-F238E27FC236}">
                <a16:creationId xmlns:a16="http://schemas.microsoft.com/office/drawing/2014/main" id="{D1836429-3772-17F3-4AB8-F68CEEBE222E}"/>
              </a:ext>
            </a:extLst>
          </p:cNvPr>
          <p:cNvSpPr/>
          <p:nvPr/>
        </p:nvSpPr>
        <p:spPr>
          <a:xfrm>
            <a:off x="5122635" y="51493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103" name="Rectangle 102">
            <a:extLst>
              <a:ext uri="{FF2B5EF4-FFF2-40B4-BE49-F238E27FC236}">
                <a16:creationId xmlns:a16="http://schemas.microsoft.com/office/drawing/2014/main" id="{11A863D5-DCC4-36F9-C6A9-39467CEC3F03}"/>
              </a:ext>
            </a:extLst>
          </p:cNvPr>
          <p:cNvSpPr/>
          <p:nvPr/>
        </p:nvSpPr>
        <p:spPr>
          <a:xfrm>
            <a:off x="6069919" y="4028892"/>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104" name="Rectangle 103">
            <a:extLst>
              <a:ext uri="{FF2B5EF4-FFF2-40B4-BE49-F238E27FC236}">
                <a16:creationId xmlns:a16="http://schemas.microsoft.com/office/drawing/2014/main" id="{B8562DD5-E285-5B16-21D2-DB1AE41DA6CB}"/>
              </a:ext>
            </a:extLst>
          </p:cNvPr>
          <p:cNvSpPr/>
          <p:nvPr/>
        </p:nvSpPr>
        <p:spPr>
          <a:xfrm>
            <a:off x="7017203" y="4352519"/>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105" name="Rectangle 104">
            <a:extLst>
              <a:ext uri="{FF2B5EF4-FFF2-40B4-BE49-F238E27FC236}">
                <a16:creationId xmlns:a16="http://schemas.microsoft.com/office/drawing/2014/main" id="{C2FED140-E1C7-1B75-2196-6AFCF2EC35A7}"/>
              </a:ext>
            </a:extLst>
          </p:cNvPr>
          <p:cNvSpPr/>
          <p:nvPr/>
        </p:nvSpPr>
        <p:spPr>
          <a:xfrm>
            <a:off x="7964487" y="4595121"/>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106" name="Rectangle 105">
            <a:extLst>
              <a:ext uri="{FF2B5EF4-FFF2-40B4-BE49-F238E27FC236}">
                <a16:creationId xmlns:a16="http://schemas.microsoft.com/office/drawing/2014/main" id="{9BE3C9A2-A19E-D93E-0316-0F1B8F0F5768}"/>
              </a:ext>
            </a:extLst>
          </p:cNvPr>
          <p:cNvSpPr/>
          <p:nvPr/>
        </p:nvSpPr>
        <p:spPr>
          <a:xfrm>
            <a:off x="8911771" y="4779848"/>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09488850-3AA0-079D-DB29-74CD96EEEB87}"/>
              </a:ext>
            </a:extLst>
          </p:cNvPr>
          <p:cNvSpPr/>
          <p:nvPr/>
        </p:nvSpPr>
        <p:spPr>
          <a:xfrm>
            <a:off x="9859055" y="4964575"/>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sp>
        <p:nvSpPr>
          <p:cNvPr id="108" name="Rectangle 107">
            <a:extLst>
              <a:ext uri="{FF2B5EF4-FFF2-40B4-BE49-F238E27FC236}">
                <a16:creationId xmlns:a16="http://schemas.microsoft.com/office/drawing/2014/main" id="{C9401EE7-C816-8576-57FD-750DE2BCC61E}"/>
              </a:ext>
            </a:extLst>
          </p:cNvPr>
          <p:cNvSpPr/>
          <p:nvPr/>
        </p:nvSpPr>
        <p:spPr>
          <a:xfrm>
            <a:off x="10806337" y="5149303"/>
            <a:ext cx="731520" cy="82296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45720" rIns="0" bIns="9144"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dirty="0">
                <a:solidFill>
                  <a:schemeClr val="tx1"/>
                </a:solidFill>
                <a:latin typeface="Century Gothic" panose="020B0502020202020204" pitchFamily="34" charset="0"/>
              </a:rPr>
              <a:t>TASK NAME / DESCRIPTION</a:t>
            </a:r>
          </a:p>
          <a:p>
            <a:pPr algn="l"/>
            <a:endParaRPr lang="en-US" sz="900" dirty="0">
              <a:solidFill>
                <a:schemeClr val="tx1"/>
              </a:solidFill>
              <a:latin typeface="Century Gothic" panose="020B0502020202020204" pitchFamily="34" charset="0"/>
            </a:endParaRPr>
          </a:p>
          <a:p>
            <a:pPr algn="l"/>
            <a:r>
              <a:rPr lang="en-US" sz="900" dirty="0">
                <a:solidFill>
                  <a:schemeClr val="tx1">
                    <a:lumMod val="65000"/>
                    <a:lumOff val="35000"/>
                  </a:schemeClr>
                </a:solidFill>
                <a:latin typeface="Century Gothic" panose="020B0502020202020204" pitchFamily="34" charset="0"/>
              </a:rPr>
              <a:t>00/00/0000</a:t>
            </a:r>
          </a:p>
          <a:p>
            <a:pPr algn="l"/>
            <a:endParaRPr lang="en-US" sz="900" dirty="0">
              <a:solidFill>
                <a:schemeClr val="tx1"/>
              </a:solidFill>
              <a:latin typeface="Century Gothic" panose="020B0502020202020204" pitchFamily="34" charset="0"/>
            </a:endParaRPr>
          </a:p>
        </p:txBody>
      </p:sp>
      <p:grpSp>
        <p:nvGrpSpPr>
          <p:cNvPr id="109" name="Group 108">
            <a:extLst>
              <a:ext uri="{FF2B5EF4-FFF2-40B4-BE49-F238E27FC236}">
                <a16:creationId xmlns:a16="http://schemas.microsoft.com/office/drawing/2014/main" id="{ECD96525-29E7-6E12-9D5B-CC2BA6A8A264}"/>
              </a:ext>
            </a:extLst>
          </p:cNvPr>
          <p:cNvGrpSpPr/>
          <p:nvPr/>
        </p:nvGrpSpPr>
        <p:grpSpPr>
          <a:xfrm>
            <a:off x="1564497" y="675289"/>
            <a:ext cx="1447806" cy="2837166"/>
            <a:chOff x="1242482" y="409377"/>
            <a:chExt cx="1447806" cy="2837166"/>
          </a:xfrm>
          <a:effectLst/>
        </p:grpSpPr>
        <p:grpSp>
          <p:nvGrpSpPr>
            <p:cNvPr id="110" name="Group 109">
              <a:extLst>
                <a:ext uri="{FF2B5EF4-FFF2-40B4-BE49-F238E27FC236}">
                  <a16:creationId xmlns:a16="http://schemas.microsoft.com/office/drawing/2014/main" id="{70B0C824-E1F1-2F20-B65C-23A250AB3E03}"/>
                </a:ext>
              </a:extLst>
            </p:cNvPr>
            <p:cNvGrpSpPr/>
            <p:nvPr/>
          </p:nvGrpSpPr>
          <p:grpSpPr>
            <a:xfrm>
              <a:off x="1242482" y="417685"/>
              <a:ext cx="137160" cy="2828858"/>
              <a:chOff x="1242482" y="417685"/>
              <a:chExt cx="137160" cy="2828858"/>
            </a:xfrm>
          </p:grpSpPr>
          <p:cxnSp>
            <p:nvCxnSpPr>
              <p:cNvPr id="113" name="Straight Connector 112">
                <a:extLst>
                  <a:ext uri="{FF2B5EF4-FFF2-40B4-BE49-F238E27FC236}">
                    <a16:creationId xmlns:a16="http://schemas.microsoft.com/office/drawing/2014/main" id="{72368B2C-6481-C00E-6CB2-5522A2F16093}"/>
                  </a:ext>
                </a:extLst>
              </p:cNvPr>
              <p:cNvCxnSpPr>
                <a:cxnSpLocks/>
              </p:cNvCxnSpPr>
              <p:nvPr/>
            </p:nvCxnSpPr>
            <p:spPr>
              <a:xfrm>
                <a:off x="1314450" y="417685"/>
                <a:ext cx="0" cy="2757315"/>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114" name="Oval 113">
                <a:extLst>
                  <a:ext uri="{FF2B5EF4-FFF2-40B4-BE49-F238E27FC236}">
                    <a16:creationId xmlns:a16="http://schemas.microsoft.com/office/drawing/2014/main" id="{03349354-13AC-F537-9DB4-42E4FE43FC65}"/>
                  </a:ext>
                </a:extLst>
              </p:cNvPr>
              <p:cNvSpPr>
                <a:spLocks noChangeAspect="1"/>
              </p:cNvSpPr>
              <p:nvPr/>
            </p:nvSpPr>
            <p:spPr>
              <a:xfrm>
                <a:off x="1242482"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111" name="TextBox 58">
              <a:extLst>
                <a:ext uri="{FF2B5EF4-FFF2-40B4-BE49-F238E27FC236}">
                  <a16:creationId xmlns:a16="http://schemas.microsoft.com/office/drawing/2014/main" id="{DDA05187-F18A-91CB-6D31-04442DBC97BC}"/>
                </a:ext>
              </a:extLst>
            </p:cNvPr>
            <p:cNvSpPr txBox="1"/>
            <p:nvPr/>
          </p:nvSpPr>
          <p:spPr>
            <a:xfrm>
              <a:off x="1339850" y="40937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1</a:t>
              </a:r>
              <a:endParaRPr lang="en-US" sz="1100" dirty="0">
                <a:solidFill>
                  <a:schemeClr val="tx1">
                    <a:lumMod val="65000"/>
                    <a:lumOff val="35000"/>
                  </a:schemeClr>
                </a:solidFill>
                <a:latin typeface="Century Gothic" panose="020B0502020202020204" pitchFamily="34" charset="0"/>
              </a:endParaRPr>
            </a:p>
          </p:txBody>
        </p:sp>
        <p:sp>
          <p:nvSpPr>
            <p:cNvPr id="112" name="TextBox 60">
              <a:extLst>
                <a:ext uri="{FF2B5EF4-FFF2-40B4-BE49-F238E27FC236}">
                  <a16:creationId xmlns:a16="http://schemas.microsoft.com/office/drawing/2014/main" id="{321D92CB-F13A-0632-ACE0-CB07252CE745}"/>
                </a:ext>
              </a:extLst>
            </p:cNvPr>
            <p:cNvSpPr txBox="1"/>
            <p:nvPr/>
          </p:nvSpPr>
          <p:spPr>
            <a:xfrm>
              <a:off x="1339849" y="663377"/>
              <a:ext cx="1350439" cy="22860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dirty="0">
                  <a:latin typeface="Century Gothic" panose="020B0502020202020204" pitchFamily="34" charset="0"/>
                </a:rPr>
                <a:t>MILESTONE NAME / DESCRIPTION</a:t>
              </a:r>
            </a:p>
          </p:txBody>
        </p:sp>
      </p:grpSp>
      <p:grpSp>
        <p:nvGrpSpPr>
          <p:cNvPr id="115" name="Group 114">
            <a:extLst>
              <a:ext uri="{FF2B5EF4-FFF2-40B4-BE49-F238E27FC236}">
                <a16:creationId xmlns:a16="http://schemas.microsoft.com/office/drawing/2014/main" id="{4CD60999-F62E-298A-6DFE-26F25B094668}"/>
              </a:ext>
            </a:extLst>
          </p:cNvPr>
          <p:cNvGrpSpPr/>
          <p:nvPr/>
        </p:nvGrpSpPr>
        <p:grpSpPr>
          <a:xfrm>
            <a:off x="4405865" y="916589"/>
            <a:ext cx="1433539" cy="2601776"/>
            <a:chOff x="3718983" y="644767"/>
            <a:chExt cx="1433539" cy="2601776"/>
          </a:xfrm>
          <a:effectLst/>
        </p:grpSpPr>
        <p:grpSp>
          <p:nvGrpSpPr>
            <p:cNvPr id="116" name="Group 115">
              <a:extLst>
                <a:ext uri="{FF2B5EF4-FFF2-40B4-BE49-F238E27FC236}">
                  <a16:creationId xmlns:a16="http://schemas.microsoft.com/office/drawing/2014/main" id="{042E2BC7-0B32-9F1F-0463-0340945A1A6D}"/>
                </a:ext>
              </a:extLst>
            </p:cNvPr>
            <p:cNvGrpSpPr/>
            <p:nvPr/>
          </p:nvGrpSpPr>
          <p:grpSpPr>
            <a:xfrm>
              <a:off x="3718983" y="665580"/>
              <a:ext cx="137160" cy="2580963"/>
              <a:chOff x="3718983" y="665580"/>
              <a:chExt cx="137160" cy="2580963"/>
            </a:xfrm>
          </p:grpSpPr>
          <p:cxnSp>
            <p:nvCxnSpPr>
              <p:cNvPr id="119" name="Straight Connector 118">
                <a:extLst>
                  <a:ext uri="{FF2B5EF4-FFF2-40B4-BE49-F238E27FC236}">
                    <a16:creationId xmlns:a16="http://schemas.microsoft.com/office/drawing/2014/main" id="{E32BBB0D-B366-4AB9-9EFE-23FE325D3A83}"/>
                  </a:ext>
                </a:extLst>
              </p:cNvPr>
              <p:cNvCxnSpPr>
                <a:cxnSpLocks/>
              </p:cNvCxnSpPr>
              <p:nvPr/>
            </p:nvCxnSpPr>
            <p:spPr>
              <a:xfrm>
                <a:off x="3790950" y="665580"/>
                <a:ext cx="0" cy="2508009"/>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120" name="Oval 119">
                <a:extLst>
                  <a:ext uri="{FF2B5EF4-FFF2-40B4-BE49-F238E27FC236}">
                    <a16:creationId xmlns:a16="http://schemas.microsoft.com/office/drawing/2014/main" id="{3BFB5323-F938-F514-6E44-FA015E20B54A}"/>
                  </a:ext>
                </a:extLst>
              </p:cNvPr>
              <p:cNvSpPr>
                <a:spLocks noChangeAspect="1"/>
              </p:cNvSpPr>
              <p:nvPr/>
            </p:nvSpPr>
            <p:spPr>
              <a:xfrm>
                <a:off x="3718983"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117" name="TextBox 64">
              <a:extLst>
                <a:ext uri="{FF2B5EF4-FFF2-40B4-BE49-F238E27FC236}">
                  <a16:creationId xmlns:a16="http://schemas.microsoft.com/office/drawing/2014/main" id="{7067060A-5560-BDDE-EBDE-7F62409E7062}"/>
                </a:ext>
              </a:extLst>
            </p:cNvPr>
            <p:cNvSpPr txBox="1"/>
            <p:nvPr/>
          </p:nvSpPr>
          <p:spPr>
            <a:xfrm>
              <a:off x="3816350" y="644767"/>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2</a:t>
              </a:r>
              <a:endParaRPr lang="en-US" sz="1100" dirty="0">
                <a:solidFill>
                  <a:schemeClr val="tx1">
                    <a:lumMod val="65000"/>
                    <a:lumOff val="35000"/>
                  </a:schemeClr>
                </a:solidFill>
                <a:latin typeface="Century Gothic" panose="020B0502020202020204" pitchFamily="34" charset="0"/>
              </a:endParaRPr>
            </a:p>
          </p:txBody>
        </p:sp>
        <p:sp>
          <p:nvSpPr>
            <p:cNvPr id="118" name="TextBox 65">
              <a:extLst>
                <a:ext uri="{FF2B5EF4-FFF2-40B4-BE49-F238E27FC236}">
                  <a16:creationId xmlns:a16="http://schemas.microsoft.com/office/drawing/2014/main" id="{966B1DB1-4713-F389-E695-CE5B14DB4E4E}"/>
                </a:ext>
              </a:extLst>
            </p:cNvPr>
            <p:cNvSpPr txBox="1"/>
            <p:nvPr/>
          </p:nvSpPr>
          <p:spPr>
            <a:xfrm>
              <a:off x="3816349" y="886067"/>
              <a:ext cx="1336173" cy="22352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dirty="0">
                  <a:latin typeface="Century Gothic" panose="020B0502020202020204" pitchFamily="34" charset="0"/>
                </a:rPr>
                <a:t>MILESTONE NAME / DESCRIPTION</a:t>
              </a:r>
            </a:p>
          </p:txBody>
        </p:sp>
      </p:grpSp>
      <p:grpSp>
        <p:nvGrpSpPr>
          <p:cNvPr id="121" name="Group 120">
            <a:extLst>
              <a:ext uri="{FF2B5EF4-FFF2-40B4-BE49-F238E27FC236}">
                <a16:creationId xmlns:a16="http://schemas.microsoft.com/office/drawing/2014/main" id="{3217EDA1-608C-4250-1F9D-414E87C0F1C9}"/>
              </a:ext>
            </a:extLst>
          </p:cNvPr>
          <p:cNvGrpSpPr/>
          <p:nvPr/>
        </p:nvGrpSpPr>
        <p:grpSpPr>
          <a:xfrm>
            <a:off x="7246591" y="1057785"/>
            <a:ext cx="1353928" cy="2461060"/>
            <a:chOff x="6196895" y="785483"/>
            <a:chExt cx="1353928" cy="2461060"/>
          </a:xfrm>
          <a:effectLst/>
        </p:grpSpPr>
        <p:grpSp>
          <p:nvGrpSpPr>
            <p:cNvPr id="122" name="Group 121">
              <a:extLst>
                <a:ext uri="{FF2B5EF4-FFF2-40B4-BE49-F238E27FC236}">
                  <a16:creationId xmlns:a16="http://schemas.microsoft.com/office/drawing/2014/main" id="{F7B1EEDF-1186-9B64-25FB-28666122E721}"/>
                </a:ext>
              </a:extLst>
            </p:cNvPr>
            <p:cNvGrpSpPr/>
            <p:nvPr/>
          </p:nvGrpSpPr>
          <p:grpSpPr>
            <a:xfrm>
              <a:off x="6196895" y="842433"/>
              <a:ext cx="137160" cy="2404110"/>
              <a:chOff x="6196895" y="842433"/>
              <a:chExt cx="137160" cy="2404110"/>
            </a:xfrm>
          </p:grpSpPr>
          <p:cxnSp>
            <p:nvCxnSpPr>
              <p:cNvPr id="125" name="Straight Connector 124">
                <a:extLst>
                  <a:ext uri="{FF2B5EF4-FFF2-40B4-BE49-F238E27FC236}">
                    <a16:creationId xmlns:a16="http://schemas.microsoft.com/office/drawing/2014/main" id="{1FA0A316-25BC-634C-7739-1310EBBCA876}"/>
                  </a:ext>
                </a:extLst>
              </p:cNvPr>
              <p:cNvCxnSpPr/>
              <p:nvPr/>
            </p:nvCxnSpPr>
            <p:spPr>
              <a:xfrm flipH="1">
                <a:off x="6268861" y="842433"/>
                <a:ext cx="0" cy="23241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126" name="Oval 125">
                <a:extLst>
                  <a:ext uri="{FF2B5EF4-FFF2-40B4-BE49-F238E27FC236}">
                    <a16:creationId xmlns:a16="http://schemas.microsoft.com/office/drawing/2014/main" id="{6A283B42-F998-8972-C029-8F708D14AF85}"/>
                  </a:ext>
                </a:extLst>
              </p:cNvPr>
              <p:cNvSpPr>
                <a:spLocks noChangeAspect="1"/>
              </p:cNvSpPr>
              <p:nvPr/>
            </p:nvSpPr>
            <p:spPr>
              <a:xfrm>
                <a:off x="6196895"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123" name="TextBox 72">
              <a:extLst>
                <a:ext uri="{FF2B5EF4-FFF2-40B4-BE49-F238E27FC236}">
                  <a16:creationId xmlns:a16="http://schemas.microsoft.com/office/drawing/2014/main" id="{CC272BEC-122C-05C3-2C7A-362E7FBD520A}"/>
                </a:ext>
              </a:extLst>
            </p:cNvPr>
            <p:cNvSpPr txBox="1"/>
            <p:nvPr/>
          </p:nvSpPr>
          <p:spPr>
            <a:xfrm>
              <a:off x="6294261" y="785483"/>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3</a:t>
              </a:r>
              <a:endParaRPr lang="en-US" sz="1100" dirty="0">
                <a:solidFill>
                  <a:schemeClr val="tx1">
                    <a:lumMod val="65000"/>
                    <a:lumOff val="35000"/>
                  </a:schemeClr>
                </a:solidFill>
                <a:latin typeface="Century Gothic" panose="020B0502020202020204" pitchFamily="34" charset="0"/>
              </a:endParaRPr>
            </a:p>
          </p:txBody>
        </p:sp>
        <p:sp>
          <p:nvSpPr>
            <p:cNvPr id="124" name="TextBox 73">
              <a:extLst>
                <a:ext uri="{FF2B5EF4-FFF2-40B4-BE49-F238E27FC236}">
                  <a16:creationId xmlns:a16="http://schemas.microsoft.com/office/drawing/2014/main" id="{181A90E3-B11D-CA73-8874-1836C3EC23F1}"/>
                </a:ext>
              </a:extLst>
            </p:cNvPr>
            <p:cNvSpPr txBox="1"/>
            <p:nvPr/>
          </p:nvSpPr>
          <p:spPr>
            <a:xfrm>
              <a:off x="6294260" y="1026783"/>
              <a:ext cx="1256563" cy="18732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dirty="0">
                  <a:latin typeface="Century Gothic" panose="020B0502020202020204" pitchFamily="34" charset="0"/>
                </a:rPr>
                <a:t>MILESTONE NAME / DESCRIPTION</a:t>
              </a:r>
            </a:p>
          </p:txBody>
        </p:sp>
      </p:grpSp>
      <p:grpSp>
        <p:nvGrpSpPr>
          <p:cNvPr id="127" name="Group 126">
            <a:extLst>
              <a:ext uri="{FF2B5EF4-FFF2-40B4-BE49-F238E27FC236}">
                <a16:creationId xmlns:a16="http://schemas.microsoft.com/office/drawing/2014/main" id="{B9A2CD6B-25BC-A175-CD49-9B72B2D68822}"/>
              </a:ext>
            </a:extLst>
          </p:cNvPr>
          <p:cNvGrpSpPr/>
          <p:nvPr/>
        </p:nvGrpSpPr>
        <p:grpSpPr>
          <a:xfrm>
            <a:off x="10088123" y="1374498"/>
            <a:ext cx="1352506" cy="2141643"/>
            <a:chOff x="8673394" y="1104900"/>
            <a:chExt cx="1352506" cy="2141643"/>
          </a:xfrm>
          <a:effectLst/>
        </p:grpSpPr>
        <p:grpSp>
          <p:nvGrpSpPr>
            <p:cNvPr id="128" name="Group 127">
              <a:extLst>
                <a:ext uri="{FF2B5EF4-FFF2-40B4-BE49-F238E27FC236}">
                  <a16:creationId xmlns:a16="http://schemas.microsoft.com/office/drawing/2014/main" id="{F7A13A21-AB89-7BC0-21FD-82DAD4B66715}"/>
                </a:ext>
              </a:extLst>
            </p:cNvPr>
            <p:cNvGrpSpPr/>
            <p:nvPr/>
          </p:nvGrpSpPr>
          <p:grpSpPr>
            <a:xfrm>
              <a:off x="8673394" y="1168400"/>
              <a:ext cx="137160" cy="2078143"/>
              <a:chOff x="8673394" y="1168400"/>
              <a:chExt cx="137160" cy="2078143"/>
            </a:xfrm>
          </p:grpSpPr>
          <p:cxnSp>
            <p:nvCxnSpPr>
              <p:cNvPr id="131" name="Straight Connector 130">
                <a:extLst>
                  <a:ext uri="{FF2B5EF4-FFF2-40B4-BE49-F238E27FC236}">
                    <a16:creationId xmlns:a16="http://schemas.microsoft.com/office/drawing/2014/main" id="{6E2F47E0-2D2F-7618-2FF9-F0A64B531D11}"/>
                  </a:ext>
                </a:extLst>
              </p:cNvPr>
              <p:cNvCxnSpPr/>
              <p:nvPr/>
            </p:nvCxnSpPr>
            <p:spPr>
              <a:xfrm flipH="1">
                <a:off x="8743950" y="1168400"/>
                <a:ext cx="0" cy="2006600"/>
              </a:xfrm>
              <a:prstGeom prst="line">
                <a:avLst/>
              </a:prstGeom>
              <a:ln w="44450" cap="rnd">
                <a:gradFill>
                  <a:gsLst>
                    <a:gs pos="0">
                      <a:schemeClr val="accent4"/>
                    </a:gs>
                    <a:gs pos="100000">
                      <a:schemeClr val="accent4">
                        <a:lumMod val="75000"/>
                      </a:schemeClr>
                    </a:gs>
                  </a:gsLst>
                  <a:lin ang="5400000" scaled="1"/>
                </a:gradFill>
                <a:prstDash val="sysDot"/>
                <a:tailEnd type="none" w="lg" len="sm"/>
              </a:ln>
              <a:effectLst/>
            </p:spPr>
            <p:style>
              <a:lnRef idx="2">
                <a:schemeClr val="accent1"/>
              </a:lnRef>
              <a:fillRef idx="0">
                <a:schemeClr val="accent1"/>
              </a:fillRef>
              <a:effectRef idx="1">
                <a:schemeClr val="accent1"/>
              </a:effectRef>
              <a:fontRef idx="minor">
                <a:schemeClr val="tx1"/>
              </a:fontRef>
            </p:style>
          </p:cxnSp>
          <p:sp>
            <p:nvSpPr>
              <p:cNvPr id="132" name="Oval 131">
                <a:extLst>
                  <a:ext uri="{FF2B5EF4-FFF2-40B4-BE49-F238E27FC236}">
                    <a16:creationId xmlns:a16="http://schemas.microsoft.com/office/drawing/2014/main" id="{7B4A58C2-B7BA-77F7-DD8B-9624BCD53999}"/>
                  </a:ext>
                </a:extLst>
              </p:cNvPr>
              <p:cNvSpPr>
                <a:spLocks noChangeAspect="1"/>
              </p:cNvSpPr>
              <p:nvPr/>
            </p:nvSpPr>
            <p:spPr>
              <a:xfrm>
                <a:off x="8673394" y="3109383"/>
                <a:ext cx="137160" cy="137160"/>
              </a:xfrm>
              <a:prstGeom prst="ellipse">
                <a:avLst/>
              </a:prstGeom>
              <a:solidFill>
                <a:schemeClr val="accent4"/>
              </a:solidFill>
              <a:ln>
                <a:solidFill>
                  <a:schemeClr val="accent4">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grpSp>
        <p:sp>
          <p:nvSpPr>
            <p:cNvPr id="129" name="TextBox 78">
              <a:extLst>
                <a:ext uri="{FF2B5EF4-FFF2-40B4-BE49-F238E27FC236}">
                  <a16:creationId xmlns:a16="http://schemas.microsoft.com/office/drawing/2014/main" id="{47EEB848-5768-6D9E-A5D7-5AFE468BBB4C}"/>
                </a:ext>
              </a:extLst>
            </p:cNvPr>
            <p:cNvSpPr txBox="1"/>
            <p:nvPr/>
          </p:nvSpPr>
          <p:spPr>
            <a:xfrm>
              <a:off x="8769350" y="1104900"/>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65000"/>
                      <a:lumOff val="35000"/>
                    </a:schemeClr>
                  </a:solidFill>
                  <a:latin typeface="Century Gothic" panose="020B0502020202020204" pitchFamily="34" charset="0"/>
                </a:rPr>
                <a:t>MILESTONE</a:t>
              </a:r>
              <a:r>
                <a:rPr lang="en-US" sz="1100" dirty="0">
                  <a:solidFill>
                    <a:schemeClr val="tx1">
                      <a:lumMod val="65000"/>
                      <a:lumOff val="35000"/>
                    </a:schemeClr>
                  </a:solidFill>
                  <a:latin typeface="Century Gothic" panose="020B0502020202020204" pitchFamily="34" charset="0"/>
                </a:rPr>
                <a:t> </a:t>
              </a:r>
              <a:r>
                <a:rPr lang="en-US" sz="1200" dirty="0">
                  <a:solidFill>
                    <a:schemeClr val="tx1">
                      <a:lumMod val="65000"/>
                      <a:lumOff val="35000"/>
                    </a:schemeClr>
                  </a:solidFill>
                  <a:latin typeface="Century Gothic" panose="020B0502020202020204" pitchFamily="34" charset="0"/>
                </a:rPr>
                <a:t>4</a:t>
              </a:r>
              <a:endParaRPr lang="en-US" sz="1100" dirty="0">
                <a:solidFill>
                  <a:schemeClr val="tx1">
                    <a:lumMod val="65000"/>
                    <a:lumOff val="35000"/>
                  </a:schemeClr>
                </a:solidFill>
                <a:latin typeface="Century Gothic" panose="020B0502020202020204" pitchFamily="34" charset="0"/>
              </a:endParaRPr>
            </a:p>
          </p:txBody>
        </p:sp>
        <p:sp>
          <p:nvSpPr>
            <p:cNvPr id="130" name="TextBox 79">
              <a:extLst>
                <a:ext uri="{FF2B5EF4-FFF2-40B4-BE49-F238E27FC236}">
                  <a16:creationId xmlns:a16="http://schemas.microsoft.com/office/drawing/2014/main" id="{FA72E32B-A628-31F6-8C14-12B5CD15F455}"/>
                </a:ext>
              </a:extLst>
            </p:cNvPr>
            <p:cNvSpPr txBox="1"/>
            <p:nvPr/>
          </p:nvSpPr>
          <p:spPr>
            <a:xfrm>
              <a:off x="8769349" y="1346200"/>
              <a:ext cx="1256551" cy="15811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dirty="0">
                  <a:latin typeface="Century Gothic" panose="020B0502020202020204" pitchFamily="34" charset="0"/>
                </a:rPr>
                <a:t>MILESTONE NAME / DESCRIPTION</a:t>
              </a:r>
            </a:p>
          </p:txBody>
        </p:sp>
      </p:grpSp>
      <p:sp>
        <p:nvSpPr>
          <p:cNvPr id="134" name="TextBox 133">
            <a:extLst>
              <a:ext uri="{FF2B5EF4-FFF2-40B4-BE49-F238E27FC236}">
                <a16:creationId xmlns:a16="http://schemas.microsoft.com/office/drawing/2014/main" id="{F312E88C-1144-E159-7A98-1C38EC33CFB2}"/>
              </a:ext>
            </a:extLst>
          </p:cNvPr>
          <p:cNvSpPr txBox="1"/>
          <p:nvPr/>
        </p:nvSpPr>
        <p:spPr>
          <a:xfrm>
            <a:off x="195716" y="192647"/>
            <a:ext cx="8413894" cy="415498"/>
          </a:xfrm>
          <a:prstGeom prst="rect">
            <a:avLst/>
          </a:prstGeom>
          <a:noFill/>
        </p:spPr>
        <p:txBody>
          <a:bodyPr wrap="square" rtlCol="0">
            <a:spAutoFit/>
          </a:bodyPr>
          <a:lstStyle/>
          <a:p>
            <a:r>
              <a:rPr lang="en-US" sz="2100" dirty="0">
                <a:solidFill>
                  <a:schemeClr val="tx1">
                    <a:lumMod val="65000"/>
                    <a:lumOff val="35000"/>
                  </a:schemeClr>
                </a:solidFill>
                <a:latin typeface="Century Gothic" panose="020B0502020202020204" pitchFamily="34" charset="0"/>
                <a:ea typeface="Arial" charset="0"/>
                <a:cs typeface="Arial" charset="0"/>
              </a:rPr>
              <a:t>ADVERTISING MULTI-STAGE TIMELINE WITH MILESTONES TEMPLATE</a:t>
            </a:r>
          </a:p>
        </p:txBody>
      </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Stage-Timeline-with-Milestones-Template_PowerPoint" id="{A1C2DFC8-054B-794B-B482-D7C962D24EC2}" vid="{8AA75F94-C8E8-0843-9C7B-93447E5B3F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TotalTime>
  <Words>271</Words>
  <Application>Microsoft Macintosh PowerPoint</Application>
  <PresentationFormat>Widescreen</PresentationFormat>
  <Paragraphs>106</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12</cp:revision>
  <dcterms:created xsi:type="dcterms:W3CDTF">2023-08-14T02:32:27Z</dcterms:created>
  <dcterms:modified xsi:type="dcterms:W3CDTF">2023-08-30T01:37:31Z</dcterms:modified>
</cp:coreProperties>
</file>