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BE2"/>
    <a:srgbClr val="F0EAD9"/>
    <a:srgbClr val="FFF0D9"/>
    <a:srgbClr val="FDF2D2"/>
    <a:srgbClr val="FDF3F0"/>
    <a:srgbClr val="FBEFE9"/>
    <a:srgbClr val="F3F0F0"/>
    <a:srgbClr val="E6DFDB"/>
    <a:srgbClr val="EDE4DB"/>
    <a:srgbClr val="FBF2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05" autoAdjust="0"/>
    <p:restoredTop sz="86447"/>
  </p:normalViewPr>
  <p:slideViewPr>
    <p:cSldViewPr snapToGrid="0" snapToObjects="1">
      <p:cViewPr varScale="1">
        <p:scale>
          <a:sx n="128" d="100"/>
          <a:sy n="128" d="100"/>
        </p:scale>
        <p:origin x="60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Basic+Industry+Analysis+powerpoint+11745&amp;lpa=Basic+Industry+Analysis+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EBE2"/>
        </a:solidFill>
        <a:effectLst/>
      </p:bgPr>
    </p:bg>
    <p:spTree>
      <p:nvGrpSpPr>
        <p:cNvPr id="1" name=""/>
        <p:cNvGrpSpPr/>
        <p:nvPr/>
      </p:nvGrpSpPr>
      <p:grpSpPr>
        <a:xfrm>
          <a:off x="0" y="0"/>
          <a:ext cx="0" cy="0"/>
          <a:chOff x="0" y="0"/>
          <a:chExt cx="0" cy="0"/>
        </a:xfrm>
      </p:grpSpPr>
      <p:grpSp>
        <p:nvGrpSpPr>
          <p:cNvPr id="152" name="Graphic 150">
            <a:extLst>
              <a:ext uri="{FF2B5EF4-FFF2-40B4-BE49-F238E27FC236}">
                <a16:creationId xmlns:a16="http://schemas.microsoft.com/office/drawing/2014/main" id="{9A50C6B1-C8C5-0F42-7D38-78B98A7E3A96}"/>
              </a:ext>
            </a:extLst>
          </p:cNvPr>
          <p:cNvGrpSpPr/>
          <p:nvPr/>
        </p:nvGrpSpPr>
        <p:grpSpPr>
          <a:xfrm rot="10800000">
            <a:off x="-1058780" y="-1"/>
            <a:ext cx="14309559" cy="7154779"/>
            <a:chOff x="5232688" y="2994313"/>
            <a:chExt cx="1723158" cy="861579"/>
          </a:xfrm>
          <a:solidFill>
            <a:srgbClr val="FDF3F0"/>
          </a:solidFill>
        </p:grpSpPr>
        <p:sp>
          <p:nvSpPr>
            <p:cNvPr id="153" name="Freeform 152">
              <a:extLst>
                <a:ext uri="{FF2B5EF4-FFF2-40B4-BE49-F238E27FC236}">
                  <a16:creationId xmlns:a16="http://schemas.microsoft.com/office/drawing/2014/main" id="{B1FAF180-1746-D6A7-A3C7-0E0A946A9CC0}"/>
                </a:ext>
              </a:extLst>
            </p:cNvPr>
            <p:cNvSpPr/>
            <p:nvPr/>
          </p:nvSpPr>
          <p:spPr>
            <a:xfrm>
              <a:off x="5232688" y="3842904"/>
              <a:ext cx="256309" cy="12988"/>
            </a:xfrm>
            <a:custGeom>
              <a:avLst/>
              <a:gdLst>
                <a:gd name="connsiteX0" fmla="*/ 243320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0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48752CE-0600-AF0C-FB6D-4D937622A8D5}"/>
                </a:ext>
              </a:extLst>
            </p:cNvPr>
            <p:cNvSpPr/>
            <p:nvPr/>
          </p:nvSpPr>
          <p:spPr>
            <a:xfrm>
              <a:off x="5598968"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4B8E40E8-34CB-2D6C-EE9D-F67E09359A96}"/>
                </a:ext>
              </a:extLst>
            </p:cNvPr>
            <p:cNvSpPr/>
            <p:nvPr/>
          </p:nvSpPr>
          <p:spPr>
            <a:xfrm>
              <a:off x="6332393"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DF8904CE-656E-B75B-F58B-E76EF4046014}"/>
                </a:ext>
              </a:extLst>
            </p:cNvPr>
            <p:cNvSpPr/>
            <p:nvPr/>
          </p:nvSpPr>
          <p:spPr>
            <a:xfrm>
              <a:off x="6699538" y="3842904"/>
              <a:ext cx="256308" cy="12988"/>
            </a:xfrm>
            <a:custGeom>
              <a:avLst/>
              <a:gdLst>
                <a:gd name="connsiteX0" fmla="*/ 243320 w 256308"/>
                <a:gd name="connsiteY0" fmla="*/ 0 h 12988"/>
                <a:gd name="connsiteX1" fmla="*/ 12989 w 256308"/>
                <a:gd name="connsiteY1" fmla="*/ 0 h 12988"/>
                <a:gd name="connsiteX2" fmla="*/ 0 w 256308"/>
                <a:gd name="connsiteY2" fmla="*/ 12989 h 12988"/>
                <a:gd name="connsiteX3" fmla="*/ 256309 w 256308"/>
                <a:gd name="connsiteY3" fmla="*/ 12989 h 12988"/>
                <a:gd name="connsiteX4" fmla="*/ 243320 w 256308"/>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8"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FB840AD8-FC8E-6C55-67AD-70CDBB63AD74}"/>
                </a:ext>
              </a:extLst>
            </p:cNvPr>
            <p:cNvSpPr/>
            <p:nvPr/>
          </p:nvSpPr>
          <p:spPr>
            <a:xfrm>
              <a:off x="6081279" y="2994313"/>
              <a:ext cx="25977" cy="257175"/>
            </a:xfrm>
            <a:custGeom>
              <a:avLst/>
              <a:gdLst>
                <a:gd name="connsiteX0" fmla="*/ 12989 w 25977"/>
                <a:gd name="connsiteY0" fmla="*/ 0 h 257175"/>
                <a:gd name="connsiteX1" fmla="*/ 0 w 25977"/>
                <a:gd name="connsiteY1" fmla="*/ 12989 h 257175"/>
                <a:gd name="connsiteX2" fmla="*/ 0 w 25977"/>
                <a:gd name="connsiteY2" fmla="*/ 244186 h 257175"/>
                <a:gd name="connsiteX3" fmla="*/ 12989 w 25977"/>
                <a:gd name="connsiteY3" fmla="*/ 257175 h 257175"/>
                <a:gd name="connsiteX4" fmla="*/ 25977 w 25977"/>
                <a:gd name="connsiteY4" fmla="*/ 244186 h 257175"/>
                <a:gd name="connsiteX5" fmla="*/ 25977 w 25977"/>
                <a:gd name="connsiteY5" fmla="*/ 12989 h 257175"/>
                <a:gd name="connsiteX6" fmla="*/ 12989 w 25977"/>
                <a:gd name="connsiteY6" fmla="*/ 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7175">
                  <a:moveTo>
                    <a:pt x="12989" y="0"/>
                  </a:moveTo>
                  <a:cubicBezTo>
                    <a:pt x="6061" y="0"/>
                    <a:pt x="0" y="6061"/>
                    <a:pt x="0" y="12989"/>
                  </a:cubicBezTo>
                  <a:lnTo>
                    <a:pt x="0" y="244186"/>
                  </a:lnTo>
                  <a:cubicBezTo>
                    <a:pt x="0" y="251114"/>
                    <a:pt x="6061" y="257175"/>
                    <a:pt x="12989" y="257175"/>
                  </a:cubicBezTo>
                  <a:cubicBezTo>
                    <a:pt x="20782" y="257175"/>
                    <a:pt x="25977" y="251114"/>
                    <a:pt x="25977" y="244186"/>
                  </a:cubicBezTo>
                  <a:lnTo>
                    <a:pt x="25977" y="12989"/>
                  </a:lnTo>
                  <a:cubicBezTo>
                    <a:pt x="25977" y="6061"/>
                    <a:pt x="19916" y="0"/>
                    <a:pt x="12989" y="0"/>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95AB4946-9F83-F4DA-F50F-3E0BCB8B3A3F}"/>
                </a:ext>
              </a:extLst>
            </p:cNvPr>
            <p:cNvSpPr/>
            <p:nvPr/>
          </p:nvSpPr>
          <p:spPr>
            <a:xfrm>
              <a:off x="6081279" y="3361459"/>
              <a:ext cx="25977" cy="256308"/>
            </a:xfrm>
            <a:custGeom>
              <a:avLst/>
              <a:gdLst>
                <a:gd name="connsiteX0" fmla="*/ 12989 w 25977"/>
                <a:gd name="connsiteY0" fmla="*/ 0 h 256308"/>
                <a:gd name="connsiteX1" fmla="*/ 0 w 25977"/>
                <a:gd name="connsiteY1" fmla="*/ 12989 h 256308"/>
                <a:gd name="connsiteX2" fmla="*/ 0 w 25977"/>
                <a:gd name="connsiteY2" fmla="*/ 243320 h 256308"/>
                <a:gd name="connsiteX3" fmla="*/ 12989 w 25977"/>
                <a:gd name="connsiteY3" fmla="*/ 256309 h 256308"/>
                <a:gd name="connsiteX4" fmla="*/ 25977 w 25977"/>
                <a:gd name="connsiteY4" fmla="*/ 243320 h 256308"/>
                <a:gd name="connsiteX5" fmla="*/ 25977 w 25977"/>
                <a:gd name="connsiteY5" fmla="*/ 12989 h 256308"/>
                <a:gd name="connsiteX6" fmla="*/ 12989 w 25977"/>
                <a:gd name="connsiteY6" fmla="*/ 0 h 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6308">
                  <a:moveTo>
                    <a:pt x="12989" y="0"/>
                  </a:moveTo>
                  <a:cubicBezTo>
                    <a:pt x="6061" y="0"/>
                    <a:pt x="0" y="6061"/>
                    <a:pt x="0" y="12989"/>
                  </a:cubicBezTo>
                  <a:lnTo>
                    <a:pt x="0" y="243320"/>
                  </a:lnTo>
                  <a:cubicBezTo>
                    <a:pt x="0" y="250248"/>
                    <a:pt x="6061" y="256309"/>
                    <a:pt x="12989" y="256309"/>
                  </a:cubicBezTo>
                  <a:cubicBezTo>
                    <a:pt x="20782" y="256309"/>
                    <a:pt x="25977" y="250248"/>
                    <a:pt x="25977" y="243320"/>
                  </a:cubicBezTo>
                  <a:lnTo>
                    <a:pt x="25977" y="12989"/>
                  </a:lnTo>
                  <a:cubicBezTo>
                    <a:pt x="25977" y="5195"/>
                    <a:pt x="19916" y="0"/>
                    <a:pt x="12989" y="0"/>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74E6D31-D3C5-80AC-AF8C-9BAFD73502AD}"/>
                </a:ext>
              </a:extLst>
            </p:cNvPr>
            <p:cNvSpPr/>
            <p:nvPr/>
          </p:nvSpPr>
          <p:spPr>
            <a:xfrm>
              <a:off x="6073486" y="3727738"/>
              <a:ext cx="42429" cy="12988"/>
            </a:xfrm>
            <a:custGeom>
              <a:avLst/>
              <a:gdLst>
                <a:gd name="connsiteX0" fmla="*/ 33770 w 42429"/>
                <a:gd name="connsiteY0" fmla="*/ 12989 h 12988"/>
                <a:gd name="connsiteX1" fmla="*/ 20782 w 42429"/>
                <a:gd name="connsiteY1" fmla="*/ 0 h 12988"/>
                <a:gd name="connsiteX2" fmla="*/ 7793 w 42429"/>
                <a:gd name="connsiteY2" fmla="*/ 12989 h 12988"/>
                <a:gd name="connsiteX3" fmla="*/ 0 w 42429"/>
                <a:gd name="connsiteY3" fmla="*/ 12989 h 12988"/>
                <a:gd name="connsiteX4" fmla="*/ 0 w 42429"/>
                <a:gd name="connsiteY4" fmla="*/ 12989 h 12988"/>
                <a:gd name="connsiteX5" fmla="*/ 42429 w 42429"/>
                <a:gd name="connsiteY5" fmla="*/ 12989 h 12988"/>
                <a:gd name="connsiteX6" fmla="*/ 42429 w 42429"/>
                <a:gd name="connsiteY6" fmla="*/ 12989 h 12988"/>
                <a:gd name="connsiteX7" fmla="*/ 33770 w 42429"/>
                <a:gd name="connsiteY7" fmla="*/ 12989 h 12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429" h="12988">
                  <a:moveTo>
                    <a:pt x="33770" y="12989"/>
                  </a:moveTo>
                  <a:cubicBezTo>
                    <a:pt x="33770" y="6061"/>
                    <a:pt x="27709" y="0"/>
                    <a:pt x="20782" y="0"/>
                  </a:cubicBezTo>
                  <a:cubicBezTo>
                    <a:pt x="13855" y="0"/>
                    <a:pt x="7793" y="6061"/>
                    <a:pt x="7793" y="12989"/>
                  </a:cubicBezTo>
                  <a:lnTo>
                    <a:pt x="0" y="12989"/>
                  </a:lnTo>
                  <a:lnTo>
                    <a:pt x="0" y="12989"/>
                  </a:lnTo>
                  <a:lnTo>
                    <a:pt x="42429" y="12989"/>
                  </a:lnTo>
                  <a:lnTo>
                    <a:pt x="42429" y="12989"/>
                  </a:lnTo>
                  <a:lnTo>
                    <a:pt x="33770" y="12989"/>
                  </a:ln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A5F06CA0-CC04-9754-8DA6-E1FA795B4195}"/>
                </a:ext>
              </a:extLst>
            </p:cNvPr>
            <p:cNvSpPr/>
            <p:nvPr/>
          </p:nvSpPr>
          <p:spPr>
            <a:xfrm>
              <a:off x="5481637" y="3242829"/>
              <a:ext cx="188335" cy="188335"/>
            </a:xfrm>
            <a:custGeom>
              <a:avLst/>
              <a:gdLst>
                <a:gd name="connsiteX0" fmla="*/ 12556 w 188335"/>
                <a:gd name="connsiteY0" fmla="*/ 0 h 188335"/>
                <a:gd name="connsiteX1" fmla="*/ 3897 w 188335"/>
                <a:gd name="connsiteY1" fmla="*/ 3464 h 188335"/>
                <a:gd name="connsiteX2" fmla="*/ 3897 w 188335"/>
                <a:gd name="connsiteY2" fmla="*/ 21648 h 188335"/>
                <a:gd name="connsiteX3" fmla="*/ 166688 w 188335"/>
                <a:gd name="connsiteY3" fmla="*/ 184439 h 188335"/>
                <a:gd name="connsiteX4" fmla="*/ 184872 w 188335"/>
                <a:gd name="connsiteY4" fmla="*/ 184439 h 188335"/>
                <a:gd name="connsiteX5" fmla="*/ 188335 w 188335"/>
                <a:gd name="connsiteY5" fmla="*/ 175779 h 188335"/>
                <a:gd name="connsiteX6" fmla="*/ 184872 w 188335"/>
                <a:gd name="connsiteY6" fmla="*/ 167120 h 188335"/>
                <a:gd name="connsiteX7" fmla="*/ 22081 w 188335"/>
                <a:gd name="connsiteY7" fmla="*/ 4330 h 188335"/>
                <a:gd name="connsiteX8" fmla="*/ 12556 w 188335"/>
                <a:gd name="connsiteY8"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8335">
                  <a:moveTo>
                    <a:pt x="12556" y="0"/>
                  </a:moveTo>
                  <a:cubicBezTo>
                    <a:pt x="9092" y="0"/>
                    <a:pt x="5628" y="866"/>
                    <a:pt x="3897" y="3464"/>
                  </a:cubicBezTo>
                  <a:cubicBezTo>
                    <a:pt x="-1299" y="8659"/>
                    <a:pt x="-1299" y="16452"/>
                    <a:pt x="3897" y="21648"/>
                  </a:cubicBezTo>
                  <a:lnTo>
                    <a:pt x="166688" y="184439"/>
                  </a:lnTo>
                  <a:cubicBezTo>
                    <a:pt x="171883" y="189634"/>
                    <a:pt x="179676" y="189634"/>
                    <a:pt x="184872" y="184439"/>
                  </a:cubicBezTo>
                  <a:cubicBezTo>
                    <a:pt x="187469" y="181841"/>
                    <a:pt x="188335" y="178377"/>
                    <a:pt x="188335" y="175779"/>
                  </a:cubicBezTo>
                  <a:cubicBezTo>
                    <a:pt x="188335" y="173182"/>
                    <a:pt x="187469" y="168852"/>
                    <a:pt x="184872" y="167120"/>
                  </a:cubicBezTo>
                  <a:lnTo>
                    <a:pt x="22081" y="4330"/>
                  </a:lnTo>
                  <a:cubicBezTo>
                    <a:pt x="18617" y="1732"/>
                    <a:pt x="16019" y="0"/>
                    <a:pt x="12556" y="0"/>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11EBA236-D362-6F12-D0A3-9C28BD66FFE0}"/>
                </a:ext>
              </a:extLst>
            </p:cNvPr>
            <p:cNvSpPr/>
            <p:nvPr/>
          </p:nvSpPr>
          <p:spPr>
            <a:xfrm>
              <a:off x="5740544" y="3502602"/>
              <a:ext cx="188768" cy="188335"/>
            </a:xfrm>
            <a:custGeom>
              <a:avLst/>
              <a:gdLst>
                <a:gd name="connsiteX0" fmla="*/ 12556 w 188768"/>
                <a:gd name="connsiteY0" fmla="*/ 0 h 188335"/>
                <a:gd name="connsiteX1" fmla="*/ 3897 w 188768"/>
                <a:gd name="connsiteY1" fmla="*/ 3464 h 188335"/>
                <a:gd name="connsiteX2" fmla="*/ 3897 w 188768"/>
                <a:gd name="connsiteY2" fmla="*/ 21648 h 188335"/>
                <a:gd name="connsiteX3" fmla="*/ 166688 w 188768"/>
                <a:gd name="connsiteY3" fmla="*/ 184439 h 188335"/>
                <a:gd name="connsiteX4" fmla="*/ 184872 w 188768"/>
                <a:gd name="connsiteY4" fmla="*/ 184439 h 188335"/>
                <a:gd name="connsiteX5" fmla="*/ 184872 w 188768"/>
                <a:gd name="connsiteY5" fmla="*/ 166255 h 188335"/>
                <a:gd name="connsiteX6" fmla="*/ 22081 w 188768"/>
                <a:gd name="connsiteY6" fmla="*/ 3464 h 188335"/>
                <a:gd name="connsiteX7" fmla="*/ 12556 w 188768"/>
                <a:gd name="connsiteY7"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768" h="188335">
                  <a:moveTo>
                    <a:pt x="12556" y="0"/>
                  </a:moveTo>
                  <a:cubicBezTo>
                    <a:pt x="9092" y="0"/>
                    <a:pt x="5629" y="866"/>
                    <a:pt x="3897" y="3464"/>
                  </a:cubicBezTo>
                  <a:cubicBezTo>
                    <a:pt x="-1299" y="8659"/>
                    <a:pt x="-1299" y="16452"/>
                    <a:pt x="3897" y="21648"/>
                  </a:cubicBezTo>
                  <a:lnTo>
                    <a:pt x="166688" y="184439"/>
                  </a:lnTo>
                  <a:cubicBezTo>
                    <a:pt x="171883" y="189634"/>
                    <a:pt x="179676" y="189634"/>
                    <a:pt x="184872" y="184439"/>
                  </a:cubicBezTo>
                  <a:cubicBezTo>
                    <a:pt x="190067" y="179243"/>
                    <a:pt x="190067" y="171450"/>
                    <a:pt x="184872" y="166255"/>
                  </a:cubicBezTo>
                  <a:lnTo>
                    <a:pt x="22081" y="3464"/>
                  </a:lnTo>
                  <a:cubicBezTo>
                    <a:pt x="19483" y="866"/>
                    <a:pt x="16019" y="0"/>
                    <a:pt x="12556" y="0"/>
                  </a:cubicBezTo>
                  <a:close/>
                </a:path>
              </a:pathLst>
            </a:custGeom>
            <a:grpFill/>
            <a:ln w="8653" cap="flat">
              <a:noFill/>
              <a:prstDash val="solid"/>
              <a:miter/>
            </a:ln>
          </p:spPr>
          <p:txBody>
            <a:bodyPr rtlCol="0" anchor="ctr"/>
            <a:lstStyle/>
            <a:p>
              <a:endParaRPr lang="en-US"/>
            </a:p>
          </p:txBody>
        </p:sp>
        <p:grpSp>
          <p:nvGrpSpPr>
            <p:cNvPr id="164" name="Graphic 150">
              <a:extLst>
                <a:ext uri="{FF2B5EF4-FFF2-40B4-BE49-F238E27FC236}">
                  <a16:creationId xmlns:a16="http://schemas.microsoft.com/office/drawing/2014/main" id="{8982F0F9-8A85-E942-C5A4-079899E7FD88}"/>
                </a:ext>
              </a:extLst>
            </p:cNvPr>
            <p:cNvGrpSpPr/>
            <p:nvPr/>
          </p:nvGrpSpPr>
          <p:grpSpPr>
            <a:xfrm>
              <a:off x="5998152" y="3759777"/>
              <a:ext cx="29440" cy="29440"/>
              <a:chOff x="5998152" y="3759777"/>
              <a:chExt cx="29440" cy="29440"/>
            </a:xfrm>
            <a:grpFill/>
          </p:grpSpPr>
          <p:sp>
            <p:nvSpPr>
              <p:cNvPr id="165" name="Freeform 164">
                <a:extLst>
                  <a:ext uri="{FF2B5EF4-FFF2-40B4-BE49-F238E27FC236}">
                    <a16:creationId xmlns:a16="http://schemas.microsoft.com/office/drawing/2014/main" id="{1F55C2D0-7DDE-370F-10FF-2580A642BCDD}"/>
                  </a:ext>
                </a:extLst>
              </p:cNvPr>
              <p:cNvSpPr/>
              <p:nvPr/>
            </p:nvSpPr>
            <p:spPr>
              <a:xfrm>
                <a:off x="5999451" y="3761076"/>
                <a:ext cx="22080" cy="22080"/>
              </a:xfrm>
              <a:custGeom>
                <a:avLst/>
                <a:gdLst>
                  <a:gd name="connsiteX0" fmla="*/ 22081 w 22080"/>
                  <a:gd name="connsiteY0" fmla="*/ 3896 h 22080"/>
                  <a:gd name="connsiteX1" fmla="*/ 3896 w 22080"/>
                  <a:gd name="connsiteY1" fmla="*/ 3896 h 22080"/>
                  <a:gd name="connsiteX2" fmla="*/ 3896 w 22080"/>
                  <a:gd name="connsiteY2" fmla="*/ 22081 h 22080"/>
                  <a:gd name="connsiteX3" fmla="*/ 22081 w 22080"/>
                  <a:gd name="connsiteY3" fmla="*/ 3896 h 22080"/>
                </a:gdLst>
                <a:ahLst/>
                <a:cxnLst>
                  <a:cxn ang="0">
                    <a:pos x="connsiteX0" y="connsiteY0"/>
                  </a:cxn>
                  <a:cxn ang="0">
                    <a:pos x="connsiteX1" y="connsiteY1"/>
                  </a:cxn>
                  <a:cxn ang="0">
                    <a:pos x="connsiteX2" y="connsiteY2"/>
                  </a:cxn>
                  <a:cxn ang="0">
                    <a:pos x="connsiteX3" y="connsiteY3"/>
                  </a:cxn>
                </a:cxnLst>
                <a:rect l="l" t="t" r="r" b="b"/>
                <a:pathLst>
                  <a:path w="22080" h="22080">
                    <a:moveTo>
                      <a:pt x="22081" y="3896"/>
                    </a:moveTo>
                    <a:cubicBezTo>
                      <a:pt x="16885" y="-1299"/>
                      <a:pt x="9092" y="-1299"/>
                      <a:pt x="3896" y="3896"/>
                    </a:cubicBezTo>
                    <a:cubicBezTo>
                      <a:pt x="-1299" y="9092"/>
                      <a:pt x="-1299" y="16885"/>
                      <a:pt x="3896" y="22081"/>
                    </a:cubicBezTo>
                    <a:lnTo>
                      <a:pt x="22081" y="3896"/>
                    </a:ln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5E2542D6-7BFE-30B5-DFFD-69E3BB6EE805}"/>
                  </a:ext>
                </a:extLst>
              </p:cNvPr>
              <p:cNvSpPr/>
              <p:nvPr/>
            </p:nvSpPr>
            <p:spPr>
              <a:xfrm>
                <a:off x="6024995" y="3759777"/>
                <a:ext cx="2597" cy="1731"/>
              </a:xfrm>
              <a:custGeom>
                <a:avLst/>
                <a:gdLst>
                  <a:gd name="connsiteX0" fmla="*/ 0 w 2597"/>
                  <a:gd name="connsiteY0" fmla="*/ 1732 h 1731"/>
                  <a:gd name="connsiteX1" fmla="*/ 2598 w 2597"/>
                  <a:gd name="connsiteY1" fmla="*/ 0 h 1731"/>
                  <a:gd name="connsiteX2" fmla="*/ 2598 w 2597"/>
                  <a:gd name="connsiteY2" fmla="*/ 0 h 1731"/>
                </a:gdLst>
                <a:ahLst/>
                <a:cxnLst>
                  <a:cxn ang="0">
                    <a:pos x="connsiteX0" y="connsiteY0"/>
                  </a:cxn>
                  <a:cxn ang="0">
                    <a:pos x="connsiteX1" y="connsiteY1"/>
                  </a:cxn>
                  <a:cxn ang="0">
                    <a:pos x="connsiteX2" y="connsiteY2"/>
                  </a:cxn>
                </a:cxnLst>
                <a:rect l="l" t="t" r="r" b="b"/>
                <a:pathLst>
                  <a:path w="2597" h="1731">
                    <a:moveTo>
                      <a:pt x="0" y="1732"/>
                    </a:moveTo>
                    <a:lnTo>
                      <a:pt x="2598" y="0"/>
                    </a:lnTo>
                    <a:lnTo>
                      <a:pt x="2598" y="0"/>
                    </a:ln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AABC93B3-15E3-88C4-0D7C-3ED6B93CDE77}"/>
                  </a:ext>
                </a:extLst>
              </p:cNvPr>
              <p:cNvSpPr/>
              <p:nvPr/>
            </p:nvSpPr>
            <p:spPr>
              <a:xfrm>
                <a:off x="5998152" y="3787486"/>
                <a:ext cx="1731" cy="1731"/>
              </a:xfrm>
              <a:custGeom>
                <a:avLst/>
                <a:gdLst>
                  <a:gd name="connsiteX0" fmla="*/ 0 w 1731"/>
                  <a:gd name="connsiteY0" fmla="*/ 1732 h 1731"/>
                  <a:gd name="connsiteX1" fmla="*/ 0 w 1731"/>
                  <a:gd name="connsiteY1" fmla="*/ 1732 h 1731"/>
                  <a:gd name="connsiteX2" fmla="*/ 1732 w 1731"/>
                  <a:gd name="connsiteY2" fmla="*/ 0 h 1731"/>
                </a:gdLst>
                <a:ahLst/>
                <a:cxnLst>
                  <a:cxn ang="0">
                    <a:pos x="connsiteX0" y="connsiteY0"/>
                  </a:cxn>
                  <a:cxn ang="0">
                    <a:pos x="connsiteX1" y="connsiteY1"/>
                  </a:cxn>
                  <a:cxn ang="0">
                    <a:pos x="connsiteX2" y="connsiteY2"/>
                  </a:cxn>
                </a:cxnLst>
                <a:rect l="l" t="t" r="r" b="b"/>
                <a:pathLst>
                  <a:path w="1731" h="1731">
                    <a:moveTo>
                      <a:pt x="0" y="1732"/>
                    </a:moveTo>
                    <a:lnTo>
                      <a:pt x="0" y="1732"/>
                    </a:lnTo>
                    <a:lnTo>
                      <a:pt x="1732" y="0"/>
                    </a:lnTo>
                    <a:close/>
                  </a:path>
                </a:pathLst>
              </a:custGeom>
              <a:grpFill/>
              <a:ln w="8653" cap="flat">
                <a:noFill/>
                <a:prstDash val="solid"/>
                <a:miter/>
              </a:ln>
            </p:spPr>
            <p:txBody>
              <a:bodyPr rtlCol="0" anchor="ctr"/>
              <a:lstStyle/>
              <a:p>
                <a:endParaRPr lang="en-US"/>
              </a:p>
            </p:txBody>
          </p:sp>
        </p:grpSp>
        <p:sp>
          <p:nvSpPr>
            <p:cNvPr id="168" name="Freeform 167">
              <a:extLst>
                <a:ext uri="{FF2B5EF4-FFF2-40B4-BE49-F238E27FC236}">
                  <a16:creationId xmlns:a16="http://schemas.microsoft.com/office/drawing/2014/main" id="{CE43C19F-7861-8363-B0DB-970275280900}"/>
                </a:ext>
              </a:extLst>
            </p:cNvPr>
            <p:cNvSpPr/>
            <p:nvPr/>
          </p:nvSpPr>
          <p:spPr>
            <a:xfrm>
              <a:off x="6519429" y="3242829"/>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1732"/>
                    <a:pt x="178377" y="0"/>
                    <a:pt x="174914" y="0"/>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1A0D6E64-CB3C-1C37-E588-F860CE178910}"/>
                </a:ext>
              </a:extLst>
            </p:cNvPr>
            <p:cNvSpPr/>
            <p:nvPr/>
          </p:nvSpPr>
          <p:spPr>
            <a:xfrm>
              <a:off x="6259656" y="3502602"/>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866"/>
                    <a:pt x="178377" y="0"/>
                    <a:pt x="174914" y="0"/>
                  </a:cubicBezTo>
                  <a:close/>
                </a:path>
              </a:pathLst>
            </a:custGeom>
            <a:grpFill/>
            <a:ln w="8653" cap="flat">
              <a:noFill/>
              <a:prstDash val="solid"/>
              <a:miter/>
            </a:ln>
          </p:spPr>
          <p:txBody>
            <a:bodyPr rtlCol="0" anchor="ctr"/>
            <a:lstStyle/>
            <a:p>
              <a:endParaRPr lang="en-US"/>
            </a:p>
          </p:txBody>
        </p:sp>
        <p:grpSp>
          <p:nvGrpSpPr>
            <p:cNvPr id="170" name="Graphic 150">
              <a:extLst>
                <a:ext uri="{FF2B5EF4-FFF2-40B4-BE49-F238E27FC236}">
                  <a16:creationId xmlns:a16="http://schemas.microsoft.com/office/drawing/2014/main" id="{905F550B-503F-1E21-2F58-8A40596F6150}"/>
                </a:ext>
              </a:extLst>
            </p:cNvPr>
            <p:cNvGrpSpPr/>
            <p:nvPr/>
          </p:nvGrpSpPr>
          <p:grpSpPr>
            <a:xfrm>
              <a:off x="6160943" y="3759777"/>
              <a:ext cx="27709" cy="24245"/>
              <a:chOff x="6160943" y="3759777"/>
              <a:chExt cx="27709" cy="24245"/>
            </a:xfrm>
            <a:grpFill/>
          </p:grpSpPr>
          <p:sp>
            <p:nvSpPr>
              <p:cNvPr id="171" name="Freeform 170">
                <a:extLst>
                  <a:ext uri="{FF2B5EF4-FFF2-40B4-BE49-F238E27FC236}">
                    <a16:creationId xmlns:a16="http://schemas.microsoft.com/office/drawing/2014/main" id="{1C8EF325-B773-84EE-108E-15DEC5FDCDCB}"/>
                  </a:ext>
                </a:extLst>
              </p:cNvPr>
              <p:cNvSpPr/>
              <p:nvPr/>
            </p:nvSpPr>
            <p:spPr>
              <a:xfrm>
                <a:off x="6167004" y="3762807"/>
                <a:ext cx="21647" cy="21214"/>
              </a:xfrm>
              <a:custGeom>
                <a:avLst/>
                <a:gdLst>
                  <a:gd name="connsiteX0" fmla="*/ 18184 w 21647"/>
                  <a:gd name="connsiteY0" fmla="*/ 21215 h 21214"/>
                  <a:gd name="connsiteX1" fmla="*/ 21648 w 21647"/>
                  <a:gd name="connsiteY1" fmla="*/ 12556 h 21214"/>
                  <a:gd name="connsiteX2" fmla="*/ 18184 w 21647"/>
                  <a:gd name="connsiteY2" fmla="*/ 3897 h 21214"/>
                  <a:gd name="connsiteX3" fmla="*/ 0 w 21647"/>
                  <a:gd name="connsiteY3" fmla="*/ 3897 h 21214"/>
                  <a:gd name="connsiteX4" fmla="*/ 18184 w 21647"/>
                  <a:gd name="connsiteY4" fmla="*/ 21215 h 21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7" h="21214">
                    <a:moveTo>
                      <a:pt x="18184" y="21215"/>
                    </a:moveTo>
                    <a:cubicBezTo>
                      <a:pt x="20782" y="18617"/>
                      <a:pt x="21648" y="15153"/>
                      <a:pt x="21648" y="12556"/>
                    </a:cubicBezTo>
                    <a:cubicBezTo>
                      <a:pt x="21648" y="9092"/>
                      <a:pt x="20782" y="5629"/>
                      <a:pt x="18184" y="3897"/>
                    </a:cubicBezTo>
                    <a:cubicBezTo>
                      <a:pt x="12989" y="-1299"/>
                      <a:pt x="5195" y="-1299"/>
                      <a:pt x="0" y="3897"/>
                    </a:cubicBezTo>
                    <a:lnTo>
                      <a:pt x="18184" y="21215"/>
                    </a:ln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D50FE626-4720-7415-96B0-547C008FD3C6}"/>
                  </a:ext>
                </a:extLst>
              </p:cNvPr>
              <p:cNvSpPr/>
              <p:nvPr/>
            </p:nvSpPr>
            <p:spPr>
              <a:xfrm>
                <a:off x="6160943" y="3759777"/>
                <a:ext cx="2597" cy="2597"/>
              </a:xfrm>
              <a:custGeom>
                <a:avLst/>
                <a:gdLst>
                  <a:gd name="connsiteX0" fmla="*/ 0 w 2597"/>
                  <a:gd name="connsiteY0" fmla="*/ 0 h 2597"/>
                  <a:gd name="connsiteX1" fmla="*/ 0 w 2597"/>
                  <a:gd name="connsiteY1" fmla="*/ 0 h 2597"/>
                  <a:gd name="connsiteX2" fmla="*/ 2598 w 2597"/>
                  <a:gd name="connsiteY2" fmla="*/ 2598 h 2597"/>
                </a:gdLst>
                <a:ahLst/>
                <a:cxnLst>
                  <a:cxn ang="0">
                    <a:pos x="connsiteX0" y="connsiteY0"/>
                  </a:cxn>
                  <a:cxn ang="0">
                    <a:pos x="connsiteX1" y="connsiteY1"/>
                  </a:cxn>
                  <a:cxn ang="0">
                    <a:pos x="connsiteX2" y="connsiteY2"/>
                  </a:cxn>
                </a:cxnLst>
                <a:rect l="l" t="t" r="r" b="b"/>
                <a:pathLst>
                  <a:path w="2597" h="2597">
                    <a:moveTo>
                      <a:pt x="0" y="0"/>
                    </a:moveTo>
                    <a:lnTo>
                      <a:pt x="0" y="0"/>
                    </a:lnTo>
                    <a:lnTo>
                      <a:pt x="2598" y="2598"/>
                    </a:lnTo>
                    <a:close/>
                  </a:path>
                </a:pathLst>
              </a:custGeom>
              <a:grpFill/>
              <a:ln w="8653" cap="flat">
                <a:noFill/>
                <a:prstDash val="solid"/>
                <a:miter/>
              </a:ln>
            </p:spPr>
            <p:txBody>
              <a:bodyPr rtlCol="0" anchor="ctr"/>
              <a:lstStyle/>
              <a:p>
                <a:endParaRPr lang="en-US"/>
              </a:p>
            </p:txBody>
          </p:sp>
        </p:grpSp>
        <p:sp>
          <p:nvSpPr>
            <p:cNvPr id="173" name="Freeform 172">
              <a:extLst>
                <a:ext uri="{FF2B5EF4-FFF2-40B4-BE49-F238E27FC236}">
                  <a16:creationId xmlns:a16="http://schemas.microsoft.com/office/drawing/2014/main" id="{CB74DD2F-D586-3CC9-5C17-208359C36A70}"/>
                </a:ext>
              </a:extLst>
            </p:cNvPr>
            <p:cNvSpPr/>
            <p:nvPr/>
          </p:nvSpPr>
          <p:spPr>
            <a:xfrm>
              <a:off x="6176529" y="3810216"/>
              <a:ext cx="14504" cy="20565"/>
            </a:xfrm>
            <a:custGeom>
              <a:avLst/>
              <a:gdLst>
                <a:gd name="connsiteX0" fmla="*/ 13855 w 14504"/>
                <a:gd name="connsiteY0" fmla="*/ 14504 h 20565"/>
                <a:gd name="connsiteX1" fmla="*/ 13855 w 14504"/>
                <a:gd name="connsiteY1" fmla="*/ 6711 h 20565"/>
                <a:gd name="connsiteX2" fmla="*/ 7793 w 14504"/>
                <a:gd name="connsiteY2" fmla="*/ 649 h 20565"/>
                <a:gd name="connsiteX3" fmla="*/ 0 w 14504"/>
                <a:gd name="connsiteY3" fmla="*/ 649 h 20565"/>
                <a:gd name="connsiteX4" fmla="*/ 0 w 14504"/>
                <a:gd name="connsiteY4" fmla="*/ 649 h 20565"/>
                <a:gd name="connsiteX5" fmla="*/ 7793 w 14504"/>
                <a:gd name="connsiteY5" fmla="*/ 20565 h 20565"/>
                <a:gd name="connsiteX6" fmla="*/ 13855 w 14504"/>
                <a:gd name="connsiteY6" fmla="*/ 14504 h 20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4" h="20565">
                  <a:moveTo>
                    <a:pt x="13855" y="14504"/>
                  </a:moveTo>
                  <a:cubicBezTo>
                    <a:pt x="14721" y="11906"/>
                    <a:pt x="14721" y="8443"/>
                    <a:pt x="13855" y="6711"/>
                  </a:cubicBezTo>
                  <a:cubicBezTo>
                    <a:pt x="12989" y="4113"/>
                    <a:pt x="10391" y="1515"/>
                    <a:pt x="7793" y="649"/>
                  </a:cubicBezTo>
                  <a:cubicBezTo>
                    <a:pt x="5196" y="-216"/>
                    <a:pt x="1732" y="-216"/>
                    <a:pt x="0" y="649"/>
                  </a:cubicBezTo>
                  <a:lnTo>
                    <a:pt x="0" y="649"/>
                  </a:lnTo>
                  <a:lnTo>
                    <a:pt x="7793" y="20565"/>
                  </a:lnTo>
                  <a:cubicBezTo>
                    <a:pt x="10391" y="18834"/>
                    <a:pt x="12123" y="17102"/>
                    <a:pt x="13855" y="14504"/>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533F298C-2ACC-68C0-9B53-44DB5BEF75DB}"/>
                </a:ext>
              </a:extLst>
            </p:cNvPr>
            <p:cNvSpPr/>
            <p:nvPr/>
          </p:nvSpPr>
          <p:spPr>
            <a:xfrm>
              <a:off x="6270277" y="3695699"/>
              <a:ext cx="193504" cy="93301"/>
            </a:xfrm>
            <a:custGeom>
              <a:avLst/>
              <a:gdLst>
                <a:gd name="connsiteX0" fmla="*/ 183343 w 193504"/>
                <a:gd name="connsiteY0" fmla="*/ 0 h 93301"/>
                <a:gd name="connsiteX1" fmla="*/ 179014 w 193504"/>
                <a:gd name="connsiteY1" fmla="*/ 866 h 93301"/>
                <a:gd name="connsiteX2" fmla="*/ 6698 w 193504"/>
                <a:gd name="connsiteY2" fmla="*/ 71871 h 93301"/>
                <a:gd name="connsiteX3" fmla="*/ 637 w 193504"/>
                <a:gd name="connsiteY3" fmla="*/ 86591 h 93301"/>
                <a:gd name="connsiteX4" fmla="*/ 6698 w 193504"/>
                <a:gd name="connsiteY4" fmla="*/ 92652 h 93301"/>
                <a:gd name="connsiteX5" fmla="*/ 14491 w 193504"/>
                <a:gd name="connsiteY5" fmla="*/ 92652 h 93301"/>
                <a:gd name="connsiteX6" fmla="*/ 186807 w 193504"/>
                <a:gd name="connsiteY6" fmla="*/ 21648 h 93301"/>
                <a:gd name="connsiteX7" fmla="*/ 192868 w 193504"/>
                <a:gd name="connsiteY7" fmla="*/ 6927 h 93301"/>
                <a:gd name="connsiteX8" fmla="*/ 186807 w 193504"/>
                <a:gd name="connsiteY8" fmla="*/ 866 h 93301"/>
                <a:gd name="connsiteX9" fmla="*/ 183343 w 193504"/>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3504" h="93301">
                  <a:moveTo>
                    <a:pt x="183343" y="0"/>
                  </a:moveTo>
                  <a:cubicBezTo>
                    <a:pt x="182477" y="0"/>
                    <a:pt x="180746" y="0"/>
                    <a:pt x="179014" y="866"/>
                  </a:cubicBezTo>
                  <a:lnTo>
                    <a:pt x="6698" y="71871"/>
                  </a:lnTo>
                  <a:cubicBezTo>
                    <a:pt x="637" y="74468"/>
                    <a:pt x="-1095" y="80530"/>
                    <a:pt x="637" y="86591"/>
                  </a:cubicBezTo>
                  <a:cubicBezTo>
                    <a:pt x="1502" y="89189"/>
                    <a:pt x="4100" y="91786"/>
                    <a:pt x="6698" y="92652"/>
                  </a:cubicBezTo>
                  <a:cubicBezTo>
                    <a:pt x="9296" y="93518"/>
                    <a:pt x="12759" y="93518"/>
                    <a:pt x="14491" y="92652"/>
                  </a:cubicBezTo>
                  <a:lnTo>
                    <a:pt x="186807" y="21648"/>
                  </a:lnTo>
                  <a:cubicBezTo>
                    <a:pt x="192868" y="19050"/>
                    <a:pt x="194600" y="12989"/>
                    <a:pt x="192868" y="6927"/>
                  </a:cubicBezTo>
                  <a:cubicBezTo>
                    <a:pt x="192002" y="4330"/>
                    <a:pt x="189405" y="1732"/>
                    <a:pt x="186807" y="866"/>
                  </a:cubicBezTo>
                  <a:cubicBezTo>
                    <a:pt x="186807" y="866"/>
                    <a:pt x="185075" y="0"/>
                    <a:pt x="183343" y="0"/>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48C81732-8193-4B74-6593-E4D6E811FCBE}"/>
                </a:ext>
              </a:extLst>
            </p:cNvPr>
            <p:cNvSpPr/>
            <p:nvPr/>
          </p:nvSpPr>
          <p:spPr>
            <a:xfrm>
              <a:off x="6544770" y="3582266"/>
              <a:ext cx="193517" cy="93301"/>
            </a:xfrm>
            <a:custGeom>
              <a:avLst/>
              <a:gdLst>
                <a:gd name="connsiteX0" fmla="*/ 183343 w 193517"/>
                <a:gd name="connsiteY0" fmla="*/ 0 h 93301"/>
                <a:gd name="connsiteX1" fmla="*/ 179014 w 193517"/>
                <a:gd name="connsiteY1" fmla="*/ 866 h 93301"/>
                <a:gd name="connsiteX2" fmla="*/ 6698 w 193517"/>
                <a:gd name="connsiteY2" fmla="*/ 71870 h 93301"/>
                <a:gd name="connsiteX3" fmla="*/ 636 w 193517"/>
                <a:gd name="connsiteY3" fmla="*/ 86591 h 93301"/>
                <a:gd name="connsiteX4" fmla="*/ 6698 w 193517"/>
                <a:gd name="connsiteY4" fmla="*/ 92652 h 93301"/>
                <a:gd name="connsiteX5" fmla="*/ 14491 w 193517"/>
                <a:gd name="connsiteY5" fmla="*/ 92652 h 93301"/>
                <a:gd name="connsiteX6" fmla="*/ 186807 w 193517"/>
                <a:gd name="connsiteY6" fmla="*/ 21648 h 93301"/>
                <a:gd name="connsiteX7" fmla="*/ 192868 w 193517"/>
                <a:gd name="connsiteY7" fmla="*/ 15586 h 93301"/>
                <a:gd name="connsiteX8" fmla="*/ 192868 w 193517"/>
                <a:gd name="connsiteY8" fmla="*/ 7793 h 93301"/>
                <a:gd name="connsiteX9" fmla="*/ 186807 w 193517"/>
                <a:gd name="connsiteY9" fmla="*/ 1732 h 93301"/>
                <a:gd name="connsiteX10" fmla="*/ 183343 w 193517"/>
                <a:gd name="connsiteY10"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517" h="93301">
                  <a:moveTo>
                    <a:pt x="183343" y="0"/>
                  </a:moveTo>
                  <a:cubicBezTo>
                    <a:pt x="182477" y="0"/>
                    <a:pt x="180746" y="0"/>
                    <a:pt x="179014" y="866"/>
                  </a:cubicBezTo>
                  <a:lnTo>
                    <a:pt x="6698" y="71870"/>
                  </a:lnTo>
                  <a:cubicBezTo>
                    <a:pt x="636" y="74468"/>
                    <a:pt x="-1095" y="80529"/>
                    <a:pt x="636" y="86591"/>
                  </a:cubicBezTo>
                  <a:cubicBezTo>
                    <a:pt x="1502" y="89189"/>
                    <a:pt x="4100" y="91786"/>
                    <a:pt x="6698" y="92652"/>
                  </a:cubicBezTo>
                  <a:cubicBezTo>
                    <a:pt x="9296" y="93518"/>
                    <a:pt x="12759" y="93518"/>
                    <a:pt x="14491" y="92652"/>
                  </a:cubicBezTo>
                  <a:lnTo>
                    <a:pt x="186807" y="21648"/>
                  </a:lnTo>
                  <a:cubicBezTo>
                    <a:pt x="189405" y="20782"/>
                    <a:pt x="192002" y="18184"/>
                    <a:pt x="192868" y="15586"/>
                  </a:cubicBezTo>
                  <a:cubicBezTo>
                    <a:pt x="193734" y="12989"/>
                    <a:pt x="193734" y="9525"/>
                    <a:pt x="192868" y="7793"/>
                  </a:cubicBezTo>
                  <a:cubicBezTo>
                    <a:pt x="192002" y="6061"/>
                    <a:pt x="189405" y="2598"/>
                    <a:pt x="186807" y="1732"/>
                  </a:cubicBezTo>
                  <a:cubicBezTo>
                    <a:pt x="185941" y="0"/>
                    <a:pt x="185075" y="0"/>
                    <a:pt x="183343" y="0"/>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6DFF92F7-6EA3-C89F-8801-591E9B00A3AC}"/>
                </a:ext>
              </a:extLst>
            </p:cNvPr>
            <p:cNvSpPr/>
            <p:nvPr/>
          </p:nvSpPr>
          <p:spPr>
            <a:xfrm>
              <a:off x="5820857" y="3211020"/>
              <a:ext cx="93085" cy="193504"/>
            </a:xfrm>
            <a:custGeom>
              <a:avLst/>
              <a:gdLst>
                <a:gd name="connsiteX0" fmla="*/ 71654 w 93085"/>
                <a:gd name="connsiteY0" fmla="*/ 186807 h 193504"/>
                <a:gd name="connsiteX1" fmla="*/ 86374 w 93085"/>
                <a:gd name="connsiteY1" fmla="*/ 192868 h 193504"/>
                <a:gd name="connsiteX2" fmla="*/ 92436 w 93085"/>
                <a:gd name="connsiteY2" fmla="*/ 186807 h 193504"/>
                <a:gd name="connsiteX3" fmla="*/ 92436 w 93085"/>
                <a:gd name="connsiteY3" fmla="*/ 179014 h 193504"/>
                <a:gd name="connsiteX4" fmla="*/ 21431 w 93085"/>
                <a:gd name="connsiteY4" fmla="*/ 6698 h 193504"/>
                <a:gd name="connsiteX5" fmla="*/ 6711 w 93085"/>
                <a:gd name="connsiteY5" fmla="*/ 636 h 193504"/>
                <a:gd name="connsiteX6" fmla="*/ 649 w 93085"/>
                <a:gd name="connsiteY6" fmla="*/ 6698 h 193504"/>
                <a:gd name="connsiteX7" fmla="*/ 649 w 93085"/>
                <a:gd name="connsiteY7" fmla="*/ 14491 h 193504"/>
                <a:gd name="connsiteX8" fmla="*/ 71654 w 93085"/>
                <a:gd name="connsiteY8" fmla="*/ 186807 h 19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085" h="193504">
                  <a:moveTo>
                    <a:pt x="71654" y="186807"/>
                  </a:moveTo>
                  <a:cubicBezTo>
                    <a:pt x="74252" y="192868"/>
                    <a:pt x="80313" y="194600"/>
                    <a:pt x="86374" y="192868"/>
                  </a:cubicBezTo>
                  <a:cubicBezTo>
                    <a:pt x="88972" y="192002"/>
                    <a:pt x="91570" y="189405"/>
                    <a:pt x="92436" y="186807"/>
                  </a:cubicBezTo>
                  <a:cubicBezTo>
                    <a:pt x="93302" y="184209"/>
                    <a:pt x="93302" y="180746"/>
                    <a:pt x="92436" y="179014"/>
                  </a:cubicBezTo>
                  <a:lnTo>
                    <a:pt x="21431" y="6698"/>
                  </a:lnTo>
                  <a:cubicBezTo>
                    <a:pt x="18833" y="636"/>
                    <a:pt x="12772" y="-1095"/>
                    <a:pt x="6711" y="636"/>
                  </a:cubicBezTo>
                  <a:cubicBezTo>
                    <a:pt x="4113" y="1502"/>
                    <a:pt x="1515" y="4100"/>
                    <a:pt x="649" y="6698"/>
                  </a:cubicBezTo>
                  <a:cubicBezTo>
                    <a:pt x="-216" y="9296"/>
                    <a:pt x="-216" y="12759"/>
                    <a:pt x="649" y="14491"/>
                  </a:cubicBezTo>
                  <a:lnTo>
                    <a:pt x="71654" y="186807"/>
                  </a:lnTo>
                  <a:close/>
                </a:path>
              </a:pathLst>
            </a:custGeom>
            <a:grp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8F344B6A-6CF0-47E5-0856-2779B2470DE5}"/>
                </a:ext>
              </a:extLst>
            </p:cNvPr>
            <p:cNvSpPr/>
            <p:nvPr/>
          </p:nvSpPr>
          <p:spPr>
            <a:xfrm>
              <a:off x="5935157" y="3485500"/>
              <a:ext cx="92219" cy="193517"/>
            </a:xfrm>
            <a:custGeom>
              <a:avLst/>
              <a:gdLst>
                <a:gd name="connsiteX0" fmla="*/ 70788 w 92219"/>
                <a:gd name="connsiteY0" fmla="*/ 186820 h 193517"/>
                <a:gd name="connsiteX1" fmla="*/ 85508 w 92219"/>
                <a:gd name="connsiteY1" fmla="*/ 192881 h 193517"/>
                <a:gd name="connsiteX2" fmla="*/ 91570 w 92219"/>
                <a:gd name="connsiteY2" fmla="*/ 186820 h 193517"/>
                <a:gd name="connsiteX3" fmla="*/ 91570 w 92219"/>
                <a:gd name="connsiteY3" fmla="*/ 179027 h 193517"/>
                <a:gd name="connsiteX4" fmla="*/ 20565 w 92219"/>
                <a:gd name="connsiteY4" fmla="*/ 6711 h 193517"/>
                <a:gd name="connsiteX5" fmla="*/ 14504 w 92219"/>
                <a:gd name="connsiteY5" fmla="*/ 649 h 193517"/>
                <a:gd name="connsiteX6" fmla="*/ 6711 w 92219"/>
                <a:gd name="connsiteY6" fmla="*/ 649 h 193517"/>
                <a:gd name="connsiteX7" fmla="*/ 649 w 92219"/>
                <a:gd name="connsiteY7" fmla="*/ 6711 h 193517"/>
                <a:gd name="connsiteX8" fmla="*/ 649 w 92219"/>
                <a:gd name="connsiteY8" fmla="*/ 14504 h 193517"/>
                <a:gd name="connsiteX9" fmla="*/ 70788 w 92219"/>
                <a:gd name="connsiteY9" fmla="*/ 186820 h 193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219" h="193517">
                  <a:moveTo>
                    <a:pt x="70788" y="186820"/>
                  </a:moveTo>
                  <a:cubicBezTo>
                    <a:pt x="73386" y="192881"/>
                    <a:pt x="79447" y="194613"/>
                    <a:pt x="85508" y="192881"/>
                  </a:cubicBezTo>
                  <a:cubicBezTo>
                    <a:pt x="88106" y="192015"/>
                    <a:pt x="90704" y="189418"/>
                    <a:pt x="91570" y="186820"/>
                  </a:cubicBezTo>
                  <a:cubicBezTo>
                    <a:pt x="92436" y="184222"/>
                    <a:pt x="92436" y="180758"/>
                    <a:pt x="91570" y="179027"/>
                  </a:cubicBezTo>
                  <a:lnTo>
                    <a:pt x="20565" y="6711"/>
                  </a:lnTo>
                  <a:cubicBezTo>
                    <a:pt x="19700" y="4113"/>
                    <a:pt x="17102" y="1515"/>
                    <a:pt x="14504" y="649"/>
                  </a:cubicBezTo>
                  <a:cubicBezTo>
                    <a:pt x="11906" y="-216"/>
                    <a:pt x="8443" y="-216"/>
                    <a:pt x="6711" y="649"/>
                  </a:cubicBezTo>
                  <a:cubicBezTo>
                    <a:pt x="4113" y="1515"/>
                    <a:pt x="1515" y="4113"/>
                    <a:pt x="649" y="6711"/>
                  </a:cubicBezTo>
                  <a:cubicBezTo>
                    <a:pt x="-216" y="9309"/>
                    <a:pt x="-216" y="12772"/>
                    <a:pt x="649" y="14504"/>
                  </a:cubicBezTo>
                  <a:lnTo>
                    <a:pt x="70788" y="186820"/>
                  </a:lnTo>
                  <a:close/>
                </a:path>
              </a:pathLst>
            </a:custGeom>
            <a:grp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1B785C2B-0037-43A5-3BE3-14A4675E510B}"/>
                </a:ext>
              </a:extLst>
            </p:cNvPr>
            <p:cNvSpPr/>
            <p:nvPr/>
          </p:nvSpPr>
          <p:spPr>
            <a:xfrm>
              <a:off x="6042313" y="3759127"/>
              <a:ext cx="25977" cy="17101"/>
            </a:xfrm>
            <a:custGeom>
              <a:avLst/>
              <a:gdLst>
                <a:gd name="connsiteX0" fmla="*/ 19916 w 25977"/>
                <a:gd name="connsiteY0" fmla="*/ 649 h 17101"/>
                <a:gd name="connsiteX1" fmla="*/ 12123 w 25977"/>
                <a:gd name="connsiteY1" fmla="*/ 649 h 17101"/>
                <a:gd name="connsiteX2" fmla="*/ 6061 w 25977"/>
                <a:gd name="connsiteY2" fmla="*/ 6711 h 17101"/>
                <a:gd name="connsiteX3" fmla="*/ 6061 w 25977"/>
                <a:gd name="connsiteY3" fmla="*/ 14504 h 17101"/>
                <a:gd name="connsiteX4" fmla="*/ 0 w 25977"/>
                <a:gd name="connsiteY4" fmla="*/ 17102 h 17101"/>
                <a:gd name="connsiteX5" fmla="*/ 0 w 25977"/>
                <a:gd name="connsiteY5" fmla="*/ 17102 h 17101"/>
                <a:gd name="connsiteX6" fmla="*/ 25977 w 25977"/>
                <a:gd name="connsiteY6" fmla="*/ 6711 h 17101"/>
                <a:gd name="connsiteX7" fmla="*/ 19916 w 25977"/>
                <a:gd name="connsiteY7" fmla="*/ 649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7" h="17101">
                  <a:moveTo>
                    <a:pt x="19916" y="649"/>
                  </a:moveTo>
                  <a:cubicBezTo>
                    <a:pt x="17318" y="-216"/>
                    <a:pt x="13855" y="-216"/>
                    <a:pt x="12123" y="649"/>
                  </a:cubicBezTo>
                  <a:cubicBezTo>
                    <a:pt x="9525" y="1515"/>
                    <a:pt x="6927" y="4113"/>
                    <a:pt x="6061" y="6711"/>
                  </a:cubicBezTo>
                  <a:cubicBezTo>
                    <a:pt x="5196" y="9309"/>
                    <a:pt x="5196" y="12772"/>
                    <a:pt x="6061" y="14504"/>
                  </a:cubicBezTo>
                  <a:lnTo>
                    <a:pt x="0" y="17102"/>
                  </a:lnTo>
                  <a:lnTo>
                    <a:pt x="0" y="17102"/>
                  </a:lnTo>
                  <a:lnTo>
                    <a:pt x="25977" y="6711"/>
                  </a:lnTo>
                  <a:cubicBezTo>
                    <a:pt x="25112" y="4113"/>
                    <a:pt x="23380" y="1515"/>
                    <a:pt x="19916" y="649"/>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2E6526A-93A2-3E81-C401-08A22F3EE391}"/>
                </a:ext>
              </a:extLst>
            </p:cNvPr>
            <p:cNvSpPr/>
            <p:nvPr/>
          </p:nvSpPr>
          <p:spPr>
            <a:xfrm>
              <a:off x="5448162" y="3582266"/>
              <a:ext cx="194237" cy="93301"/>
            </a:xfrm>
            <a:custGeom>
              <a:avLst/>
              <a:gdLst>
                <a:gd name="connsiteX0" fmla="*/ 11394 w 194237"/>
                <a:gd name="connsiteY0" fmla="*/ 0 h 93301"/>
                <a:gd name="connsiteX1" fmla="*/ 7064 w 194237"/>
                <a:gd name="connsiteY1" fmla="*/ 866 h 93301"/>
                <a:gd name="connsiteX2" fmla="*/ 1003 w 194237"/>
                <a:gd name="connsiteY2" fmla="*/ 6927 h 93301"/>
                <a:gd name="connsiteX3" fmla="*/ 7064 w 194237"/>
                <a:gd name="connsiteY3" fmla="*/ 21648 h 93301"/>
                <a:gd name="connsiteX4" fmla="*/ 179380 w 194237"/>
                <a:gd name="connsiteY4" fmla="*/ 92652 h 93301"/>
                <a:gd name="connsiteX5" fmla="*/ 187174 w 194237"/>
                <a:gd name="connsiteY5" fmla="*/ 92652 h 93301"/>
                <a:gd name="connsiteX6" fmla="*/ 193235 w 194237"/>
                <a:gd name="connsiteY6" fmla="*/ 86591 h 93301"/>
                <a:gd name="connsiteX7" fmla="*/ 187174 w 194237"/>
                <a:gd name="connsiteY7" fmla="*/ 71870 h 93301"/>
                <a:gd name="connsiteX8" fmla="*/ 14858 w 194237"/>
                <a:gd name="connsiteY8" fmla="*/ 866 h 93301"/>
                <a:gd name="connsiteX9" fmla="*/ 11394 w 194237"/>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237" h="93301">
                  <a:moveTo>
                    <a:pt x="11394" y="0"/>
                  </a:moveTo>
                  <a:cubicBezTo>
                    <a:pt x="10528" y="0"/>
                    <a:pt x="8796" y="0"/>
                    <a:pt x="7064" y="866"/>
                  </a:cubicBezTo>
                  <a:cubicBezTo>
                    <a:pt x="4467" y="1732"/>
                    <a:pt x="1869" y="4330"/>
                    <a:pt x="1003" y="6927"/>
                  </a:cubicBezTo>
                  <a:cubicBezTo>
                    <a:pt x="-1595" y="12989"/>
                    <a:pt x="1003" y="19050"/>
                    <a:pt x="7064" y="21648"/>
                  </a:cubicBezTo>
                  <a:lnTo>
                    <a:pt x="179380" y="92652"/>
                  </a:lnTo>
                  <a:cubicBezTo>
                    <a:pt x="181978" y="93518"/>
                    <a:pt x="185442" y="93518"/>
                    <a:pt x="187174" y="92652"/>
                  </a:cubicBezTo>
                  <a:cubicBezTo>
                    <a:pt x="189771" y="91786"/>
                    <a:pt x="192369" y="89189"/>
                    <a:pt x="193235" y="86591"/>
                  </a:cubicBezTo>
                  <a:cubicBezTo>
                    <a:pt x="195833" y="80529"/>
                    <a:pt x="193235" y="74468"/>
                    <a:pt x="187174" y="71870"/>
                  </a:cubicBezTo>
                  <a:lnTo>
                    <a:pt x="14858" y="866"/>
                  </a:lnTo>
                  <a:cubicBezTo>
                    <a:pt x="14858" y="0"/>
                    <a:pt x="13126" y="0"/>
                    <a:pt x="11394" y="0"/>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DBB7224-486A-CD9B-D9BB-585D3F9817E2}"/>
                </a:ext>
              </a:extLst>
            </p:cNvPr>
            <p:cNvSpPr/>
            <p:nvPr/>
          </p:nvSpPr>
          <p:spPr>
            <a:xfrm>
              <a:off x="5723009" y="3695699"/>
              <a:ext cx="193884" cy="92435"/>
            </a:xfrm>
            <a:custGeom>
              <a:avLst/>
              <a:gdLst>
                <a:gd name="connsiteX0" fmla="*/ 11040 w 193884"/>
                <a:gd name="connsiteY0" fmla="*/ 0 h 92435"/>
                <a:gd name="connsiteX1" fmla="*/ 6711 w 193884"/>
                <a:gd name="connsiteY1" fmla="*/ 866 h 92435"/>
                <a:gd name="connsiteX2" fmla="*/ 649 w 193884"/>
                <a:gd name="connsiteY2" fmla="*/ 6927 h 92435"/>
                <a:gd name="connsiteX3" fmla="*/ 649 w 193884"/>
                <a:gd name="connsiteY3" fmla="*/ 14721 h 92435"/>
                <a:gd name="connsiteX4" fmla="*/ 6711 w 193884"/>
                <a:gd name="connsiteY4" fmla="*/ 20782 h 92435"/>
                <a:gd name="connsiteX5" fmla="*/ 179027 w 193884"/>
                <a:gd name="connsiteY5" fmla="*/ 91786 h 92435"/>
                <a:gd name="connsiteX6" fmla="*/ 186820 w 193884"/>
                <a:gd name="connsiteY6" fmla="*/ 91786 h 92435"/>
                <a:gd name="connsiteX7" fmla="*/ 192881 w 193884"/>
                <a:gd name="connsiteY7" fmla="*/ 85725 h 92435"/>
                <a:gd name="connsiteX8" fmla="*/ 186820 w 193884"/>
                <a:gd name="connsiteY8" fmla="*/ 71005 h 92435"/>
                <a:gd name="connsiteX9" fmla="*/ 14504 w 193884"/>
                <a:gd name="connsiteY9" fmla="*/ 0 h 92435"/>
                <a:gd name="connsiteX10" fmla="*/ 11040 w 193884"/>
                <a:gd name="connsiteY10" fmla="*/ 0 h 92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884" h="92435">
                  <a:moveTo>
                    <a:pt x="11040" y="0"/>
                  </a:moveTo>
                  <a:cubicBezTo>
                    <a:pt x="10175" y="0"/>
                    <a:pt x="8443" y="0"/>
                    <a:pt x="6711" y="866"/>
                  </a:cubicBezTo>
                  <a:cubicBezTo>
                    <a:pt x="4113" y="1732"/>
                    <a:pt x="1515" y="4330"/>
                    <a:pt x="649" y="6927"/>
                  </a:cubicBezTo>
                  <a:cubicBezTo>
                    <a:pt x="-216" y="9525"/>
                    <a:pt x="-216" y="12989"/>
                    <a:pt x="649" y="14721"/>
                  </a:cubicBezTo>
                  <a:cubicBezTo>
                    <a:pt x="1515" y="17318"/>
                    <a:pt x="4113" y="19916"/>
                    <a:pt x="6711" y="20782"/>
                  </a:cubicBezTo>
                  <a:lnTo>
                    <a:pt x="179027" y="91786"/>
                  </a:lnTo>
                  <a:cubicBezTo>
                    <a:pt x="181624" y="92652"/>
                    <a:pt x="185088" y="92652"/>
                    <a:pt x="186820" y="91786"/>
                  </a:cubicBezTo>
                  <a:cubicBezTo>
                    <a:pt x="189418" y="90920"/>
                    <a:pt x="192015" y="88323"/>
                    <a:pt x="192881" y="85725"/>
                  </a:cubicBezTo>
                  <a:cubicBezTo>
                    <a:pt x="195479" y="79664"/>
                    <a:pt x="192881" y="73602"/>
                    <a:pt x="186820" y="71005"/>
                  </a:cubicBezTo>
                  <a:lnTo>
                    <a:pt x="14504" y="0"/>
                  </a:lnTo>
                  <a:cubicBezTo>
                    <a:pt x="13638" y="866"/>
                    <a:pt x="12772" y="0"/>
                    <a:pt x="11040" y="0"/>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BE712B55-D7F3-C455-624C-BC2C6B69B050}"/>
                </a:ext>
              </a:extLst>
            </p:cNvPr>
            <p:cNvSpPr/>
            <p:nvPr/>
          </p:nvSpPr>
          <p:spPr>
            <a:xfrm>
              <a:off x="5997502" y="3803938"/>
              <a:ext cx="17101" cy="25977"/>
            </a:xfrm>
            <a:custGeom>
              <a:avLst/>
              <a:gdLst>
                <a:gd name="connsiteX0" fmla="*/ 14504 w 17101"/>
                <a:gd name="connsiteY0" fmla="*/ 6061 h 25977"/>
                <a:gd name="connsiteX1" fmla="*/ 6711 w 17101"/>
                <a:gd name="connsiteY1" fmla="*/ 6061 h 25977"/>
                <a:gd name="connsiteX2" fmla="*/ 649 w 17101"/>
                <a:gd name="connsiteY2" fmla="*/ 12123 h 25977"/>
                <a:gd name="connsiteX3" fmla="*/ 649 w 17101"/>
                <a:gd name="connsiteY3" fmla="*/ 19916 h 25977"/>
                <a:gd name="connsiteX4" fmla="*/ 6711 w 17101"/>
                <a:gd name="connsiteY4" fmla="*/ 25977 h 25977"/>
                <a:gd name="connsiteX5" fmla="*/ 17102 w 17101"/>
                <a:gd name="connsiteY5" fmla="*/ 0 h 25977"/>
                <a:gd name="connsiteX6" fmla="*/ 17102 w 17101"/>
                <a:gd name="connsiteY6" fmla="*/ 0 h 25977"/>
                <a:gd name="connsiteX7" fmla="*/ 14504 w 17101"/>
                <a:gd name="connsiteY7" fmla="*/ 6061 h 25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01" h="25977">
                  <a:moveTo>
                    <a:pt x="14504" y="6061"/>
                  </a:moveTo>
                  <a:cubicBezTo>
                    <a:pt x="11906" y="5196"/>
                    <a:pt x="8443" y="5196"/>
                    <a:pt x="6711" y="6061"/>
                  </a:cubicBezTo>
                  <a:cubicBezTo>
                    <a:pt x="4113" y="6927"/>
                    <a:pt x="1515" y="9525"/>
                    <a:pt x="649" y="12123"/>
                  </a:cubicBezTo>
                  <a:cubicBezTo>
                    <a:pt x="-216" y="14721"/>
                    <a:pt x="-216" y="18184"/>
                    <a:pt x="649" y="19916"/>
                  </a:cubicBezTo>
                  <a:cubicBezTo>
                    <a:pt x="1515" y="22514"/>
                    <a:pt x="4113" y="25112"/>
                    <a:pt x="6711" y="25977"/>
                  </a:cubicBezTo>
                  <a:lnTo>
                    <a:pt x="17102" y="0"/>
                  </a:lnTo>
                  <a:lnTo>
                    <a:pt x="17102" y="0"/>
                  </a:lnTo>
                  <a:lnTo>
                    <a:pt x="14504" y="6061"/>
                  </a:ln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CFCE72F3-719C-4222-6FBF-C2145D64F862}"/>
                </a:ext>
              </a:extLst>
            </p:cNvPr>
            <p:cNvSpPr/>
            <p:nvPr/>
          </p:nvSpPr>
          <p:spPr>
            <a:xfrm>
              <a:off x="6274593" y="3210790"/>
              <a:ext cx="92572" cy="193747"/>
            </a:xfrm>
            <a:custGeom>
              <a:avLst/>
              <a:gdLst>
                <a:gd name="connsiteX0" fmla="*/ 82045 w 92572"/>
                <a:gd name="connsiteY0" fmla="*/ 0 h 193747"/>
                <a:gd name="connsiteX1" fmla="*/ 71654 w 92572"/>
                <a:gd name="connsiteY1" fmla="*/ 6927 h 193747"/>
                <a:gd name="connsiteX2" fmla="*/ 649 w 92572"/>
                <a:gd name="connsiteY2" fmla="*/ 179243 h 193747"/>
                <a:gd name="connsiteX3" fmla="*/ 649 w 92572"/>
                <a:gd name="connsiteY3" fmla="*/ 187036 h 193747"/>
                <a:gd name="connsiteX4" fmla="*/ 6711 w 92572"/>
                <a:gd name="connsiteY4" fmla="*/ 193098 h 193747"/>
                <a:gd name="connsiteX5" fmla="*/ 14504 w 92572"/>
                <a:gd name="connsiteY5" fmla="*/ 193098 h 193747"/>
                <a:gd name="connsiteX6" fmla="*/ 20565 w 92572"/>
                <a:gd name="connsiteY6" fmla="*/ 187036 h 193747"/>
                <a:gd name="connsiteX7" fmla="*/ 91570 w 92572"/>
                <a:gd name="connsiteY7" fmla="*/ 14721 h 193747"/>
                <a:gd name="connsiteX8" fmla="*/ 85508 w 92572"/>
                <a:gd name="connsiteY8" fmla="*/ 0 h 193747"/>
                <a:gd name="connsiteX9" fmla="*/ 82045 w 92572"/>
                <a:gd name="connsiteY9" fmla="*/ 0 h 193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572" h="193747">
                  <a:moveTo>
                    <a:pt x="82045" y="0"/>
                  </a:moveTo>
                  <a:cubicBezTo>
                    <a:pt x="77715" y="0"/>
                    <a:pt x="74252" y="2598"/>
                    <a:pt x="71654" y="6927"/>
                  </a:cubicBezTo>
                  <a:lnTo>
                    <a:pt x="649" y="179243"/>
                  </a:lnTo>
                  <a:cubicBezTo>
                    <a:pt x="-216" y="181841"/>
                    <a:pt x="-216" y="185305"/>
                    <a:pt x="649" y="187036"/>
                  </a:cubicBezTo>
                  <a:cubicBezTo>
                    <a:pt x="1515" y="189634"/>
                    <a:pt x="4113" y="192232"/>
                    <a:pt x="6711" y="193098"/>
                  </a:cubicBezTo>
                  <a:cubicBezTo>
                    <a:pt x="9309" y="193964"/>
                    <a:pt x="12772" y="193964"/>
                    <a:pt x="14504" y="193098"/>
                  </a:cubicBezTo>
                  <a:cubicBezTo>
                    <a:pt x="17102" y="192232"/>
                    <a:pt x="19699" y="189634"/>
                    <a:pt x="20565" y="187036"/>
                  </a:cubicBezTo>
                  <a:lnTo>
                    <a:pt x="91570" y="14721"/>
                  </a:lnTo>
                  <a:cubicBezTo>
                    <a:pt x="94168" y="8659"/>
                    <a:pt x="91570" y="2598"/>
                    <a:pt x="85508" y="0"/>
                  </a:cubicBezTo>
                  <a:cubicBezTo>
                    <a:pt x="84643" y="0"/>
                    <a:pt x="83777" y="0"/>
                    <a:pt x="82045" y="0"/>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764580B-64B5-42AC-B44F-0F62C8727014}"/>
                </a:ext>
              </a:extLst>
            </p:cNvPr>
            <p:cNvSpPr/>
            <p:nvPr/>
          </p:nvSpPr>
          <p:spPr>
            <a:xfrm>
              <a:off x="6160806" y="3485284"/>
              <a:ext cx="93438" cy="194966"/>
            </a:xfrm>
            <a:custGeom>
              <a:avLst/>
              <a:gdLst>
                <a:gd name="connsiteX0" fmla="*/ 82399 w 93438"/>
                <a:gd name="connsiteY0" fmla="*/ 0 h 194966"/>
                <a:gd name="connsiteX1" fmla="*/ 78069 w 93438"/>
                <a:gd name="connsiteY1" fmla="*/ 866 h 194966"/>
                <a:gd name="connsiteX2" fmla="*/ 72008 w 93438"/>
                <a:gd name="connsiteY2" fmla="*/ 6927 h 194966"/>
                <a:gd name="connsiteX3" fmla="*/ 1003 w 93438"/>
                <a:gd name="connsiteY3" fmla="*/ 179243 h 194966"/>
                <a:gd name="connsiteX4" fmla="*/ 7064 w 93438"/>
                <a:gd name="connsiteY4" fmla="*/ 193964 h 194966"/>
                <a:gd name="connsiteX5" fmla="*/ 21785 w 93438"/>
                <a:gd name="connsiteY5" fmla="*/ 187902 h 194966"/>
                <a:gd name="connsiteX6" fmla="*/ 92790 w 93438"/>
                <a:gd name="connsiteY6" fmla="*/ 15586 h 194966"/>
                <a:gd name="connsiteX7" fmla="*/ 92790 w 93438"/>
                <a:gd name="connsiteY7" fmla="*/ 7793 h 194966"/>
                <a:gd name="connsiteX8" fmla="*/ 86728 w 93438"/>
                <a:gd name="connsiteY8" fmla="*/ 1732 h 194966"/>
                <a:gd name="connsiteX9" fmla="*/ 82399 w 93438"/>
                <a:gd name="connsiteY9" fmla="*/ 0 h 194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438" h="194966">
                  <a:moveTo>
                    <a:pt x="82399" y="0"/>
                  </a:moveTo>
                  <a:cubicBezTo>
                    <a:pt x="81533" y="0"/>
                    <a:pt x="79801" y="0"/>
                    <a:pt x="78069" y="866"/>
                  </a:cubicBezTo>
                  <a:cubicBezTo>
                    <a:pt x="75471" y="1732"/>
                    <a:pt x="72873" y="4330"/>
                    <a:pt x="72008" y="6927"/>
                  </a:cubicBezTo>
                  <a:lnTo>
                    <a:pt x="1003" y="179243"/>
                  </a:lnTo>
                  <a:cubicBezTo>
                    <a:pt x="-1595" y="185305"/>
                    <a:pt x="1003" y="191366"/>
                    <a:pt x="7064" y="193964"/>
                  </a:cubicBezTo>
                  <a:cubicBezTo>
                    <a:pt x="13126" y="196561"/>
                    <a:pt x="19187" y="193964"/>
                    <a:pt x="21785" y="187902"/>
                  </a:cubicBezTo>
                  <a:lnTo>
                    <a:pt x="92790" y="15586"/>
                  </a:lnTo>
                  <a:cubicBezTo>
                    <a:pt x="93655" y="12989"/>
                    <a:pt x="93655" y="9525"/>
                    <a:pt x="92790" y="7793"/>
                  </a:cubicBezTo>
                  <a:cubicBezTo>
                    <a:pt x="91924" y="6061"/>
                    <a:pt x="89326" y="2598"/>
                    <a:pt x="86728" y="1732"/>
                  </a:cubicBezTo>
                  <a:cubicBezTo>
                    <a:pt x="84996" y="0"/>
                    <a:pt x="84130" y="0"/>
                    <a:pt x="82399" y="0"/>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EAD839F8-0A4B-C0E1-A6EB-D7B8844C4972}"/>
                </a:ext>
              </a:extLst>
            </p:cNvPr>
            <p:cNvSpPr/>
            <p:nvPr/>
          </p:nvSpPr>
          <p:spPr>
            <a:xfrm>
              <a:off x="6119379" y="3759127"/>
              <a:ext cx="25111" cy="17101"/>
            </a:xfrm>
            <a:custGeom>
              <a:avLst/>
              <a:gdLst>
                <a:gd name="connsiteX0" fmla="*/ 19916 w 25111"/>
                <a:gd name="connsiteY0" fmla="*/ 15370 h 17101"/>
                <a:gd name="connsiteX1" fmla="*/ 13854 w 25111"/>
                <a:gd name="connsiteY1" fmla="*/ 649 h 17101"/>
                <a:gd name="connsiteX2" fmla="*/ 6061 w 25111"/>
                <a:gd name="connsiteY2" fmla="*/ 649 h 17101"/>
                <a:gd name="connsiteX3" fmla="*/ 0 w 25111"/>
                <a:gd name="connsiteY3" fmla="*/ 6711 h 17101"/>
                <a:gd name="connsiteX4" fmla="*/ 25111 w 25111"/>
                <a:gd name="connsiteY4" fmla="*/ 17102 h 17101"/>
                <a:gd name="connsiteX5" fmla="*/ 19916 w 25111"/>
                <a:gd name="connsiteY5" fmla="*/ 15370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 h="17101">
                  <a:moveTo>
                    <a:pt x="19916" y="15370"/>
                  </a:moveTo>
                  <a:cubicBezTo>
                    <a:pt x="22513" y="9309"/>
                    <a:pt x="19916" y="3247"/>
                    <a:pt x="13854" y="649"/>
                  </a:cubicBezTo>
                  <a:cubicBezTo>
                    <a:pt x="11257" y="-216"/>
                    <a:pt x="7793" y="-216"/>
                    <a:pt x="6061" y="649"/>
                  </a:cubicBezTo>
                  <a:cubicBezTo>
                    <a:pt x="3464" y="1515"/>
                    <a:pt x="866" y="4113"/>
                    <a:pt x="0" y="6711"/>
                  </a:cubicBezTo>
                  <a:lnTo>
                    <a:pt x="25111" y="17102"/>
                  </a:lnTo>
                  <a:lnTo>
                    <a:pt x="19916" y="15370"/>
                  </a:ln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637C8BFF-1FAD-8986-5FE0-CD20691DBA54}"/>
                </a:ext>
              </a:extLst>
            </p:cNvPr>
            <p:cNvSpPr/>
            <p:nvPr/>
          </p:nvSpPr>
          <p:spPr>
            <a:xfrm>
              <a:off x="5366038" y="3537238"/>
              <a:ext cx="25977" cy="25977"/>
            </a:xfrm>
            <a:custGeom>
              <a:avLst/>
              <a:gdLst>
                <a:gd name="connsiteX0" fmla="*/ 25977 w 25977"/>
                <a:gd name="connsiteY0" fmla="*/ 12989 h 25977"/>
                <a:gd name="connsiteX1" fmla="*/ 12989 w 25977"/>
                <a:gd name="connsiteY1" fmla="*/ 25977 h 25977"/>
                <a:gd name="connsiteX2" fmla="*/ 0 w 25977"/>
                <a:gd name="connsiteY2" fmla="*/ 12989 h 25977"/>
                <a:gd name="connsiteX3" fmla="*/ 12989 w 25977"/>
                <a:gd name="connsiteY3" fmla="*/ 0 h 25977"/>
                <a:gd name="connsiteX4" fmla="*/ 25977 w 25977"/>
                <a:gd name="connsiteY4" fmla="*/ 12989 h 25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77" h="25977">
                  <a:moveTo>
                    <a:pt x="25977" y="12989"/>
                  </a:moveTo>
                  <a:cubicBezTo>
                    <a:pt x="25977" y="20162"/>
                    <a:pt x="20162" y="25977"/>
                    <a:pt x="12989" y="25977"/>
                  </a:cubicBezTo>
                  <a:cubicBezTo>
                    <a:pt x="5815" y="25977"/>
                    <a:pt x="0" y="20162"/>
                    <a:pt x="0" y="12989"/>
                  </a:cubicBezTo>
                  <a:cubicBezTo>
                    <a:pt x="0" y="5815"/>
                    <a:pt x="5815" y="0"/>
                    <a:pt x="12989" y="0"/>
                  </a:cubicBezTo>
                  <a:cubicBezTo>
                    <a:pt x="20162" y="0"/>
                    <a:pt x="25977" y="5815"/>
                    <a:pt x="25977" y="12989"/>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DC08F976-D5D9-E067-939D-181643F21D01}"/>
                </a:ext>
              </a:extLst>
            </p:cNvPr>
            <p:cNvSpPr/>
            <p:nvPr/>
          </p:nvSpPr>
          <p:spPr>
            <a:xfrm>
              <a:off x="5787736" y="3122468"/>
              <a:ext cx="25977" cy="26410"/>
            </a:xfrm>
            <a:custGeom>
              <a:avLst/>
              <a:gdLst>
                <a:gd name="connsiteX0" fmla="*/ 12989 w 25977"/>
                <a:gd name="connsiteY0" fmla="*/ 0 h 26410"/>
                <a:gd name="connsiteX1" fmla="*/ 3464 w 25977"/>
                <a:gd name="connsiteY1" fmla="*/ 3464 h 26410"/>
                <a:gd name="connsiteX2" fmla="*/ 0 w 25977"/>
                <a:gd name="connsiteY2" fmla="*/ 12989 h 26410"/>
                <a:gd name="connsiteX3" fmla="*/ 3464 w 25977"/>
                <a:gd name="connsiteY3" fmla="*/ 22514 h 26410"/>
                <a:gd name="connsiteX4" fmla="*/ 22514 w 25977"/>
                <a:gd name="connsiteY4" fmla="*/ 22514 h 26410"/>
                <a:gd name="connsiteX5" fmla="*/ 22514 w 25977"/>
                <a:gd name="connsiteY5" fmla="*/ 22514 h 26410"/>
                <a:gd name="connsiteX6" fmla="*/ 25977 w 25977"/>
                <a:gd name="connsiteY6" fmla="*/ 12989 h 26410"/>
                <a:gd name="connsiteX7" fmla="*/ 22514 w 25977"/>
                <a:gd name="connsiteY7" fmla="*/ 3464 h 26410"/>
                <a:gd name="connsiteX8" fmla="*/ 12989 w 25977"/>
                <a:gd name="connsiteY8" fmla="*/ 0 h 26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77" h="26410">
                  <a:moveTo>
                    <a:pt x="12989" y="0"/>
                  </a:moveTo>
                  <a:cubicBezTo>
                    <a:pt x="9525" y="0"/>
                    <a:pt x="6061" y="866"/>
                    <a:pt x="3464" y="3464"/>
                  </a:cubicBezTo>
                  <a:cubicBezTo>
                    <a:pt x="866" y="6061"/>
                    <a:pt x="0" y="9525"/>
                    <a:pt x="0" y="12989"/>
                  </a:cubicBezTo>
                  <a:cubicBezTo>
                    <a:pt x="0" y="16452"/>
                    <a:pt x="866" y="19916"/>
                    <a:pt x="3464" y="22514"/>
                  </a:cubicBezTo>
                  <a:cubicBezTo>
                    <a:pt x="8659" y="27709"/>
                    <a:pt x="17318" y="27709"/>
                    <a:pt x="22514" y="22514"/>
                  </a:cubicBezTo>
                  <a:lnTo>
                    <a:pt x="22514" y="22514"/>
                  </a:lnTo>
                  <a:cubicBezTo>
                    <a:pt x="25111" y="19916"/>
                    <a:pt x="25977" y="16452"/>
                    <a:pt x="25977" y="12989"/>
                  </a:cubicBezTo>
                  <a:cubicBezTo>
                    <a:pt x="25977" y="9525"/>
                    <a:pt x="25111" y="6061"/>
                    <a:pt x="22514" y="3464"/>
                  </a:cubicBezTo>
                  <a:cubicBezTo>
                    <a:pt x="19916" y="866"/>
                    <a:pt x="15587" y="0"/>
                    <a:pt x="12989" y="0"/>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CB118E97-64AB-A273-F26A-8B3E195DFBA1}"/>
                </a:ext>
              </a:extLst>
            </p:cNvPr>
            <p:cNvSpPr/>
            <p:nvPr/>
          </p:nvSpPr>
          <p:spPr>
            <a:xfrm>
              <a:off x="6378286" y="3126797"/>
              <a:ext cx="26843" cy="26843"/>
            </a:xfrm>
            <a:custGeom>
              <a:avLst/>
              <a:gdLst>
                <a:gd name="connsiteX0" fmla="*/ 12989 w 26843"/>
                <a:gd name="connsiteY0" fmla="*/ 0 h 26843"/>
                <a:gd name="connsiteX1" fmla="*/ 0 w 26843"/>
                <a:gd name="connsiteY1" fmla="*/ 12989 h 26843"/>
                <a:gd name="connsiteX2" fmla="*/ 12989 w 26843"/>
                <a:gd name="connsiteY2" fmla="*/ 26843 h 26843"/>
                <a:gd name="connsiteX3" fmla="*/ 22514 w 26843"/>
                <a:gd name="connsiteY3" fmla="*/ 23379 h 26843"/>
                <a:gd name="connsiteX4" fmla="*/ 26843 w 26843"/>
                <a:gd name="connsiteY4" fmla="*/ 13855 h 26843"/>
                <a:gd name="connsiteX5" fmla="*/ 12989 w 26843"/>
                <a:gd name="connsiteY5" fmla="*/ 0 h 26843"/>
                <a:gd name="connsiteX6" fmla="*/ 12989 w 26843"/>
                <a:gd name="connsiteY6"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43" h="26843">
                  <a:moveTo>
                    <a:pt x="12989" y="0"/>
                  </a:moveTo>
                  <a:cubicBezTo>
                    <a:pt x="5196" y="0"/>
                    <a:pt x="0" y="6061"/>
                    <a:pt x="0" y="12989"/>
                  </a:cubicBezTo>
                  <a:cubicBezTo>
                    <a:pt x="0" y="19916"/>
                    <a:pt x="6061" y="25977"/>
                    <a:pt x="12989" y="26843"/>
                  </a:cubicBezTo>
                  <a:cubicBezTo>
                    <a:pt x="16452" y="26843"/>
                    <a:pt x="19916" y="25977"/>
                    <a:pt x="22514" y="23379"/>
                  </a:cubicBezTo>
                  <a:cubicBezTo>
                    <a:pt x="25111" y="20782"/>
                    <a:pt x="26843" y="17318"/>
                    <a:pt x="26843" y="13855"/>
                  </a:cubicBezTo>
                  <a:cubicBezTo>
                    <a:pt x="26843" y="6061"/>
                    <a:pt x="20782" y="0"/>
                    <a:pt x="12989" y="0"/>
                  </a:cubicBezTo>
                  <a:cubicBezTo>
                    <a:pt x="13855" y="0"/>
                    <a:pt x="13855" y="0"/>
                    <a:pt x="12989" y="0"/>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22621439-68BF-CD8A-FE0E-ECF4E3DCC256}"/>
                </a:ext>
              </a:extLst>
            </p:cNvPr>
            <p:cNvSpPr/>
            <p:nvPr/>
          </p:nvSpPr>
          <p:spPr>
            <a:xfrm>
              <a:off x="6794788" y="3545897"/>
              <a:ext cx="26842" cy="26843"/>
            </a:xfrm>
            <a:custGeom>
              <a:avLst/>
              <a:gdLst>
                <a:gd name="connsiteX0" fmla="*/ 13854 w 26842"/>
                <a:gd name="connsiteY0" fmla="*/ 0 h 26843"/>
                <a:gd name="connsiteX1" fmla="*/ 4330 w 26842"/>
                <a:gd name="connsiteY1" fmla="*/ 3464 h 26843"/>
                <a:gd name="connsiteX2" fmla="*/ 0 w 26842"/>
                <a:gd name="connsiteY2" fmla="*/ 12989 h 26843"/>
                <a:gd name="connsiteX3" fmla="*/ 3464 w 26842"/>
                <a:gd name="connsiteY3" fmla="*/ 22514 h 26843"/>
                <a:gd name="connsiteX4" fmla="*/ 12989 w 26842"/>
                <a:gd name="connsiteY4" fmla="*/ 26843 h 26843"/>
                <a:gd name="connsiteX5" fmla="*/ 22513 w 26842"/>
                <a:gd name="connsiteY5" fmla="*/ 23380 h 26843"/>
                <a:gd name="connsiteX6" fmla="*/ 26843 w 26842"/>
                <a:gd name="connsiteY6" fmla="*/ 13855 h 26843"/>
                <a:gd name="connsiteX7" fmla="*/ 23379 w 26842"/>
                <a:gd name="connsiteY7" fmla="*/ 4330 h 26843"/>
                <a:gd name="connsiteX8" fmla="*/ 13854 w 26842"/>
                <a:gd name="connsiteY8" fmla="*/ 0 h 26843"/>
                <a:gd name="connsiteX9" fmla="*/ 13854 w 26842"/>
                <a:gd name="connsiteY9"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842" h="26843">
                  <a:moveTo>
                    <a:pt x="13854" y="0"/>
                  </a:moveTo>
                  <a:cubicBezTo>
                    <a:pt x="10391" y="0"/>
                    <a:pt x="6927" y="866"/>
                    <a:pt x="4330" y="3464"/>
                  </a:cubicBezTo>
                  <a:cubicBezTo>
                    <a:pt x="1732" y="6061"/>
                    <a:pt x="0" y="9525"/>
                    <a:pt x="0" y="12989"/>
                  </a:cubicBezTo>
                  <a:cubicBezTo>
                    <a:pt x="0" y="16452"/>
                    <a:pt x="866" y="19916"/>
                    <a:pt x="3464" y="22514"/>
                  </a:cubicBezTo>
                  <a:cubicBezTo>
                    <a:pt x="6061" y="25111"/>
                    <a:pt x="9525" y="26843"/>
                    <a:pt x="12989" y="26843"/>
                  </a:cubicBezTo>
                  <a:cubicBezTo>
                    <a:pt x="16452" y="26843"/>
                    <a:pt x="19916" y="25977"/>
                    <a:pt x="22513" y="23380"/>
                  </a:cubicBezTo>
                  <a:cubicBezTo>
                    <a:pt x="25111" y="20782"/>
                    <a:pt x="26843" y="17318"/>
                    <a:pt x="26843" y="13855"/>
                  </a:cubicBezTo>
                  <a:cubicBezTo>
                    <a:pt x="26843" y="10391"/>
                    <a:pt x="25977" y="6927"/>
                    <a:pt x="23379" y="4330"/>
                  </a:cubicBezTo>
                  <a:cubicBezTo>
                    <a:pt x="21648" y="1732"/>
                    <a:pt x="17318" y="0"/>
                    <a:pt x="13854" y="0"/>
                  </a:cubicBezTo>
                  <a:cubicBezTo>
                    <a:pt x="14720" y="0"/>
                    <a:pt x="14720" y="0"/>
                    <a:pt x="13854" y="0"/>
                  </a:cubicBezTo>
                  <a:close/>
                </a:path>
              </a:pathLst>
            </a:custGeom>
            <a:grpFill/>
            <a:ln w="8653" cap="flat">
              <a:noFill/>
              <a:prstDash val="solid"/>
              <a:miter/>
            </a:ln>
          </p:spPr>
          <p:txBody>
            <a:bodyPr rtlCol="0" anchor="ctr"/>
            <a:lstStyle/>
            <a:p>
              <a:endParaRPr lang="en-US"/>
            </a:p>
          </p:txBody>
        </p:sp>
      </p:grpSp>
      <p:grpSp>
        <p:nvGrpSpPr>
          <p:cNvPr id="5" name="Group 4">
            <a:extLst>
              <a:ext uri="{FF2B5EF4-FFF2-40B4-BE49-F238E27FC236}">
                <a16:creationId xmlns:a16="http://schemas.microsoft.com/office/drawing/2014/main" id="{14218351-C1AA-91E2-CC83-4197EE8284E0}"/>
              </a:ext>
            </a:extLst>
          </p:cNvPr>
          <p:cNvGrpSpPr>
            <a:grpSpLocks noChangeAspect="1"/>
          </p:cNvGrpSpPr>
          <p:nvPr/>
        </p:nvGrpSpPr>
        <p:grpSpPr>
          <a:xfrm>
            <a:off x="3672256" y="1314900"/>
            <a:ext cx="4828032" cy="4828032"/>
            <a:chOff x="0" y="0"/>
            <a:chExt cx="2560320" cy="2560320"/>
          </a:xfrm>
        </p:grpSpPr>
        <p:grpSp>
          <p:nvGrpSpPr>
            <p:cNvPr id="6" name="Group 5">
              <a:extLst>
                <a:ext uri="{FF2B5EF4-FFF2-40B4-BE49-F238E27FC236}">
                  <a16:creationId xmlns:a16="http://schemas.microsoft.com/office/drawing/2014/main" id="{C49C9B4B-3A27-9BFD-FED0-A86FA7D3D9E5}"/>
                </a:ext>
              </a:extLst>
            </p:cNvPr>
            <p:cNvGrpSpPr/>
            <p:nvPr/>
          </p:nvGrpSpPr>
          <p:grpSpPr>
            <a:xfrm>
              <a:off x="0" y="0"/>
              <a:ext cx="2560320" cy="2560320"/>
              <a:chOff x="0" y="0"/>
              <a:chExt cx="2560320" cy="2563495"/>
            </a:xfrm>
          </p:grpSpPr>
          <p:sp>
            <p:nvSpPr>
              <p:cNvPr id="145" name="Oval 144">
                <a:extLst>
                  <a:ext uri="{FF2B5EF4-FFF2-40B4-BE49-F238E27FC236}">
                    <a16:creationId xmlns:a16="http://schemas.microsoft.com/office/drawing/2014/main" id="{480DEB09-609E-69DF-6D46-2AD30239D04A}"/>
                  </a:ext>
                </a:extLst>
              </p:cNvPr>
              <p:cNvSpPr>
                <a:spLocks noChangeAspect="1"/>
              </p:cNvSpPr>
              <p:nvPr/>
            </p:nvSpPr>
            <p:spPr>
              <a:xfrm>
                <a:off x="0" y="0"/>
                <a:ext cx="2560320" cy="2563495"/>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146" name="Group 145">
                <a:extLst>
                  <a:ext uri="{FF2B5EF4-FFF2-40B4-BE49-F238E27FC236}">
                    <a16:creationId xmlns:a16="http://schemas.microsoft.com/office/drawing/2014/main" id="{BCD44C17-4421-2A42-B2A9-8318CF7A127E}"/>
                  </a:ext>
                </a:extLst>
              </p:cNvPr>
              <p:cNvGrpSpPr>
                <a:grpSpLocks noChangeAspect="1"/>
              </p:cNvGrpSpPr>
              <p:nvPr/>
            </p:nvGrpSpPr>
            <p:grpSpPr>
              <a:xfrm>
                <a:off x="48894" y="44449"/>
                <a:ext cx="2468879" cy="2472054"/>
                <a:chOff x="48894" y="44449"/>
                <a:chExt cx="2000249" cy="2000249"/>
              </a:xfrm>
            </p:grpSpPr>
            <p:grpSp>
              <p:nvGrpSpPr>
                <p:cNvPr id="147" name="Graphic 4">
                  <a:extLst>
                    <a:ext uri="{FF2B5EF4-FFF2-40B4-BE49-F238E27FC236}">
                      <a16:creationId xmlns:a16="http://schemas.microsoft.com/office/drawing/2014/main" id="{20DBF974-B616-F427-B8E1-DFB4963BFF08}"/>
                    </a:ext>
                  </a:extLst>
                </p:cNvPr>
                <p:cNvGrpSpPr/>
                <p:nvPr/>
              </p:nvGrpSpPr>
              <p:grpSpPr>
                <a:xfrm>
                  <a:off x="48894" y="44449"/>
                  <a:ext cx="2000249" cy="2000249"/>
                  <a:chOff x="48894" y="44449"/>
                  <a:chExt cx="2000249" cy="2000249"/>
                </a:xfrm>
                <a:solidFill>
                  <a:srgbClr val="231F20"/>
                </a:solidFill>
              </p:grpSpPr>
              <p:sp>
                <p:nvSpPr>
                  <p:cNvPr id="257" name="Freeform 256">
                    <a:extLst>
                      <a:ext uri="{FF2B5EF4-FFF2-40B4-BE49-F238E27FC236}">
                        <a16:creationId xmlns:a16="http://schemas.microsoft.com/office/drawing/2014/main" id="{1C7CD3B7-936F-9675-A42C-2709307BD05A}"/>
                      </a:ext>
                    </a:extLst>
                  </p:cNvPr>
                  <p:cNvSpPr/>
                  <p:nvPr/>
                </p:nvSpPr>
                <p:spPr>
                  <a:xfrm>
                    <a:off x="48894" y="44449"/>
                    <a:ext cx="984884" cy="984884"/>
                  </a:xfrm>
                  <a:custGeom>
                    <a:avLst/>
                    <a:gdLst>
                      <a:gd name="connsiteX0" fmla="*/ 261938 w 984884"/>
                      <a:gd name="connsiteY0" fmla="*/ 984885 h 984884"/>
                      <a:gd name="connsiteX1" fmla="*/ 984885 w 984884"/>
                      <a:gd name="connsiteY1" fmla="*/ 261938 h 984884"/>
                      <a:gd name="connsiteX2" fmla="*/ 984885 w 984884"/>
                      <a:gd name="connsiteY2" fmla="*/ 0 h 984884"/>
                      <a:gd name="connsiteX3" fmla="*/ 0 w 984884"/>
                      <a:gd name="connsiteY3" fmla="*/ 984885 h 984884"/>
                      <a:gd name="connsiteX4" fmla="*/ 261938 w 984884"/>
                      <a:gd name="connsiteY4" fmla="*/ 984885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261938" y="984885"/>
                        </a:moveTo>
                        <a:cubicBezTo>
                          <a:pt x="270510" y="589597"/>
                          <a:pt x="589597" y="269558"/>
                          <a:pt x="984885" y="261938"/>
                        </a:cubicBezTo>
                        <a:lnTo>
                          <a:pt x="984885" y="0"/>
                        </a:lnTo>
                        <a:cubicBezTo>
                          <a:pt x="444817" y="8572"/>
                          <a:pt x="8572" y="444817"/>
                          <a:pt x="0" y="984885"/>
                        </a:cubicBezTo>
                        <a:lnTo>
                          <a:pt x="261938" y="984885"/>
                        </a:lnTo>
                        <a:close/>
                      </a:path>
                    </a:pathLst>
                  </a:custGeom>
                  <a:solidFill>
                    <a:srgbClr val="E3A1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8" name="Freeform 257">
                    <a:extLst>
                      <a:ext uri="{FF2B5EF4-FFF2-40B4-BE49-F238E27FC236}">
                        <a16:creationId xmlns:a16="http://schemas.microsoft.com/office/drawing/2014/main" id="{A3DD2486-0570-C611-9731-262B34E5B6B5}"/>
                      </a:ext>
                    </a:extLst>
                  </p:cNvPr>
                  <p:cNvSpPr/>
                  <p:nvPr/>
                </p:nvSpPr>
                <p:spPr>
                  <a:xfrm>
                    <a:off x="48894" y="1059814"/>
                    <a:ext cx="984884" cy="984884"/>
                  </a:xfrm>
                  <a:custGeom>
                    <a:avLst/>
                    <a:gdLst>
                      <a:gd name="connsiteX0" fmla="*/ 261938 w 984884"/>
                      <a:gd name="connsiteY0" fmla="*/ 0 h 984884"/>
                      <a:gd name="connsiteX1" fmla="*/ 0 w 984884"/>
                      <a:gd name="connsiteY1" fmla="*/ 0 h 984884"/>
                      <a:gd name="connsiteX2" fmla="*/ 984885 w 984884"/>
                      <a:gd name="connsiteY2" fmla="*/ 984885 h 984884"/>
                      <a:gd name="connsiteX3" fmla="*/ 984885 w 984884"/>
                      <a:gd name="connsiteY3" fmla="*/ 722947 h 984884"/>
                      <a:gd name="connsiteX4" fmla="*/ 261938 w 984884"/>
                      <a:gd name="connsiteY4" fmla="*/ 0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261938" y="0"/>
                        </a:moveTo>
                        <a:lnTo>
                          <a:pt x="0" y="0"/>
                        </a:lnTo>
                        <a:cubicBezTo>
                          <a:pt x="8572" y="540067"/>
                          <a:pt x="444817" y="976313"/>
                          <a:pt x="984885" y="984885"/>
                        </a:cubicBezTo>
                        <a:lnTo>
                          <a:pt x="984885" y="722947"/>
                        </a:lnTo>
                        <a:cubicBezTo>
                          <a:pt x="589597" y="714375"/>
                          <a:pt x="269558" y="395288"/>
                          <a:pt x="261938" y="0"/>
                        </a:cubicBezTo>
                        <a:close/>
                      </a:path>
                    </a:pathLst>
                  </a:custGeom>
                  <a:solidFill>
                    <a:srgbClr val="FFB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9" name="Freeform 258">
                    <a:extLst>
                      <a:ext uri="{FF2B5EF4-FFF2-40B4-BE49-F238E27FC236}">
                        <a16:creationId xmlns:a16="http://schemas.microsoft.com/office/drawing/2014/main" id="{C0F992D4-3B6C-AF8B-B536-2D3BC7FE7C7A}"/>
                      </a:ext>
                    </a:extLst>
                  </p:cNvPr>
                  <p:cNvSpPr/>
                  <p:nvPr/>
                </p:nvSpPr>
                <p:spPr>
                  <a:xfrm>
                    <a:off x="1064259" y="44449"/>
                    <a:ext cx="984884" cy="984884"/>
                  </a:xfrm>
                  <a:custGeom>
                    <a:avLst/>
                    <a:gdLst>
                      <a:gd name="connsiteX0" fmla="*/ 722947 w 984884"/>
                      <a:gd name="connsiteY0" fmla="*/ 984885 h 984884"/>
                      <a:gd name="connsiteX1" fmla="*/ 984885 w 984884"/>
                      <a:gd name="connsiteY1" fmla="*/ 984885 h 984884"/>
                      <a:gd name="connsiteX2" fmla="*/ 0 w 984884"/>
                      <a:gd name="connsiteY2" fmla="*/ 0 h 984884"/>
                      <a:gd name="connsiteX3" fmla="*/ 0 w 984884"/>
                      <a:gd name="connsiteY3" fmla="*/ 261938 h 984884"/>
                      <a:gd name="connsiteX4" fmla="*/ 722947 w 984884"/>
                      <a:gd name="connsiteY4" fmla="*/ 984885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722947" y="984885"/>
                        </a:moveTo>
                        <a:lnTo>
                          <a:pt x="984885" y="984885"/>
                        </a:lnTo>
                        <a:cubicBezTo>
                          <a:pt x="976313" y="444817"/>
                          <a:pt x="540068" y="8572"/>
                          <a:pt x="0" y="0"/>
                        </a:cubicBezTo>
                        <a:lnTo>
                          <a:pt x="0" y="261938"/>
                        </a:lnTo>
                        <a:cubicBezTo>
                          <a:pt x="396240" y="269558"/>
                          <a:pt x="715328" y="588645"/>
                          <a:pt x="722947" y="984885"/>
                        </a:cubicBez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0" name="Freeform 259">
                    <a:extLst>
                      <a:ext uri="{FF2B5EF4-FFF2-40B4-BE49-F238E27FC236}">
                        <a16:creationId xmlns:a16="http://schemas.microsoft.com/office/drawing/2014/main" id="{698044D5-280E-E555-E40C-19F3D6A8579C}"/>
                      </a:ext>
                    </a:extLst>
                  </p:cNvPr>
                  <p:cNvSpPr/>
                  <p:nvPr/>
                </p:nvSpPr>
                <p:spPr>
                  <a:xfrm>
                    <a:off x="1064259" y="1059814"/>
                    <a:ext cx="984884" cy="984884"/>
                  </a:xfrm>
                  <a:custGeom>
                    <a:avLst/>
                    <a:gdLst>
                      <a:gd name="connsiteX0" fmla="*/ 722947 w 984884"/>
                      <a:gd name="connsiteY0" fmla="*/ 0 h 984884"/>
                      <a:gd name="connsiteX1" fmla="*/ 0 w 984884"/>
                      <a:gd name="connsiteY1" fmla="*/ 722947 h 984884"/>
                      <a:gd name="connsiteX2" fmla="*/ 0 w 984884"/>
                      <a:gd name="connsiteY2" fmla="*/ 984885 h 984884"/>
                      <a:gd name="connsiteX3" fmla="*/ 984885 w 984884"/>
                      <a:gd name="connsiteY3" fmla="*/ 0 h 984884"/>
                      <a:gd name="connsiteX4" fmla="*/ 722947 w 984884"/>
                      <a:gd name="connsiteY4" fmla="*/ 0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722947" y="0"/>
                        </a:moveTo>
                        <a:cubicBezTo>
                          <a:pt x="714375" y="395288"/>
                          <a:pt x="395288" y="715328"/>
                          <a:pt x="0" y="722947"/>
                        </a:cubicBezTo>
                        <a:lnTo>
                          <a:pt x="0" y="984885"/>
                        </a:lnTo>
                        <a:cubicBezTo>
                          <a:pt x="540068" y="976313"/>
                          <a:pt x="976313" y="540067"/>
                          <a:pt x="984885" y="0"/>
                        </a:cubicBezTo>
                        <a:lnTo>
                          <a:pt x="722947" y="0"/>
                        </a:lnTo>
                        <a:close/>
                      </a:path>
                    </a:pathLst>
                  </a:custGeom>
                  <a:solidFill>
                    <a:srgbClr val="9B75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48" name="Graphic 4">
                  <a:extLst>
                    <a:ext uri="{FF2B5EF4-FFF2-40B4-BE49-F238E27FC236}">
                      <a16:creationId xmlns:a16="http://schemas.microsoft.com/office/drawing/2014/main" id="{AB4DC2C3-8B90-A115-6550-DF64A93E5A72}"/>
                    </a:ext>
                  </a:extLst>
                </p:cNvPr>
                <p:cNvGrpSpPr/>
                <p:nvPr/>
              </p:nvGrpSpPr>
              <p:grpSpPr>
                <a:xfrm>
                  <a:off x="141033" y="138746"/>
                  <a:ext cx="835596" cy="858202"/>
                  <a:chOff x="141033" y="138746"/>
                  <a:chExt cx="835596" cy="858202"/>
                </a:xfrm>
                <a:solidFill>
                  <a:srgbClr val="FFFFFF"/>
                </a:solidFill>
              </p:grpSpPr>
              <p:sp>
                <p:nvSpPr>
                  <p:cNvPr id="242" name="Freeform 241">
                    <a:extLst>
                      <a:ext uri="{FF2B5EF4-FFF2-40B4-BE49-F238E27FC236}">
                        <a16:creationId xmlns:a16="http://schemas.microsoft.com/office/drawing/2014/main" id="{A5371192-8B34-97DB-1F9D-CFDE8D8CED41}"/>
                      </a:ext>
                    </a:extLst>
                  </p:cNvPr>
                  <p:cNvSpPr/>
                  <p:nvPr/>
                </p:nvSpPr>
                <p:spPr>
                  <a:xfrm>
                    <a:off x="141033" y="925304"/>
                    <a:ext cx="107186" cy="71644"/>
                  </a:xfrm>
                  <a:custGeom>
                    <a:avLst/>
                    <a:gdLst>
                      <a:gd name="connsiteX0" fmla="*/ 41211 w 107186"/>
                      <a:gd name="connsiteY0" fmla="*/ 207 h 71644"/>
                      <a:gd name="connsiteX1" fmla="*/ 73596 w 107186"/>
                      <a:gd name="connsiteY1" fmla="*/ 34497 h 71644"/>
                      <a:gd name="connsiteX2" fmla="*/ 71691 w 107186"/>
                      <a:gd name="connsiteY2" fmla="*/ 50689 h 71644"/>
                      <a:gd name="connsiteX3" fmla="*/ 104076 w 107186"/>
                      <a:gd name="connsiteY3" fmla="*/ 53547 h 71644"/>
                      <a:gd name="connsiteX4" fmla="*/ 106933 w 107186"/>
                      <a:gd name="connsiteY4" fmla="*/ 57357 h 71644"/>
                      <a:gd name="connsiteX5" fmla="*/ 105981 w 107186"/>
                      <a:gd name="connsiteY5" fmla="*/ 68787 h 71644"/>
                      <a:gd name="connsiteX6" fmla="*/ 102171 w 107186"/>
                      <a:gd name="connsiteY6" fmla="*/ 71644 h 71644"/>
                      <a:gd name="connsiteX7" fmla="*/ 3111 w 107186"/>
                      <a:gd name="connsiteY7" fmla="*/ 62119 h 71644"/>
                      <a:gd name="connsiteX8" fmla="*/ 253 w 107186"/>
                      <a:gd name="connsiteY8" fmla="*/ 58309 h 71644"/>
                      <a:gd name="connsiteX9" fmla="*/ 1206 w 107186"/>
                      <a:gd name="connsiteY9" fmla="*/ 44022 h 71644"/>
                      <a:gd name="connsiteX10" fmla="*/ 3111 w 107186"/>
                      <a:gd name="connsiteY10" fmla="*/ 27829 h 71644"/>
                      <a:gd name="connsiteX11" fmla="*/ 41211 w 107186"/>
                      <a:gd name="connsiteY11" fmla="*/ 207 h 71644"/>
                      <a:gd name="connsiteX12" fmla="*/ 40258 w 107186"/>
                      <a:gd name="connsiteY12" fmla="*/ 18304 h 71644"/>
                      <a:gd name="connsiteX13" fmla="*/ 23113 w 107186"/>
                      <a:gd name="connsiteY13" fmla="*/ 29734 h 71644"/>
                      <a:gd name="connsiteX14" fmla="*/ 21208 w 107186"/>
                      <a:gd name="connsiteY14" fmla="*/ 45927 h 71644"/>
                      <a:gd name="connsiteX15" fmla="*/ 52641 w 107186"/>
                      <a:gd name="connsiteY15" fmla="*/ 48784 h 71644"/>
                      <a:gd name="connsiteX16" fmla="*/ 54546 w 107186"/>
                      <a:gd name="connsiteY16" fmla="*/ 32592 h 71644"/>
                      <a:gd name="connsiteX17" fmla="*/ 40258 w 107186"/>
                      <a:gd name="connsiteY17" fmla="*/ 18304 h 71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7186" h="71644">
                        <a:moveTo>
                          <a:pt x="41211" y="207"/>
                        </a:moveTo>
                        <a:cubicBezTo>
                          <a:pt x="60261" y="2112"/>
                          <a:pt x="75501" y="17352"/>
                          <a:pt x="73596" y="34497"/>
                        </a:cubicBezTo>
                        <a:lnTo>
                          <a:pt x="71691" y="50689"/>
                        </a:lnTo>
                        <a:lnTo>
                          <a:pt x="104076" y="53547"/>
                        </a:lnTo>
                        <a:cubicBezTo>
                          <a:pt x="105981" y="53547"/>
                          <a:pt x="107886" y="55452"/>
                          <a:pt x="106933" y="57357"/>
                        </a:cubicBezTo>
                        <a:lnTo>
                          <a:pt x="105981" y="68787"/>
                        </a:lnTo>
                        <a:cubicBezTo>
                          <a:pt x="105981" y="70692"/>
                          <a:pt x="104076" y="71644"/>
                          <a:pt x="102171" y="71644"/>
                        </a:cubicBezTo>
                        <a:lnTo>
                          <a:pt x="3111" y="62119"/>
                        </a:lnTo>
                        <a:cubicBezTo>
                          <a:pt x="1206" y="62119"/>
                          <a:pt x="-699" y="60214"/>
                          <a:pt x="253" y="58309"/>
                        </a:cubicBezTo>
                        <a:lnTo>
                          <a:pt x="1206" y="44022"/>
                        </a:lnTo>
                        <a:lnTo>
                          <a:pt x="3111" y="27829"/>
                        </a:lnTo>
                        <a:cubicBezTo>
                          <a:pt x="5016" y="9732"/>
                          <a:pt x="22161" y="-1698"/>
                          <a:pt x="41211" y="207"/>
                        </a:cubicBezTo>
                        <a:close/>
                        <a:moveTo>
                          <a:pt x="40258" y="18304"/>
                        </a:moveTo>
                        <a:cubicBezTo>
                          <a:pt x="31686" y="17352"/>
                          <a:pt x="24066" y="22114"/>
                          <a:pt x="23113" y="29734"/>
                        </a:cubicBezTo>
                        <a:lnTo>
                          <a:pt x="21208" y="45927"/>
                        </a:lnTo>
                        <a:lnTo>
                          <a:pt x="52641" y="48784"/>
                        </a:lnTo>
                        <a:lnTo>
                          <a:pt x="54546" y="32592"/>
                        </a:lnTo>
                        <a:cubicBezTo>
                          <a:pt x="55498" y="24972"/>
                          <a:pt x="48831" y="18304"/>
                          <a:pt x="40258" y="1830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3" name="Freeform 242">
                    <a:extLst>
                      <a:ext uri="{FF2B5EF4-FFF2-40B4-BE49-F238E27FC236}">
                        <a16:creationId xmlns:a16="http://schemas.microsoft.com/office/drawing/2014/main" id="{6A246139-6D09-5541-D424-2187BE9EE4A7}"/>
                      </a:ext>
                    </a:extLst>
                  </p:cNvPr>
                  <p:cNvSpPr/>
                  <p:nvPr/>
                </p:nvSpPr>
                <p:spPr>
                  <a:xfrm>
                    <a:off x="149606" y="845670"/>
                    <a:ext cx="118606" cy="77357"/>
                  </a:xfrm>
                  <a:custGeom>
                    <a:avLst/>
                    <a:gdLst>
                      <a:gd name="connsiteX0" fmla="*/ 118363 w 118606"/>
                      <a:gd name="connsiteY0" fmla="*/ 8404 h 77357"/>
                      <a:gd name="connsiteX1" fmla="*/ 115506 w 118606"/>
                      <a:gd name="connsiteY1" fmla="*/ 21739 h 77357"/>
                      <a:gd name="connsiteX2" fmla="*/ 112648 w 118606"/>
                      <a:gd name="connsiteY2" fmla="*/ 25549 h 77357"/>
                      <a:gd name="connsiteX3" fmla="*/ 73596 w 118606"/>
                      <a:gd name="connsiteY3" fmla="*/ 42694 h 77357"/>
                      <a:gd name="connsiteX4" fmla="*/ 71691 w 118606"/>
                      <a:gd name="connsiteY4" fmla="*/ 53171 h 77357"/>
                      <a:gd name="connsiteX5" fmla="*/ 104076 w 118606"/>
                      <a:gd name="connsiteY5" fmla="*/ 59839 h 77357"/>
                      <a:gd name="connsiteX6" fmla="*/ 106933 w 118606"/>
                      <a:gd name="connsiteY6" fmla="*/ 63649 h 77357"/>
                      <a:gd name="connsiteX7" fmla="*/ 105028 w 118606"/>
                      <a:gd name="connsiteY7" fmla="*/ 75079 h 77357"/>
                      <a:gd name="connsiteX8" fmla="*/ 101218 w 118606"/>
                      <a:gd name="connsiteY8" fmla="*/ 76984 h 77357"/>
                      <a:gd name="connsiteX9" fmla="*/ 3111 w 118606"/>
                      <a:gd name="connsiteY9" fmla="*/ 57934 h 77357"/>
                      <a:gd name="connsiteX10" fmla="*/ 253 w 118606"/>
                      <a:gd name="connsiteY10" fmla="*/ 54124 h 77357"/>
                      <a:gd name="connsiteX11" fmla="*/ 3111 w 118606"/>
                      <a:gd name="connsiteY11" fmla="*/ 39836 h 77357"/>
                      <a:gd name="connsiteX12" fmla="*/ 5968 w 118606"/>
                      <a:gd name="connsiteY12" fmla="*/ 23644 h 77357"/>
                      <a:gd name="connsiteX13" fmla="*/ 46926 w 118606"/>
                      <a:gd name="connsiteY13" fmla="*/ 784 h 77357"/>
                      <a:gd name="connsiteX14" fmla="*/ 73596 w 118606"/>
                      <a:gd name="connsiteY14" fmla="*/ 23644 h 77357"/>
                      <a:gd name="connsiteX15" fmla="*/ 113601 w 118606"/>
                      <a:gd name="connsiteY15" fmla="*/ 6499 h 77357"/>
                      <a:gd name="connsiteX16" fmla="*/ 118363 w 118606"/>
                      <a:gd name="connsiteY16" fmla="*/ 8404 h 77357"/>
                      <a:gd name="connsiteX17" fmla="*/ 54546 w 118606"/>
                      <a:gd name="connsiteY17" fmla="*/ 49361 h 77357"/>
                      <a:gd name="connsiteX18" fmla="*/ 57403 w 118606"/>
                      <a:gd name="connsiteY18" fmla="*/ 33169 h 77357"/>
                      <a:gd name="connsiteX19" fmla="*/ 44068 w 118606"/>
                      <a:gd name="connsiteY19" fmla="*/ 17929 h 77357"/>
                      <a:gd name="connsiteX20" fmla="*/ 25971 w 118606"/>
                      <a:gd name="connsiteY20" fmla="*/ 27454 h 77357"/>
                      <a:gd name="connsiteX21" fmla="*/ 23113 w 118606"/>
                      <a:gd name="connsiteY21" fmla="*/ 43646 h 77357"/>
                      <a:gd name="connsiteX22" fmla="*/ 54546 w 118606"/>
                      <a:gd name="connsiteY22" fmla="*/ 49361 h 77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8606" h="77357">
                        <a:moveTo>
                          <a:pt x="118363" y="8404"/>
                        </a:moveTo>
                        <a:lnTo>
                          <a:pt x="115506" y="21739"/>
                        </a:lnTo>
                        <a:cubicBezTo>
                          <a:pt x="115506" y="23644"/>
                          <a:pt x="114553" y="24596"/>
                          <a:pt x="112648" y="25549"/>
                        </a:cubicBezTo>
                        <a:lnTo>
                          <a:pt x="73596" y="42694"/>
                        </a:lnTo>
                        <a:lnTo>
                          <a:pt x="71691" y="53171"/>
                        </a:lnTo>
                        <a:lnTo>
                          <a:pt x="104076" y="59839"/>
                        </a:lnTo>
                        <a:cubicBezTo>
                          <a:pt x="105981" y="59839"/>
                          <a:pt x="107886" y="61744"/>
                          <a:pt x="106933" y="63649"/>
                        </a:cubicBezTo>
                        <a:lnTo>
                          <a:pt x="105028" y="75079"/>
                        </a:lnTo>
                        <a:cubicBezTo>
                          <a:pt x="105028" y="76984"/>
                          <a:pt x="103123" y="77936"/>
                          <a:pt x="101218" y="76984"/>
                        </a:cubicBezTo>
                        <a:lnTo>
                          <a:pt x="3111" y="57934"/>
                        </a:lnTo>
                        <a:cubicBezTo>
                          <a:pt x="1206" y="57934"/>
                          <a:pt x="-699" y="56029"/>
                          <a:pt x="253" y="54124"/>
                        </a:cubicBezTo>
                        <a:lnTo>
                          <a:pt x="3111" y="39836"/>
                        </a:lnTo>
                        <a:lnTo>
                          <a:pt x="5968" y="23644"/>
                        </a:lnTo>
                        <a:cubicBezTo>
                          <a:pt x="8826" y="7451"/>
                          <a:pt x="26923" y="-3026"/>
                          <a:pt x="46926" y="784"/>
                        </a:cubicBezTo>
                        <a:cubicBezTo>
                          <a:pt x="60261" y="3641"/>
                          <a:pt x="69786" y="12214"/>
                          <a:pt x="73596" y="23644"/>
                        </a:cubicBezTo>
                        <a:lnTo>
                          <a:pt x="113601" y="6499"/>
                        </a:lnTo>
                        <a:cubicBezTo>
                          <a:pt x="117411" y="4594"/>
                          <a:pt x="119316" y="5546"/>
                          <a:pt x="118363" y="8404"/>
                        </a:cubicBezTo>
                        <a:close/>
                        <a:moveTo>
                          <a:pt x="54546" y="49361"/>
                        </a:moveTo>
                        <a:lnTo>
                          <a:pt x="57403" y="33169"/>
                        </a:lnTo>
                        <a:cubicBezTo>
                          <a:pt x="58356" y="26501"/>
                          <a:pt x="52641" y="19834"/>
                          <a:pt x="44068" y="17929"/>
                        </a:cubicBezTo>
                        <a:cubicBezTo>
                          <a:pt x="35496" y="16024"/>
                          <a:pt x="27876" y="20786"/>
                          <a:pt x="25971" y="27454"/>
                        </a:cubicBezTo>
                        <a:lnTo>
                          <a:pt x="23113" y="43646"/>
                        </a:lnTo>
                        <a:lnTo>
                          <a:pt x="54546" y="49361"/>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4" name="Freeform 243">
                    <a:extLst>
                      <a:ext uri="{FF2B5EF4-FFF2-40B4-BE49-F238E27FC236}">
                        <a16:creationId xmlns:a16="http://schemas.microsoft.com/office/drawing/2014/main" id="{6370AFC7-F5AA-6EFD-D973-CB763F4CDBF6}"/>
                      </a:ext>
                    </a:extLst>
                  </p:cNvPr>
                  <p:cNvSpPr/>
                  <p:nvPr/>
                </p:nvSpPr>
                <p:spPr>
                  <a:xfrm>
                    <a:off x="175675" y="745257"/>
                    <a:ext cx="109340" cy="95712"/>
                  </a:xfrm>
                  <a:custGeom>
                    <a:avLst/>
                    <a:gdLst>
                      <a:gd name="connsiteX0" fmla="*/ 40859 w 109340"/>
                      <a:gd name="connsiteY0" fmla="*/ 92624 h 95712"/>
                      <a:gd name="connsiteX1" fmla="*/ 1806 w 109340"/>
                      <a:gd name="connsiteY1" fmla="*/ 31664 h 95712"/>
                      <a:gd name="connsiteX2" fmla="*/ 68481 w 109340"/>
                      <a:gd name="connsiteY2" fmla="*/ 3089 h 95712"/>
                      <a:gd name="connsiteX3" fmla="*/ 107534 w 109340"/>
                      <a:gd name="connsiteY3" fmla="*/ 64049 h 95712"/>
                      <a:gd name="connsiteX4" fmla="*/ 40859 w 109340"/>
                      <a:gd name="connsiteY4" fmla="*/ 92624 h 95712"/>
                      <a:gd name="connsiteX5" fmla="*/ 63719 w 109340"/>
                      <a:gd name="connsiteY5" fmla="*/ 20234 h 95712"/>
                      <a:gd name="connsiteX6" fmla="*/ 21809 w 109340"/>
                      <a:gd name="connsiteY6" fmla="*/ 38332 h 95712"/>
                      <a:gd name="connsiteX7" fmla="*/ 46574 w 109340"/>
                      <a:gd name="connsiteY7" fmla="*/ 76432 h 95712"/>
                      <a:gd name="connsiteX8" fmla="*/ 88484 w 109340"/>
                      <a:gd name="connsiteY8" fmla="*/ 58334 h 95712"/>
                      <a:gd name="connsiteX9" fmla="*/ 63719 w 109340"/>
                      <a:gd name="connsiteY9" fmla="*/ 20234 h 95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340" h="95712">
                        <a:moveTo>
                          <a:pt x="40859" y="92624"/>
                        </a:moveTo>
                        <a:cubicBezTo>
                          <a:pt x="11331" y="83099"/>
                          <a:pt x="-5814" y="56429"/>
                          <a:pt x="1806" y="31664"/>
                        </a:cubicBezTo>
                        <a:cubicBezTo>
                          <a:pt x="9426" y="6899"/>
                          <a:pt x="38954" y="-6436"/>
                          <a:pt x="68481" y="3089"/>
                        </a:cubicBezTo>
                        <a:cubicBezTo>
                          <a:pt x="98009" y="12614"/>
                          <a:pt x="115154" y="39284"/>
                          <a:pt x="107534" y="64049"/>
                        </a:cubicBezTo>
                        <a:cubicBezTo>
                          <a:pt x="99914" y="88814"/>
                          <a:pt x="71339" y="102149"/>
                          <a:pt x="40859" y="92624"/>
                        </a:cubicBezTo>
                        <a:close/>
                        <a:moveTo>
                          <a:pt x="63719" y="20234"/>
                        </a:moveTo>
                        <a:cubicBezTo>
                          <a:pt x="43716" y="14519"/>
                          <a:pt x="26571" y="22139"/>
                          <a:pt x="21809" y="38332"/>
                        </a:cubicBezTo>
                        <a:cubicBezTo>
                          <a:pt x="17046" y="54524"/>
                          <a:pt x="27524" y="70717"/>
                          <a:pt x="46574" y="76432"/>
                        </a:cubicBezTo>
                        <a:cubicBezTo>
                          <a:pt x="66576" y="82146"/>
                          <a:pt x="83721" y="74526"/>
                          <a:pt x="88484" y="58334"/>
                        </a:cubicBezTo>
                        <a:cubicBezTo>
                          <a:pt x="93246" y="42141"/>
                          <a:pt x="82769" y="25949"/>
                          <a:pt x="63719" y="2023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5" name="Freeform 244">
                    <a:extLst>
                      <a:ext uri="{FF2B5EF4-FFF2-40B4-BE49-F238E27FC236}">
                        <a16:creationId xmlns:a16="http://schemas.microsoft.com/office/drawing/2014/main" id="{949BC60A-D98B-5EC9-5D3B-CD83907E55AB}"/>
                      </a:ext>
                    </a:extLst>
                  </p:cNvPr>
                  <p:cNvSpPr/>
                  <p:nvPr/>
                </p:nvSpPr>
                <p:spPr>
                  <a:xfrm>
                    <a:off x="203778" y="652607"/>
                    <a:ext cx="114875" cy="101126"/>
                  </a:xfrm>
                  <a:custGeom>
                    <a:avLst/>
                    <a:gdLst>
                      <a:gd name="connsiteX0" fmla="*/ 80384 w 114875"/>
                      <a:gd name="connsiteY0" fmla="*/ 5251 h 101126"/>
                      <a:gd name="connsiteX1" fmla="*/ 111816 w 114875"/>
                      <a:gd name="connsiteY1" fmla="*/ 67164 h 101126"/>
                      <a:gd name="connsiteX2" fmla="*/ 98481 w 114875"/>
                      <a:gd name="connsiteY2" fmla="*/ 96691 h 101126"/>
                      <a:gd name="connsiteX3" fmla="*/ 97529 w 114875"/>
                      <a:gd name="connsiteY3" fmla="*/ 99549 h 101126"/>
                      <a:gd name="connsiteX4" fmla="*/ 92766 w 114875"/>
                      <a:gd name="connsiteY4" fmla="*/ 100501 h 101126"/>
                      <a:gd name="connsiteX5" fmla="*/ 2279 w 114875"/>
                      <a:gd name="connsiteY5" fmla="*/ 60496 h 101126"/>
                      <a:gd name="connsiteX6" fmla="*/ 374 w 114875"/>
                      <a:gd name="connsiteY6" fmla="*/ 56686 h 101126"/>
                      <a:gd name="connsiteX7" fmla="*/ 6089 w 114875"/>
                      <a:gd name="connsiteY7" fmla="*/ 43351 h 101126"/>
                      <a:gd name="connsiteX8" fmla="*/ 14661 w 114875"/>
                      <a:gd name="connsiteY8" fmla="*/ 24301 h 101126"/>
                      <a:gd name="connsiteX9" fmla="*/ 80384 w 114875"/>
                      <a:gd name="connsiteY9" fmla="*/ 5251 h 101126"/>
                      <a:gd name="connsiteX10" fmla="*/ 72764 w 114875"/>
                      <a:gd name="connsiteY10" fmla="*/ 21444 h 101126"/>
                      <a:gd name="connsiteX11" fmla="*/ 31806 w 114875"/>
                      <a:gd name="connsiteY11" fmla="*/ 31921 h 101126"/>
                      <a:gd name="connsiteX12" fmla="*/ 23234 w 114875"/>
                      <a:gd name="connsiteY12" fmla="*/ 50971 h 101126"/>
                      <a:gd name="connsiteX13" fmla="*/ 84194 w 114875"/>
                      <a:gd name="connsiteY13" fmla="*/ 77641 h 101126"/>
                      <a:gd name="connsiteX14" fmla="*/ 92766 w 114875"/>
                      <a:gd name="connsiteY14" fmla="*/ 58591 h 101126"/>
                      <a:gd name="connsiteX15" fmla="*/ 72764 w 114875"/>
                      <a:gd name="connsiteY15" fmla="*/ 21444 h 101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875" h="101126">
                        <a:moveTo>
                          <a:pt x="80384" y="5251"/>
                        </a:moveTo>
                        <a:cubicBezTo>
                          <a:pt x="108006" y="17634"/>
                          <a:pt x="121341" y="44304"/>
                          <a:pt x="111816" y="67164"/>
                        </a:cubicBezTo>
                        <a:lnTo>
                          <a:pt x="98481" y="96691"/>
                        </a:lnTo>
                        <a:lnTo>
                          <a:pt x="97529" y="99549"/>
                        </a:lnTo>
                        <a:cubicBezTo>
                          <a:pt x="96576" y="101454"/>
                          <a:pt x="94671" y="101454"/>
                          <a:pt x="92766" y="100501"/>
                        </a:cubicBezTo>
                        <a:lnTo>
                          <a:pt x="2279" y="60496"/>
                        </a:lnTo>
                        <a:cubicBezTo>
                          <a:pt x="374" y="59544"/>
                          <a:pt x="-579" y="57639"/>
                          <a:pt x="374" y="56686"/>
                        </a:cubicBezTo>
                        <a:lnTo>
                          <a:pt x="6089" y="43351"/>
                        </a:lnTo>
                        <a:lnTo>
                          <a:pt x="14661" y="24301"/>
                        </a:lnTo>
                        <a:cubicBezTo>
                          <a:pt x="24186" y="1441"/>
                          <a:pt x="52761" y="-6179"/>
                          <a:pt x="80384" y="5251"/>
                        </a:cubicBezTo>
                        <a:close/>
                        <a:moveTo>
                          <a:pt x="72764" y="21444"/>
                        </a:moveTo>
                        <a:cubicBezTo>
                          <a:pt x="54666" y="13824"/>
                          <a:pt x="38474" y="17634"/>
                          <a:pt x="31806" y="31921"/>
                        </a:cubicBezTo>
                        <a:lnTo>
                          <a:pt x="23234" y="50971"/>
                        </a:lnTo>
                        <a:lnTo>
                          <a:pt x="84194" y="77641"/>
                        </a:lnTo>
                        <a:lnTo>
                          <a:pt x="92766" y="58591"/>
                        </a:lnTo>
                        <a:cubicBezTo>
                          <a:pt x="99434" y="44304"/>
                          <a:pt x="90861" y="29064"/>
                          <a:pt x="72764" y="2144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6" name="Freeform 245">
                    <a:extLst>
                      <a:ext uri="{FF2B5EF4-FFF2-40B4-BE49-F238E27FC236}">
                        <a16:creationId xmlns:a16="http://schemas.microsoft.com/office/drawing/2014/main" id="{7D449D7E-3AB0-B4E0-86B3-9DE2F0BA6F4E}"/>
                      </a:ext>
                    </a:extLst>
                  </p:cNvPr>
                  <p:cNvSpPr/>
                  <p:nvPr/>
                </p:nvSpPr>
                <p:spPr>
                  <a:xfrm>
                    <a:off x="245688" y="561983"/>
                    <a:ext cx="114209" cy="99934"/>
                  </a:xfrm>
                  <a:custGeom>
                    <a:avLst/>
                    <a:gdLst>
                      <a:gd name="connsiteX0" fmla="*/ 63239 w 114209"/>
                      <a:gd name="connsiteY0" fmla="*/ 94923 h 99934"/>
                      <a:gd name="connsiteX1" fmla="*/ 2279 w 114209"/>
                      <a:gd name="connsiteY1" fmla="*/ 59681 h 99934"/>
                      <a:gd name="connsiteX2" fmla="*/ 374 w 114209"/>
                      <a:gd name="connsiteY2" fmla="*/ 54918 h 99934"/>
                      <a:gd name="connsiteX3" fmla="*/ 6089 w 114209"/>
                      <a:gd name="connsiteY3" fmla="*/ 44441 h 99934"/>
                      <a:gd name="connsiteX4" fmla="*/ 10851 w 114209"/>
                      <a:gd name="connsiteY4" fmla="*/ 43488 h 99934"/>
                      <a:gd name="connsiteX5" fmla="*/ 70859 w 114209"/>
                      <a:gd name="connsiteY5" fmla="*/ 77778 h 99934"/>
                      <a:gd name="connsiteX6" fmla="*/ 91814 w 114209"/>
                      <a:gd name="connsiteY6" fmla="*/ 72063 h 99934"/>
                      <a:gd name="connsiteX7" fmla="*/ 86099 w 114209"/>
                      <a:gd name="connsiteY7" fmla="*/ 51108 h 99934"/>
                      <a:gd name="connsiteX8" fmla="*/ 26091 w 114209"/>
                      <a:gd name="connsiteY8" fmla="*/ 16818 h 99934"/>
                      <a:gd name="connsiteX9" fmla="*/ 24186 w 114209"/>
                      <a:gd name="connsiteY9" fmla="*/ 12056 h 99934"/>
                      <a:gd name="connsiteX10" fmla="*/ 29901 w 114209"/>
                      <a:gd name="connsiteY10" fmla="*/ 1578 h 99934"/>
                      <a:gd name="connsiteX11" fmla="*/ 34664 w 114209"/>
                      <a:gd name="connsiteY11" fmla="*/ 626 h 99934"/>
                      <a:gd name="connsiteX12" fmla="*/ 95624 w 114209"/>
                      <a:gd name="connsiteY12" fmla="*/ 35868 h 99934"/>
                      <a:gd name="connsiteX13" fmla="*/ 108959 w 114209"/>
                      <a:gd name="connsiteY13" fmla="*/ 81588 h 99934"/>
                      <a:gd name="connsiteX14" fmla="*/ 63239 w 114209"/>
                      <a:gd name="connsiteY14" fmla="*/ 94923 h 99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209" h="99934">
                        <a:moveTo>
                          <a:pt x="63239" y="94923"/>
                        </a:moveTo>
                        <a:lnTo>
                          <a:pt x="2279" y="59681"/>
                        </a:lnTo>
                        <a:cubicBezTo>
                          <a:pt x="374" y="58728"/>
                          <a:pt x="-579" y="56823"/>
                          <a:pt x="374" y="54918"/>
                        </a:cubicBezTo>
                        <a:lnTo>
                          <a:pt x="6089" y="44441"/>
                        </a:lnTo>
                        <a:cubicBezTo>
                          <a:pt x="7041" y="42536"/>
                          <a:pt x="8946" y="42536"/>
                          <a:pt x="10851" y="43488"/>
                        </a:cubicBezTo>
                        <a:lnTo>
                          <a:pt x="70859" y="77778"/>
                        </a:lnTo>
                        <a:cubicBezTo>
                          <a:pt x="79431" y="82541"/>
                          <a:pt x="87051" y="81588"/>
                          <a:pt x="91814" y="72063"/>
                        </a:cubicBezTo>
                        <a:cubicBezTo>
                          <a:pt x="97529" y="62538"/>
                          <a:pt x="94671" y="55871"/>
                          <a:pt x="86099" y="51108"/>
                        </a:cubicBezTo>
                        <a:lnTo>
                          <a:pt x="26091" y="16818"/>
                        </a:lnTo>
                        <a:cubicBezTo>
                          <a:pt x="24186" y="15866"/>
                          <a:pt x="23234" y="13961"/>
                          <a:pt x="24186" y="12056"/>
                        </a:cubicBezTo>
                        <a:lnTo>
                          <a:pt x="29901" y="1578"/>
                        </a:lnTo>
                        <a:cubicBezTo>
                          <a:pt x="30854" y="-327"/>
                          <a:pt x="32759" y="-327"/>
                          <a:pt x="34664" y="626"/>
                        </a:cubicBezTo>
                        <a:lnTo>
                          <a:pt x="95624" y="35868"/>
                        </a:lnTo>
                        <a:cubicBezTo>
                          <a:pt x="115626" y="47298"/>
                          <a:pt x="118484" y="66348"/>
                          <a:pt x="108959" y="81588"/>
                        </a:cubicBezTo>
                        <a:cubicBezTo>
                          <a:pt x="100386" y="98733"/>
                          <a:pt x="82289" y="105401"/>
                          <a:pt x="63239" y="9492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7" name="Freeform 246">
                    <a:extLst>
                      <a:ext uri="{FF2B5EF4-FFF2-40B4-BE49-F238E27FC236}">
                        <a16:creationId xmlns:a16="http://schemas.microsoft.com/office/drawing/2014/main" id="{B93D6E40-6818-50D2-6D8E-406F6A918F4C}"/>
                      </a:ext>
                    </a:extLst>
                  </p:cNvPr>
                  <p:cNvSpPr/>
                  <p:nvPr/>
                </p:nvSpPr>
                <p:spPr>
                  <a:xfrm>
                    <a:off x="305420" y="489109"/>
                    <a:ext cx="106014" cy="100157"/>
                  </a:xfrm>
                  <a:custGeom>
                    <a:avLst/>
                    <a:gdLst>
                      <a:gd name="connsiteX0" fmla="*/ 25414 w 106014"/>
                      <a:gd name="connsiteY0" fmla="*/ 87787 h 100157"/>
                      <a:gd name="connsiteX1" fmla="*/ 8269 w 106014"/>
                      <a:gd name="connsiteY1" fmla="*/ 17302 h 100157"/>
                      <a:gd name="connsiteX2" fmla="*/ 62561 w 106014"/>
                      <a:gd name="connsiteY2" fmla="*/ 3967 h 100157"/>
                      <a:gd name="connsiteX3" fmla="*/ 64466 w 106014"/>
                      <a:gd name="connsiteY3" fmla="*/ 8730 h 100157"/>
                      <a:gd name="connsiteX4" fmla="*/ 56846 w 106014"/>
                      <a:gd name="connsiteY4" fmla="*/ 19207 h 100157"/>
                      <a:gd name="connsiteX5" fmla="*/ 52084 w 106014"/>
                      <a:gd name="connsiteY5" fmla="*/ 20160 h 100157"/>
                      <a:gd name="connsiteX6" fmla="*/ 24461 w 106014"/>
                      <a:gd name="connsiteY6" fmla="*/ 29685 h 100157"/>
                      <a:gd name="connsiteX7" fmla="*/ 34939 w 106014"/>
                      <a:gd name="connsiteY7" fmla="*/ 74452 h 100157"/>
                      <a:gd name="connsiteX8" fmla="*/ 80659 w 106014"/>
                      <a:gd name="connsiteY8" fmla="*/ 71595 h 100157"/>
                      <a:gd name="connsiteX9" fmla="*/ 81611 w 106014"/>
                      <a:gd name="connsiteY9" fmla="*/ 42067 h 100157"/>
                      <a:gd name="connsiteX10" fmla="*/ 81611 w 106014"/>
                      <a:gd name="connsiteY10" fmla="*/ 37305 h 100157"/>
                      <a:gd name="connsiteX11" fmla="*/ 89231 w 106014"/>
                      <a:gd name="connsiteY11" fmla="*/ 26827 h 100157"/>
                      <a:gd name="connsiteX12" fmla="*/ 93994 w 106014"/>
                      <a:gd name="connsiteY12" fmla="*/ 26827 h 100157"/>
                      <a:gd name="connsiteX13" fmla="*/ 97804 w 106014"/>
                      <a:gd name="connsiteY13" fmla="*/ 83025 h 100157"/>
                      <a:gd name="connsiteX14" fmla="*/ 25414 w 106014"/>
                      <a:gd name="connsiteY14" fmla="*/ 87787 h 10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14" h="100157">
                        <a:moveTo>
                          <a:pt x="25414" y="87787"/>
                        </a:moveTo>
                        <a:cubicBezTo>
                          <a:pt x="649" y="69690"/>
                          <a:pt x="-7924" y="39210"/>
                          <a:pt x="8269" y="17302"/>
                        </a:cubicBezTo>
                        <a:cubicBezTo>
                          <a:pt x="20651" y="1110"/>
                          <a:pt x="42559" y="-4605"/>
                          <a:pt x="62561" y="3967"/>
                        </a:cubicBezTo>
                        <a:cubicBezTo>
                          <a:pt x="64466" y="4920"/>
                          <a:pt x="65419" y="6825"/>
                          <a:pt x="64466" y="8730"/>
                        </a:cubicBezTo>
                        <a:lnTo>
                          <a:pt x="56846" y="19207"/>
                        </a:lnTo>
                        <a:cubicBezTo>
                          <a:pt x="55894" y="20160"/>
                          <a:pt x="53989" y="21112"/>
                          <a:pt x="52084" y="20160"/>
                        </a:cubicBezTo>
                        <a:cubicBezTo>
                          <a:pt x="41606" y="17302"/>
                          <a:pt x="30176" y="21112"/>
                          <a:pt x="24461" y="29685"/>
                        </a:cubicBezTo>
                        <a:cubicBezTo>
                          <a:pt x="13984" y="43972"/>
                          <a:pt x="18746" y="62070"/>
                          <a:pt x="34939" y="74452"/>
                        </a:cubicBezTo>
                        <a:cubicBezTo>
                          <a:pt x="51131" y="86835"/>
                          <a:pt x="70181" y="85882"/>
                          <a:pt x="80659" y="71595"/>
                        </a:cubicBezTo>
                        <a:cubicBezTo>
                          <a:pt x="87326" y="63022"/>
                          <a:pt x="87326" y="51592"/>
                          <a:pt x="81611" y="42067"/>
                        </a:cubicBezTo>
                        <a:cubicBezTo>
                          <a:pt x="80659" y="40162"/>
                          <a:pt x="80659" y="39210"/>
                          <a:pt x="81611" y="37305"/>
                        </a:cubicBezTo>
                        <a:lnTo>
                          <a:pt x="89231" y="26827"/>
                        </a:lnTo>
                        <a:cubicBezTo>
                          <a:pt x="90184" y="24922"/>
                          <a:pt x="92089" y="24922"/>
                          <a:pt x="93994" y="26827"/>
                        </a:cubicBezTo>
                        <a:cubicBezTo>
                          <a:pt x="108281" y="43972"/>
                          <a:pt x="110186" y="66832"/>
                          <a:pt x="97804" y="83025"/>
                        </a:cubicBezTo>
                        <a:cubicBezTo>
                          <a:pt x="81611" y="103980"/>
                          <a:pt x="50179" y="105885"/>
                          <a:pt x="25414" y="8778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8" name="Freeform 247">
                    <a:extLst>
                      <a:ext uri="{FF2B5EF4-FFF2-40B4-BE49-F238E27FC236}">
                        <a16:creationId xmlns:a16="http://schemas.microsoft.com/office/drawing/2014/main" id="{2E6CD635-8625-4D21-C83F-A84D19F041DC}"/>
                      </a:ext>
                    </a:extLst>
                  </p:cNvPr>
                  <p:cNvSpPr/>
                  <p:nvPr/>
                </p:nvSpPr>
                <p:spPr>
                  <a:xfrm>
                    <a:off x="349258" y="420210"/>
                    <a:ext cx="103168" cy="99059"/>
                  </a:xfrm>
                  <a:custGeom>
                    <a:avLst/>
                    <a:gdLst>
                      <a:gd name="connsiteX0" fmla="*/ 41583 w 103168"/>
                      <a:gd name="connsiteY0" fmla="*/ 1429 h 99059"/>
                      <a:gd name="connsiteX1" fmla="*/ 51108 w 103168"/>
                      <a:gd name="connsiteY1" fmla="*/ 10001 h 99059"/>
                      <a:gd name="connsiteX2" fmla="*/ 52061 w 103168"/>
                      <a:gd name="connsiteY2" fmla="*/ 14764 h 99059"/>
                      <a:gd name="connsiteX3" fmla="*/ 39678 w 103168"/>
                      <a:gd name="connsiteY3" fmla="*/ 29051 h 99059"/>
                      <a:gd name="connsiteX4" fmla="*/ 101591 w 103168"/>
                      <a:gd name="connsiteY4" fmla="*/ 84296 h 99059"/>
                      <a:gd name="connsiteX5" fmla="*/ 102543 w 103168"/>
                      <a:gd name="connsiteY5" fmla="*/ 89059 h 99059"/>
                      <a:gd name="connsiteX6" fmla="*/ 94923 w 103168"/>
                      <a:gd name="connsiteY6" fmla="*/ 97631 h 99059"/>
                      <a:gd name="connsiteX7" fmla="*/ 90161 w 103168"/>
                      <a:gd name="connsiteY7" fmla="*/ 97631 h 99059"/>
                      <a:gd name="connsiteX8" fmla="*/ 28248 w 103168"/>
                      <a:gd name="connsiteY8" fmla="*/ 42386 h 99059"/>
                      <a:gd name="connsiteX9" fmla="*/ 15866 w 103168"/>
                      <a:gd name="connsiteY9" fmla="*/ 56674 h 99059"/>
                      <a:gd name="connsiteX10" fmla="*/ 11103 w 103168"/>
                      <a:gd name="connsiteY10" fmla="*/ 56674 h 99059"/>
                      <a:gd name="connsiteX11" fmla="*/ 1578 w 103168"/>
                      <a:gd name="connsiteY11" fmla="*/ 48101 h 99059"/>
                      <a:gd name="connsiteX12" fmla="*/ 626 w 103168"/>
                      <a:gd name="connsiteY12" fmla="*/ 43339 h 99059"/>
                      <a:gd name="connsiteX13" fmla="*/ 24438 w 103168"/>
                      <a:gd name="connsiteY13" fmla="*/ 15716 h 99059"/>
                      <a:gd name="connsiteX14" fmla="*/ 36821 w 103168"/>
                      <a:gd name="connsiteY14" fmla="*/ 1429 h 99059"/>
                      <a:gd name="connsiteX15" fmla="*/ 41583 w 103168"/>
                      <a:gd name="connsiteY15" fmla="*/ 1429 h 99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3168" h="99059">
                        <a:moveTo>
                          <a:pt x="41583" y="1429"/>
                        </a:moveTo>
                        <a:lnTo>
                          <a:pt x="51108" y="10001"/>
                        </a:lnTo>
                        <a:cubicBezTo>
                          <a:pt x="53013" y="11906"/>
                          <a:pt x="53013" y="12859"/>
                          <a:pt x="52061" y="14764"/>
                        </a:cubicBezTo>
                        <a:lnTo>
                          <a:pt x="39678" y="29051"/>
                        </a:lnTo>
                        <a:lnTo>
                          <a:pt x="101591" y="84296"/>
                        </a:lnTo>
                        <a:cubicBezTo>
                          <a:pt x="103496" y="86201"/>
                          <a:pt x="103496" y="87154"/>
                          <a:pt x="102543" y="89059"/>
                        </a:cubicBezTo>
                        <a:lnTo>
                          <a:pt x="94923" y="97631"/>
                        </a:lnTo>
                        <a:cubicBezTo>
                          <a:pt x="93971" y="99536"/>
                          <a:pt x="92066" y="99536"/>
                          <a:pt x="90161" y="97631"/>
                        </a:cubicBezTo>
                        <a:lnTo>
                          <a:pt x="28248" y="42386"/>
                        </a:lnTo>
                        <a:lnTo>
                          <a:pt x="15866" y="56674"/>
                        </a:lnTo>
                        <a:cubicBezTo>
                          <a:pt x="14913" y="58579"/>
                          <a:pt x="13008" y="58579"/>
                          <a:pt x="11103" y="56674"/>
                        </a:cubicBezTo>
                        <a:lnTo>
                          <a:pt x="1578" y="48101"/>
                        </a:lnTo>
                        <a:cubicBezTo>
                          <a:pt x="-327" y="46196"/>
                          <a:pt x="-327" y="45244"/>
                          <a:pt x="626" y="43339"/>
                        </a:cubicBezTo>
                        <a:lnTo>
                          <a:pt x="24438" y="15716"/>
                        </a:lnTo>
                        <a:lnTo>
                          <a:pt x="36821" y="1429"/>
                        </a:lnTo>
                        <a:cubicBezTo>
                          <a:pt x="38726" y="-476"/>
                          <a:pt x="39678" y="-476"/>
                          <a:pt x="41583" y="142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9" name="Freeform 248">
                    <a:extLst>
                      <a:ext uri="{FF2B5EF4-FFF2-40B4-BE49-F238E27FC236}">
                        <a16:creationId xmlns:a16="http://schemas.microsoft.com/office/drawing/2014/main" id="{3886E987-BE54-5233-78DE-F65CA6980C23}"/>
                      </a:ext>
                    </a:extLst>
                  </p:cNvPr>
                  <p:cNvSpPr/>
                  <p:nvPr/>
                </p:nvSpPr>
                <p:spPr>
                  <a:xfrm>
                    <a:off x="438043" y="346718"/>
                    <a:ext cx="58949" cy="138411"/>
                  </a:xfrm>
                  <a:custGeom>
                    <a:avLst/>
                    <a:gdLst>
                      <a:gd name="connsiteX0" fmla="*/ 56621 w 58949"/>
                      <a:gd name="connsiteY0" fmla="*/ 137786 h 138411"/>
                      <a:gd name="connsiteX1" fmla="*/ 53763 w 58949"/>
                      <a:gd name="connsiteY1" fmla="*/ 136833 h 138411"/>
                      <a:gd name="connsiteX2" fmla="*/ 423 w 58949"/>
                      <a:gd name="connsiteY2" fmla="*/ 5388 h 138411"/>
                      <a:gd name="connsiteX3" fmla="*/ 423 w 58949"/>
                      <a:gd name="connsiteY3" fmla="*/ 2531 h 138411"/>
                      <a:gd name="connsiteX4" fmla="*/ 2328 w 58949"/>
                      <a:gd name="connsiteY4" fmla="*/ 626 h 138411"/>
                      <a:gd name="connsiteX5" fmla="*/ 5186 w 58949"/>
                      <a:gd name="connsiteY5" fmla="*/ 1578 h 138411"/>
                      <a:gd name="connsiteX6" fmla="*/ 58526 w 58949"/>
                      <a:gd name="connsiteY6" fmla="*/ 133023 h 138411"/>
                      <a:gd name="connsiteX7" fmla="*/ 58526 w 58949"/>
                      <a:gd name="connsiteY7" fmla="*/ 135881 h 138411"/>
                      <a:gd name="connsiteX8" fmla="*/ 56621 w 58949"/>
                      <a:gd name="connsiteY8" fmla="*/ 137786 h 138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949" h="138411">
                        <a:moveTo>
                          <a:pt x="56621" y="137786"/>
                        </a:moveTo>
                        <a:cubicBezTo>
                          <a:pt x="55668" y="138738"/>
                          <a:pt x="53763" y="138738"/>
                          <a:pt x="53763" y="136833"/>
                        </a:cubicBezTo>
                        <a:lnTo>
                          <a:pt x="423" y="5388"/>
                        </a:lnTo>
                        <a:cubicBezTo>
                          <a:pt x="-529" y="4436"/>
                          <a:pt x="423" y="3483"/>
                          <a:pt x="423" y="2531"/>
                        </a:cubicBezTo>
                        <a:lnTo>
                          <a:pt x="2328" y="626"/>
                        </a:lnTo>
                        <a:cubicBezTo>
                          <a:pt x="3281" y="-327"/>
                          <a:pt x="5186" y="-327"/>
                          <a:pt x="5186" y="1578"/>
                        </a:cubicBezTo>
                        <a:lnTo>
                          <a:pt x="58526" y="133023"/>
                        </a:lnTo>
                        <a:cubicBezTo>
                          <a:pt x="59478" y="133976"/>
                          <a:pt x="58526" y="134928"/>
                          <a:pt x="58526" y="135881"/>
                        </a:cubicBezTo>
                        <a:lnTo>
                          <a:pt x="56621" y="137786"/>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0" name="Freeform 249">
                    <a:extLst>
                      <a:ext uri="{FF2B5EF4-FFF2-40B4-BE49-F238E27FC236}">
                        <a16:creationId xmlns:a16="http://schemas.microsoft.com/office/drawing/2014/main" id="{72681A47-1A5C-264F-52F9-6C22AFA565EF}"/>
                      </a:ext>
                    </a:extLst>
                  </p:cNvPr>
                  <p:cNvSpPr/>
                  <p:nvPr/>
                </p:nvSpPr>
                <p:spPr>
                  <a:xfrm>
                    <a:off x="492461" y="308880"/>
                    <a:ext cx="94093" cy="100427"/>
                  </a:xfrm>
                  <a:custGeom>
                    <a:avLst/>
                    <a:gdLst>
                      <a:gd name="connsiteX0" fmla="*/ 34588 w 94093"/>
                      <a:gd name="connsiteY0" fmla="*/ 87994 h 100427"/>
                      <a:gd name="connsiteX1" fmla="*/ 34588 w 94093"/>
                      <a:gd name="connsiteY1" fmla="*/ 83231 h 100427"/>
                      <a:gd name="connsiteX2" fmla="*/ 44113 w 94093"/>
                      <a:gd name="connsiteY2" fmla="*/ 76564 h 100427"/>
                      <a:gd name="connsiteX3" fmla="*/ 48875 w 94093"/>
                      <a:gd name="connsiteY3" fmla="*/ 77516 h 100427"/>
                      <a:gd name="connsiteX4" fmla="*/ 67925 w 94093"/>
                      <a:gd name="connsiteY4" fmla="*/ 77516 h 100427"/>
                      <a:gd name="connsiteX5" fmla="*/ 71735 w 94093"/>
                      <a:gd name="connsiteY5" fmla="*/ 61324 h 100427"/>
                      <a:gd name="connsiteX6" fmla="*/ 50780 w 94093"/>
                      <a:gd name="connsiteY6" fmla="*/ 59419 h 100427"/>
                      <a:gd name="connsiteX7" fmla="*/ 6965 w 94093"/>
                      <a:gd name="connsiteY7" fmla="*/ 48941 h 100427"/>
                      <a:gd name="connsiteX8" fmla="*/ 11728 w 94093"/>
                      <a:gd name="connsiteY8" fmla="*/ 6079 h 100427"/>
                      <a:gd name="connsiteX9" fmla="*/ 54590 w 94093"/>
                      <a:gd name="connsiteY9" fmla="*/ 12746 h 100427"/>
                      <a:gd name="connsiteX10" fmla="*/ 54590 w 94093"/>
                      <a:gd name="connsiteY10" fmla="*/ 17509 h 100427"/>
                      <a:gd name="connsiteX11" fmla="*/ 45065 w 94093"/>
                      <a:gd name="connsiteY11" fmla="*/ 24176 h 100427"/>
                      <a:gd name="connsiteX12" fmla="*/ 40303 w 94093"/>
                      <a:gd name="connsiteY12" fmla="*/ 23224 h 100427"/>
                      <a:gd name="connsiteX13" fmla="*/ 24110 w 94093"/>
                      <a:gd name="connsiteY13" fmla="*/ 22271 h 100427"/>
                      <a:gd name="connsiteX14" fmla="*/ 21253 w 94093"/>
                      <a:gd name="connsiteY14" fmla="*/ 37511 h 100427"/>
                      <a:gd name="connsiteX15" fmla="*/ 42208 w 94093"/>
                      <a:gd name="connsiteY15" fmla="*/ 40369 h 100427"/>
                      <a:gd name="connsiteX16" fmla="*/ 86975 w 94093"/>
                      <a:gd name="connsiteY16" fmla="*/ 48941 h 100427"/>
                      <a:gd name="connsiteX17" fmla="*/ 80308 w 94093"/>
                      <a:gd name="connsiteY17" fmla="*/ 92756 h 100427"/>
                      <a:gd name="connsiteX18" fmla="*/ 34588 w 94093"/>
                      <a:gd name="connsiteY18" fmla="*/ 87994 h 100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4093" h="100427">
                        <a:moveTo>
                          <a:pt x="34588" y="87994"/>
                        </a:moveTo>
                        <a:cubicBezTo>
                          <a:pt x="32683" y="86089"/>
                          <a:pt x="33635" y="84184"/>
                          <a:pt x="34588" y="83231"/>
                        </a:cubicBezTo>
                        <a:lnTo>
                          <a:pt x="44113" y="76564"/>
                        </a:lnTo>
                        <a:cubicBezTo>
                          <a:pt x="46018" y="75611"/>
                          <a:pt x="46970" y="75611"/>
                          <a:pt x="48875" y="77516"/>
                        </a:cubicBezTo>
                        <a:cubicBezTo>
                          <a:pt x="53638" y="82279"/>
                          <a:pt x="60305" y="82279"/>
                          <a:pt x="67925" y="77516"/>
                        </a:cubicBezTo>
                        <a:cubicBezTo>
                          <a:pt x="75545" y="71801"/>
                          <a:pt x="75545" y="66086"/>
                          <a:pt x="71735" y="61324"/>
                        </a:cubicBezTo>
                        <a:cubicBezTo>
                          <a:pt x="66973" y="55609"/>
                          <a:pt x="59353" y="56561"/>
                          <a:pt x="50780" y="59419"/>
                        </a:cubicBezTo>
                        <a:cubicBezTo>
                          <a:pt x="37445" y="63229"/>
                          <a:pt x="20300" y="67991"/>
                          <a:pt x="6965" y="48941"/>
                        </a:cubicBezTo>
                        <a:cubicBezTo>
                          <a:pt x="-5417" y="32749"/>
                          <a:pt x="298" y="15604"/>
                          <a:pt x="11728" y="6079"/>
                        </a:cubicBezTo>
                        <a:cubicBezTo>
                          <a:pt x="24110" y="-2494"/>
                          <a:pt x="40303" y="-3446"/>
                          <a:pt x="54590" y="12746"/>
                        </a:cubicBezTo>
                        <a:cubicBezTo>
                          <a:pt x="56495" y="14651"/>
                          <a:pt x="55543" y="16556"/>
                          <a:pt x="54590" y="17509"/>
                        </a:cubicBezTo>
                        <a:lnTo>
                          <a:pt x="45065" y="24176"/>
                        </a:lnTo>
                        <a:cubicBezTo>
                          <a:pt x="43160" y="25129"/>
                          <a:pt x="42208" y="25129"/>
                          <a:pt x="40303" y="23224"/>
                        </a:cubicBezTo>
                        <a:cubicBezTo>
                          <a:pt x="35540" y="18461"/>
                          <a:pt x="29825" y="18461"/>
                          <a:pt x="24110" y="22271"/>
                        </a:cubicBezTo>
                        <a:cubicBezTo>
                          <a:pt x="18395" y="27034"/>
                          <a:pt x="17443" y="32749"/>
                          <a:pt x="21253" y="37511"/>
                        </a:cubicBezTo>
                        <a:cubicBezTo>
                          <a:pt x="26015" y="44179"/>
                          <a:pt x="32683" y="43226"/>
                          <a:pt x="42208" y="40369"/>
                        </a:cubicBezTo>
                        <a:cubicBezTo>
                          <a:pt x="56495" y="36559"/>
                          <a:pt x="72688" y="30844"/>
                          <a:pt x="86975" y="48941"/>
                        </a:cubicBezTo>
                        <a:cubicBezTo>
                          <a:pt x="99358" y="65134"/>
                          <a:pt x="94595" y="82279"/>
                          <a:pt x="80308" y="92756"/>
                        </a:cubicBezTo>
                        <a:cubicBezTo>
                          <a:pt x="66020" y="103234"/>
                          <a:pt x="47923" y="104186"/>
                          <a:pt x="34588" y="8799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1" name="Freeform 250">
                    <a:extLst>
                      <a:ext uri="{FF2B5EF4-FFF2-40B4-BE49-F238E27FC236}">
                        <a16:creationId xmlns:a16="http://schemas.microsoft.com/office/drawing/2014/main" id="{67D372F7-DBE1-81A2-3151-BDF7E82364FB}"/>
                      </a:ext>
                    </a:extLst>
                  </p:cNvPr>
                  <p:cNvSpPr/>
                  <p:nvPr/>
                </p:nvSpPr>
                <p:spPr>
                  <a:xfrm>
                    <a:off x="548331" y="258191"/>
                    <a:ext cx="99358" cy="117344"/>
                  </a:xfrm>
                  <a:custGeom>
                    <a:avLst/>
                    <a:gdLst>
                      <a:gd name="connsiteX0" fmla="*/ 92066 w 99358"/>
                      <a:gd name="connsiteY0" fmla="*/ 75817 h 117344"/>
                      <a:gd name="connsiteX1" fmla="*/ 98733 w 99358"/>
                      <a:gd name="connsiteY1" fmla="*/ 86295 h 117344"/>
                      <a:gd name="connsiteX2" fmla="*/ 97781 w 99358"/>
                      <a:gd name="connsiteY2" fmla="*/ 91057 h 117344"/>
                      <a:gd name="connsiteX3" fmla="*/ 59681 w 99358"/>
                      <a:gd name="connsiteY3" fmla="*/ 114870 h 117344"/>
                      <a:gd name="connsiteX4" fmla="*/ 57776 w 99358"/>
                      <a:gd name="connsiteY4" fmla="*/ 116775 h 117344"/>
                      <a:gd name="connsiteX5" fmla="*/ 53013 w 99358"/>
                      <a:gd name="connsiteY5" fmla="*/ 114870 h 117344"/>
                      <a:gd name="connsiteX6" fmla="*/ 626 w 99358"/>
                      <a:gd name="connsiteY6" fmla="*/ 30097 h 117344"/>
                      <a:gd name="connsiteX7" fmla="*/ 1578 w 99358"/>
                      <a:gd name="connsiteY7" fmla="*/ 25335 h 117344"/>
                      <a:gd name="connsiteX8" fmla="*/ 13961 w 99358"/>
                      <a:gd name="connsiteY8" fmla="*/ 17715 h 117344"/>
                      <a:gd name="connsiteX9" fmla="*/ 41583 w 99358"/>
                      <a:gd name="connsiteY9" fmla="*/ 570 h 117344"/>
                      <a:gd name="connsiteX10" fmla="*/ 46346 w 99358"/>
                      <a:gd name="connsiteY10" fmla="*/ 2475 h 117344"/>
                      <a:gd name="connsiteX11" fmla="*/ 53013 w 99358"/>
                      <a:gd name="connsiteY11" fmla="*/ 12952 h 117344"/>
                      <a:gd name="connsiteX12" fmla="*/ 52061 w 99358"/>
                      <a:gd name="connsiteY12" fmla="*/ 17715 h 117344"/>
                      <a:gd name="connsiteX13" fmla="*/ 24438 w 99358"/>
                      <a:gd name="connsiteY13" fmla="*/ 34860 h 117344"/>
                      <a:gd name="connsiteX14" fmla="*/ 36821 w 99358"/>
                      <a:gd name="connsiteY14" fmla="*/ 53910 h 117344"/>
                      <a:gd name="connsiteX15" fmla="*/ 61586 w 99358"/>
                      <a:gd name="connsiteY15" fmla="*/ 38670 h 117344"/>
                      <a:gd name="connsiteX16" fmla="*/ 66348 w 99358"/>
                      <a:gd name="connsiteY16" fmla="*/ 40575 h 117344"/>
                      <a:gd name="connsiteX17" fmla="*/ 73016 w 99358"/>
                      <a:gd name="connsiteY17" fmla="*/ 51052 h 117344"/>
                      <a:gd name="connsiteX18" fmla="*/ 72063 w 99358"/>
                      <a:gd name="connsiteY18" fmla="*/ 55815 h 117344"/>
                      <a:gd name="connsiteX19" fmla="*/ 47298 w 99358"/>
                      <a:gd name="connsiteY19" fmla="*/ 71055 h 117344"/>
                      <a:gd name="connsiteX20" fmla="*/ 59681 w 99358"/>
                      <a:gd name="connsiteY20" fmla="*/ 91057 h 117344"/>
                      <a:gd name="connsiteX21" fmla="*/ 87303 w 99358"/>
                      <a:gd name="connsiteY21" fmla="*/ 73912 h 117344"/>
                      <a:gd name="connsiteX22" fmla="*/ 92066 w 99358"/>
                      <a:gd name="connsiteY22" fmla="*/ 75817 h 117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9358" h="117344">
                        <a:moveTo>
                          <a:pt x="92066" y="75817"/>
                        </a:moveTo>
                        <a:lnTo>
                          <a:pt x="98733" y="86295"/>
                        </a:lnTo>
                        <a:cubicBezTo>
                          <a:pt x="99686" y="88200"/>
                          <a:pt x="99686" y="90105"/>
                          <a:pt x="97781" y="91057"/>
                        </a:cubicBezTo>
                        <a:lnTo>
                          <a:pt x="59681" y="114870"/>
                        </a:lnTo>
                        <a:lnTo>
                          <a:pt x="57776" y="116775"/>
                        </a:lnTo>
                        <a:cubicBezTo>
                          <a:pt x="55871" y="117727"/>
                          <a:pt x="54918" y="117727"/>
                          <a:pt x="53013" y="114870"/>
                        </a:cubicBezTo>
                        <a:lnTo>
                          <a:pt x="626" y="30097"/>
                        </a:lnTo>
                        <a:cubicBezTo>
                          <a:pt x="-327" y="28192"/>
                          <a:pt x="-327" y="26287"/>
                          <a:pt x="1578" y="25335"/>
                        </a:cubicBezTo>
                        <a:lnTo>
                          <a:pt x="13961" y="17715"/>
                        </a:lnTo>
                        <a:lnTo>
                          <a:pt x="41583" y="570"/>
                        </a:lnTo>
                        <a:cubicBezTo>
                          <a:pt x="43488" y="-383"/>
                          <a:pt x="44441" y="-383"/>
                          <a:pt x="46346" y="2475"/>
                        </a:cubicBezTo>
                        <a:lnTo>
                          <a:pt x="53013" y="12952"/>
                        </a:lnTo>
                        <a:cubicBezTo>
                          <a:pt x="53966" y="14857"/>
                          <a:pt x="53966" y="16762"/>
                          <a:pt x="52061" y="17715"/>
                        </a:cubicBezTo>
                        <a:lnTo>
                          <a:pt x="24438" y="34860"/>
                        </a:lnTo>
                        <a:lnTo>
                          <a:pt x="36821" y="53910"/>
                        </a:lnTo>
                        <a:lnTo>
                          <a:pt x="61586" y="38670"/>
                        </a:lnTo>
                        <a:cubicBezTo>
                          <a:pt x="63491" y="37717"/>
                          <a:pt x="64443" y="37717"/>
                          <a:pt x="66348" y="40575"/>
                        </a:cubicBezTo>
                        <a:lnTo>
                          <a:pt x="73016" y="51052"/>
                        </a:lnTo>
                        <a:cubicBezTo>
                          <a:pt x="73968" y="52957"/>
                          <a:pt x="73968" y="54862"/>
                          <a:pt x="72063" y="55815"/>
                        </a:cubicBezTo>
                        <a:lnTo>
                          <a:pt x="47298" y="71055"/>
                        </a:lnTo>
                        <a:lnTo>
                          <a:pt x="59681" y="91057"/>
                        </a:lnTo>
                        <a:lnTo>
                          <a:pt x="87303" y="73912"/>
                        </a:lnTo>
                        <a:cubicBezTo>
                          <a:pt x="89208" y="72960"/>
                          <a:pt x="91113" y="73912"/>
                          <a:pt x="92066" y="7581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2" name="Freeform 251">
                    <a:extLst>
                      <a:ext uri="{FF2B5EF4-FFF2-40B4-BE49-F238E27FC236}">
                        <a16:creationId xmlns:a16="http://schemas.microsoft.com/office/drawing/2014/main" id="{40FF7BC4-9660-8853-B8D9-BC435905D05E}"/>
                      </a:ext>
                    </a:extLst>
                  </p:cNvPr>
                  <p:cNvSpPr/>
                  <p:nvPr/>
                </p:nvSpPr>
                <p:spPr>
                  <a:xfrm>
                    <a:off x="610243" y="230246"/>
                    <a:ext cx="112306" cy="112709"/>
                  </a:xfrm>
                  <a:custGeom>
                    <a:avLst/>
                    <a:gdLst>
                      <a:gd name="connsiteX0" fmla="*/ 110163 w 112306"/>
                      <a:gd name="connsiteY0" fmla="*/ 76140 h 112709"/>
                      <a:gd name="connsiteX1" fmla="*/ 110163 w 112306"/>
                      <a:gd name="connsiteY1" fmla="*/ 80903 h 112709"/>
                      <a:gd name="connsiteX2" fmla="*/ 97781 w 112306"/>
                      <a:gd name="connsiteY2" fmla="*/ 87570 h 112709"/>
                      <a:gd name="connsiteX3" fmla="*/ 93018 w 112306"/>
                      <a:gd name="connsiteY3" fmla="*/ 87570 h 112709"/>
                      <a:gd name="connsiteX4" fmla="*/ 55871 w 112306"/>
                      <a:gd name="connsiteY4" fmla="*/ 67568 h 112709"/>
                      <a:gd name="connsiteX5" fmla="*/ 46346 w 112306"/>
                      <a:gd name="connsiteY5" fmla="*/ 72331 h 112709"/>
                      <a:gd name="connsiteX6" fmla="*/ 61586 w 112306"/>
                      <a:gd name="connsiteY6" fmla="*/ 101858 h 112709"/>
                      <a:gd name="connsiteX7" fmla="*/ 60633 w 112306"/>
                      <a:gd name="connsiteY7" fmla="*/ 106620 h 112709"/>
                      <a:gd name="connsiteX8" fmla="*/ 50156 w 112306"/>
                      <a:gd name="connsiteY8" fmla="*/ 112335 h 112709"/>
                      <a:gd name="connsiteX9" fmla="*/ 45393 w 112306"/>
                      <a:gd name="connsiteY9" fmla="*/ 110431 h 112709"/>
                      <a:gd name="connsiteX10" fmla="*/ 626 w 112306"/>
                      <a:gd name="connsiteY10" fmla="*/ 21848 h 112709"/>
                      <a:gd name="connsiteX11" fmla="*/ 1578 w 112306"/>
                      <a:gd name="connsiteY11" fmla="*/ 17085 h 112709"/>
                      <a:gd name="connsiteX12" fmla="*/ 14913 w 112306"/>
                      <a:gd name="connsiteY12" fmla="*/ 10418 h 112709"/>
                      <a:gd name="connsiteX13" fmla="*/ 29201 w 112306"/>
                      <a:gd name="connsiteY13" fmla="*/ 2798 h 112709"/>
                      <a:gd name="connsiteX14" fmla="*/ 72063 w 112306"/>
                      <a:gd name="connsiteY14" fmla="*/ 20895 h 112709"/>
                      <a:gd name="connsiteX15" fmla="*/ 71111 w 112306"/>
                      <a:gd name="connsiteY15" fmla="*/ 56138 h 112709"/>
                      <a:gd name="connsiteX16" fmla="*/ 110163 w 112306"/>
                      <a:gd name="connsiteY16" fmla="*/ 76140 h 112709"/>
                      <a:gd name="connsiteX17" fmla="*/ 110163 w 112306"/>
                      <a:gd name="connsiteY17" fmla="*/ 76140 h 112709"/>
                      <a:gd name="connsiteX18" fmla="*/ 38726 w 112306"/>
                      <a:gd name="connsiteY18" fmla="*/ 55185 h 112709"/>
                      <a:gd name="connsiteX19" fmla="*/ 53013 w 112306"/>
                      <a:gd name="connsiteY19" fmla="*/ 47565 h 112709"/>
                      <a:gd name="connsiteX20" fmla="*/ 56823 w 112306"/>
                      <a:gd name="connsiteY20" fmla="*/ 27563 h 112709"/>
                      <a:gd name="connsiteX21" fmla="*/ 38726 w 112306"/>
                      <a:gd name="connsiteY21" fmla="*/ 18990 h 112709"/>
                      <a:gd name="connsiteX22" fmla="*/ 24438 w 112306"/>
                      <a:gd name="connsiteY22" fmla="*/ 26610 h 112709"/>
                      <a:gd name="connsiteX23" fmla="*/ 38726 w 112306"/>
                      <a:gd name="connsiteY23" fmla="*/ 55185 h 11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2306" h="112709">
                        <a:moveTo>
                          <a:pt x="110163" y="76140"/>
                        </a:moveTo>
                        <a:cubicBezTo>
                          <a:pt x="113021" y="77093"/>
                          <a:pt x="113021" y="79950"/>
                          <a:pt x="110163" y="80903"/>
                        </a:cubicBezTo>
                        <a:lnTo>
                          <a:pt x="97781" y="87570"/>
                        </a:lnTo>
                        <a:cubicBezTo>
                          <a:pt x="96828" y="88523"/>
                          <a:pt x="94923" y="88523"/>
                          <a:pt x="93018" y="87570"/>
                        </a:cubicBezTo>
                        <a:lnTo>
                          <a:pt x="55871" y="67568"/>
                        </a:lnTo>
                        <a:lnTo>
                          <a:pt x="46346" y="72331"/>
                        </a:lnTo>
                        <a:lnTo>
                          <a:pt x="61586" y="101858"/>
                        </a:lnTo>
                        <a:cubicBezTo>
                          <a:pt x="62538" y="103763"/>
                          <a:pt x="62538" y="105668"/>
                          <a:pt x="60633" y="106620"/>
                        </a:cubicBezTo>
                        <a:lnTo>
                          <a:pt x="50156" y="112335"/>
                        </a:lnTo>
                        <a:cubicBezTo>
                          <a:pt x="48251" y="113288"/>
                          <a:pt x="47298" y="112335"/>
                          <a:pt x="45393" y="110431"/>
                        </a:cubicBezTo>
                        <a:lnTo>
                          <a:pt x="626" y="21848"/>
                        </a:lnTo>
                        <a:cubicBezTo>
                          <a:pt x="-327" y="19943"/>
                          <a:pt x="-327" y="18038"/>
                          <a:pt x="1578" y="17085"/>
                        </a:cubicBezTo>
                        <a:lnTo>
                          <a:pt x="14913" y="10418"/>
                        </a:lnTo>
                        <a:lnTo>
                          <a:pt x="29201" y="2798"/>
                        </a:lnTo>
                        <a:cubicBezTo>
                          <a:pt x="44441" y="-4822"/>
                          <a:pt x="63491" y="3750"/>
                          <a:pt x="72063" y="20895"/>
                        </a:cubicBezTo>
                        <a:cubicBezTo>
                          <a:pt x="77778" y="32325"/>
                          <a:pt x="76826" y="46613"/>
                          <a:pt x="71111" y="56138"/>
                        </a:cubicBezTo>
                        <a:lnTo>
                          <a:pt x="110163" y="76140"/>
                        </a:lnTo>
                        <a:lnTo>
                          <a:pt x="110163" y="76140"/>
                        </a:lnTo>
                        <a:close/>
                        <a:moveTo>
                          <a:pt x="38726" y="55185"/>
                        </a:moveTo>
                        <a:lnTo>
                          <a:pt x="53013" y="47565"/>
                        </a:lnTo>
                        <a:cubicBezTo>
                          <a:pt x="58728" y="44708"/>
                          <a:pt x="60633" y="36135"/>
                          <a:pt x="56823" y="27563"/>
                        </a:cubicBezTo>
                        <a:cubicBezTo>
                          <a:pt x="53013" y="19943"/>
                          <a:pt x="44441" y="16133"/>
                          <a:pt x="38726" y="18990"/>
                        </a:cubicBezTo>
                        <a:lnTo>
                          <a:pt x="24438" y="26610"/>
                        </a:lnTo>
                        <a:lnTo>
                          <a:pt x="38726" y="55185"/>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3" name="Freeform 252">
                    <a:extLst>
                      <a:ext uri="{FF2B5EF4-FFF2-40B4-BE49-F238E27FC236}">
                        <a16:creationId xmlns:a16="http://schemas.microsoft.com/office/drawing/2014/main" id="{137025E0-92CA-2048-5889-CA8FF4C6D7C2}"/>
                      </a:ext>
                    </a:extLst>
                  </p:cNvPr>
                  <p:cNvSpPr/>
                  <p:nvPr/>
                </p:nvSpPr>
                <p:spPr>
                  <a:xfrm>
                    <a:off x="679363" y="185061"/>
                    <a:ext cx="85810" cy="116004"/>
                  </a:xfrm>
                  <a:custGeom>
                    <a:avLst/>
                    <a:gdLst>
                      <a:gd name="connsiteX0" fmla="*/ 62951 w 85810"/>
                      <a:gd name="connsiteY0" fmla="*/ 114657 h 116004"/>
                      <a:gd name="connsiteX1" fmla="*/ 1038 w 85810"/>
                      <a:gd name="connsiteY1" fmla="*/ 31790 h 116004"/>
                      <a:gd name="connsiteX2" fmla="*/ 1991 w 85810"/>
                      <a:gd name="connsiteY2" fmla="*/ 27027 h 116004"/>
                      <a:gd name="connsiteX3" fmla="*/ 14373 w 85810"/>
                      <a:gd name="connsiteY3" fmla="*/ 22265 h 116004"/>
                      <a:gd name="connsiteX4" fmla="*/ 19136 w 85810"/>
                      <a:gd name="connsiteY4" fmla="*/ 24170 h 116004"/>
                      <a:gd name="connsiteX5" fmla="*/ 66761 w 85810"/>
                      <a:gd name="connsiteY5" fmla="*/ 89892 h 116004"/>
                      <a:gd name="connsiteX6" fmla="*/ 57236 w 85810"/>
                      <a:gd name="connsiteY6" fmla="*/ 8930 h 116004"/>
                      <a:gd name="connsiteX7" fmla="*/ 59141 w 85810"/>
                      <a:gd name="connsiteY7" fmla="*/ 5120 h 116004"/>
                      <a:gd name="connsiteX8" fmla="*/ 71523 w 85810"/>
                      <a:gd name="connsiteY8" fmla="*/ 357 h 116004"/>
                      <a:gd name="connsiteX9" fmla="*/ 75333 w 85810"/>
                      <a:gd name="connsiteY9" fmla="*/ 3215 h 116004"/>
                      <a:gd name="connsiteX10" fmla="*/ 85811 w 85810"/>
                      <a:gd name="connsiteY10" fmla="*/ 106085 h 116004"/>
                      <a:gd name="connsiteX11" fmla="*/ 83906 w 85810"/>
                      <a:gd name="connsiteY11" fmla="*/ 109895 h 116004"/>
                      <a:gd name="connsiteX12" fmla="*/ 68666 w 85810"/>
                      <a:gd name="connsiteY12" fmla="*/ 115610 h 116004"/>
                      <a:gd name="connsiteX13" fmla="*/ 62951 w 85810"/>
                      <a:gd name="connsiteY13" fmla="*/ 114657 h 116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810" h="116004">
                        <a:moveTo>
                          <a:pt x="62951" y="114657"/>
                        </a:moveTo>
                        <a:lnTo>
                          <a:pt x="1038" y="31790"/>
                        </a:lnTo>
                        <a:cubicBezTo>
                          <a:pt x="-867" y="29885"/>
                          <a:pt x="86" y="27980"/>
                          <a:pt x="1991" y="27027"/>
                        </a:cubicBezTo>
                        <a:lnTo>
                          <a:pt x="14373" y="22265"/>
                        </a:lnTo>
                        <a:cubicBezTo>
                          <a:pt x="16278" y="21312"/>
                          <a:pt x="17231" y="22265"/>
                          <a:pt x="19136" y="24170"/>
                        </a:cubicBezTo>
                        <a:lnTo>
                          <a:pt x="66761" y="89892"/>
                        </a:lnTo>
                        <a:lnTo>
                          <a:pt x="57236" y="8930"/>
                        </a:lnTo>
                        <a:cubicBezTo>
                          <a:pt x="57236" y="7025"/>
                          <a:pt x="58188" y="5120"/>
                          <a:pt x="59141" y="5120"/>
                        </a:cubicBezTo>
                        <a:lnTo>
                          <a:pt x="71523" y="357"/>
                        </a:lnTo>
                        <a:cubicBezTo>
                          <a:pt x="73428" y="-595"/>
                          <a:pt x="75333" y="357"/>
                          <a:pt x="75333" y="3215"/>
                        </a:cubicBezTo>
                        <a:lnTo>
                          <a:pt x="85811" y="106085"/>
                        </a:lnTo>
                        <a:cubicBezTo>
                          <a:pt x="85811" y="107990"/>
                          <a:pt x="84858" y="109895"/>
                          <a:pt x="83906" y="109895"/>
                        </a:cubicBezTo>
                        <a:lnTo>
                          <a:pt x="68666" y="115610"/>
                        </a:lnTo>
                        <a:cubicBezTo>
                          <a:pt x="65808" y="116562"/>
                          <a:pt x="64856" y="115610"/>
                          <a:pt x="62951" y="11465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4" name="Freeform 253">
                    <a:extLst>
                      <a:ext uri="{FF2B5EF4-FFF2-40B4-BE49-F238E27FC236}">
                        <a16:creationId xmlns:a16="http://schemas.microsoft.com/office/drawing/2014/main" id="{B7FA27D1-A54B-86D1-BE02-07DEF5F279E7}"/>
                      </a:ext>
                    </a:extLst>
                  </p:cNvPr>
                  <p:cNvSpPr/>
                  <p:nvPr/>
                </p:nvSpPr>
                <p:spPr>
                  <a:xfrm>
                    <a:off x="768032" y="174584"/>
                    <a:ext cx="47046" cy="107394"/>
                  </a:xfrm>
                  <a:custGeom>
                    <a:avLst/>
                    <a:gdLst>
                      <a:gd name="connsiteX0" fmla="*/ 1905 w 47046"/>
                      <a:gd name="connsiteY0" fmla="*/ 4167 h 107394"/>
                      <a:gd name="connsiteX1" fmla="*/ 13335 w 47046"/>
                      <a:gd name="connsiteY1" fmla="*/ 357 h 107394"/>
                      <a:gd name="connsiteX2" fmla="*/ 17145 w 47046"/>
                      <a:gd name="connsiteY2" fmla="*/ 3215 h 107394"/>
                      <a:gd name="connsiteX3" fmla="*/ 46672 w 47046"/>
                      <a:gd name="connsiteY3" fmla="*/ 98465 h 107394"/>
                      <a:gd name="connsiteX4" fmla="*/ 44767 w 47046"/>
                      <a:gd name="connsiteY4" fmla="*/ 103227 h 107394"/>
                      <a:gd name="connsiteX5" fmla="*/ 33338 w 47046"/>
                      <a:gd name="connsiteY5" fmla="*/ 107037 h 107394"/>
                      <a:gd name="connsiteX6" fmla="*/ 29527 w 47046"/>
                      <a:gd name="connsiteY6" fmla="*/ 104180 h 107394"/>
                      <a:gd name="connsiteX7" fmla="*/ 0 w 47046"/>
                      <a:gd name="connsiteY7" fmla="*/ 8930 h 107394"/>
                      <a:gd name="connsiteX8" fmla="*/ 1905 w 47046"/>
                      <a:gd name="connsiteY8" fmla="*/ 4167 h 107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46" h="107394">
                        <a:moveTo>
                          <a:pt x="1905" y="4167"/>
                        </a:moveTo>
                        <a:lnTo>
                          <a:pt x="13335" y="357"/>
                        </a:lnTo>
                        <a:cubicBezTo>
                          <a:pt x="15240" y="-595"/>
                          <a:pt x="16192" y="357"/>
                          <a:pt x="17145" y="3215"/>
                        </a:cubicBezTo>
                        <a:lnTo>
                          <a:pt x="46672" y="98465"/>
                        </a:lnTo>
                        <a:cubicBezTo>
                          <a:pt x="47625" y="100370"/>
                          <a:pt x="46672" y="102275"/>
                          <a:pt x="44767" y="103227"/>
                        </a:cubicBezTo>
                        <a:lnTo>
                          <a:pt x="33338" y="107037"/>
                        </a:lnTo>
                        <a:cubicBezTo>
                          <a:pt x="31433" y="107990"/>
                          <a:pt x="30480" y="107037"/>
                          <a:pt x="29527" y="104180"/>
                        </a:cubicBezTo>
                        <a:lnTo>
                          <a:pt x="0" y="8930"/>
                        </a:lnTo>
                        <a:cubicBezTo>
                          <a:pt x="0" y="7025"/>
                          <a:pt x="0" y="5120"/>
                          <a:pt x="1905" y="416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5" name="Freeform 254">
                    <a:extLst>
                      <a:ext uri="{FF2B5EF4-FFF2-40B4-BE49-F238E27FC236}">
                        <a16:creationId xmlns:a16="http://schemas.microsoft.com/office/drawing/2014/main" id="{E5DEC7B1-3763-4CD2-3CA9-2911679716AB}"/>
                      </a:ext>
                    </a:extLst>
                  </p:cNvPr>
                  <p:cNvSpPr/>
                  <p:nvPr/>
                </p:nvSpPr>
                <p:spPr>
                  <a:xfrm>
                    <a:off x="813005" y="154752"/>
                    <a:ext cx="94091" cy="110057"/>
                  </a:xfrm>
                  <a:custGeom>
                    <a:avLst/>
                    <a:gdLst>
                      <a:gd name="connsiteX0" fmla="*/ 1699 w 94091"/>
                      <a:gd name="connsiteY0" fmla="*/ 65909 h 110057"/>
                      <a:gd name="connsiteX1" fmla="*/ 35037 w 94091"/>
                      <a:gd name="connsiteY1" fmla="*/ 1139 h 110057"/>
                      <a:gd name="connsiteX2" fmla="*/ 85519 w 94091"/>
                      <a:gd name="connsiteY2" fmla="*/ 26856 h 110057"/>
                      <a:gd name="connsiteX3" fmla="*/ 83614 w 94091"/>
                      <a:gd name="connsiteY3" fmla="*/ 31619 h 110057"/>
                      <a:gd name="connsiteX4" fmla="*/ 71232 w 94091"/>
                      <a:gd name="connsiteY4" fmla="*/ 34477 h 110057"/>
                      <a:gd name="connsiteX5" fmla="*/ 67422 w 94091"/>
                      <a:gd name="connsiteY5" fmla="*/ 32572 h 110057"/>
                      <a:gd name="connsiteX6" fmla="*/ 39799 w 94091"/>
                      <a:gd name="connsiteY6" fmla="*/ 21142 h 110057"/>
                      <a:gd name="connsiteX7" fmla="*/ 18844 w 94091"/>
                      <a:gd name="connsiteY7" fmla="*/ 62099 h 110057"/>
                      <a:gd name="connsiteX8" fmla="*/ 55039 w 94091"/>
                      <a:gd name="connsiteY8" fmla="*/ 89722 h 110057"/>
                      <a:gd name="connsiteX9" fmla="*/ 75042 w 94091"/>
                      <a:gd name="connsiteY9" fmla="*/ 67814 h 110057"/>
                      <a:gd name="connsiteX10" fmla="*/ 77899 w 94091"/>
                      <a:gd name="connsiteY10" fmla="*/ 64004 h 110057"/>
                      <a:gd name="connsiteX11" fmla="*/ 90282 w 94091"/>
                      <a:gd name="connsiteY11" fmla="*/ 61147 h 110057"/>
                      <a:gd name="connsiteX12" fmla="*/ 94092 w 94091"/>
                      <a:gd name="connsiteY12" fmla="*/ 64004 h 110057"/>
                      <a:gd name="connsiteX13" fmla="*/ 59802 w 94091"/>
                      <a:gd name="connsiteY13" fmla="*/ 108772 h 110057"/>
                      <a:gd name="connsiteX14" fmla="*/ 1699 w 94091"/>
                      <a:gd name="connsiteY14" fmla="*/ 65909 h 11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4091" h="110057">
                        <a:moveTo>
                          <a:pt x="1699" y="65909"/>
                        </a:moveTo>
                        <a:cubicBezTo>
                          <a:pt x="-4968" y="35429"/>
                          <a:pt x="8367" y="7806"/>
                          <a:pt x="35037" y="1139"/>
                        </a:cubicBezTo>
                        <a:cubicBezTo>
                          <a:pt x="55039" y="-3623"/>
                          <a:pt x="75042" y="6854"/>
                          <a:pt x="85519" y="26856"/>
                        </a:cubicBezTo>
                        <a:cubicBezTo>
                          <a:pt x="86472" y="28762"/>
                          <a:pt x="85519" y="30667"/>
                          <a:pt x="83614" y="31619"/>
                        </a:cubicBezTo>
                        <a:lnTo>
                          <a:pt x="71232" y="34477"/>
                        </a:lnTo>
                        <a:cubicBezTo>
                          <a:pt x="69327" y="34477"/>
                          <a:pt x="68374" y="34477"/>
                          <a:pt x="67422" y="32572"/>
                        </a:cubicBezTo>
                        <a:cubicBezTo>
                          <a:pt x="60754" y="23047"/>
                          <a:pt x="50277" y="19237"/>
                          <a:pt x="39799" y="21142"/>
                        </a:cubicBezTo>
                        <a:cubicBezTo>
                          <a:pt x="22654" y="24952"/>
                          <a:pt x="14082" y="42097"/>
                          <a:pt x="18844" y="62099"/>
                        </a:cubicBezTo>
                        <a:cubicBezTo>
                          <a:pt x="23607" y="82102"/>
                          <a:pt x="37894" y="93532"/>
                          <a:pt x="55039" y="89722"/>
                        </a:cubicBezTo>
                        <a:cubicBezTo>
                          <a:pt x="65517" y="86864"/>
                          <a:pt x="73137" y="79244"/>
                          <a:pt x="75042" y="67814"/>
                        </a:cubicBezTo>
                        <a:cubicBezTo>
                          <a:pt x="75042" y="65909"/>
                          <a:pt x="75994" y="64956"/>
                          <a:pt x="77899" y="64004"/>
                        </a:cubicBezTo>
                        <a:lnTo>
                          <a:pt x="90282" y="61147"/>
                        </a:lnTo>
                        <a:cubicBezTo>
                          <a:pt x="92187" y="61147"/>
                          <a:pt x="94092" y="62099"/>
                          <a:pt x="94092" y="64004"/>
                        </a:cubicBezTo>
                        <a:cubicBezTo>
                          <a:pt x="94092" y="85912"/>
                          <a:pt x="79804" y="104962"/>
                          <a:pt x="59802" y="108772"/>
                        </a:cubicBezTo>
                        <a:cubicBezTo>
                          <a:pt x="33132" y="115439"/>
                          <a:pt x="8367" y="95437"/>
                          <a:pt x="1699" y="6590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6" name="Freeform 255">
                    <a:extLst>
                      <a:ext uri="{FF2B5EF4-FFF2-40B4-BE49-F238E27FC236}">
                        <a16:creationId xmlns:a16="http://schemas.microsoft.com/office/drawing/2014/main" id="{8E1F4FE4-E110-F2F1-24EA-B3CC7E0F2543}"/>
                      </a:ext>
                    </a:extLst>
                  </p:cNvPr>
                  <p:cNvSpPr/>
                  <p:nvPr/>
                </p:nvSpPr>
                <p:spPr>
                  <a:xfrm>
                    <a:off x="909954" y="138746"/>
                    <a:ext cx="66675" cy="111442"/>
                  </a:xfrm>
                  <a:custGeom>
                    <a:avLst/>
                    <a:gdLst>
                      <a:gd name="connsiteX0" fmla="*/ 64770 w 66675"/>
                      <a:gd name="connsiteY0" fmla="*/ 89535 h 111442"/>
                      <a:gd name="connsiteX1" fmla="*/ 66675 w 66675"/>
                      <a:gd name="connsiteY1" fmla="*/ 101918 h 111442"/>
                      <a:gd name="connsiteX2" fmla="*/ 63817 w 66675"/>
                      <a:gd name="connsiteY2" fmla="*/ 105728 h 111442"/>
                      <a:gd name="connsiteX3" fmla="*/ 19050 w 66675"/>
                      <a:gd name="connsiteY3" fmla="*/ 111443 h 111442"/>
                      <a:gd name="connsiteX4" fmla="*/ 16192 w 66675"/>
                      <a:gd name="connsiteY4" fmla="*/ 111443 h 111442"/>
                      <a:gd name="connsiteX5" fmla="*/ 12383 w 66675"/>
                      <a:gd name="connsiteY5" fmla="*/ 108585 h 111442"/>
                      <a:gd name="connsiteX6" fmla="*/ 0 w 66675"/>
                      <a:gd name="connsiteY6" fmla="*/ 9525 h 111442"/>
                      <a:gd name="connsiteX7" fmla="*/ 2858 w 66675"/>
                      <a:gd name="connsiteY7" fmla="*/ 5715 h 111442"/>
                      <a:gd name="connsiteX8" fmla="*/ 17145 w 66675"/>
                      <a:gd name="connsiteY8" fmla="*/ 3810 h 111442"/>
                      <a:gd name="connsiteX9" fmla="*/ 49530 w 66675"/>
                      <a:gd name="connsiteY9" fmla="*/ 0 h 111442"/>
                      <a:gd name="connsiteX10" fmla="*/ 53340 w 66675"/>
                      <a:gd name="connsiteY10" fmla="*/ 2858 h 111442"/>
                      <a:gd name="connsiteX11" fmla="*/ 55245 w 66675"/>
                      <a:gd name="connsiteY11" fmla="*/ 15240 h 111442"/>
                      <a:gd name="connsiteX12" fmla="*/ 52388 w 66675"/>
                      <a:gd name="connsiteY12" fmla="*/ 19050 h 111442"/>
                      <a:gd name="connsiteX13" fmla="*/ 20003 w 66675"/>
                      <a:gd name="connsiteY13" fmla="*/ 22860 h 111442"/>
                      <a:gd name="connsiteX14" fmla="*/ 22860 w 66675"/>
                      <a:gd name="connsiteY14" fmla="*/ 45720 h 111442"/>
                      <a:gd name="connsiteX15" fmla="*/ 51435 w 66675"/>
                      <a:gd name="connsiteY15" fmla="*/ 41910 h 111442"/>
                      <a:gd name="connsiteX16" fmla="*/ 55245 w 66675"/>
                      <a:gd name="connsiteY16" fmla="*/ 44768 h 111442"/>
                      <a:gd name="connsiteX17" fmla="*/ 57150 w 66675"/>
                      <a:gd name="connsiteY17" fmla="*/ 57150 h 111442"/>
                      <a:gd name="connsiteX18" fmla="*/ 54292 w 66675"/>
                      <a:gd name="connsiteY18" fmla="*/ 60960 h 111442"/>
                      <a:gd name="connsiteX19" fmla="*/ 25717 w 66675"/>
                      <a:gd name="connsiteY19" fmla="*/ 64770 h 111442"/>
                      <a:gd name="connsiteX20" fmla="*/ 28575 w 66675"/>
                      <a:gd name="connsiteY20" fmla="*/ 88583 h 111442"/>
                      <a:gd name="connsiteX21" fmla="*/ 60960 w 66675"/>
                      <a:gd name="connsiteY21" fmla="*/ 84773 h 111442"/>
                      <a:gd name="connsiteX22" fmla="*/ 64770 w 66675"/>
                      <a:gd name="connsiteY22" fmla="*/ 89535 h 111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11442">
                        <a:moveTo>
                          <a:pt x="64770" y="89535"/>
                        </a:moveTo>
                        <a:lnTo>
                          <a:pt x="66675" y="101918"/>
                        </a:lnTo>
                        <a:cubicBezTo>
                          <a:pt x="66675" y="103823"/>
                          <a:pt x="65723" y="105728"/>
                          <a:pt x="63817" y="105728"/>
                        </a:cubicBezTo>
                        <a:lnTo>
                          <a:pt x="19050" y="111443"/>
                        </a:lnTo>
                        <a:lnTo>
                          <a:pt x="16192" y="111443"/>
                        </a:lnTo>
                        <a:cubicBezTo>
                          <a:pt x="14288" y="111443"/>
                          <a:pt x="13335" y="110490"/>
                          <a:pt x="12383" y="108585"/>
                        </a:cubicBezTo>
                        <a:lnTo>
                          <a:pt x="0" y="9525"/>
                        </a:lnTo>
                        <a:cubicBezTo>
                          <a:pt x="0" y="7620"/>
                          <a:pt x="953" y="5715"/>
                          <a:pt x="2858" y="5715"/>
                        </a:cubicBezTo>
                        <a:lnTo>
                          <a:pt x="17145" y="3810"/>
                        </a:lnTo>
                        <a:lnTo>
                          <a:pt x="49530" y="0"/>
                        </a:lnTo>
                        <a:cubicBezTo>
                          <a:pt x="51435" y="0"/>
                          <a:pt x="52388" y="953"/>
                          <a:pt x="53340" y="2858"/>
                        </a:cubicBezTo>
                        <a:lnTo>
                          <a:pt x="55245" y="15240"/>
                        </a:lnTo>
                        <a:cubicBezTo>
                          <a:pt x="55245" y="17145"/>
                          <a:pt x="54292" y="19050"/>
                          <a:pt x="52388" y="19050"/>
                        </a:cubicBezTo>
                        <a:lnTo>
                          <a:pt x="20003" y="22860"/>
                        </a:lnTo>
                        <a:lnTo>
                          <a:pt x="22860" y="45720"/>
                        </a:lnTo>
                        <a:lnTo>
                          <a:pt x="51435" y="41910"/>
                        </a:lnTo>
                        <a:cubicBezTo>
                          <a:pt x="53340" y="41910"/>
                          <a:pt x="54292" y="42863"/>
                          <a:pt x="55245" y="44768"/>
                        </a:cubicBezTo>
                        <a:lnTo>
                          <a:pt x="57150" y="57150"/>
                        </a:lnTo>
                        <a:cubicBezTo>
                          <a:pt x="57150" y="59055"/>
                          <a:pt x="56198" y="60960"/>
                          <a:pt x="54292" y="60960"/>
                        </a:cubicBezTo>
                        <a:lnTo>
                          <a:pt x="25717" y="64770"/>
                        </a:lnTo>
                        <a:lnTo>
                          <a:pt x="28575" y="88583"/>
                        </a:lnTo>
                        <a:lnTo>
                          <a:pt x="60960" y="84773"/>
                        </a:lnTo>
                        <a:cubicBezTo>
                          <a:pt x="62865" y="86678"/>
                          <a:pt x="63817" y="87630"/>
                          <a:pt x="64770" y="89535"/>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49" name="Graphic 4">
                  <a:extLst>
                    <a:ext uri="{FF2B5EF4-FFF2-40B4-BE49-F238E27FC236}">
                      <a16:creationId xmlns:a16="http://schemas.microsoft.com/office/drawing/2014/main" id="{E60E14C7-564D-211F-9A13-00A77B79F4C5}"/>
                    </a:ext>
                  </a:extLst>
                </p:cNvPr>
                <p:cNvGrpSpPr/>
                <p:nvPr/>
              </p:nvGrpSpPr>
              <p:grpSpPr>
                <a:xfrm>
                  <a:off x="1191520" y="147065"/>
                  <a:ext cx="749991" cy="723574"/>
                  <a:chOff x="1191520" y="147065"/>
                  <a:chExt cx="749991" cy="723574"/>
                </a:xfrm>
                <a:solidFill>
                  <a:srgbClr val="FFFFFF"/>
                </a:solidFill>
              </p:grpSpPr>
              <p:sp>
                <p:nvSpPr>
                  <p:cNvPr id="230" name="Freeform 229">
                    <a:extLst>
                      <a:ext uri="{FF2B5EF4-FFF2-40B4-BE49-F238E27FC236}">
                        <a16:creationId xmlns:a16="http://schemas.microsoft.com/office/drawing/2014/main" id="{48259E40-1509-7F7E-A8C8-F154B44C29EC}"/>
                      </a:ext>
                    </a:extLst>
                  </p:cNvPr>
                  <p:cNvSpPr/>
                  <p:nvPr/>
                </p:nvSpPr>
                <p:spPr>
                  <a:xfrm>
                    <a:off x="1191520" y="147065"/>
                    <a:ext cx="62680" cy="110044"/>
                  </a:xfrm>
                  <a:custGeom>
                    <a:avLst/>
                    <a:gdLst>
                      <a:gd name="connsiteX0" fmla="*/ 62286 w 62680"/>
                      <a:gd name="connsiteY0" fmla="*/ 14541 h 110044"/>
                      <a:gd name="connsiteX1" fmla="*/ 59429 w 62680"/>
                      <a:gd name="connsiteY1" fmla="*/ 26923 h 110044"/>
                      <a:gd name="connsiteX2" fmla="*/ 55619 w 62680"/>
                      <a:gd name="connsiteY2" fmla="*/ 29781 h 110044"/>
                      <a:gd name="connsiteX3" fmla="*/ 37521 w 62680"/>
                      <a:gd name="connsiteY3" fmla="*/ 25971 h 110044"/>
                      <a:gd name="connsiteX4" fmla="*/ 21329 w 62680"/>
                      <a:gd name="connsiteY4" fmla="*/ 106933 h 110044"/>
                      <a:gd name="connsiteX5" fmla="*/ 17519 w 62680"/>
                      <a:gd name="connsiteY5" fmla="*/ 109791 h 110044"/>
                      <a:gd name="connsiteX6" fmla="*/ 6089 w 62680"/>
                      <a:gd name="connsiteY6" fmla="*/ 107886 h 110044"/>
                      <a:gd name="connsiteX7" fmla="*/ 4184 w 62680"/>
                      <a:gd name="connsiteY7" fmla="*/ 104076 h 110044"/>
                      <a:gd name="connsiteX8" fmla="*/ 20376 w 62680"/>
                      <a:gd name="connsiteY8" fmla="*/ 23113 h 110044"/>
                      <a:gd name="connsiteX9" fmla="*/ 2279 w 62680"/>
                      <a:gd name="connsiteY9" fmla="*/ 19303 h 110044"/>
                      <a:gd name="connsiteX10" fmla="*/ 374 w 62680"/>
                      <a:gd name="connsiteY10" fmla="*/ 15493 h 110044"/>
                      <a:gd name="connsiteX11" fmla="*/ 3231 w 62680"/>
                      <a:gd name="connsiteY11" fmla="*/ 3111 h 110044"/>
                      <a:gd name="connsiteX12" fmla="*/ 7041 w 62680"/>
                      <a:gd name="connsiteY12" fmla="*/ 253 h 110044"/>
                      <a:gd name="connsiteX13" fmla="*/ 43236 w 62680"/>
                      <a:gd name="connsiteY13" fmla="*/ 6921 h 110044"/>
                      <a:gd name="connsiteX14" fmla="*/ 61334 w 62680"/>
                      <a:gd name="connsiteY14" fmla="*/ 10731 h 110044"/>
                      <a:gd name="connsiteX15" fmla="*/ 62286 w 62680"/>
                      <a:gd name="connsiteY15" fmla="*/ 14541 h 110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680" h="110044">
                        <a:moveTo>
                          <a:pt x="62286" y="14541"/>
                        </a:moveTo>
                        <a:lnTo>
                          <a:pt x="59429" y="26923"/>
                        </a:lnTo>
                        <a:cubicBezTo>
                          <a:pt x="59429" y="28828"/>
                          <a:pt x="57524" y="30733"/>
                          <a:pt x="55619" y="29781"/>
                        </a:cubicBezTo>
                        <a:lnTo>
                          <a:pt x="37521" y="25971"/>
                        </a:lnTo>
                        <a:lnTo>
                          <a:pt x="21329" y="106933"/>
                        </a:lnTo>
                        <a:cubicBezTo>
                          <a:pt x="21329" y="108838"/>
                          <a:pt x="19424" y="110743"/>
                          <a:pt x="17519" y="109791"/>
                        </a:cubicBezTo>
                        <a:lnTo>
                          <a:pt x="6089" y="107886"/>
                        </a:lnTo>
                        <a:cubicBezTo>
                          <a:pt x="4184" y="107886"/>
                          <a:pt x="3231" y="105981"/>
                          <a:pt x="4184" y="104076"/>
                        </a:cubicBezTo>
                        <a:lnTo>
                          <a:pt x="20376" y="23113"/>
                        </a:lnTo>
                        <a:lnTo>
                          <a:pt x="2279" y="19303"/>
                        </a:lnTo>
                        <a:cubicBezTo>
                          <a:pt x="374" y="19303"/>
                          <a:pt x="-579" y="17398"/>
                          <a:pt x="374" y="15493"/>
                        </a:cubicBezTo>
                        <a:lnTo>
                          <a:pt x="3231" y="3111"/>
                        </a:lnTo>
                        <a:cubicBezTo>
                          <a:pt x="3231" y="1206"/>
                          <a:pt x="5136" y="-699"/>
                          <a:pt x="7041" y="253"/>
                        </a:cubicBezTo>
                        <a:lnTo>
                          <a:pt x="43236" y="6921"/>
                        </a:lnTo>
                        <a:lnTo>
                          <a:pt x="61334" y="10731"/>
                        </a:lnTo>
                        <a:cubicBezTo>
                          <a:pt x="62286" y="10731"/>
                          <a:pt x="63239" y="11683"/>
                          <a:pt x="62286" y="1454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1" name="Freeform 230">
                    <a:extLst>
                      <a:ext uri="{FF2B5EF4-FFF2-40B4-BE49-F238E27FC236}">
                        <a16:creationId xmlns:a16="http://schemas.microsoft.com/office/drawing/2014/main" id="{75A89417-4B94-A4EB-51E7-BA4A6CCA69D5}"/>
                      </a:ext>
                    </a:extLst>
                  </p:cNvPr>
                  <p:cNvSpPr/>
                  <p:nvPr/>
                </p:nvSpPr>
                <p:spPr>
                  <a:xfrm>
                    <a:off x="1233718" y="166947"/>
                    <a:ext cx="79143" cy="116922"/>
                  </a:xfrm>
                  <a:custGeom>
                    <a:avLst/>
                    <a:gdLst>
                      <a:gd name="connsiteX0" fmla="*/ 75333 w 79143"/>
                      <a:gd name="connsiteY0" fmla="*/ 116579 h 116922"/>
                      <a:gd name="connsiteX1" fmla="*/ 62951 w 79143"/>
                      <a:gd name="connsiteY1" fmla="*/ 112769 h 116922"/>
                      <a:gd name="connsiteX2" fmla="*/ 60093 w 79143"/>
                      <a:gd name="connsiteY2" fmla="*/ 108959 h 116922"/>
                      <a:gd name="connsiteX3" fmla="*/ 60093 w 79143"/>
                      <a:gd name="connsiteY3" fmla="*/ 91814 h 116922"/>
                      <a:gd name="connsiteX4" fmla="*/ 26756 w 79143"/>
                      <a:gd name="connsiteY4" fmla="*/ 82289 h 116922"/>
                      <a:gd name="connsiteX5" fmla="*/ 18183 w 79143"/>
                      <a:gd name="connsiteY5" fmla="*/ 96576 h 116922"/>
                      <a:gd name="connsiteX6" fmla="*/ 14373 w 79143"/>
                      <a:gd name="connsiteY6" fmla="*/ 98481 h 116922"/>
                      <a:gd name="connsiteX7" fmla="*/ 1991 w 79143"/>
                      <a:gd name="connsiteY7" fmla="*/ 94671 h 116922"/>
                      <a:gd name="connsiteX8" fmla="*/ 1038 w 79143"/>
                      <a:gd name="connsiteY8" fmla="*/ 89909 h 116922"/>
                      <a:gd name="connsiteX9" fmla="*/ 56283 w 79143"/>
                      <a:gd name="connsiteY9" fmla="*/ 2279 h 116922"/>
                      <a:gd name="connsiteX10" fmla="*/ 60093 w 79143"/>
                      <a:gd name="connsiteY10" fmla="*/ 374 h 116922"/>
                      <a:gd name="connsiteX11" fmla="*/ 76286 w 79143"/>
                      <a:gd name="connsiteY11" fmla="*/ 5136 h 116922"/>
                      <a:gd name="connsiteX12" fmla="*/ 79143 w 79143"/>
                      <a:gd name="connsiteY12" fmla="*/ 8946 h 116922"/>
                      <a:gd name="connsiteX13" fmla="*/ 79143 w 79143"/>
                      <a:gd name="connsiteY13" fmla="*/ 112769 h 116922"/>
                      <a:gd name="connsiteX14" fmla="*/ 75333 w 79143"/>
                      <a:gd name="connsiteY14" fmla="*/ 116579 h 116922"/>
                      <a:gd name="connsiteX15" fmla="*/ 60093 w 79143"/>
                      <a:gd name="connsiteY15" fmla="*/ 71811 h 116922"/>
                      <a:gd name="connsiteX16" fmla="*/ 61046 w 79143"/>
                      <a:gd name="connsiteY16" fmla="*/ 26091 h 116922"/>
                      <a:gd name="connsiteX17" fmla="*/ 37233 w 79143"/>
                      <a:gd name="connsiteY17" fmla="*/ 65144 h 116922"/>
                      <a:gd name="connsiteX18" fmla="*/ 60093 w 79143"/>
                      <a:gd name="connsiteY18" fmla="*/ 71811 h 116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9143" h="116922">
                        <a:moveTo>
                          <a:pt x="75333" y="116579"/>
                        </a:moveTo>
                        <a:lnTo>
                          <a:pt x="62951" y="112769"/>
                        </a:lnTo>
                        <a:cubicBezTo>
                          <a:pt x="61046" y="111816"/>
                          <a:pt x="60093" y="110864"/>
                          <a:pt x="60093" y="108959"/>
                        </a:cubicBezTo>
                        <a:lnTo>
                          <a:pt x="60093" y="91814"/>
                        </a:lnTo>
                        <a:lnTo>
                          <a:pt x="26756" y="82289"/>
                        </a:lnTo>
                        <a:lnTo>
                          <a:pt x="18183" y="96576"/>
                        </a:lnTo>
                        <a:cubicBezTo>
                          <a:pt x="17231" y="98481"/>
                          <a:pt x="15326" y="99434"/>
                          <a:pt x="14373" y="98481"/>
                        </a:cubicBezTo>
                        <a:lnTo>
                          <a:pt x="1991" y="94671"/>
                        </a:lnTo>
                        <a:cubicBezTo>
                          <a:pt x="86" y="93719"/>
                          <a:pt x="-867" y="92766"/>
                          <a:pt x="1038" y="89909"/>
                        </a:cubicBezTo>
                        <a:lnTo>
                          <a:pt x="56283" y="2279"/>
                        </a:lnTo>
                        <a:cubicBezTo>
                          <a:pt x="57236" y="374"/>
                          <a:pt x="59141" y="-579"/>
                          <a:pt x="60093" y="374"/>
                        </a:cubicBezTo>
                        <a:lnTo>
                          <a:pt x="76286" y="5136"/>
                        </a:lnTo>
                        <a:cubicBezTo>
                          <a:pt x="78191" y="5136"/>
                          <a:pt x="79143" y="7041"/>
                          <a:pt x="79143" y="8946"/>
                        </a:cubicBezTo>
                        <a:lnTo>
                          <a:pt x="79143" y="112769"/>
                        </a:lnTo>
                        <a:cubicBezTo>
                          <a:pt x="78191" y="116579"/>
                          <a:pt x="77238" y="117531"/>
                          <a:pt x="75333" y="116579"/>
                        </a:cubicBezTo>
                        <a:close/>
                        <a:moveTo>
                          <a:pt x="60093" y="71811"/>
                        </a:moveTo>
                        <a:lnTo>
                          <a:pt x="61046" y="26091"/>
                        </a:lnTo>
                        <a:lnTo>
                          <a:pt x="37233" y="65144"/>
                        </a:lnTo>
                        <a:lnTo>
                          <a:pt x="60093" y="71811"/>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2" name="Freeform 231">
                    <a:extLst>
                      <a:ext uri="{FF2B5EF4-FFF2-40B4-BE49-F238E27FC236}">
                        <a16:creationId xmlns:a16="http://schemas.microsoft.com/office/drawing/2014/main" id="{6432DF79-62AE-5AFB-CAEC-0379F620F819}"/>
                      </a:ext>
                    </a:extLst>
                  </p:cNvPr>
                  <p:cNvSpPr/>
                  <p:nvPr/>
                </p:nvSpPr>
                <p:spPr>
                  <a:xfrm>
                    <a:off x="1323339" y="189807"/>
                    <a:ext cx="86986" cy="125398"/>
                  </a:xfrm>
                  <a:custGeom>
                    <a:avLst/>
                    <a:gdLst>
                      <a:gd name="connsiteX0" fmla="*/ 63817 w 86986"/>
                      <a:gd name="connsiteY0" fmla="*/ 125151 h 125398"/>
                      <a:gd name="connsiteX1" fmla="*/ 51435 w 86986"/>
                      <a:gd name="connsiteY1" fmla="*/ 120389 h 125398"/>
                      <a:gd name="connsiteX2" fmla="*/ 48577 w 86986"/>
                      <a:gd name="connsiteY2" fmla="*/ 116579 h 125398"/>
                      <a:gd name="connsiteX3" fmla="*/ 39052 w 86986"/>
                      <a:gd name="connsiteY3" fmla="*/ 75621 h 125398"/>
                      <a:gd name="connsiteX4" fmla="*/ 28575 w 86986"/>
                      <a:gd name="connsiteY4" fmla="*/ 71811 h 125398"/>
                      <a:gd name="connsiteX5" fmla="*/ 16192 w 86986"/>
                      <a:gd name="connsiteY5" fmla="*/ 102291 h 125398"/>
                      <a:gd name="connsiteX6" fmla="*/ 12382 w 86986"/>
                      <a:gd name="connsiteY6" fmla="*/ 104196 h 125398"/>
                      <a:gd name="connsiteX7" fmla="*/ 1905 w 86986"/>
                      <a:gd name="connsiteY7" fmla="*/ 99434 h 125398"/>
                      <a:gd name="connsiteX8" fmla="*/ 0 w 86986"/>
                      <a:gd name="connsiteY8" fmla="*/ 94671 h 125398"/>
                      <a:gd name="connsiteX9" fmla="*/ 37147 w 86986"/>
                      <a:gd name="connsiteY9" fmla="*/ 2279 h 125398"/>
                      <a:gd name="connsiteX10" fmla="*/ 40957 w 86986"/>
                      <a:gd name="connsiteY10" fmla="*/ 374 h 125398"/>
                      <a:gd name="connsiteX11" fmla="*/ 54292 w 86986"/>
                      <a:gd name="connsiteY11" fmla="*/ 6089 h 125398"/>
                      <a:gd name="connsiteX12" fmla="*/ 69532 w 86986"/>
                      <a:gd name="connsiteY12" fmla="*/ 12756 h 125398"/>
                      <a:gd name="connsiteX13" fmla="*/ 83820 w 86986"/>
                      <a:gd name="connsiteY13" fmla="*/ 56571 h 125398"/>
                      <a:gd name="connsiteX14" fmla="*/ 56197 w 86986"/>
                      <a:gd name="connsiteY14" fmla="*/ 78479 h 125398"/>
                      <a:gd name="connsiteX15" fmla="*/ 65722 w 86986"/>
                      <a:gd name="connsiteY15" fmla="*/ 121341 h 125398"/>
                      <a:gd name="connsiteX16" fmla="*/ 63817 w 86986"/>
                      <a:gd name="connsiteY16" fmla="*/ 125151 h 125398"/>
                      <a:gd name="connsiteX17" fmla="*/ 35242 w 86986"/>
                      <a:gd name="connsiteY17" fmla="*/ 53714 h 125398"/>
                      <a:gd name="connsiteX18" fmla="*/ 50482 w 86986"/>
                      <a:gd name="connsiteY18" fmla="*/ 60381 h 125398"/>
                      <a:gd name="connsiteX19" fmla="*/ 67627 w 86986"/>
                      <a:gd name="connsiteY19" fmla="*/ 50856 h 125398"/>
                      <a:gd name="connsiteX20" fmla="*/ 61913 w 86986"/>
                      <a:gd name="connsiteY20" fmla="*/ 31806 h 125398"/>
                      <a:gd name="connsiteX21" fmla="*/ 46672 w 86986"/>
                      <a:gd name="connsiteY21" fmla="*/ 25139 h 125398"/>
                      <a:gd name="connsiteX22" fmla="*/ 35242 w 86986"/>
                      <a:gd name="connsiteY22" fmla="*/ 53714 h 125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6986" h="125398">
                        <a:moveTo>
                          <a:pt x="63817" y="125151"/>
                        </a:moveTo>
                        <a:lnTo>
                          <a:pt x="51435" y="120389"/>
                        </a:lnTo>
                        <a:cubicBezTo>
                          <a:pt x="49530" y="119436"/>
                          <a:pt x="48577" y="118484"/>
                          <a:pt x="48577" y="116579"/>
                        </a:cubicBezTo>
                        <a:lnTo>
                          <a:pt x="39052" y="75621"/>
                        </a:lnTo>
                        <a:lnTo>
                          <a:pt x="28575" y="71811"/>
                        </a:lnTo>
                        <a:lnTo>
                          <a:pt x="16192" y="102291"/>
                        </a:lnTo>
                        <a:cubicBezTo>
                          <a:pt x="15240" y="104196"/>
                          <a:pt x="14288" y="105149"/>
                          <a:pt x="12382" y="104196"/>
                        </a:cubicBezTo>
                        <a:lnTo>
                          <a:pt x="1905" y="99434"/>
                        </a:lnTo>
                        <a:cubicBezTo>
                          <a:pt x="0" y="98481"/>
                          <a:pt x="0" y="97529"/>
                          <a:pt x="0" y="94671"/>
                        </a:cubicBezTo>
                        <a:lnTo>
                          <a:pt x="37147" y="2279"/>
                        </a:lnTo>
                        <a:cubicBezTo>
                          <a:pt x="38100" y="374"/>
                          <a:pt x="39052" y="-579"/>
                          <a:pt x="40957" y="374"/>
                        </a:cubicBezTo>
                        <a:lnTo>
                          <a:pt x="54292" y="6089"/>
                        </a:lnTo>
                        <a:lnTo>
                          <a:pt x="69532" y="12756"/>
                        </a:lnTo>
                        <a:cubicBezTo>
                          <a:pt x="84772" y="19424"/>
                          <a:pt x="91440" y="38474"/>
                          <a:pt x="83820" y="56571"/>
                        </a:cubicBezTo>
                        <a:cubicBezTo>
                          <a:pt x="79057" y="68954"/>
                          <a:pt x="67627" y="77526"/>
                          <a:pt x="56197" y="78479"/>
                        </a:cubicBezTo>
                        <a:lnTo>
                          <a:pt x="65722" y="121341"/>
                        </a:lnTo>
                        <a:cubicBezTo>
                          <a:pt x="67627" y="124199"/>
                          <a:pt x="65722" y="126104"/>
                          <a:pt x="63817" y="125151"/>
                        </a:cubicBezTo>
                        <a:close/>
                        <a:moveTo>
                          <a:pt x="35242" y="53714"/>
                        </a:moveTo>
                        <a:lnTo>
                          <a:pt x="50482" y="60381"/>
                        </a:lnTo>
                        <a:cubicBezTo>
                          <a:pt x="57150" y="63239"/>
                          <a:pt x="64770" y="58476"/>
                          <a:pt x="67627" y="50856"/>
                        </a:cubicBezTo>
                        <a:cubicBezTo>
                          <a:pt x="71438" y="42284"/>
                          <a:pt x="68580" y="33711"/>
                          <a:pt x="61913" y="31806"/>
                        </a:cubicBezTo>
                        <a:lnTo>
                          <a:pt x="46672" y="25139"/>
                        </a:lnTo>
                        <a:lnTo>
                          <a:pt x="35242" y="53714"/>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3" name="Freeform 232">
                    <a:extLst>
                      <a:ext uri="{FF2B5EF4-FFF2-40B4-BE49-F238E27FC236}">
                        <a16:creationId xmlns:a16="http://schemas.microsoft.com/office/drawing/2014/main" id="{E98854F7-03A0-3FF1-A022-885C552457AC}"/>
                      </a:ext>
                    </a:extLst>
                  </p:cNvPr>
                  <p:cNvSpPr/>
                  <p:nvPr/>
                </p:nvSpPr>
                <p:spPr>
                  <a:xfrm>
                    <a:off x="1406273" y="238908"/>
                    <a:ext cx="98997" cy="120239"/>
                  </a:xfrm>
                  <a:custGeom>
                    <a:avLst/>
                    <a:gdLst>
                      <a:gd name="connsiteX0" fmla="*/ 89468 w 98997"/>
                      <a:gd name="connsiteY0" fmla="*/ 74145 h 120239"/>
                      <a:gd name="connsiteX1" fmla="*/ 82801 w 98997"/>
                      <a:gd name="connsiteY1" fmla="*/ 87481 h 120239"/>
                      <a:gd name="connsiteX2" fmla="*/ 65656 w 98997"/>
                      <a:gd name="connsiteY2" fmla="*/ 117961 h 120239"/>
                      <a:gd name="connsiteX3" fmla="*/ 60893 w 98997"/>
                      <a:gd name="connsiteY3" fmla="*/ 119865 h 120239"/>
                      <a:gd name="connsiteX4" fmla="*/ 51368 w 98997"/>
                      <a:gd name="connsiteY4" fmla="*/ 115103 h 120239"/>
                      <a:gd name="connsiteX5" fmla="*/ 50416 w 98997"/>
                      <a:gd name="connsiteY5" fmla="*/ 110340 h 120239"/>
                      <a:gd name="connsiteX6" fmla="*/ 55178 w 98997"/>
                      <a:gd name="connsiteY6" fmla="*/ 101768 h 120239"/>
                      <a:gd name="connsiteX7" fmla="*/ 21841 w 98997"/>
                      <a:gd name="connsiteY7" fmla="*/ 101768 h 120239"/>
                      <a:gd name="connsiteX8" fmla="*/ 8506 w 98997"/>
                      <a:gd name="connsiteY8" fmla="*/ 31283 h 120239"/>
                      <a:gd name="connsiteX9" fmla="*/ 76133 w 98997"/>
                      <a:gd name="connsiteY9" fmla="*/ 5565 h 120239"/>
                      <a:gd name="connsiteX10" fmla="*/ 98041 w 98997"/>
                      <a:gd name="connsiteY10" fmla="*/ 56048 h 120239"/>
                      <a:gd name="connsiteX11" fmla="*/ 94231 w 98997"/>
                      <a:gd name="connsiteY11" fmla="*/ 57953 h 120239"/>
                      <a:gd name="connsiteX12" fmla="*/ 82801 w 98997"/>
                      <a:gd name="connsiteY12" fmla="*/ 52238 h 120239"/>
                      <a:gd name="connsiteX13" fmla="*/ 80896 w 98997"/>
                      <a:gd name="connsiteY13" fmla="*/ 48428 h 120239"/>
                      <a:gd name="connsiteX14" fmla="*/ 66608 w 98997"/>
                      <a:gd name="connsiteY14" fmla="*/ 23663 h 120239"/>
                      <a:gd name="connsiteX15" fmla="*/ 23746 w 98997"/>
                      <a:gd name="connsiteY15" fmla="*/ 40808 h 120239"/>
                      <a:gd name="connsiteX16" fmla="*/ 32318 w 98997"/>
                      <a:gd name="connsiteY16" fmla="*/ 86528 h 120239"/>
                      <a:gd name="connsiteX17" fmla="*/ 65656 w 98997"/>
                      <a:gd name="connsiteY17" fmla="*/ 79861 h 120239"/>
                      <a:gd name="connsiteX18" fmla="*/ 46606 w 98997"/>
                      <a:gd name="connsiteY18" fmla="*/ 69383 h 120239"/>
                      <a:gd name="connsiteX19" fmla="*/ 45653 w 98997"/>
                      <a:gd name="connsiteY19" fmla="*/ 64620 h 120239"/>
                      <a:gd name="connsiteX20" fmla="*/ 51368 w 98997"/>
                      <a:gd name="connsiteY20" fmla="*/ 55095 h 120239"/>
                      <a:gd name="connsiteX21" fmla="*/ 56131 w 98997"/>
                      <a:gd name="connsiteY21" fmla="*/ 53190 h 120239"/>
                      <a:gd name="connsiteX22" fmla="*/ 88516 w 98997"/>
                      <a:gd name="connsiteY22" fmla="*/ 71288 h 120239"/>
                      <a:gd name="connsiteX23" fmla="*/ 89468 w 98997"/>
                      <a:gd name="connsiteY23" fmla="*/ 74145 h 12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8997" h="120239">
                        <a:moveTo>
                          <a:pt x="89468" y="74145"/>
                        </a:moveTo>
                        <a:lnTo>
                          <a:pt x="82801" y="87481"/>
                        </a:lnTo>
                        <a:lnTo>
                          <a:pt x="65656" y="117961"/>
                        </a:lnTo>
                        <a:cubicBezTo>
                          <a:pt x="64703" y="119865"/>
                          <a:pt x="62798" y="120818"/>
                          <a:pt x="60893" y="119865"/>
                        </a:cubicBezTo>
                        <a:lnTo>
                          <a:pt x="51368" y="115103"/>
                        </a:lnTo>
                        <a:cubicBezTo>
                          <a:pt x="49463" y="114150"/>
                          <a:pt x="49463" y="112245"/>
                          <a:pt x="50416" y="110340"/>
                        </a:cubicBezTo>
                        <a:lnTo>
                          <a:pt x="55178" y="101768"/>
                        </a:lnTo>
                        <a:cubicBezTo>
                          <a:pt x="44701" y="107483"/>
                          <a:pt x="33271" y="107483"/>
                          <a:pt x="21841" y="101768"/>
                        </a:cubicBezTo>
                        <a:cubicBezTo>
                          <a:pt x="-1019" y="89386"/>
                          <a:pt x="-6734" y="58906"/>
                          <a:pt x="8506" y="31283"/>
                        </a:cubicBezTo>
                        <a:cubicBezTo>
                          <a:pt x="23746" y="3661"/>
                          <a:pt x="52321" y="-7769"/>
                          <a:pt x="76133" y="5565"/>
                        </a:cubicBezTo>
                        <a:cubicBezTo>
                          <a:pt x="94231" y="15090"/>
                          <a:pt x="101851" y="36045"/>
                          <a:pt x="98041" y="56048"/>
                        </a:cubicBezTo>
                        <a:cubicBezTo>
                          <a:pt x="97088" y="58906"/>
                          <a:pt x="96136" y="59858"/>
                          <a:pt x="94231" y="57953"/>
                        </a:cubicBezTo>
                        <a:lnTo>
                          <a:pt x="82801" y="52238"/>
                        </a:lnTo>
                        <a:cubicBezTo>
                          <a:pt x="80896" y="51286"/>
                          <a:pt x="80896" y="50333"/>
                          <a:pt x="80896" y="48428"/>
                        </a:cubicBezTo>
                        <a:cubicBezTo>
                          <a:pt x="80896" y="38903"/>
                          <a:pt x="76133" y="29378"/>
                          <a:pt x="66608" y="23663"/>
                        </a:cubicBezTo>
                        <a:cubicBezTo>
                          <a:pt x="51368" y="15090"/>
                          <a:pt x="34223" y="22711"/>
                          <a:pt x="23746" y="40808"/>
                        </a:cubicBezTo>
                        <a:cubicBezTo>
                          <a:pt x="13268" y="59858"/>
                          <a:pt x="17078" y="77956"/>
                          <a:pt x="32318" y="86528"/>
                        </a:cubicBezTo>
                        <a:cubicBezTo>
                          <a:pt x="42796" y="92243"/>
                          <a:pt x="56131" y="92243"/>
                          <a:pt x="65656" y="79861"/>
                        </a:cubicBezTo>
                        <a:lnTo>
                          <a:pt x="46606" y="69383"/>
                        </a:lnTo>
                        <a:cubicBezTo>
                          <a:pt x="44701" y="68431"/>
                          <a:pt x="44701" y="66525"/>
                          <a:pt x="45653" y="64620"/>
                        </a:cubicBezTo>
                        <a:lnTo>
                          <a:pt x="51368" y="55095"/>
                        </a:lnTo>
                        <a:cubicBezTo>
                          <a:pt x="52321" y="53190"/>
                          <a:pt x="54226" y="52238"/>
                          <a:pt x="56131" y="53190"/>
                        </a:cubicBezTo>
                        <a:lnTo>
                          <a:pt x="88516" y="71288"/>
                        </a:lnTo>
                        <a:cubicBezTo>
                          <a:pt x="90421" y="70336"/>
                          <a:pt x="91373" y="71288"/>
                          <a:pt x="89468" y="74145"/>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4" name="Freeform 233">
                    <a:extLst>
                      <a:ext uri="{FF2B5EF4-FFF2-40B4-BE49-F238E27FC236}">
                        <a16:creationId xmlns:a16="http://schemas.microsoft.com/office/drawing/2014/main" id="{D2403DC5-E4F5-54BB-952B-251341B4731F}"/>
                      </a:ext>
                    </a:extLst>
                  </p:cNvPr>
                  <p:cNvSpPr/>
                  <p:nvPr/>
                </p:nvSpPr>
                <p:spPr>
                  <a:xfrm>
                    <a:off x="1483686" y="280995"/>
                    <a:ext cx="102067" cy="116503"/>
                  </a:xfrm>
                  <a:custGeom>
                    <a:avLst/>
                    <a:gdLst>
                      <a:gd name="connsiteX0" fmla="*/ 53013 w 102067"/>
                      <a:gd name="connsiteY0" fmla="*/ 104448 h 116503"/>
                      <a:gd name="connsiteX1" fmla="*/ 45393 w 102067"/>
                      <a:gd name="connsiteY1" fmla="*/ 114926 h 116503"/>
                      <a:gd name="connsiteX2" fmla="*/ 40631 w 102067"/>
                      <a:gd name="connsiteY2" fmla="*/ 115878 h 116503"/>
                      <a:gd name="connsiteX3" fmla="*/ 3483 w 102067"/>
                      <a:gd name="connsiteY3" fmla="*/ 90161 h 116503"/>
                      <a:gd name="connsiteX4" fmla="*/ 1578 w 102067"/>
                      <a:gd name="connsiteY4" fmla="*/ 88256 h 116503"/>
                      <a:gd name="connsiteX5" fmla="*/ 626 w 102067"/>
                      <a:gd name="connsiteY5" fmla="*/ 83493 h 116503"/>
                      <a:gd name="connsiteX6" fmla="*/ 56823 w 102067"/>
                      <a:gd name="connsiteY6" fmla="*/ 1578 h 116503"/>
                      <a:gd name="connsiteX7" fmla="*/ 61586 w 102067"/>
                      <a:gd name="connsiteY7" fmla="*/ 626 h 116503"/>
                      <a:gd name="connsiteX8" fmla="*/ 73968 w 102067"/>
                      <a:gd name="connsiteY8" fmla="*/ 9198 h 116503"/>
                      <a:gd name="connsiteX9" fmla="*/ 100638 w 102067"/>
                      <a:gd name="connsiteY9" fmla="*/ 27296 h 116503"/>
                      <a:gd name="connsiteX10" fmla="*/ 100638 w 102067"/>
                      <a:gd name="connsiteY10" fmla="*/ 32058 h 116503"/>
                      <a:gd name="connsiteX11" fmla="*/ 93018 w 102067"/>
                      <a:gd name="connsiteY11" fmla="*/ 42536 h 116503"/>
                      <a:gd name="connsiteX12" fmla="*/ 88256 w 102067"/>
                      <a:gd name="connsiteY12" fmla="*/ 43488 h 116503"/>
                      <a:gd name="connsiteX13" fmla="*/ 61586 w 102067"/>
                      <a:gd name="connsiteY13" fmla="*/ 25391 h 116503"/>
                      <a:gd name="connsiteX14" fmla="*/ 48251 w 102067"/>
                      <a:gd name="connsiteY14" fmla="*/ 44441 h 116503"/>
                      <a:gd name="connsiteX15" fmla="*/ 72063 w 102067"/>
                      <a:gd name="connsiteY15" fmla="*/ 60633 h 116503"/>
                      <a:gd name="connsiteX16" fmla="*/ 72063 w 102067"/>
                      <a:gd name="connsiteY16" fmla="*/ 65396 h 116503"/>
                      <a:gd name="connsiteX17" fmla="*/ 65396 w 102067"/>
                      <a:gd name="connsiteY17" fmla="*/ 75873 h 116503"/>
                      <a:gd name="connsiteX18" fmla="*/ 60633 w 102067"/>
                      <a:gd name="connsiteY18" fmla="*/ 76826 h 116503"/>
                      <a:gd name="connsiteX19" fmla="*/ 36821 w 102067"/>
                      <a:gd name="connsiteY19" fmla="*/ 60633 h 116503"/>
                      <a:gd name="connsiteX20" fmla="*/ 23486 w 102067"/>
                      <a:gd name="connsiteY20" fmla="*/ 80636 h 116503"/>
                      <a:gd name="connsiteX21" fmla="*/ 50156 w 102067"/>
                      <a:gd name="connsiteY21" fmla="*/ 99686 h 116503"/>
                      <a:gd name="connsiteX22" fmla="*/ 53013 w 102067"/>
                      <a:gd name="connsiteY22" fmla="*/ 104448 h 116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2067" h="116503">
                        <a:moveTo>
                          <a:pt x="53013" y="104448"/>
                        </a:moveTo>
                        <a:lnTo>
                          <a:pt x="45393" y="114926"/>
                        </a:lnTo>
                        <a:cubicBezTo>
                          <a:pt x="44441" y="116831"/>
                          <a:pt x="42536" y="116831"/>
                          <a:pt x="40631" y="115878"/>
                        </a:cubicBezTo>
                        <a:lnTo>
                          <a:pt x="3483" y="90161"/>
                        </a:lnTo>
                        <a:lnTo>
                          <a:pt x="1578" y="88256"/>
                        </a:lnTo>
                        <a:cubicBezTo>
                          <a:pt x="-327" y="87303"/>
                          <a:pt x="-327" y="85398"/>
                          <a:pt x="626" y="83493"/>
                        </a:cubicBezTo>
                        <a:lnTo>
                          <a:pt x="56823" y="1578"/>
                        </a:lnTo>
                        <a:cubicBezTo>
                          <a:pt x="57776" y="-327"/>
                          <a:pt x="59681" y="-327"/>
                          <a:pt x="61586" y="626"/>
                        </a:cubicBezTo>
                        <a:lnTo>
                          <a:pt x="73968" y="9198"/>
                        </a:lnTo>
                        <a:lnTo>
                          <a:pt x="100638" y="27296"/>
                        </a:lnTo>
                        <a:cubicBezTo>
                          <a:pt x="102543" y="28248"/>
                          <a:pt x="102543" y="30153"/>
                          <a:pt x="100638" y="32058"/>
                        </a:cubicBezTo>
                        <a:lnTo>
                          <a:pt x="93018" y="42536"/>
                        </a:lnTo>
                        <a:cubicBezTo>
                          <a:pt x="92066" y="44441"/>
                          <a:pt x="90161" y="44441"/>
                          <a:pt x="88256" y="43488"/>
                        </a:cubicBezTo>
                        <a:lnTo>
                          <a:pt x="61586" y="25391"/>
                        </a:lnTo>
                        <a:lnTo>
                          <a:pt x="48251" y="44441"/>
                        </a:lnTo>
                        <a:lnTo>
                          <a:pt x="72063" y="60633"/>
                        </a:lnTo>
                        <a:cubicBezTo>
                          <a:pt x="73968" y="61586"/>
                          <a:pt x="73968" y="63491"/>
                          <a:pt x="72063" y="65396"/>
                        </a:cubicBezTo>
                        <a:lnTo>
                          <a:pt x="65396" y="75873"/>
                        </a:lnTo>
                        <a:cubicBezTo>
                          <a:pt x="64443" y="77778"/>
                          <a:pt x="62538" y="77778"/>
                          <a:pt x="60633" y="76826"/>
                        </a:cubicBezTo>
                        <a:lnTo>
                          <a:pt x="36821" y="60633"/>
                        </a:lnTo>
                        <a:lnTo>
                          <a:pt x="23486" y="80636"/>
                        </a:lnTo>
                        <a:lnTo>
                          <a:pt x="50156" y="99686"/>
                        </a:lnTo>
                        <a:cubicBezTo>
                          <a:pt x="54918" y="101591"/>
                          <a:pt x="54918" y="102543"/>
                          <a:pt x="53013" y="10444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5" name="Freeform 234">
                    <a:extLst>
                      <a:ext uri="{FF2B5EF4-FFF2-40B4-BE49-F238E27FC236}">
                        <a16:creationId xmlns:a16="http://schemas.microsoft.com/office/drawing/2014/main" id="{BF1F91A3-65D1-A381-01B5-2339B6A4231D}"/>
                      </a:ext>
                    </a:extLst>
                  </p:cNvPr>
                  <p:cNvSpPr/>
                  <p:nvPr/>
                </p:nvSpPr>
                <p:spPr>
                  <a:xfrm>
                    <a:off x="1552415" y="321953"/>
                    <a:ext cx="95726" cy="105073"/>
                  </a:xfrm>
                  <a:custGeom>
                    <a:avLst/>
                    <a:gdLst>
                      <a:gd name="connsiteX0" fmla="*/ 94774 w 95726"/>
                      <a:gd name="connsiteY0" fmla="*/ 41583 h 105073"/>
                      <a:gd name="connsiteX1" fmla="*/ 86201 w 95726"/>
                      <a:gd name="connsiteY1" fmla="*/ 51108 h 105073"/>
                      <a:gd name="connsiteX2" fmla="*/ 81439 w 95726"/>
                      <a:gd name="connsiteY2" fmla="*/ 52061 h 105073"/>
                      <a:gd name="connsiteX3" fmla="*/ 67151 w 95726"/>
                      <a:gd name="connsiteY3" fmla="*/ 39678 h 105073"/>
                      <a:gd name="connsiteX4" fmla="*/ 14764 w 95726"/>
                      <a:gd name="connsiteY4" fmla="*/ 103496 h 105073"/>
                      <a:gd name="connsiteX5" fmla="*/ 10001 w 95726"/>
                      <a:gd name="connsiteY5" fmla="*/ 104448 h 105073"/>
                      <a:gd name="connsiteX6" fmla="*/ 1429 w 95726"/>
                      <a:gd name="connsiteY6" fmla="*/ 96828 h 105073"/>
                      <a:gd name="connsiteX7" fmla="*/ 1429 w 95726"/>
                      <a:gd name="connsiteY7" fmla="*/ 92066 h 105073"/>
                      <a:gd name="connsiteX8" fmla="*/ 53816 w 95726"/>
                      <a:gd name="connsiteY8" fmla="*/ 28248 h 105073"/>
                      <a:gd name="connsiteX9" fmla="*/ 39529 w 95726"/>
                      <a:gd name="connsiteY9" fmla="*/ 15866 h 105073"/>
                      <a:gd name="connsiteX10" fmla="*/ 39529 w 95726"/>
                      <a:gd name="connsiteY10" fmla="*/ 11103 h 105073"/>
                      <a:gd name="connsiteX11" fmla="*/ 48101 w 95726"/>
                      <a:gd name="connsiteY11" fmla="*/ 1578 h 105073"/>
                      <a:gd name="connsiteX12" fmla="*/ 52864 w 95726"/>
                      <a:gd name="connsiteY12" fmla="*/ 626 h 105073"/>
                      <a:gd name="connsiteX13" fmla="*/ 81439 w 95726"/>
                      <a:gd name="connsiteY13" fmla="*/ 23486 h 105073"/>
                      <a:gd name="connsiteX14" fmla="*/ 95726 w 95726"/>
                      <a:gd name="connsiteY14" fmla="*/ 35868 h 105073"/>
                      <a:gd name="connsiteX15" fmla="*/ 94774 w 95726"/>
                      <a:gd name="connsiteY15" fmla="*/ 41583 h 105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726" h="105073">
                        <a:moveTo>
                          <a:pt x="94774" y="41583"/>
                        </a:moveTo>
                        <a:lnTo>
                          <a:pt x="86201" y="51108"/>
                        </a:lnTo>
                        <a:cubicBezTo>
                          <a:pt x="84296" y="53013"/>
                          <a:pt x="83344" y="53013"/>
                          <a:pt x="81439" y="52061"/>
                        </a:cubicBezTo>
                        <a:lnTo>
                          <a:pt x="67151" y="39678"/>
                        </a:lnTo>
                        <a:lnTo>
                          <a:pt x="14764" y="103496"/>
                        </a:lnTo>
                        <a:cubicBezTo>
                          <a:pt x="12859" y="105401"/>
                          <a:pt x="11906" y="105401"/>
                          <a:pt x="10001" y="104448"/>
                        </a:cubicBezTo>
                        <a:lnTo>
                          <a:pt x="1429" y="96828"/>
                        </a:lnTo>
                        <a:cubicBezTo>
                          <a:pt x="-476" y="95876"/>
                          <a:pt x="-476" y="93971"/>
                          <a:pt x="1429" y="92066"/>
                        </a:cubicBezTo>
                        <a:lnTo>
                          <a:pt x="53816" y="28248"/>
                        </a:lnTo>
                        <a:lnTo>
                          <a:pt x="39529" y="15866"/>
                        </a:lnTo>
                        <a:cubicBezTo>
                          <a:pt x="37624" y="14913"/>
                          <a:pt x="37624" y="13008"/>
                          <a:pt x="39529" y="11103"/>
                        </a:cubicBezTo>
                        <a:lnTo>
                          <a:pt x="48101" y="1578"/>
                        </a:lnTo>
                        <a:cubicBezTo>
                          <a:pt x="50006" y="-327"/>
                          <a:pt x="50959" y="-327"/>
                          <a:pt x="52864" y="626"/>
                        </a:cubicBezTo>
                        <a:lnTo>
                          <a:pt x="81439" y="23486"/>
                        </a:lnTo>
                        <a:lnTo>
                          <a:pt x="95726" y="35868"/>
                        </a:lnTo>
                        <a:cubicBezTo>
                          <a:pt x="95726" y="37773"/>
                          <a:pt x="95726" y="39678"/>
                          <a:pt x="94774" y="4158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6" name="Freeform 235">
                    <a:extLst>
                      <a:ext uri="{FF2B5EF4-FFF2-40B4-BE49-F238E27FC236}">
                        <a16:creationId xmlns:a16="http://schemas.microsoft.com/office/drawing/2014/main" id="{3025E578-30B5-FD3D-6EF1-4A2BEF7958A8}"/>
                      </a:ext>
                    </a:extLst>
                  </p:cNvPr>
                  <p:cNvSpPr/>
                  <p:nvPr/>
                </p:nvSpPr>
                <p:spPr>
                  <a:xfrm>
                    <a:off x="1616083" y="404017"/>
                    <a:ext cx="136357" cy="135255"/>
                  </a:xfrm>
                  <a:custGeom>
                    <a:avLst/>
                    <a:gdLst>
                      <a:gd name="connsiteX0" fmla="*/ 134928 w 136357"/>
                      <a:gd name="connsiteY0" fmla="*/ 67151 h 135255"/>
                      <a:gd name="connsiteX1" fmla="*/ 60633 w 136357"/>
                      <a:gd name="connsiteY1" fmla="*/ 133826 h 135255"/>
                      <a:gd name="connsiteX2" fmla="*/ 55871 w 136357"/>
                      <a:gd name="connsiteY2" fmla="*/ 133826 h 135255"/>
                      <a:gd name="connsiteX3" fmla="*/ 48251 w 136357"/>
                      <a:gd name="connsiteY3" fmla="*/ 125254 h 135255"/>
                      <a:gd name="connsiteX4" fmla="*/ 49203 w 136357"/>
                      <a:gd name="connsiteY4" fmla="*/ 120491 h 135255"/>
                      <a:gd name="connsiteX5" fmla="*/ 99686 w 136357"/>
                      <a:gd name="connsiteY5" fmla="*/ 74771 h 135255"/>
                      <a:gd name="connsiteX6" fmla="*/ 48251 w 136357"/>
                      <a:gd name="connsiteY6" fmla="*/ 95726 h 135255"/>
                      <a:gd name="connsiteX7" fmla="*/ 43488 w 136357"/>
                      <a:gd name="connsiteY7" fmla="*/ 94774 h 135255"/>
                      <a:gd name="connsiteX8" fmla="*/ 37773 w 136357"/>
                      <a:gd name="connsiteY8" fmla="*/ 89059 h 135255"/>
                      <a:gd name="connsiteX9" fmla="*/ 37773 w 136357"/>
                      <a:gd name="connsiteY9" fmla="*/ 84296 h 135255"/>
                      <a:gd name="connsiteX10" fmla="*/ 63491 w 136357"/>
                      <a:gd name="connsiteY10" fmla="*/ 35719 h 135255"/>
                      <a:gd name="connsiteX11" fmla="*/ 13008 w 136357"/>
                      <a:gd name="connsiteY11" fmla="*/ 81439 h 135255"/>
                      <a:gd name="connsiteX12" fmla="*/ 8246 w 136357"/>
                      <a:gd name="connsiteY12" fmla="*/ 81439 h 135255"/>
                      <a:gd name="connsiteX13" fmla="*/ 626 w 136357"/>
                      <a:gd name="connsiteY13" fmla="*/ 72866 h 135255"/>
                      <a:gd name="connsiteX14" fmla="*/ 1578 w 136357"/>
                      <a:gd name="connsiteY14" fmla="*/ 68104 h 135255"/>
                      <a:gd name="connsiteX15" fmla="*/ 75873 w 136357"/>
                      <a:gd name="connsiteY15" fmla="*/ 1429 h 135255"/>
                      <a:gd name="connsiteX16" fmla="*/ 80636 w 136357"/>
                      <a:gd name="connsiteY16" fmla="*/ 1429 h 135255"/>
                      <a:gd name="connsiteX17" fmla="*/ 88256 w 136357"/>
                      <a:gd name="connsiteY17" fmla="*/ 10001 h 135255"/>
                      <a:gd name="connsiteX18" fmla="*/ 90161 w 136357"/>
                      <a:gd name="connsiteY18" fmla="*/ 11906 h 135255"/>
                      <a:gd name="connsiteX19" fmla="*/ 90161 w 136357"/>
                      <a:gd name="connsiteY19" fmla="*/ 16669 h 135255"/>
                      <a:gd name="connsiteX20" fmla="*/ 58728 w 136357"/>
                      <a:gd name="connsiteY20" fmla="*/ 75724 h 135255"/>
                      <a:gd name="connsiteX21" fmla="*/ 120641 w 136357"/>
                      <a:gd name="connsiteY21" fmla="*/ 50959 h 135255"/>
                      <a:gd name="connsiteX22" fmla="*/ 125403 w 136357"/>
                      <a:gd name="connsiteY22" fmla="*/ 51911 h 135255"/>
                      <a:gd name="connsiteX23" fmla="*/ 131118 w 136357"/>
                      <a:gd name="connsiteY23" fmla="*/ 58579 h 135255"/>
                      <a:gd name="connsiteX24" fmla="*/ 134928 w 136357"/>
                      <a:gd name="connsiteY24" fmla="*/ 63341 h 135255"/>
                      <a:gd name="connsiteX25" fmla="*/ 134928 w 136357"/>
                      <a:gd name="connsiteY25" fmla="*/ 67151 h 135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6357" h="135255">
                        <a:moveTo>
                          <a:pt x="134928" y="67151"/>
                        </a:moveTo>
                        <a:lnTo>
                          <a:pt x="60633" y="133826"/>
                        </a:lnTo>
                        <a:cubicBezTo>
                          <a:pt x="58728" y="135731"/>
                          <a:pt x="56823" y="135731"/>
                          <a:pt x="55871" y="133826"/>
                        </a:cubicBezTo>
                        <a:lnTo>
                          <a:pt x="48251" y="125254"/>
                        </a:lnTo>
                        <a:cubicBezTo>
                          <a:pt x="47298" y="123349"/>
                          <a:pt x="47298" y="122396"/>
                          <a:pt x="49203" y="120491"/>
                        </a:cubicBezTo>
                        <a:lnTo>
                          <a:pt x="99686" y="74771"/>
                        </a:lnTo>
                        <a:lnTo>
                          <a:pt x="48251" y="95726"/>
                        </a:lnTo>
                        <a:cubicBezTo>
                          <a:pt x="46346" y="96679"/>
                          <a:pt x="45393" y="95726"/>
                          <a:pt x="43488" y="94774"/>
                        </a:cubicBezTo>
                        <a:lnTo>
                          <a:pt x="37773" y="89059"/>
                        </a:lnTo>
                        <a:cubicBezTo>
                          <a:pt x="36821" y="88106"/>
                          <a:pt x="36821" y="86201"/>
                          <a:pt x="37773" y="84296"/>
                        </a:cubicBezTo>
                        <a:lnTo>
                          <a:pt x="63491" y="35719"/>
                        </a:lnTo>
                        <a:lnTo>
                          <a:pt x="13008" y="81439"/>
                        </a:lnTo>
                        <a:cubicBezTo>
                          <a:pt x="11103" y="83344"/>
                          <a:pt x="9198" y="83344"/>
                          <a:pt x="8246" y="81439"/>
                        </a:cubicBezTo>
                        <a:lnTo>
                          <a:pt x="626" y="72866"/>
                        </a:lnTo>
                        <a:cubicBezTo>
                          <a:pt x="-327" y="70961"/>
                          <a:pt x="-327" y="70009"/>
                          <a:pt x="1578" y="68104"/>
                        </a:cubicBezTo>
                        <a:lnTo>
                          <a:pt x="75873" y="1429"/>
                        </a:lnTo>
                        <a:cubicBezTo>
                          <a:pt x="77778" y="-476"/>
                          <a:pt x="79683" y="-476"/>
                          <a:pt x="80636" y="1429"/>
                        </a:cubicBezTo>
                        <a:lnTo>
                          <a:pt x="88256" y="10001"/>
                        </a:lnTo>
                        <a:lnTo>
                          <a:pt x="90161" y="11906"/>
                        </a:lnTo>
                        <a:cubicBezTo>
                          <a:pt x="91113" y="12859"/>
                          <a:pt x="91113" y="14764"/>
                          <a:pt x="90161" y="16669"/>
                        </a:cubicBezTo>
                        <a:lnTo>
                          <a:pt x="58728" y="75724"/>
                        </a:lnTo>
                        <a:lnTo>
                          <a:pt x="120641" y="50959"/>
                        </a:lnTo>
                        <a:cubicBezTo>
                          <a:pt x="122546" y="50006"/>
                          <a:pt x="123498" y="50959"/>
                          <a:pt x="125403" y="51911"/>
                        </a:cubicBezTo>
                        <a:lnTo>
                          <a:pt x="131118" y="58579"/>
                        </a:lnTo>
                        <a:lnTo>
                          <a:pt x="134928" y="63341"/>
                        </a:lnTo>
                        <a:cubicBezTo>
                          <a:pt x="136833" y="63341"/>
                          <a:pt x="136833" y="65246"/>
                          <a:pt x="134928" y="6715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7" name="Freeform 236">
                    <a:extLst>
                      <a:ext uri="{FF2B5EF4-FFF2-40B4-BE49-F238E27FC236}">
                        <a16:creationId xmlns:a16="http://schemas.microsoft.com/office/drawing/2014/main" id="{66EF2111-0456-CFE7-6E8A-58F4F251565E}"/>
                      </a:ext>
                    </a:extLst>
                  </p:cNvPr>
                  <p:cNvSpPr/>
                  <p:nvPr/>
                </p:nvSpPr>
                <p:spPr>
                  <a:xfrm>
                    <a:off x="1681862" y="511731"/>
                    <a:ext cx="115583" cy="102687"/>
                  </a:xfrm>
                  <a:custGeom>
                    <a:avLst/>
                    <a:gdLst>
                      <a:gd name="connsiteX0" fmla="*/ 45337 w 115583"/>
                      <a:gd name="connsiteY0" fmla="*/ 101359 h 102687"/>
                      <a:gd name="connsiteX1" fmla="*/ 37717 w 115583"/>
                      <a:gd name="connsiteY1" fmla="*/ 90882 h 102687"/>
                      <a:gd name="connsiteX2" fmla="*/ 37717 w 115583"/>
                      <a:gd name="connsiteY2" fmla="*/ 86120 h 102687"/>
                      <a:gd name="connsiteX3" fmla="*/ 48195 w 115583"/>
                      <a:gd name="connsiteY3" fmla="*/ 73737 h 102687"/>
                      <a:gd name="connsiteX4" fmla="*/ 28192 w 115583"/>
                      <a:gd name="connsiteY4" fmla="*/ 45162 h 102687"/>
                      <a:gd name="connsiteX5" fmla="*/ 12952 w 115583"/>
                      <a:gd name="connsiteY5" fmla="*/ 50877 h 102687"/>
                      <a:gd name="connsiteX6" fmla="*/ 8190 w 115583"/>
                      <a:gd name="connsiteY6" fmla="*/ 49925 h 102687"/>
                      <a:gd name="connsiteX7" fmla="*/ 570 w 115583"/>
                      <a:gd name="connsiteY7" fmla="*/ 39447 h 102687"/>
                      <a:gd name="connsiteX8" fmla="*/ 2475 w 115583"/>
                      <a:gd name="connsiteY8" fmla="*/ 34684 h 102687"/>
                      <a:gd name="connsiteX9" fmla="*/ 100582 w 115583"/>
                      <a:gd name="connsiteY9" fmla="*/ 395 h 102687"/>
                      <a:gd name="connsiteX10" fmla="*/ 105345 w 115583"/>
                      <a:gd name="connsiteY10" fmla="*/ 1347 h 102687"/>
                      <a:gd name="connsiteX11" fmla="*/ 114870 w 115583"/>
                      <a:gd name="connsiteY11" fmla="*/ 14682 h 102687"/>
                      <a:gd name="connsiteX12" fmla="*/ 114870 w 115583"/>
                      <a:gd name="connsiteY12" fmla="*/ 19445 h 102687"/>
                      <a:gd name="connsiteX13" fmla="*/ 50100 w 115583"/>
                      <a:gd name="connsiteY13" fmla="*/ 100407 h 102687"/>
                      <a:gd name="connsiteX14" fmla="*/ 45337 w 115583"/>
                      <a:gd name="connsiteY14" fmla="*/ 101359 h 102687"/>
                      <a:gd name="connsiteX15" fmla="*/ 61530 w 115583"/>
                      <a:gd name="connsiteY15" fmla="*/ 57545 h 102687"/>
                      <a:gd name="connsiteX16" fmla="*/ 91057 w 115583"/>
                      <a:gd name="connsiteY16" fmla="*/ 22302 h 102687"/>
                      <a:gd name="connsiteX17" fmla="*/ 47242 w 115583"/>
                      <a:gd name="connsiteY17" fmla="*/ 38495 h 102687"/>
                      <a:gd name="connsiteX18" fmla="*/ 61530 w 115583"/>
                      <a:gd name="connsiteY18" fmla="*/ 57545 h 102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5583" h="102687">
                        <a:moveTo>
                          <a:pt x="45337" y="101359"/>
                        </a:moveTo>
                        <a:lnTo>
                          <a:pt x="37717" y="90882"/>
                        </a:lnTo>
                        <a:cubicBezTo>
                          <a:pt x="36765" y="89930"/>
                          <a:pt x="36765" y="88025"/>
                          <a:pt x="37717" y="86120"/>
                        </a:cubicBezTo>
                        <a:lnTo>
                          <a:pt x="48195" y="73737"/>
                        </a:lnTo>
                        <a:lnTo>
                          <a:pt x="28192" y="45162"/>
                        </a:lnTo>
                        <a:lnTo>
                          <a:pt x="12952" y="50877"/>
                        </a:lnTo>
                        <a:cubicBezTo>
                          <a:pt x="11047" y="51830"/>
                          <a:pt x="9142" y="50877"/>
                          <a:pt x="8190" y="49925"/>
                        </a:cubicBezTo>
                        <a:lnTo>
                          <a:pt x="570" y="39447"/>
                        </a:lnTo>
                        <a:cubicBezTo>
                          <a:pt x="-383" y="37542"/>
                          <a:pt x="-383" y="35637"/>
                          <a:pt x="2475" y="34684"/>
                        </a:cubicBezTo>
                        <a:lnTo>
                          <a:pt x="100582" y="395"/>
                        </a:lnTo>
                        <a:cubicBezTo>
                          <a:pt x="102487" y="-558"/>
                          <a:pt x="104392" y="395"/>
                          <a:pt x="105345" y="1347"/>
                        </a:cubicBezTo>
                        <a:lnTo>
                          <a:pt x="114870" y="14682"/>
                        </a:lnTo>
                        <a:cubicBezTo>
                          <a:pt x="115822" y="15634"/>
                          <a:pt x="115822" y="17539"/>
                          <a:pt x="114870" y="19445"/>
                        </a:cubicBezTo>
                        <a:lnTo>
                          <a:pt x="50100" y="100407"/>
                        </a:lnTo>
                        <a:cubicBezTo>
                          <a:pt x="48195" y="103264"/>
                          <a:pt x="46290" y="103264"/>
                          <a:pt x="45337" y="101359"/>
                        </a:cubicBezTo>
                        <a:close/>
                        <a:moveTo>
                          <a:pt x="61530" y="57545"/>
                        </a:moveTo>
                        <a:lnTo>
                          <a:pt x="91057" y="22302"/>
                        </a:lnTo>
                        <a:lnTo>
                          <a:pt x="47242" y="38495"/>
                        </a:lnTo>
                        <a:lnTo>
                          <a:pt x="61530" y="57545"/>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8" name="Freeform 237">
                    <a:extLst>
                      <a:ext uri="{FF2B5EF4-FFF2-40B4-BE49-F238E27FC236}">
                        <a16:creationId xmlns:a16="http://schemas.microsoft.com/office/drawing/2014/main" id="{403B9A51-D008-1E0E-7A92-6195760EA4DE}"/>
                      </a:ext>
                    </a:extLst>
                  </p:cNvPr>
                  <p:cNvSpPr/>
                  <p:nvPr/>
                </p:nvSpPr>
                <p:spPr>
                  <a:xfrm>
                    <a:off x="1734445" y="572460"/>
                    <a:ext cx="112497" cy="115224"/>
                  </a:xfrm>
                  <a:custGeom>
                    <a:avLst/>
                    <a:gdLst>
                      <a:gd name="connsiteX0" fmla="*/ 33711 w 112497"/>
                      <a:gd name="connsiteY0" fmla="*/ 113973 h 115224"/>
                      <a:gd name="connsiteX1" fmla="*/ 27044 w 112497"/>
                      <a:gd name="connsiteY1" fmla="*/ 101591 h 115224"/>
                      <a:gd name="connsiteX2" fmla="*/ 27044 w 112497"/>
                      <a:gd name="connsiteY2" fmla="*/ 96828 h 115224"/>
                      <a:gd name="connsiteX3" fmla="*/ 46094 w 112497"/>
                      <a:gd name="connsiteY3" fmla="*/ 58728 h 115224"/>
                      <a:gd name="connsiteX4" fmla="*/ 40379 w 112497"/>
                      <a:gd name="connsiteY4" fmla="*/ 49203 h 115224"/>
                      <a:gd name="connsiteX5" fmla="*/ 10851 w 112497"/>
                      <a:gd name="connsiteY5" fmla="*/ 65396 h 115224"/>
                      <a:gd name="connsiteX6" fmla="*/ 6089 w 112497"/>
                      <a:gd name="connsiteY6" fmla="*/ 64443 h 115224"/>
                      <a:gd name="connsiteX7" fmla="*/ 374 w 112497"/>
                      <a:gd name="connsiteY7" fmla="*/ 53966 h 115224"/>
                      <a:gd name="connsiteX8" fmla="*/ 2279 w 112497"/>
                      <a:gd name="connsiteY8" fmla="*/ 49203 h 115224"/>
                      <a:gd name="connsiteX9" fmla="*/ 88956 w 112497"/>
                      <a:gd name="connsiteY9" fmla="*/ 626 h 115224"/>
                      <a:gd name="connsiteX10" fmla="*/ 93719 w 112497"/>
                      <a:gd name="connsiteY10" fmla="*/ 1578 h 115224"/>
                      <a:gd name="connsiteX11" fmla="*/ 101339 w 112497"/>
                      <a:gd name="connsiteY11" fmla="*/ 14913 h 115224"/>
                      <a:gd name="connsiteX12" fmla="*/ 108959 w 112497"/>
                      <a:gd name="connsiteY12" fmla="*/ 29201 h 115224"/>
                      <a:gd name="connsiteX13" fmla="*/ 92766 w 112497"/>
                      <a:gd name="connsiteY13" fmla="*/ 73016 h 115224"/>
                      <a:gd name="connsiteX14" fmla="*/ 57524 w 112497"/>
                      <a:gd name="connsiteY14" fmla="*/ 73016 h 115224"/>
                      <a:gd name="connsiteX15" fmla="*/ 38474 w 112497"/>
                      <a:gd name="connsiteY15" fmla="*/ 112068 h 115224"/>
                      <a:gd name="connsiteX16" fmla="*/ 33711 w 112497"/>
                      <a:gd name="connsiteY16" fmla="*/ 113973 h 115224"/>
                      <a:gd name="connsiteX17" fmla="*/ 56571 w 112497"/>
                      <a:gd name="connsiteY17" fmla="*/ 40631 h 115224"/>
                      <a:gd name="connsiteX18" fmla="*/ 64191 w 112497"/>
                      <a:gd name="connsiteY18" fmla="*/ 54918 h 115224"/>
                      <a:gd name="connsiteX19" fmla="*/ 84194 w 112497"/>
                      <a:gd name="connsiteY19" fmla="*/ 57776 h 115224"/>
                      <a:gd name="connsiteX20" fmla="*/ 91814 w 112497"/>
                      <a:gd name="connsiteY20" fmla="*/ 39678 h 115224"/>
                      <a:gd name="connsiteX21" fmla="*/ 84194 w 112497"/>
                      <a:gd name="connsiteY21" fmla="*/ 25391 h 115224"/>
                      <a:gd name="connsiteX22" fmla="*/ 56571 w 112497"/>
                      <a:gd name="connsiteY22" fmla="*/ 40631 h 115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2497" h="115224">
                        <a:moveTo>
                          <a:pt x="33711" y="113973"/>
                        </a:moveTo>
                        <a:lnTo>
                          <a:pt x="27044" y="101591"/>
                        </a:lnTo>
                        <a:cubicBezTo>
                          <a:pt x="26091" y="100638"/>
                          <a:pt x="26091" y="98733"/>
                          <a:pt x="27044" y="96828"/>
                        </a:cubicBezTo>
                        <a:lnTo>
                          <a:pt x="46094" y="58728"/>
                        </a:lnTo>
                        <a:lnTo>
                          <a:pt x="40379" y="49203"/>
                        </a:lnTo>
                        <a:lnTo>
                          <a:pt x="10851" y="65396"/>
                        </a:lnTo>
                        <a:cubicBezTo>
                          <a:pt x="8946" y="66348"/>
                          <a:pt x="7041" y="66348"/>
                          <a:pt x="6089" y="64443"/>
                        </a:cubicBezTo>
                        <a:lnTo>
                          <a:pt x="374" y="53966"/>
                        </a:lnTo>
                        <a:cubicBezTo>
                          <a:pt x="-579" y="52061"/>
                          <a:pt x="374" y="51108"/>
                          <a:pt x="2279" y="49203"/>
                        </a:cubicBezTo>
                        <a:lnTo>
                          <a:pt x="88956" y="626"/>
                        </a:lnTo>
                        <a:cubicBezTo>
                          <a:pt x="90861" y="-327"/>
                          <a:pt x="92766" y="-327"/>
                          <a:pt x="93719" y="1578"/>
                        </a:cubicBezTo>
                        <a:lnTo>
                          <a:pt x="101339" y="14913"/>
                        </a:lnTo>
                        <a:lnTo>
                          <a:pt x="108959" y="29201"/>
                        </a:lnTo>
                        <a:cubicBezTo>
                          <a:pt x="117531" y="43488"/>
                          <a:pt x="109911" y="63491"/>
                          <a:pt x="92766" y="73016"/>
                        </a:cubicBezTo>
                        <a:cubicBezTo>
                          <a:pt x="81336" y="79683"/>
                          <a:pt x="67049" y="79683"/>
                          <a:pt x="57524" y="73016"/>
                        </a:cubicBezTo>
                        <a:lnTo>
                          <a:pt x="38474" y="112068"/>
                        </a:lnTo>
                        <a:cubicBezTo>
                          <a:pt x="37521" y="115878"/>
                          <a:pt x="35616" y="115878"/>
                          <a:pt x="33711" y="113973"/>
                        </a:cubicBezTo>
                        <a:close/>
                        <a:moveTo>
                          <a:pt x="56571" y="40631"/>
                        </a:moveTo>
                        <a:lnTo>
                          <a:pt x="64191" y="54918"/>
                        </a:lnTo>
                        <a:cubicBezTo>
                          <a:pt x="67049" y="60633"/>
                          <a:pt x="76574" y="62538"/>
                          <a:pt x="84194" y="57776"/>
                        </a:cubicBezTo>
                        <a:cubicBezTo>
                          <a:pt x="91814" y="53013"/>
                          <a:pt x="95624" y="45393"/>
                          <a:pt x="91814" y="39678"/>
                        </a:cubicBezTo>
                        <a:lnTo>
                          <a:pt x="84194" y="25391"/>
                        </a:lnTo>
                        <a:lnTo>
                          <a:pt x="56571" y="40631"/>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9" name="Freeform 238">
                    <a:extLst>
                      <a:ext uri="{FF2B5EF4-FFF2-40B4-BE49-F238E27FC236}">
                        <a16:creationId xmlns:a16="http://schemas.microsoft.com/office/drawing/2014/main" id="{0DDD0511-086D-E6B0-E80C-EAEFEE0F0126}"/>
                      </a:ext>
                    </a:extLst>
                  </p:cNvPr>
                  <p:cNvSpPr/>
                  <p:nvPr/>
                </p:nvSpPr>
                <p:spPr>
                  <a:xfrm>
                    <a:off x="1773498" y="656511"/>
                    <a:ext cx="124555" cy="103502"/>
                  </a:xfrm>
                  <a:custGeom>
                    <a:avLst/>
                    <a:gdLst>
                      <a:gd name="connsiteX0" fmla="*/ 26091 w 124555"/>
                      <a:gd name="connsiteY0" fmla="*/ 101359 h 103502"/>
                      <a:gd name="connsiteX1" fmla="*/ 20376 w 124555"/>
                      <a:gd name="connsiteY1" fmla="*/ 88977 h 103502"/>
                      <a:gd name="connsiteX2" fmla="*/ 21329 w 124555"/>
                      <a:gd name="connsiteY2" fmla="*/ 84215 h 103502"/>
                      <a:gd name="connsiteX3" fmla="*/ 52761 w 124555"/>
                      <a:gd name="connsiteY3" fmla="*/ 36590 h 103502"/>
                      <a:gd name="connsiteX4" fmla="*/ 9899 w 124555"/>
                      <a:gd name="connsiteY4" fmla="*/ 54687 h 103502"/>
                      <a:gd name="connsiteX5" fmla="*/ 5136 w 124555"/>
                      <a:gd name="connsiteY5" fmla="*/ 53734 h 103502"/>
                      <a:gd name="connsiteX6" fmla="*/ 374 w 124555"/>
                      <a:gd name="connsiteY6" fmla="*/ 43257 h 103502"/>
                      <a:gd name="connsiteX7" fmla="*/ 2279 w 124555"/>
                      <a:gd name="connsiteY7" fmla="*/ 39447 h 103502"/>
                      <a:gd name="connsiteX8" fmla="*/ 93719 w 124555"/>
                      <a:gd name="connsiteY8" fmla="*/ 395 h 103502"/>
                      <a:gd name="connsiteX9" fmla="*/ 98481 w 124555"/>
                      <a:gd name="connsiteY9" fmla="*/ 1347 h 103502"/>
                      <a:gd name="connsiteX10" fmla="*/ 103244 w 124555"/>
                      <a:gd name="connsiteY10" fmla="*/ 11825 h 103502"/>
                      <a:gd name="connsiteX11" fmla="*/ 101339 w 124555"/>
                      <a:gd name="connsiteY11" fmla="*/ 15634 h 103502"/>
                      <a:gd name="connsiteX12" fmla="*/ 61334 w 124555"/>
                      <a:gd name="connsiteY12" fmla="*/ 32780 h 103502"/>
                      <a:gd name="connsiteX13" fmla="*/ 114674 w 124555"/>
                      <a:gd name="connsiteY13" fmla="*/ 42305 h 103502"/>
                      <a:gd name="connsiteX14" fmla="*/ 118484 w 124555"/>
                      <a:gd name="connsiteY14" fmla="*/ 45162 h 103502"/>
                      <a:gd name="connsiteX15" fmla="*/ 124199 w 124555"/>
                      <a:gd name="connsiteY15" fmla="*/ 57545 h 103502"/>
                      <a:gd name="connsiteX16" fmla="*/ 121341 w 124555"/>
                      <a:gd name="connsiteY16" fmla="*/ 61355 h 103502"/>
                      <a:gd name="connsiteX17" fmla="*/ 65144 w 124555"/>
                      <a:gd name="connsiteY17" fmla="*/ 51830 h 103502"/>
                      <a:gd name="connsiteX18" fmla="*/ 31806 w 124555"/>
                      <a:gd name="connsiteY18" fmla="*/ 101359 h 103502"/>
                      <a:gd name="connsiteX19" fmla="*/ 26091 w 124555"/>
                      <a:gd name="connsiteY19" fmla="*/ 101359 h 10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4555" h="103502">
                        <a:moveTo>
                          <a:pt x="26091" y="101359"/>
                        </a:moveTo>
                        <a:lnTo>
                          <a:pt x="20376" y="88977"/>
                        </a:lnTo>
                        <a:cubicBezTo>
                          <a:pt x="19424" y="87072"/>
                          <a:pt x="19424" y="86120"/>
                          <a:pt x="21329" y="84215"/>
                        </a:cubicBezTo>
                        <a:lnTo>
                          <a:pt x="52761" y="36590"/>
                        </a:lnTo>
                        <a:lnTo>
                          <a:pt x="9899" y="54687"/>
                        </a:lnTo>
                        <a:cubicBezTo>
                          <a:pt x="7994" y="55640"/>
                          <a:pt x="6089" y="54687"/>
                          <a:pt x="5136" y="53734"/>
                        </a:cubicBezTo>
                        <a:lnTo>
                          <a:pt x="374" y="43257"/>
                        </a:lnTo>
                        <a:cubicBezTo>
                          <a:pt x="-579" y="41352"/>
                          <a:pt x="374" y="39447"/>
                          <a:pt x="2279" y="39447"/>
                        </a:cubicBezTo>
                        <a:lnTo>
                          <a:pt x="93719" y="395"/>
                        </a:lnTo>
                        <a:cubicBezTo>
                          <a:pt x="95624" y="-558"/>
                          <a:pt x="97529" y="395"/>
                          <a:pt x="98481" y="1347"/>
                        </a:cubicBezTo>
                        <a:lnTo>
                          <a:pt x="103244" y="11825"/>
                        </a:lnTo>
                        <a:cubicBezTo>
                          <a:pt x="104196" y="13730"/>
                          <a:pt x="103244" y="15634"/>
                          <a:pt x="101339" y="15634"/>
                        </a:cubicBezTo>
                        <a:lnTo>
                          <a:pt x="61334" y="32780"/>
                        </a:lnTo>
                        <a:lnTo>
                          <a:pt x="114674" y="42305"/>
                        </a:lnTo>
                        <a:cubicBezTo>
                          <a:pt x="116579" y="42305"/>
                          <a:pt x="117531" y="43257"/>
                          <a:pt x="118484" y="45162"/>
                        </a:cubicBezTo>
                        <a:lnTo>
                          <a:pt x="124199" y="57545"/>
                        </a:lnTo>
                        <a:cubicBezTo>
                          <a:pt x="125151" y="59450"/>
                          <a:pt x="124199" y="61355"/>
                          <a:pt x="121341" y="61355"/>
                        </a:cubicBezTo>
                        <a:lnTo>
                          <a:pt x="65144" y="51830"/>
                        </a:lnTo>
                        <a:lnTo>
                          <a:pt x="31806" y="101359"/>
                        </a:lnTo>
                        <a:cubicBezTo>
                          <a:pt x="28949" y="104217"/>
                          <a:pt x="27044" y="104217"/>
                          <a:pt x="26091" y="10135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0" name="Freeform 239">
                    <a:extLst>
                      <a:ext uri="{FF2B5EF4-FFF2-40B4-BE49-F238E27FC236}">
                        <a16:creationId xmlns:a16="http://schemas.microsoft.com/office/drawing/2014/main" id="{1A46493D-1604-9551-8D38-A242B1D9D21A}"/>
                      </a:ext>
                    </a:extLst>
                  </p:cNvPr>
                  <p:cNvSpPr/>
                  <p:nvPr/>
                </p:nvSpPr>
                <p:spPr>
                  <a:xfrm>
                    <a:off x="1803994" y="740352"/>
                    <a:ext cx="116919" cy="82662"/>
                  </a:xfrm>
                  <a:custGeom>
                    <a:avLst/>
                    <a:gdLst>
                      <a:gd name="connsiteX0" fmla="*/ 32742 w 116919"/>
                      <a:gd name="connsiteY0" fmla="*/ 78479 h 82662"/>
                      <a:gd name="connsiteX1" fmla="*/ 20360 w 116919"/>
                      <a:gd name="connsiteY1" fmla="*/ 82289 h 82662"/>
                      <a:gd name="connsiteX2" fmla="*/ 15597 w 116919"/>
                      <a:gd name="connsiteY2" fmla="*/ 80384 h 82662"/>
                      <a:gd name="connsiteX3" fmla="*/ 1310 w 116919"/>
                      <a:gd name="connsiteY3" fmla="*/ 37521 h 82662"/>
                      <a:gd name="connsiteX4" fmla="*/ 357 w 116919"/>
                      <a:gd name="connsiteY4" fmla="*/ 34664 h 82662"/>
                      <a:gd name="connsiteX5" fmla="*/ 3215 w 116919"/>
                      <a:gd name="connsiteY5" fmla="*/ 30854 h 82662"/>
                      <a:gd name="connsiteX6" fmla="*/ 97512 w 116919"/>
                      <a:gd name="connsiteY6" fmla="*/ 374 h 82662"/>
                      <a:gd name="connsiteX7" fmla="*/ 102275 w 116919"/>
                      <a:gd name="connsiteY7" fmla="*/ 2279 h 82662"/>
                      <a:gd name="connsiteX8" fmla="*/ 107037 w 116919"/>
                      <a:gd name="connsiteY8" fmla="*/ 16566 h 82662"/>
                      <a:gd name="connsiteX9" fmla="*/ 116562 w 116919"/>
                      <a:gd name="connsiteY9" fmla="*/ 47046 h 82662"/>
                      <a:gd name="connsiteX10" fmla="*/ 113705 w 116919"/>
                      <a:gd name="connsiteY10" fmla="*/ 50856 h 82662"/>
                      <a:gd name="connsiteX11" fmla="*/ 101322 w 116919"/>
                      <a:gd name="connsiteY11" fmla="*/ 54666 h 82662"/>
                      <a:gd name="connsiteX12" fmla="*/ 96560 w 116919"/>
                      <a:gd name="connsiteY12" fmla="*/ 52761 h 82662"/>
                      <a:gd name="connsiteX13" fmla="*/ 87035 w 116919"/>
                      <a:gd name="connsiteY13" fmla="*/ 22281 h 82662"/>
                      <a:gd name="connsiteX14" fmla="*/ 65127 w 116919"/>
                      <a:gd name="connsiteY14" fmla="*/ 28949 h 82662"/>
                      <a:gd name="connsiteX15" fmla="*/ 73700 w 116919"/>
                      <a:gd name="connsiteY15" fmla="*/ 56571 h 82662"/>
                      <a:gd name="connsiteX16" fmla="*/ 70842 w 116919"/>
                      <a:gd name="connsiteY16" fmla="*/ 60381 h 82662"/>
                      <a:gd name="connsiteX17" fmla="*/ 59412 w 116919"/>
                      <a:gd name="connsiteY17" fmla="*/ 64191 h 82662"/>
                      <a:gd name="connsiteX18" fmla="*/ 54650 w 116919"/>
                      <a:gd name="connsiteY18" fmla="*/ 62286 h 82662"/>
                      <a:gd name="connsiteX19" fmla="*/ 46077 w 116919"/>
                      <a:gd name="connsiteY19" fmla="*/ 34664 h 82662"/>
                      <a:gd name="connsiteX20" fmla="*/ 23217 w 116919"/>
                      <a:gd name="connsiteY20" fmla="*/ 42284 h 82662"/>
                      <a:gd name="connsiteX21" fmla="*/ 33695 w 116919"/>
                      <a:gd name="connsiteY21" fmla="*/ 73716 h 82662"/>
                      <a:gd name="connsiteX22" fmla="*/ 32742 w 116919"/>
                      <a:gd name="connsiteY22" fmla="*/ 78479 h 82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6919" h="82662">
                        <a:moveTo>
                          <a:pt x="32742" y="78479"/>
                        </a:moveTo>
                        <a:lnTo>
                          <a:pt x="20360" y="82289"/>
                        </a:lnTo>
                        <a:cubicBezTo>
                          <a:pt x="18455" y="83241"/>
                          <a:pt x="16550" y="82289"/>
                          <a:pt x="15597" y="80384"/>
                        </a:cubicBezTo>
                        <a:lnTo>
                          <a:pt x="1310" y="37521"/>
                        </a:lnTo>
                        <a:lnTo>
                          <a:pt x="357" y="34664"/>
                        </a:lnTo>
                        <a:cubicBezTo>
                          <a:pt x="-595" y="32759"/>
                          <a:pt x="357" y="31806"/>
                          <a:pt x="3215" y="30854"/>
                        </a:cubicBezTo>
                        <a:lnTo>
                          <a:pt x="97512" y="374"/>
                        </a:lnTo>
                        <a:cubicBezTo>
                          <a:pt x="99417" y="-579"/>
                          <a:pt x="101322" y="374"/>
                          <a:pt x="102275" y="2279"/>
                        </a:cubicBezTo>
                        <a:lnTo>
                          <a:pt x="107037" y="16566"/>
                        </a:lnTo>
                        <a:lnTo>
                          <a:pt x="116562" y="47046"/>
                        </a:lnTo>
                        <a:cubicBezTo>
                          <a:pt x="117515" y="48951"/>
                          <a:pt x="116562" y="49904"/>
                          <a:pt x="113705" y="50856"/>
                        </a:cubicBezTo>
                        <a:lnTo>
                          <a:pt x="101322" y="54666"/>
                        </a:lnTo>
                        <a:cubicBezTo>
                          <a:pt x="99417" y="55619"/>
                          <a:pt x="97512" y="54666"/>
                          <a:pt x="96560" y="52761"/>
                        </a:cubicBezTo>
                        <a:lnTo>
                          <a:pt x="87035" y="22281"/>
                        </a:lnTo>
                        <a:lnTo>
                          <a:pt x="65127" y="28949"/>
                        </a:lnTo>
                        <a:lnTo>
                          <a:pt x="73700" y="56571"/>
                        </a:lnTo>
                        <a:cubicBezTo>
                          <a:pt x="74652" y="58476"/>
                          <a:pt x="73700" y="59429"/>
                          <a:pt x="70842" y="60381"/>
                        </a:cubicBezTo>
                        <a:lnTo>
                          <a:pt x="59412" y="64191"/>
                        </a:lnTo>
                        <a:cubicBezTo>
                          <a:pt x="57507" y="65144"/>
                          <a:pt x="55602" y="64191"/>
                          <a:pt x="54650" y="62286"/>
                        </a:cubicBezTo>
                        <a:lnTo>
                          <a:pt x="46077" y="34664"/>
                        </a:lnTo>
                        <a:lnTo>
                          <a:pt x="23217" y="42284"/>
                        </a:lnTo>
                        <a:lnTo>
                          <a:pt x="33695" y="73716"/>
                        </a:lnTo>
                        <a:cubicBezTo>
                          <a:pt x="35600" y="75621"/>
                          <a:pt x="34647" y="77526"/>
                          <a:pt x="32742" y="7847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1" name="Freeform 240">
                    <a:extLst>
                      <a:ext uri="{FF2B5EF4-FFF2-40B4-BE49-F238E27FC236}">
                        <a16:creationId xmlns:a16="http://schemas.microsoft.com/office/drawing/2014/main" id="{1A2D1BDA-829E-25B2-B2AE-6B6FE1AA8821}"/>
                      </a:ext>
                    </a:extLst>
                  </p:cNvPr>
                  <p:cNvSpPr/>
                  <p:nvPr/>
                </p:nvSpPr>
                <p:spPr>
                  <a:xfrm>
                    <a:off x="1830069" y="807980"/>
                    <a:ext cx="111442" cy="62659"/>
                  </a:xfrm>
                  <a:custGeom>
                    <a:avLst/>
                    <a:gdLst>
                      <a:gd name="connsiteX0" fmla="*/ 107633 w 111442"/>
                      <a:gd name="connsiteY0" fmla="*/ 59429 h 62659"/>
                      <a:gd name="connsiteX1" fmla="*/ 95250 w 111442"/>
                      <a:gd name="connsiteY1" fmla="*/ 62286 h 62659"/>
                      <a:gd name="connsiteX2" fmla="*/ 91440 w 111442"/>
                      <a:gd name="connsiteY2" fmla="*/ 60381 h 62659"/>
                      <a:gd name="connsiteX3" fmla="*/ 87630 w 111442"/>
                      <a:gd name="connsiteY3" fmla="*/ 42284 h 62659"/>
                      <a:gd name="connsiteX4" fmla="*/ 6668 w 111442"/>
                      <a:gd name="connsiteY4" fmla="*/ 61334 h 62659"/>
                      <a:gd name="connsiteX5" fmla="*/ 2858 w 111442"/>
                      <a:gd name="connsiteY5" fmla="*/ 59429 h 62659"/>
                      <a:gd name="connsiteX6" fmla="*/ 0 w 111442"/>
                      <a:gd name="connsiteY6" fmla="*/ 47999 h 62659"/>
                      <a:gd name="connsiteX7" fmla="*/ 2858 w 111442"/>
                      <a:gd name="connsiteY7" fmla="*/ 44189 h 62659"/>
                      <a:gd name="connsiteX8" fmla="*/ 83820 w 111442"/>
                      <a:gd name="connsiteY8" fmla="*/ 25139 h 62659"/>
                      <a:gd name="connsiteX9" fmla="*/ 80010 w 111442"/>
                      <a:gd name="connsiteY9" fmla="*/ 7041 h 62659"/>
                      <a:gd name="connsiteX10" fmla="*/ 82868 w 111442"/>
                      <a:gd name="connsiteY10" fmla="*/ 3231 h 62659"/>
                      <a:gd name="connsiteX11" fmla="*/ 95250 w 111442"/>
                      <a:gd name="connsiteY11" fmla="*/ 374 h 62659"/>
                      <a:gd name="connsiteX12" fmla="*/ 99060 w 111442"/>
                      <a:gd name="connsiteY12" fmla="*/ 2279 h 62659"/>
                      <a:gd name="connsiteX13" fmla="*/ 107633 w 111442"/>
                      <a:gd name="connsiteY13" fmla="*/ 37521 h 62659"/>
                      <a:gd name="connsiteX14" fmla="*/ 111443 w 111442"/>
                      <a:gd name="connsiteY14" fmla="*/ 55619 h 62659"/>
                      <a:gd name="connsiteX15" fmla="*/ 107633 w 111442"/>
                      <a:gd name="connsiteY15" fmla="*/ 59429 h 62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1442" h="62659">
                        <a:moveTo>
                          <a:pt x="107633" y="59429"/>
                        </a:moveTo>
                        <a:lnTo>
                          <a:pt x="95250" y="62286"/>
                        </a:lnTo>
                        <a:cubicBezTo>
                          <a:pt x="93345" y="63239"/>
                          <a:pt x="91440" y="62286"/>
                          <a:pt x="91440" y="60381"/>
                        </a:cubicBezTo>
                        <a:lnTo>
                          <a:pt x="87630" y="42284"/>
                        </a:lnTo>
                        <a:lnTo>
                          <a:pt x="6668" y="61334"/>
                        </a:lnTo>
                        <a:cubicBezTo>
                          <a:pt x="4763" y="62286"/>
                          <a:pt x="2858" y="61334"/>
                          <a:pt x="2858" y="59429"/>
                        </a:cubicBezTo>
                        <a:lnTo>
                          <a:pt x="0" y="47999"/>
                        </a:lnTo>
                        <a:cubicBezTo>
                          <a:pt x="0" y="46094"/>
                          <a:pt x="953" y="45141"/>
                          <a:pt x="2858" y="44189"/>
                        </a:cubicBezTo>
                        <a:lnTo>
                          <a:pt x="83820" y="25139"/>
                        </a:lnTo>
                        <a:lnTo>
                          <a:pt x="80010" y="7041"/>
                        </a:lnTo>
                        <a:cubicBezTo>
                          <a:pt x="80010" y="5136"/>
                          <a:pt x="80963" y="4184"/>
                          <a:pt x="82868" y="3231"/>
                        </a:cubicBezTo>
                        <a:lnTo>
                          <a:pt x="95250" y="374"/>
                        </a:lnTo>
                        <a:cubicBezTo>
                          <a:pt x="97155" y="-579"/>
                          <a:pt x="99060" y="374"/>
                          <a:pt x="99060" y="2279"/>
                        </a:cubicBezTo>
                        <a:lnTo>
                          <a:pt x="107633" y="37521"/>
                        </a:lnTo>
                        <a:lnTo>
                          <a:pt x="111443" y="55619"/>
                        </a:lnTo>
                        <a:cubicBezTo>
                          <a:pt x="110490" y="57524"/>
                          <a:pt x="109538" y="58476"/>
                          <a:pt x="107633" y="5942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50" name="Graphic 4">
                  <a:extLst>
                    <a:ext uri="{FF2B5EF4-FFF2-40B4-BE49-F238E27FC236}">
                      <a16:creationId xmlns:a16="http://schemas.microsoft.com/office/drawing/2014/main" id="{16F8916F-69C7-2FF4-75C5-A54858B7420D}"/>
                    </a:ext>
                  </a:extLst>
                </p:cNvPr>
                <p:cNvGrpSpPr/>
                <p:nvPr/>
              </p:nvGrpSpPr>
              <p:grpSpPr>
                <a:xfrm>
                  <a:off x="137476" y="1196600"/>
                  <a:ext cx="791722" cy="763862"/>
                  <a:chOff x="137476" y="1196600"/>
                  <a:chExt cx="791722" cy="763862"/>
                </a:xfrm>
                <a:solidFill>
                  <a:srgbClr val="FFFFFF"/>
                </a:solidFill>
              </p:grpSpPr>
              <p:sp>
                <p:nvSpPr>
                  <p:cNvPr id="216" name="Freeform 215">
                    <a:extLst>
                      <a:ext uri="{FF2B5EF4-FFF2-40B4-BE49-F238E27FC236}">
                        <a16:creationId xmlns:a16="http://schemas.microsoft.com/office/drawing/2014/main" id="{6245BC87-FB9C-2F59-3119-6D12AF1BA00C}"/>
                      </a:ext>
                    </a:extLst>
                  </p:cNvPr>
                  <p:cNvSpPr/>
                  <p:nvPr/>
                </p:nvSpPr>
                <p:spPr>
                  <a:xfrm>
                    <a:off x="137476" y="1196600"/>
                    <a:ext cx="122293" cy="111237"/>
                  </a:xfrm>
                  <a:custGeom>
                    <a:avLst/>
                    <a:gdLst>
                      <a:gd name="connsiteX0" fmla="*/ 120015 w 122293"/>
                      <a:gd name="connsiteY0" fmla="*/ 87051 h 111237"/>
                      <a:gd name="connsiteX1" fmla="*/ 23813 w 122293"/>
                      <a:gd name="connsiteY1" fmla="*/ 110864 h 111237"/>
                      <a:gd name="connsiteX2" fmla="*/ 20002 w 122293"/>
                      <a:gd name="connsiteY2" fmla="*/ 108959 h 111237"/>
                      <a:gd name="connsiteX3" fmla="*/ 17145 w 122293"/>
                      <a:gd name="connsiteY3" fmla="*/ 97529 h 111237"/>
                      <a:gd name="connsiteX4" fmla="*/ 20002 w 122293"/>
                      <a:gd name="connsiteY4" fmla="*/ 93719 h 111237"/>
                      <a:gd name="connsiteX5" fmla="*/ 85725 w 122293"/>
                      <a:gd name="connsiteY5" fmla="*/ 77526 h 111237"/>
                      <a:gd name="connsiteX6" fmla="*/ 30480 w 122293"/>
                      <a:gd name="connsiteY6" fmla="*/ 70859 h 111237"/>
                      <a:gd name="connsiteX7" fmla="*/ 26670 w 122293"/>
                      <a:gd name="connsiteY7" fmla="*/ 68001 h 111237"/>
                      <a:gd name="connsiteX8" fmla="*/ 24765 w 122293"/>
                      <a:gd name="connsiteY8" fmla="*/ 60381 h 111237"/>
                      <a:gd name="connsiteX9" fmla="*/ 26670 w 122293"/>
                      <a:gd name="connsiteY9" fmla="*/ 56571 h 111237"/>
                      <a:gd name="connsiteX10" fmla="*/ 72390 w 122293"/>
                      <a:gd name="connsiteY10" fmla="*/ 26091 h 111237"/>
                      <a:gd name="connsiteX11" fmla="*/ 6668 w 122293"/>
                      <a:gd name="connsiteY11" fmla="*/ 42284 h 111237"/>
                      <a:gd name="connsiteX12" fmla="*/ 2858 w 122293"/>
                      <a:gd name="connsiteY12" fmla="*/ 40379 h 111237"/>
                      <a:gd name="connsiteX13" fmla="*/ 0 w 122293"/>
                      <a:gd name="connsiteY13" fmla="*/ 28949 h 111237"/>
                      <a:gd name="connsiteX14" fmla="*/ 2858 w 122293"/>
                      <a:gd name="connsiteY14" fmla="*/ 25139 h 111237"/>
                      <a:gd name="connsiteX15" fmla="*/ 99060 w 122293"/>
                      <a:gd name="connsiteY15" fmla="*/ 374 h 111237"/>
                      <a:gd name="connsiteX16" fmla="*/ 102870 w 122293"/>
                      <a:gd name="connsiteY16" fmla="*/ 2279 h 111237"/>
                      <a:gd name="connsiteX17" fmla="*/ 105727 w 122293"/>
                      <a:gd name="connsiteY17" fmla="*/ 13709 h 111237"/>
                      <a:gd name="connsiteX18" fmla="*/ 106680 w 122293"/>
                      <a:gd name="connsiteY18" fmla="*/ 16566 h 111237"/>
                      <a:gd name="connsiteX19" fmla="*/ 104775 w 122293"/>
                      <a:gd name="connsiteY19" fmla="*/ 20376 h 111237"/>
                      <a:gd name="connsiteX20" fmla="*/ 49530 w 122293"/>
                      <a:gd name="connsiteY20" fmla="*/ 57524 h 111237"/>
                      <a:gd name="connsiteX21" fmla="*/ 115252 w 122293"/>
                      <a:gd name="connsiteY21" fmla="*/ 65144 h 111237"/>
                      <a:gd name="connsiteX22" fmla="*/ 119063 w 122293"/>
                      <a:gd name="connsiteY22" fmla="*/ 68001 h 111237"/>
                      <a:gd name="connsiteX23" fmla="*/ 120968 w 122293"/>
                      <a:gd name="connsiteY23" fmla="*/ 76574 h 111237"/>
                      <a:gd name="connsiteX24" fmla="*/ 121920 w 122293"/>
                      <a:gd name="connsiteY24" fmla="*/ 82289 h 111237"/>
                      <a:gd name="connsiteX25" fmla="*/ 120015 w 122293"/>
                      <a:gd name="connsiteY25" fmla="*/ 87051 h 111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2293" h="111237">
                        <a:moveTo>
                          <a:pt x="120015" y="87051"/>
                        </a:moveTo>
                        <a:lnTo>
                          <a:pt x="23813" y="110864"/>
                        </a:lnTo>
                        <a:cubicBezTo>
                          <a:pt x="21908" y="111816"/>
                          <a:pt x="20002" y="110864"/>
                          <a:pt x="20002" y="108959"/>
                        </a:cubicBezTo>
                        <a:lnTo>
                          <a:pt x="17145" y="97529"/>
                        </a:lnTo>
                        <a:cubicBezTo>
                          <a:pt x="17145" y="95624"/>
                          <a:pt x="18098" y="94671"/>
                          <a:pt x="20002" y="93719"/>
                        </a:cubicBezTo>
                        <a:lnTo>
                          <a:pt x="85725" y="77526"/>
                        </a:lnTo>
                        <a:lnTo>
                          <a:pt x="30480" y="70859"/>
                        </a:lnTo>
                        <a:cubicBezTo>
                          <a:pt x="28575" y="70859"/>
                          <a:pt x="27623" y="69906"/>
                          <a:pt x="26670" y="68001"/>
                        </a:cubicBezTo>
                        <a:lnTo>
                          <a:pt x="24765" y="60381"/>
                        </a:lnTo>
                        <a:cubicBezTo>
                          <a:pt x="24765" y="58476"/>
                          <a:pt x="24765" y="57524"/>
                          <a:pt x="26670" y="56571"/>
                        </a:cubicBezTo>
                        <a:lnTo>
                          <a:pt x="72390" y="26091"/>
                        </a:lnTo>
                        <a:lnTo>
                          <a:pt x="6668" y="42284"/>
                        </a:lnTo>
                        <a:cubicBezTo>
                          <a:pt x="4763" y="43236"/>
                          <a:pt x="2858" y="42284"/>
                          <a:pt x="2858" y="40379"/>
                        </a:cubicBezTo>
                        <a:lnTo>
                          <a:pt x="0" y="28949"/>
                        </a:lnTo>
                        <a:cubicBezTo>
                          <a:pt x="0" y="27044"/>
                          <a:pt x="952" y="26091"/>
                          <a:pt x="2858" y="25139"/>
                        </a:cubicBezTo>
                        <a:lnTo>
                          <a:pt x="99060" y="374"/>
                        </a:lnTo>
                        <a:cubicBezTo>
                          <a:pt x="100965" y="-579"/>
                          <a:pt x="102870" y="374"/>
                          <a:pt x="102870" y="2279"/>
                        </a:cubicBezTo>
                        <a:lnTo>
                          <a:pt x="105727" y="13709"/>
                        </a:lnTo>
                        <a:lnTo>
                          <a:pt x="106680" y="16566"/>
                        </a:lnTo>
                        <a:cubicBezTo>
                          <a:pt x="106680" y="18471"/>
                          <a:pt x="106680" y="19424"/>
                          <a:pt x="104775" y="20376"/>
                        </a:cubicBezTo>
                        <a:lnTo>
                          <a:pt x="49530" y="57524"/>
                        </a:lnTo>
                        <a:lnTo>
                          <a:pt x="115252" y="65144"/>
                        </a:lnTo>
                        <a:cubicBezTo>
                          <a:pt x="117157" y="65144"/>
                          <a:pt x="118110" y="66096"/>
                          <a:pt x="119063" y="68001"/>
                        </a:cubicBezTo>
                        <a:lnTo>
                          <a:pt x="120968" y="76574"/>
                        </a:lnTo>
                        <a:lnTo>
                          <a:pt x="121920" y="82289"/>
                        </a:lnTo>
                        <a:cubicBezTo>
                          <a:pt x="122873" y="85146"/>
                          <a:pt x="121920" y="86099"/>
                          <a:pt x="120015" y="8705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7" name="Freeform 216">
                    <a:extLst>
                      <a:ext uri="{FF2B5EF4-FFF2-40B4-BE49-F238E27FC236}">
                        <a16:creationId xmlns:a16="http://schemas.microsoft.com/office/drawing/2014/main" id="{EB6E1513-A139-5825-0290-1232EA3A6C55}"/>
                      </a:ext>
                    </a:extLst>
                  </p:cNvPr>
                  <p:cNvSpPr/>
                  <p:nvPr/>
                </p:nvSpPr>
                <p:spPr>
                  <a:xfrm>
                    <a:off x="162837" y="1316989"/>
                    <a:ext cx="116935" cy="84858"/>
                  </a:xfrm>
                  <a:custGeom>
                    <a:avLst/>
                    <a:gdLst>
                      <a:gd name="connsiteX0" fmla="*/ 31790 w 116935"/>
                      <a:gd name="connsiteY0" fmla="*/ 83820 h 84858"/>
                      <a:gd name="connsiteX1" fmla="*/ 27027 w 116935"/>
                      <a:gd name="connsiteY1" fmla="*/ 82867 h 84858"/>
                      <a:gd name="connsiteX2" fmla="*/ 22265 w 116935"/>
                      <a:gd name="connsiteY2" fmla="*/ 70485 h 84858"/>
                      <a:gd name="connsiteX3" fmla="*/ 24170 w 116935"/>
                      <a:gd name="connsiteY3" fmla="*/ 65722 h 84858"/>
                      <a:gd name="connsiteX4" fmla="*/ 37505 w 116935"/>
                      <a:gd name="connsiteY4" fmla="*/ 56197 h 84858"/>
                      <a:gd name="connsiteX5" fmla="*/ 25122 w 116935"/>
                      <a:gd name="connsiteY5" fmla="*/ 23813 h 84858"/>
                      <a:gd name="connsiteX6" fmla="*/ 8930 w 116935"/>
                      <a:gd name="connsiteY6" fmla="*/ 25717 h 84858"/>
                      <a:gd name="connsiteX7" fmla="*/ 5120 w 116935"/>
                      <a:gd name="connsiteY7" fmla="*/ 23813 h 84858"/>
                      <a:gd name="connsiteX8" fmla="*/ 357 w 116935"/>
                      <a:gd name="connsiteY8" fmla="*/ 11430 h 84858"/>
                      <a:gd name="connsiteX9" fmla="*/ 3215 w 116935"/>
                      <a:gd name="connsiteY9" fmla="*/ 7620 h 84858"/>
                      <a:gd name="connsiteX10" fmla="*/ 107037 w 116935"/>
                      <a:gd name="connsiteY10" fmla="*/ 0 h 84858"/>
                      <a:gd name="connsiteX11" fmla="*/ 110847 w 116935"/>
                      <a:gd name="connsiteY11" fmla="*/ 1905 h 84858"/>
                      <a:gd name="connsiteX12" fmla="*/ 116562 w 116935"/>
                      <a:gd name="connsiteY12" fmla="*/ 18097 h 84858"/>
                      <a:gd name="connsiteX13" fmla="*/ 114657 w 116935"/>
                      <a:gd name="connsiteY13" fmla="*/ 22860 h 84858"/>
                      <a:gd name="connsiteX14" fmla="*/ 31790 w 116935"/>
                      <a:gd name="connsiteY14" fmla="*/ 83820 h 84858"/>
                      <a:gd name="connsiteX15" fmla="*/ 31790 w 116935"/>
                      <a:gd name="connsiteY15" fmla="*/ 83820 h 84858"/>
                      <a:gd name="connsiteX16" fmla="*/ 54650 w 116935"/>
                      <a:gd name="connsiteY16" fmla="*/ 44767 h 84858"/>
                      <a:gd name="connsiteX17" fmla="*/ 92750 w 116935"/>
                      <a:gd name="connsiteY17" fmla="*/ 18097 h 84858"/>
                      <a:gd name="connsiteX18" fmla="*/ 47030 w 116935"/>
                      <a:gd name="connsiteY18" fmla="*/ 21907 h 84858"/>
                      <a:gd name="connsiteX19" fmla="*/ 54650 w 116935"/>
                      <a:gd name="connsiteY19" fmla="*/ 44767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6935" h="84858">
                        <a:moveTo>
                          <a:pt x="31790" y="83820"/>
                        </a:moveTo>
                        <a:cubicBezTo>
                          <a:pt x="29885" y="85725"/>
                          <a:pt x="27980" y="84772"/>
                          <a:pt x="27027" y="82867"/>
                        </a:cubicBezTo>
                        <a:lnTo>
                          <a:pt x="22265" y="70485"/>
                        </a:lnTo>
                        <a:cubicBezTo>
                          <a:pt x="21312" y="68580"/>
                          <a:pt x="22265" y="67628"/>
                          <a:pt x="24170" y="65722"/>
                        </a:cubicBezTo>
                        <a:lnTo>
                          <a:pt x="37505" y="56197"/>
                        </a:lnTo>
                        <a:lnTo>
                          <a:pt x="25122" y="23813"/>
                        </a:lnTo>
                        <a:lnTo>
                          <a:pt x="8930" y="25717"/>
                        </a:lnTo>
                        <a:cubicBezTo>
                          <a:pt x="7025" y="25717"/>
                          <a:pt x="5120" y="24765"/>
                          <a:pt x="5120" y="23813"/>
                        </a:cubicBezTo>
                        <a:lnTo>
                          <a:pt x="357" y="11430"/>
                        </a:lnTo>
                        <a:cubicBezTo>
                          <a:pt x="-595" y="9525"/>
                          <a:pt x="357" y="7620"/>
                          <a:pt x="3215" y="7620"/>
                        </a:cubicBezTo>
                        <a:lnTo>
                          <a:pt x="107037" y="0"/>
                        </a:lnTo>
                        <a:cubicBezTo>
                          <a:pt x="108942" y="0"/>
                          <a:pt x="110847" y="953"/>
                          <a:pt x="110847" y="1905"/>
                        </a:cubicBezTo>
                        <a:lnTo>
                          <a:pt x="116562" y="18097"/>
                        </a:lnTo>
                        <a:cubicBezTo>
                          <a:pt x="117515" y="20003"/>
                          <a:pt x="116562" y="20955"/>
                          <a:pt x="114657" y="22860"/>
                        </a:cubicBezTo>
                        <a:lnTo>
                          <a:pt x="31790" y="83820"/>
                        </a:lnTo>
                        <a:lnTo>
                          <a:pt x="31790" y="83820"/>
                        </a:lnTo>
                        <a:close/>
                        <a:moveTo>
                          <a:pt x="54650" y="44767"/>
                        </a:moveTo>
                        <a:lnTo>
                          <a:pt x="92750" y="18097"/>
                        </a:lnTo>
                        <a:lnTo>
                          <a:pt x="47030" y="21907"/>
                        </a:lnTo>
                        <a:lnTo>
                          <a:pt x="54650" y="44767"/>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8" name="Freeform 217">
                    <a:extLst>
                      <a:ext uri="{FF2B5EF4-FFF2-40B4-BE49-F238E27FC236}">
                        <a16:creationId xmlns:a16="http://schemas.microsoft.com/office/drawing/2014/main" id="{45FFA277-97AC-BAAF-8866-556CB70FD0BD}"/>
                      </a:ext>
                    </a:extLst>
                  </p:cNvPr>
                  <p:cNvSpPr/>
                  <p:nvPr/>
                </p:nvSpPr>
                <p:spPr>
                  <a:xfrm>
                    <a:off x="199015" y="1372560"/>
                    <a:ext cx="113646" cy="111353"/>
                  </a:xfrm>
                  <a:custGeom>
                    <a:avLst/>
                    <a:gdLst>
                      <a:gd name="connsiteX0" fmla="*/ 34664 w 113646"/>
                      <a:gd name="connsiteY0" fmla="*/ 109211 h 111353"/>
                      <a:gd name="connsiteX1" fmla="*/ 29901 w 113646"/>
                      <a:gd name="connsiteY1" fmla="*/ 109211 h 111353"/>
                      <a:gd name="connsiteX2" fmla="*/ 24186 w 113646"/>
                      <a:gd name="connsiteY2" fmla="*/ 96828 h 111353"/>
                      <a:gd name="connsiteX3" fmla="*/ 24186 w 113646"/>
                      <a:gd name="connsiteY3" fmla="*/ 92066 h 111353"/>
                      <a:gd name="connsiteX4" fmla="*/ 45141 w 113646"/>
                      <a:gd name="connsiteY4" fmla="*/ 54918 h 111353"/>
                      <a:gd name="connsiteX5" fmla="*/ 40379 w 113646"/>
                      <a:gd name="connsiteY5" fmla="*/ 45393 h 111353"/>
                      <a:gd name="connsiteX6" fmla="*/ 9899 w 113646"/>
                      <a:gd name="connsiteY6" fmla="*/ 59681 h 111353"/>
                      <a:gd name="connsiteX7" fmla="*/ 5136 w 113646"/>
                      <a:gd name="connsiteY7" fmla="*/ 58728 h 111353"/>
                      <a:gd name="connsiteX8" fmla="*/ 374 w 113646"/>
                      <a:gd name="connsiteY8" fmla="*/ 48251 h 111353"/>
                      <a:gd name="connsiteX9" fmla="*/ 2279 w 113646"/>
                      <a:gd name="connsiteY9" fmla="*/ 43488 h 111353"/>
                      <a:gd name="connsiteX10" fmla="*/ 91814 w 113646"/>
                      <a:gd name="connsiteY10" fmla="*/ 626 h 111353"/>
                      <a:gd name="connsiteX11" fmla="*/ 96576 w 113646"/>
                      <a:gd name="connsiteY11" fmla="*/ 1578 h 111353"/>
                      <a:gd name="connsiteX12" fmla="*/ 103244 w 113646"/>
                      <a:gd name="connsiteY12" fmla="*/ 14913 h 111353"/>
                      <a:gd name="connsiteX13" fmla="*/ 110864 w 113646"/>
                      <a:gd name="connsiteY13" fmla="*/ 30153 h 111353"/>
                      <a:gd name="connsiteX14" fmla="*/ 91814 w 113646"/>
                      <a:gd name="connsiteY14" fmla="*/ 73016 h 111353"/>
                      <a:gd name="connsiteX15" fmla="*/ 56571 w 113646"/>
                      <a:gd name="connsiteY15" fmla="*/ 71111 h 111353"/>
                      <a:gd name="connsiteX16" fmla="*/ 34664 w 113646"/>
                      <a:gd name="connsiteY16" fmla="*/ 109211 h 111353"/>
                      <a:gd name="connsiteX17" fmla="*/ 34664 w 113646"/>
                      <a:gd name="connsiteY17" fmla="*/ 109211 h 111353"/>
                      <a:gd name="connsiteX18" fmla="*/ 56571 w 113646"/>
                      <a:gd name="connsiteY18" fmla="*/ 37773 h 111353"/>
                      <a:gd name="connsiteX19" fmla="*/ 64191 w 113646"/>
                      <a:gd name="connsiteY19" fmla="*/ 53013 h 111353"/>
                      <a:gd name="connsiteX20" fmla="*/ 84194 w 113646"/>
                      <a:gd name="connsiteY20" fmla="*/ 56823 h 111353"/>
                      <a:gd name="connsiteX21" fmla="*/ 92766 w 113646"/>
                      <a:gd name="connsiteY21" fmla="*/ 38726 h 111353"/>
                      <a:gd name="connsiteX22" fmla="*/ 85146 w 113646"/>
                      <a:gd name="connsiteY22" fmla="*/ 24438 h 111353"/>
                      <a:gd name="connsiteX23" fmla="*/ 56571 w 113646"/>
                      <a:gd name="connsiteY23" fmla="*/ 37773 h 11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3646" h="111353">
                        <a:moveTo>
                          <a:pt x="34664" y="109211"/>
                        </a:moveTo>
                        <a:cubicBezTo>
                          <a:pt x="33711" y="112068"/>
                          <a:pt x="30854" y="112068"/>
                          <a:pt x="29901" y="109211"/>
                        </a:cubicBezTo>
                        <a:lnTo>
                          <a:pt x="24186" y="96828"/>
                        </a:lnTo>
                        <a:cubicBezTo>
                          <a:pt x="23234" y="94923"/>
                          <a:pt x="23234" y="93971"/>
                          <a:pt x="24186" y="92066"/>
                        </a:cubicBezTo>
                        <a:lnTo>
                          <a:pt x="45141" y="54918"/>
                        </a:lnTo>
                        <a:lnTo>
                          <a:pt x="40379" y="45393"/>
                        </a:lnTo>
                        <a:lnTo>
                          <a:pt x="9899" y="59681"/>
                        </a:lnTo>
                        <a:cubicBezTo>
                          <a:pt x="7994" y="60633"/>
                          <a:pt x="6089" y="60633"/>
                          <a:pt x="5136" y="58728"/>
                        </a:cubicBezTo>
                        <a:lnTo>
                          <a:pt x="374" y="48251"/>
                        </a:lnTo>
                        <a:cubicBezTo>
                          <a:pt x="-579" y="46346"/>
                          <a:pt x="374" y="45393"/>
                          <a:pt x="2279" y="43488"/>
                        </a:cubicBezTo>
                        <a:lnTo>
                          <a:pt x="91814" y="626"/>
                        </a:lnTo>
                        <a:cubicBezTo>
                          <a:pt x="93719" y="-327"/>
                          <a:pt x="95624" y="-327"/>
                          <a:pt x="96576" y="1578"/>
                        </a:cubicBezTo>
                        <a:lnTo>
                          <a:pt x="103244" y="14913"/>
                        </a:lnTo>
                        <a:lnTo>
                          <a:pt x="110864" y="30153"/>
                        </a:lnTo>
                        <a:cubicBezTo>
                          <a:pt x="118484" y="45393"/>
                          <a:pt x="109911" y="64443"/>
                          <a:pt x="91814" y="73016"/>
                        </a:cubicBezTo>
                        <a:cubicBezTo>
                          <a:pt x="80384" y="78731"/>
                          <a:pt x="66096" y="77778"/>
                          <a:pt x="56571" y="71111"/>
                        </a:cubicBezTo>
                        <a:lnTo>
                          <a:pt x="34664" y="109211"/>
                        </a:lnTo>
                        <a:lnTo>
                          <a:pt x="34664" y="109211"/>
                        </a:lnTo>
                        <a:close/>
                        <a:moveTo>
                          <a:pt x="56571" y="37773"/>
                        </a:moveTo>
                        <a:lnTo>
                          <a:pt x="64191" y="53013"/>
                        </a:lnTo>
                        <a:cubicBezTo>
                          <a:pt x="67049" y="58728"/>
                          <a:pt x="75621" y="60633"/>
                          <a:pt x="84194" y="56823"/>
                        </a:cubicBezTo>
                        <a:cubicBezTo>
                          <a:pt x="91814" y="53013"/>
                          <a:pt x="95624" y="45393"/>
                          <a:pt x="92766" y="38726"/>
                        </a:cubicBezTo>
                        <a:lnTo>
                          <a:pt x="85146" y="24438"/>
                        </a:lnTo>
                        <a:lnTo>
                          <a:pt x="56571" y="37773"/>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9" name="Freeform 218">
                    <a:extLst>
                      <a:ext uri="{FF2B5EF4-FFF2-40B4-BE49-F238E27FC236}">
                        <a16:creationId xmlns:a16="http://schemas.microsoft.com/office/drawing/2014/main" id="{53C893AA-58EF-DFA2-B7B1-4370CA5DED45}"/>
                      </a:ext>
                    </a:extLst>
                  </p:cNvPr>
                  <p:cNvSpPr/>
                  <p:nvPr/>
                </p:nvSpPr>
                <p:spPr>
                  <a:xfrm>
                    <a:off x="238824" y="1443998"/>
                    <a:ext cx="123799" cy="112366"/>
                  </a:xfrm>
                  <a:custGeom>
                    <a:avLst/>
                    <a:gdLst>
                      <a:gd name="connsiteX0" fmla="*/ 32955 w 123799"/>
                      <a:gd name="connsiteY0" fmla="*/ 111116 h 112366"/>
                      <a:gd name="connsiteX1" fmla="*/ 26287 w 123799"/>
                      <a:gd name="connsiteY1" fmla="*/ 99686 h 112366"/>
                      <a:gd name="connsiteX2" fmla="*/ 26287 w 123799"/>
                      <a:gd name="connsiteY2" fmla="*/ 94923 h 112366"/>
                      <a:gd name="connsiteX3" fmla="*/ 51052 w 123799"/>
                      <a:gd name="connsiteY3" fmla="*/ 43488 h 112366"/>
                      <a:gd name="connsiteX4" fmla="*/ 11047 w 123799"/>
                      <a:gd name="connsiteY4" fmla="*/ 67301 h 112366"/>
                      <a:gd name="connsiteX5" fmla="*/ 6285 w 123799"/>
                      <a:gd name="connsiteY5" fmla="*/ 66348 h 112366"/>
                      <a:gd name="connsiteX6" fmla="*/ 570 w 123799"/>
                      <a:gd name="connsiteY6" fmla="*/ 56823 h 112366"/>
                      <a:gd name="connsiteX7" fmla="*/ 2475 w 123799"/>
                      <a:gd name="connsiteY7" fmla="*/ 52061 h 112366"/>
                      <a:gd name="connsiteX8" fmla="*/ 87247 w 123799"/>
                      <a:gd name="connsiteY8" fmla="*/ 626 h 112366"/>
                      <a:gd name="connsiteX9" fmla="*/ 92010 w 123799"/>
                      <a:gd name="connsiteY9" fmla="*/ 1578 h 112366"/>
                      <a:gd name="connsiteX10" fmla="*/ 97725 w 123799"/>
                      <a:gd name="connsiteY10" fmla="*/ 11103 h 112366"/>
                      <a:gd name="connsiteX11" fmla="*/ 95820 w 123799"/>
                      <a:gd name="connsiteY11" fmla="*/ 15866 h 112366"/>
                      <a:gd name="connsiteX12" fmla="*/ 58672 w 123799"/>
                      <a:gd name="connsiteY12" fmla="*/ 38726 h 112366"/>
                      <a:gd name="connsiteX13" fmla="*/ 112965 w 123799"/>
                      <a:gd name="connsiteY13" fmla="*/ 40631 h 112366"/>
                      <a:gd name="connsiteX14" fmla="*/ 116775 w 123799"/>
                      <a:gd name="connsiteY14" fmla="*/ 42536 h 112366"/>
                      <a:gd name="connsiteX15" fmla="*/ 123442 w 123799"/>
                      <a:gd name="connsiteY15" fmla="*/ 53966 h 112366"/>
                      <a:gd name="connsiteX16" fmla="*/ 120585 w 123799"/>
                      <a:gd name="connsiteY16" fmla="*/ 57776 h 112366"/>
                      <a:gd name="connsiteX17" fmla="*/ 64387 w 123799"/>
                      <a:gd name="connsiteY17" fmla="*/ 55871 h 112366"/>
                      <a:gd name="connsiteX18" fmla="*/ 37717 w 123799"/>
                      <a:gd name="connsiteY18" fmla="*/ 109211 h 112366"/>
                      <a:gd name="connsiteX19" fmla="*/ 32955 w 123799"/>
                      <a:gd name="connsiteY19" fmla="*/ 111116 h 112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3799" h="112366">
                        <a:moveTo>
                          <a:pt x="32955" y="111116"/>
                        </a:moveTo>
                        <a:lnTo>
                          <a:pt x="26287" y="99686"/>
                        </a:lnTo>
                        <a:cubicBezTo>
                          <a:pt x="25335" y="98733"/>
                          <a:pt x="25335" y="96828"/>
                          <a:pt x="26287" y="94923"/>
                        </a:cubicBezTo>
                        <a:lnTo>
                          <a:pt x="51052" y="43488"/>
                        </a:lnTo>
                        <a:lnTo>
                          <a:pt x="11047" y="67301"/>
                        </a:lnTo>
                        <a:cubicBezTo>
                          <a:pt x="9142" y="68253"/>
                          <a:pt x="7237" y="68253"/>
                          <a:pt x="6285" y="66348"/>
                        </a:cubicBezTo>
                        <a:lnTo>
                          <a:pt x="570" y="56823"/>
                        </a:lnTo>
                        <a:cubicBezTo>
                          <a:pt x="-383" y="54918"/>
                          <a:pt x="-383" y="53966"/>
                          <a:pt x="2475" y="52061"/>
                        </a:cubicBezTo>
                        <a:lnTo>
                          <a:pt x="87247" y="626"/>
                        </a:lnTo>
                        <a:cubicBezTo>
                          <a:pt x="89152" y="-327"/>
                          <a:pt x="91057" y="-327"/>
                          <a:pt x="92010" y="1578"/>
                        </a:cubicBezTo>
                        <a:lnTo>
                          <a:pt x="97725" y="11103"/>
                        </a:lnTo>
                        <a:cubicBezTo>
                          <a:pt x="98677" y="13008"/>
                          <a:pt x="98677" y="13961"/>
                          <a:pt x="95820" y="15866"/>
                        </a:cubicBezTo>
                        <a:lnTo>
                          <a:pt x="58672" y="38726"/>
                        </a:lnTo>
                        <a:lnTo>
                          <a:pt x="112965" y="40631"/>
                        </a:lnTo>
                        <a:cubicBezTo>
                          <a:pt x="114870" y="40631"/>
                          <a:pt x="115822" y="41583"/>
                          <a:pt x="116775" y="42536"/>
                        </a:cubicBezTo>
                        <a:lnTo>
                          <a:pt x="123442" y="53966"/>
                        </a:lnTo>
                        <a:cubicBezTo>
                          <a:pt x="124395" y="55871"/>
                          <a:pt x="123442" y="57776"/>
                          <a:pt x="120585" y="57776"/>
                        </a:cubicBezTo>
                        <a:lnTo>
                          <a:pt x="64387" y="55871"/>
                        </a:lnTo>
                        <a:lnTo>
                          <a:pt x="37717" y="109211"/>
                        </a:lnTo>
                        <a:cubicBezTo>
                          <a:pt x="36765" y="113021"/>
                          <a:pt x="34860" y="113021"/>
                          <a:pt x="32955" y="111116"/>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0" name="Freeform 219">
                    <a:extLst>
                      <a:ext uri="{FF2B5EF4-FFF2-40B4-BE49-F238E27FC236}">
                        <a16:creationId xmlns:a16="http://schemas.microsoft.com/office/drawing/2014/main" id="{FFB5E07A-2CF9-011B-1AD6-F0F9163BECFA}"/>
                      </a:ext>
                    </a:extLst>
                  </p:cNvPr>
                  <p:cNvSpPr/>
                  <p:nvPr/>
                </p:nvSpPr>
                <p:spPr>
                  <a:xfrm>
                    <a:off x="284488" y="1510584"/>
                    <a:ext cx="114598" cy="103346"/>
                  </a:xfrm>
                  <a:custGeom>
                    <a:avLst/>
                    <a:gdLst>
                      <a:gd name="connsiteX0" fmla="*/ 44441 w 114598"/>
                      <a:gd name="connsiteY0" fmla="*/ 95012 h 103346"/>
                      <a:gd name="connsiteX1" fmla="*/ 33963 w 114598"/>
                      <a:gd name="connsiteY1" fmla="*/ 102632 h 103346"/>
                      <a:gd name="connsiteX2" fmla="*/ 29201 w 114598"/>
                      <a:gd name="connsiteY2" fmla="*/ 102632 h 103346"/>
                      <a:gd name="connsiteX3" fmla="*/ 2531 w 114598"/>
                      <a:gd name="connsiteY3" fmla="*/ 66437 h 103346"/>
                      <a:gd name="connsiteX4" fmla="*/ 626 w 114598"/>
                      <a:gd name="connsiteY4" fmla="*/ 64532 h 103346"/>
                      <a:gd name="connsiteX5" fmla="*/ 1578 w 114598"/>
                      <a:gd name="connsiteY5" fmla="*/ 59770 h 103346"/>
                      <a:gd name="connsiteX6" fmla="*/ 81588 w 114598"/>
                      <a:gd name="connsiteY6" fmla="*/ 714 h 103346"/>
                      <a:gd name="connsiteX7" fmla="*/ 86351 w 114598"/>
                      <a:gd name="connsiteY7" fmla="*/ 714 h 103346"/>
                      <a:gd name="connsiteX8" fmla="*/ 94923 w 114598"/>
                      <a:gd name="connsiteY8" fmla="*/ 12145 h 103346"/>
                      <a:gd name="connsiteX9" fmla="*/ 113973 w 114598"/>
                      <a:gd name="connsiteY9" fmla="*/ 37862 h 103346"/>
                      <a:gd name="connsiteX10" fmla="*/ 113021 w 114598"/>
                      <a:gd name="connsiteY10" fmla="*/ 42624 h 103346"/>
                      <a:gd name="connsiteX11" fmla="*/ 102543 w 114598"/>
                      <a:gd name="connsiteY11" fmla="*/ 50245 h 103346"/>
                      <a:gd name="connsiteX12" fmla="*/ 97781 w 114598"/>
                      <a:gd name="connsiteY12" fmla="*/ 50245 h 103346"/>
                      <a:gd name="connsiteX13" fmla="*/ 78731 w 114598"/>
                      <a:gd name="connsiteY13" fmla="*/ 24527 h 103346"/>
                      <a:gd name="connsiteX14" fmla="*/ 60633 w 114598"/>
                      <a:gd name="connsiteY14" fmla="*/ 37862 h 103346"/>
                      <a:gd name="connsiteX15" fmla="*/ 77778 w 114598"/>
                      <a:gd name="connsiteY15" fmla="*/ 61674 h 103346"/>
                      <a:gd name="connsiteX16" fmla="*/ 76826 w 114598"/>
                      <a:gd name="connsiteY16" fmla="*/ 66437 h 103346"/>
                      <a:gd name="connsiteX17" fmla="*/ 66348 w 114598"/>
                      <a:gd name="connsiteY17" fmla="*/ 74057 h 103346"/>
                      <a:gd name="connsiteX18" fmla="*/ 61586 w 114598"/>
                      <a:gd name="connsiteY18" fmla="*/ 74057 h 103346"/>
                      <a:gd name="connsiteX19" fmla="*/ 44441 w 114598"/>
                      <a:gd name="connsiteY19" fmla="*/ 50245 h 103346"/>
                      <a:gd name="connsiteX20" fmla="*/ 25391 w 114598"/>
                      <a:gd name="connsiteY20" fmla="*/ 64532 h 103346"/>
                      <a:gd name="connsiteX21" fmla="*/ 44441 w 114598"/>
                      <a:gd name="connsiteY21" fmla="*/ 91202 h 103346"/>
                      <a:gd name="connsiteX22" fmla="*/ 44441 w 114598"/>
                      <a:gd name="connsiteY22" fmla="*/ 95012 h 103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4598" h="103346">
                        <a:moveTo>
                          <a:pt x="44441" y="95012"/>
                        </a:moveTo>
                        <a:lnTo>
                          <a:pt x="33963" y="102632"/>
                        </a:lnTo>
                        <a:cubicBezTo>
                          <a:pt x="32058" y="103584"/>
                          <a:pt x="30153" y="103584"/>
                          <a:pt x="29201" y="102632"/>
                        </a:cubicBezTo>
                        <a:lnTo>
                          <a:pt x="2531" y="66437"/>
                        </a:lnTo>
                        <a:lnTo>
                          <a:pt x="626" y="64532"/>
                        </a:lnTo>
                        <a:cubicBezTo>
                          <a:pt x="-327" y="62627"/>
                          <a:pt x="-327" y="61674"/>
                          <a:pt x="1578" y="59770"/>
                        </a:cubicBezTo>
                        <a:lnTo>
                          <a:pt x="81588" y="714"/>
                        </a:lnTo>
                        <a:cubicBezTo>
                          <a:pt x="83493" y="-238"/>
                          <a:pt x="85398" y="-238"/>
                          <a:pt x="86351" y="714"/>
                        </a:cubicBezTo>
                        <a:lnTo>
                          <a:pt x="94923" y="12145"/>
                        </a:lnTo>
                        <a:lnTo>
                          <a:pt x="113973" y="37862"/>
                        </a:lnTo>
                        <a:cubicBezTo>
                          <a:pt x="114926" y="39767"/>
                          <a:pt x="114926" y="40720"/>
                          <a:pt x="113021" y="42624"/>
                        </a:cubicBezTo>
                        <a:lnTo>
                          <a:pt x="102543" y="50245"/>
                        </a:lnTo>
                        <a:cubicBezTo>
                          <a:pt x="100638" y="51197"/>
                          <a:pt x="98733" y="51197"/>
                          <a:pt x="97781" y="50245"/>
                        </a:cubicBezTo>
                        <a:lnTo>
                          <a:pt x="78731" y="24527"/>
                        </a:lnTo>
                        <a:lnTo>
                          <a:pt x="60633" y="37862"/>
                        </a:lnTo>
                        <a:lnTo>
                          <a:pt x="77778" y="61674"/>
                        </a:lnTo>
                        <a:cubicBezTo>
                          <a:pt x="78731" y="63579"/>
                          <a:pt x="78731" y="64532"/>
                          <a:pt x="76826" y="66437"/>
                        </a:cubicBezTo>
                        <a:lnTo>
                          <a:pt x="66348" y="74057"/>
                        </a:lnTo>
                        <a:cubicBezTo>
                          <a:pt x="64443" y="75009"/>
                          <a:pt x="62538" y="75009"/>
                          <a:pt x="61586" y="74057"/>
                        </a:cubicBezTo>
                        <a:lnTo>
                          <a:pt x="44441" y="50245"/>
                        </a:lnTo>
                        <a:lnTo>
                          <a:pt x="25391" y="64532"/>
                        </a:lnTo>
                        <a:lnTo>
                          <a:pt x="44441" y="91202"/>
                        </a:lnTo>
                        <a:cubicBezTo>
                          <a:pt x="47298" y="92154"/>
                          <a:pt x="46346" y="94059"/>
                          <a:pt x="44441" y="95012"/>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1" name="Freeform 220">
                    <a:extLst>
                      <a:ext uri="{FF2B5EF4-FFF2-40B4-BE49-F238E27FC236}">
                        <a16:creationId xmlns:a16="http://schemas.microsoft.com/office/drawing/2014/main" id="{EFF6D8A9-DF32-D1B4-A668-F327BEEE651D}"/>
                      </a:ext>
                    </a:extLst>
                  </p:cNvPr>
                  <p:cNvSpPr/>
                  <p:nvPr/>
                </p:nvSpPr>
                <p:spPr>
                  <a:xfrm>
                    <a:off x="338781" y="1556542"/>
                    <a:ext cx="104534" cy="98107"/>
                  </a:xfrm>
                  <a:custGeom>
                    <a:avLst/>
                    <a:gdLst>
                      <a:gd name="connsiteX0" fmla="*/ 102543 w 104534"/>
                      <a:gd name="connsiteY0" fmla="*/ 48101 h 98107"/>
                      <a:gd name="connsiteX1" fmla="*/ 93018 w 104534"/>
                      <a:gd name="connsiteY1" fmla="*/ 56674 h 98107"/>
                      <a:gd name="connsiteX2" fmla="*/ 88256 w 104534"/>
                      <a:gd name="connsiteY2" fmla="*/ 56674 h 98107"/>
                      <a:gd name="connsiteX3" fmla="*/ 75873 w 104534"/>
                      <a:gd name="connsiteY3" fmla="*/ 42386 h 98107"/>
                      <a:gd name="connsiteX4" fmla="*/ 13008 w 104534"/>
                      <a:gd name="connsiteY4" fmla="*/ 96679 h 98107"/>
                      <a:gd name="connsiteX5" fmla="*/ 8246 w 104534"/>
                      <a:gd name="connsiteY5" fmla="*/ 96679 h 98107"/>
                      <a:gd name="connsiteX6" fmla="*/ 626 w 104534"/>
                      <a:gd name="connsiteY6" fmla="*/ 88106 h 98107"/>
                      <a:gd name="connsiteX7" fmla="*/ 1578 w 104534"/>
                      <a:gd name="connsiteY7" fmla="*/ 83344 h 98107"/>
                      <a:gd name="connsiteX8" fmla="*/ 64443 w 104534"/>
                      <a:gd name="connsiteY8" fmla="*/ 29051 h 98107"/>
                      <a:gd name="connsiteX9" fmla="*/ 52061 w 104534"/>
                      <a:gd name="connsiteY9" fmla="*/ 14764 h 98107"/>
                      <a:gd name="connsiteX10" fmla="*/ 53013 w 104534"/>
                      <a:gd name="connsiteY10" fmla="*/ 10001 h 98107"/>
                      <a:gd name="connsiteX11" fmla="*/ 62538 w 104534"/>
                      <a:gd name="connsiteY11" fmla="*/ 1429 h 98107"/>
                      <a:gd name="connsiteX12" fmla="*/ 67301 w 104534"/>
                      <a:gd name="connsiteY12" fmla="*/ 1429 h 98107"/>
                      <a:gd name="connsiteX13" fmla="*/ 91113 w 104534"/>
                      <a:gd name="connsiteY13" fmla="*/ 29051 h 98107"/>
                      <a:gd name="connsiteX14" fmla="*/ 103496 w 104534"/>
                      <a:gd name="connsiteY14" fmla="*/ 43339 h 98107"/>
                      <a:gd name="connsiteX15" fmla="*/ 102543 w 104534"/>
                      <a:gd name="connsiteY15" fmla="*/ 48101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4534" h="98107">
                        <a:moveTo>
                          <a:pt x="102543" y="48101"/>
                        </a:moveTo>
                        <a:lnTo>
                          <a:pt x="93018" y="56674"/>
                        </a:lnTo>
                        <a:cubicBezTo>
                          <a:pt x="91113" y="58579"/>
                          <a:pt x="89208" y="58579"/>
                          <a:pt x="88256" y="56674"/>
                        </a:cubicBezTo>
                        <a:lnTo>
                          <a:pt x="75873" y="42386"/>
                        </a:lnTo>
                        <a:lnTo>
                          <a:pt x="13008" y="96679"/>
                        </a:lnTo>
                        <a:cubicBezTo>
                          <a:pt x="11103" y="98584"/>
                          <a:pt x="9198" y="98584"/>
                          <a:pt x="8246" y="96679"/>
                        </a:cubicBezTo>
                        <a:lnTo>
                          <a:pt x="626" y="88106"/>
                        </a:lnTo>
                        <a:cubicBezTo>
                          <a:pt x="-327" y="86201"/>
                          <a:pt x="-327" y="85249"/>
                          <a:pt x="1578" y="83344"/>
                        </a:cubicBezTo>
                        <a:lnTo>
                          <a:pt x="64443" y="29051"/>
                        </a:lnTo>
                        <a:lnTo>
                          <a:pt x="52061" y="14764"/>
                        </a:lnTo>
                        <a:cubicBezTo>
                          <a:pt x="51108" y="12859"/>
                          <a:pt x="51108" y="11906"/>
                          <a:pt x="53013" y="10001"/>
                        </a:cubicBezTo>
                        <a:lnTo>
                          <a:pt x="62538" y="1429"/>
                        </a:lnTo>
                        <a:cubicBezTo>
                          <a:pt x="64443" y="-476"/>
                          <a:pt x="66348" y="-476"/>
                          <a:pt x="67301" y="1429"/>
                        </a:cubicBezTo>
                        <a:lnTo>
                          <a:pt x="91113" y="29051"/>
                        </a:lnTo>
                        <a:lnTo>
                          <a:pt x="103496" y="43339"/>
                        </a:lnTo>
                        <a:cubicBezTo>
                          <a:pt x="105401" y="45244"/>
                          <a:pt x="104448" y="47149"/>
                          <a:pt x="102543" y="4810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2" name="Freeform 221">
                    <a:extLst>
                      <a:ext uri="{FF2B5EF4-FFF2-40B4-BE49-F238E27FC236}">
                        <a16:creationId xmlns:a16="http://schemas.microsoft.com/office/drawing/2014/main" id="{77C9E517-15CD-AC27-2C5D-B794C4479233}"/>
                      </a:ext>
                    </a:extLst>
                  </p:cNvPr>
                  <p:cNvSpPr/>
                  <p:nvPr/>
                </p:nvSpPr>
                <p:spPr>
                  <a:xfrm>
                    <a:off x="396181" y="1647744"/>
                    <a:ext cx="109354" cy="112242"/>
                  </a:xfrm>
                  <a:custGeom>
                    <a:avLst/>
                    <a:gdLst>
                      <a:gd name="connsiteX0" fmla="*/ 58478 w 109354"/>
                      <a:gd name="connsiteY0" fmla="*/ 111204 h 112242"/>
                      <a:gd name="connsiteX1" fmla="*/ 48953 w 109354"/>
                      <a:gd name="connsiteY1" fmla="*/ 102632 h 112242"/>
                      <a:gd name="connsiteX2" fmla="*/ 48000 w 109354"/>
                      <a:gd name="connsiteY2" fmla="*/ 97870 h 112242"/>
                      <a:gd name="connsiteX3" fmla="*/ 55620 w 109354"/>
                      <a:gd name="connsiteY3" fmla="*/ 82629 h 112242"/>
                      <a:gd name="connsiteX4" fmla="*/ 29903 w 109354"/>
                      <a:gd name="connsiteY4" fmla="*/ 59770 h 112242"/>
                      <a:gd name="connsiteX5" fmla="*/ 15615 w 109354"/>
                      <a:gd name="connsiteY5" fmla="*/ 68342 h 112242"/>
                      <a:gd name="connsiteX6" fmla="*/ 10853 w 109354"/>
                      <a:gd name="connsiteY6" fmla="*/ 68342 h 112242"/>
                      <a:gd name="connsiteX7" fmla="*/ 1328 w 109354"/>
                      <a:gd name="connsiteY7" fmla="*/ 59770 h 112242"/>
                      <a:gd name="connsiteX8" fmla="*/ 2280 w 109354"/>
                      <a:gd name="connsiteY8" fmla="*/ 55007 h 112242"/>
                      <a:gd name="connsiteX9" fmla="*/ 90863 w 109354"/>
                      <a:gd name="connsiteY9" fmla="*/ 714 h 112242"/>
                      <a:gd name="connsiteX10" fmla="*/ 95625 w 109354"/>
                      <a:gd name="connsiteY10" fmla="*/ 714 h 112242"/>
                      <a:gd name="connsiteX11" fmla="*/ 108008 w 109354"/>
                      <a:gd name="connsiteY11" fmla="*/ 12145 h 112242"/>
                      <a:gd name="connsiteX12" fmla="*/ 108960 w 109354"/>
                      <a:gd name="connsiteY12" fmla="*/ 16907 h 112242"/>
                      <a:gd name="connsiteX13" fmla="*/ 63240 w 109354"/>
                      <a:gd name="connsiteY13" fmla="*/ 110252 h 112242"/>
                      <a:gd name="connsiteX14" fmla="*/ 58478 w 109354"/>
                      <a:gd name="connsiteY14" fmla="*/ 111204 h 112242"/>
                      <a:gd name="connsiteX15" fmla="*/ 65145 w 109354"/>
                      <a:gd name="connsiteY15" fmla="*/ 64532 h 112242"/>
                      <a:gd name="connsiteX16" fmla="*/ 86100 w 109354"/>
                      <a:gd name="connsiteY16" fmla="*/ 23574 h 112242"/>
                      <a:gd name="connsiteX17" fmla="*/ 47048 w 109354"/>
                      <a:gd name="connsiteY17" fmla="*/ 48339 h 112242"/>
                      <a:gd name="connsiteX18" fmla="*/ 65145 w 109354"/>
                      <a:gd name="connsiteY18" fmla="*/ 64532 h 112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9354" h="112242">
                        <a:moveTo>
                          <a:pt x="58478" y="111204"/>
                        </a:moveTo>
                        <a:lnTo>
                          <a:pt x="48953" y="102632"/>
                        </a:lnTo>
                        <a:cubicBezTo>
                          <a:pt x="48000" y="101679"/>
                          <a:pt x="47048" y="99774"/>
                          <a:pt x="48000" y="97870"/>
                        </a:cubicBezTo>
                        <a:lnTo>
                          <a:pt x="55620" y="82629"/>
                        </a:lnTo>
                        <a:lnTo>
                          <a:pt x="29903" y="59770"/>
                        </a:lnTo>
                        <a:lnTo>
                          <a:pt x="15615" y="68342"/>
                        </a:lnTo>
                        <a:cubicBezTo>
                          <a:pt x="13710" y="69295"/>
                          <a:pt x="12758" y="69295"/>
                          <a:pt x="10853" y="68342"/>
                        </a:cubicBezTo>
                        <a:lnTo>
                          <a:pt x="1328" y="59770"/>
                        </a:lnTo>
                        <a:cubicBezTo>
                          <a:pt x="-577" y="57864"/>
                          <a:pt x="-577" y="56912"/>
                          <a:pt x="2280" y="55007"/>
                        </a:cubicBezTo>
                        <a:lnTo>
                          <a:pt x="90863" y="714"/>
                        </a:lnTo>
                        <a:cubicBezTo>
                          <a:pt x="92768" y="-238"/>
                          <a:pt x="94673" y="-238"/>
                          <a:pt x="95625" y="714"/>
                        </a:cubicBezTo>
                        <a:lnTo>
                          <a:pt x="108008" y="12145"/>
                        </a:lnTo>
                        <a:cubicBezTo>
                          <a:pt x="108960" y="13097"/>
                          <a:pt x="109913" y="15002"/>
                          <a:pt x="108960" y="16907"/>
                        </a:cubicBezTo>
                        <a:lnTo>
                          <a:pt x="63240" y="110252"/>
                        </a:lnTo>
                        <a:cubicBezTo>
                          <a:pt x="61335" y="112157"/>
                          <a:pt x="60383" y="113110"/>
                          <a:pt x="58478" y="111204"/>
                        </a:cubicBezTo>
                        <a:close/>
                        <a:moveTo>
                          <a:pt x="65145" y="64532"/>
                        </a:moveTo>
                        <a:lnTo>
                          <a:pt x="86100" y="23574"/>
                        </a:lnTo>
                        <a:lnTo>
                          <a:pt x="47048" y="48339"/>
                        </a:lnTo>
                        <a:lnTo>
                          <a:pt x="65145" y="64532"/>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3" name="Freeform 222">
                    <a:extLst>
                      <a:ext uri="{FF2B5EF4-FFF2-40B4-BE49-F238E27FC236}">
                        <a16:creationId xmlns:a16="http://schemas.microsoft.com/office/drawing/2014/main" id="{8D36CC64-8982-EDFF-5265-6C3C3D4F355C}"/>
                      </a:ext>
                    </a:extLst>
                  </p:cNvPr>
                  <p:cNvSpPr/>
                  <p:nvPr/>
                </p:nvSpPr>
                <p:spPr>
                  <a:xfrm>
                    <a:off x="469423" y="1686885"/>
                    <a:ext cx="116205" cy="122218"/>
                  </a:xfrm>
                  <a:custGeom>
                    <a:avLst/>
                    <a:gdLst>
                      <a:gd name="connsiteX0" fmla="*/ 105251 w 116205"/>
                      <a:gd name="connsiteY0" fmla="*/ 29201 h 122218"/>
                      <a:gd name="connsiteX1" fmla="*/ 114776 w 116205"/>
                      <a:gd name="connsiteY1" fmla="*/ 35868 h 122218"/>
                      <a:gd name="connsiteX2" fmla="*/ 114776 w 116205"/>
                      <a:gd name="connsiteY2" fmla="*/ 40631 h 122218"/>
                      <a:gd name="connsiteX3" fmla="*/ 55721 w 116205"/>
                      <a:gd name="connsiteY3" fmla="*/ 120641 h 122218"/>
                      <a:gd name="connsiteX4" fmla="*/ 50959 w 116205"/>
                      <a:gd name="connsiteY4" fmla="*/ 121593 h 122218"/>
                      <a:gd name="connsiteX5" fmla="*/ 44291 w 116205"/>
                      <a:gd name="connsiteY5" fmla="*/ 116831 h 122218"/>
                      <a:gd name="connsiteX6" fmla="*/ 42386 w 116205"/>
                      <a:gd name="connsiteY6" fmla="*/ 113021 h 122218"/>
                      <a:gd name="connsiteX7" fmla="*/ 52864 w 116205"/>
                      <a:gd name="connsiteY7" fmla="*/ 41583 h 122218"/>
                      <a:gd name="connsiteX8" fmla="*/ 15716 w 116205"/>
                      <a:gd name="connsiteY8" fmla="*/ 92066 h 122218"/>
                      <a:gd name="connsiteX9" fmla="*/ 10954 w 116205"/>
                      <a:gd name="connsiteY9" fmla="*/ 93018 h 122218"/>
                      <a:gd name="connsiteX10" fmla="*/ 1429 w 116205"/>
                      <a:gd name="connsiteY10" fmla="*/ 86351 h 122218"/>
                      <a:gd name="connsiteX11" fmla="*/ 1429 w 116205"/>
                      <a:gd name="connsiteY11" fmla="*/ 81588 h 122218"/>
                      <a:gd name="connsiteX12" fmla="*/ 60484 w 116205"/>
                      <a:gd name="connsiteY12" fmla="*/ 1578 h 122218"/>
                      <a:gd name="connsiteX13" fmla="*/ 65246 w 116205"/>
                      <a:gd name="connsiteY13" fmla="*/ 626 h 122218"/>
                      <a:gd name="connsiteX14" fmla="*/ 71914 w 116205"/>
                      <a:gd name="connsiteY14" fmla="*/ 5388 h 122218"/>
                      <a:gd name="connsiteX15" fmla="*/ 73819 w 116205"/>
                      <a:gd name="connsiteY15" fmla="*/ 9198 h 122218"/>
                      <a:gd name="connsiteX16" fmla="*/ 63341 w 116205"/>
                      <a:gd name="connsiteY16" fmla="*/ 80636 h 122218"/>
                      <a:gd name="connsiteX17" fmla="*/ 100489 w 116205"/>
                      <a:gd name="connsiteY17" fmla="*/ 30153 h 122218"/>
                      <a:gd name="connsiteX18" fmla="*/ 105251 w 116205"/>
                      <a:gd name="connsiteY18" fmla="*/ 29201 h 1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6205" h="122218">
                        <a:moveTo>
                          <a:pt x="105251" y="29201"/>
                        </a:moveTo>
                        <a:lnTo>
                          <a:pt x="114776" y="35868"/>
                        </a:lnTo>
                        <a:cubicBezTo>
                          <a:pt x="116681" y="36821"/>
                          <a:pt x="116681" y="38726"/>
                          <a:pt x="114776" y="40631"/>
                        </a:cubicBezTo>
                        <a:lnTo>
                          <a:pt x="55721" y="120641"/>
                        </a:lnTo>
                        <a:cubicBezTo>
                          <a:pt x="54769" y="122546"/>
                          <a:pt x="52864" y="122546"/>
                          <a:pt x="50959" y="121593"/>
                        </a:cubicBezTo>
                        <a:lnTo>
                          <a:pt x="44291" y="116831"/>
                        </a:lnTo>
                        <a:cubicBezTo>
                          <a:pt x="43339" y="115878"/>
                          <a:pt x="42386" y="114926"/>
                          <a:pt x="42386" y="113021"/>
                        </a:cubicBezTo>
                        <a:lnTo>
                          <a:pt x="52864" y="41583"/>
                        </a:lnTo>
                        <a:lnTo>
                          <a:pt x="15716" y="92066"/>
                        </a:lnTo>
                        <a:cubicBezTo>
                          <a:pt x="14764" y="93971"/>
                          <a:pt x="12859" y="93971"/>
                          <a:pt x="10954" y="93018"/>
                        </a:cubicBezTo>
                        <a:lnTo>
                          <a:pt x="1429" y="86351"/>
                        </a:lnTo>
                        <a:cubicBezTo>
                          <a:pt x="-476" y="85398"/>
                          <a:pt x="-476" y="83493"/>
                          <a:pt x="1429" y="81588"/>
                        </a:cubicBezTo>
                        <a:lnTo>
                          <a:pt x="60484" y="1578"/>
                        </a:lnTo>
                        <a:cubicBezTo>
                          <a:pt x="61436" y="-327"/>
                          <a:pt x="63341" y="-327"/>
                          <a:pt x="65246" y="626"/>
                        </a:cubicBezTo>
                        <a:lnTo>
                          <a:pt x="71914" y="5388"/>
                        </a:lnTo>
                        <a:cubicBezTo>
                          <a:pt x="72866" y="6341"/>
                          <a:pt x="73819" y="7293"/>
                          <a:pt x="73819" y="9198"/>
                        </a:cubicBezTo>
                        <a:lnTo>
                          <a:pt x="63341" y="80636"/>
                        </a:lnTo>
                        <a:lnTo>
                          <a:pt x="100489" y="30153"/>
                        </a:lnTo>
                        <a:cubicBezTo>
                          <a:pt x="102394" y="28248"/>
                          <a:pt x="104299" y="28248"/>
                          <a:pt x="105251" y="2920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4" name="Freeform 223">
                    <a:extLst>
                      <a:ext uri="{FF2B5EF4-FFF2-40B4-BE49-F238E27FC236}">
                        <a16:creationId xmlns:a16="http://schemas.microsoft.com/office/drawing/2014/main" id="{84AB32ED-8846-3E71-98AC-6ECC12069954}"/>
                      </a:ext>
                    </a:extLst>
                  </p:cNvPr>
                  <p:cNvSpPr/>
                  <p:nvPr/>
                </p:nvSpPr>
                <p:spPr>
                  <a:xfrm>
                    <a:off x="538003" y="1744988"/>
                    <a:ext cx="98583" cy="117400"/>
                  </a:xfrm>
                  <a:custGeom>
                    <a:avLst/>
                    <a:gdLst>
                      <a:gd name="connsiteX0" fmla="*/ 71914 w 98583"/>
                      <a:gd name="connsiteY0" fmla="*/ 114926 h 117400"/>
                      <a:gd name="connsiteX1" fmla="*/ 67151 w 98583"/>
                      <a:gd name="connsiteY1" fmla="*/ 116831 h 117400"/>
                      <a:gd name="connsiteX2" fmla="*/ 55721 w 98583"/>
                      <a:gd name="connsiteY2" fmla="*/ 110163 h 117400"/>
                      <a:gd name="connsiteX3" fmla="*/ 54769 w 98583"/>
                      <a:gd name="connsiteY3" fmla="*/ 105401 h 117400"/>
                      <a:gd name="connsiteX4" fmla="*/ 59531 w 98583"/>
                      <a:gd name="connsiteY4" fmla="*/ 89208 h 117400"/>
                      <a:gd name="connsiteX5" fmla="*/ 30004 w 98583"/>
                      <a:gd name="connsiteY5" fmla="*/ 71111 h 117400"/>
                      <a:gd name="connsiteX6" fmla="*/ 17621 w 98583"/>
                      <a:gd name="connsiteY6" fmla="*/ 82541 h 117400"/>
                      <a:gd name="connsiteX7" fmla="*/ 12859 w 98583"/>
                      <a:gd name="connsiteY7" fmla="*/ 83493 h 117400"/>
                      <a:gd name="connsiteX8" fmla="*/ 1429 w 98583"/>
                      <a:gd name="connsiteY8" fmla="*/ 76826 h 117400"/>
                      <a:gd name="connsiteX9" fmla="*/ 1429 w 98583"/>
                      <a:gd name="connsiteY9" fmla="*/ 72063 h 117400"/>
                      <a:gd name="connsiteX10" fmla="*/ 77629 w 98583"/>
                      <a:gd name="connsiteY10" fmla="*/ 1578 h 117400"/>
                      <a:gd name="connsiteX11" fmla="*/ 82391 w 98583"/>
                      <a:gd name="connsiteY11" fmla="*/ 626 h 117400"/>
                      <a:gd name="connsiteX12" fmla="*/ 96679 w 98583"/>
                      <a:gd name="connsiteY12" fmla="*/ 9198 h 117400"/>
                      <a:gd name="connsiteX13" fmla="*/ 98584 w 98583"/>
                      <a:gd name="connsiteY13" fmla="*/ 13961 h 117400"/>
                      <a:gd name="connsiteX14" fmla="*/ 71914 w 98583"/>
                      <a:gd name="connsiteY14" fmla="*/ 114926 h 117400"/>
                      <a:gd name="connsiteX15" fmla="*/ 71914 w 98583"/>
                      <a:gd name="connsiteY15" fmla="*/ 114926 h 117400"/>
                      <a:gd name="connsiteX16" fmla="*/ 65246 w 98583"/>
                      <a:gd name="connsiteY16" fmla="*/ 70158 h 117400"/>
                      <a:gd name="connsiteX17" fmla="*/ 77629 w 98583"/>
                      <a:gd name="connsiteY17" fmla="*/ 25391 h 117400"/>
                      <a:gd name="connsiteX18" fmla="*/ 44291 w 98583"/>
                      <a:gd name="connsiteY18" fmla="*/ 57776 h 117400"/>
                      <a:gd name="connsiteX19" fmla="*/ 65246 w 98583"/>
                      <a:gd name="connsiteY19" fmla="*/ 70158 h 11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583" h="117400">
                        <a:moveTo>
                          <a:pt x="71914" y="114926"/>
                        </a:moveTo>
                        <a:cubicBezTo>
                          <a:pt x="70961" y="117783"/>
                          <a:pt x="70009" y="117783"/>
                          <a:pt x="67151" y="116831"/>
                        </a:cubicBezTo>
                        <a:lnTo>
                          <a:pt x="55721" y="110163"/>
                        </a:lnTo>
                        <a:cubicBezTo>
                          <a:pt x="53816" y="109211"/>
                          <a:pt x="53816" y="108258"/>
                          <a:pt x="54769" y="105401"/>
                        </a:cubicBezTo>
                        <a:lnTo>
                          <a:pt x="59531" y="89208"/>
                        </a:lnTo>
                        <a:lnTo>
                          <a:pt x="30004" y="71111"/>
                        </a:lnTo>
                        <a:lnTo>
                          <a:pt x="17621" y="82541"/>
                        </a:lnTo>
                        <a:cubicBezTo>
                          <a:pt x="15716" y="84446"/>
                          <a:pt x="14764" y="84446"/>
                          <a:pt x="12859" y="83493"/>
                        </a:cubicBezTo>
                        <a:lnTo>
                          <a:pt x="1429" y="76826"/>
                        </a:lnTo>
                        <a:cubicBezTo>
                          <a:pt x="-476" y="75873"/>
                          <a:pt x="-476" y="73968"/>
                          <a:pt x="1429" y="72063"/>
                        </a:cubicBezTo>
                        <a:lnTo>
                          <a:pt x="77629" y="1578"/>
                        </a:lnTo>
                        <a:cubicBezTo>
                          <a:pt x="79534" y="-327"/>
                          <a:pt x="80486" y="-327"/>
                          <a:pt x="82391" y="626"/>
                        </a:cubicBezTo>
                        <a:lnTo>
                          <a:pt x="96679" y="9198"/>
                        </a:lnTo>
                        <a:cubicBezTo>
                          <a:pt x="98584" y="10151"/>
                          <a:pt x="98584" y="12056"/>
                          <a:pt x="98584" y="13961"/>
                        </a:cubicBezTo>
                        <a:lnTo>
                          <a:pt x="71914" y="114926"/>
                        </a:lnTo>
                        <a:lnTo>
                          <a:pt x="71914" y="114926"/>
                        </a:lnTo>
                        <a:close/>
                        <a:moveTo>
                          <a:pt x="65246" y="70158"/>
                        </a:moveTo>
                        <a:lnTo>
                          <a:pt x="77629" y="25391"/>
                        </a:lnTo>
                        <a:lnTo>
                          <a:pt x="44291" y="57776"/>
                        </a:lnTo>
                        <a:lnTo>
                          <a:pt x="65246" y="70158"/>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5" name="Freeform 224">
                    <a:extLst>
                      <a:ext uri="{FF2B5EF4-FFF2-40B4-BE49-F238E27FC236}">
                        <a16:creationId xmlns:a16="http://schemas.microsoft.com/office/drawing/2014/main" id="{A82CBCD7-60BD-734D-8CF9-8D93FCA914C3}"/>
                      </a:ext>
                    </a:extLst>
                  </p:cNvPr>
                  <p:cNvSpPr/>
                  <p:nvPr/>
                </p:nvSpPr>
                <p:spPr>
                  <a:xfrm>
                    <a:off x="624531" y="1774767"/>
                    <a:ext cx="61258" cy="116952"/>
                  </a:xfrm>
                  <a:custGeom>
                    <a:avLst/>
                    <a:gdLst>
                      <a:gd name="connsiteX0" fmla="*/ 53013 w 61258"/>
                      <a:gd name="connsiteY0" fmla="*/ 103244 h 116952"/>
                      <a:gd name="connsiteX1" fmla="*/ 47298 w 61258"/>
                      <a:gd name="connsiteY1" fmla="*/ 114674 h 116952"/>
                      <a:gd name="connsiteX2" fmla="*/ 42536 w 61258"/>
                      <a:gd name="connsiteY2" fmla="*/ 116579 h 116952"/>
                      <a:gd name="connsiteX3" fmla="*/ 7293 w 61258"/>
                      <a:gd name="connsiteY3" fmla="*/ 99434 h 116952"/>
                      <a:gd name="connsiteX4" fmla="*/ 1578 w 61258"/>
                      <a:gd name="connsiteY4" fmla="*/ 96576 h 116952"/>
                      <a:gd name="connsiteX5" fmla="*/ 626 w 61258"/>
                      <a:gd name="connsiteY5" fmla="*/ 91813 h 116952"/>
                      <a:gd name="connsiteX6" fmla="*/ 44441 w 61258"/>
                      <a:gd name="connsiteY6" fmla="*/ 2279 h 116952"/>
                      <a:gd name="connsiteX7" fmla="*/ 49203 w 61258"/>
                      <a:gd name="connsiteY7" fmla="*/ 374 h 116952"/>
                      <a:gd name="connsiteX8" fmla="*/ 59681 w 61258"/>
                      <a:gd name="connsiteY8" fmla="*/ 5136 h 116952"/>
                      <a:gd name="connsiteX9" fmla="*/ 60633 w 61258"/>
                      <a:gd name="connsiteY9" fmla="*/ 9899 h 116952"/>
                      <a:gd name="connsiteX10" fmla="*/ 24438 w 61258"/>
                      <a:gd name="connsiteY10" fmla="*/ 84194 h 116952"/>
                      <a:gd name="connsiteX11" fmla="*/ 52061 w 61258"/>
                      <a:gd name="connsiteY11" fmla="*/ 97529 h 116952"/>
                      <a:gd name="connsiteX12" fmla="*/ 53013 w 61258"/>
                      <a:gd name="connsiteY12" fmla="*/ 103244 h 116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258" h="116952">
                        <a:moveTo>
                          <a:pt x="53013" y="103244"/>
                        </a:moveTo>
                        <a:lnTo>
                          <a:pt x="47298" y="114674"/>
                        </a:lnTo>
                        <a:cubicBezTo>
                          <a:pt x="46346" y="116579"/>
                          <a:pt x="44441" y="117531"/>
                          <a:pt x="42536" y="116579"/>
                        </a:cubicBezTo>
                        <a:lnTo>
                          <a:pt x="7293" y="99434"/>
                        </a:lnTo>
                        <a:lnTo>
                          <a:pt x="1578" y="96576"/>
                        </a:lnTo>
                        <a:cubicBezTo>
                          <a:pt x="-327" y="95624"/>
                          <a:pt x="-327" y="93719"/>
                          <a:pt x="626" y="91813"/>
                        </a:cubicBezTo>
                        <a:lnTo>
                          <a:pt x="44441" y="2279"/>
                        </a:lnTo>
                        <a:cubicBezTo>
                          <a:pt x="45393" y="374"/>
                          <a:pt x="47298" y="-579"/>
                          <a:pt x="49203" y="374"/>
                        </a:cubicBezTo>
                        <a:lnTo>
                          <a:pt x="59681" y="5136"/>
                        </a:lnTo>
                        <a:cubicBezTo>
                          <a:pt x="61586" y="6088"/>
                          <a:pt x="61586" y="7994"/>
                          <a:pt x="60633" y="9899"/>
                        </a:cubicBezTo>
                        <a:lnTo>
                          <a:pt x="24438" y="84194"/>
                        </a:lnTo>
                        <a:lnTo>
                          <a:pt x="52061" y="97529"/>
                        </a:lnTo>
                        <a:cubicBezTo>
                          <a:pt x="53013" y="99434"/>
                          <a:pt x="53966" y="101338"/>
                          <a:pt x="53013" y="10324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6" name="Freeform 225">
                    <a:extLst>
                      <a:ext uri="{FF2B5EF4-FFF2-40B4-BE49-F238E27FC236}">
                        <a16:creationId xmlns:a16="http://schemas.microsoft.com/office/drawing/2014/main" id="{7980A8AF-5026-DBEA-11EA-8F8EDADC6D4D}"/>
                      </a:ext>
                    </a:extLst>
                  </p:cNvPr>
                  <p:cNvSpPr/>
                  <p:nvPr/>
                </p:nvSpPr>
                <p:spPr>
                  <a:xfrm>
                    <a:off x="695641" y="1793834"/>
                    <a:ext cx="79830" cy="115030"/>
                  </a:xfrm>
                  <a:custGeom>
                    <a:avLst/>
                    <a:gdLst>
                      <a:gd name="connsiteX0" fmla="*/ 78105 w 79830"/>
                      <a:gd name="connsiteY0" fmla="*/ 30837 h 115030"/>
                      <a:gd name="connsiteX1" fmla="*/ 32385 w 79830"/>
                      <a:gd name="connsiteY1" fmla="*/ 71795 h 115030"/>
                      <a:gd name="connsiteX2" fmla="*/ 16192 w 79830"/>
                      <a:gd name="connsiteY2" fmla="*/ 112752 h 115030"/>
                      <a:gd name="connsiteX3" fmla="*/ 12383 w 79830"/>
                      <a:gd name="connsiteY3" fmla="*/ 114657 h 115030"/>
                      <a:gd name="connsiteX4" fmla="*/ 1905 w 79830"/>
                      <a:gd name="connsiteY4" fmla="*/ 109895 h 115030"/>
                      <a:gd name="connsiteX5" fmla="*/ 0 w 79830"/>
                      <a:gd name="connsiteY5" fmla="*/ 105132 h 115030"/>
                      <a:gd name="connsiteX6" fmla="*/ 16192 w 79830"/>
                      <a:gd name="connsiteY6" fmla="*/ 64175 h 115030"/>
                      <a:gd name="connsiteX7" fmla="*/ 11430 w 79830"/>
                      <a:gd name="connsiteY7" fmla="*/ 3215 h 115030"/>
                      <a:gd name="connsiteX8" fmla="*/ 15240 w 79830"/>
                      <a:gd name="connsiteY8" fmla="*/ 357 h 115030"/>
                      <a:gd name="connsiteX9" fmla="*/ 27623 w 79830"/>
                      <a:gd name="connsiteY9" fmla="*/ 5120 h 115030"/>
                      <a:gd name="connsiteX10" fmla="*/ 29528 w 79830"/>
                      <a:gd name="connsiteY10" fmla="*/ 8930 h 115030"/>
                      <a:gd name="connsiteX11" fmla="*/ 31433 w 79830"/>
                      <a:gd name="connsiteY11" fmla="*/ 48934 h 115030"/>
                      <a:gd name="connsiteX12" fmla="*/ 60960 w 79830"/>
                      <a:gd name="connsiteY12" fmla="*/ 21312 h 115030"/>
                      <a:gd name="connsiteX13" fmla="*/ 64770 w 79830"/>
                      <a:gd name="connsiteY13" fmla="*/ 20359 h 115030"/>
                      <a:gd name="connsiteX14" fmla="*/ 77153 w 79830"/>
                      <a:gd name="connsiteY14" fmla="*/ 25122 h 115030"/>
                      <a:gd name="connsiteX15" fmla="*/ 78105 w 79830"/>
                      <a:gd name="connsiteY15" fmla="*/ 30837 h 115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30" h="115030">
                        <a:moveTo>
                          <a:pt x="78105" y="30837"/>
                        </a:moveTo>
                        <a:lnTo>
                          <a:pt x="32385" y="71795"/>
                        </a:lnTo>
                        <a:lnTo>
                          <a:pt x="16192" y="112752"/>
                        </a:lnTo>
                        <a:cubicBezTo>
                          <a:pt x="15240" y="114657"/>
                          <a:pt x="14288" y="115609"/>
                          <a:pt x="12383" y="114657"/>
                        </a:cubicBezTo>
                        <a:lnTo>
                          <a:pt x="1905" y="109895"/>
                        </a:lnTo>
                        <a:cubicBezTo>
                          <a:pt x="0" y="108942"/>
                          <a:pt x="0" y="107990"/>
                          <a:pt x="0" y="105132"/>
                        </a:cubicBezTo>
                        <a:lnTo>
                          <a:pt x="16192" y="64175"/>
                        </a:lnTo>
                        <a:lnTo>
                          <a:pt x="11430" y="3215"/>
                        </a:lnTo>
                        <a:cubicBezTo>
                          <a:pt x="11430" y="357"/>
                          <a:pt x="12383" y="-595"/>
                          <a:pt x="15240" y="357"/>
                        </a:cubicBezTo>
                        <a:lnTo>
                          <a:pt x="27623" y="5120"/>
                        </a:lnTo>
                        <a:cubicBezTo>
                          <a:pt x="29528" y="6072"/>
                          <a:pt x="29528" y="7025"/>
                          <a:pt x="29528" y="8930"/>
                        </a:cubicBezTo>
                        <a:lnTo>
                          <a:pt x="31433" y="48934"/>
                        </a:lnTo>
                        <a:lnTo>
                          <a:pt x="60960" y="21312"/>
                        </a:lnTo>
                        <a:cubicBezTo>
                          <a:pt x="61913" y="20359"/>
                          <a:pt x="63817" y="19407"/>
                          <a:pt x="64770" y="20359"/>
                        </a:cubicBezTo>
                        <a:lnTo>
                          <a:pt x="77153" y="25122"/>
                        </a:lnTo>
                        <a:cubicBezTo>
                          <a:pt x="80010" y="27027"/>
                          <a:pt x="80963" y="28932"/>
                          <a:pt x="78105" y="3083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7" name="Freeform 226">
                    <a:extLst>
                      <a:ext uri="{FF2B5EF4-FFF2-40B4-BE49-F238E27FC236}">
                        <a16:creationId xmlns:a16="http://schemas.microsoft.com/office/drawing/2014/main" id="{CBB68FF2-6592-9481-3363-27260B1E4519}"/>
                      </a:ext>
                    </a:extLst>
                  </p:cNvPr>
                  <p:cNvSpPr/>
                  <p:nvPr/>
                </p:nvSpPr>
                <p:spPr>
                  <a:xfrm>
                    <a:off x="749800" y="1827001"/>
                    <a:ext cx="76545" cy="110592"/>
                  </a:xfrm>
                  <a:custGeom>
                    <a:avLst/>
                    <a:gdLst>
                      <a:gd name="connsiteX0" fmla="*/ 1087 w 76545"/>
                      <a:gd name="connsiteY0" fmla="*/ 67203 h 110592"/>
                      <a:gd name="connsiteX1" fmla="*/ 4896 w 76545"/>
                      <a:gd name="connsiteY1" fmla="*/ 64345 h 110592"/>
                      <a:gd name="connsiteX2" fmla="*/ 16327 w 76545"/>
                      <a:gd name="connsiteY2" fmla="*/ 68155 h 110592"/>
                      <a:gd name="connsiteX3" fmla="*/ 18232 w 76545"/>
                      <a:gd name="connsiteY3" fmla="*/ 72917 h 110592"/>
                      <a:gd name="connsiteX4" fmla="*/ 29662 w 76545"/>
                      <a:gd name="connsiteY4" fmla="*/ 88157 h 110592"/>
                      <a:gd name="connsiteX5" fmla="*/ 45854 w 76545"/>
                      <a:gd name="connsiteY5" fmla="*/ 81490 h 110592"/>
                      <a:gd name="connsiteX6" fmla="*/ 35377 w 76545"/>
                      <a:gd name="connsiteY6" fmla="*/ 63392 h 110592"/>
                      <a:gd name="connsiteX7" fmla="*/ 18232 w 76545"/>
                      <a:gd name="connsiteY7" fmla="*/ 22435 h 110592"/>
                      <a:gd name="connsiteX8" fmla="*/ 55379 w 76545"/>
                      <a:gd name="connsiteY8" fmla="*/ 1480 h 110592"/>
                      <a:gd name="connsiteX9" fmla="*/ 75382 w 76545"/>
                      <a:gd name="connsiteY9" fmla="*/ 39580 h 110592"/>
                      <a:gd name="connsiteX10" fmla="*/ 71571 w 76545"/>
                      <a:gd name="connsiteY10" fmla="*/ 42437 h 110592"/>
                      <a:gd name="connsiteX11" fmla="*/ 60141 w 76545"/>
                      <a:gd name="connsiteY11" fmla="*/ 38628 h 110592"/>
                      <a:gd name="connsiteX12" fmla="*/ 58237 w 76545"/>
                      <a:gd name="connsiteY12" fmla="*/ 34817 h 110592"/>
                      <a:gd name="connsiteX13" fmla="*/ 49664 w 76545"/>
                      <a:gd name="connsiteY13" fmla="*/ 21482 h 110592"/>
                      <a:gd name="connsiteX14" fmla="*/ 35377 w 76545"/>
                      <a:gd name="connsiteY14" fmla="*/ 28150 h 110592"/>
                      <a:gd name="connsiteX15" fmla="*/ 44902 w 76545"/>
                      <a:gd name="connsiteY15" fmla="*/ 47200 h 110592"/>
                      <a:gd name="connsiteX16" fmla="*/ 63952 w 76545"/>
                      <a:gd name="connsiteY16" fmla="*/ 88157 h 110592"/>
                      <a:gd name="connsiteX17" fmla="*/ 24899 w 76545"/>
                      <a:gd name="connsiteY17" fmla="*/ 109112 h 110592"/>
                      <a:gd name="connsiteX18" fmla="*/ 1087 w 76545"/>
                      <a:gd name="connsiteY18" fmla="*/ 67203 h 11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6545" h="110592">
                        <a:moveTo>
                          <a:pt x="1087" y="67203"/>
                        </a:moveTo>
                        <a:cubicBezTo>
                          <a:pt x="2039" y="64345"/>
                          <a:pt x="2991" y="64345"/>
                          <a:pt x="4896" y="64345"/>
                        </a:cubicBezTo>
                        <a:lnTo>
                          <a:pt x="16327" y="68155"/>
                        </a:lnTo>
                        <a:cubicBezTo>
                          <a:pt x="18232" y="69107"/>
                          <a:pt x="18232" y="70060"/>
                          <a:pt x="18232" y="72917"/>
                        </a:cubicBezTo>
                        <a:cubicBezTo>
                          <a:pt x="17279" y="80537"/>
                          <a:pt x="21089" y="85300"/>
                          <a:pt x="29662" y="88157"/>
                        </a:cubicBezTo>
                        <a:cubicBezTo>
                          <a:pt x="38234" y="91015"/>
                          <a:pt x="43949" y="88157"/>
                          <a:pt x="45854" y="81490"/>
                        </a:cubicBezTo>
                        <a:cubicBezTo>
                          <a:pt x="47759" y="73870"/>
                          <a:pt x="42044" y="69107"/>
                          <a:pt x="35377" y="63392"/>
                        </a:cubicBezTo>
                        <a:cubicBezTo>
                          <a:pt x="24899" y="54820"/>
                          <a:pt x="11564" y="43390"/>
                          <a:pt x="18232" y="22435"/>
                        </a:cubicBezTo>
                        <a:cubicBezTo>
                          <a:pt x="23946" y="3385"/>
                          <a:pt x="41091" y="-3283"/>
                          <a:pt x="55379" y="1480"/>
                        </a:cubicBezTo>
                        <a:cubicBezTo>
                          <a:pt x="69666" y="6242"/>
                          <a:pt x="80144" y="19577"/>
                          <a:pt x="75382" y="39580"/>
                        </a:cubicBezTo>
                        <a:cubicBezTo>
                          <a:pt x="74429" y="42437"/>
                          <a:pt x="73477" y="42437"/>
                          <a:pt x="71571" y="42437"/>
                        </a:cubicBezTo>
                        <a:lnTo>
                          <a:pt x="60141" y="38628"/>
                        </a:lnTo>
                        <a:cubicBezTo>
                          <a:pt x="58237" y="37675"/>
                          <a:pt x="58237" y="36722"/>
                          <a:pt x="58237" y="34817"/>
                        </a:cubicBezTo>
                        <a:cubicBezTo>
                          <a:pt x="59189" y="28150"/>
                          <a:pt x="56332" y="23387"/>
                          <a:pt x="49664" y="21482"/>
                        </a:cubicBezTo>
                        <a:cubicBezTo>
                          <a:pt x="42996" y="19577"/>
                          <a:pt x="37282" y="22435"/>
                          <a:pt x="35377" y="28150"/>
                        </a:cubicBezTo>
                        <a:cubicBezTo>
                          <a:pt x="33471" y="35770"/>
                          <a:pt x="38234" y="40532"/>
                          <a:pt x="44902" y="47200"/>
                        </a:cubicBezTo>
                        <a:cubicBezTo>
                          <a:pt x="55379" y="56725"/>
                          <a:pt x="70619" y="67203"/>
                          <a:pt x="63952" y="88157"/>
                        </a:cubicBezTo>
                        <a:cubicBezTo>
                          <a:pt x="58237" y="107207"/>
                          <a:pt x="41091" y="113875"/>
                          <a:pt x="24899" y="109112"/>
                        </a:cubicBezTo>
                        <a:cubicBezTo>
                          <a:pt x="7754" y="101492"/>
                          <a:pt x="-3676" y="88157"/>
                          <a:pt x="1087" y="6720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8" name="Freeform 227">
                    <a:extLst>
                      <a:ext uri="{FF2B5EF4-FFF2-40B4-BE49-F238E27FC236}">
                        <a16:creationId xmlns:a16="http://schemas.microsoft.com/office/drawing/2014/main" id="{78BCF55D-EB99-979B-74AA-E0D4592B3BB8}"/>
                      </a:ext>
                    </a:extLst>
                  </p:cNvPr>
                  <p:cNvSpPr/>
                  <p:nvPr/>
                </p:nvSpPr>
                <p:spPr>
                  <a:xfrm>
                    <a:off x="820045" y="1841459"/>
                    <a:ext cx="41704" cy="106084"/>
                  </a:xfrm>
                  <a:custGeom>
                    <a:avLst/>
                    <a:gdLst>
                      <a:gd name="connsiteX0" fmla="*/ 27996 w 41704"/>
                      <a:gd name="connsiteY0" fmla="*/ 357 h 106084"/>
                      <a:gd name="connsiteX1" fmla="*/ 39426 w 41704"/>
                      <a:gd name="connsiteY1" fmla="*/ 3215 h 106084"/>
                      <a:gd name="connsiteX2" fmla="*/ 41331 w 41704"/>
                      <a:gd name="connsiteY2" fmla="*/ 7025 h 106084"/>
                      <a:gd name="connsiteX3" fmla="*/ 17519 w 41704"/>
                      <a:gd name="connsiteY3" fmla="*/ 103227 h 106084"/>
                      <a:gd name="connsiteX4" fmla="*/ 13709 w 41704"/>
                      <a:gd name="connsiteY4" fmla="*/ 106084 h 106084"/>
                      <a:gd name="connsiteX5" fmla="*/ 2279 w 41704"/>
                      <a:gd name="connsiteY5" fmla="*/ 103227 h 106084"/>
                      <a:gd name="connsiteX6" fmla="*/ 374 w 41704"/>
                      <a:gd name="connsiteY6" fmla="*/ 99417 h 106084"/>
                      <a:gd name="connsiteX7" fmla="*/ 24186 w 41704"/>
                      <a:gd name="connsiteY7" fmla="*/ 3215 h 106084"/>
                      <a:gd name="connsiteX8" fmla="*/ 27996 w 41704"/>
                      <a:gd name="connsiteY8" fmla="*/ 357 h 106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04" h="106084">
                        <a:moveTo>
                          <a:pt x="27996" y="357"/>
                        </a:moveTo>
                        <a:lnTo>
                          <a:pt x="39426" y="3215"/>
                        </a:lnTo>
                        <a:cubicBezTo>
                          <a:pt x="41331" y="3215"/>
                          <a:pt x="42284" y="5120"/>
                          <a:pt x="41331" y="7025"/>
                        </a:cubicBezTo>
                        <a:lnTo>
                          <a:pt x="17519" y="103227"/>
                        </a:lnTo>
                        <a:cubicBezTo>
                          <a:pt x="16566" y="105132"/>
                          <a:pt x="15614" y="106084"/>
                          <a:pt x="13709" y="106084"/>
                        </a:cubicBezTo>
                        <a:lnTo>
                          <a:pt x="2279" y="103227"/>
                        </a:lnTo>
                        <a:cubicBezTo>
                          <a:pt x="374" y="103227"/>
                          <a:pt x="-579" y="101322"/>
                          <a:pt x="374" y="99417"/>
                        </a:cubicBezTo>
                        <a:lnTo>
                          <a:pt x="24186" y="3215"/>
                        </a:lnTo>
                        <a:cubicBezTo>
                          <a:pt x="25139" y="357"/>
                          <a:pt x="26091" y="-595"/>
                          <a:pt x="27996" y="35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9" name="Freeform 228">
                    <a:extLst>
                      <a:ext uri="{FF2B5EF4-FFF2-40B4-BE49-F238E27FC236}">
                        <a16:creationId xmlns:a16="http://schemas.microsoft.com/office/drawing/2014/main" id="{28584831-A9CA-0874-9B49-88D8319995E3}"/>
                      </a:ext>
                    </a:extLst>
                  </p:cNvPr>
                  <p:cNvSpPr/>
                  <p:nvPr/>
                </p:nvSpPr>
                <p:spPr>
                  <a:xfrm>
                    <a:off x="859278" y="1850106"/>
                    <a:ext cx="69920" cy="110356"/>
                  </a:xfrm>
                  <a:custGeom>
                    <a:avLst/>
                    <a:gdLst>
                      <a:gd name="connsiteX0" fmla="*/ 194 w 69920"/>
                      <a:gd name="connsiteY0" fmla="*/ 74578 h 110356"/>
                      <a:gd name="connsiteX1" fmla="*/ 4004 w 69920"/>
                      <a:gd name="connsiteY1" fmla="*/ 71720 h 110356"/>
                      <a:gd name="connsiteX2" fmla="*/ 15434 w 69920"/>
                      <a:gd name="connsiteY2" fmla="*/ 73625 h 110356"/>
                      <a:gd name="connsiteX3" fmla="*/ 18291 w 69920"/>
                      <a:gd name="connsiteY3" fmla="*/ 77436 h 110356"/>
                      <a:gd name="connsiteX4" fmla="*/ 31626 w 69920"/>
                      <a:gd name="connsiteY4" fmla="*/ 90770 h 110356"/>
                      <a:gd name="connsiteX5" fmla="*/ 46866 w 69920"/>
                      <a:gd name="connsiteY5" fmla="*/ 82198 h 110356"/>
                      <a:gd name="connsiteX6" fmla="*/ 33531 w 69920"/>
                      <a:gd name="connsiteY6" fmla="*/ 65053 h 110356"/>
                      <a:gd name="connsiteX7" fmla="*/ 10671 w 69920"/>
                      <a:gd name="connsiteY7" fmla="*/ 26000 h 110356"/>
                      <a:gd name="connsiteX8" fmla="*/ 44961 w 69920"/>
                      <a:gd name="connsiteY8" fmla="*/ 283 h 110356"/>
                      <a:gd name="connsiteX9" fmla="*/ 69726 w 69920"/>
                      <a:gd name="connsiteY9" fmla="*/ 35525 h 110356"/>
                      <a:gd name="connsiteX10" fmla="*/ 65916 w 69920"/>
                      <a:gd name="connsiteY10" fmla="*/ 38383 h 110356"/>
                      <a:gd name="connsiteX11" fmla="*/ 54486 w 69920"/>
                      <a:gd name="connsiteY11" fmla="*/ 36478 h 110356"/>
                      <a:gd name="connsiteX12" fmla="*/ 51629 w 69920"/>
                      <a:gd name="connsiteY12" fmla="*/ 32668 h 110356"/>
                      <a:gd name="connsiteX13" fmla="*/ 41151 w 69920"/>
                      <a:gd name="connsiteY13" fmla="*/ 20286 h 110356"/>
                      <a:gd name="connsiteX14" fmla="*/ 27816 w 69920"/>
                      <a:gd name="connsiteY14" fmla="*/ 28858 h 110356"/>
                      <a:gd name="connsiteX15" fmla="*/ 39246 w 69920"/>
                      <a:gd name="connsiteY15" fmla="*/ 46003 h 110356"/>
                      <a:gd name="connsiteX16" fmla="*/ 63059 w 69920"/>
                      <a:gd name="connsiteY16" fmla="*/ 84103 h 110356"/>
                      <a:gd name="connsiteX17" fmla="*/ 26864 w 69920"/>
                      <a:gd name="connsiteY17" fmla="*/ 109820 h 110356"/>
                      <a:gd name="connsiteX18" fmla="*/ 194 w 69920"/>
                      <a:gd name="connsiteY18" fmla="*/ 74578 h 110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9920" h="110356">
                        <a:moveTo>
                          <a:pt x="194" y="74578"/>
                        </a:moveTo>
                        <a:cubicBezTo>
                          <a:pt x="194" y="71720"/>
                          <a:pt x="2099" y="70768"/>
                          <a:pt x="4004" y="71720"/>
                        </a:cubicBezTo>
                        <a:lnTo>
                          <a:pt x="15434" y="73625"/>
                        </a:lnTo>
                        <a:cubicBezTo>
                          <a:pt x="17339" y="73625"/>
                          <a:pt x="18291" y="75530"/>
                          <a:pt x="18291" y="77436"/>
                        </a:cubicBezTo>
                        <a:cubicBezTo>
                          <a:pt x="18291" y="85055"/>
                          <a:pt x="22101" y="89818"/>
                          <a:pt x="31626" y="90770"/>
                        </a:cubicBezTo>
                        <a:cubicBezTo>
                          <a:pt x="40199" y="92675"/>
                          <a:pt x="45914" y="88865"/>
                          <a:pt x="46866" y="82198"/>
                        </a:cubicBezTo>
                        <a:cubicBezTo>
                          <a:pt x="47819" y="74578"/>
                          <a:pt x="41151" y="69815"/>
                          <a:pt x="33531" y="65053"/>
                        </a:cubicBezTo>
                        <a:cubicBezTo>
                          <a:pt x="22101" y="57433"/>
                          <a:pt x="6861" y="48861"/>
                          <a:pt x="10671" y="26000"/>
                        </a:cubicBezTo>
                        <a:cubicBezTo>
                          <a:pt x="14481" y="5998"/>
                          <a:pt x="30674" y="-1622"/>
                          <a:pt x="44961" y="283"/>
                        </a:cubicBezTo>
                        <a:cubicBezTo>
                          <a:pt x="59249" y="3140"/>
                          <a:pt x="71631" y="14570"/>
                          <a:pt x="69726" y="35525"/>
                        </a:cubicBezTo>
                        <a:cubicBezTo>
                          <a:pt x="69726" y="38383"/>
                          <a:pt x="67821" y="39336"/>
                          <a:pt x="65916" y="38383"/>
                        </a:cubicBezTo>
                        <a:lnTo>
                          <a:pt x="54486" y="36478"/>
                        </a:lnTo>
                        <a:cubicBezTo>
                          <a:pt x="52581" y="36478"/>
                          <a:pt x="51629" y="34573"/>
                          <a:pt x="51629" y="32668"/>
                        </a:cubicBezTo>
                        <a:cubicBezTo>
                          <a:pt x="51629" y="26000"/>
                          <a:pt x="47819" y="21238"/>
                          <a:pt x="41151" y="20286"/>
                        </a:cubicBezTo>
                        <a:cubicBezTo>
                          <a:pt x="33531" y="19333"/>
                          <a:pt x="28769" y="22190"/>
                          <a:pt x="27816" y="28858"/>
                        </a:cubicBezTo>
                        <a:cubicBezTo>
                          <a:pt x="26864" y="36478"/>
                          <a:pt x="31626" y="41240"/>
                          <a:pt x="39246" y="46003"/>
                        </a:cubicBezTo>
                        <a:cubicBezTo>
                          <a:pt x="51629" y="53623"/>
                          <a:pt x="66869" y="62195"/>
                          <a:pt x="63059" y="84103"/>
                        </a:cubicBezTo>
                        <a:cubicBezTo>
                          <a:pt x="59249" y="104105"/>
                          <a:pt x="43056" y="112678"/>
                          <a:pt x="26864" y="109820"/>
                        </a:cubicBezTo>
                        <a:cubicBezTo>
                          <a:pt x="10671" y="107915"/>
                          <a:pt x="-1711" y="95533"/>
                          <a:pt x="194" y="7457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51" name="Graphic 4">
                  <a:extLst>
                    <a:ext uri="{FF2B5EF4-FFF2-40B4-BE49-F238E27FC236}">
                      <a16:creationId xmlns:a16="http://schemas.microsoft.com/office/drawing/2014/main" id="{B3FB882E-71CC-A1C7-C51E-668732C68F79}"/>
                    </a:ext>
                  </a:extLst>
                </p:cNvPr>
                <p:cNvGrpSpPr/>
                <p:nvPr/>
              </p:nvGrpSpPr>
              <p:grpSpPr>
                <a:xfrm>
                  <a:off x="1262036" y="1284230"/>
                  <a:ext cx="675665" cy="651780"/>
                  <a:chOff x="1262036" y="1284230"/>
                  <a:chExt cx="675665" cy="651780"/>
                </a:xfrm>
                <a:solidFill>
                  <a:srgbClr val="FFFFFF"/>
                </a:solidFill>
              </p:grpSpPr>
              <p:sp>
                <p:nvSpPr>
                  <p:cNvPr id="205" name="Freeform 204">
                    <a:extLst>
                      <a:ext uri="{FF2B5EF4-FFF2-40B4-BE49-F238E27FC236}">
                        <a16:creationId xmlns:a16="http://schemas.microsoft.com/office/drawing/2014/main" id="{4EAFC194-5DCB-560A-17D9-43FBC614638C}"/>
                      </a:ext>
                    </a:extLst>
                  </p:cNvPr>
                  <p:cNvSpPr/>
                  <p:nvPr/>
                </p:nvSpPr>
                <p:spPr>
                  <a:xfrm>
                    <a:off x="1262036" y="1825782"/>
                    <a:ext cx="94691" cy="110228"/>
                  </a:xfrm>
                  <a:custGeom>
                    <a:avLst/>
                    <a:gdLst>
                      <a:gd name="connsiteX0" fmla="*/ 3200 w 94691"/>
                      <a:gd name="connsiteY0" fmla="*/ 68421 h 110228"/>
                      <a:gd name="connsiteX1" fmla="*/ 31775 w 94691"/>
                      <a:gd name="connsiteY1" fmla="*/ 1746 h 110228"/>
                      <a:gd name="connsiteX2" fmla="*/ 83210 w 94691"/>
                      <a:gd name="connsiteY2" fmla="*/ 23654 h 110228"/>
                      <a:gd name="connsiteX3" fmla="*/ 82258 w 94691"/>
                      <a:gd name="connsiteY3" fmla="*/ 28416 h 110228"/>
                      <a:gd name="connsiteX4" fmla="*/ 69875 w 94691"/>
                      <a:gd name="connsiteY4" fmla="*/ 32226 h 110228"/>
                      <a:gd name="connsiteX5" fmla="*/ 66065 w 94691"/>
                      <a:gd name="connsiteY5" fmla="*/ 30321 h 110228"/>
                      <a:gd name="connsiteX6" fmla="*/ 37490 w 94691"/>
                      <a:gd name="connsiteY6" fmla="*/ 21749 h 110228"/>
                      <a:gd name="connsiteX7" fmla="*/ 19393 w 94691"/>
                      <a:gd name="connsiteY7" fmla="*/ 63659 h 110228"/>
                      <a:gd name="connsiteX8" fmla="*/ 57493 w 94691"/>
                      <a:gd name="connsiteY8" fmla="*/ 88424 h 110228"/>
                      <a:gd name="connsiteX9" fmla="*/ 75590 w 94691"/>
                      <a:gd name="connsiteY9" fmla="*/ 65564 h 110228"/>
                      <a:gd name="connsiteX10" fmla="*/ 78448 w 94691"/>
                      <a:gd name="connsiteY10" fmla="*/ 61754 h 110228"/>
                      <a:gd name="connsiteX11" fmla="*/ 90830 w 94691"/>
                      <a:gd name="connsiteY11" fmla="*/ 57944 h 110228"/>
                      <a:gd name="connsiteX12" fmla="*/ 94640 w 94691"/>
                      <a:gd name="connsiteY12" fmla="*/ 60801 h 110228"/>
                      <a:gd name="connsiteX13" fmla="*/ 64160 w 94691"/>
                      <a:gd name="connsiteY13" fmla="*/ 108426 h 110228"/>
                      <a:gd name="connsiteX14" fmla="*/ 3200 w 94691"/>
                      <a:gd name="connsiteY14" fmla="*/ 68421 h 110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4691" h="110228">
                        <a:moveTo>
                          <a:pt x="3200" y="68421"/>
                        </a:moveTo>
                        <a:cubicBezTo>
                          <a:pt x="-6325" y="38894"/>
                          <a:pt x="6058" y="9366"/>
                          <a:pt x="31775" y="1746"/>
                        </a:cubicBezTo>
                        <a:cubicBezTo>
                          <a:pt x="50825" y="-3969"/>
                          <a:pt x="71780" y="4604"/>
                          <a:pt x="83210" y="23654"/>
                        </a:cubicBezTo>
                        <a:cubicBezTo>
                          <a:pt x="84163" y="25559"/>
                          <a:pt x="84163" y="27464"/>
                          <a:pt x="82258" y="28416"/>
                        </a:cubicBezTo>
                        <a:lnTo>
                          <a:pt x="69875" y="32226"/>
                        </a:lnTo>
                        <a:cubicBezTo>
                          <a:pt x="67970" y="33179"/>
                          <a:pt x="67018" y="32226"/>
                          <a:pt x="66065" y="30321"/>
                        </a:cubicBezTo>
                        <a:cubicBezTo>
                          <a:pt x="59398" y="21749"/>
                          <a:pt x="47968" y="17939"/>
                          <a:pt x="37490" y="21749"/>
                        </a:cubicBezTo>
                        <a:cubicBezTo>
                          <a:pt x="20345" y="26511"/>
                          <a:pt x="13678" y="44609"/>
                          <a:pt x="19393" y="63659"/>
                        </a:cubicBezTo>
                        <a:cubicBezTo>
                          <a:pt x="25108" y="83661"/>
                          <a:pt x="40348" y="94139"/>
                          <a:pt x="57493" y="88424"/>
                        </a:cubicBezTo>
                        <a:cubicBezTo>
                          <a:pt x="67970" y="85566"/>
                          <a:pt x="74638" y="76041"/>
                          <a:pt x="75590" y="65564"/>
                        </a:cubicBezTo>
                        <a:cubicBezTo>
                          <a:pt x="75590" y="63659"/>
                          <a:pt x="76543" y="62706"/>
                          <a:pt x="78448" y="61754"/>
                        </a:cubicBezTo>
                        <a:lnTo>
                          <a:pt x="90830" y="57944"/>
                        </a:lnTo>
                        <a:cubicBezTo>
                          <a:pt x="92735" y="56991"/>
                          <a:pt x="94640" y="57944"/>
                          <a:pt x="94640" y="60801"/>
                        </a:cubicBezTo>
                        <a:cubicBezTo>
                          <a:pt x="95593" y="82709"/>
                          <a:pt x="83210" y="102711"/>
                          <a:pt x="64160" y="108426"/>
                        </a:cubicBezTo>
                        <a:cubicBezTo>
                          <a:pt x="38443" y="116046"/>
                          <a:pt x="12725" y="98901"/>
                          <a:pt x="3200" y="6842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6" name="Freeform 205">
                    <a:extLst>
                      <a:ext uri="{FF2B5EF4-FFF2-40B4-BE49-F238E27FC236}">
                        <a16:creationId xmlns:a16="http://schemas.microsoft.com/office/drawing/2014/main" id="{7E72DAF2-C552-864C-F49B-24A13A9AD43B}"/>
                      </a:ext>
                    </a:extLst>
                  </p:cNvPr>
                  <p:cNvSpPr/>
                  <p:nvPr/>
                </p:nvSpPr>
                <p:spPr>
                  <a:xfrm>
                    <a:off x="1360557" y="1789684"/>
                    <a:ext cx="97014" cy="108074"/>
                  </a:xfrm>
                  <a:custGeom>
                    <a:avLst/>
                    <a:gdLst>
                      <a:gd name="connsiteX0" fmla="*/ 5645 w 97014"/>
                      <a:gd name="connsiteY0" fmla="*/ 73087 h 108074"/>
                      <a:gd name="connsiteX1" fmla="*/ 25647 w 97014"/>
                      <a:gd name="connsiteY1" fmla="*/ 3555 h 108074"/>
                      <a:gd name="connsiteX2" fmla="*/ 91370 w 97014"/>
                      <a:gd name="connsiteY2" fmla="*/ 34987 h 108074"/>
                      <a:gd name="connsiteX3" fmla="*/ 71367 w 97014"/>
                      <a:gd name="connsiteY3" fmla="*/ 104520 h 108074"/>
                      <a:gd name="connsiteX4" fmla="*/ 5645 w 97014"/>
                      <a:gd name="connsiteY4" fmla="*/ 73087 h 108074"/>
                      <a:gd name="connsiteX5" fmla="*/ 75177 w 97014"/>
                      <a:gd name="connsiteY5" fmla="*/ 41655 h 108074"/>
                      <a:gd name="connsiteX6" fmla="*/ 34220 w 97014"/>
                      <a:gd name="connsiteY6" fmla="*/ 21652 h 108074"/>
                      <a:gd name="connsiteX7" fmla="*/ 21837 w 97014"/>
                      <a:gd name="connsiteY7" fmla="*/ 65467 h 108074"/>
                      <a:gd name="connsiteX8" fmla="*/ 62795 w 97014"/>
                      <a:gd name="connsiteY8" fmla="*/ 85470 h 108074"/>
                      <a:gd name="connsiteX9" fmla="*/ 75177 w 97014"/>
                      <a:gd name="connsiteY9" fmla="*/ 41655 h 10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014" h="108074">
                        <a:moveTo>
                          <a:pt x="5645" y="73087"/>
                        </a:moveTo>
                        <a:cubicBezTo>
                          <a:pt x="-6738" y="44512"/>
                          <a:pt x="1835" y="14032"/>
                          <a:pt x="25647" y="3555"/>
                        </a:cubicBezTo>
                        <a:cubicBezTo>
                          <a:pt x="49460" y="-6923"/>
                          <a:pt x="78035" y="6412"/>
                          <a:pt x="91370" y="34987"/>
                        </a:cubicBezTo>
                        <a:cubicBezTo>
                          <a:pt x="103752" y="63562"/>
                          <a:pt x="95180" y="94042"/>
                          <a:pt x="71367" y="104520"/>
                        </a:cubicBezTo>
                        <a:cubicBezTo>
                          <a:pt x="47555" y="114997"/>
                          <a:pt x="18027" y="101662"/>
                          <a:pt x="5645" y="73087"/>
                        </a:cubicBezTo>
                        <a:close/>
                        <a:moveTo>
                          <a:pt x="75177" y="41655"/>
                        </a:moveTo>
                        <a:cubicBezTo>
                          <a:pt x="66605" y="22605"/>
                          <a:pt x="49460" y="14985"/>
                          <a:pt x="34220" y="21652"/>
                        </a:cubicBezTo>
                        <a:cubicBezTo>
                          <a:pt x="18980" y="28320"/>
                          <a:pt x="13265" y="46417"/>
                          <a:pt x="21837" y="65467"/>
                        </a:cubicBezTo>
                        <a:cubicBezTo>
                          <a:pt x="30410" y="84517"/>
                          <a:pt x="47555" y="92137"/>
                          <a:pt x="62795" y="85470"/>
                        </a:cubicBezTo>
                        <a:cubicBezTo>
                          <a:pt x="77082" y="78802"/>
                          <a:pt x="83750" y="60705"/>
                          <a:pt x="75177" y="41655"/>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7" name="Freeform 206">
                    <a:extLst>
                      <a:ext uri="{FF2B5EF4-FFF2-40B4-BE49-F238E27FC236}">
                        <a16:creationId xmlns:a16="http://schemas.microsoft.com/office/drawing/2014/main" id="{4A50A05F-DBEB-639B-4E8A-5BADA0219CD6}"/>
                      </a:ext>
                    </a:extLst>
                  </p:cNvPr>
                  <p:cNvSpPr/>
                  <p:nvPr/>
                </p:nvSpPr>
                <p:spPr>
                  <a:xfrm>
                    <a:off x="1441776" y="1721801"/>
                    <a:ext cx="130791" cy="135824"/>
                  </a:xfrm>
                  <a:custGeom>
                    <a:avLst/>
                    <a:gdLst>
                      <a:gd name="connsiteX0" fmla="*/ 77778 w 130791"/>
                      <a:gd name="connsiteY0" fmla="*/ 3810 h 135824"/>
                      <a:gd name="connsiteX1" fmla="*/ 130166 w 130791"/>
                      <a:gd name="connsiteY1" fmla="*/ 88582 h 135824"/>
                      <a:gd name="connsiteX2" fmla="*/ 129213 w 130791"/>
                      <a:gd name="connsiteY2" fmla="*/ 93345 h 135824"/>
                      <a:gd name="connsiteX3" fmla="*/ 119688 w 130791"/>
                      <a:gd name="connsiteY3" fmla="*/ 99060 h 135824"/>
                      <a:gd name="connsiteX4" fmla="*/ 114926 w 130791"/>
                      <a:gd name="connsiteY4" fmla="*/ 97155 h 135824"/>
                      <a:gd name="connsiteX5" fmla="*/ 79683 w 130791"/>
                      <a:gd name="connsiteY5" fmla="*/ 39053 h 135824"/>
                      <a:gd name="connsiteX6" fmla="*/ 90161 w 130791"/>
                      <a:gd name="connsiteY6" fmla="*/ 93345 h 135824"/>
                      <a:gd name="connsiteX7" fmla="*/ 88256 w 130791"/>
                      <a:gd name="connsiteY7" fmla="*/ 97155 h 135824"/>
                      <a:gd name="connsiteX8" fmla="*/ 81588 w 130791"/>
                      <a:gd name="connsiteY8" fmla="*/ 100965 h 135824"/>
                      <a:gd name="connsiteX9" fmla="*/ 76826 w 130791"/>
                      <a:gd name="connsiteY9" fmla="*/ 100965 h 135824"/>
                      <a:gd name="connsiteX10" fmla="*/ 33011 w 130791"/>
                      <a:gd name="connsiteY10" fmla="*/ 66675 h 135824"/>
                      <a:gd name="connsiteX11" fmla="*/ 68253 w 130791"/>
                      <a:gd name="connsiteY11" fmla="*/ 124778 h 135824"/>
                      <a:gd name="connsiteX12" fmla="*/ 67301 w 130791"/>
                      <a:gd name="connsiteY12" fmla="*/ 129540 h 135824"/>
                      <a:gd name="connsiteX13" fmla="*/ 57776 w 130791"/>
                      <a:gd name="connsiteY13" fmla="*/ 135255 h 135824"/>
                      <a:gd name="connsiteX14" fmla="*/ 53013 w 130791"/>
                      <a:gd name="connsiteY14" fmla="*/ 133350 h 135824"/>
                      <a:gd name="connsiteX15" fmla="*/ 626 w 130791"/>
                      <a:gd name="connsiteY15" fmla="*/ 48578 h 135824"/>
                      <a:gd name="connsiteX16" fmla="*/ 1578 w 130791"/>
                      <a:gd name="connsiteY16" fmla="*/ 43815 h 135824"/>
                      <a:gd name="connsiteX17" fmla="*/ 11103 w 130791"/>
                      <a:gd name="connsiteY17" fmla="*/ 38100 h 135824"/>
                      <a:gd name="connsiteX18" fmla="*/ 13961 w 130791"/>
                      <a:gd name="connsiteY18" fmla="*/ 36195 h 135824"/>
                      <a:gd name="connsiteX19" fmla="*/ 18723 w 130791"/>
                      <a:gd name="connsiteY19" fmla="*/ 36195 h 135824"/>
                      <a:gd name="connsiteX20" fmla="*/ 71111 w 130791"/>
                      <a:gd name="connsiteY20" fmla="*/ 77153 h 135824"/>
                      <a:gd name="connsiteX21" fmla="*/ 57776 w 130791"/>
                      <a:gd name="connsiteY21" fmla="*/ 11430 h 135824"/>
                      <a:gd name="connsiteX22" fmla="*/ 59681 w 130791"/>
                      <a:gd name="connsiteY22" fmla="*/ 7620 h 135824"/>
                      <a:gd name="connsiteX23" fmla="*/ 67301 w 130791"/>
                      <a:gd name="connsiteY23" fmla="*/ 2857 h 135824"/>
                      <a:gd name="connsiteX24" fmla="*/ 72063 w 130791"/>
                      <a:gd name="connsiteY24" fmla="*/ 0 h 135824"/>
                      <a:gd name="connsiteX25" fmla="*/ 77778 w 130791"/>
                      <a:gd name="connsiteY25" fmla="*/ 3810 h 135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0791" h="135824">
                        <a:moveTo>
                          <a:pt x="77778" y="3810"/>
                        </a:moveTo>
                        <a:lnTo>
                          <a:pt x="130166" y="88582"/>
                        </a:lnTo>
                        <a:cubicBezTo>
                          <a:pt x="131118" y="90488"/>
                          <a:pt x="131118" y="92392"/>
                          <a:pt x="129213" y="93345"/>
                        </a:cubicBezTo>
                        <a:lnTo>
                          <a:pt x="119688" y="99060"/>
                        </a:lnTo>
                        <a:cubicBezTo>
                          <a:pt x="117783" y="100013"/>
                          <a:pt x="116831" y="100013"/>
                          <a:pt x="114926" y="97155"/>
                        </a:cubicBezTo>
                        <a:lnTo>
                          <a:pt x="79683" y="39053"/>
                        </a:lnTo>
                        <a:lnTo>
                          <a:pt x="90161" y="93345"/>
                        </a:lnTo>
                        <a:cubicBezTo>
                          <a:pt x="90161" y="95250"/>
                          <a:pt x="90161" y="96203"/>
                          <a:pt x="88256" y="97155"/>
                        </a:cubicBezTo>
                        <a:lnTo>
                          <a:pt x="81588" y="100965"/>
                        </a:lnTo>
                        <a:cubicBezTo>
                          <a:pt x="79683" y="101917"/>
                          <a:pt x="78731" y="101917"/>
                          <a:pt x="76826" y="100965"/>
                        </a:cubicBezTo>
                        <a:lnTo>
                          <a:pt x="33011" y="66675"/>
                        </a:lnTo>
                        <a:lnTo>
                          <a:pt x="68253" y="124778"/>
                        </a:lnTo>
                        <a:cubicBezTo>
                          <a:pt x="69206" y="126682"/>
                          <a:pt x="69206" y="128588"/>
                          <a:pt x="67301" y="129540"/>
                        </a:cubicBezTo>
                        <a:lnTo>
                          <a:pt x="57776" y="135255"/>
                        </a:lnTo>
                        <a:cubicBezTo>
                          <a:pt x="55871" y="136207"/>
                          <a:pt x="54918" y="136207"/>
                          <a:pt x="53013" y="133350"/>
                        </a:cubicBezTo>
                        <a:lnTo>
                          <a:pt x="626" y="48578"/>
                        </a:lnTo>
                        <a:cubicBezTo>
                          <a:pt x="-327" y="46672"/>
                          <a:pt x="-327" y="44767"/>
                          <a:pt x="1578" y="43815"/>
                        </a:cubicBezTo>
                        <a:lnTo>
                          <a:pt x="11103" y="38100"/>
                        </a:lnTo>
                        <a:lnTo>
                          <a:pt x="13961" y="36195"/>
                        </a:lnTo>
                        <a:cubicBezTo>
                          <a:pt x="15866" y="35242"/>
                          <a:pt x="16818" y="35242"/>
                          <a:pt x="18723" y="36195"/>
                        </a:cubicBezTo>
                        <a:lnTo>
                          <a:pt x="71111" y="77153"/>
                        </a:lnTo>
                        <a:lnTo>
                          <a:pt x="57776" y="11430"/>
                        </a:lnTo>
                        <a:cubicBezTo>
                          <a:pt x="57776" y="9525"/>
                          <a:pt x="57776" y="8572"/>
                          <a:pt x="59681" y="7620"/>
                        </a:cubicBezTo>
                        <a:lnTo>
                          <a:pt x="67301" y="2857"/>
                        </a:lnTo>
                        <a:lnTo>
                          <a:pt x="72063" y="0"/>
                        </a:lnTo>
                        <a:cubicBezTo>
                          <a:pt x="74921" y="953"/>
                          <a:pt x="76826" y="1905"/>
                          <a:pt x="77778" y="3810"/>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8" name="Freeform 207">
                    <a:extLst>
                      <a:ext uri="{FF2B5EF4-FFF2-40B4-BE49-F238E27FC236}">
                        <a16:creationId xmlns:a16="http://schemas.microsoft.com/office/drawing/2014/main" id="{841A5486-9CCC-4FEC-43F0-6A360C2314D5}"/>
                      </a:ext>
                    </a:extLst>
                  </p:cNvPr>
                  <p:cNvSpPr/>
                  <p:nvPr/>
                </p:nvSpPr>
                <p:spPr>
                  <a:xfrm>
                    <a:off x="1535032" y="1683780"/>
                    <a:ext cx="78968" cy="110084"/>
                  </a:xfrm>
                  <a:custGeom>
                    <a:avLst/>
                    <a:gdLst>
                      <a:gd name="connsiteX0" fmla="*/ 70247 w 78968"/>
                      <a:gd name="connsiteY0" fmla="*/ 15161 h 110084"/>
                      <a:gd name="connsiteX1" fmla="*/ 68342 w 78968"/>
                      <a:gd name="connsiteY1" fmla="*/ 61834 h 110084"/>
                      <a:gd name="connsiteX2" fmla="*/ 55960 w 78968"/>
                      <a:gd name="connsiteY2" fmla="*/ 71359 h 110084"/>
                      <a:gd name="connsiteX3" fmla="*/ 75962 w 78968"/>
                      <a:gd name="connsiteY3" fmla="*/ 97076 h 110084"/>
                      <a:gd name="connsiteX4" fmla="*/ 75962 w 78968"/>
                      <a:gd name="connsiteY4" fmla="*/ 101839 h 110084"/>
                      <a:gd name="connsiteX5" fmla="*/ 66437 w 78968"/>
                      <a:gd name="connsiteY5" fmla="*/ 109459 h 110084"/>
                      <a:gd name="connsiteX6" fmla="*/ 61674 w 78968"/>
                      <a:gd name="connsiteY6" fmla="*/ 108506 h 110084"/>
                      <a:gd name="connsiteX7" fmla="*/ 714 w 78968"/>
                      <a:gd name="connsiteY7" fmla="*/ 30401 h 110084"/>
                      <a:gd name="connsiteX8" fmla="*/ 714 w 78968"/>
                      <a:gd name="connsiteY8" fmla="*/ 25638 h 110084"/>
                      <a:gd name="connsiteX9" fmla="*/ 12145 w 78968"/>
                      <a:gd name="connsiteY9" fmla="*/ 16113 h 110084"/>
                      <a:gd name="connsiteX10" fmla="*/ 24527 w 78968"/>
                      <a:gd name="connsiteY10" fmla="*/ 6588 h 110084"/>
                      <a:gd name="connsiteX11" fmla="*/ 70247 w 78968"/>
                      <a:gd name="connsiteY11" fmla="*/ 15161 h 110084"/>
                      <a:gd name="connsiteX12" fmla="*/ 56912 w 78968"/>
                      <a:gd name="connsiteY12" fmla="*/ 25638 h 110084"/>
                      <a:gd name="connsiteX13" fmla="*/ 36910 w 78968"/>
                      <a:gd name="connsiteY13" fmla="*/ 20876 h 110084"/>
                      <a:gd name="connsiteX14" fmla="*/ 24527 w 78968"/>
                      <a:gd name="connsiteY14" fmla="*/ 30401 h 110084"/>
                      <a:gd name="connsiteX15" fmla="*/ 43577 w 78968"/>
                      <a:gd name="connsiteY15" fmla="*/ 55166 h 110084"/>
                      <a:gd name="connsiteX16" fmla="*/ 55960 w 78968"/>
                      <a:gd name="connsiteY16" fmla="*/ 45641 h 110084"/>
                      <a:gd name="connsiteX17" fmla="*/ 56912 w 78968"/>
                      <a:gd name="connsiteY17" fmla="*/ 25638 h 11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8968" h="110084">
                        <a:moveTo>
                          <a:pt x="70247" y="15161"/>
                        </a:moveTo>
                        <a:cubicBezTo>
                          <a:pt x="82629" y="30401"/>
                          <a:pt x="81677" y="51356"/>
                          <a:pt x="68342" y="61834"/>
                        </a:cubicBezTo>
                        <a:lnTo>
                          <a:pt x="55960" y="71359"/>
                        </a:lnTo>
                        <a:lnTo>
                          <a:pt x="75962" y="97076"/>
                        </a:lnTo>
                        <a:cubicBezTo>
                          <a:pt x="77867" y="98981"/>
                          <a:pt x="76914" y="100886"/>
                          <a:pt x="75962" y="101839"/>
                        </a:cubicBezTo>
                        <a:lnTo>
                          <a:pt x="66437" y="109459"/>
                        </a:lnTo>
                        <a:cubicBezTo>
                          <a:pt x="64532" y="110411"/>
                          <a:pt x="63579" y="110411"/>
                          <a:pt x="61674" y="108506"/>
                        </a:cubicBezTo>
                        <a:lnTo>
                          <a:pt x="714" y="30401"/>
                        </a:lnTo>
                        <a:cubicBezTo>
                          <a:pt x="-238" y="28496"/>
                          <a:pt x="-238" y="26591"/>
                          <a:pt x="714" y="25638"/>
                        </a:cubicBezTo>
                        <a:lnTo>
                          <a:pt x="12145" y="16113"/>
                        </a:lnTo>
                        <a:lnTo>
                          <a:pt x="24527" y="6588"/>
                        </a:lnTo>
                        <a:cubicBezTo>
                          <a:pt x="37862" y="-4841"/>
                          <a:pt x="58817" y="-1031"/>
                          <a:pt x="70247" y="15161"/>
                        </a:cubicBezTo>
                        <a:close/>
                        <a:moveTo>
                          <a:pt x="56912" y="25638"/>
                        </a:moveTo>
                        <a:cubicBezTo>
                          <a:pt x="51197" y="18971"/>
                          <a:pt x="42624" y="17066"/>
                          <a:pt x="36910" y="20876"/>
                        </a:cubicBezTo>
                        <a:lnTo>
                          <a:pt x="24527" y="30401"/>
                        </a:lnTo>
                        <a:lnTo>
                          <a:pt x="43577" y="55166"/>
                        </a:lnTo>
                        <a:lnTo>
                          <a:pt x="55960" y="45641"/>
                        </a:lnTo>
                        <a:cubicBezTo>
                          <a:pt x="61674" y="41831"/>
                          <a:pt x="61674" y="32306"/>
                          <a:pt x="56912" y="2563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9" name="Freeform 208">
                    <a:extLst>
                      <a:ext uri="{FF2B5EF4-FFF2-40B4-BE49-F238E27FC236}">
                        <a16:creationId xmlns:a16="http://schemas.microsoft.com/office/drawing/2014/main" id="{F5280957-E723-27A2-9461-5348777ABA47}"/>
                      </a:ext>
                    </a:extLst>
                  </p:cNvPr>
                  <p:cNvSpPr/>
                  <p:nvPr/>
                </p:nvSpPr>
                <p:spPr>
                  <a:xfrm>
                    <a:off x="1595278" y="1624973"/>
                    <a:ext cx="110489" cy="111741"/>
                  </a:xfrm>
                  <a:custGeom>
                    <a:avLst/>
                    <a:gdLst>
                      <a:gd name="connsiteX0" fmla="*/ 100489 w 110489"/>
                      <a:gd name="connsiteY0" fmla="*/ 64443 h 111741"/>
                      <a:gd name="connsiteX1" fmla="*/ 109061 w 110489"/>
                      <a:gd name="connsiteY1" fmla="*/ 73968 h 111741"/>
                      <a:gd name="connsiteX2" fmla="*/ 109061 w 110489"/>
                      <a:gd name="connsiteY2" fmla="*/ 78731 h 111741"/>
                      <a:gd name="connsiteX3" fmla="*/ 76676 w 110489"/>
                      <a:gd name="connsiteY3" fmla="*/ 109211 h 111741"/>
                      <a:gd name="connsiteX4" fmla="*/ 74771 w 110489"/>
                      <a:gd name="connsiteY4" fmla="*/ 111116 h 111741"/>
                      <a:gd name="connsiteX5" fmla="*/ 70009 w 110489"/>
                      <a:gd name="connsiteY5" fmla="*/ 110163 h 111741"/>
                      <a:gd name="connsiteX6" fmla="*/ 1429 w 110489"/>
                      <a:gd name="connsiteY6" fmla="*/ 37773 h 111741"/>
                      <a:gd name="connsiteX7" fmla="*/ 1429 w 110489"/>
                      <a:gd name="connsiteY7" fmla="*/ 33011 h 111741"/>
                      <a:gd name="connsiteX8" fmla="*/ 11906 w 110489"/>
                      <a:gd name="connsiteY8" fmla="*/ 22533 h 111741"/>
                      <a:gd name="connsiteX9" fmla="*/ 35719 w 110489"/>
                      <a:gd name="connsiteY9" fmla="*/ 626 h 111741"/>
                      <a:gd name="connsiteX10" fmla="*/ 40481 w 110489"/>
                      <a:gd name="connsiteY10" fmla="*/ 1578 h 111741"/>
                      <a:gd name="connsiteX11" fmla="*/ 49054 w 110489"/>
                      <a:gd name="connsiteY11" fmla="*/ 11103 h 111741"/>
                      <a:gd name="connsiteX12" fmla="*/ 49054 w 110489"/>
                      <a:gd name="connsiteY12" fmla="*/ 15866 h 111741"/>
                      <a:gd name="connsiteX13" fmla="*/ 25241 w 110489"/>
                      <a:gd name="connsiteY13" fmla="*/ 37773 h 111741"/>
                      <a:gd name="connsiteX14" fmla="*/ 40481 w 110489"/>
                      <a:gd name="connsiteY14" fmla="*/ 53966 h 111741"/>
                      <a:gd name="connsiteX15" fmla="*/ 61436 w 110489"/>
                      <a:gd name="connsiteY15" fmla="*/ 33963 h 111741"/>
                      <a:gd name="connsiteX16" fmla="*/ 66199 w 110489"/>
                      <a:gd name="connsiteY16" fmla="*/ 34916 h 111741"/>
                      <a:gd name="connsiteX17" fmla="*/ 74771 w 110489"/>
                      <a:gd name="connsiteY17" fmla="*/ 43488 h 111741"/>
                      <a:gd name="connsiteX18" fmla="*/ 74771 w 110489"/>
                      <a:gd name="connsiteY18" fmla="*/ 48251 h 111741"/>
                      <a:gd name="connsiteX19" fmla="*/ 53816 w 110489"/>
                      <a:gd name="connsiteY19" fmla="*/ 68253 h 111741"/>
                      <a:gd name="connsiteX20" fmla="*/ 70009 w 110489"/>
                      <a:gd name="connsiteY20" fmla="*/ 85398 h 111741"/>
                      <a:gd name="connsiteX21" fmla="*/ 93821 w 110489"/>
                      <a:gd name="connsiteY21" fmla="*/ 62538 h 111741"/>
                      <a:gd name="connsiteX22" fmla="*/ 100489 w 110489"/>
                      <a:gd name="connsiteY22" fmla="*/ 64443 h 11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0489" h="111741">
                        <a:moveTo>
                          <a:pt x="100489" y="64443"/>
                        </a:moveTo>
                        <a:lnTo>
                          <a:pt x="109061" y="73968"/>
                        </a:lnTo>
                        <a:cubicBezTo>
                          <a:pt x="110966" y="75873"/>
                          <a:pt x="110966" y="77778"/>
                          <a:pt x="109061" y="78731"/>
                        </a:cubicBezTo>
                        <a:lnTo>
                          <a:pt x="76676" y="109211"/>
                        </a:lnTo>
                        <a:lnTo>
                          <a:pt x="74771" y="111116"/>
                        </a:lnTo>
                        <a:cubicBezTo>
                          <a:pt x="72866" y="112068"/>
                          <a:pt x="71914" y="112068"/>
                          <a:pt x="70009" y="110163"/>
                        </a:cubicBezTo>
                        <a:lnTo>
                          <a:pt x="1429" y="37773"/>
                        </a:lnTo>
                        <a:cubicBezTo>
                          <a:pt x="-476" y="35868"/>
                          <a:pt x="-476" y="33963"/>
                          <a:pt x="1429" y="33011"/>
                        </a:cubicBezTo>
                        <a:lnTo>
                          <a:pt x="11906" y="22533"/>
                        </a:lnTo>
                        <a:lnTo>
                          <a:pt x="35719" y="626"/>
                        </a:lnTo>
                        <a:cubicBezTo>
                          <a:pt x="37624" y="-327"/>
                          <a:pt x="38576" y="-327"/>
                          <a:pt x="40481" y="1578"/>
                        </a:cubicBezTo>
                        <a:lnTo>
                          <a:pt x="49054" y="11103"/>
                        </a:lnTo>
                        <a:cubicBezTo>
                          <a:pt x="50959" y="13008"/>
                          <a:pt x="50959" y="14913"/>
                          <a:pt x="49054" y="15866"/>
                        </a:cubicBezTo>
                        <a:lnTo>
                          <a:pt x="25241" y="37773"/>
                        </a:lnTo>
                        <a:lnTo>
                          <a:pt x="40481" y="53966"/>
                        </a:lnTo>
                        <a:lnTo>
                          <a:pt x="61436" y="33963"/>
                        </a:lnTo>
                        <a:cubicBezTo>
                          <a:pt x="63341" y="33011"/>
                          <a:pt x="64294" y="33011"/>
                          <a:pt x="66199" y="34916"/>
                        </a:cubicBezTo>
                        <a:lnTo>
                          <a:pt x="74771" y="43488"/>
                        </a:lnTo>
                        <a:cubicBezTo>
                          <a:pt x="76676" y="45393"/>
                          <a:pt x="76676" y="47298"/>
                          <a:pt x="74771" y="48251"/>
                        </a:cubicBezTo>
                        <a:lnTo>
                          <a:pt x="53816" y="68253"/>
                        </a:lnTo>
                        <a:lnTo>
                          <a:pt x="70009" y="85398"/>
                        </a:lnTo>
                        <a:lnTo>
                          <a:pt x="93821" y="62538"/>
                        </a:lnTo>
                        <a:cubicBezTo>
                          <a:pt x="96679" y="62538"/>
                          <a:pt x="98584" y="63491"/>
                          <a:pt x="100489" y="6444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0" name="Freeform 209">
                    <a:extLst>
                      <a:ext uri="{FF2B5EF4-FFF2-40B4-BE49-F238E27FC236}">
                        <a16:creationId xmlns:a16="http://schemas.microsoft.com/office/drawing/2014/main" id="{FE89AF1D-37B1-A7B4-C35A-33CFF50929F1}"/>
                      </a:ext>
                    </a:extLst>
                  </p:cNvPr>
                  <p:cNvSpPr/>
                  <p:nvPr/>
                </p:nvSpPr>
                <p:spPr>
                  <a:xfrm>
                    <a:off x="1641801" y="1573788"/>
                    <a:ext cx="103168" cy="98629"/>
                  </a:xfrm>
                  <a:custGeom>
                    <a:avLst/>
                    <a:gdLst>
                      <a:gd name="connsiteX0" fmla="*/ 41583 w 103168"/>
                      <a:gd name="connsiteY0" fmla="*/ 1328 h 98629"/>
                      <a:gd name="connsiteX1" fmla="*/ 51108 w 103168"/>
                      <a:gd name="connsiteY1" fmla="*/ 9900 h 98629"/>
                      <a:gd name="connsiteX2" fmla="*/ 52061 w 103168"/>
                      <a:gd name="connsiteY2" fmla="*/ 14663 h 98629"/>
                      <a:gd name="connsiteX3" fmla="*/ 39678 w 103168"/>
                      <a:gd name="connsiteY3" fmla="*/ 28950 h 98629"/>
                      <a:gd name="connsiteX4" fmla="*/ 101591 w 103168"/>
                      <a:gd name="connsiteY4" fmla="*/ 84195 h 98629"/>
                      <a:gd name="connsiteX5" fmla="*/ 102543 w 103168"/>
                      <a:gd name="connsiteY5" fmla="*/ 88958 h 98629"/>
                      <a:gd name="connsiteX6" fmla="*/ 94923 w 103168"/>
                      <a:gd name="connsiteY6" fmla="*/ 97530 h 98629"/>
                      <a:gd name="connsiteX7" fmla="*/ 90161 w 103168"/>
                      <a:gd name="connsiteY7" fmla="*/ 97530 h 98629"/>
                      <a:gd name="connsiteX8" fmla="*/ 28248 w 103168"/>
                      <a:gd name="connsiteY8" fmla="*/ 42285 h 98629"/>
                      <a:gd name="connsiteX9" fmla="*/ 15866 w 103168"/>
                      <a:gd name="connsiteY9" fmla="*/ 56573 h 98629"/>
                      <a:gd name="connsiteX10" fmla="*/ 11103 w 103168"/>
                      <a:gd name="connsiteY10" fmla="*/ 56573 h 98629"/>
                      <a:gd name="connsiteX11" fmla="*/ 1578 w 103168"/>
                      <a:gd name="connsiteY11" fmla="*/ 48000 h 98629"/>
                      <a:gd name="connsiteX12" fmla="*/ 626 w 103168"/>
                      <a:gd name="connsiteY12" fmla="*/ 43238 h 98629"/>
                      <a:gd name="connsiteX13" fmla="*/ 25391 w 103168"/>
                      <a:gd name="connsiteY13" fmla="*/ 16568 h 98629"/>
                      <a:gd name="connsiteX14" fmla="*/ 37773 w 103168"/>
                      <a:gd name="connsiteY14" fmla="*/ 2280 h 98629"/>
                      <a:gd name="connsiteX15" fmla="*/ 41583 w 103168"/>
                      <a:gd name="connsiteY15" fmla="*/ 1328 h 9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3168" h="98629">
                        <a:moveTo>
                          <a:pt x="41583" y="1328"/>
                        </a:moveTo>
                        <a:lnTo>
                          <a:pt x="51108" y="9900"/>
                        </a:lnTo>
                        <a:cubicBezTo>
                          <a:pt x="53013" y="11805"/>
                          <a:pt x="53013" y="12758"/>
                          <a:pt x="52061" y="14663"/>
                        </a:cubicBezTo>
                        <a:lnTo>
                          <a:pt x="39678" y="28950"/>
                        </a:lnTo>
                        <a:lnTo>
                          <a:pt x="101591" y="84195"/>
                        </a:lnTo>
                        <a:cubicBezTo>
                          <a:pt x="103496" y="86100"/>
                          <a:pt x="103496" y="87053"/>
                          <a:pt x="102543" y="88958"/>
                        </a:cubicBezTo>
                        <a:lnTo>
                          <a:pt x="94923" y="97530"/>
                        </a:lnTo>
                        <a:cubicBezTo>
                          <a:pt x="93971" y="99435"/>
                          <a:pt x="92066" y="98483"/>
                          <a:pt x="90161" y="97530"/>
                        </a:cubicBezTo>
                        <a:lnTo>
                          <a:pt x="28248" y="42285"/>
                        </a:lnTo>
                        <a:lnTo>
                          <a:pt x="15866" y="56573"/>
                        </a:lnTo>
                        <a:cubicBezTo>
                          <a:pt x="14913" y="58478"/>
                          <a:pt x="13008" y="57525"/>
                          <a:pt x="11103" y="56573"/>
                        </a:cubicBezTo>
                        <a:lnTo>
                          <a:pt x="1578" y="48000"/>
                        </a:lnTo>
                        <a:cubicBezTo>
                          <a:pt x="-327" y="46095"/>
                          <a:pt x="-327" y="45143"/>
                          <a:pt x="626" y="43238"/>
                        </a:cubicBezTo>
                        <a:lnTo>
                          <a:pt x="25391" y="16568"/>
                        </a:lnTo>
                        <a:lnTo>
                          <a:pt x="37773" y="2280"/>
                        </a:lnTo>
                        <a:cubicBezTo>
                          <a:pt x="38726" y="-577"/>
                          <a:pt x="39678" y="-577"/>
                          <a:pt x="41583" y="132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1" name="Freeform 210">
                    <a:extLst>
                      <a:ext uri="{FF2B5EF4-FFF2-40B4-BE49-F238E27FC236}">
                        <a16:creationId xmlns:a16="http://schemas.microsoft.com/office/drawing/2014/main" id="{495F1E65-DB17-CFF8-1475-EA87436165EB}"/>
                      </a:ext>
                    </a:extLst>
                  </p:cNvPr>
                  <p:cNvSpPr/>
                  <p:nvPr/>
                </p:nvSpPr>
                <p:spPr>
                  <a:xfrm>
                    <a:off x="1690378" y="1547970"/>
                    <a:ext cx="92691" cy="79057"/>
                  </a:xfrm>
                  <a:custGeom>
                    <a:avLst/>
                    <a:gdLst>
                      <a:gd name="connsiteX0" fmla="*/ 626 w 92691"/>
                      <a:gd name="connsiteY0" fmla="*/ 10954 h 79057"/>
                      <a:gd name="connsiteX1" fmla="*/ 8246 w 92691"/>
                      <a:gd name="connsiteY1" fmla="*/ 1429 h 79057"/>
                      <a:gd name="connsiteX2" fmla="*/ 13008 w 92691"/>
                      <a:gd name="connsiteY2" fmla="*/ 1429 h 79057"/>
                      <a:gd name="connsiteX3" fmla="*/ 91113 w 92691"/>
                      <a:gd name="connsiteY3" fmla="*/ 63341 h 79057"/>
                      <a:gd name="connsiteX4" fmla="*/ 92065 w 92691"/>
                      <a:gd name="connsiteY4" fmla="*/ 68104 h 79057"/>
                      <a:gd name="connsiteX5" fmla="*/ 84446 w 92691"/>
                      <a:gd name="connsiteY5" fmla="*/ 77629 h 79057"/>
                      <a:gd name="connsiteX6" fmla="*/ 79683 w 92691"/>
                      <a:gd name="connsiteY6" fmla="*/ 77629 h 79057"/>
                      <a:gd name="connsiteX7" fmla="*/ 1578 w 92691"/>
                      <a:gd name="connsiteY7" fmla="*/ 15716 h 79057"/>
                      <a:gd name="connsiteX8" fmla="*/ 626 w 92691"/>
                      <a:gd name="connsiteY8" fmla="*/ 10954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691" h="79057">
                        <a:moveTo>
                          <a:pt x="626" y="10954"/>
                        </a:moveTo>
                        <a:lnTo>
                          <a:pt x="8246" y="1429"/>
                        </a:lnTo>
                        <a:cubicBezTo>
                          <a:pt x="9198" y="-476"/>
                          <a:pt x="11103" y="-476"/>
                          <a:pt x="13008" y="1429"/>
                        </a:cubicBezTo>
                        <a:lnTo>
                          <a:pt x="91113" y="63341"/>
                        </a:lnTo>
                        <a:cubicBezTo>
                          <a:pt x="93018" y="65246"/>
                          <a:pt x="93018" y="66199"/>
                          <a:pt x="92065" y="68104"/>
                        </a:cubicBezTo>
                        <a:lnTo>
                          <a:pt x="84446" y="77629"/>
                        </a:lnTo>
                        <a:cubicBezTo>
                          <a:pt x="83493" y="79534"/>
                          <a:pt x="81588" y="79534"/>
                          <a:pt x="79683" y="77629"/>
                        </a:cubicBezTo>
                        <a:lnTo>
                          <a:pt x="1578" y="15716"/>
                        </a:lnTo>
                        <a:cubicBezTo>
                          <a:pt x="-327" y="13811"/>
                          <a:pt x="-327" y="11906"/>
                          <a:pt x="626" y="1095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2" name="Freeform 211">
                    <a:extLst>
                      <a:ext uri="{FF2B5EF4-FFF2-40B4-BE49-F238E27FC236}">
                        <a16:creationId xmlns:a16="http://schemas.microsoft.com/office/drawing/2014/main" id="{4CC776A7-8769-FA29-7DC2-73D567A0D140}"/>
                      </a:ext>
                    </a:extLst>
                  </p:cNvPr>
                  <p:cNvSpPr/>
                  <p:nvPr/>
                </p:nvSpPr>
                <p:spPr>
                  <a:xfrm>
                    <a:off x="1710381" y="1486533"/>
                    <a:ext cx="107931" cy="90963"/>
                  </a:xfrm>
                  <a:custGeom>
                    <a:avLst/>
                    <a:gdLst>
                      <a:gd name="connsiteX0" fmla="*/ 36821 w 107931"/>
                      <a:gd name="connsiteY0" fmla="*/ 953 h 90963"/>
                      <a:gd name="connsiteX1" fmla="*/ 47298 w 107931"/>
                      <a:gd name="connsiteY1" fmla="*/ 8572 h 90963"/>
                      <a:gd name="connsiteX2" fmla="*/ 48250 w 107931"/>
                      <a:gd name="connsiteY2" fmla="*/ 13335 h 90963"/>
                      <a:gd name="connsiteX3" fmla="*/ 37773 w 107931"/>
                      <a:gd name="connsiteY3" fmla="*/ 28575 h 90963"/>
                      <a:gd name="connsiteX4" fmla="*/ 106353 w 107931"/>
                      <a:gd name="connsiteY4" fmla="*/ 75247 h 90963"/>
                      <a:gd name="connsiteX5" fmla="*/ 107306 w 107931"/>
                      <a:gd name="connsiteY5" fmla="*/ 80010 h 90963"/>
                      <a:gd name="connsiteX6" fmla="*/ 100638 w 107931"/>
                      <a:gd name="connsiteY6" fmla="*/ 89535 h 90963"/>
                      <a:gd name="connsiteX7" fmla="*/ 95875 w 107931"/>
                      <a:gd name="connsiteY7" fmla="*/ 89535 h 90963"/>
                      <a:gd name="connsiteX8" fmla="*/ 27296 w 107931"/>
                      <a:gd name="connsiteY8" fmla="*/ 42863 h 90963"/>
                      <a:gd name="connsiteX9" fmla="*/ 16818 w 107931"/>
                      <a:gd name="connsiteY9" fmla="*/ 58103 h 90963"/>
                      <a:gd name="connsiteX10" fmla="*/ 12056 w 107931"/>
                      <a:gd name="connsiteY10" fmla="*/ 58103 h 90963"/>
                      <a:gd name="connsiteX11" fmla="*/ 1578 w 107931"/>
                      <a:gd name="connsiteY11" fmla="*/ 50483 h 90963"/>
                      <a:gd name="connsiteX12" fmla="*/ 625 w 107931"/>
                      <a:gd name="connsiteY12" fmla="*/ 45720 h 90963"/>
                      <a:gd name="connsiteX13" fmla="*/ 21581 w 107931"/>
                      <a:gd name="connsiteY13" fmla="*/ 15240 h 90963"/>
                      <a:gd name="connsiteX14" fmla="*/ 32058 w 107931"/>
                      <a:gd name="connsiteY14" fmla="*/ 0 h 90963"/>
                      <a:gd name="connsiteX15" fmla="*/ 36821 w 107931"/>
                      <a:gd name="connsiteY15" fmla="*/ 953 h 90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7931" h="90963">
                        <a:moveTo>
                          <a:pt x="36821" y="953"/>
                        </a:moveTo>
                        <a:lnTo>
                          <a:pt x="47298" y="8572"/>
                        </a:lnTo>
                        <a:cubicBezTo>
                          <a:pt x="49203" y="9525"/>
                          <a:pt x="49203" y="11430"/>
                          <a:pt x="48250" y="13335"/>
                        </a:cubicBezTo>
                        <a:lnTo>
                          <a:pt x="37773" y="28575"/>
                        </a:lnTo>
                        <a:lnTo>
                          <a:pt x="106353" y="75247"/>
                        </a:lnTo>
                        <a:cubicBezTo>
                          <a:pt x="108258" y="76200"/>
                          <a:pt x="108258" y="78105"/>
                          <a:pt x="107306" y="80010"/>
                        </a:cubicBezTo>
                        <a:lnTo>
                          <a:pt x="100638" y="89535"/>
                        </a:lnTo>
                        <a:cubicBezTo>
                          <a:pt x="99686" y="91440"/>
                          <a:pt x="97781" y="91440"/>
                          <a:pt x="95875" y="89535"/>
                        </a:cubicBezTo>
                        <a:lnTo>
                          <a:pt x="27296" y="42863"/>
                        </a:lnTo>
                        <a:lnTo>
                          <a:pt x="16818" y="58103"/>
                        </a:lnTo>
                        <a:cubicBezTo>
                          <a:pt x="15866" y="60008"/>
                          <a:pt x="13961" y="60008"/>
                          <a:pt x="12056" y="58103"/>
                        </a:cubicBezTo>
                        <a:lnTo>
                          <a:pt x="1578" y="50483"/>
                        </a:lnTo>
                        <a:cubicBezTo>
                          <a:pt x="-327" y="49530"/>
                          <a:pt x="-327" y="47625"/>
                          <a:pt x="625" y="45720"/>
                        </a:cubicBezTo>
                        <a:lnTo>
                          <a:pt x="21581" y="15240"/>
                        </a:lnTo>
                        <a:lnTo>
                          <a:pt x="32058" y="0"/>
                        </a:lnTo>
                        <a:cubicBezTo>
                          <a:pt x="33011" y="0"/>
                          <a:pt x="34916" y="0"/>
                          <a:pt x="36821" y="95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3" name="Freeform 212">
                    <a:extLst>
                      <a:ext uri="{FF2B5EF4-FFF2-40B4-BE49-F238E27FC236}">
                        <a16:creationId xmlns:a16="http://schemas.microsoft.com/office/drawing/2014/main" id="{697DBC01-CD88-509B-A70C-76E82C08ACCA}"/>
                      </a:ext>
                    </a:extLst>
                  </p:cNvPr>
                  <p:cNvSpPr/>
                  <p:nvPr/>
                </p:nvSpPr>
                <p:spPr>
                  <a:xfrm>
                    <a:off x="1752347" y="1460190"/>
                    <a:ext cx="99050" cy="68878"/>
                  </a:xfrm>
                  <a:custGeom>
                    <a:avLst/>
                    <a:gdLst>
                      <a:gd name="connsiteX0" fmla="*/ 570 w 99050"/>
                      <a:gd name="connsiteY0" fmla="*/ 11103 h 68878"/>
                      <a:gd name="connsiteX1" fmla="*/ 6284 w 99050"/>
                      <a:gd name="connsiteY1" fmla="*/ 1578 h 68878"/>
                      <a:gd name="connsiteX2" fmla="*/ 11047 w 99050"/>
                      <a:gd name="connsiteY2" fmla="*/ 626 h 68878"/>
                      <a:gd name="connsiteX3" fmla="*/ 96772 w 99050"/>
                      <a:gd name="connsiteY3" fmla="*/ 52061 h 68878"/>
                      <a:gd name="connsiteX4" fmla="*/ 98677 w 99050"/>
                      <a:gd name="connsiteY4" fmla="*/ 56823 h 68878"/>
                      <a:gd name="connsiteX5" fmla="*/ 92962 w 99050"/>
                      <a:gd name="connsiteY5" fmla="*/ 67301 h 68878"/>
                      <a:gd name="connsiteX6" fmla="*/ 88200 w 99050"/>
                      <a:gd name="connsiteY6" fmla="*/ 68253 h 68878"/>
                      <a:gd name="connsiteX7" fmla="*/ 2475 w 99050"/>
                      <a:gd name="connsiteY7" fmla="*/ 16818 h 68878"/>
                      <a:gd name="connsiteX8" fmla="*/ 570 w 99050"/>
                      <a:gd name="connsiteY8" fmla="*/ 11103 h 6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050" h="68878">
                        <a:moveTo>
                          <a:pt x="570" y="11103"/>
                        </a:moveTo>
                        <a:lnTo>
                          <a:pt x="6284" y="1578"/>
                        </a:lnTo>
                        <a:cubicBezTo>
                          <a:pt x="7237" y="-327"/>
                          <a:pt x="9142" y="-327"/>
                          <a:pt x="11047" y="626"/>
                        </a:cubicBezTo>
                        <a:lnTo>
                          <a:pt x="96772" y="52061"/>
                        </a:lnTo>
                        <a:cubicBezTo>
                          <a:pt x="98677" y="53013"/>
                          <a:pt x="99630" y="54918"/>
                          <a:pt x="98677" y="56823"/>
                        </a:cubicBezTo>
                        <a:lnTo>
                          <a:pt x="92962" y="67301"/>
                        </a:lnTo>
                        <a:cubicBezTo>
                          <a:pt x="92009" y="69206"/>
                          <a:pt x="90105" y="69206"/>
                          <a:pt x="88200" y="68253"/>
                        </a:cubicBezTo>
                        <a:lnTo>
                          <a:pt x="2475" y="16818"/>
                        </a:lnTo>
                        <a:cubicBezTo>
                          <a:pt x="-383" y="13961"/>
                          <a:pt x="-383" y="12056"/>
                          <a:pt x="570" y="1110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4" name="Freeform 213">
                    <a:extLst>
                      <a:ext uri="{FF2B5EF4-FFF2-40B4-BE49-F238E27FC236}">
                        <a16:creationId xmlns:a16="http://schemas.microsoft.com/office/drawing/2014/main" id="{137EABD2-D3D1-EF38-DC7B-A4043FF3EFD1}"/>
                      </a:ext>
                    </a:extLst>
                  </p:cNvPr>
                  <p:cNvSpPr/>
                  <p:nvPr/>
                </p:nvSpPr>
                <p:spPr>
                  <a:xfrm>
                    <a:off x="1784063" y="1377137"/>
                    <a:ext cx="108204" cy="97826"/>
                  </a:xfrm>
                  <a:custGeom>
                    <a:avLst/>
                    <a:gdLst>
                      <a:gd name="connsiteX0" fmla="*/ 33623 w 108204"/>
                      <a:gd name="connsiteY0" fmla="*/ 91299 h 97826"/>
                      <a:gd name="connsiteX1" fmla="*/ 4096 w 108204"/>
                      <a:gd name="connsiteY1" fmla="*/ 24624 h 97826"/>
                      <a:gd name="connsiteX2" fmla="*/ 74581 w 108204"/>
                      <a:gd name="connsiteY2" fmla="*/ 6527 h 97826"/>
                      <a:gd name="connsiteX3" fmla="*/ 104108 w 108204"/>
                      <a:gd name="connsiteY3" fmla="*/ 73202 h 97826"/>
                      <a:gd name="connsiteX4" fmla="*/ 33623 w 108204"/>
                      <a:gd name="connsiteY4" fmla="*/ 91299 h 97826"/>
                      <a:gd name="connsiteX5" fmla="*/ 66961 w 108204"/>
                      <a:gd name="connsiteY5" fmla="*/ 22719 h 97826"/>
                      <a:gd name="connsiteX6" fmla="*/ 23146 w 108204"/>
                      <a:gd name="connsiteY6" fmla="*/ 34149 h 97826"/>
                      <a:gd name="connsiteX7" fmla="*/ 42196 w 108204"/>
                      <a:gd name="connsiteY7" fmla="*/ 76059 h 97826"/>
                      <a:gd name="connsiteX8" fmla="*/ 86011 w 108204"/>
                      <a:gd name="connsiteY8" fmla="*/ 64629 h 97826"/>
                      <a:gd name="connsiteX9" fmla="*/ 66961 w 108204"/>
                      <a:gd name="connsiteY9" fmla="*/ 22719 h 97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204" h="97826">
                        <a:moveTo>
                          <a:pt x="33623" y="91299"/>
                        </a:moveTo>
                        <a:cubicBezTo>
                          <a:pt x="6001" y="77964"/>
                          <a:pt x="-7334" y="48437"/>
                          <a:pt x="4096" y="24624"/>
                        </a:cubicBezTo>
                        <a:cubicBezTo>
                          <a:pt x="15526" y="812"/>
                          <a:pt x="46006" y="-6808"/>
                          <a:pt x="74581" y="6527"/>
                        </a:cubicBezTo>
                        <a:cubicBezTo>
                          <a:pt x="102203" y="19862"/>
                          <a:pt x="115538" y="49389"/>
                          <a:pt x="104108" y="73202"/>
                        </a:cubicBezTo>
                        <a:cubicBezTo>
                          <a:pt x="92678" y="97014"/>
                          <a:pt x="61246" y="104634"/>
                          <a:pt x="33623" y="91299"/>
                        </a:cubicBezTo>
                        <a:close/>
                        <a:moveTo>
                          <a:pt x="66961" y="22719"/>
                        </a:moveTo>
                        <a:cubicBezTo>
                          <a:pt x="48863" y="14147"/>
                          <a:pt x="29813" y="18909"/>
                          <a:pt x="23146" y="34149"/>
                        </a:cubicBezTo>
                        <a:cubicBezTo>
                          <a:pt x="15526" y="49389"/>
                          <a:pt x="23146" y="66534"/>
                          <a:pt x="42196" y="76059"/>
                        </a:cubicBezTo>
                        <a:cubicBezTo>
                          <a:pt x="61246" y="85584"/>
                          <a:pt x="79343" y="79869"/>
                          <a:pt x="86011" y="64629"/>
                        </a:cubicBezTo>
                        <a:cubicBezTo>
                          <a:pt x="92678" y="49389"/>
                          <a:pt x="85058" y="31292"/>
                          <a:pt x="66961" y="2271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5" name="Freeform 214">
                    <a:extLst>
                      <a:ext uri="{FF2B5EF4-FFF2-40B4-BE49-F238E27FC236}">
                        <a16:creationId xmlns:a16="http://schemas.microsoft.com/office/drawing/2014/main" id="{D54288EC-9C81-FA50-5F9E-3DF49B3019FB}"/>
                      </a:ext>
                    </a:extLst>
                  </p:cNvPr>
                  <p:cNvSpPr/>
                  <p:nvPr/>
                </p:nvSpPr>
                <p:spPr>
                  <a:xfrm>
                    <a:off x="1815781" y="1284230"/>
                    <a:ext cx="121920" cy="95997"/>
                  </a:xfrm>
                  <a:custGeom>
                    <a:avLst/>
                    <a:gdLst>
                      <a:gd name="connsiteX0" fmla="*/ 16193 w 121920"/>
                      <a:gd name="connsiteY0" fmla="*/ 13709 h 95997"/>
                      <a:gd name="connsiteX1" fmla="*/ 20003 w 121920"/>
                      <a:gd name="connsiteY1" fmla="*/ 2279 h 95997"/>
                      <a:gd name="connsiteX2" fmla="*/ 24765 w 121920"/>
                      <a:gd name="connsiteY2" fmla="*/ 374 h 95997"/>
                      <a:gd name="connsiteX3" fmla="*/ 119063 w 121920"/>
                      <a:gd name="connsiteY3" fmla="*/ 32759 h 95997"/>
                      <a:gd name="connsiteX4" fmla="*/ 121920 w 121920"/>
                      <a:gd name="connsiteY4" fmla="*/ 36569 h 95997"/>
                      <a:gd name="connsiteX5" fmla="*/ 119063 w 121920"/>
                      <a:gd name="connsiteY5" fmla="*/ 44188 h 95997"/>
                      <a:gd name="connsiteX6" fmla="*/ 115253 w 121920"/>
                      <a:gd name="connsiteY6" fmla="*/ 47046 h 95997"/>
                      <a:gd name="connsiteX7" fmla="*/ 43815 w 121920"/>
                      <a:gd name="connsiteY7" fmla="*/ 58476 h 95997"/>
                      <a:gd name="connsiteX8" fmla="*/ 102870 w 121920"/>
                      <a:gd name="connsiteY8" fmla="*/ 78479 h 95997"/>
                      <a:gd name="connsiteX9" fmla="*/ 105728 w 121920"/>
                      <a:gd name="connsiteY9" fmla="*/ 82288 h 95997"/>
                      <a:gd name="connsiteX10" fmla="*/ 101918 w 121920"/>
                      <a:gd name="connsiteY10" fmla="*/ 93719 h 95997"/>
                      <a:gd name="connsiteX11" fmla="*/ 97155 w 121920"/>
                      <a:gd name="connsiteY11" fmla="*/ 95624 h 95997"/>
                      <a:gd name="connsiteX12" fmla="*/ 2858 w 121920"/>
                      <a:gd name="connsiteY12" fmla="*/ 63238 h 95997"/>
                      <a:gd name="connsiteX13" fmla="*/ 0 w 121920"/>
                      <a:gd name="connsiteY13" fmla="*/ 59429 h 95997"/>
                      <a:gd name="connsiteX14" fmla="*/ 2858 w 121920"/>
                      <a:gd name="connsiteY14" fmla="*/ 51809 h 95997"/>
                      <a:gd name="connsiteX15" fmla="*/ 6668 w 121920"/>
                      <a:gd name="connsiteY15" fmla="*/ 48951 h 95997"/>
                      <a:gd name="connsiteX16" fmla="*/ 78105 w 121920"/>
                      <a:gd name="connsiteY16" fmla="*/ 37521 h 95997"/>
                      <a:gd name="connsiteX17" fmla="*/ 19050 w 121920"/>
                      <a:gd name="connsiteY17" fmla="*/ 17519 h 95997"/>
                      <a:gd name="connsiteX18" fmla="*/ 16193 w 121920"/>
                      <a:gd name="connsiteY18" fmla="*/ 13709 h 95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 h="95997">
                        <a:moveTo>
                          <a:pt x="16193" y="13709"/>
                        </a:moveTo>
                        <a:lnTo>
                          <a:pt x="20003" y="2279"/>
                        </a:lnTo>
                        <a:cubicBezTo>
                          <a:pt x="20955" y="374"/>
                          <a:pt x="21908" y="-579"/>
                          <a:pt x="24765" y="374"/>
                        </a:cubicBezTo>
                        <a:lnTo>
                          <a:pt x="119063" y="32759"/>
                        </a:lnTo>
                        <a:cubicBezTo>
                          <a:pt x="120968" y="33711"/>
                          <a:pt x="121920" y="34663"/>
                          <a:pt x="121920" y="36569"/>
                        </a:cubicBezTo>
                        <a:lnTo>
                          <a:pt x="119063" y="44188"/>
                        </a:lnTo>
                        <a:cubicBezTo>
                          <a:pt x="118110" y="46094"/>
                          <a:pt x="117158" y="47046"/>
                          <a:pt x="115253" y="47046"/>
                        </a:cubicBezTo>
                        <a:lnTo>
                          <a:pt x="43815" y="58476"/>
                        </a:lnTo>
                        <a:lnTo>
                          <a:pt x="102870" y="78479"/>
                        </a:lnTo>
                        <a:cubicBezTo>
                          <a:pt x="104775" y="79431"/>
                          <a:pt x="105728" y="80384"/>
                          <a:pt x="105728" y="82288"/>
                        </a:cubicBezTo>
                        <a:lnTo>
                          <a:pt x="101918" y="93719"/>
                        </a:lnTo>
                        <a:cubicBezTo>
                          <a:pt x="100965" y="95624"/>
                          <a:pt x="100013" y="96576"/>
                          <a:pt x="97155" y="95624"/>
                        </a:cubicBezTo>
                        <a:lnTo>
                          <a:pt x="2858" y="63238"/>
                        </a:lnTo>
                        <a:cubicBezTo>
                          <a:pt x="953" y="62286"/>
                          <a:pt x="0" y="61334"/>
                          <a:pt x="0" y="59429"/>
                        </a:cubicBezTo>
                        <a:lnTo>
                          <a:pt x="2858" y="51809"/>
                        </a:lnTo>
                        <a:cubicBezTo>
                          <a:pt x="3810" y="49904"/>
                          <a:pt x="4763" y="48951"/>
                          <a:pt x="6668" y="48951"/>
                        </a:cubicBezTo>
                        <a:lnTo>
                          <a:pt x="78105" y="37521"/>
                        </a:lnTo>
                        <a:lnTo>
                          <a:pt x="19050" y="17519"/>
                        </a:lnTo>
                        <a:cubicBezTo>
                          <a:pt x="17145" y="16566"/>
                          <a:pt x="16193" y="15613"/>
                          <a:pt x="16193" y="1370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55" name="Graphic 4">
                  <a:extLst>
                    <a:ext uri="{FF2B5EF4-FFF2-40B4-BE49-F238E27FC236}">
                      <a16:creationId xmlns:a16="http://schemas.microsoft.com/office/drawing/2014/main" id="{4A8A71EF-2579-3EB5-53DC-CF0EDEE020BF}"/>
                    </a:ext>
                  </a:extLst>
                </p:cNvPr>
                <p:cNvGrpSpPr/>
                <p:nvPr/>
              </p:nvGrpSpPr>
              <p:grpSpPr>
                <a:xfrm>
                  <a:off x="414654" y="833119"/>
                  <a:ext cx="1267777" cy="394335"/>
                  <a:chOff x="414654" y="833119"/>
                  <a:chExt cx="1267777" cy="394335"/>
                </a:xfrm>
                <a:solidFill>
                  <a:srgbClr val="231F20"/>
                </a:solidFill>
              </p:grpSpPr>
              <p:sp>
                <p:nvSpPr>
                  <p:cNvPr id="197" name="Freeform 196">
                    <a:extLst>
                      <a:ext uri="{FF2B5EF4-FFF2-40B4-BE49-F238E27FC236}">
                        <a16:creationId xmlns:a16="http://schemas.microsoft.com/office/drawing/2014/main" id="{250754B9-1FA4-3286-0F8D-1C2D680D71D8}"/>
                      </a:ext>
                    </a:extLst>
                  </p:cNvPr>
                  <p:cNvSpPr/>
                  <p:nvPr/>
                </p:nvSpPr>
                <p:spPr>
                  <a:xfrm>
                    <a:off x="414654" y="841691"/>
                    <a:ext cx="63817" cy="376237"/>
                  </a:xfrm>
                  <a:custGeom>
                    <a:avLst/>
                    <a:gdLst>
                      <a:gd name="connsiteX0" fmla="*/ 63817 w 63817"/>
                      <a:gd name="connsiteY0" fmla="*/ 0 h 376237"/>
                      <a:gd name="connsiteX1" fmla="*/ 63817 w 63817"/>
                      <a:gd name="connsiteY1" fmla="*/ 376238 h 376237"/>
                      <a:gd name="connsiteX2" fmla="*/ 0 w 63817"/>
                      <a:gd name="connsiteY2" fmla="*/ 376238 h 376237"/>
                      <a:gd name="connsiteX3" fmla="*/ 0 w 63817"/>
                      <a:gd name="connsiteY3" fmla="*/ 0 h 376237"/>
                      <a:gd name="connsiteX4" fmla="*/ 63817 w 63817"/>
                      <a:gd name="connsiteY4" fmla="*/ 0 h 3762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817" h="376237">
                        <a:moveTo>
                          <a:pt x="63817" y="0"/>
                        </a:moveTo>
                        <a:lnTo>
                          <a:pt x="63817" y="376238"/>
                        </a:lnTo>
                        <a:lnTo>
                          <a:pt x="0" y="376238"/>
                        </a:lnTo>
                        <a:lnTo>
                          <a:pt x="0" y="0"/>
                        </a:lnTo>
                        <a:lnTo>
                          <a:pt x="63817"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8" name="Freeform 197">
                    <a:extLst>
                      <a:ext uri="{FF2B5EF4-FFF2-40B4-BE49-F238E27FC236}">
                        <a16:creationId xmlns:a16="http://schemas.microsoft.com/office/drawing/2014/main" id="{3BF29D43-BDF2-08F4-5998-070048A3DFDB}"/>
                      </a:ext>
                    </a:extLst>
                  </p:cNvPr>
                  <p:cNvSpPr/>
                  <p:nvPr/>
                </p:nvSpPr>
                <p:spPr>
                  <a:xfrm>
                    <a:off x="519429" y="841691"/>
                    <a:ext cx="142875" cy="376237"/>
                  </a:xfrm>
                  <a:custGeom>
                    <a:avLst/>
                    <a:gdLst>
                      <a:gd name="connsiteX0" fmla="*/ 142875 w 142875"/>
                      <a:gd name="connsiteY0" fmla="*/ 0 h 376237"/>
                      <a:gd name="connsiteX1" fmla="*/ 142875 w 142875"/>
                      <a:gd name="connsiteY1" fmla="*/ 376238 h 376237"/>
                      <a:gd name="connsiteX2" fmla="*/ 86678 w 142875"/>
                      <a:gd name="connsiteY2" fmla="*/ 376238 h 376237"/>
                      <a:gd name="connsiteX3" fmla="*/ 53340 w 142875"/>
                      <a:gd name="connsiteY3" fmla="*/ 204788 h 376237"/>
                      <a:gd name="connsiteX4" fmla="*/ 53340 w 142875"/>
                      <a:gd name="connsiteY4" fmla="*/ 376238 h 376237"/>
                      <a:gd name="connsiteX5" fmla="*/ 0 w 142875"/>
                      <a:gd name="connsiteY5" fmla="*/ 376238 h 376237"/>
                      <a:gd name="connsiteX6" fmla="*/ 0 w 142875"/>
                      <a:gd name="connsiteY6" fmla="*/ 0 h 376237"/>
                      <a:gd name="connsiteX7" fmla="*/ 53340 w 142875"/>
                      <a:gd name="connsiteY7" fmla="*/ 0 h 376237"/>
                      <a:gd name="connsiteX8" fmla="*/ 88583 w 142875"/>
                      <a:gd name="connsiteY8" fmla="*/ 169545 h 376237"/>
                      <a:gd name="connsiteX9" fmla="*/ 88583 w 142875"/>
                      <a:gd name="connsiteY9" fmla="*/ 0 h 376237"/>
                      <a:gd name="connsiteX10" fmla="*/ 142875 w 142875"/>
                      <a:gd name="connsiteY10" fmla="*/ 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2875" h="376237">
                        <a:moveTo>
                          <a:pt x="142875" y="0"/>
                        </a:moveTo>
                        <a:lnTo>
                          <a:pt x="142875" y="376238"/>
                        </a:lnTo>
                        <a:lnTo>
                          <a:pt x="86678" y="376238"/>
                        </a:lnTo>
                        <a:lnTo>
                          <a:pt x="53340" y="204788"/>
                        </a:lnTo>
                        <a:lnTo>
                          <a:pt x="53340" y="376238"/>
                        </a:lnTo>
                        <a:lnTo>
                          <a:pt x="0" y="376238"/>
                        </a:lnTo>
                        <a:lnTo>
                          <a:pt x="0" y="0"/>
                        </a:lnTo>
                        <a:lnTo>
                          <a:pt x="53340" y="0"/>
                        </a:lnTo>
                        <a:lnTo>
                          <a:pt x="88583" y="169545"/>
                        </a:lnTo>
                        <a:lnTo>
                          <a:pt x="88583" y="0"/>
                        </a:lnTo>
                        <a:lnTo>
                          <a:pt x="142875"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9" name="Freeform 198">
                    <a:extLst>
                      <a:ext uri="{FF2B5EF4-FFF2-40B4-BE49-F238E27FC236}">
                        <a16:creationId xmlns:a16="http://schemas.microsoft.com/office/drawing/2014/main" id="{55A1CFB6-4E50-EDEB-B0DF-E86DC09C82B7}"/>
                      </a:ext>
                    </a:extLst>
                  </p:cNvPr>
                  <p:cNvSpPr/>
                  <p:nvPr/>
                </p:nvSpPr>
                <p:spPr>
                  <a:xfrm>
                    <a:off x="696594" y="841691"/>
                    <a:ext cx="146684" cy="375285"/>
                  </a:xfrm>
                  <a:custGeom>
                    <a:avLst/>
                    <a:gdLst>
                      <a:gd name="connsiteX0" fmla="*/ 0 w 146684"/>
                      <a:gd name="connsiteY0" fmla="*/ 0 h 375285"/>
                      <a:gd name="connsiteX1" fmla="*/ 47625 w 146684"/>
                      <a:gd name="connsiteY1" fmla="*/ 0 h 375285"/>
                      <a:gd name="connsiteX2" fmla="*/ 109538 w 146684"/>
                      <a:gd name="connsiteY2" fmla="*/ 6667 h 375285"/>
                      <a:gd name="connsiteX3" fmla="*/ 134302 w 146684"/>
                      <a:gd name="connsiteY3" fmla="*/ 27623 h 375285"/>
                      <a:gd name="connsiteX4" fmla="*/ 144780 w 146684"/>
                      <a:gd name="connsiteY4" fmla="*/ 60960 h 375285"/>
                      <a:gd name="connsiteX5" fmla="*/ 146685 w 146684"/>
                      <a:gd name="connsiteY5" fmla="*/ 132398 h 375285"/>
                      <a:gd name="connsiteX6" fmla="*/ 146685 w 146684"/>
                      <a:gd name="connsiteY6" fmla="*/ 263842 h 375285"/>
                      <a:gd name="connsiteX7" fmla="*/ 143827 w 146684"/>
                      <a:gd name="connsiteY7" fmla="*/ 331470 h 375285"/>
                      <a:gd name="connsiteX8" fmla="*/ 133350 w 146684"/>
                      <a:gd name="connsiteY8" fmla="*/ 358140 h 375285"/>
                      <a:gd name="connsiteX9" fmla="*/ 114300 w 146684"/>
                      <a:gd name="connsiteY9" fmla="*/ 371475 h 375285"/>
                      <a:gd name="connsiteX10" fmla="*/ 80010 w 146684"/>
                      <a:gd name="connsiteY10" fmla="*/ 375285 h 375285"/>
                      <a:gd name="connsiteX11" fmla="*/ 0 w 146684"/>
                      <a:gd name="connsiteY11" fmla="*/ 375285 h 375285"/>
                      <a:gd name="connsiteX12" fmla="*/ 0 w 146684"/>
                      <a:gd name="connsiteY12" fmla="*/ 0 h 375285"/>
                      <a:gd name="connsiteX13" fmla="*/ 63817 w 146684"/>
                      <a:gd name="connsiteY13" fmla="*/ 64770 h 375285"/>
                      <a:gd name="connsiteX14" fmla="*/ 63817 w 146684"/>
                      <a:gd name="connsiteY14" fmla="*/ 312420 h 375285"/>
                      <a:gd name="connsiteX15" fmla="*/ 80963 w 146684"/>
                      <a:gd name="connsiteY15" fmla="*/ 303848 h 375285"/>
                      <a:gd name="connsiteX16" fmla="*/ 83820 w 146684"/>
                      <a:gd name="connsiteY16" fmla="*/ 258127 h 375285"/>
                      <a:gd name="connsiteX17" fmla="*/ 83820 w 146684"/>
                      <a:gd name="connsiteY17" fmla="*/ 111442 h 375285"/>
                      <a:gd name="connsiteX18" fmla="*/ 82867 w 146684"/>
                      <a:gd name="connsiteY18" fmla="*/ 79058 h 375285"/>
                      <a:gd name="connsiteX19" fmla="*/ 78105 w 146684"/>
                      <a:gd name="connsiteY19" fmla="*/ 68580 h 375285"/>
                      <a:gd name="connsiteX20" fmla="*/ 63817 w 146684"/>
                      <a:gd name="connsiteY20" fmla="*/ 64770 h 375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6684" h="375285">
                        <a:moveTo>
                          <a:pt x="0" y="0"/>
                        </a:moveTo>
                        <a:lnTo>
                          <a:pt x="47625" y="0"/>
                        </a:lnTo>
                        <a:cubicBezTo>
                          <a:pt x="78105" y="0"/>
                          <a:pt x="99060" y="1905"/>
                          <a:pt x="109538" y="6667"/>
                        </a:cubicBezTo>
                        <a:cubicBezTo>
                          <a:pt x="120015" y="11430"/>
                          <a:pt x="128588" y="18098"/>
                          <a:pt x="134302" y="27623"/>
                        </a:cubicBezTo>
                        <a:cubicBezTo>
                          <a:pt x="140017" y="37148"/>
                          <a:pt x="143827" y="48578"/>
                          <a:pt x="144780" y="60960"/>
                        </a:cubicBezTo>
                        <a:cubicBezTo>
                          <a:pt x="145733" y="73342"/>
                          <a:pt x="146685" y="97155"/>
                          <a:pt x="146685" y="132398"/>
                        </a:cubicBezTo>
                        <a:lnTo>
                          <a:pt x="146685" y="263842"/>
                        </a:lnTo>
                        <a:cubicBezTo>
                          <a:pt x="146685" y="297180"/>
                          <a:pt x="145733" y="320040"/>
                          <a:pt x="143827" y="331470"/>
                        </a:cubicBezTo>
                        <a:cubicBezTo>
                          <a:pt x="141922" y="342900"/>
                          <a:pt x="138113" y="351473"/>
                          <a:pt x="133350" y="358140"/>
                        </a:cubicBezTo>
                        <a:cubicBezTo>
                          <a:pt x="128588" y="364808"/>
                          <a:pt x="121920" y="368617"/>
                          <a:pt x="114300" y="371475"/>
                        </a:cubicBezTo>
                        <a:cubicBezTo>
                          <a:pt x="106680" y="374333"/>
                          <a:pt x="95250" y="375285"/>
                          <a:pt x="80010" y="375285"/>
                        </a:cubicBezTo>
                        <a:lnTo>
                          <a:pt x="0" y="375285"/>
                        </a:lnTo>
                        <a:lnTo>
                          <a:pt x="0" y="0"/>
                        </a:lnTo>
                        <a:close/>
                        <a:moveTo>
                          <a:pt x="63817" y="64770"/>
                        </a:moveTo>
                        <a:lnTo>
                          <a:pt x="63817" y="312420"/>
                        </a:lnTo>
                        <a:cubicBezTo>
                          <a:pt x="73342" y="312420"/>
                          <a:pt x="79058" y="309563"/>
                          <a:pt x="80963" y="303848"/>
                        </a:cubicBezTo>
                        <a:cubicBezTo>
                          <a:pt x="82867" y="298133"/>
                          <a:pt x="83820" y="282892"/>
                          <a:pt x="83820" y="258127"/>
                        </a:cubicBezTo>
                        <a:lnTo>
                          <a:pt x="83820" y="111442"/>
                        </a:lnTo>
                        <a:cubicBezTo>
                          <a:pt x="83820" y="94298"/>
                          <a:pt x="83820" y="83820"/>
                          <a:pt x="82867" y="79058"/>
                        </a:cubicBezTo>
                        <a:cubicBezTo>
                          <a:pt x="81915" y="74295"/>
                          <a:pt x="80963" y="70485"/>
                          <a:pt x="78105" y="68580"/>
                        </a:cubicBezTo>
                        <a:cubicBezTo>
                          <a:pt x="75247" y="65723"/>
                          <a:pt x="70485" y="64770"/>
                          <a:pt x="63817" y="64770"/>
                        </a:cubicBez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0" name="Freeform 199">
                    <a:extLst>
                      <a:ext uri="{FF2B5EF4-FFF2-40B4-BE49-F238E27FC236}">
                        <a16:creationId xmlns:a16="http://schemas.microsoft.com/office/drawing/2014/main" id="{5436D08C-B34B-2BE4-DBF9-30729196503A}"/>
                      </a:ext>
                    </a:extLst>
                  </p:cNvPr>
                  <p:cNvSpPr/>
                  <p:nvPr/>
                </p:nvSpPr>
                <p:spPr>
                  <a:xfrm>
                    <a:off x="882332" y="839786"/>
                    <a:ext cx="145732" cy="385762"/>
                  </a:xfrm>
                  <a:custGeom>
                    <a:avLst/>
                    <a:gdLst>
                      <a:gd name="connsiteX0" fmla="*/ 145733 w 145732"/>
                      <a:gd name="connsiteY0" fmla="*/ 1905 h 385762"/>
                      <a:gd name="connsiteX1" fmla="*/ 145733 w 145732"/>
                      <a:gd name="connsiteY1" fmla="*/ 253365 h 385762"/>
                      <a:gd name="connsiteX2" fmla="*/ 143827 w 145732"/>
                      <a:gd name="connsiteY2" fmla="*/ 313372 h 385762"/>
                      <a:gd name="connsiteX3" fmla="*/ 133350 w 145732"/>
                      <a:gd name="connsiteY3" fmla="*/ 348615 h 385762"/>
                      <a:gd name="connsiteX4" fmla="*/ 109538 w 145732"/>
                      <a:gd name="connsiteY4" fmla="*/ 376238 h 385762"/>
                      <a:gd name="connsiteX5" fmla="*/ 75247 w 145732"/>
                      <a:gd name="connsiteY5" fmla="*/ 385763 h 385762"/>
                      <a:gd name="connsiteX6" fmla="*/ 36195 w 145732"/>
                      <a:gd name="connsiteY6" fmla="*/ 374332 h 385762"/>
                      <a:gd name="connsiteX7" fmla="*/ 11430 w 145732"/>
                      <a:gd name="connsiteY7" fmla="*/ 344805 h 385762"/>
                      <a:gd name="connsiteX8" fmla="*/ 1905 w 145732"/>
                      <a:gd name="connsiteY8" fmla="*/ 306705 h 385762"/>
                      <a:gd name="connsiteX9" fmla="*/ 0 w 145732"/>
                      <a:gd name="connsiteY9" fmla="*/ 222885 h 385762"/>
                      <a:gd name="connsiteX10" fmla="*/ 0 w 145732"/>
                      <a:gd name="connsiteY10" fmla="*/ 0 h 385762"/>
                      <a:gd name="connsiteX11" fmla="*/ 63817 w 145732"/>
                      <a:gd name="connsiteY11" fmla="*/ 0 h 385762"/>
                      <a:gd name="connsiteX12" fmla="*/ 63817 w 145732"/>
                      <a:gd name="connsiteY12" fmla="*/ 281940 h 385762"/>
                      <a:gd name="connsiteX13" fmla="*/ 65722 w 145732"/>
                      <a:gd name="connsiteY13" fmla="*/ 313372 h 385762"/>
                      <a:gd name="connsiteX14" fmla="*/ 72390 w 145732"/>
                      <a:gd name="connsiteY14" fmla="*/ 320040 h 385762"/>
                      <a:gd name="connsiteX15" fmla="*/ 80010 w 145732"/>
                      <a:gd name="connsiteY15" fmla="*/ 312420 h 385762"/>
                      <a:gd name="connsiteX16" fmla="*/ 81915 w 145732"/>
                      <a:gd name="connsiteY16" fmla="*/ 277178 h 385762"/>
                      <a:gd name="connsiteX17" fmla="*/ 81915 w 145732"/>
                      <a:gd name="connsiteY17" fmla="*/ 0 h 385762"/>
                      <a:gd name="connsiteX18" fmla="*/ 145733 w 145732"/>
                      <a:gd name="connsiteY18" fmla="*/ 0 h 385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5732" h="385762">
                        <a:moveTo>
                          <a:pt x="145733" y="1905"/>
                        </a:moveTo>
                        <a:lnTo>
                          <a:pt x="145733" y="253365"/>
                        </a:lnTo>
                        <a:cubicBezTo>
                          <a:pt x="145733" y="281940"/>
                          <a:pt x="144780" y="301943"/>
                          <a:pt x="143827" y="313372"/>
                        </a:cubicBezTo>
                        <a:cubicBezTo>
                          <a:pt x="142875" y="324803"/>
                          <a:pt x="139065" y="337185"/>
                          <a:pt x="133350" y="348615"/>
                        </a:cubicBezTo>
                        <a:cubicBezTo>
                          <a:pt x="127635" y="360997"/>
                          <a:pt x="120015" y="369570"/>
                          <a:pt x="109538" y="376238"/>
                        </a:cubicBezTo>
                        <a:cubicBezTo>
                          <a:pt x="100013" y="382905"/>
                          <a:pt x="88583" y="385763"/>
                          <a:pt x="75247" y="385763"/>
                        </a:cubicBezTo>
                        <a:cubicBezTo>
                          <a:pt x="60960" y="385763"/>
                          <a:pt x="47625" y="381953"/>
                          <a:pt x="36195" y="374332"/>
                        </a:cubicBezTo>
                        <a:cubicBezTo>
                          <a:pt x="24765" y="366713"/>
                          <a:pt x="16192" y="357188"/>
                          <a:pt x="11430" y="344805"/>
                        </a:cubicBezTo>
                        <a:cubicBezTo>
                          <a:pt x="5715" y="332422"/>
                          <a:pt x="2858" y="320040"/>
                          <a:pt x="1905" y="306705"/>
                        </a:cubicBezTo>
                        <a:cubicBezTo>
                          <a:pt x="952" y="293370"/>
                          <a:pt x="0" y="265747"/>
                          <a:pt x="0" y="222885"/>
                        </a:cubicBezTo>
                        <a:lnTo>
                          <a:pt x="0" y="0"/>
                        </a:lnTo>
                        <a:lnTo>
                          <a:pt x="63817" y="0"/>
                        </a:lnTo>
                        <a:lnTo>
                          <a:pt x="63817" y="281940"/>
                        </a:lnTo>
                        <a:cubicBezTo>
                          <a:pt x="63817" y="298132"/>
                          <a:pt x="64770" y="308610"/>
                          <a:pt x="65722" y="313372"/>
                        </a:cubicBezTo>
                        <a:cubicBezTo>
                          <a:pt x="66675" y="318135"/>
                          <a:pt x="69533" y="320040"/>
                          <a:pt x="72390" y="320040"/>
                        </a:cubicBezTo>
                        <a:cubicBezTo>
                          <a:pt x="76200" y="320040"/>
                          <a:pt x="79058" y="317182"/>
                          <a:pt x="80010" y="312420"/>
                        </a:cubicBezTo>
                        <a:cubicBezTo>
                          <a:pt x="80963" y="307657"/>
                          <a:pt x="81915" y="295275"/>
                          <a:pt x="81915" y="277178"/>
                        </a:cubicBezTo>
                        <a:lnTo>
                          <a:pt x="81915" y="0"/>
                        </a:lnTo>
                        <a:lnTo>
                          <a:pt x="145733"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1" name="Freeform 200">
                    <a:extLst>
                      <a:ext uri="{FF2B5EF4-FFF2-40B4-BE49-F238E27FC236}">
                        <a16:creationId xmlns:a16="http://schemas.microsoft.com/office/drawing/2014/main" id="{07E611D4-5CA8-07CE-8016-609DB5EC3802}"/>
                      </a:ext>
                    </a:extLst>
                  </p:cNvPr>
                  <p:cNvSpPr/>
                  <p:nvPr/>
                </p:nvSpPr>
                <p:spPr>
                  <a:xfrm>
                    <a:off x="1057591" y="833119"/>
                    <a:ext cx="144779" cy="394335"/>
                  </a:xfrm>
                  <a:custGeom>
                    <a:avLst/>
                    <a:gdLst>
                      <a:gd name="connsiteX0" fmla="*/ 139065 w 144779"/>
                      <a:gd name="connsiteY0" fmla="*/ 122873 h 394335"/>
                      <a:gd name="connsiteX1" fmla="*/ 80010 w 144779"/>
                      <a:gd name="connsiteY1" fmla="*/ 122873 h 394335"/>
                      <a:gd name="connsiteX2" fmla="*/ 80010 w 144779"/>
                      <a:gd name="connsiteY2" fmla="*/ 95250 h 394335"/>
                      <a:gd name="connsiteX3" fmla="*/ 78105 w 144779"/>
                      <a:gd name="connsiteY3" fmla="*/ 70485 h 394335"/>
                      <a:gd name="connsiteX4" fmla="*/ 70485 w 144779"/>
                      <a:gd name="connsiteY4" fmla="*/ 64770 h 394335"/>
                      <a:gd name="connsiteX5" fmla="*/ 61913 w 144779"/>
                      <a:gd name="connsiteY5" fmla="*/ 72390 h 394335"/>
                      <a:gd name="connsiteX6" fmla="*/ 59055 w 144779"/>
                      <a:gd name="connsiteY6" fmla="*/ 94298 h 394335"/>
                      <a:gd name="connsiteX7" fmla="*/ 61913 w 144779"/>
                      <a:gd name="connsiteY7" fmla="*/ 122873 h 394335"/>
                      <a:gd name="connsiteX8" fmla="*/ 80010 w 144779"/>
                      <a:gd name="connsiteY8" fmla="*/ 145733 h 394335"/>
                      <a:gd name="connsiteX9" fmla="*/ 133350 w 144779"/>
                      <a:gd name="connsiteY9" fmla="*/ 209550 h 394335"/>
                      <a:gd name="connsiteX10" fmla="*/ 144780 w 144779"/>
                      <a:gd name="connsiteY10" fmla="*/ 289560 h 394335"/>
                      <a:gd name="connsiteX11" fmla="*/ 139065 w 144779"/>
                      <a:gd name="connsiteY11" fmla="*/ 348615 h 394335"/>
                      <a:gd name="connsiteX12" fmla="*/ 115253 w 144779"/>
                      <a:gd name="connsiteY12" fmla="*/ 381000 h 394335"/>
                      <a:gd name="connsiteX13" fmla="*/ 74295 w 144779"/>
                      <a:gd name="connsiteY13" fmla="*/ 394335 h 394335"/>
                      <a:gd name="connsiteX14" fmla="*/ 30480 w 144779"/>
                      <a:gd name="connsiteY14" fmla="*/ 379095 h 394335"/>
                      <a:gd name="connsiteX15" fmla="*/ 6667 w 144779"/>
                      <a:gd name="connsiteY15" fmla="*/ 340995 h 394335"/>
                      <a:gd name="connsiteX16" fmla="*/ 953 w 144779"/>
                      <a:gd name="connsiteY16" fmla="*/ 275273 h 394335"/>
                      <a:gd name="connsiteX17" fmla="*/ 953 w 144779"/>
                      <a:gd name="connsiteY17" fmla="*/ 250508 h 394335"/>
                      <a:gd name="connsiteX18" fmla="*/ 60008 w 144779"/>
                      <a:gd name="connsiteY18" fmla="*/ 250508 h 394335"/>
                      <a:gd name="connsiteX19" fmla="*/ 60008 w 144779"/>
                      <a:gd name="connsiteY19" fmla="*/ 296227 h 394335"/>
                      <a:gd name="connsiteX20" fmla="*/ 62865 w 144779"/>
                      <a:gd name="connsiteY20" fmla="*/ 323850 h 394335"/>
                      <a:gd name="connsiteX21" fmla="*/ 71438 w 144779"/>
                      <a:gd name="connsiteY21" fmla="*/ 329565 h 394335"/>
                      <a:gd name="connsiteX22" fmla="*/ 80963 w 144779"/>
                      <a:gd name="connsiteY22" fmla="*/ 321945 h 394335"/>
                      <a:gd name="connsiteX23" fmla="*/ 83820 w 144779"/>
                      <a:gd name="connsiteY23" fmla="*/ 299085 h 394335"/>
                      <a:gd name="connsiteX24" fmla="*/ 78105 w 144779"/>
                      <a:gd name="connsiteY24" fmla="*/ 255270 h 394335"/>
                      <a:gd name="connsiteX25" fmla="*/ 48578 w 144779"/>
                      <a:gd name="connsiteY25" fmla="*/ 220980 h 394335"/>
                      <a:gd name="connsiteX26" fmla="*/ 17145 w 144779"/>
                      <a:gd name="connsiteY26" fmla="*/ 185737 h 394335"/>
                      <a:gd name="connsiteX27" fmla="*/ 4763 w 144779"/>
                      <a:gd name="connsiteY27" fmla="*/ 155258 h 394335"/>
                      <a:gd name="connsiteX28" fmla="*/ 0 w 144779"/>
                      <a:gd name="connsiteY28" fmla="*/ 105727 h 394335"/>
                      <a:gd name="connsiteX29" fmla="*/ 7620 w 144779"/>
                      <a:gd name="connsiteY29" fmla="*/ 42863 h 394335"/>
                      <a:gd name="connsiteX30" fmla="*/ 30480 w 144779"/>
                      <a:gd name="connsiteY30" fmla="*/ 11430 h 394335"/>
                      <a:gd name="connsiteX31" fmla="*/ 69533 w 144779"/>
                      <a:gd name="connsiteY31" fmla="*/ 0 h 394335"/>
                      <a:gd name="connsiteX32" fmla="*/ 111442 w 144779"/>
                      <a:gd name="connsiteY32" fmla="*/ 12383 h 394335"/>
                      <a:gd name="connsiteX33" fmla="*/ 134303 w 144779"/>
                      <a:gd name="connsiteY33" fmla="*/ 43815 h 394335"/>
                      <a:gd name="connsiteX34" fmla="*/ 140017 w 144779"/>
                      <a:gd name="connsiteY34" fmla="*/ 107633 h 394335"/>
                      <a:gd name="connsiteX35" fmla="*/ 140017 w 144779"/>
                      <a:gd name="connsiteY35" fmla="*/ 122873 h 394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44779" h="394335">
                        <a:moveTo>
                          <a:pt x="139065" y="122873"/>
                        </a:moveTo>
                        <a:lnTo>
                          <a:pt x="80010" y="122873"/>
                        </a:lnTo>
                        <a:lnTo>
                          <a:pt x="80010" y="95250"/>
                        </a:lnTo>
                        <a:cubicBezTo>
                          <a:pt x="80010" y="81915"/>
                          <a:pt x="79058" y="74295"/>
                          <a:pt x="78105" y="70485"/>
                        </a:cubicBezTo>
                        <a:cubicBezTo>
                          <a:pt x="76200" y="66675"/>
                          <a:pt x="74295" y="64770"/>
                          <a:pt x="70485" y="64770"/>
                        </a:cubicBezTo>
                        <a:cubicBezTo>
                          <a:pt x="66675" y="64770"/>
                          <a:pt x="63817" y="67627"/>
                          <a:pt x="61913" y="72390"/>
                        </a:cubicBezTo>
                        <a:cubicBezTo>
                          <a:pt x="60008" y="77152"/>
                          <a:pt x="59055" y="84773"/>
                          <a:pt x="59055" y="94298"/>
                        </a:cubicBezTo>
                        <a:cubicBezTo>
                          <a:pt x="59055" y="106680"/>
                          <a:pt x="60008" y="116205"/>
                          <a:pt x="61913" y="122873"/>
                        </a:cubicBezTo>
                        <a:cubicBezTo>
                          <a:pt x="63817" y="129540"/>
                          <a:pt x="70485" y="137160"/>
                          <a:pt x="80010" y="145733"/>
                        </a:cubicBezTo>
                        <a:cubicBezTo>
                          <a:pt x="108585" y="171450"/>
                          <a:pt x="125730" y="192405"/>
                          <a:pt x="133350" y="209550"/>
                        </a:cubicBezTo>
                        <a:cubicBezTo>
                          <a:pt x="140970" y="225742"/>
                          <a:pt x="144780" y="252412"/>
                          <a:pt x="144780" y="289560"/>
                        </a:cubicBezTo>
                        <a:cubicBezTo>
                          <a:pt x="144780" y="316230"/>
                          <a:pt x="142875" y="336233"/>
                          <a:pt x="139065" y="348615"/>
                        </a:cubicBezTo>
                        <a:cubicBezTo>
                          <a:pt x="135255" y="360998"/>
                          <a:pt x="126683" y="372427"/>
                          <a:pt x="115253" y="381000"/>
                        </a:cubicBezTo>
                        <a:cubicBezTo>
                          <a:pt x="103823" y="389573"/>
                          <a:pt x="89535" y="394335"/>
                          <a:pt x="74295" y="394335"/>
                        </a:cubicBezTo>
                        <a:cubicBezTo>
                          <a:pt x="57150" y="394335"/>
                          <a:pt x="42863" y="389573"/>
                          <a:pt x="30480" y="379095"/>
                        </a:cubicBezTo>
                        <a:cubicBezTo>
                          <a:pt x="18098" y="369570"/>
                          <a:pt x="10478" y="356235"/>
                          <a:pt x="6667" y="340995"/>
                        </a:cubicBezTo>
                        <a:cubicBezTo>
                          <a:pt x="2858" y="325755"/>
                          <a:pt x="953" y="303848"/>
                          <a:pt x="953" y="275273"/>
                        </a:cubicBezTo>
                        <a:lnTo>
                          <a:pt x="953" y="250508"/>
                        </a:lnTo>
                        <a:lnTo>
                          <a:pt x="60008" y="250508"/>
                        </a:lnTo>
                        <a:lnTo>
                          <a:pt x="60008" y="296227"/>
                        </a:lnTo>
                        <a:cubicBezTo>
                          <a:pt x="60008" y="310515"/>
                          <a:pt x="60960" y="319087"/>
                          <a:pt x="62865" y="323850"/>
                        </a:cubicBezTo>
                        <a:cubicBezTo>
                          <a:pt x="64770" y="327660"/>
                          <a:pt x="67628" y="329565"/>
                          <a:pt x="71438" y="329565"/>
                        </a:cubicBezTo>
                        <a:cubicBezTo>
                          <a:pt x="75248" y="329565"/>
                          <a:pt x="79058" y="326708"/>
                          <a:pt x="80963" y="321945"/>
                        </a:cubicBezTo>
                        <a:cubicBezTo>
                          <a:pt x="82867" y="317183"/>
                          <a:pt x="83820" y="309562"/>
                          <a:pt x="83820" y="299085"/>
                        </a:cubicBezTo>
                        <a:cubicBezTo>
                          <a:pt x="83820" y="277177"/>
                          <a:pt x="81915" y="262890"/>
                          <a:pt x="78105" y="255270"/>
                        </a:cubicBezTo>
                        <a:cubicBezTo>
                          <a:pt x="74295" y="248602"/>
                          <a:pt x="63817" y="237173"/>
                          <a:pt x="48578" y="220980"/>
                        </a:cubicBezTo>
                        <a:cubicBezTo>
                          <a:pt x="32385" y="204787"/>
                          <a:pt x="21908" y="193358"/>
                          <a:pt x="17145" y="185737"/>
                        </a:cubicBezTo>
                        <a:cubicBezTo>
                          <a:pt x="12383" y="178117"/>
                          <a:pt x="7620" y="168592"/>
                          <a:pt x="4763" y="155258"/>
                        </a:cubicBezTo>
                        <a:cubicBezTo>
                          <a:pt x="953" y="141923"/>
                          <a:pt x="0" y="125730"/>
                          <a:pt x="0" y="105727"/>
                        </a:cubicBezTo>
                        <a:cubicBezTo>
                          <a:pt x="0" y="77152"/>
                          <a:pt x="2858" y="56197"/>
                          <a:pt x="7620" y="42863"/>
                        </a:cubicBezTo>
                        <a:cubicBezTo>
                          <a:pt x="12383" y="29527"/>
                          <a:pt x="20003" y="19050"/>
                          <a:pt x="30480" y="11430"/>
                        </a:cubicBezTo>
                        <a:cubicBezTo>
                          <a:pt x="40958" y="3810"/>
                          <a:pt x="54292" y="0"/>
                          <a:pt x="69533" y="0"/>
                        </a:cubicBezTo>
                        <a:cubicBezTo>
                          <a:pt x="85725" y="0"/>
                          <a:pt x="100013" y="3810"/>
                          <a:pt x="111442" y="12383"/>
                        </a:cubicBezTo>
                        <a:cubicBezTo>
                          <a:pt x="122873" y="20955"/>
                          <a:pt x="130492" y="30480"/>
                          <a:pt x="134303" y="43815"/>
                        </a:cubicBezTo>
                        <a:cubicBezTo>
                          <a:pt x="138113" y="56197"/>
                          <a:pt x="140017" y="77152"/>
                          <a:pt x="140017" y="107633"/>
                        </a:cubicBezTo>
                        <a:lnTo>
                          <a:pt x="140017" y="122873"/>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2" name="Freeform 201">
                    <a:extLst>
                      <a:ext uri="{FF2B5EF4-FFF2-40B4-BE49-F238E27FC236}">
                        <a16:creationId xmlns:a16="http://schemas.microsoft.com/office/drawing/2014/main" id="{934A9912-52BF-A673-0D7A-1D05F1E2B8C7}"/>
                      </a:ext>
                    </a:extLst>
                  </p:cNvPr>
                  <p:cNvSpPr/>
                  <p:nvPr/>
                </p:nvSpPr>
                <p:spPr>
                  <a:xfrm>
                    <a:off x="1212849" y="841691"/>
                    <a:ext cx="140017" cy="376237"/>
                  </a:xfrm>
                  <a:custGeom>
                    <a:avLst/>
                    <a:gdLst>
                      <a:gd name="connsiteX0" fmla="*/ 140017 w 140017"/>
                      <a:gd name="connsiteY0" fmla="*/ 0 h 376237"/>
                      <a:gd name="connsiteX1" fmla="*/ 140017 w 140017"/>
                      <a:gd name="connsiteY1" fmla="*/ 75248 h 376237"/>
                      <a:gd name="connsiteX2" fmla="*/ 101917 w 140017"/>
                      <a:gd name="connsiteY2" fmla="*/ 75248 h 376237"/>
                      <a:gd name="connsiteX3" fmla="*/ 101917 w 140017"/>
                      <a:gd name="connsiteY3" fmla="*/ 376238 h 376237"/>
                      <a:gd name="connsiteX4" fmla="*/ 38100 w 140017"/>
                      <a:gd name="connsiteY4" fmla="*/ 376238 h 376237"/>
                      <a:gd name="connsiteX5" fmla="*/ 38100 w 140017"/>
                      <a:gd name="connsiteY5" fmla="*/ 75248 h 376237"/>
                      <a:gd name="connsiteX6" fmla="*/ 0 w 140017"/>
                      <a:gd name="connsiteY6" fmla="*/ 75248 h 376237"/>
                      <a:gd name="connsiteX7" fmla="*/ 0 w 140017"/>
                      <a:gd name="connsiteY7" fmla="*/ 0 h 376237"/>
                      <a:gd name="connsiteX8" fmla="*/ 140017 w 140017"/>
                      <a:gd name="connsiteY8" fmla="*/ 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17" h="376237">
                        <a:moveTo>
                          <a:pt x="140017" y="0"/>
                        </a:moveTo>
                        <a:lnTo>
                          <a:pt x="140017" y="75248"/>
                        </a:lnTo>
                        <a:lnTo>
                          <a:pt x="101917" y="75248"/>
                        </a:lnTo>
                        <a:lnTo>
                          <a:pt x="101917" y="376238"/>
                        </a:lnTo>
                        <a:lnTo>
                          <a:pt x="38100" y="376238"/>
                        </a:lnTo>
                        <a:lnTo>
                          <a:pt x="38100" y="75248"/>
                        </a:lnTo>
                        <a:lnTo>
                          <a:pt x="0" y="75248"/>
                        </a:lnTo>
                        <a:lnTo>
                          <a:pt x="0" y="0"/>
                        </a:lnTo>
                        <a:lnTo>
                          <a:pt x="140017"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3" name="Freeform 202">
                    <a:extLst>
                      <a:ext uri="{FF2B5EF4-FFF2-40B4-BE49-F238E27FC236}">
                        <a16:creationId xmlns:a16="http://schemas.microsoft.com/office/drawing/2014/main" id="{CCE5AA66-890A-6EDF-9C71-F06EE0C75E41}"/>
                      </a:ext>
                    </a:extLst>
                  </p:cNvPr>
                  <p:cNvSpPr/>
                  <p:nvPr/>
                </p:nvSpPr>
                <p:spPr>
                  <a:xfrm>
                    <a:off x="1376679" y="841691"/>
                    <a:ext cx="142875" cy="376237"/>
                  </a:xfrm>
                  <a:custGeom>
                    <a:avLst/>
                    <a:gdLst>
                      <a:gd name="connsiteX0" fmla="*/ 0 w 142875"/>
                      <a:gd name="connsiteY0" fmla="*/ 0 h 376237"/>
                      <a:gd name="connsiteX1" fmla="*/ 44767 w 142875"/>
                      <a:gd name="connsiteY1" fmla="*/ 0 h 376237"/>
                      <a:gd name="connsiteX2" fmla="*/ 105727 w 142875"/>
                      <a:gd name="connsiteY2" fmla="*/ 5715 h 376237"/>
                      <a:gd name="connsiteX3" fmla="*/ 131445 w 142875"/>
                      <a:gd name="connsiteY3" fmla="*/ 33338 h 376237"/>
                      <a:gd name="connsiteX4" fmla="*/ 141923 w 142875"/>
                      <a:gd name="connsiteY4" fmla="*/ 103823 h 376237"/>
                      <a:gd name="connsiteX5" fmla="*/ 135255 w 142875"/>
                      <a:gd name="connsiteY5" fmla="*/ 162877 h 376237"/>
                      <a:gd name="connsiteX6" fmla="*/ 107633 w 142875"/>
                      <a:gd name="connsiteY6" fmla="*/ 180975 h 376237"/>
                      <a:gd name="connsiteX7" fmla="*/ 133350 w 142875"/>
                      <a:gd name="connsiteY7" fmla="*/ 200025 h 376237"/>
                      <a:gd name="connsiteX8" fmla="*/ 140970 w 142875"/>
                      <a:gd name="connsiteY8" fmla="*/ 221933 h 376237"/>
                      <a:gd name="connsiteX9" fmla="*/ 142875 w 142875"/>
                      <a:gd name="connsiteY9" fmla="*/ 277177 h 376237"/>
                      <a:gd name="connsiteX10" fmla="*/ 142875 w 142875"/>
                      <a:gd name="connsiteY10" fmla="*/ 376238 h 376237"/>
                      <a:gd name="connsiteX11" fmla="*/ 83820 w 142875"/>
                      <a:gd name="connsiteY11" fmla="*/ 376238 h 376237"/>
                      <a:gd name="connsiteX12" fmla="*/ 83820 w 142875"/>
                      <a:gd name="connsiteY12" fmla="*/ 251460 h 376237"/>
                      <a:gd name="connsiteX13" fmla="*/ 80963 w 142875"/>
                      <a:gd name="connsiteY13" fmla="*/ 214313 h 376237"/>
                      <a:gd name="connsiteX14" fmla="*/ 64770 w 142875"/>
                      <a:gd name="connsiteY14" fmla="*/ 206692 h 376237"/>
                      <a:gd name="connsiteX15" fmla="*/ 64770 w 142875"/>
                      <a:gd name="connsiteY15" fmla="*/ 376238 h 376237"/>
                      <a:gd name="connsiteX16" fmla="*/ 953 w 142875"/>
                      <a:gd name="connsiteY16" fmla="*/ 376238 h 376237"/>
                      <a:gd name="connsiteX17" fmla="*/ 953 w 142875"/>
                      <a:gd name="connsiteY17" fmla="*/ 0 h 376237"/>
                      <a:gd name="connsiteX18" fmla="*/ 63817 w 142875"/>
                      <a:gd name="connsiteY18" fmla="*/ 64770 h 376237"/>
                      <a:gd name="connsiteX19" fmla="*/ 63817 w 142875"/>
                      <a:gd name="connsiteY19" fmla="*/ 148590 h 376237"/>
                      <a:gd name="connsiteX20" fmla="*/ 79058 w 142875"/>
                      <a:gd name="connsiteY20" fmla="*/ 143827 h 376237"/>
                      <a:gd name="connsiteX21" fmla="*/ 83820 w 142875"/>
                      <a:gd name="connsiteY21" fmla="*/ 114300 h 376237"/>
                      <a:gd name="connsiteX22" fmla="*/ 83820 w 142875"/>
                      <a:gd name="connsiteY22" fmla="*/ 93345 h 376237"/>
                      <a:gd name="connsiteX23" fmla="*/ 80010 w 142875"/>
                      <a:gd name="connsiteY23" fmla="*/ 69533 h 376237"/>
                      <a:gd name="connsiteX24" fmla="*/ 63817 w 142875"/>
                      <a:gd name="connsiteY24" fmla="*/ 6477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2875" h="376237">
                        <a:moveTo>
                          <a:pt x="0" y="0"/>
                        </a:moveTo>
                        <a:lnTo>
                          <a:pt x="44767" y="0"/>
                        </a:lnTo>
                        <a:cubicBezTo>
                          <a:pt x="75248" y="0"/>
                          <a:pt x="95250" y="1905"/>
                          <a:pt x="105727" y="5715"/>
                        </a:cubicBezTo>
                        <a:cubicBezTo>
                          <a:pt x="116205" y="9525"/>
                          <a:pt x="124777" y="18098"/>
                          <a:pt x="131445" y="33338"/>
                        </a:cubicBezTo>
                        <a:cubicBezTo>
                          <a:pt x="138113" y="47625"/>
                          <a:pt x="141923" y="71438"/>
                          <a:pt x="141923" y="103823"/>
                        </a:cubicBezTo>
                        <a:cubicBezTo>
                          <a:pt x="141923" y="133350"/>
                          <a:pt x="140017" y="152400"/>
                          <a:pt x="135255" y="162877"/>
                        </a:cubicBezTo>
                        <a:cubicBezTo>
                          <a:pt x="130492" y="173355"/>
                          <a:pt x="120967" y="179070"/>
                          <a:pt x="107633" y="180975"/>
                        </a:cubicBezTo>
                        <a:cubicBezTo>
                          <a:pt x="120015" y="185738"/>
                          <a:pt x="128588" y="192405"/>
                          <a:pt x="133350" y="200025"/>
                        </a:cubicBezTo>
                        <a:cubicBezTo>
                          <a:pt x="138113" y="207645"/>
                          <a:pt x="140017" y="215265"/>
                          <a:pt x="140970" y="221933"/>
                        </a:cubicBezTo>
                        <a:cubicBezTo>
                          <a:pt x="141923" y="228600"/>
                          <a:pt x="142875" y="247650"/>
                          <a:pt x="142875" y="277177"/>
                        </a:cubicBezTo>
                        <a:lnTo>
                          <a:pt x="142875" y="376238"/>
                        </a:lnTo>
                        <a:lnTo>
                          <a:pt x="83820" y="376238"/>
                        </a:lnTo>
                        <a:lnTo>
                          <a:pt x="83820" y="251460"/>
                        </a:lnTo>
                        <a:cubicBezTo>
                          <a:pt x="83820" y="231458"/>
                          <a:pt x="82867" y="219075"/>
                          <a:pt x="80963" y="214313"/>
                        </a:cubicBezTo>
                        <a:cubicBezTo>
                          <a:pt x="79058" y="209550"/>
                          <a:pt x="73342" y="206692"/>
                          <a:pt x="64770" y="206692"/>
                        </a:cubicBezTo>
                        <a:lnTo>
                          <a:pt x="64770" y="376238"/>
                        </a:lnTo>
                        <a:lnTo>
                          <a:pt x="953" y="376238"/>
                        </a:lnTo>
                        <a:lnTo>
                          <a:pt x="953" y="0"/>
                        </a:lnTo>
                        <a:close/>
                        <a:moveTo>
                          <a:pt x="63817" y="64770"/>
                        </a:moveTo>
                        <a:lnTo>
                          <a:pt x="63817" y="148590"/>
                        </a:lnTo>
                        <a:cubicBezTo>
                          <a:pt x="71438" y="148590"/>
                          <a:pt x="76200" y="146685"/>
                          <a:pt x="79058" y="143827"/>
                        </a:cubicBezTo>
                        <a:cubicBezTo>
                          <a:pt x="81915" y="140970"/>
                          <a:pt x="83820" y="131445"/>
                          <a:pt x="83820" y="114300"/>
                        </a:cubicBezTo>
                        <a:lnTo>
                          <a:pt x="83820" y="93345"/>
                        </a:lnTo>
                        <a:cubicBezTo>
                          <a:pt x="83820" y="80963"/>
                          <a:pt x="82867" y="73342"/>
                          <a:pt x="80010" y="69533"/>
                        </a:cubicBezTo>
                        <a:cubicBezTo>
                          <a:pt x="76200" y="65723"/>
                          <a:pt x="71438" y="64770"/>
                          <a:pt x="63817" y="64770"/>
                        </a:cubicBez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4" name="Freeform 203">
                    <a:extLst>
                      <a:ext uri="{FF2B5EF4-FFF2-40B4-BE49-F238E27FC236}">
                        <a16:creationId xmlns:a16="http://schemas.microsoft.com/office/drawing/2014/main" id="{588C35BD-F4C0-EC86-7AD2-21609DC5B63C}"/>
                      </a:ext>
                    </a:extLst>
                  </p:cNvPr>
                  <p:cNvSpPr/>
                  <p:nvPr/>
                </p:nvSpPr>
                <p:spPr>
                  <a:xfrm>
                    <a:off x="1531937" y="841691"/>
                    <a:ext cx="150494" cy="376237"/>
                  </a:xfrm>
                  <a:custGeom>
                    <a:avLst/>
                    <a:gdLst>
                      <a:gd name="connsiteX0" fmla="*/ 150495 w 150494"/>
                      <a:gd name="connsiteY0" fmla="*/ 0 h 376237"/>
                      <a:gd name="connsiteX1" fmla="*/ 103822 w 150494"/>
                      <a:gd name="connsiteY1" fmla="*/ 240030 h 376237"/>
                      <a:gd name="connsiteX2" fmla="*/ 103822 w 150494"/>
                      <a:gd name="connsiteY2" fmla="*/ 376238 h 376237"/>
                      <a:gd name="connsiteX3" fmla="*/ 44768 w 150494"/>
                      <a:gd name="connsiteY3" fmla="*/ 376238 h 376237"/>
                      <a:gd name="connsiteX4" fmla="*/ 44768 w 150494"/>
                      <a:gd name="connsiteY4" fmla="*/ 240030 h 376237"/>
                      <a:gd name="connsiteX5" fmla="*/ 0 w 150494"/>
                      <a:gd name="connsiteY5" fmla="*/ 0 h 376237"/>
                      <a:gd name="connsiteX6" fmla="*/ 58103 w 150494"/>
                      <a:gd name="connsiteY6" fmla="*/ 0 h 376237"/>
                      <a:gd name="connsiteX7" fmla="*/ 73343 w 150494"/>
                      <a:gd name="connsiteY7" fmla="*/ 148590 h 376237"/>
                      <a:gd name="connsiteX8" fmla="*/ 91440 w 150494"/>
                      <a:gd name="connsiteY8" fmla="*/ 0 h 376237"/>
                      <a:gd name="connsiteX9" fmla="*/ 150495 w 150494"/>
                      <a:gd name="connsiteY9" fmla="*/ 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0494" h="376237">
                        <a:moveTo>
                          <a:pt x="150495" y="0"/>
                        </a:moveTo>
                        <a:lnTo>
                          <a:pt x="103822" y="240030"/>
                        </a:lnTo>
                        <a:lnTo>
                          <a:pt x="103822" y="376238"/>
                        </a:lnTo>
                        <a:lnTo>
                          <a:pt x="44768" y="376238"/>
                        </a:lnTo>
                        <a:lnTo>
                          <a:pt x="44768" y="240030"/>
                        </a:lnTo>
                        <a:lnTo>
                          <a:pt x="0" y="0"/>
                        </a:lnTo>
                        <a:lnTo>
                          <a:pt x="58103" y="0"/>
                        </a:lnTo>
                        <a:cubicBezTo>
                          <a:pt x="67628" y="73342"/>
                          <a:pt x="72390" y="122873"/>
                          <a:pt x="73343" y="148590"/>
                        </a:cubicBezTo>
                        <a:cubicBezTo>
                          <a:pt x="77153" y="108585"/>
                          <a:pt x="82868" y="59055"/>
                          <a:pt x="91440" y="0"/>
                        </a:cubicBezTo>
                        <a:lnTo>
                          <a:pt x="150495"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58" name="Graphic 4">
                  <a:extLst>
                    <a:ext uri="{FF2B5EF4-FFF2-40B4-BE49-F238E27FC236}">
                      <a16:creationId xmlns:a16="http://schemas.microsoft.com/office/drawing/2014/main" id="{56C9678A-AAED-310A-0441-F36101A295BD}"/>
                    </a:ext>
                  </a:extLst>
                </p:cNvPr>
                <p:cNvGrpSpPr/>
                <p:nvPr/>
              </p:nvGrpSpPr>
              <p:grpSpPr>
                <a:xfrm>
                  <a:off x="658494" y="1290318"/>
                  <a:ext cx="756285" cy="238125"/>
                  <a:chOff x="658494" y="1290318"/>
                  <a:chExt cx="756285" cy="238125"/>
                </a:xfrm>
                <a:solidFill>
                  <a:srgbClr val="231F20"/>
                </a:solidFill>
              </p:grpSpPr>
              <p:sp>
                <p:nvSpPr>
                  <p:cNvPr id="189" name="Freeform 188">
                    <a:extLst>
                      <a:ext uri="{FF2B5EF4-FFF2-40B4-BE49-F238E27FC236}">
                        <a16:creationId xmlns:a16="http://schemas.microsoft.com/office/drawing/2014/main" id="{5E9F97E8-AE6C-04D6-72BC-FFE61057E636}"/>
                      </a:ext>
                    </a:extLst>
                  </p:cNvPr>
                  <p:cNvSpPr/>
                  <p:nvPr/>
                </p:nvSpPr>
                <p:spPr>
                  <a:xfrm>
                    <a:off x="658494" y="1343658"/>
                    <a:ext cx="107632" cy="149542"/>
                  </a:xfrm>
                  <a:custGeom>
                    <a:avLst/>
                    <a:gdLst>
                      <a:gd name="connsiteX0" fmla="*/ 88583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3 w 107632"/>
                      <a:gd name="connsiteY4" fmla="*/ 133350 h 149542"/>
                      <a:gd name="connsiteX5" fmla="*/ 86677 w 107632"/>
                      <a:gd name="connsiteY5" fmla="*/ 149543 h 149542"/>
                      <a:gd name="connsiteX6" fmla="*/ 62865 w 107632"/>
                      <a:gd name="connsiteY6" fmla="*/ 139065 h 149542"/>
                      <a:gd name="connsiteX7" fmla="*/ 35242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8 h 149542"/>
                      <a:gd name="connsiteX13" fmla="*/ 2858 w 107632"/>
                      <a:gd name="connsiteY13" fmla="*/ 22860 h 149542"/>
                      <a:gd name="connsiteX14" fmla="*/ 1905 w 107632"/>
                      <a:gd name="connsiteY14" fmla="*/ 21908 h 149542"/>
                      <a:gd name="connsiteX15" fmla="*/ 47625 w 107632"/>
                      <a:gd name="connsiteY15" fmla="*/ 0 h 149542"/>
                      <a:gd name="connsiteX16" fmla="*/ 87630 w 107632"/>
                      <a:gd name="connsiteY16" fmla="*/ 34290 h 149542"/>
                      <a:gd name="connsiteX17" fmla="*/ 87630 w 107632"/>
                      <a:gd name="connsiteY17" fmla="*/ 131445 h 149542"/>
                      <a:gd name="connsiteX18" fmla="*/ 60008 w 107632"/>
                      <a:gd name="connsiteY18" fmla="*/ 51435 h 149542"/>
                      <a:gd name="connsiteX19" fmla="*/ 60008 w 107632"/>
                      <a:gd name="connsiteY19" fmla="*/ 51435 h 149542"/>
                      <a:gd name="connsiteX20" fmla="*/ 30480 w 107632"/>
                      <a:gd name="connsiteY20" fmla="*/ 100965 h 149542"/>
                      <a:gd name="connsiteX21" fmla="*/ 43815 w 107632"/>
                      <a:gd name="connsiteY21" fmla="*/ 138113 h 149542"/>
                      <a:gd name="connsiteX22" fmla="*/ 60008 w 107632"/>
                      <a:gd name="connsiteY22" fmla="*/ 121920 h 149542"/>
                      <a:gd name="connsiteX23" fmla="*/ 60008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3" y="131445"/>
                        </a:moveTo>
                        <a:cubicBezTo>
                          <a:pt x="88583" y="135255"/>
                          <a:pt x="90488" y="138113"/>
                          <a:pt x="93345" y="138113"/>
                        </a:cubicBezTo>
                        <a:cubicBezTo>
                          <a:pt x="97155" y="138113"/>
                          <a:pt x="101917" y="137160"/>
                          <a:pt x="104775" y="133350"/>
                        </a:cubicBezTo>
                        <a:cubicBezTo>
                          <a:pt x="105727" y="132397"/>
                          <a:pt x="105727" y="132397"/>
                          <a:pt x="106680" y="132397"/>
                        </a:cubicBezTo>
                        <a:cubicBezTo>
                          <a:pt x="107633" y="132397"/>
                          <a:pt x="107633" y="133350"/>
                          <a:pt x="107633" y="133350"/>
                        </a:cubicBezTo>
                        <a:cubicBezTo>
                          <a:pt x="105727" y="140970"/>
                          <a:pt x="97155" y="149543"/>
                          <a:pt x="86677" y="149543"/>
                        </a:cubicBezTo>
                        <a:cubicBezTo>
                          <a:pt x="74295" y="149543"/>
                          <a:pt x="67627" y="143828"/>
                          <a:pt x="62865" y="139065"/>
                        </a:cubicBezTo>
                        <a:cubicBezTo>
                          <a:pt x="56197" y="143828"/>
                          <a:pt x="45720" y="149543"/>
                          <a:pt x="35242" y="149543"/>
                        </a:cubicBezTo>
                        <a:cubicBezTo>
                          <a:pt x="20002" y="149543"/>
                          <a:pt x="0" y="142875"/>
                          <a:pt x="0" y="105728"/>
                        </a:cubicBezTo>
                        <a:cubicBezTo>
                          <a:pt x="0" y="75247"/>
                          <a:pt x="6667" y="67628"/>
                          <a:pt x="51435" y="43815"/>
                        </a:cubicBezTo>
                        <a:cubicBezTo>
                          <a:pt x="59055" y="39053"/>
                          <a:pt x="59055" y="37147"/>
                          <a:pt x="59055" y="25718"/>
                        </a:cubicBezTo>
                        <a:cubicBezTo>
                          <a:pt x="59055" y="14288"/>
                          <a:pt x="55245" y="10478"/>
                          <a:pt x="41910" y="10478"/>
                        </a:cubicBezTo>
                        <a:cubicBezTo>
                          <a:pt x="30480" y="10478"/>
                          <a:pt x="13335" y="17145"/>
                          <a:pt x="5715" y="21908"/>
                        </a:cubicBezTo>
                        <a:cubicBezTo>
                          <a:pt x="4763" y="22860"/>
                          <a:pt x="3810" y="22860"/>
                          <a:pt x="2858" y="22860"/>
                        </a:cubicBezTo>
                        <a:cubicBezTo>
                          <a:pt x="1905" y="22860"/>
                          <a:pt x="1905" y="21908"/>
                          <a:pt x="1905" y="21908"/>
                        </a:cubicBezTo>
                        <a:cubicBezTo>
                          <a:pt x="1905" y="19050"/>
                          <a:pt x="24765" y="0"/>
                          <a:pt x="47625" y="0"/>
                        </a:cubicBezTo>
                        <a:cubicBezTo>
                          <a:pt x="61913" y="0"/>
                          <a:pt x="87630" y="5715"/>
                          <a:pt x="87630" y="34290"/>
                        </a:cubicBezTo>
                        <a:lnTo>
                          <a:pt x="87630" y="131445"/>
                        </a:lnTo>
                        <a:close/>
                        <a:moveTo>
                          <a:pt x="60008" y="51435"/>
                        </a:moveTo>
                        <a:lnTo>
                          <a:pt x="60008" y="51435"/>
                        </a:lnTo>
                        <a:cubicBezTo>
                          <a:pt x="37147" y="63818"/>
                          <a:pt x="30480" y="73343"/>
                          <a:pt x="30480" y="100965"/>
                        </a:cubicBezTo>
                        <a:cubicBezTo>
                          <a:pt x="30480" y="131445"/>
                          <a:pt x="35242" y="138113"/>
                          <a:pt x="43815" y="138113"/>
                        </a:cubicBezTo>
                        <a:cubicBezTo>
                          <a:pt x="52388" y="138113"/>
                          <a:pt x="60008" y="129540"/>
                          <a:pt x="60008" y="121920"/>
                        </a:cubicBezTo>
                        <a:lnTo>
                          <a:pt x="60008" y="51435"/>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0" name="Freeform 189">
                    <a:extLst>
                      <a:ext uri="{FF2B5EF4-FFF2-40B4-BE49-F238E27FC236}">
                        <a16:creationId xmlns:a16="http://schemas.microsoft.com/office/drawing/2014/main" id="{F0D455FA-97D7-4A5B-1296-98819518A5EA}"/>
                      </a:ext>
                    </a:extLst>
                  </p:cNvPr>
                  <p:cNvSpPr/>
                  <p:nvPr/>
                </p:nvSpPr>
                <p:spPr>
                  <a:xfrm>
                    <a:off x="767079" y="1342706"/>
                    <a:ext cx="121920" cy="150495"/>
                  </a:xfrm>
                  <a:custGeom>
                    <a:avLst/>
                    <a:gdLst>
                      <a:gd name="connsiteX0" fmla="*/ 44767 w 121920"/>
                      <a:gd name="connsiteY0" fmla="*/ 9525 h 150495"/>
                      <a:gd name="connsiteX1" fmla="*/ 44767 w 121920"/>
                      <a:gd name="connsiteY1" fmla="*/ 9525 h 150495"/>
                      <a:gd name="connsiteX2" fmla="*/ 73342 w 121920"/>
                      <a:gd name="connsiteY2" fmla="*/ 0 h 150495"/>
                      <a:gd name="connsiteX3" fmla="*/ 106680 w 121920"/>
                      <a:gd name="connsiteY3" fmla="*/ 27623 h 150495"/>
                      <a:gd name="connsiteX4" fmla="*/ 106680 w 121920"/>
                      <a:gd name="connsiteY4" fmla="*/ 135255 h 150495"/>
                      <a:gd name="connsiteX5" fmla="*/ 107633 w 121920"/>
                      <a:gd name="connsiteY5" fmla="*/ 138113 h 150495"/>
                      <a:gd name="connsiteX6" fmla="*/ 120015 w 121920"/>
                      <a:gd name="connsiteY6" fmla="*/ 147638 h 150495"/>
                      <a:gd name="connsiteX7" fmla="*/ 121920 w 121920"/>
                      <a:gd name="connsiteY7" fmla="*/ 149543 h 150495"/>
                      <a:gd name="connsiteX8" fmla="*/ 119063 w 121920"/>
                      <a:gd name="connsiteY8" fmla="*/ 150495 h 150495"/>
                      <a:gd name="connsiteX9" fmla="*/ 65723 w 121920"/>
                      <a:gd name="connsiteY9" fmla="*/ 150495 h 150495"/>
                      <a:gd name="connsiteX10" fmla="*/ 62865 w 121920"/>
                      <a:gd name="connsiteY10" fmla="*/ 149543 h 150495"/>
                      <a:gd name="connsiteX11" fmla="*/ 64770 w 121920"/>
                      <a:gd name="connsiteY11" fmla="*/ 147638 h 150495"/>
                      <a:gd name="connsiteX12" fmla="*/ 77153 w 121920"/>
                      <a:gd name="connsiteY12" fmla="*/ 138113 h 150495"/>
                      <a:gd name="connsiteX13" fmla="*/ 78105 w 121920"/>
                      <a:gd name="connsiteY13" fmla="*/ 135255 h 150495"/>
                      <a:gd name="connsiteX14" fmla="*/ 78105 w 121920"/>
                      <a:gd name="connsiteY14" fmla="*/ 26670 h 150495"/>
                      <a:gd name="connsiteX15" fmla="*/ 64770 w 121920"/>
                      <a:gd name="connsiteY15" fmla="*/ 11430 h 150495"/>
                      <a:gd name="connsiteX16" fmla="*/ 44767 w 121920"/>
                      <a:gd name="connsiteY16" fmla="*/ 35243 h 150495"/>
                      <a:gd name="connsiteX17" fmla="*/ 44767 w 121920"/>
                      <a:gd name="connsiteY17" fmla="*/ 135255 h 150495"/>
                      <a:gd name="connsiteX18" fmla="*/ 44767 w 121920"/>
                      <a:gd name="connsiteY18" fmla="*/ 138113 h 150495"/>
                      <a:gd name="connsiteX19" fmla="*/ 57150 w 121920"/>
                      <a:gd name="connsiteY19" fmla="*/ 147638 h 150495"/>
                      <a:gd name="connsiteX20" fmla="*/ 59055 w 121920"/>
                      <a:gd name="connsiteY20" fmla="*/ 149543 h 150495"/>
                      <a:gd name="connsiteX21" fmla="*/ 56198 w 121920"/>
                      <a:gd name="connsiteY21" fmla="*/ 150495 h 150495"/>
                      <a:gd name="connsiteX22" fmla="*/ 2858 w 121920"/>
                      <a:gd name="connsiteY22" fmla="*/ 150495 h 150495"/>
                      <a:gd name="connsiteX23" fmla="*/ 0 w 121920"/>
                      <a:gd name="connsiteY23" fmla="*/ 149543 h 150495"/>
                      <a:gd name="connsiteX24" fmla="*/ 1905 w 121920"/>
                      <a:gd name="connsiteY24" fmla="*/ 147638 h 150495"/>
                      <a:gd name="connsiteX25" fmla="*/ 14288 w 121920"/>
                      <a:gd name="connsiteY25" fmla="*/ 138113 h 150495"/>
                      <a:gd name="connsiteX26" fmla="*/ 15240 w 121920"/>
                      <a:gd name="connsiteY26" fmla="*/ 135255 h 150495"/>
                      <a:gd name="connsiteX27" fmla="*/ 15240 w 121920"/>
                      <a:gd name="connsiteY27" fmla="*/ 12383 h 150495"/>
                      <a:gd name="connsiteX28" fmla="*/ 14288 w 121920"/>
                      <a:gd name="connsiteY28" fmla="*/ 10478 h 150495"/>
                      <a:gd name="connsiteX29" fmla="*/ 1905 w 121920"/>
                      <a:gd name="connsiteY29" fmla="*/ 2858 h 150495"/>
                      <a:gd name="connsiteX30" fmla="*/ 0 w 121920"/>
                      <a:gd name="connsiteY30" fmla="*/ 953 h 150495"/>
                      <a:gd name="connsiteX31" fmla="*/ 2858 w 121920"/>
                      <a:gd name="connsiteY31" fmla="*/ 0 h 150495"/>
                      <a:gd name="connsiteX32" fmla="*/ 41910 w 121920"/>
                      <a:gd name="connsiteY32" fmla="*/ 0 h 150495"/>
                      <a:gd name="connsiteX33" fmla="*/ 43815 w 121920"/>
                      <a:gd name="connsiteY33" fmla="*/ 1905 h 150495"/>
                      <a:gd name="connsiteX34" fmla="*/ 43815 w 121920"/>
                      <a:gd name="connsiteY34" fmla="*/ 952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1920" h="150495">
                        <a:moveTo>
                          <a:pt x="44767" y="9525"/>
                        </a:moveTo>
                        <a:lnTo>
                          <a:pt x="44767" y="9525"/>
                        </a:lnTo>
                        <a:cubicBezTo>
                          <a:pt x="52388" y="4763"/>
                          <a:pt x="60008" y="0"/>
                          <a:pt x="73342" y="0"/>
                        </a:cubicBezTo>
                        <a:cubicBezTo>
                          <a:pt x="93345" y="0"/>
                          <a:pt x="106680" y="9525"/>
                          <a:pt x="106680" y="27623"/>
                        </a:cubicBezTo>
                        <a:lnTo>
                          <a:pt x="106680" y="135255"/>
                        </a:lnTo>
                        <a:cubicBezTo>
                          <a:pt x="106680" y="136208"/>
                          <a:pt x="106680" y="137160"/>
                          <a:pt x="107633" y="138113"/>
                        </a:cubicBezTo>
                        <a:lnTo>
                          <a:pt x="120015" y="147638"/>
                        </a:lnTo>
                        <a:cubicBezTo>
                          <a:pt x="120967" y="148590"/>
                          <a:pt x="121920" y="148590"/>
                          <a:pt x="121920" y="149543"/>
                        </a:cubicBezTo>
                        <a:cubicBezTo>
                          <a:pt x="121920" y="150495"/>
                          <a:pt x="120967" y="150495"/>
                          <a:pt x="119063" y="150495"/>
                        </a:cubicBezTo>
                        <a:lnTo>
                          <a:pt x="65723" y="150495"/>
                        </a:lnTo>
                        <a:cubicBezTo>
                          <a:pt x="63817" y="150495"/>
                          <a:pt x="62865" y="150495"/>
                          <a:pt x="62865" y="149543"/>
                        </a:cubicBezTo>
                        <a:cubicBezTo>
                          <a:pt x="62865" y="148590"/>
                          <a:pt x="63817" y="148590"/>
                          <a:pt x="64770" y="147638"/>
                        </a:cubicBezTo>
                        <a:lnTo>
                          <a:pt x="77153" y="138113"/>
                        </a:lnTo>
                        <a:cubicBezTo>
                          <a:pt x="78105" y="137160"/>
                          <a:pt x="78105" y="137160"/>
                          <a:pt x="78105" y="135255"/>
                        </a:cubicBezTo>
                        <a:lnTo>
                          <a:pt x="78105" y="26670"/>
                        </a:lnTo>
                        <a:cubicBezTo>
                          <a:pt x="78105" y="16193"/>
                          <a:pt x="73342" y="11430"/>
                          <a:pt x="64770" y="11430"/>
                        </a:cubicBezTo>
                        <a:cubicBezTo>
                          <a:pt x="55245" y="11430"/>
                          <a:pt x="44767" y="20003"/>
                          <a:pt x="44767" y="35243"/>
                        </a:cubicBezTo>
                        <a:lnTo>
                          <a:pt x="44767" y="135255"/>
                        </a:lnTo>
                        <a:cubicBezTo>
                          <a:pt x="44767" y="136208"/>
                          <a:pt x="44767" y="137160"/>
                          <a:pt x="44767" y="138113"/>
                        </a:cubicBezTo>
                        <a:lnTo>
                          <a:pt x="57150" y="147638"/>
                        </a:lnTo>
                        <a:cubicBezTo>
                          <a:pt x="58103" y="148590"/>
                          <a:pt x="59055" y="148590"/>
                          <a:pt x="59055" y="149543"/>
                        </a:cubicBezTo>
                        <a:cubicBezTo>
                          <a:pt x="59055" y="150495"/>
                          <a:pt x="58103" y="150495"/>
                          <a:pt x="56198" y="150495"/>
                        </a:cubicBezTo>
                        <a:lnTo>
                          <a:pt x="2858" y="150495"/>
                        </a:lnTo>
                        <a:cubicBezTo>
                          <a:pt x="953" y="150495"/>
                          <a:pt x="0" y="150495"/>
                          <a:pt x="0" y="149543"/>
                        </a:cubicBezTo>
                        <a:cubicBezTo>
                          <a:pt x="0" y="148590"/>
                          <a:pt x="0" y="148590"/>
                          <a:pt x="1905" y="147638"/>
                        </a:cubicBezTo>
                        <a:lnTo>
                          <a:pt x="14288" y="138113"/>
                        </a:lnTo>
                        <a:cubicBezTo>
                          <a:pt x="15240" y="137160"/>
                          <a:pt x="15240" y="137160"/>
                          <a:pt x="15240" y="135255"/>
                        </a:cubicBezTo>
                        <a:lnTo>
                          <a:pt x="15240" y="12383"/>
                        </a:lnTo>
                        <a:cubicBezTo>
                          <a:pt x="15240" y="11430"/>
                          <a:pt x="15240" y="10478"/>
                          <a:pt x="14288" y="10478"/>
                        </a:cubicBezTo>
                        <a:lnTo>
                          <a:pt x="1905" y="2858"/>
                        </a:lnTo>
                        <a:cubicBezTo>
                          <a:pt x="953" y="1905"/>
                          <a:pt x="0" y="953"/>
                          <a:pt x="0" y="953"/>
                        </a:cubicBezTo>
                        <a:cubicBezTo>
                          <a:pt x="0" y="0"/>
                          <a:pt x="953" y="0"/>
                          <a:pt x="2858" y="0"/>
                        </a:cubicBezTo>
                        <a:lnTo>
                          <a:pt x="41910" y="0"/>
                        </a:lnTo>
                        <a:cubicBezTo>
                          <a:pt x="43815" y="0"/>
                          <a:pt x="43815" y="953"/>
                          <a:pt x="43815" y="1905"/>
                        </a:cubicBezTo>
                        <a:lnTo>
                          <a:pt x="43815" y="9525"/>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1" name="Freeform 190">
                    <a:extLst>
                      <a:ext uri="{FF2B5EF4-FFF2-40B4-BE49-F238E27FC236}">
                        <a16:creationId xmlns:a16="http://schemas.microsoft.com/office/drawing/2014/main" id="{15BC03CE-6F18-5E06-F70C-77AFA5EF6A7F}"/>
                      </a:ext>
                    </a:extLst>
                  </p:cNvPr>
                  <p:cNvSpPr/>
                  <p:nvPr/>
                </p:nvSpPr>
                <p:spPr>
                  <a:xfrm>
                    <a:off x="899477" y="1343658"/>
                    <a:ext cx="107632" cy="149542"/>
                  </a:xfrm>
                  <a:custGeom>
                    <a:avLst/>
                    <a:gdLst>
                      <a:gd name="connsiteX0" fmla="*/ 88582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2 w 107632"/>
                      <a:gd name="connsiteY4" fmla="*/ 133350 h 149542"/>
                      <a:gd name="connsiteX5" fmla="*/ 86677 w 107632"/>
                      <a:gd name="connsiteY5" fmla="*/ 149543 h 149542"/>
                      <a:gd name="connsiteX6" fmla="*/ 62865 w 107632"/>
                      <a:gd name="connsiteY6" fmla="*/ 139065 h 149542"/>
                      <a:gd name="connsiteX7" fmla="*/ 35242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8 h 149542"/>
                      <a:gd name="connsiteX13" fmla="*/ 2857 w 107632"/>
                      <a:gd name="connsiteY13" fmla="*/ 22860 h 149542"/>
                      <a:gd name="connsiteX14" fmla="*/ 1905 w 107632"/>
                      <a:gd name="connsiteY14" fmla="*/ 21908 h 149542"/>
                      <a:gd name="connsiteX15" fmla="*/ 47625 w 107632"/>
                      <a:gd name="connsiteY15" fmla="*/ 0 h 149542"/>
                      <a:gd name="connsiteX16" fmla="*/ 87630 w 107632"/>
                      <a:gd name="connsiteY16" fmla="*/ 34290 h 149542"/>
                      <a:gd name="connsiteX17" fmla="*/ 87630 w 107632"/>
                      <a:gd name="connsiteY17" fmla="*/ 131445 h 149542"/>
                      <a:gd name="connsiteX18" fmla="*/ 60007 w 107632"/>
                      <a:gd name="connsiteY18" fmla="*/ 51435 h 149542"/>
                      <a:gd name="connsiteX19" fmla="*/ 60007 w 107632"/>
                      <a:gd name="connsiteY19" fmla="*/ 51435 h 149542"/>
                      <a:gd name="connsiteX20" fmla="*/ 30480 w 107632"/>
                      <a:gd name="connsiteY20" fmla="*/ 100965 h 149542"/>
                      <a:gd name="connsiteX21" fmla="*/ 43815 w 107632"/>
                      <a:gd name="connsiteY21" fmla="*/ 138113 h 149542"/>
                      <a:gd name="connsiteX22" fmla="*/ 60007 w 107632"/>
                      <a:gd name="connsiteY22" fmla="*/ 121920 h 149542"/>
                      <a:gd name="connsiteX23" fmla="*/ 60007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2" y="131445"/>
                        </a:moveTo>
                        <a:cubicBezTo>
                          <a:pt x="88582" y="135255"/>
                          <a:pt x="90488" y="138113"/>
                          <a:pt x="93345" y="138113"/>
                        </a:cubicBezTo>
                        <a:cubicBezTo>
                          <a:pt x="97155" y="138113"/>
                          <a:pt x="101917" y="137160"/>
                          <a:pt x="104775" y="133350"/>
                        </a:cubicBezTo>
                        <a:cubicBezTo>
                          <a:pt x="105727" y="132397"/>
                          <a:pt x="105727" y="132397"/>
                          <a:pt x="106680" y="132397"/>
                        </a:cubicBezTo>
                        <a:cubicBezTo>
                          <a:pt x="107632" y="132397"/>
                          <a:pt x="107632" y="133350"/>
                          <a:pt x="107632" y="133350"/>
                        </a:cubicBezTo>
                        <a:cubicBezTo>
                          <a:pt x="105727" y="140970"/>
                          <a:pt x="97155" y="149543"/>
                          <a:pt x="86677" y="149543"/>
                        </a:cubicBezTo>
                        <a:cubicBezTo>
                          <a:pt x="74295" y="149543"/>
                          <a:pt x="67627" y="143828"/>
                          <a:pt x="62865" y="139065"/>
                        </a:cubicBezTo>
                        <a:cubicBezTo>
                          <a:pt x="56197" y="143828"/>
                          <a:pt x="45720" y="149543"/>
                          <a:pt x="35242" y="149543"/>
                        </a:cubicBezTo>
                        <a:cubicBezTo>
                          <a:pt x="20002" y="149543"/>
                          <a:pt x="0" y="142875"/>
                          <a:pt x="0" y="105728"/>
                        </a:cubicBezTo>
                        <a:cubicBezTo>
                          <a:pt x="0" y="75247"/>
                          <a:pt x="6667" y="67628"/>
                          <a:pt x="51435" y="43815"/>
                        </a:cubicBezTo>
                        <a:cubicBezTo>
                          <a:pt x="59055" y="39053"/>
                          <a:pt x="59055" y="37147"/>
                          <a:pt x="59055" y="25718"/>
                        </a:cubicBezTo>
                        <a:cubicBezTo>
                          <a:pt x="59055" y="14288"/>
                          <a:pt x="55245" y="10478"/>
                          <a:pt x="41910" y="10478"/>
                        </a:cubicBezTo>
                        <a:cubicBezTo>
                          <a:pt x="30480" y="10478"/>
                          <a:pt x="13335" y="17145"/>
                          <a:pt x="5715" y="21908"/>
                        </a:cubicBezTo>
                        <a:cubicBezTo>
                          <a:pt x="4763" y="22860"/>
                          <a:pt x="3810" y="22860"/>
                          <a:pt x="2857" y="22860"/>
                        </a:cubicBezTo>
                        <a:cubicBezTo>
                          <a:pt x="1905" y="22860"/>
                          <a:pt x="1905" y="21908"/>
                          <a:pt x="1905" y="21908"/>
                        </a:cubicBezTo>
                        <a:cubicBezTo>
                          <a:pt x="1905" y="19050"/>
                          <a:pt x="24765" y="0"/>
                          <a:pt x="47625" y="0"/>
                        </a:cubicBezTo>
                        <a:cubicBezTo>
                          <a:pt x="61913" y="0"/>
                          <a:pt x="87630" y="5715"/>
                          <a:pt x="87630" y="34290"/>
                        </a:cubicBezTo>
                        <a:lnTo>
                          <a:pt x="87630" y="131445"/>
                        </a:lnTo>
                        <a:close/>
                        <a:moveTo>
                          <a:pt x="60007" y="51435"/>
                        </a:moveTo>
                        <a:lnTo>
                          <a:pt x="60007" y="51435"/>
                        </a:lnTo>
                        <a:cubicBezTo>
                          <a:pt x="37147" y="63818"/>
                          <a:pt x="30480" y="73343"/>
                          <a:pt x="30480" y="100965"/>
                        </a:cubicBezTo>
                        <a:cubicBezTo>
                          <a:pt x="30480" y="131445"/>
                          <a:pt x="35242" y="138113"/>
                          <a:pt x="43815" y="138113"/>
                        </a:cubicBezTo>
                        <a:cubicBezTo>
                          <a:pt x="52388" y="138113"/>
                          <a:pt x="60007" y="129540"/>
                          <a:pt x="60007" y="121920"/>
                        </a:cubicBezTo>
                        <a:lnTo>
                          <a:pt x="60007" y="51435"/>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2" name="Freeform 191">
                    <a:extLst>
                      <a:ext uri="{FF2B5EF4-FFF2-40B4-BE49-F238E27FC236}">
                        <a16:creationId xmlns:a16="http://schemas.microsoft.com/office/drawing/2014/main" id="{4228569E-9671-843E-7B04-1CAF1CA052E1}"/>
                      </a:ext>
                    </a:extLst>
                  </p:cNvPr>
                  <p:cNvSpPr/>
                  <p:nvPr/>
                </p:nvSpPr>
                <p:spPr>
                  <a:xfrm>
                    <a:off x="1009014" y="1291271"/>
                    <a:ext cx="59054" cy="202882"/>
                  </a:xfrm>
                  <a:custGeom>
                    <a:avLst/>
                    <a:gdLst>
                      <a:gd name="connsiteX0" fmla="*/ 43815 w 59054"/>
                      <a:gd name="connsiteY0" fmla="*/ 187643 h 202882"/>
                      <a:gd name="connsiteX1" fmla="*/ 44767 w 59054"/>
                      <a:gd name="connsiteY1" fmla="*/ 190500 h 202882"/>
                      <a:gd name="connsiteX2" fmla="*/ 57150 w 59054"/>
                      <a:gd name="connsiteY2" fmla="*/ 200025 h 202882"/>
                      <a:gd name="connsiteX3" fmla="*/ 59055 w 59054"/>
                      <a:gd name="connsiteY3" fmla="*/ 201930 h 202882"/>
                      <a:gd name="connsiteX4" fmla="*/ 56197 w 59054"/>
                      <a:gd name="connsiteY4" fmla="*/ 202883 h 202882"/>
                      <a:gd name="connsiteX5" fmla="*/ 2857 w 59054"/>
                      <a:gd name="connsiteY5" fmla="*/ 202883 h 202882"/>
                      <a:gd name="connsiteX6" fmla="*/ 0 w 59054"/>
                      <a:gd name="connsiteY6" fmla="*/ 201930 h 202882"/>
                      <a:gd name="connsiteX7" fmla="*/ 1905 w 59054"/>
                      <a:gd name="connsiteY7" fmla="*/ 200025 h 202882"/>
                      <a:gd name="connsiteX8" fmla="*/ 14288 w 59054"/>
                      <a:gd name="connsiteY8" fmla="*/ 190500 h 202882"/>
                      <a:gd name="connsiteX9" fmla="*/ 15240 w 59054"/>
                      <a:gd name="connsiteY9" fmla="*/ 187643 h 202882"/>
                      <a:gd name="connsiteX10" fmla="*/ 15240 w 59054"/>
                      <a:gd name="connsiteY10" fmla="*/ 12383 h 202882"/>
                      <a:gd name="connsiteX11" fmla="*/ 14288 w 59054"/>
                      <a:gd name="connsiteY11" fmla="*/ 10478 h 202882"/>
                      <a:gd name="connsiteX12" fmla="*/ 1905 w 59054"/>
                      <a:gd name="connsiteY12" fmla="*/ 2858 h 202882"/>
                      <a:gd name="connsiteX13" fmla="*/ 0 w 59054"/>
                      <a:gd name="connsiteY13" fmla="*/ 953 h 202882"/>
                      <a:gd name="connsiteX14" fmla="*/ 2857 w 59054"/>
                      <a:gd name="connsiteY14" fmla="*/ 0 h 202882"/>
                      <a:gd name="connsiteX15" fmla="*/ 41910 w 59054"/>
                      <a:gd name="connsiteY15" fmla="*/ 0 h 202882"/>
                      <a:gd name="connsiteX16" fmla="*/ 43815 w 59054"/>
                      <a:gd name="connsiteY16" fmla="*/ 1905 h 202882"/>
                      <a:gd name="connsiteX17" fmla="*/ 43815 w 59054"/>
                      <a:gd name="connsiteY17" fmla="*/ 187643 h 20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054" h="202882">
                        <a:moveTo>
                          <a:pt x="43815" y="187643"/>
                        </a:moveTo>
                        <a:cubicBezTo>
                          <a:pt x="43815" y="188595"/>
                          <a:pt x="43815" y="189547"/>
                          <a:pt x="44767" y="190500"/>
                        </a:cubicBezTo>
                        <a:lnTo>
                          <a:pt x="57150" y="200025"/>
                        </a:lnTo>
                        <a:cubicBezTo>
                          <a:pt x="58102" y="200978"/>
                          <a:pt x="59055" y="200978"/>
                          <a:pt x="59055" y="201930"/>
                        </a:cubicBezTo>
                        <a:cubicBezTo>
                          <a:pt x="59055" y="202883"/>
                          <a:pt x="58102" y="202883"/>
                          <a:pt x="56197" y="202883"/>
                        </a:cubicBezTo>
                        <a:lnTo>
                          <a:pt x="2857" y="202883"/>
                        </a:lnTo>
                        <a:cubicBezTo>
                          <a:pt x="1905" y="202883"/>
                          <a:pt x="0" y="202883"/>
                          <a:pt x="0" y="201930"/>
                        </a:cubicBezTo>
                        <a:cubicBezTo>
                          <a:pt x="0" y="200978"/>
                          <a:pt x="952" y="200978"/>
                          <a:pt x="1905" y="200025"/>
                        </a:cubicBezTo>
                        <a:lnTo>
                          <a:pt x="14288" y="190500"/>
                        </a:lnTo>
                        <a:cubicBezTo>
                          <a:pt x="15240" y="189547"/>
                          <a:pt x="15240" y="189547"/>
                          <a:pt x="15240" y="187643"/>
                        </a:cubicBezTo>
                        <a:lnTo>
                          <a:pt x="15240" y="12383"/>
                        </a:lnTo>
                        <a:cubicBezTo>
                          <a:pt x="15240" y="11430"/>
                          <a:pt x="15240" y="10478"/>
                          <a:pt x="14288" y="10478"/>
                        </a:cubicBezTo>
                        <a:lnTo>
                          <a:pt x="1905" y="2858"/>
                        </a:lnTo>
                        <a:cubicBezTo>
                          <a:pt x="952" y="1905"/>
                          <a:pt x="0" y="1905"/>
                          <a:pt x="0" y="953"/>
                        </a:cubicBezTo>
                        <a:cubicBezTo>
                          <a:pt x="0" y="0"/>
                          <a:pt x="952" y="0"/>
                          <a:pt x="2857" y="0"/>
                        </a:cubicBezTo>
                        <a:lnTo>
                          <a:pt x="41910" y="0"/>
                        </a:lnTo>
                        <a:cubicBezTo>
                          <a:pt x="42863" y="0"/>
                          <a:pt x="43815" y="953"/>
                          <a:pt x="43815" y="1905"/>
                        </a:cubicBezTo>
                        <a:lnTo>
                          <a:pt x="43815" y="187643"/>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3" name="Freeform 192">
                    <a:extLst>
                      <a:ext uri="{FF2B5EF4-FFF2-40B4-BE49-F238E27FC236}">
                        <a16:creationId xmlns:a16="http://schemas.microsoft.com/office/drawing/2014/main" id="{D39C5B90-79EA-7772-7358-3414665AFB89}"/>
                      </a:ext>
                    </a:extLst>
                  </p:cNvPr>
                  <p:cNvSpPr/>
                  <p:nvPr/>
                </p:nvSpPr>
                <p:spPr>
                  <a:xfrm>
                    <a:off x="1073784" y="1342706"/>
                    <a:ext cx="100012" cy="185737"/>
                  </a:xfrm>
                  <a:custGeom>
                    <a:avLst/>
                    <a:gdLst>
                      <a:gd name="connsiteX0" fmla="*/ 44768 w 100012"/>
                      <a:gd name="connsiteY0" fmla="*/ 0 h 185737"/>
                      <a:gd name="connsiteX1" fmla="*/ 47625 w 100012"/>
                      <a:gd name="connsiteY1" fmla="*/ 953 h 185737"/>
                      <a:gd name="connsiteX2" fmla="*/ 46673 w 100012"/>
                      <a:gd name="connsiteY2" fmla="*/ 2858 h 185737"/>
                      <a:gd name="connsiteX3" fmla="*/ 39053 w 100012"/>
                      <a:gd name="connsiteY3" fmla="*/ 9525 h 185737"/>
                      <a:gd name="connsiteX4" fmla="*/ 37148 w 100012"/>
                      <a:gd name="connsiteY4" fmla="*/ 14288 h 185737"/>
                      <a:gd name="connsiteX5" fmla="*/ 51435 w 100012"/>
                      <a:gd name="connsiteY5" fmla="*/ 92393 h 185737"/>
                      <a:gd name="connsiteX6" fmla="*/ 52388 w 100012"/>
                      <a:gd name="connsiteY6" fmla="*/ 92393 h 185737"/>
                      <a:gd name="connsiteX7" fmla="*/ 63818 w 100012"/>
                      <a:gd name="connsiteY7" fmla="*/ 14288 h 185737"/>
                      <a:gd name="connsiteX8" fmla="*/ 61913 w 100012"/>
                      <a:gd name="connsiteY8" fmla="*/ 9525 h 185737"/>
                      <a:gd name="connsiteX9" fmla="*/ 53340 w 100012"/>
                      <a:gd name="connsiteY9" fmla="*/ 2858 h 185737"/>
                      <a:gd name="connsiteX10" fmla="*/ 51435 w 100012"/>
                      <a:gd name="connsiteY10" fmla="*/ 953 h 185737"/>
                      <a:gd name="connsiteX11" fmla="*/ 54293 w 100012"/>
                      <a:gd name="connsiteY11" fmla="*/ 0 h 185737"/>
                      <a:gd name="connsiteX12" fmla="*/ 97155 w 100012"/>
                      <a:gd name="connsiteY12" fmla="*/ 0 h 185737"/>
                      <a:gd name="connsiteX13" fmla="*/ 100013 w 100012"/>
                      <a:gd name="connsiteY13" fmla="*/ 953 h 185737"/>
                      <a:gd name="connsiteX14" fmla="*/ 98108 w 100012"/>
                      <a:gd name="connsiteY14" fmla="*/ 2858 h 185737"/>
                      <a:gd name="connsiteX15" fmla="*/ 87630 w 100012"/>
                      <a:gd name="connsiteY15" fmla="*/ 9525 h 185737"/>
                      <a:gd name="connsiteX16" fmla="*/ 84773 w 100012"/>
                      <a:gd name="connsiteY16" fmla="*/ 14288 h 185737"/>
                      <a:gd name="connsiteX17" fmla="*/ 58103 w 100012"/>
                      <a:gd name="connsiteY17" fmla="*/ 160973 h 185737"/>
                      <a:gd name="connsiteX18" fmla="*/ 31433 w 100012"/>
                      <a:gd name="connsiteY18" fmla="*/ 185738 h 185737"/>
                      <a:gd name="connsiteX19" fmla="*/ 2858 w 100012"/>
                      <a:gd name="connsiteY19" fmla="*/ 160020 h 185737"/>
                      <a:gd name="connsiteX20" fmla="*/ 4763 w 100012"/>
                      <a:gd name="connsiteY20" fmla="*/ 158115 h 185737"/>
                      <a:gd name="connsiteX21" fmla="*/ 7620 w 100012"/>
                      <a:gd name="connsiteY21" fmla="*/ 160020 h 185737"/>
                      <a:gd name="connsiteX22" fmla="*/ 26670 w 100012"/>
                      <a:gd name="connsiteY22" fmla="*/ 174308 h 185737"/>
                      <a:gd name="connsiteX23" fmla="*/ 40005 w 100012"/>
                      <a:gd name="connsiteY23" fmla="*/ 159068 h 185737"/>
                      <a:gd name="connsiteX24" fmla="*/ 37148 w 100012"/>
                      <a:gd name="connsiteY24" fmla="*/ 135255 h 185737"/>
                      <a:gd name="connsiteX25" fmla="*/ 13335 w 100012"/>
                      <a:gd name="connsiteY25" fmla="*/ 14288 h 185737"/>
                      <a:gd name="connsiteX26" fmla="*/ 10478 w 100012"/>
                      <a:gd name="connsiteY26" fmla="*/ 10478 h 185737"/>
                      <a:gd name="connsiteX27" fmla="*/ 1905 w 100012"/>
                      <a:gd name="connsiteY27" fmla="*/ 2858 h 185737"/>
                      <a:gd name="connsiteX28" fmla="*/ 0 w 100012"/>
                      <a:gd name="connsiteY28" fmla="*/ 953 h 185737"/>
                      <a:gd name="connsiteX29" fmla="*/ 2858 w 100012"/>
                      <a:gd name="connsiteY29" fmla="*/ 0 h 185737"/>
                      <a:gd name="connsiteX30" fmla="*/ 44768 w 100012"/>
                      <a:gd name="connsiteY30" fmla="*/ 0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12" h="185737">
                        <a:moveTo>
                          <a:pt x="44768" y="0"/>
                        </a:moveTo>
                        <a:cubicBezTo>
                          <a:pt x="45720" y="0"/>
                          <a:pt x="47625" y="0"/>
                          <a:pt x="47625" y="953"/>
                        </a:cubicBezTo>
                        <a:cubicBezTo>
                          <a:pt x="47625" y="1905"/>
                          <a:pt x="47625" y="1905"/>
                          <a:pt x="46673" y="2858"/>
                        </a:cubicBezTo>
                        <a:lnTo>
                          <a:pt x="39053" y="9525"/>
                        </a:lnTo>
                        <a:cubicBezTo>
                          <a:pt x="38100" y="10478"/>
                          <a:pt x="37148" y="12383"/>
                          <a:pt x="37148" y="14288"/>
                        </a:cubicBezTo>
                        <a:lnTo>
                          <a:pt x="51435" y="92393"/>
                        </a:lnTo>
                        <a:lnTo>
                          <a:pt x="52388" y="92393"/>
                        </a:lnTo>
                        <a:lnTo>
                          <a:pt x="63818" y="14288"/>
                        </a:lnTo>
                        <a:cubicBezTo>
                          <a:pt x="63818" y="12383"/>
                          <a:pt x="63818" y="10478"/>
                          <a:pt x="61913" y="9525"/>
                        </a:cubicBezTo>
                        <a:lnTo>
                          <a:pt x="53340" y="2858"/>
                        </a:lnTo>
                        <a:cubicBezTo>
                          <a:pt x="52388" y="1905"/>
                          <a:pt x="51435" y="953"/>
                          <a:pt x="51435" y="953"/>
                        </a:cubicBezTo>
                        <a:cubicBezTo>
                          <a:pt x="51435" y="0"/>
                          <a:pt x="52388" y="0"/>
                          <a:pt x="54293" y="0"/>
                        </a:cubicBezTo>
                        <a:lnTo>
                          <a:pt x="97155" y="0"/>
                        </a:lnTo>
                        <a:cubicBezTo>
                          <a:pt x="98108" y="0"/>
                          <a:pt x="100013" y="0"/>
                          <a:pt x="100013" y="953"/>
                        </a:cubicBezTo>
                        <a:cubicBezTo>
                          <a:pt x="100013" y="1905"/>
                          <a:pt x="100013" y="2858"/>
                          <a:pt x="98108" y="2858"/>
                        </a:cubicBezTo>
                        <a:lnTo>
                          <a:pt x="87630" y="9525"/>
                        </a:lnTo>
                        <a:cubicBezTo>
                          <a:pt x="85725" y="10478"/>
                          <a:pt x="84773" y="12383"/>
                          <a:pt x="84773" y="14288"/>
                        </a:cubicBezTo>
                        <a:lnTo>
                          <a:pt x="58103" y="160973"/>
                        </a:lnTo>
                        <a:cubicBezTo>
                          <a:pt x="55245" y="178118"/>
                          <a:pt x="43815" y="185738"/>
                          <a:pt x="31433" y="185738"/>
                        </a:cubicBezTo>
                        <a:cubicBezTo>
                          <a:pt x="11430" y="185738"/>
                          <a:pt x="2858" y="168593"/>
                          <a:pt x="2858" y="160020"/>
                        </a:cubicBezTo>
                        <a:cubicBezTo>
                          <a:pt x="2858" y="159068"/>
                          <a:pt x="2858" y="158115"/>
                          <a:pt x="4763" y="158115"/>
                        </a:cubicBezTo>
                        <a:cubicBezTo>
                          <a:pt x="6668" y="158115"/>
                          <a:pt x="7620" y="159068"/>
                          <a:pt x="7620" y="160020"/>
                        </a:cubicBezTo>
                        <a:cubicBezTo>
                          <a:pt x="13335" y="167640"/>
                          <a:pt x="18098" y="174308"/>
                          <a:pt x="26670" y="174308"/>
                        </a:cubicBezTo>
                        <a:cubicBezTo>
                          <a:pt x="36195" y="174308"/>
                          <a:pt x="40005" y="168593"/>
                          <a:pt x="40005" y="159068"/>
                        </a:cubicBezTo>
                        <a:cubicBezTo>
                          <a:pt x="40005" y="153353"/>
                          <a:pt x="39053" y="143828"/>
                          <a:pt x="37148" y="135255"/>
                        </a:cubicBezTo>
                        <a:lnTo>
                          <a:pt x="13335" y="14288"/>
                        </a:lnTo>
                        <a:cubicBezTo>
                          <a:pt x="13335" y="13335"/>
                          <a:pt x="11430" y="11430"/>
                          <a:pt x="10478" y="10478"/>
                        </a:cubicBezTo>
                        <a:lnTo>
                          <a:pt x="1905" y="2858"/>
                        </a:lnTo>
                        <a:cubicBezTo>
                          <a:pt x="953" y="1905"/>
                          <a:pt x="0" y="953"/>
                          <a:pt x="0" y="953"/>
                        </a:cubicBezTo>
                        <a:cubicBezTo>
                          <a:pt x="0" y="0"/>
                          <a:pt x="953" y="0"/>
                          <a:pt x="2858" y="0"/>
                        </a:cubicBezTo>
                        <a:lnTo>
                          <a:pt x="44768" y="0"/>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4" name="Freeform 193">
                    <a:extLst>
                      <a:ext uri="{FF2B5EF4-FFF2-40B4-BE49-F238E27FC236}">
                        <a16:creationId xmlns:a16="http://schemas.microsoft.com/office/drawing/2014/main" id="{8A4FCAE3-CE32-3EDB-E9B4-D855071B566F}"/>
                      </a:ext>
                    </a:extLst>
                  </p:cNvPr>
                  <p:cNvSpPr/>
                  <p:nvPr/>
                </p:nvSpPr>
                <p:spPr>
                  <a:xfrm>
                    <a:off x="1182369" y="1341754"/>
                    <a:ext cx="73342" cy="149542"/>
                  </a:xfrm>
                  <a:custGeom>
                    <a:avLst/>
                    <a:gdLst>
                      <a:gd name="connsiteX0" fmla="*/ 69533 w 73342"/>
                      <a:gd name="connsiteY0" fmla="*/ 54292 h 149542"/>
                      <a:gd name="connsiteX1" fmla="*/ 66675 w 73342"/>
                      <a:gd name="connsiteY1" fmla="*/ 56197 h 149542"/>
                      <a:gd name="connsiteX2" fmla="*/ 63817 w 73342"/>
                      <a:gd name="connsiteY2" fmla="*/ 53340 h 149542"/>
                      <a:gd name="connsiteX3" fmla="*/ 51435 w 73342"/>
                      <a:gd name="connsiteY3" fmla="*/ 24765 h 149542"/>
                      <a:gd name="connsiteX4" fmla="*/ 33338 w 73342"/>
                      <a:gd name="connsiteY4" fmla="*/ 11430 h 149542"/>
                      <a:gd name="connsiteX5" fmla="*/ 22860 w 73342"/>
                      <a:gd name="connsiteY5" fmla="*/ 25717 h 149542"/>
                      <a:gd name="connsiteX6" fmla="*/ 47625 w 73342"/>
                      <a:gd name="connsiteY6" fmla="*/ 69532 h 149542"/>
                      <a:gd name="connsiteX7" fmla="*/ 73342 w 73342"/>
                      <a:gd name="connsiteY7" fmla="*/ 122872 h 149542"/>
                      <a:gd name="connsiteX8" fmla="*/ 39052 w 73342"/>
                      <a:gd name="connsiteY8" fmla="*/ 149542 h 149542"/>
                      <a:gd name="connsiteX9" fmla="*/ 15240 w 73342"/>
                      <a:gd name="connsiteY9" fmla="*/ 140970 h 149542"/>
                      <a:gd name="connsiteX10" fmla="*/ 4763 w 73342"/>
                      <a:gd name="connsiteY10" fmla="*/ 148590 h 149542"/>
                      <a:gd name="connsiteX11" fmla="*/ 952 w 73342"/>
                      <a:gd name="connsiteY11" fmla="*/ 149542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2 h 149542"/>
                      <a:gd name="connsiteX16" fmla="*/ 35242 w 73342"/>
                      <a:gd name="connsiteY16" fmla="*/ 138113 h 149542"/>
                      <a:gd name="connsiteX17" fmla="*/ 48577 w 73342"/>
                      <a:gd name="connsiteY17" fmla="*/ 126682 h 149542"/>
                      <a:gd name="connsiteX18" fmla="*/ 22860 w 73342"/>
                      <a:gd name="connsiteY18" fmla="*/ 78105 h 149542"/>
                      <a:gd name="connsiteX19" fmla="*/ 0 w 73342"/>
                      <a:gd name="connsiteY19" fmla="*/ 28575 h 149542"/>
                      <a:gd name="connsiteX20" fmla="*/ 30480 w 73342"/>
                      <a:gd name="connsiteY20" fmla="*/ 0 h 149542"/>
                      <a:gd name="connsiteX21" fmla="*/ 54292 w 73342"/>
                      <a:gd name="connsiteY21" fmla="*/ 8572 h 149542"/>
                      <a:gd name="connsiteX22" fmla="*/ 65722 w 73342"/>
                      <a:gd name="connsiteY22" fmla="*/ 1905 h 149542"/>
                      <a:gd name="connsiteX23" fmla="*/ 68580 w 73342"/>
                      <a:gd name="connsiteY23" fmla="*/ 0 h 149542"/>
                      <a:gd name="connsiteX24" fmla="*/ 70485 w 73342"/>
                      <a:gd name="connsiteY24" fmla="*/ 2857 h 149542"/>
                      <a:gd name="connsiteX25" fmla="*/ 70485 w 73342"/>
                      <a:gd name="connsiteY25" fmla="*/ 54292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3" y="54292"/>
                        </a:moveTo>
                        <a:cubicBezTo>
                          <a:pt x="69533" y="55245"/>
                          <a:pt x="68580" y="56197"/>
                          <a:pt x="66675" y="56197"/>
                        </a:cubicBezTo>
                        <a:cubicBezTo>
                          <a:pt x="65722" y="56197"/>
                          <a:pt x="64770" y="55245"/>
                          <a:pt x="63817" y="53340"/>
                        </a:cubicBezTo>
                        <a:cubicBezTo>
                          <a:pt x="60960" y="44767"/>
                          <a:pt x="59055" y="37147"/>
                          <a:pt x="51435" y="24765"/>
                        </a:cubicBezTo>
                        <a:cubicBezTo>
                          <a:pt x="46672" y="16192"/>
                          <a:pt x="40958" y="11430"/>
                          <a:pt x="33338" y="11430"/>
                        </a:cubicBezTo>
                        <a:cubicBezTo>
                          <a:pt x="24765" y="11430"/>
                          <a:pt x="22860" y="18097"/>
                          <a:pt x="22860" y="25717"/>
                        </a:cubicBezTo>
                        <a:cubicBezTo>
                          <a:pt x="22860" y="37147"/>
                          <a:pt x="31433" y="52388"/>
                          <a:pt x="47625" y="69532"/>
                        </a:cubicBezTo>
                        <a:cubicBezTo>
                          <a:pt x="62865" y="85725"/>
                          <a:pt x="73342" y="104775"/>
                          <a:pt x="73342" y="122872"/>
                        </a:cubicBezTo>
                        <a:cubicBezTo>
                          <a:pt x="73342" y="140017"/>
                          <a:pt x="55245" y="149542"/>
                          <a:pt x="39052" y="149542"/>
                        </a:cubicBezTo>
                        <a:cubicBezTo>
                          <a:pt x="27622" y="149542"/>
                          <a:pt x="20955" y="145732"/>
                          <a:pt x="15240" y="140970"/>
                        </a:cubicBezTo>
                        <a:lnTo>
                          <a:pt x="4763" y="148590"/>
                        </a:lnTo>
                        <a:cubicBezTo>
                          <a:pt x="3810" y="149542"/>
                          <a:pt x="1905" y="149542"/>
                          <a:pt x="952" y="149542"/>
                        </a:cubicBezTo>
                        <a:cubicBezTo>
                          <a:pt x="0" y="149542"/>
                          <a:pt x="0" y="148590"/>
                          <a:pt x="0" y="147638"/>
                        </a:cubicBezTo>
                        <a:lnTo>
                          <a:pt x="0" y="95250"/>
                        </a:lnTo>
                        <a:cubicBezTo>
                          <a:pt x="0" y="94297"/>
                          <a:pt x="0" y="93345"/>
                          <a:pt x="1905" y="93345"/>
                        </a:cubicBezTo>
                        <a:cubicBezTo>
                          <a:pt x="3810" y="93345"/>
                          <a:pt x="3810" y="94297"/>
                          <a:pt x="4763" y="96202"/>
                        </a:cubicBezTo>
                        <a:cubicBezTo>
                          <a:pt x="11430" y="118110"/>
                          <a:pt x="20002" y="138113"/>
                          <a:pt x="35242" y="138113"/>
                        </a:cubicBezTo>
                        <a:cubicBezTo>
                          <a:pt x="43815" y="138113"/>
                          <a:pt x="48577" y="133350"/>
                          <a:pt x="48577" y="126682"/>
                        </a:cubicBezTo>
                        <a:cubicBezTo>
                          <a:pt x="48577" y="109538"/>
                          <a:pt x="35242" y="92392"/>
                          <a:pt x="22860" y="78105"/>
                        </a:cubicBezTo>
                        <a:cubicBezTo>
                          <a:pt x="8572" y="61913"/>
                          <a:pt x="0" y="44767"/>
                          <a:pt x="0" y="28575"/>
                        </a:cubicBezTo>
                        <a:cubicBezTo>
                          <a:pt x="0" y="11430"/>
                          <a:pt x="16192" y="0"/>
                          <a:pt x="30480" y="0"/>
                        </a:cubicBezTo>
                        <a:cubicBezTo>
                          <a:pt x="40005" y="0"/>
                          <a:pt x="47625" y="2857"/>
                          <a:pt x="54292" y="8572"/>
                        </a:cubicBezTo>
                        <a:lnTo>
                          <a:pt x="65722" y="1905"/>
                        </a:lnTo>
                        <a:cubicBezTo>
                          <a:pt x="66675" y="952"/>
                          <a:pt x="67627" y="0"/>
                          <a:pt x="68580" y="0"/>
                        </a:cubicBezTo>
                        <a:cubicBezTo>
                          <a:pt x="69533" y="0"/>
                          <a:pt x="70485" y="952"/>
                          <a:pt x="70485" y="2857"/>
                        </a:cubicBezTo>
                        <a:lnTo>
                          <a:pt x="70485" y="54292"/>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5" name="Freeform 194">
                    <a:extLst>
                      <a:ext uri="{FF2B5EF4-FFF2-40B4-BE49-F238E27FC236}">
                        <a16:creationId xmlns:a16="http://schemas.microsoft.com/office/drawing/2014/main" id="{593EF327-88C6-C4B6-E7C3-CB90F99E9DE9}"/>
                      </a:ext>
                    </a:extLst>
                  </p:cNvPr>
                  <p:cNvSpPr/>
                  <p:nvPr/>
                </p:nvSpPr>
                <p:spPr>
                  <a:xfrm>
                    <a:off x="1269046" y="1290318"/>
                    <a:ext cx="59055" cy="204787"/>
                  </a:xfrm>
                  <a:custGeom>
                    <a:avLst/>
                    <a:gdLst>
                      <a:gd name="connsiteX0" fmla="*/ 15240 w 59055"/>
                      <a:gd name="connsiteY0" fmla="*/ 65723 h 204787"/>
                      <a:gd name="connsiteX1" fmla="*/ 14288 w 59055"/>
                      <a:gd name="connsiteY1" fmla="*/ 63818 h 204787"/>
                      <a:gd name="connsiteX2" fmla="*/ 1905 w 59055"/>
                      <a:gd name="connsiteY2" fmla="*/ 56198 h 204787"/>
                      <a:gd name="connsiteX3" fmla="*/ 0 w 59055"/>
                      <a:gd name="connsiteY3" fmla="*/ 54293 h 204787"/>
                      <a:gd name="connsiteX4" fmla="*/ 2858 w 59055"/>
                      <a:gd name="connsiteY4" fmla="*/ 53340 h 204787"/>
                      <a:gd name="connsiteX5" fmla="*/ 41910 w 59055"/>
                      <a:gd name="connsiteY5" fmla="*/ 53340 h 204787"/>
                      <a:gd name="connsiteX6" fmla="*/ 43815 w 59055"/>
                      <a:gd name="connsiteY6" fmla="*/ 55245 h 204787"/>
                      <a:gd name="connsiteX7" fmla="*/ 43815 w 59055"/>
                      <a:gd name="connsiteY7" fmla="*/ 189548 h 204787"/>
                      <a:gd name="connsiteX8" fmla="*/ 44768 w 59055"/>
                      <a:gd name="connsiteY8" fmla="*/ 192405 h 204787"/>
                      <a:gd name="connsiteX9" fmla="*/ 57150 w 59055"/>
                      <a:gd name="connsiteY9" fmla="*/ 201930 h 204787"/>
                      <a:gd name="connsiteX10" fmla="*/ 59055 w 59055"/>
                      <a:gd name="connsiteY10" fmla="*/ 203835 h 204787"/>
                      <a:gd name="connsiteX11" fmla="*/ 56198 w 59055"/>
                      <a:gd name="connsiteY11" fmla="*/ 204788 h 204787"/>
                      <a:gd name="connsiteX12" fmla="*/ 2858 w 59055"/>
                      <a:gd name="connsiteY12" fmla="*/ 204788 h 204787"/>
                      <a:gd name="connsiteX13" fmla="*/ 0 w 59055"/>
                      <a:gd name="connsiteY13" fmla="*/ 203835 h 204787"/>
                      <a:gd name="connsiteX14" fmla="*/ 1905 w 59055"/>
                      <a:gd name="connsiteY14" fmla="*/ 201930 h 204787"/>
                      <a:gd name="connsiteX15" fmla="*/ 14288 w 59055"/>
                      <a:gd name="connsiteY15" fmla="*/ 192405 h 204787"/>
                      <a:gd name="connsiteX16" fmla="*/ 15240 w 59055"/>
                      <a:gd name="connsiteY16" fmla="*/ 189548 h 204787"/>
                      <a:gd name="connsiteX17" fmla="*/ 15240 w 59055"/>
                      <a:gd name="connsiteY17" fmla="*/ 65723 h 204787"/>
                      <a:gd name="connsiteX18" fmla="*/ 43815 w 59055"/>
                      <a:gd name="connsiteY18" fmla="*/ 14288 h 204787"/>
                      <a:gd name="connsiteX19" fmla="*/ 29528 w 59055"/>
                      <a:gd name="connsiteY19" fmla="*/ 28575 h 204787"/>
                      <a:gd name="connsiteX20" fmla="*/ 14288 w 59055"/>
                      <a:gd name="connsiteY20" fmla="*/ 14288 h 204787"/>
                      <a:gd name="connsiteX21" fmla="*/ 29528 w 59055"/>
                      <a:gd name="connsiteY21" fmla="*/ 0 h 204787"/>
                      <a:gd name="connsiteX22" fmla="*/ 43815 w 59055"/>
                      <a:gd name="connsiteY22" fmla="*/ 14288 h 204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5" h="204787">
                        <a:moveTo>
                          <a:pt x="15240" y="65723"/>
                        </a:moveTo>
                        <a:cubicBezTo>
                          <a:pt x="15240" y="64770"/>
                          <a:pt x="15240" y="63818"/>
                          <a:pt x="14288" y="63818"/>
                        </a:cubicBezTo>
                        <a:lnTo>
                          <a:pt x="1905" y="56198"/>
                        </a:lnTo>
                        <a:cubicBezTo>
                          <a:pt x="953" y="55245"/>
                          <a:pt x="0" y="54293"/>
                          <a:pt x="0" y="54293"/>
                        </a:cubicBezTo>
                        <a:cubicBezTo>
                          <a:pt x="0" y="53340"/>
                          <a:pt x="953" y="53340"/>
                          <a:pt x="2858" y="53340"/>
                        </a:cubicBezTo>
                        <a:lnTo>
                          <a:pt x="41910" y="53340"/>
                        </a:lnTo>
                        <a:cubicBezTo>
                          <a:pt x="42863" y="53340"/>
                          <a:pt x="43815" y="54293"/>
                          <a:pt x="43815" y="55245"/>
                        </a:cubicBezTo>
                        <a:lnTo>
                          <a:pt x="43815" y="189548"/>
                        </a:lnTo>
                        <a:cubicBezTo>
                          <a:pt x="43815" y="190500"/>
                          <a:pt x="43815" y="191453"/>
                          <a:pt x="44768" y="192405"/>
                        </a:cubicBezTo>
                        <a:lnTo>
                          <a:pt x="57150" y="201930"/>
                        </a:lnTo>
                        <a:cubicBezTo>
                          <a:pt x="58103" y="202883"/>
                          <a:pt x="59055" y="202883"/>
                          <a:pt x="59055" y="203835"/>
                        </a:cubicBezTo>
                        <a:cubicBezTo>
                          <a:pt x="59055" y="204788"/>
                          <a:pt x="58103" y="204788"/>
                          <a:pt x="56198" y="204788"/>
                        </a:cubicBezTo>
                        <a:lnTo>
                          <a:pt x="2858" y="204788"/>
                        </a:lnTo>
                        <a:cubicBezTo>
                          <a:pt x="1905" y="204788"/>
                          <a:pt x="0" y="204788"/>
                          <a:pt x="0" y="203835"/>
                        </a:cubicBezTo>
                        <a:cubicBezTo>
                          <a:pt x="0" y="202883"/>
                          <a:pt x="953" y="202883"/>
                          <a:pt x="1905" y="201930"/>
                        </a:cubicBezTo>
                        <a:lnTo>
                          <a:pt x="14288" y="192405"/>
                        </a:lnTo>
                        <a:cubicBezTo>
                          <a:pt x="15240" y="191453"/>
                          <a:pt x="15240" y="191453"/>
                          <a:pt x="15240" y="189548"/>
                        </a:cubicBezTo>
                        <a:lnTo>
                          <a:pt x="15240" y="65723"/>
                        </a:lnTo>
                        <a:close/>
                        <a:moveTo>
                          <a:pt x="43815" y="14288"/>
                        </a:moveTo>
                        <a:cubicBezTo>
                          <a:pt x="43815" y="20955"/>
                          <a:pt x="37148" y="28575"/>
                          <a:pt x="29528" y="28575"/>
                        </a:cubicBezTo>
                        <a:cubicBezTo>
                          <a:pt x="20955" y="28575"/>
                          <a:pt x="14288" y="20955"/>
                          <a:pt x="14288" y="14288"/>
                        </a:cubicBezTo>
                        <a:cubicBezTo>
                          <a:pt x="14288" y="6668"/>
                          <a:pt x="20955" y="0"/>
                          <a:pt x="29528" y="0"/>
                        </a:cubicBezTo>
                        <a:cubicBezTo>
                          <a:pt x="37148" y="0"/>
                          <a:pt x="43815" y="6668"/>
                          <a:pt x="43815" y="14288"/>
                        </a:cubicBez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6" name="Freeform 195">
                    <a:extLst>
                      <a:ext uri="{FF2B5EF4-FFF2-40B4-BE49-F238E27FC236}">
                        <a16:creationId xmlns:a16="http://schemas.microsoft.com/office/drawing/2014/main" id="{ABE75C96-EC76-3AB2-5B24-FFF1A9B96D0C}"/>
                      </a:ext>
                    </a:extLst>
                  </p:cNvPr>
                  <p:cNvSpPr/>
                  <p:nvPr/>
                </p:nvSpPr>
                <p:spPr>
                  <a:xfrm>
                    <a:off x="1341437" y="1341754"/>
                    <a:ext cx="73342" cy="149542"/>
                  </a:xfrm>
                  <a:custGeom>
                    <a:avLst/>
                    <a:gdLst>
                      <a:gd name="connsiteX0" fmla="*/ 69533 w 73342"/>
                      <a:gd name="connsiteY0" fmla="*/ 54292 h 149542"/>
                      <a:gd name="connsiteX1" fmla="*/ 66675 w 73342"/>
                      <a:gd name="connsiteY1" fmla="*/ 56197 h 149542"/>
                      <a:gd name="connsiteX2" fmla="*/ 63817 w 73342"/>
                      <a:gd name="connsiteY2" fmla="*/ 53340 h 149542"/>
                      <a:gd name="connsiteX3" fmla="*/ 51435 w 73342"/>
                      <a:gd name="connsiteY3" fmla="*/ 24765 h 149542"/>
                      <a:gd name="connsiteX4" fmla="*/ 33338 w 73342"/>
                      <a:gd name="connsiteY4" fmla="*/ 11430 h 149542"/>
                      <a:gd name="connsiteX5" fmla="*/ 22860 w 73342"/>
                      <a:gd name="connsiteY5" fmla="*/ 25717 h 149542"/>
                      <a:gd name="connsiteX6" fmla="*/ 47625 w 73342"/>
                      <a:gd name="connsiteY6" fmla="*/ 69532 h 149542"/>
                      <a:gd name="connsiteX7" fmla="*/ 73342 w 73342"/>
                      <a:gd name="connsiteY7" fmla="*/ 122872 h 149542"/>
                      <a:gd name="connsiteX8" fmla="*/ 39053 w 73342"/>
                      <a:gd name="connsiteY8" fmla="*/ 149542 h 149542"/>
                      <a:gd name="connsiteX9" fmla="*/ 15240 w 73342"/>
                      <a:gd name="connsiteY9" fmla="*/ 140970 h 149542"/>
                      <a:gd name="connsiteX10" fmla="*/ 4763 w 73342"/>
                      <a:gd name="connsiteY10" fmla="*/ 148590 h 149542"/>
                      <a:gd name="connsiteX11" fmla="*/ 953 w 73342"/>
                      <a:gd name="connsiteY11" fmla="*/ 149542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2 h 149542"/>
                      <a:gd name="connsiteX16" fmla="*/ 35242 w 73342"/>
                      <a:gd name="connsiteY16" fmla="*/ 138113 h 149542"/>
                      <a:gd name="connsiteX17" fmla="*/ 48578 w 73342"/>
                      <a:gd name="connsiteY17" fmla="*/ 126682 h 149542"/>
                      <a:gd name="connsiteX18" fmla="*/ 22860 w 73342"/>
                      <a:gd name="connsiteY18" fmla="*/ 78105 h 149542"/>
                      <a:gd name="connsiteX19" fmla="*/ 0 w 73342"/>
                      <a:gd name="connsiteY19" fmla="*/ 28575 h 149542"/>
                      <a:gd name="connsiteX20" fmla="*/ 30480 w 73342"/>
                      <a:gd name="connsiteY20" fmla="*/ 0 h 149542"/>
                      <a:gd name="connsiteX21" fmla="*/ 54292 w 73342"/>
                      <a:gd name="connsiteY21" fmla="*/ 8572 h 149542"/>
                      <a:gd name="connsiteX22" fmla="*/ 65722 w 73342"/>
                      <a:gd name="connsiteY22" fmla="*/ 1905 h 149542"/>
                      <a:gd name="connsiteX23" fmla="*/ 68580 w 73342"/>
                      <a:gd name="connsiteY23" fmla="*/ 0 h 149542"/>
                      <a:gd name="connsiteX24" fmla="*/ 70485 w 73342"/>
                      <a:gd name="connsiteY24" fmla="*/ 2857 h 149542"/>
                      <a:gd name="connsiteX25" fmla="*/ 70485 w 73342"/>
                      <a:gd name="connsiteY25" fmla="*/ 54292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3" y="54292"/>
                        </a:moveTo>
                        <a:cubicBezTo>
                          <a:pt x="69533" y="55245"/>
                          <a:pt x="68580" y="56197"/>
                          <a:pt x="66675" y="56197"/>
                        </a:cubicBezTo>
                        <a:cubicBezTo>
                          <a:pt x="65722" y="56197"/>
                          <a:pt x="64770" y="55245"/>
                          <a:pt x="63817" y="53340"/>
                        </a:cubicBezTo>
                        <a:cubicBezTo>
                          <a:pt x="60960" y="44767"/>
                          <a:pt x="59055" y="37147"/>
                          <a:pt x="51435" y="24765"/>
                        </a:cubicBezTo>
                        <a:cubicBezTo>
                          <a:pt x="46672" y="16192"/>
                          <a:pt x="40958" y="11430"/>
                          <a:pt x="33338" y="11430"/>
                        </a:cubicBezTo>
                        <a:cubicBezTo>
                          <a:pt x="24765" y="11430"/>
                          <a:pt x="22860" y="18097"/>
                          <a:pt x="22860" y="25717"/>
                        </a:cubicBezTo>
                        <a:cubicBezTo>
                          <a:pt x="22860" y="37147"/>
                          <a:pt x="31433" y="52388"/>
                          <a:pt x="47625" y="69532"/>
                        </a:cubicBezTo>
                        <a:cubicBezTo>
                          <a:pt x="62865" y="85725"/>
                          <a:pt x="73342" y="104775"/>
                          <a:pt x="73342" y="122872"/>
                        </a:cubicBezTo>
                        <a:cubicBezTo>
                          <a:pt x="73342" y="140017"/>
                          <a:pt x="55245" y="149542"/>
                          <a:pt x="39053" y="149542"/>
                        </a:cubicBezTo>
                        <a:cubicBezTo>
                          <a:pt x="27622" y="149542"/>
                          <a:pt x="20955" y="145732"/>
                          <a:pt x="15240" y="140970"/>
                        </a:cubicBezTo>
                        <a:lnTo>
                          <a:pt x="4763" y="148590"/>
                        </a:lnTo>
                        <a:cubicBezTo>
                          <a:pt x="3810" y="149542"/>
                          <a:pt x="1905" y="149542"/>
                          <a:pt x="953" y="149542"/>
                        </a:cubicBezTo>
                        <a:cubicBezTo>
                          <a:pt x="0" y="149542"/>
                          <a:pt x="0" y="148590"/>
                          <a:pt x="0" y="147638"/>
                        </a:cubicBezTo>
                        <a:lnTo>
                          <a:pt x="0" y="95250"/>
                        </a:lnTo>
                        <a:cubicBezTo>
                          <a:pt x="0" y="94297"/>
                          <a:pt x="0" y="93345"/>
                          <a:pt x="1905" y="93345"/>
                        </a:cubicBezTo>
                        <a:cubicBezTo>
                          <a:pt x="3810" y="93345"/>
                          <a:pt x="3810" y="94297"/>
                          <a:pt x="4763" y="96202"/>
                        </a:cubicBezTo>
                        <a:cubicBezTo>
                          <a:pt x="11430" y="118110"/>
                          <a:pt x="20003" y="138113"/>
                          <a:pt x="35242" y="138113"/>
                        </a:cubicBezTo>
                        <a:cubicBezTo>
                          <a:pt x="43815" y="138113"/>
                          <a:pt x="48578" y="133350"/>
                          <a:pt x="48578" y="126682"/>
                        </a:cubicBezTo>
                        <a:cubicBezTo>
                          <a:pt x="48578" y="109538"/>
                          <a:pt x="35242" y="92392"/>
                          <a:pt x="22860" y="78105"/>
                        </a:cubicBezTo>
                        <a:cubicBezTo>
                          <a:pt x="8572" y="61913"/>
                          <a:pt x="0" y="44767"/>
                          <a:pt x="0" y="28575"/>
                        </a:cubicBezTo>
                        <a:cubicBezTo>
                          <a:pt x="0" y="11430"/>
                          <a:pt x="16192" y="0"/>
                          <a:pt x="30480" y="0"/>
                        </a:cubicBezTo>
                        <a:cubicBezTo>
                          <a:pt x="40005" y="0"/>
                          <a:pt x="47625" y="2857"/>
                          <a:pt x="54292" y="8572"/>
                        </a:cubicBezTo>
                        <a:lnTo>
                          <a:pt x="65722" y="1905"/>
                        </a:lnTo>
                        <a:cubicBezTo>
                          <a:pt x="66675" y="952"/>
                          <a:pt x="67628" y="0"/>
                          <a:pt x="68580" y="0"/>
                        </a:cubicBezTo>
                        <a:cubicBezTo>
                          <a:pt x="69533" y="0"/>
                          <a:pt x="70485" y="952"/>
                          <a:pt x="70485" y="2857"/>
                        </a:cubicBezTo>
                        <a:lnTo>
                          <a:pt x="70485" y="54292"/>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grpSp>
          <p:nvGrpSpPr>
            <p:cNvPr id="7" name="Graphic 162">
              <a:extLst>
                <a:ext uri="{FF2B5EF4-FFF2-40B4-BE49-F238E27FC236}">
                  <a16:creationId xmlns:a16="http://schemas.microsoft.com/office/drawing/2014/main" id="{156B7C96-AE3F-DE84-D066-F2FEC16FF38D}"/>
                </a:ext>
              </a:extLst>
            </p:cNvPr>
            <p:cNvGrpSpPr>
              <a:grpSpLocks noChangeAspect="1"/>
            </p:cNvGrpSpPr>
            <p:nvPr/>
          </p:nvGrpSpPr>
          <p:grpSpPr>
            <a:xfrm>
              <a:off x="626112" y="478989"/>
              <a:ext cx="1303594" cy="457185"/>
              <a:chOff x="626112" y="478996"/>
              <a:chExt cx="2702243" cy="947737"/>
            </a:xfrm>
            <a:solidFill>
              <a:srgbClr val="BF7700"/>
            </a:solidFill>
          </p:grpSpPr>
          <p:sp>
            <p:nvSpPr>
              <p:cNvPr id="8" name="Freeform 7">
                <a:extLst>
                  <a:ext uri="{FF2B5EF4-FFF2-40B4-BE49-F238E27FC236}">
                    <a16:creationId xmlns:a16="http://schemas.microsoft.com/office/drawing/2014/main" id="{57738AA2-E496-DFA5-D302-8A22323544CA}"/>
                  </a:ext>
                </a:extLst>
              </p:cNvPr>
              <p:cNvSpPr/>
              <p:nvPr/>
            </p:nvSpPr>
            <p:spPr>
              <a:xfrm>
                <a:off x="1029972" y="1412446"/>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 name="Freeform 8">
                <a:extLst>
                  <a:ext uri="{FF2B5EF4-FFF2-40B4-BE49-F238E27FC236}">
                    <a16:creationId xmlns:a16="http://schemas.microsoft.com/office/drawing/2014/main" id="{2D93ED70-AA6B-6618-E604-50D746D7B739}"/>
                  </a:ext>
                </a:extLst>
              </p:cNvPr>
              <p:cNvSpPr/>
              <p:nvPr/>
            </p:nvSpPr>
            <p:spPr>
              <a:xfrm>
                <a:off x="1432880"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7" y="0"/>
                      <a:pt x="0" y="6668"/>
                      <a:pt x="0" y="14288"/>
                    </a:cubicBezTo>
                    <a:lnTo>
                      <a:pt x="281940" y="14288"/>
                    </a:lnTo>
                    <a:cubicBezTo>
                      <a:pt x="281940" y="6668"/>
                      <a:pt x="276225"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1" name="Freeform 110">
                <a:extLst>
                  <a:ext uri="{FF2B5EF4-FFF2-40B4-BE49-F238E27FC236}">
                    <a16:creationId xmlns:a16="http://schemas.microsoft.com/office/drawing/2014/main" id="{D6F2182A-F2E8-4042-143E-C88C42E7A2CA}"/>
                  </a:ext>
                </a:extLst>
              </p:cNvPr>
              <p:cNvSpPr/>
              <p:nvPr/>
            </p:nvSpPr>
            <p:spPr>
              <a:xfrm>
                <a:off x="626112"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5273"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2" name="Freeform 111">
                <a:extLst>
                  <a:ext uri="{FF2B5EF4-FFF2-40B4-BE49-F238E27FC236}">
                    <a16:creationId xmlns:a16="http://schemas.microsoft.com/office/drawing/2014/main" id="{7EEEAD06-DA72-5D6D-0412-DAE8DC194655}"/>
                  </a:ext>
                </a:extLst>
              </p:cNvPr>
              <p:cNvSpPr/>
              <p:nvPr/>
            </p:nvSpPr>
            <p:spPr>
              <a:xfrm>
                <a:off x="2239647"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3" name="Freeform 112">
                <a:extLst>
                  <a:ext uri="{FF2B5EF4-FFF2-40B4-BE49-F238E27FC236}">
                    <a16:creationId xmlns:a16="http://schemas.microsoft.com/office/drawing/2014/main" id="{78160F9C-FBCC-F68A-F233-99350CABE5AB}"/>
                  </a:ext>
                </a:extLst>
              </p:cNvPr>
              <p:cNvSpPr/>
              <p:nvPr/>
            </p:nvSpPr>
            <p:spPr>
              <a:xfrm>
                <a:off x="2643507" y="1412446"/>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4" name="Freeform 113">
                <a:extLst>
                  <a:ext uri="{FF2B5EF4-FFF2-40B4-BE49-F238E27FC236}">
                    <a16:creationId xmlns:a16="http://schemas.microsoft.com/office/drawing/2014/main" id="{E31E1CE9-9DA6-42D8-CAAD-0B1A69D004E2}"/>
                  </a:ext>
                </a:extLst>
              </p:cNvPr>
              <p:cNvSpPr/>
              <p:nvPr/>
            </p:nvSpPr>
            <p:spPr>
              <a:xfrm>
                <a:off x="3046415"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5" name="Freeform 114">
                <a:extLst>
                  <a:ext uri="{FF2B5EF4-FFF2-40B4-BE49-F238E27FC236}">
                    <a16:creationId xmlns:a16="http://schemas.microsoft.com/office/drawing/2014/main" id="{471F14D0-5B38-6082-7DF2-A78031DE1E4C}"/>
                  </a:ext>
                </a:extLst>
              </p:cNvPr>
              <p:cNvSpPr/>
              <p:nvPr/>
            </p:nvSpPr>
            <p:spPr>
              <a:xfrm>
                <a:off x="1963422" y="478996"/>
                <a:ext cx="28575" cy="282892"/>
              </a:xfrm>
              <a:custGeom>
                <a:avLst/>
                <a:gdLst>
                  <a:gd name="connsiteX0" fmla="*/ 14288 w 28575"/>
                  <a:gd name="connsiteY0" fmla="*/ 0 h 282892"/>
                  <a:gd name="connsiteX1" fmla="*/ 0 w 28575"/>
                  <a:gd name="connsiteY1" fmla="*/ 14288 h 282892"/>
                  <a:gd name="connsiteX2" fmla="*/ 0 w 28575"/>
                  <a:gd name="connsiteY2" fmla="*/ 268605 h 282892"/>
                  <a:gd name="connsiteX3" fmla="*/ 14288 w 28575"/>
                  <a:gd name="connsiteY3" fmla="*/ 282893 h 282892"/>
                  <a:gd name="connsiteX4" fmla="*/ 28575 w 28575"/>
                  <a:gd name="connsiteY4" fmla="*/ 268605 h 282892"/>
                  <a:gd name="connsiteX5" fmla="*/ 28575 w 28575"/>
                  <a:gd name="connsiteY5" fmla="*/ 14288 h 282892"/>
                  <a:gd name="connsiteX6" fmla="*/ 14288 w 28575"/>
                  <a:gd name="connsiteY6" fmla="*/ 0 h 282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2892">
                    <a:moveTo>
                      <a:pt x="14288" y="0"/>
                    </a:moveTo>
                    <a:cubicBezTo>
                      <a:pt x="6668" y="0"/>
                      <a:pt x="0" y="6668"/>
                      <a:pt x="0" y="14288"/>
                    </a:cubicBezTo>
                    <a:lnTo>
                      <a:pt x="0" y="268605"/>
                    </a:lnTo>
                    <a:cubicBezTo>
                      <a:pt x="0" y="276225"/>
                      <a:pt x="6668" y="282893"/>
                      <a:pt x="14288" y="282893"/>
                    </a:cubicBezTo>
                    <a:cubicBezTo>
                      <a:pt x="22860" y="282893"/>
                      <a:pt x="28575" y="276225"/>
                      <a:pt x="28575" y="268605"/>
                    </a:cubicBezTo>
                    <a:lnTo>
                      <a:pt x="28575" y="14288"/>
                    </a:lnTo>
                    <a:cubicBezTo>
                      <a:pt x="28575" y="6668"/>
                      <a:pt x="21908"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6" name="Freeform 115">
                <a:extLst>
                  <a:ext uri="{FF2B5EF4-FFF2-40B4-BE49-F238E27FC236}">
                    <a16:creationId xmlns:a16="http://schemas.microsoft.com/office/drawing/2014/main" id="{114005ED-10B7-FA85-684A-77EB444F31F6}"/>
                  </a:ext>
                </a:extLst>
              </p:cNvPr>
              <p:cNvSpPr/>
              <p:nvPr/>
            </p:nvSpPr>
            <p:spPr>
              <a:xfrm>
                <a:off x="1963422" y="882857"/>
                <a:ext cx="28575" cy="281939"/>
              </a:xfrm>
              <a:custGeom>
                <a:avLst/>
                <a:gdLst>
                  <a:gd name="connsiteX0" fmla="*/ 14288 w 28575"/>
                  <a:gd name="connsiteY0" fmla="*/ 0 h 281939"/>
                  <a:gd name="connsiteX1" fmla="*/ 0 w 28575"/>
                  <a:gd name="connsiteY1" fmla="*/ 14288 h 281939"/>
                  <a:gd name="connsiteX2" fmla="*/ 0 w 28575"/>
                  <a:gd name="connsiteY2" fmla="*/ 267652 h 281939"/>
                  <a:gd name="connsiteX3" fmla="*/ 14288 w 28575"/>
                  <a:gd name="connsiteY3" fmla="*/ 281940 h 281939"/>
                  <a:gd name="connsiteX4" fmla="*/ 28575 w 28575"/>
                  <a:gd name="connsiteY4" fmla="*/ 267652 h 281939"/>
                  <a:gd name="connsiteX5" fmla="*/ 28575 w 28575"/>
                  <a:gd name="connsiteY5" fmla="*/ 14288 h 281939"/>
                  <a:gd name="connsiteX6" fmla="*/ 14288 w 28575"/>
                  <a:gd name="connsiteY6" fmla="*/ 0 h 281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1939">
                    <a:moveTo>
                      <a:pt x="14288" y="0"/>
                    </a:moveTo>
                    <a:cubicBezTo>
                      <a:pt x="6668" y="0"/>
                      <a:pt x="0" y="6667"/>
                      <a:pt x="0" y="14288"/>
                    </a:cubicBezTo>
                    <a:lnTo>
                      <a:pt x="0" y="267652"/>
                    </a:lnTo>
                    <a:cubicBezTo>
                      <a:pt x="0" y="275272"/>
                      <a:pt x="6668" y="281940"/>
                      <a:pt x="14288" y="281940"/>
                    </a:cubicBezTo>
                    <a:cubicBezTo>
                      <a:pt x="22860" y="281940"/>
                      <a:pt x="28575" y="275272"/>
                      <a:pt x="28575" y="267652"/>
                    </a:cubicBezTo>
                    <a:lnTo>
                      <a:pt x="28575" y="14288"/>
                    </a:lnTo>
                    <a:cubicBezTo>
                      <a:pt x="28575" y="5715"/>
                      <a:pt x="21908"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7" name="Freeform 116">
                <a:extLst>
                  <a:ext uri="{FF2B5EF4-FFF2-40B4-BE49-F238E27FC236}">
                    <a16:creationId xmlns:a16="http://schemas.microsoft.com/office/drawing/2014/main" id="{34A92600-1788-2AD4-9BC4-8C10B0C045AA}"/>
                  </a:ext>
                </a:extLst>
              </p:cNvPr>
              <p:cNvSpPr/>
              <p:nvPr/>
            </p:nvSpPr>
            <p:spPr>
              <a:xfrm>
                <a:off x="1954849" y="1285764"/>
                <a:ext cx="46672" cy="14287"/>
              </a:xfrm>
              <a:custGeom>
                <a:avLst/>
                <a:gdLst>
                  <a:gd name="connsiteX0" fmla="*/ 37147 w 46672"/>
                  <a:gd name="connsiteY0" fmla="*/ 14288 h 14287"/>
                  <a:gd name="connsiteX1" fmla="*/ 22860 w 46672"/>
                  <a:gd name="connsiteY1" fmla="*/ 0 h 14287"/>
                  <a:gd name="connsiteX2" fmla="*/ 8572 w 46672"/>
                  <a:gd name="connsiteY2" fmla="*/ 14288 h 14287"/>
                  <a:gd name="connsiteX3" fmla="*/ 0 w 46672"/>
                  <a:gd name="connsiteY3" fmla="*/ 14288 h 14287"/>
                  <a:gd name="connsiteX4" fmla="*/ 0 w 46672"/>
                  <a:gd name="connsiteY4" fmla="*/ 14288 h 14287"/>
                  <a:gd name="connsiteX5" fmla="*/ 46672 w 46672"/>
                  <a:gd name="connsiteY5" fmla="*/ 14288 h 14287"/>
                  <a:gd name="connsiteX6" fmla="*/ 46672 w 46672"/>
                  <a:gd name="connsiteY6" fmla="*/ 14288 h 14287"/>
                  <a:gd name="connsiteX7" fmla="*/ 37147 w 46672"/>
                  <a:gd name="connsiteY7"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672" h="14287">
                    <a:moveTo>
                      <a:pt x="37147" y="14288"/>
                    </a:moveTo>
                    <a:cubicBezTo>
                      <a:pt x="37147" y="6668"/>
                      <a:pt x="30480" y="0"/>
                      <a:pt x="22860" y="0"/>
                    </a:cubicBezTo>
                    <a:cubicBezTo>
                      <a:pt x="15240" y="0"/>
                      <a:pt x="8572" y="6668"/>
                      <a:pt x="8572" y="14288"/>
                    </a:cubicBezTo>
                    <a:lnTo>
                      <a:pt x="0" y="14288"/>
                    </a:lnTo>
                    <a:lnTo>
                      <a:pt x="0" y="14288"/>
                    </a:lnTo>
                    <a:lnTo>
                      <a:pt x="46672" y="14288"/>
                    </a:lnTo>
                    <a:lnTo>
                      <a:pt x="46672" y="14288"/>
                    </a:lnTo>
                    <a:lnTo>
                      <a:pt x="37147" y="14288"/>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8" name="Freeform 117">
                <a:extLst>
                  <a:ext uri="{FF2B5EF4-FFF2-40B4-BE49-F238E27FC236}">
                    <a16:creationId xmlns:a16="http://schemas.microsoft.com/office/drawing/2014/main" id="{E2F33185-95A9-A048-A1BD-64AF1C2ADEF8}"/>
                  </a:ext>
                </a:extLst>
              </p:cNvPr>
              <p:cNvSpPr/>
              <p:nvPr/>
            </p:nvSpPr>
            <p:spPr>
              <a:xfrm>
                <a:off x="1303816" y="752364"/>
                <a:ext cx="207168" cy="207168"/>
              </a:xfrm>
              <a:custGeom>
                <a:avLst/>
                <a:gdLst>
                  <a:gd name="connsiteX0" fmla="*/ 13811 w 207168"/>
                  <a:gd name="connsiteY0" fmla="*/ 0 h 207168"/>
                  <a:gd name="connsiteX1" fmla="*/ 4286 w 207168"/>
                  <a:gd name="connsiteY1" fmla="*/ 3810 h 207168"/>
                  <a:gd name="connsiteX2" fmla="*/ 4286 w 207168"/>
                  <a:gd name="connsiteY2" fmla="*/ 23813 h 207168"/>
                  <a:gd name="connsiteX3" fmla="*/ 183356 w 207168"/>
                  <a:gd name="connsiteY3" fmla="*/ 202882 h 207168"/>
                  <a:gd name="connsiteX4" fmla="*/ 203359 w 207168"/>
                  <a:gd name="connsiteY4" fmla="*/ 202882 h 207168"/>
                  <a:gd name="connsiteX5" fmla="*/ 207169 w 207168"/>
                  <a:gd name="connsiteY5" fmla="*/ 193357 h 207168"/>
                  <a:gd name="connsiteX6" fmla="*/ 203359 w 207168"/>
                  <a:gd name="connsiteY6" fmla="*/ 183832 h 207168"/>
                  <a:gd name="connsiteX7" fmla="*/ 24289 w 207168"/>
                  <a:gd name="connsiteY7" fmla="*/ 4763 h 207168"/>
                  <a:gd name="connsiteX8" fmla="*/ 13811 w 207168"/>
                  <a:gd name="connsiteY8"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6216" y="200025"/>
                      <a:pt x="207169" y="196215"/>
                      <a:pt x="207169" y="193357"/>
                    </a:cubicBezTo>
                    <a:cubicBezTo>
                      <a:pt x="207169" y="190500"/>
                      <a:pt x="206216" y="185738"/>
                      <a:pt x="203359" y="183832"/>
                    </a:cubicBezTo>
                    <a:lnTo>
                      <a:pt x="24289" y="4763"/>
                    </a:lnTo>
                    <a:cubicBezTo>
                      <a:pt x="20479" y="1905"/>
                      <a:pt x="17621" y="0"/>
                      <a:pt x="13811"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9" name="Freeform 118">
                <a:extLst>
                  <a:ext uri="{FF2B5EF4-FFF2-40B4-BE49-F238E27FC236}">
                    <a16:creationId xmlns:a16="http://schemas.microsoft.com/office/drawing/2014/main" id="{4888A580-F496-C511-4FE8-1087BC9EC869}"/>
                  </a:ext>
                </a:extLst>
              </p:cNvPr>
              <p:cNvSpPr/>
              <p:nvPr/>
            </p:nvSpPr>
            <p:spPr>
              <a:xfrm>
                <a:off x="1588613" y="1038114"/>
                <a:ext cx="207645" cy="207168"/>
              </a:xfrm>
              <a:custGeom>
                <a:avLst/>
                <a:gdLst>
                  <a:gd name="connsiteX0" fmla="*/ 13811 w 207645"/>
                  <a:gd name="connsiteY0" fmla="*/ 0 h 207168"/>
                  <a:gd name="connsiteX1" fmla="*/ 4286 w 207645"/>
                  <a:gd name="connsiteY1" fmla="*/ 3810 h 207168"/>
                  <a:gd name="connsiteX2" fmla="*/ 4286 w 207645"/>
                  <a:gd name="connsiteY2" fmla="*/ 23813 h 207168"/>
                  <a:gd name="connsiteX3" fmla="*/ 183356 w 207645"/>
                  <a:gd name="connsiteY3" fmla="*/ 202882 h 207168"/>
                  <a:gd name="connsiteX4" fmla="*/ 203359 w 207645"/>
                  <a:gd name="connsiteY4" fmla="*/ 202882 h 207168"/>
                  <a:gd name="connsiteX5" fmla="*/ 203359 w 207645"/>
                  <a:gd name="connsiteY5" fmla="*/ 182880 h 207168"/>
                  <a:gd name="connsiteX6" fmla="*/ 24289 w 207645"/>
                  <a:gd name="connsiteY6" fmla="*/ 3810 h 207168"/>
                  <a:gd name="connsiteX7" fmla="*/ 13811 w 207645"/>
                  <a:gd name="connsiteY7"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645"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9074" y="197168"/>
                      <a:pt x="209074" y="188595"/>
                      <a:pt x="203359" y="182880"/>
                    </a:cubicBezTo>
                    <a:lnTo>
                      <a:pt x="24289" y="3810"/>
                    </a:lnTo>
                    <a:cubicBezTo>
                      <a:pt x="21431" y="953"/>
                      <a:pt x="17621" y="0"/>
                      <a:pt x="13811"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20" name="Graphic 162">
                <a:extLst>
                  <a:ext uri="{FF2B5EF4-FFF2-40B4-BE49-F238E27FC236}">
                    <a16:creationId xmlns:a16="http://schemas.microsoft.com/office/drawing/2014/main" id="{C335FD5E-C1E1-8B2B-6CD4-27A52DC5DADE}"/>
                  </a:ext>
                </a:extLst>
              </p:cNvPr>
              <p:cNvGrpSpPr/>
              <p:nvPr/>
            </p:nvGrpSpPr>
            <p:grpSpPr>
              <a:xfrm>
                <a:off x="1871982" y="1321007"/>
                <a:ext cx="32384" cy="32384"/>
                <a:chOff x="1871982" y="1321007"/>
                <a:chExt cx="32384" cy="32384"/>
              </a:xfrm>
              <a:grpFill/>
            </p:grpSpPr>
            <p:sp>
              <p:nvSpPr>
                <p:cNvPr id="142" name="Freeform 141">
                  <a:extLst>
                    <a:ext uri="{FF2B5EF4-FFF2-40B4-BE49-F238E27FC236}">
                      <a16:creationId xmlns:a16="http://schemas.microsoft.com/office/drawing/2014/main" id="{C2D01D4A-B275-75D3-2D5D-DF5CC38F05F2}"/>
                    </a:ext>
                  </a:extLst>
                </p:cNvPr>
                <p:cNvSpPr/>
                <p:nvPr/>
              </p:nvSpPr>
              <p:spPr>
                <a:xfrm>
                  <a:off x="1873411" y="1322435"/>
                  <a:ext cx="24288" cy="24288"/>
                </a:xfrm>
                <a:custGeom>
                  <a:avLst/>
                  <a:gdLst>
                    <a:gd name="connsiteX0" fmla="*/ 24289 w 24288"/>
                    <a:gd name="connsiteY0" fmla="*/ 4286 h 24288"/>
                    <a:gd name="connsiteX1" fmla="*/ 4286 w 24288"/>
                    <a:gd name="connsiteY1" fmla="*/ 4286 h 24288"/>
                    <a:gd name="connsiteX2" fmla="*/ 4286 w 24288"/>
                    <a:gd name="connsiteY2" fmla="*/ 24289 h 24288"/>
                    <a:gd name="connsiteX3" fmla="*/ 24289 w 24288"/>
                    <a:gd name="connsiteY3" fmla="*/ 4286 h 24288"/>
                  </a:gdLst>
                  <a:ahLst/>
                  <a:cxnLst>
                    <a:cxn ang="0">
                      <a:pos x="connsiteX0" y="connsiteY0"/>
                    </a:cxn>
                    <a:cxn ang="0">
                      <a:pos x="connsiteX1" y="connsiteY1"/>
                    </a:cxn>
                    <a:cxn ang="0">
                      <a:pos x="connsiteX2" y="connsiteY2"/>
                    </a:cxn>
                    <a:cxn ang="0">
                      <a:pos x="connsiteX3" y="connsiteY3"/>
                    </a:cxn>
                  </a:cxnLst>
                  <a:rect l="l" t="t" r="r" b="b"/>
                  <a:pathLst>
                    <a:path w="24288" h="24288">
                      <a:moveTo>
                        <a:pt x="24289" y="4286"/>
                      </a:moveTo>
                      <a:cubicBezTo>
                        <a:pt x="18574" y="-1429"/>
                        <a:pt x="10001" y="-1429"/>
                        <a:pt x="4286" y="4286"/>
                      </a:cubicBezTo>
                      <a:cubicBezTo>
                        <a:pt x="-1429" y="10001"/>
                        <a:pt x="-1429" y="18574"/>
                        <a:pt x="4286" y="24289"/>
                      </a:cubicBezTo>
                      <a:lnTo>
                        <a:pt x="24289" y="4286"/>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3" name="Freeform 142">
                  <a:extLst>
                    <a:ext uri="{FF2B5EF4-FFF2-40B4-BE49-F238E27FC236}">
                      <a16:creationId xmlns:a16="http://schemas.microsoft.com/office/drawing/2014/main" id="{2964E987-BDD0-4320-66AB-3E1BD4EF8A82}"/>
                    </a:ext>
                  </a:extLst>
                </p:cNvPr>
                <p:cNvSpPr/>
                <p:nvPr/>
              </p:nvSpPr>
              <p:spPr>
                <a:xfrm>
                  <a:off x="1901509" y="1321007"/>
                  <a:ext cx="2857" cy="1904"/>
                </a:xfrm>
                <a:custGeom>
                  <a:avLst/>
                  <a:gdLst>
                    <a:gd name="connsiteX0" fmla="*/ 0 w 2857"/>
                    <a:gd name="connsiteY0" fmla="*/ 1905 h 1904"/>
                    <a:gd name="connsiteX1" fmla="*/ 2858 w 2857"/>
                    <a:gd name="connsiteY1" fmla="*/ 0 h 1904"/>
                    <a:gd name="connsiteX2" fmla="*/ 2858 w 2857"/>
                    <a:gd name="connsiteY2" fmla="*/ 0 h 1904"/>
                  </a:gdLst>
                  <a:ahLst/>
                  <a:cxnLst>
                    <a:cxn ang="0">
                      <a:pos x="connsiteX0" y="connsiteY0"/>
                    </a:cxn>
                    <a:cxn ang="0">
                      <a:pos x="connsiteX1" y="connsiteY1"/>
                    </a:cxn>
                    <a:cxn ang="0">
                      <a:pos x="connsiteX2" y="connsiteY2"/>
                    </a:cxn>
                  </a:cxnLst>
                  <a:rect l="l" t="t" r="r" b="b"/>
                  <a:pathLst>
                    <a:path w="2857" h="1904">
                      <a:moveTo>
                        <a:pt x="0" y="1905"/>
                      </a:moveTo>
                      <a:lnTo>
                        <a:pt x="2858" y="0"/>
                      </a:lnTo>
                      <a:lnTo>
                        <a:pt x="2858" y="0"/>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4" name="Freeform 143">
                  <a:extLst>
                    <a:ext uri="{FF2B5EF4-FFF2-40B4-BE49-F238E27FC236}">
                      <a16:creationId xmlns:a16="http://schemas.microsoft.com/office/drawing/2014/main" id="{AEDC5977-1447-B194-CCD0-52C080ED7651}"/>
                    </a:ext>
                  </a:extLst>
                </p:cNvPr>
                <p:cNvSpPr/>
                <p:nvPr/>
              </p:nvSpPr>
              <p:spPr>
                <a:xfrm>
                  <a:off x="1871982" y="1351486"/>
                  <a:ext cx="1904" cy="1905"/>
                </a:xfrm>
                <a:custGeom>
                  <a:avLst/>
                  <a:gdLst>
                    <a:gd name="connsiteX0" fmla="*/ 0 w 1904"/>
                    <a:gd name="connsiteY0" fmla="*/ 1905 h 1905"/>
                    <a:gd name="connsiteX1" fmla="*/ 0 w 1904"/>
                    <a:gd name="connsiteY1" fmla="*/ 1905 h 1905"/>
                    <a:gd name="connsiteX2" fmla="*/ 1905 w 1904"/>
                    <a:gd name="connsiteY2" fmla="*/ 0 h 1905"/>
                  </a:gdLst>
                  <a:ahLst/>
                  <a:cxnLst>
                    <a:cxn ang="0">
                      <a:pos x="connsiteX0" y="connsiteY0"/>
                    </a:cxn>
                    <a:cxn ang="0">
                      <a:pos x="connsiteX1" y="connsiteY1"/>
                    </a:cxn>
                    <a:cxn ang="0">
                      <a:pos x="connsiteX2" y="connsiteY2"/>
                    </a:cxn>
                  </a:cxnLst>
                  <a:rect l="l" t="t" r="r" b="b"/>
                  <a:pathLst>
                    <a:path w="1904" h="1905">
                      <a:moveTo>
                        <a:pt x="0" y="1905"/>
                      </a:moveTo>
                      <a:lnTo>
                        <a:pt x="0" y="1905"/>
                      </a:lnTo>
                      <a:lnTo>
                        <a:pt x="1905" y="0"/>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21" name="Freeform 120">
                <a:extLst>
                  <a:ext uri="{FF2B5EF4-FFF2-40B4-BE49-F238E27FC236}">
                    <a16:creationId xmlns:a16="http://schemas.microsoft.com/office/drawing/2014/main" id="{E366E12C-A471-9F2C-6091-C46DEA3269A2}"/>
                  </a:ext>
                </a:extLst>
              </p:cNvPr>
              <p:cNvSpPr/>
              <p:nvPr/>
            </p:nvSpPr>
            <p:spPr>
              <a:xfrm>
                <a:off x="2445387" y="752364"/>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1905"/>
                      <a:pt x="196215" y="0"/>
                      <a:pt x="192405"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2" name="Freeform 121">
                <a:extLst>
                  <a:ext uri="{FF2B5EF4-FFF2-40B4-BE49-F238E27FC236}">
                    <a16:creationId xmlns:a16="http://schemas.microsoft.com/office/drawing/2014/main" id="{F8117C51-82FE-C664-1423-4072D3F16FD9}"/>
                  </a:ext>
                </a:extLst>
              </p:cNvPr>
              <p:cNvSpPr/>
              <p:nvPr/>
            </p:nvSpPr>
            <p:spPr>
              <a:xfrm>
                <a:off x="2159637" y="1038114"/>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953"/>
                      <a:pt x="196215" y="0"/>
                      <a:pt x="192405"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23" name="Graphic 162">
                <a:extLst>
                  <a:ext uri="{FF2B5EF4-FFF2-40B4-BE49-F238E27FC236}">
                    <a16:creationId xmlns:a16="http://schemas.microsoft.com/office/drawing/2014/main" id="{C5F3D2E9-6AB7-78FB-96BA-8C507162F0AD}"/>
                  </a:ext>
                </a:extLst>
              </p:cNvPr>
              <p:cNvGrpSpPr/>
              <p:nvPr/>
            </p:nvGrpSpPr>
            <p:grpSpPr>
              <a:xfrm>
                <a:off x="2051052" y="1321007"/>
                <a:ext cx="30480" cy="26669"/>
                <a:chOff x="2051052" y="1321007"/>
                <a:chExt cx="30480" cy="26669"/>
              </a:xfrm>
              <a:grpFill/>
            </p:grpSpPr>
            <p:sp>
              <p:nvSpPr>
                <p:cNvPr id="140" name="Freeform 139">
                  <a:extLst>
                    <a:ext uri="{FF2B5EF4-FFF2-40B4-BE49-F238E27FC236}">
                      <a16:creationId xmlns:a16="http://schemas.microsoft.com/office/drawing/2014/main" id="{273C9265-094F-6518-8619-6BC974868BF7}"/>
                    </a:ext>
                  </a:extLst>
                </p:cNvPr>
                <p:cNvSpPr/>
                <p:nvPr/>
              </p:nvSpPr>
              <p:spPr>
                <a:xfrm>
                  <a:off x="2057720" y="1324340"/>
                  <a:ext cx="23812" cy="23336"/>
                </a:xfrm>
                <a:custGeom>
                  <a:avLst/>
                  <a:gdLst>
                    <a:gd name="connsiteX0" fmla="*/ 20002 w 23812"/>
                    <a:gd name="connsiteY0" fmla="*/ 23336 h 23336"/>
                    <a:gd name="connsiteX1" fmla="*/ 23813 w 23812"/>
                    <a:gd name="connsiteY1" fmla="*/ 13811 h 23336"/>
                    <a:gd name="connsiteX2" fmla="*/ 20002 w 23812"/>
                    <a:gd name="connsiteY2" fmla="*/ 4286 h 23336"/>
                    <a:gd name="connsiteX3" fmla="*/ 0 w 23812"/>
                    <a:gd name="connsiteY3" fmla="*/ 4286 h 23336"/>
                    <a:gd name="connsiteX4" fmla="*/ 20002 w 23812"/>
                    <a:gd name="connsiteY4" fmla="*/ 23336 h 23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 h="23336">
                      <a:moveTo>
                        <a:pt x="20002" y="23336"/>
                      </a:moveTo>
                      <a:cubicBezTo>
                        <a:pt x="22860" y="20479"/>
                        <a:pt x="23813" y="16669"/>
                        <a:pt x="23813" y="13811"/>
                      </a:cubicBezTo>
                      <a:cubicBezTo>
                        <a:pt x="23813" y="10001"/>
                        <a:pt x="22860" y="6191"/>
                        <a:pt x="20002" y="4286"/>
                      </a:cubicBezTo>
                      <a:cubicBezTo>
                        <a:pt x="14288" y="-1429"/>
                        <a:pt x="5715" y="-1429"/>
                        <a:pt x="0" y="4286"/>
                      </a:cubicBezTo>
                      <a:lnTo>
                        <a:pt x="20002" y="23336"/>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1" name="Freeform 140">
                  <a:extLst>
                    <a:ext uri="{FF2B5EF4-FFF2-40B4-BE49-F238E27FC236}">
                      <a16:creationId xmlns:a16="http://schemas.microsoft.com/office/drawing/2014/main" id="{845C3881-8B34-93DE-A8C0-F2596E9C208D}"/>
                    </a:ext>
                  </a:extLst>
                </p:cNvPr>
                <p:cNvSpPr/>
                <p:nvPr/>
              </p:nvSpPr>
              <p:spPr>
                <a:xfrm>
                  <a:off x="2051052" y="1321007"/>
                  <a:ext cx="2857" cy="2857"/>
                </a:xfrm>
                <a:custGeom>
                  <a:avLst/>
                  <a:gdLst>
                    <a:gd name="connsiteX0" fmla="*/ 0 w 2857"/>
                    <a:gd name="connsiteY0" fmla="*/ 0 h 2857"/>
                    <a:gd name="connsiteX1" fmla="*/ 0 w 2857"/>
                    <a:gd name="connsiteY1" fmla="*/ 0 h 2857"/>
                    <a:gd name="connsiteX2" fmla="*/ 2857 w 2857"/>
                    <a:gd name="connsiteY2" fmla="*/ 2857 h 2857"/>
                  </a:gdLst>
                  <a:ahLst/>
                  <a:cxnLst>
                    <a:cxn ang="0">
                      <a:pos x="connsiteX0" y="connsiteY0"/>
                    </a:cxn>
                    <a:cxn ang="0">
                      <a:pos x="connsiteX1" y="connsiteY1"/>
                    </a:cxn>
                    <a:cxn ang="0">
                      <a:pos x="connsiteX2" y="connsiteY2"/>
                    </a:cxn>
                  </a:cxnLst>
                  <a:rect l="l" t="t" r="r" b="b"/>
                  <a:pathLst>
                    <a:path w="2857" h="2857">
                      <a:moveTo>
                        <a:pt x="0" y="0"/>
                      </a:moveTo>
                      <a:lnTo>
                        <a:pt x="0" y="0"/>
                      </a:lnTo>
                      <a:lnTo>
                        <a:pt x="2857" y="2857"/>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24" name="Freeform 123">
                <a:extLst>
                  <a:ext uri="{FF2B5EF4-FFF2-40B4-BE49-F238E27FC236}">
                    <a16:creationId xmlns:a16="http://schemas.microsoft.com/office/drawing/2014/main" id="{14C45492-792D-6474-08E9-4160CBF53228}"/>
                  </a:ext>
                </a:extLst>
              </p:cNvPr>
              <p:cNvSpPr/>
              <p:nvPr/>
            </p:nvSpPr>
            <p:spPr>
              <a:xfrm>
                <a:off x="2068197" y="1376490"/>
                <a:ext cx="15954" cy="22621"/>
              </a:xfrm>
              <a:custGeom>
                <a:avLst/>
                <a:gdLst>
                  <a:gd name="connsiteX0" fmla="*/ 15240 w 15954"/>
                  <a:gd name="connsiteY0" fmla="*/ 15954 h 22621"/>
                  <a:gd name="connsiteX1" fmla="*/ 15240 w 15954"/>
                  <a:gd name="connsiteY1" fmla="*/ 7382 h 22621"/>
                  <a:gd name="connsiteX2" fmla="*/ 8573 w 15954"/>
                  <a:gd name="connsiteY2" fmla="*/ 714 h 22621"/>
                  <a:gd name="connsiteX3" fmla="*/ 0 w 15954"/>
                  <a:gd name="connsiteY3" fmla="*/ 714 h 22621"/>
                  <a:gd name="connsiteX4" fmla="*/ 0 w 15954"/>
                  <a:gd name="connsiteY4" fmla="*/ 714 h 22621"/>
                  <a:gd name="connsiteX5" fmla="*/ 8573 w 15954"/>
                  <a:gd name="connsiteY5" fmla="*/ 22622 h 22621"/>
                  <a:gd name="connsiteX6" fmla="*/ 15240 w 15954"/>
                  <a:gd name="connsiteY6" fmla="*/ 15954 h 22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54" h="22621">
                    <a:moveTo>
                      <a:pt x="15240" y="15954"/>
                    </a:moveTo>
                    <a:cubicBezTo>
                      <a:pt x="16193" y="13097"/>
                      <a:pt x="16193" y="9287"/>
                      <a:pt x="15240" y="7382"/>
                    </a:cubicBezTo>
                    <a:cubicBezTo>
                      <a:pt x="14288" y="4524"/>
                      <a:pt x="11430" y="1667"/>
                      <a:pt x="8573" y="714"/>
                    </a:cubicBezTo>
                    <a:cubicBezTo>
                      <a:pt x="5715" y="-238"/>
                      <a:pt x="1905" y="-238"/>
                      <a:pt x="0" y="714"/>
                    </a:cubicBezTo>
                    <a:lnTo>
                      <a:pt x="0" y="714"/>
                    </a:lnTo>
                    <a:lnTo>
                      <a:pt x="8573" y="22622"/>
                    </a:lnTo>
                    <a:cubicBezTo>
                      <a:pt x="11430" y="20717"/>
                      <a:pt x="13335" y="18812"/>
                      <a:pt x="15240" y="15954"/>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5" name="Freeform 124">
                <a:extLst>
                  <a:ext uri="{FF2B5EF4-FFF2-40B4-BE49-F238E27FC236}">
                    <a16:creationId xmlns:a16="http://schemas.microsoft.com/office/drawing/2014/main" id="{45612728-3E65-260F-E828-FBC21A4DCC23}"/>
                  </a:ext>
                </a:extLst>
              </p:cNvPr>
              <p:cNvSpPr/>
              <p:nvPr/>
            </p:nvSpPr>
            <p:spPr>
              <a:xfrm>
                <a:off x="2171319" y="1250521"/>
                <a:ext cx="212855" cy="102632"/>
              </a:xfrm>
              <a:custGeom>
                <a:avLst/>
                <a:gdLst>
                  <a:gd name="connsiteX0" fmla="*/ 201677 w 212855"/>
                  <a:gd name="connsiteY0" fmla="*/ 0 h 102632"/>
                  <a:gd name="connsiteX1" fmla="*/ 196915 w 212855"/>
                  <a:gd name="connsiteY1" fmla="*/ 953 h 102632"/>
                  <a:gd name="connsiteX2" fmla="*/ 7368 w 212855"/>
                  <a:gd name="connsiteY2" fmla="*/ 79058 h 102632"/>
                  <a:gd name="connsiteX3" fmla="*/ 700 w 212855"/>
                  <a:gd name="connsiteY3" fmla="*/ 95250 h 102632"/>
                  <a:gd name="connsiteX4" fmla="*/ 7368 w 212855"/>
                  <a:gd name="connsiteY4" fmla="*/ 101918 h 102632"/>
                  <a:gd name="connsiteX5" fmla="*/ 15940 w 212855"/>
                  <a:gd name="connsiteY5" fmla="*/ 101918 h 102632"/>
                  <a:gd name="connsiteX6" fmla="*/ 205488 w 212855"/>
                  <a:gd name="connsiteY6" fmla="*/ 23813 h 102632"/>
                  <a:gd name="connsiteX7" fmla="*/ 212155 w 212855"/>
                  <a:gd name="connsiteY7" fmla="*/ 7620 h 102632"/>
                  <a:gd name="connsiteX8" fmla="*/ 205488 w 212855"/>
                  <a:gd name="connsiteY8" fmla="*/ 953 h 102632"/>
                  <a:gd name="connsiteX9" fmla="*/ 201677 w 212855"/>
                  <a:gd name="connsiteY9" fmla="*/ 0 h 102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2855" h="102632">
                    <a:moveTo>
                      <a:pt x="201677" y="0"/>
                    </a:moveTo>
                    <a:cubicBezTo>
                      <a:pt x="200725" y="0"/>
                      <a:pt x="198820" y="0"/>
                      <a:pt x="196915" y="953"/>
                    </a:cubicBezTo>
                    <a:lnTo>
                      <a:pt x="7368" y="79058"/>
                    </a:lnTo>
                    <a:cubicBezTo>
                      <a:pt x="700" y="81915"/>
                      <a:pt x="-1205" y="88583"/>
                      <a:pt x="700" y="95250"/>
                    </a:cubicBezTo>
                    <a:cubicBezTo>
                      <a:pt x="1652" y="98108"/>
                      <a:pt x="4510" y="100965"/>
                      <a:pt x="7368" y="101918"/>
                    </a:cubicBezTo>
                    <a:cubicBezTo>
                      <a:pt x="10225" y="102870"/>
                      <a:pt x="14035" y="102870"/>
                      <a:pt x="15940" y="101918"/>
                    </a:cubicBezTo>
                    <a:lnTo>
                      <a:pt x="205488" y="23813"/>
                    </a:lnTo>
                    <a:cubicBezTo>
                      <a:pt x="212155" y="20955"/>
                      <a:pt x="214060" y="14288"/>
                      <a:pt x="212155" y="7620"/>
                    </a:cubicBezTo>
                    <a:cubicBezTo>
                      <a:pt x="211202" y="4763"/>
                      <a:pt x="208345" y="1905"/>
                      <a:pt x="205488" y="953"/>
                    </a:cubicBezTo>
                    <a:cubicBezTo>
                      <a:pt x="205488" y="953"/>
                      <a:pt x="203583" y="0"/>
                      <a:pt x="201677"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6" name="Freeform 125">
                <a:extLst>
                  <a:ext uri="{FF2B5EF4-FFF2-40B4-BE49-F238E27FC236}">
                    <a16:creationId xmlns:a16="http://schemas.microsoft.com/office/drawing/2014/main" id="{66DEC5E7-6A17-FC36-A3BA-7DEE1900AF0E}"/>
                  </a:ext>
                </a:extLst>
              </p:cNvPr>
              <p:cNvSpPr/>
              <p:nvPr/>
            </p:nvSpPr>
            <p:spPr>
              <a:xfrm>
                <a:off x="2473262" y="1125744"/>
                <a:ext cx="212869" cy="102631"/>
              </a:xfrm>
              <a:custGeom>
                <a:avLst/>
                <a:gdLst>
                  <a:gd name="connsiteX0" fmla="*/ 201678 w 212869"/>
                  <a:gd name="connsiteY0" fmla="*/ 0 h 102631"/>
                  <a:gd name="connsiteX1" fmla="*/ 196915 w 212869"/>
                  <a:gd name="connsiteY1" fmla="*/ 952 h 102631"/>
                  <a:gd name="connsiteX2" fmla="*/ 7368 w 212869"/>
                  <a:gd name="connsiteY2" fmla="*/ 79057 h 102631"/>
                  <a:gd name="connsiteX3" fmla="*/ 700 w 212869"/>
                  <a:gd name="connsiteY3" fmla="*/ 95250 h 102631"/>
                  <a:gd name="connsiteX4" fmla="*/ 7368 w 212869"/>
                  <a:gd name="connsiteY4" fmla="*/ 101917 h 102631"/>
                  <a:gd name="connsiteX5" fmla="*/ 15940 w 212869"/>
                  <a:gd name="connsiteY5" fmla="*/ 101917 h 102631"/>
                  <a:gd name="connsiteX6" fmla="*/ 205488 w 212869"/>
                  <a:gd name="connsiteY6" fmla="*/ 23813 h 102631"/>
                  <a:gd name="connsiteX7" fmla="*/ 212155 w 212869"/>
                  <a:gd name="connsiteY7" fmla="*/ 17145 h 102631"/>
                  <a:gd name="connsiteX8" fmla="*/ 212155 w 212869"/>
                  <a:gd name="connsiteY8" fmla="*/ 8572 h 102631"/>
                  <a:gd name="connsiteX9" fmla="*/ 205488 w 212869"/>
                  <a:gd name="connsiteY9" fmla="*/ 1905 h 102631"/>
                  <a:gd name="connsiteX10" fmla="*/ 201678 w 212869"/>
                  <a:gd name="connsiteY10"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2869" h="102631">
                    <a:moveTo>
                      <a:pt x="201678" y="0"/>
                    </a:moveTo>
                    <a:cubicBezTo>
                      <a:pt x="200725" y="0"/>
                      <a:pt x="198820" y="0"/>
                      <a:pt x="196915" y="952"/>
                    </a:cubicBezTo>
                    <a:lnTo>
                      <a:pt x="7368" y="79057"/>
                    </a:lnTo>
                    <a:cubicBezTo>
                      <a:pt x="700" y="81915"/>
                      <a:pt x="-1205" y="88582"/>
                      <a:pt x="700" y="95250"/>
                    </a:cubicBezTo>
                    <a:cubicBezTo>
                      <a:pt x="1653" y="98107"/>
                      <a:pt x="4510" y="100965"/>
                      <a:pt x="7368" y="101917"/>
                    </a:cubicBezTo>
                    <a:cubicBezTo>
                      <a:pt x="10225" y="102870"/>
                      <a:pt x="14035" y="102870"/>
                      <a:pt x="15940" y="101917"/>
                    </a:cubicBezTo>
                    <a:lnTo>
                      <a:pt x="205488" y="23813"/>
                    </a:lnTo>
                    <a:cubicBezTo>
                      <a:pt x="208345" y="22860"/>
                      <a:pt x="211203" y="20002"/>
                      <a:pt x="212155" y="17145"/>
                    </a:cubicBezTo>
                    <a:cubicBezTo>
                      <a:pt x="213108" y="14288"/>
                      <a:pt x="213108" y="10477"/>
                      <a:pt x="212155" y="8572"/>
                    </a:cubicBezTo>
                    <a:cubicBezTo>
                      <a:pt x="211203" y="6667"/>
                      <a:pt x="208345" y="2857"/>
                      <a:pt x="205488" y="1905"/>
                    </a:cubicBezTo>
                    <a:cubicBezTo>
                      <a:pt x="204535" y="0"/>
                      <a:pt x="203583" y="0"/>
                      <a:pt x="20167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7" name="Freeform 126">
                <a:extLst>
                  <a:ext uri="{FF2B5EF4-FFF2-40B4-BE49-F238E27FC236}">
                    <a16:creationId xmlns:a16="http://schemas.microsoft.com/office/drawing/2014/main" id="{A31AC0EB-77FC-8702-F4DB-1721F4C24F0F}"/>
                  </a:ext>
                </a:extLst>
              </p:cNvPr>
              <p:cNvSpPr/>
              <p:nvPr/>
            </p:nvSpPr>
            <p:spPr>
              <a:xfrm>
                <a:off x="1676958" y="717374"/>
                <a:ext cx="102393" cy="212855"/>
              </a:xfrm>
              <a:custGeom>
                <a:avLst/>
                <a:gdLst>
                  <a:gd name="connsiteX0" fmla="*/ 78819 w 102393"/>
                  <a:gd name="connsiteY0" fmla="*/ 205488 h 212855"/>
                  <a:gd name="connsiteX1" fmla="*/ 95012 w 102393"/>
                  <a:gd name="connsiteY1" fmla="*/ 212155 h 212855"/>
                  <a:gd name="connsiteX2" fmla="*/ 101679 w 102393"/>
                  <a:gd name="connsiteY2" fmla="*/ 205488 h 212855"/>
                  <a:gd name="connsiteX3" fmla="*/ 101679 w 102393"/>
                  <a:gd name="connsiteY3" fmla="*/ 196915 h 212855"/>
                  <a:gd name="connsiteX4" fmla="*/ 23574 w 102393"/>
                  <a:gd name="connsiteY4" fmla="*/ 7368 h 212855"/>
                  <a:gd name="connsiteX5" fmla="*/ 7382 w 102393"/>
                  <a:gd name="connsiteY5" fmla="*/ 700 h 212855"/>
                  <a:gd name="connsiteX6" fmla="*/ 714 w 102393"/>
                  <a:gd name="connsiteY6" fmla="*/ 7368 h 212855"/>
                  <a:gd name="connsiteX7" fmla="*/ 714 w 102393"/>
                  <a:gd name="connsiteY7" fmla="*/ 15940 h 212855"/>
                  <a:gd name="connsiteX8" fmla="*/ 78819 w 102393"/>
                  <a:gd name="connsiteY8" fmla="*/ 205488 h 21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393" h="212855">
                    <a:moveTo>
                      <a:pt x="78819" y="205488"/>
                    </a:moveTo>
                    <a:cubicBezTo>
                      <a:pt x="81677" y="212155"/>
                      <a:pt x="88344" y="214060"/>
                      <a:pt x="95012" y="212155"/>
                    </a:cubicBezTo>
                    <a:cubicBezTo>
                      <a:pt x="97869" y="211203"/>
                      <a:pt x="100727" y="208345"/>
                      <a:pt x="101679" y="205488"/>
                    </a:cubicBezTo>
                    <a:cubicBezTo>
                      <a:pt x="102632" y="202630"/>
                      <a:pt x="102632" y="198820"/>
                      <a:pt x="101679" y="196915"/>
                    </a:cubicBezTo>
                    <a:lnTo>
                      <a:pt x="23574" y="7368"/>
                    </a:lnTo>
                    <a:cubicBezTo>
                      <a:pt x="20717" y="700"/>
                      <a:pt x="14049" y="-1205"/>
                      <a:pt x="7382" y="700"/>
                    </a:cubicBezTo>
                    <a:cubicBezTo>
                      <a:pt x="4524" y="1653"/>
                      <a:pt x="1667" y="4510"/>
                      <a:pt x="714" y="7368"/>
                    </a:cubicBezTo>
                    <a:cubicBezTo>
                      <a:pt x="-238" y="10225"/>
                      <a:pt x="-238" y="14035"/>
                      <a:pt x="714" y="15940"/>
                    </a:cubicBezTo>
                    <a:lnTo>
                      <a:pt x="78819" y="205488"/>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8" name="Freeform 127">
                <a:extLst>
                  <a:ext uri="{FF2B5EF4-FFF2-40B4-BE49-F238E27FC236}">
                    <a16:creationId xmlns:a16="http://schemas.microsoft.com/office/drawing/2014/main" id="{39AFF370-BE64-2BB5-E643-C2295DD01CE1}"/>
                  </a:ext>
                </a:extLst>
              </p:cNvPr>
              <p:cNvSpPr/>
              <p:nvPr/>
            </p:nvSpPr>
            <p:spPr>
              <a:xfrm>
                <a:off x="1802688" y="1019302"/>
                <a:ext cx="101441" cy="212869"/>
              </a:xfrm>
              <a:custGeom>
                <a:avLst/>
                <a:gdLst>
                  <a:gd name="connsiteX0" fmla="*/ 77867 w 101441"/>
                  <a:gd name="connsiteY0" fmla="*/ 205502 h 212869"/>
                  <a:gd name="connsiteX1" fmla="*/ 94059 w 101441"/>
                  <a:gd name="connsiteY1" fmla="*/ 212169 h 212869"/>
                  <a:gd name="connsiteX2" fmla="*/ 100727 w 101441"/>
                  <a:gd name="connsiteY2" fmla="*/ 205502 h 212869"/>
                  <a:gd name="connsiteX3" fmla="*/ 100727 w 101441"/>
                  <a:gd name="connsiteY3" fmla="*/ 196929 h 212869"/>
                  <a:gd name="connsiteX4" fmla="*/ 22622 w 101441"/>
                  <a:gd name="connsiteY4" fmla="*/ 7382 h 212869"/>
                  <a:gd name="connsiteX5" fmla="*/ 15954 w 101441"/>
                  <a:gd name="connsiteY5" fmla="*/ 714 h 212869"/>
                  <a:gd name="connsiteX6" fmla="*/ 7382 w 101441"/>
                  <a:gd name="connsiteY6" fmla="*/ 714 h 212869"/>
                  <a:gd name="connsiteX7" fmla="*/ 714 w 101441"/>
                  <a:gd name="connsiteY7" fmla="*/ 7382 h 212869"/>
                  <a:gd name="connsiteX8" fmla="*/ 714 w 101441"/>
                  <a:gd name="connsiteY8" fmla="*/ 15954 h 212869"/>
                  <a:gd name="connsiteX9" fmla="*/ 77867 w 101441"/>
                  <a:gd name="connsiteY9" fmla="*/ 205502 h 212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441" h="212869">
                    <a:moveTo>
                      <a:pt x="77867" y="205502"/>
                    </a:moveTo>
                    <a:cubicBezTo>
                      <a:pt x="80724" y="212169"/>
                      <a:pt x="87392" y="214074"/>
                      <a:pt x="94059" y="212169"/>
                    </a:cubicBezTo>
                    <a:cubicBezTo>
                      <a:pt x="96917" y="211217"/>
                      <a:pt x="99774" y="208359"/>
                      <a:pt x="100727" y="205502"/>
                    </a:cubicBezTo>
                    <a:cubicBezTo>
                      <a:pt x="101679" y="202644"/>
                      <a:pt x="101679" y="198834"/>
                      <a:pt x="100727" y="196929"/>
                    </a:cubicBezTo>
                    <a:lnTo>
                      <a:pt x="22622" y="7382"/>
                    </a:lnTo>
                    <a:cubicBezTo>
                      <a:pt x="21670" y="4524"/>
                      <a:pt x="18812" y="1667"/>
                      <a:pt x="15954" y="714"/>
                    </a:cubicBezTo>
                    <a:cubicBezTo>
                      <a:pt x="13097" y="-238"/>
                      <a:pt x="9287" y="-238"/>
                      <a:pt x="7382" y="714"/>
                    </a:cubicBezTo>
                    <a:cubicBezTo>
                      <a:pt x="4524" y="1667"/>
                      <a:pt x="1667" y="4524"/>
                      <a:pt x="714" y="7382"/>
                    </a:cubicBezTo>
                    <a:cubicBezTo>
                      <a:pt x="-238" y="10239"/>
                      <a:pt x="-238" y="14049"/>
                      <a:pt x="714" y="15954"/>
                    </a:cubicBezTo>
                    <a:lnTo>
                      <a:pt x="77867" y="205502"/>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9" name="Freeform 128">
                <a:extLst>
                  <a:ext uri="{FF2B5EF4-FFF2-40B4-BE49-F238E27FC236}">
                    <a16:creationId xmlns:a16="http://schemas.microsoft.com/office/drawing/2014/main" id="{48BB2540-7883-402C-6CD2-3A5693448A25}"/>
                  </a:ext>
                </a:extLst>
              </p:cNvPr>
              <p:cNvSpPr/>
              <p:nvPr/>
            </p:nvSpPr>
            <p:spPr>
              <a:xfrm>
                <a:off x="1920559" y="1320292"/>
                <a:ext cx="28575" cy="18811"/>
              </a:xfrm>
              <a:custGeom>
                <a:avLst/>
                <a:gdLst>
                  <a:gd name="connsiteX0" fmla="*/ 21908 w 28575"/>
                  <a:gd name="connsiteY0" fmla="*/ 714 h 18811"/>
                  <a:gd name="connsiteX1" fmla="*/ 13335 w 28575"/>
                  <a:gd name="connsiteY1" fmla="*/ 714 h 18811"/>
                  <a:gd name="connsiteX2" fmla="*/ 6668 w 28575"/>
                  <a:gd name="connsiteY2" fmla="*/ 7382 h 18811"/>
                  <a:gd name="connsiteX3" fmla="*/ 6668 w 28575"/>
                  <a:gd name="connsiteY3" fmla="*/ 15954 h 18811"/>
                  <a:gd name="connsiteX4" fmla="*/ 0 w 28575"/>
                  <a:gd name="connsiteY4" fmla="*/ 18812 h 18811"/>
                  <a:gd name="connsiteX5" fmla="*/ 0 w 28575"/>
                  <a:gd name="connsiteY5" fmla="*/ 18812 h 18811"/>
                  <a:gd name="connsiteX6" fmla="*/ 28575 w 28575"/>
                  <a:gd name="connsiteY6" fmla="*/ 7382 h 18811"/>
                  <a:gd name="connsiteX7" fmla="*/ 21908 w 28575"/>
                  <a:gd name="connsiteY7" fmla="*/ 714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75" h="18811">
                    <a:moveTo>
                      <a:pt x="21908" y="714"/>
                    </a:moveTo>
                    <a:cubicBezTo>
                      <a:pt x="19050" y="-238"/>
                      <a:pt x="15240" y="-238"/>
                      <a:pt x="13335" y="714"/>
                    </a:cubicBezTo>
                    <a:cubicBezTo>
                      <a:pt x="10478" y="1667"/>
                      <a:pt x="7620" y="4524"/>
                      <a:pt x="6668" y="7382"/>
                    </a:cubicBezTo>
                    <a:cubicBezTo>
                      <a:pt x="5715" y="10239"/>
                      <a:pt x="5715" y="14049"/>
                      <a:pt x="6668" y="15954"/>
                    </a:cubicBezTo>
                    <a:lnTo>
                      <a:pt x="0" y="18812"/>
                    </a:lnTo>
                    <a:lnTo>
                      <a:pt x="0" y="18812"/>
                    </a:lnTo>
                    <a:lnTo>
                      <a:pt x="28575" y="7382"/>
                    </a:lnTo>
                    <a:cubicBezTo>
                      <a:pt x="27623" y="4524"/>
                      <a:pt x="25718" y="1667"/>
                      <a:pt x="21908" y="714"/>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0" name="Freeform 129">
                <a:extLst>
                  <a:ext uri="{FF2B5EF4-FFF2-40B4-BE49-F238E27FC236}">
                    <a16:creationId xmlns:a16="http://schemas.microsoft.com/office/drawing/2014/main" id="{F00D9481-D943-075D-B706-3090460534ED}"/>
                  </a:ext>
                </a:extLst>
              </p:cNvPr>
              <p:cNvSpPr/>
              <p:nvPr/>
            </p:nvSpPr>
            <p:spPr>
              <a:xfrm>
                <a:off x="1266994" y="1125744"/>
                <a:ext cx="213661" cy="102631"/>
              </a:xfrm>
              <a:custGeom>
                <a:avLst/>
                <a:gdLst>
                  <a:gd name="connsiteX0" fmla="*/ 12533 w 213661"/>
                  <a:gd name="connsiteY0" fmla="*/ 0 h 102631"/>
                  <a:gd name="connsiteX1" fmla="*/ 7771 w 213661"/>
                  <a:gd name="connsiteY1" fmla="*/ 952 h 102631"/>
                  <a:gd name="connsiteX2" fmla="*/ 1103 w 213661"/>
                  <a:gd name="connsiteY2" fmla="*/ 7620 h 102631"/>
                  <a:gd name="connsiteX3" fmla="*/ 7771 w 213661"/>
                  <a:gd name="connsiteY3" fmla="*/ 23813 h 102631"/>
                  <a:gd name="connsiteX4" fmla="*/ 197318 w 213661"/>
                  <a:gd name="connsiteY4" fmla="*/ 101917 h 102631"/>
                  <a:gd name="connsiteX5" fmla="*/ 205891 w 213661"/>
                  <a:gd name="connsiteY5" fmla="*/ 101917 h 102631"/>
                  <a:gd name="connsiteX6" fmla="*/ 212558 w 213661"/>
                  <a:gd name="connsiteY6" fmla="*/ 95250 h 102631"/>
                  <a:gd name="connsiteX7" fmla="*/ 205891 w 213661"/>
                  <a:gd name="connsiteY7" fmla="*/ 79057 h 102631"/>
                  <a:gd name="connsiteX8" fmla="*/ 16343 w 213661"/>
                  <a:gd name="connsiteY8" fmla="*/ 952 h 102631"/>
                  <a:gd name="connsiteX9" fmla="*/ 12533 w 213661"/>
                  <a:gd name="connsiteY9"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661" h="102631">
                    <a:moveTo>
                      <a:pt x="12533" y="0"/>
                    </a:moveTo>
                    <a:cubicBezTo>
                      <a:pt x="11581" y="0"/>
                      <a:pt x="9676" y="0"/>
                      <a:pt x="7771" y="952"/>
                    </a:cubicBezTo>
                    <a:cubicBezTo>
                      <a:pt x="4913" y="1905"/>
                      <a:pt x="2056" y="4763"/>
                      <a:pt x="1103" y="7620"/>
                    </a:cubicBezTo>
                    <a:cubicBezTo>
                      <a:pt x="-1754" y="14288"/>
                      <a:pt x="1103" y="20955"/>
                      <a:pt x="7771" y="23813"/>
                    </a:cubicBezTo>
                    <a:lnTo>
                      <a:pt x="197318" y="101917"/>
                    </a:lnTo>
                    <a:cubicBezTo>
                      <a:pt x="200176" y="102870"/>
                      <a:pt x="203986" y="102870"/>
                      <a:pt x="205891" y="101917"/>
                    </a:cubicBezTo>
                    <a:cubicBezTo>
                      <a:pt x="208748" y="100965"/>
                      <a:pt x="211606" y="98107"/>
                      <a:pt x="212558" y="95250"/>
                    </a:cubicBezTo>
                    <a:cubicBezTo>
                      <a:pt x="215416" y="88582"/>
                      <a:pt x="212558" y="81915"/>
                      <a:pt x="205891" y="79057"/>
                    </a:cubicBezTo>
                    <a:lnTo>
                      <a:pt x="16343" y="952"/>
                    </a:lnTo>
                    <a:cubicBezTo>
                      <a:pt x="16343" y="0"/>
                      <a:pt x="14438" y="0"/>
                      <a:pt x="1253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1" name="Freeform 130">
                <a:extLst>
                  <a:ext uri="{FF2B5EF4-FFF2-40B4-BE49-F238E27FC236}">
                    <a16:creationId xmlns:a16="http://schemas.microsoft.com/office/drawing/2014/main" id="{8982E5D3-FDA5-7B92-4169-593B816119AE}"/>
                  </a:ext>
                </a:extLst>
              </p:cNvPr>
              <p:cNvSpPr/>
              <p:nvPr/>
            </p:nvSpPr>
            <p:spPr>
              <a:xfrm>
                <a:off x="1569325" y="1250521"/>
                <a:ext cx="213272" cy="101679"/>
              </a:xfrm>
              <a:custGeom>
                <a:avLst/>
                <a:gdLst>
                  <a:gd name="connsiteX0" fmla="*/ 12145 w 213272"/>
                  <a:gd name="connsiteY0" fmla="*/ 0 h 101679"/>
                  <a:gd name="connsiteX1" fmla="*/ 7382 w 213272"/>
                  <a:gd name="connsiteY1" fmla="*/ 953 h 101679"/>
                  <a:gd name="connsiteX2" fmla="*/ 714 w 213272"/>
                  <a:gd name="connsiteY2" fmla="*/ 7620 h 101679"/>
                  <a:gd name="connsiteX3" fmla="*/ 714 w 213272"/>
                  <a:gd name="connsiteY3" fmla="*/ 16193 h 101679"/>
                  <a:gd name="connsiteX4" fmla="*/ 7382 w 213272"/>
                  <a:gd name="connsiteY4" fmla="*/ 22860 h 101679"/>
                  <a:gd name="connsiteX5" fmla="*/ 196929 w 213272"/>
                  <a:gd name="connsiteY5" fmla="*/ 100965 h 101679"/>
                  <a:gd name="connsiteX6" fmla="*/ 205502 w 213272"/>
                  <a:gd name="connsiteY6" fmla="*/ 100965 h 101679"/>
                  <a:gd name="connsiteX7" fmla="*/ 212170 w 213272"/>
                  <a:gd name="connsiteY7" fmla="*/ 94298 h 101679"/>
                  <a:gd name="connsiteX8" fmla="*/ 205502 w 213272"/>
                  <a:gd name="connsiteY8" fmla="*/ 78105 h 101679"/>
                  <a:gd name="connsiteX9" fmla="*/ 15954 w 213272"/>
                  <a:gd name="connsiteY9" fmla="*/ 0 h 101679"/>
                  <a:gd name="connsiteX10" fmla="*/ 12145 w 213272"/>
                  <a:gd name="connsiteY10" fmla="*/ 0 h 101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3272" h="101679">
                    <a:moveTo>
                      <a:pt x="12145" y="0"/>
                    </a:moveTo>
                    <a:cubicBezTo>
                      <a:pt x="11192" y="0"/>
                      <a:pt x="9287" y="0"/>
                      <a:pt x="7382" y="953"/>
                    </a:cubicBezTo>
                    <a:cubicBezTo>
                      <a:pt x="4524" y="1905"/>
                      <a:pt x="1667" y="4763"/>
                      <a:pt x="714" y="7620"/>
                    </a:cubicBezTo>
                    <a:cubicBezTo>
                      <a:pt x="-238" y="10478"/>
                      <a:pt x="-238" y="14288"/>
                      <a:pt x="714" y="16193"/>
                    </a:cubicBezTo>
                    <a:cubicBezTo>
                      <a:pt x="1667" y="19050"/>
                      <a:pt x="4524" y="21908"/>
                      <a:pt x="7382" y="22860"/>
                    </a:cubicBezTo>
                    <a:lnTo>
                      <a:pt x="196929" y="100965"/>
                    </a:lnTo>
                    <a:cubicBezTo>
                      <a:pt x="199787" y="101918"/>
                      <a:pt x="203597" y="101918"/>
                      <a:pt x="205502" y="100965"/>
                    </a:cubicBezTo>
                    <a:cubicBezTo>
                      <a:pt x="208359" y="100013"/>
                      <a:pt x="211217" y="97155"/>
                      <a:pt x="212170" y="94298"/>
                    </a:cubicBezTo>
                    <a:cubicBezTo>
                      <a:pt x="215027" y="87630"/>
                      <a:pt x="212170" y="80963"/>
                      <a:pt x="205502" y="78105"/>
                    </a:cubicBezTo>
                    <a:lnTo>
                      <a:pt x="15954" y="0"/>
                    </a:lnTo>
                    <a:cubicBezTo>
                      <a:pt x="15002" y="953"/>
                      <a:pt x="14049" y="0"/>
                      <a:pt x="12145"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2" name="Freeform 131">
                <a:extLst>
                  <a:ext uri="{FF2B5EF4-FFF2-40B4-BE49-F238E27FC236}">
                    <a16:creationId xmlns:a16="http://schemas.microsoft.com/office/drawing/2014/main" id="{13B0B550-741E-F12A-F29E-994D28ADDBAF}"/>
                  </a:ext>
                </a:extLst>
              </p:cNvPr>
              <p:cNvSpPr/>
              <p:nvPr/>
            </p:nvSpPr>
            <p:spPr>
              <a:xfrm>
                <a:off x="1871268" y="1369584"/>
                <a:ext cx="18811" cy="28575"/>
              </a:xfrm>
              <a:custGeom>
                <a:avLst/>
                <a:gdLst>
                  <a:gd name="connsiteX0" fmla="*/ 15954 w 18811"/>
                  <a:gd name="connsiteY0" fmla="*/ 6668 h 28575"/>
                  <a:gd name="connsiteX1" fmla="*/ 7382 w 18811"/>
                  <a:gd name="connsiteY1" fmla="*/ 6668 h 28575"/>
                  <a:gd name="connsiteX2" fmla="*/ 714 w 18811"/>
                  <a:gd name="connsiteY2" fmla="*/ 13335 h 28575"/>
                  <a:gd name="connsiteX3" fmla="*/ 714 w 18811"/>
                  <a:gd name="connsiteY3" fmla="*/ 21908 h 28575"/>
                  <a:gd name="connsiteX4" fmla="*/ 7382 w 18811"/>
                  <a:gd name="connsiteY4" fmla="*/ 28575 h 28575"/>
                  <a:gd name="connsiteX5" fmla="*/ 18812 w 18811"/>
                  <a:gd name="connsiteY5" fmla="*/ 0 h 28575"/>
                  <a:gd name="connsiteX6" fmla="*/ 18812 w 18811"/>
                  <a:gd name="connsiteY6" fmla="*/ 0 h 28575"/>
                  <a:gd name="connsiteX7" fmla="*/ 15954 w 18811"/>
                  <a:gd name="connsiteY7" fmla="*/ 6668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11" h="28575">
                    <a:moveTo>
                      <a:pt x="15954" y="6668"/>
                    </a:moveTo>
                    <a:cubicBezTo>
                      <a:pt x="13097" y="5715"/>
                      <a:pt x="9287" y="5715"/>
                      <a:pt x="7382" y="6668"/>
                    </a:cubicBezTo>
                    <a:cubicBezTo>
                      <a:pt x="4524" y="7620"/>
                      <a:pt x="1667" y="10478"/>
                      <a:pt x="714" y="13335"/>
                    </a:cubicBezTo>
                    <a:cubicBezTo>
                      <a:pt x="-238" y="16193"/>
                      <a:pt x="-238" y="20003"/>
                      <a:pt x="714" y="21908"/>
                    </a:cubicBezTo>
                    <a:cubicBezTo>
                      <a:pt x="1667" y="24765"/>
                      <a:pt x="4524" y="27623"/>
                      <a:pt x="7382" y="28575"/>
                    </a:cubicBezTo>
                    <a:lnTo>
                      <a:pt x="18812" y="0"/>
                    </a:lnTo>
                    <a:lnTo>
                      <a:pt x="18812" y="0"/>
                    </a:lnTo>
                    <a:lnTo>
                      <a:pt x="15954" y="6668"/>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3" name="Freeform 132">
                <a:extLst>
                  <a:ext uri="{FF2B5EF4-FFF2-40B4-BE49-F238E27FC236}">
                    <a16:creationId xmlns:a16="http://schemas.microsoft.com/office/drawing/2014/main" id="{9551BC33-2568-908E-E8B7-87A513C01B7F}"/>
                  </a:ext>
                </a:extLst>
              </p:cNvPr>
              <p:cNvSpPr/>
              <p:nvPr/>
            </p:nvSpPr>
            <p:spPr>
              <a:xfrm>
                <a:off x="2176068" y="717121"/>
                <a:ext cx="101830" cy="213122"/>
              </a:xfrm>
              <a:custGeom>
                <a:avLst/>
                <a:gdLst>
                  <a:gd name="connsiteX0" fmla="*/ 90249 w 101830"/>
                  <a:gd name="connsiteY0" fmla="*/ 0 h 213122"/>
                  <a:gd name="connsiteX1" fmla="*/ 78819 w 101830"/>
                  <a:gd name="connsiteY1" fmla="*/ 7620 h 213122"/>
                  <a:gd name="connsiteX2" fmla="*/ 714 w 101830"/>
                  <a:gd name="connsiteY2" fmla="*/ 197168 h 213122"/>
                  <a:gd name="connsiteX3" fmla="*/ 714 w 101830"/>
                  <a:gd name="connsiteY3" fmla="*/ 205740 h 213122"/>
                  <a:gd name="connsiteX4" fmla="*/ 7382 w 101830"/>
                  <a:gd name="connsiteY4" fmla="*/ 212408 h 213122"/>
                  <a:gd name="connsiteX5" fmla="*/ 15954 w 101830"/>
                  <a:gd name="connsiteY5" fmla="*/ 212408 h 213122"/>
                  <a:gd name="connsiteX6" fmla="*/ 22622 w 101830"/>
                  <a:gd name="connsiteY6" fmla="*/ 205740 h 213122"/>
                  <a:gd name="connsiteX7" fmla="*/ 100727 w 101830"/>
                  <a:gd name="connsiteY7" fmla="*/ 16193 h 213122"/>
                  <a:gd name="connsiteX8" fmla="*/ 94059 w 101830"/>
                  <a:gd name="connsiteY8" fmla="*/ 0 h 213122"/>
                  <a:gd name="connsiteX9" fmla="*/ 90249 w 101830"/>
                  <a:gd name="connsiteY9" fmla="*/ 0 h 213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830" h="213122">
                    <a:moveTo>
                      <a:pt x="90249" y="0"/>
                    </a:moveTo>
                    <a:cubicBezTo>
                      <a:pt x="85487" y="0"/>
                      <a:pt x="81677" y="2858"/>
                      <a:pt x="78819" y="7620"/>
                    </a:cubicBezTo>
                    <a:lnTo>
                      <a:pt x="714" y="197168"/>
                    </a:lnTo>
                    <a:cubicBezTo>
                      <a:pt x="-238" y="200025"/>
                      <a:pt x="-238" y="203835"/>
                      <a:pt x="714" y="205740"/>
                    </a:cubicBezTo>
                    <a:cubicBezTo>
                      <a:pt x="1667" y="208598"/>
                      <a:pt x="4524" y="211455"/>
                      <a:pt x="7382" y="212408"/>
                    </a:cubicBezTo>
                    <a:cubicBezTo>
                      <a:pt x="10239" y="213360"/>
                      <a:pt x="14049" y="213360"/>
                      <a:pt x="15954" y="212408"/>
                    </a:cubicBezTo>
                    <a:cubicBezTo>
                      <a:pt x="18812" y="211455"/>
                      <a:pt x="21669" y="208598"/>
                      <a:pt x="22622" y="205740"/>
                    </a:cubicBezTo>
                    <a:lnTo>
                      <a:pt x="100727" y="16193"/>
                    </a:lnTo>
                    <a:cubicBezTo>
                      <a:pt x="103584" y="9525"/>
                      <a:pt x="100727" y="2858"/>
                      <a:pt x="94059" y="0"/>
                    </a:cubicBezTo>
                    <a:cubicBezTo>
                      <a:pt x="93107" y="0"/>
                      <a:pt x="92154" y="0"/>
                      <a:pt x="90249"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4" name="Freeform 133">
                <a:extLst>
                  <a:ext uri="{FF2B5EF4-FFF2-40B4-BE49-F238E27FC236}">
                    <a16:creationId xmlns:a16="http://schemas.microsoft.com/office/drawing/2014/main" id="{84AE5820-678E-50C9-7817-C19065099A71}"/>
                  </a:ext>
                </a:extLst>
              </p:cNvPr>
              <p:cNvSpPr/>
              <p:nvPr/>
            </p:nvSpPr>
            <p:spPr>
              <a:xfrm>
                <a:off x="2050901" y="1019064"/>
                <a:ext cx="102782" cy="214463"/>
              </a:xfrm>
              <a:custGeom>
                <a:avLst/>
                <a:gdLst>
                  <a:gd name="connsiteX0" fmla="*/ 90638 w 102782"/>
                  <a:gd name="connsiteY0" fmla="*/ 0 h 214463"/>
                  <a:gd name="connsiteX1" fmla="*/ 85876 w 102782"/>
                  <a:gd name="connsiteY1" fmla="*/ 953 h 214463"/>
                  <a:gd name="connsiteX2" fmla="*/ 79208 w 102782"/>
                  <a:gd name="connsiteY2" fmla="*/ 7620 h 214463"/>
                  <a:gd name="connsiteX3" fmla="*/ 1103 w 102782"/>
                  <a:gd name="connsiteY3" fmla="*/ 197168 h 214463"/>
                  <a:gd name="connsiteX4" fmla="*/ 7771 w 102782"/>
                  <a:gd name="connsiteY4" fmla="*/ 213360 h 214463"/>
                  <a:gd name="connsiteX5" fmla="*/ 23963 w 102782"/>
                  <a:gd name="connsiteY5" fmla="*/ 206693 h 214463"/>
                  <a:gd name="connsiteX6" fmla="*/ 102069 w 102782"/>
                  <a:gd name="connsiteY6" fmla="*/ 17145 h 214463"/>
                  <a:gd name="connsiteX7" fmla="*/ 102069 w 102782"/>
                  <a:gd name="connsiteY7" fmla="*/ 8572 h 214463"/>
                  <a:gd name="connsiteX8" fmla="*/ 95401 w 102782"/>
                  <a:gd name="connsiteY8" fmla="*/ 1905 h 214463"/>
                  <a:gd name="connsiteX9" fmla="*/ 90638 w 102782"/>
                  <a:gd name="connsiteY9" fmla="*/ 0 h 214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82" h="214463">
                    <a:moveTo>
                      <a:pt x="90638" y="0"/>
                    </a:moveTo>
                    <a:cubicBezTo>
                      <a:pt x="89686" y="0"/>
                      <a:pt x="87781" y="0"/>
                      <a:pt x="85876" y="953"/>
                    </a:cubicBezTo>
                    <a:cubicBezTo>
                      <a:pt x="83019" y="1905"/>
                      <a:pt x="80161" y="4763"/>
                      <a:pt x="79208" y="7620"/>
                    </a:cubicBezTo>
                    <a:lnTo>
                      <a:pt x="1103" y="197168"/>
                    </a:lnTo>
                    <a:cubicBezTo>
                      <a:pt x="-1754" y="203835"/>
                      <a:pt x="1103" y="210503"/>
                      <a:pt x="7771" y="213360"/>
                    </a:cubicBezTo>
                    <a:cubicBezTo>
                      <a:pt x="14438" y="216218"/>
                      <a:pt x="21106" y="213360"/>
                      <a:pt x="23963" y="206693"/>
                    </a:cubicBezTo>
                    <a:lnTo>
                      <a:pt x="102069" y="17145"/>
                    </a:lnTo>
                    <a:cubicBezTo>
                      <a:pt x="103021" y="14288"/>
                      <a:pt x="103021" y="10478"/>
                      <a:pt x="102069" y="8572"/>
                    </a:cubicBezTo>
                    <a:cubicBezTo>
                      <a:pt x="101116" y="6668"/>
                      <a:pt x="98258" y="2857"/>
                      <a:pt x="95401" y="1905"/>
                    </a:cubicBezTo>
                    <a:cubicBezTo>
                      <a:pt x="93496" y="0"/>
                      <a:pt x="92544" y="0"/>
                      <a:pt x="9063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5" name="Freeform 134">
                <a:extLst>
                  <a:ext uri="{FF2B5EF4-FFF2-40B4-BE49-F238E27FC236}">
                    <a16:creationId xmlns:a16="http://schemas.microsoft.com/office/drawing/2014/main" id="{B8DE90DF-4470-D904-68AD-6D789E36A085}"/>
                  </a:ext>
                </a:extLst>
              </p:cNvPr>
              <p:cNvSpPr/>
              <p:nvPr/>
            </p:nvSpPr>
            <p:spPr>
              <a:xfrm>
                <a:off x="2005332" y="1320292"/>
                <a:ext cx="27622" cy="18811"/>
              </a:xfrm>
              <a:custGeom>
                <a:avLst/>
                <a:gdLst>
                  <a:gd name="connsiteX0" fmla="*/ 21907 w 27622"/>
                  <a:gd name="connsiteY0" fmla="*/ 16907 h 18811"/>
                  <a:gd name="connsiteX1" fmla="*/ 15240 w 27622"/>
                  <a:gd name="connsiteY1" fmla="*/ 714 h 18811"/>
                  <a:gd name="connsiteX2" fmla="*/ 6667 w 27622"/>
                  <a:gd name="connsiteY2" fmla="*/ 714 h 18811"/>
                  <a:gd name="connsiteX3" fmla="*/ 0 w 27622"/>
                  <a:gd name="connsiteY3" fmla="*/ 7382 h 18811"/>
                  <a:gd name="connsiteX4" fmla="*/ 27622 w 27622"/>
                  <a:gd name="connsiteY4" fmla="*/ 18812 h 18811"/>
                  <a:gd name="connsiteX5" fmla="*/ 21907 w 27622"/>
                  <a:gd name="connsiteY5" fmla="*/ 16907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 h="18811">
                    <a:moveTo>
                      <a:pt x="21907" y="16907"/>
                    </a:moveTo>
                    <a:cubicBezTo>
                      <a:pt x="24765" y="10239"/>
                      <a:pt x="21907" y="3572"/>
                      <a:pt x="15240" y="714"/>
                    </a:cubicBezTo>
                    <a:cubicBezTo>
                      <a:pt x="12382" y="-238"/>
                      <a:pt x="8572" y="-238"/>
                      <a:pt x="6667" y="714"/>
                    </a:cubicBezTo>
                    <a:cubicBezTo>
                      <a:pt x="3810" y="1667"/>
                      <a:pt x="952" y="4524"/>
                      <a:pt x="0" y="7382"/>
                    </a:cubicBezTo>
                    <a:lnTo>
                      <a:pt x="27622" y="18812"/>
                    </a:lnTo>
                    <a:lnTo>
                      <a:pt x="21907" y="16907"/>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6" name="Freeform 135">
                <a:extLst>
                  <a:ext uri="{FF2B5EF4-FFF2-40B4-BE49-F238E27FC236}">
                    <a16:creationId xmlns:a16="http://schemas.microsoft.com/office/drawing/2014/main" id="{EFB28557-3B6B-034D-BBBD-2BDBF30353E5}"/>
                  </a:ext>
                </a:extLst>
              </p:cNvPr>
              <p:cNvSpPr/>
              <p:nvPr/>
            </p:nvSpPr>
            <p:spPr>
              <a:xfrm>
                <a:off x="1176657" y="1076214"/>
                <a:ext cx="28575" cy="28575"/>
              </a:xfrm>
              <a:custGeom>
                <a:avLst/>
                <a:gdLst>
                  <a:gd name="connsiteX0" fmla="*/ 28575 w 28575"/>
                  <a:gd name="connsiteY0" fmla="*/ 14288 h 28575"/>
                  <a:gd name="connsiteX1" fmla="*/ 14287 w 28575"/>
                  <a:gd name="connsiteY1" fmla="*/ 28575 h 28575"/>
                  <a:gd name="connsiteX2" fmla="*/ 0 w 28575"/>
                  <a:gd name="connsiteY2" fmla="*/ 14288 h 28575"/>
                  <a:gd name="connsiteX3" fmla="*/ 14287 w 28575"/>
                  <a:gd name="connsiteY3" fmla="*/ 0 h 28575"/>
                  <a:gd name="connsiteX4" fmla="*/ 28575 w 28575"/>
                  <a:gd name="connsiteY4" fmla="*/ 14288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8575" y="14288"/>
                    </a:moveTo>
                    <a:cubicBezTo>
                      <a:pt x="28575" y="22178"/>
                      <a:pt x="22178" y="28575"/>
                      <a:pt x="14287" y="28575"/>
                    </a:cubicBezTo>
                    <a:cubicBezTo>
                      <a:pt x="6397" y="28575"/>
                      <a:pt x="0" y="22178"/>
                      <a:pt x="0" y="14288"/>
                    </a:cubicBezTo>
                    <a:cubicBezTo>
                      <a:pt x="0" y="6397"/>
                      <a:pt x="6397" y="0"/>
                      <a:pt x="14287" y="0"/>
                    </a:cubicBezTo>
                    <a:cubicBezTo>
                      <a:pt x="22178" y="0"/>
                      <a:pt x="28575" y="6397"/>
                      <a:pt x="28575" y="14288"/>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7" name="Freeform 136">
                <a:extLst>
                  <a:ext uri="{FF2B5EF4-FFF2-40B4-BE49-F238E27FC236}">
                    <a16:creationId xmlns:a16="http://schemas.microsoft.com/office/drawing/2014/main" id="{048716E7-131A-FC47-098D-1D9FA44ACC1C}"/>
                  </a:ext>
                </a:extLst>
              </p:cNvPr>
              <p:cNvSpPr/>
              <p:nvPr/>
            </p:nvSpPr>
            <p:spPr>
              <a:xfrm>
                <a:off x="1640524" y="619967"/>
                <a:ext cx="28575" cy="29051"/>
              </a:xfrm>
              <a:custGeom>
                <a:avLst/>
                <a:gdLst>
                  <a:gd name="connsiteX0" fmla="*/ 14288 w 28575"/>
                  <a:gd name="connsiteY0" fmla="*/ 0 h 29051"/>
                  <a:gd name="connsiteX1" fmla="*/ 3810 w 28575"/>
                  <a:gd name="connsiteY1" fmla="*/ 3810 h 29051"/>
                  <a:gd name="connsiteX2" fmla="*/ 0 w 28575"/>
                  <a:gd name="connsiteY2" fmla="*/ 14288 h 29051"/>
                  <a:gd name="connsiteX3" fmla="*/ 3810 w 28575"/>
                  <a:gd name="connsiteY3" fmla="*/ 24765 h 29051"/>
                  <a:gd name="connsiteX4" fmla="*/ 24765 w 28575"/>
                  <a:gd name="connsiteY4" fmla="*/ 24765 h 29051"/>
                  <a:gd name="connsiteX5" fmla="*/ 24765 w 28575"/>
                  <a:gd name="connsiteY5" fmla="*/ 24765 h 29051"/>
                  <a:gd name="connsiteX6" fmla="*/ 28575 w 28575"/>
                  <a:gd name="connsiteY6" fmla="*/ 14288 h 29051"/>
                  <a:gd name="connsiteX7" fmla="*/ 24765 w 28575"/>
                  <a:gd name="connsiteY7" fmla="*/ 3810 h 29051"/>
                  <a:gd name="connsiteX8" fmla="*/ 14288 w 28575"/>
                  <a:gd name="connsiteY8" fmla="*/ 0 h 29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75" h="29051">
                    <a:moveTo>
                      <a:pt x="14288" y="0"/>
                    </a:moveTo>
                    <a:cubicBezTo>
                      <a:pt x="10478" y="0"/>
                      <a:pt x="6668" y="953"/>
                      <a:pt x="3810" y="3810"/>
                    </a:cubicBezTo>
                    <a:cubicBezTo>
                      <a:pt x="953" y="6667"/>
                      <a:pt x="0" y="10478"/>
                      <a:pt x="0" y="14288"/>
                    </a:cubicBezTo>
                    <a:cubicBezTo>
                      <a:pt x="0" y="18097"/>
                      <a:pt x="953" y="21907"/>
                      <a:pt x="3810" y="24765"/>
                    </a:cubicBezTo>
                    <a:cubicBezTo>
                      <a:pt x="9525" y="30480"/>
                      <a:pt x="19050" y="30480"/>
                      <a:pt x="24765" y="24765"/>
                    </a:cubicBezTo>
                    <a:lnTo>
                      <a:pt x="24765" y="24765"/>
                    </a:lnTo>
                    <a:cubicBezTo>
                      <a:pt x="27622" y="21907"/>
                      <a:pt x="28575" y="18097"/>
                      <a:pt x="28575" y="14288"/>
                    </a:cubicBezTo>
                    <a:cubicBezTo>
                      <a:pt x="28575" y="10478"/>
                      <a:pt x="27622" y="6667"/>
                      <a:pt x="24765" y="3810"/>
                    </a:cubicBezTo>
                    <a:cubicBezTo>
                      <a:pt x="21908" y="953"/>
                      <a:pt x="17145"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8" name="Freeform 137">
                <a:extLst>
                  <a:ext uri="{FF2B5EF4-FFF2-40B4-BE49-F238E27FC236}">
                    <a16:creationId xmlns:a16="http://schemas.microsoft.com/office/drawing/2014/main" id="{9DD32AF7-6DDD-6E01-BC7E-597C6E156CBF}"/>
                  </a:ext>
                </a:extLst>
              </p:cNvPr>
              <p:cNvSpPr/>
              <p:nvPr/>
            </p:nvSpPr>
            <p:spPr>
              <a:xfrm>
                <a:off x="2290130" y="624729"/>
                <a:ext cx="29527" cy="29527"/>
              </a:xfrm>
              <a:custGeom>
                <a:avLst/>
                <a:gdLst>
                  <a:gd name="connsiteX0" fmla="*/ 14288 w 29527"/>
                  <a:gd name="connsiteY0" fmla="*/ 0 h 29527"/>
                  <a:gd name="connsiteX1" fmla="*/ 0 w 29527"/>
                  <a:gd name="connsiteY1" fmla="*/ 14288 h 29527"/>
                  <a:gd name="connsiteX2" fmla="*/ 14288 w 29527"/>
                  <a:gd name="connsiteY2" fmla="*/ 29528 h 29527"/>
                  <a:gd name="connsiteX3" fmla="*/ 24765 w 29527"/>
                  <a:gd name="connsiteY3" fmla="*/ 25717 h 29527"/>
                  <a:gd name="connsiteX4" fmla="*/ 29528 w 29527"/>
                  <a:gd name="connsiteY4" fmla="*/ 15240 h 29527"/>
                  <a:gd name="connsiteX5" fmla="*/ 14288 w 29527"/>
                  <a:gd name="connsiteY5" fmla="*/ 0 h 29527"/>
                  <a:gd name="connsiteX6" fmla="*/ 14288 w 29527"/>
                  <a:gd name="connsiteY6"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527" h="29527">
                    <a:moveTo>
                      <a:pt x="14288" y="0"/>
                    </a:moveTo>
                    <a:cubicBezTo>
                      <a:pt x="5715" y="0"/>
                      <a:pt x="0" y="6667"/>
                      <a:pt x="0" y="14288"/>
                    </a:cubicBezTo>
                    <a:cubicBezTo>
                      <a:pt x="0" y="21907"/>
                      <a:pt x="6667" y="28575"/>
                      <a:pt x="14288" y="29528"/>
                    </a:cubicBezTo>
                    <a:cubicBezTo>
                      <a:pt x="18097" y="29528"/>
                      <a:pt x="21907" y="28575"/>
                      <a:pt x="24765" y="25717"/>
                    </a:cubicBezTo>
                    <a:cubicBezTo>
                      <a:pt x="27622" y="22860"/>
                      <a:pt x="29528" y="19050"/>
                      <a:pt x="29528" y="15240"/>
                    </a:cubicBezTo>
                    <a:cubicBezTo>
                      <a:pt x="29528" y="6667"/>
                      <a:pt x="22860" y="0"/>
                      <a:pt x="14288" y="0"/>
                    </a:cubicBezTo>
                    <a:cubicBezTo>
                      <a:pt x="15240" y="0"/>
                      <a:pt x="15240"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9" name="Freeform 138">
                <a:extLst>
                  <a:ext uri="{FF2B5EF4-FFF2-40B4-BE49-F238E27FC236}">
                    <a16:creationId xmlns:a16="http://schemas.microsoft.com/office/drawing/2014/main" id="{A81CCFD0-BBC6-A5BF-C891-791A6EAD8D75}"/>
                  </a:ext>
                </a:extLst>
              </p:cNvPr>
              <p:cNvSpPr/>
              <p:nvPr/>
            </p:nvSpPr>
            <p:spPr>
              <a:xfrm>
                <a:off x="2748282" y="1085739"/>
                <a:ext cx="29527" cy="29527"/>
              </a:xfrm>
              <a:custGeom>
                <a:avLst/>
                <a:gdLst>
                  <a:gd name="connsiteX0" fmla="*/ 15240 w 29527"/>
                  <a:gd name="connsiteY0" fmla="*/ 0 h 29527"/>
                  <a:gd name="connsiteX1" fmla="*/ 4763 w 29527"/>
                  <a:gd name="connsiteY1" fmla="*/ 3810 h 29527"/>
                  <a:gd name="connsiteX2" fmla="*/ 0 w 29527"/>
                  <a:gd name="connsiteY2" fmla="*/ 14288 h 29527"/>
                  <a:gd name="connsiteX3" fmla="*/ 3810 w 29527"/>
                  <a:gd name="connsiteY3" fmla="*/ 24765 h 29527"/>
                  <a:gd name="connsiteX4" fmla="*/ 14288 w 29527"/>
                  <a:gd name="connsiteY4" fmla="*/ 29528 h 29527"/>
                  <a:gd name="connsiteX5" fmla="*/ 24765 w 29527"/>
                  <a:gd name="connsiteY5" fmla="*/ 25718 h 29527"/>
                  <a:gd name="connsiteX6" fmla="*/ 29527 w 29527"/>
                  <a:gd name="connsiteY6" fmla="*/ 15240 h 29527"/>
                  <a:gd name="connsiteX7" fmla="*/ 25717 w 29527"/>
                  <a:gd name="connsiteY7" fmla="*/ 4763 h 29527"/>
                  <a:gd name="connsiteX8" fmla="*/ 15240 w 29527"/>
                  <a:gd name="connsiteY8" fmla="*/ 0 h 29527"/>
                  <a:gd name="connsiteX9" fmla="*/ 15240 w 29527"/>
                  <a:gd name="connsiteY9"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27" h="29527">
                    <a:moveTo>
                      <a:pt x="15240" y="0"/>
                    </a:moveTo>
                    <a:cubicBezTo>
                      <a:pt x="11430" y="0"/>
                      <a:pt x="7620" y="953"/>
                      <a:pt x="4763" y="3810"/>
                    </a:cubicBezTo>
                    <a:cubicBezTo>
                      <a:pt x="1905" y="6668"/>
                      <a:pt x="0" y="10478"/>
                      <a:pt x="0" y="14288"/>
                    </a:cubicBezTo>
                    <a:cubicBezTo>
                      <a:pt x="0" y="18097"/>
                      <a:pt x="952" y="21907"/>
                      <a:pt x="3810" y="24765"/>
                    </a:cubicBezTo>
                    <a:cubicBezTo>
                      <a:pt x="6667" y="27622"/>
                      <a:pt x="10477" y="29528"/>
                      <a:pt x="14288" y="29528"/>
                    </a:cubicBezTo>
                    <a:cubicBezTo>
                      <a:pt x="18097" y="29528"/>
                      <a:pt x="21907" y="28575"/>
                      <a:pt x="24765" y="25718"/>
                    </a:cubicBezTo>
                    <a:cubicBezTo>
                      <a:pt x="27622" y="22860"/>
                      <a:pt x="29527" y="19050"/>
                      <a:pt x="29527" y="15240"/>
                    </a:cubicBezTo>
                    <a:cubicBezTo>
                      <a:pt x="29527" y="11430"/>
                      <a:pt x="28575" y="7620"/>
                      <a:pt x="25717" y="4763"/>
                    </a:cubicBezTo>
                    <a:cubicBezTo>
                      <a:pt x="23813" y="1905"/>
                      <a:pt x="19050" y="0"/>
                      <a:pt x="15240" y="0"/>
                    </a:cubicBezTo>
                    <a:cubicBezTo>
                      <a:pt x="16192" y="0"/>
                      <a:pt x="16192" y="0"/>
                      <a:pt x="15240"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1107996"/>
          </a:xfrm>
          <a:prstGeom prst="rect">
            <a:avLst/>
          </a:prstGeom>
          <a:noFill/>
        </p:spPr>
        <p:txBody>
          <a:bodyPr wrap="square" rtlCol="0">
            <a:spAutoFit/>
          </a:bodyPr>
          <a:lstStyle/>
          <a:p>
            <a:r>
              <a:rPr lang="en-US" sz="3300" b="1" dirty="0">
                <a:solidFill>
                  <a:schemeClr val="tx1">
                    <a:lumMod val="75000"/>
                    <a:lumOff val="25000"/>
                  </a:schemeClr>
                </a:solidFill>
                <a:latin typeface="Century Gothic" panose="020B0502020202020204" pitchFamily="34" charset="0"/>
              </a:rPr>
              <a:t>BASIC INDUSTRY ANALYSIS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97222" y="622507"/>
            <a:ext cx="5943600" cy="3017520"/>
          </a:xfrm>
          <a:prstGeom prst="rect">
            <a:avLst/>
          </a:prstGeom>
          <a:solidFill>
            <a:srgbClr val="FDF2D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156960" y="621860"/>
            <a:ext cx="5943600" cy="3017520"/>
          </a:xfrm>
          <a:prstGeom prst="rect">
            <a:avLst/>
          </a:prstGeom>
          <a:solidFill>
            <a:srgbClr val="F9EBE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97222" y="3737924"/>
            <a:ext cx="5943600" cy="3017520"/>
          </a:xfrm>
          <a:prstGeom prst="rect">
            <a:avLst/>
          </a:prstGeom>
          <a:solidFill>
            <a:srgbClr val="FFF0D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156960" y="3737925"/>
            <a:ext cx="5943600" cy="3017520"/>
          </a:xfrm>
          <a:prstGeom prst="rect">
            <a:avLst/>
          </a:prstGeom>
          <a:solidFill>
            <a:srgbClr val="F0EAD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pic>
        <p:nvPicPr>
          <p:cNvPr id="252" name="Graphic 110" descr="Box with solid fill">
            <a:extLst>
              <a:ext uri="{FF2B5EF4-FFF2-40B4-BE49-F238E27FC236}">
                <a16:creationId xmlns:a16="http://schemas.microsoft.com/office/drawing/2014/main" id="{8A750AF7-C7C1-3B21-6AE7-8E1D8B05565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831" y="651265"/>
            <a:ext cx="731520" cy="731520"/>
          </a:xfrm>
          <a:prstGeom prst="rect">
            <a:avLst/>
          </a:prstGeom>
        </p:spPr>
      </p:pic>
      <p:grpSp>
        <p:nvGrpSpPr>
          <p:cNvPr id="253" name="Group 252">
            <a:extLst>
              <a:ext uri="{FF2B5EF4-FFF2-40B4-BE49-F238E27FC236}">
                <a16:creationId xmlns:a16="http://schemas.microsoft.com/office/drawing/2014/main" id="{7BF1D1C7-D572-25D3-3708-A76275960F94}"/>
              </a:ext>
            </a:extLst>
          </p:cNvPr>
          <p:cNvGrpSpPr/>
          <p:nvPr/>
        </p:nvGrpSpPr>
        <p:grpSpPr>
          <a:xfrm>
            <a:off x="11454559" y="774957"/>
            <a:ext cx="640079" cy="459030"/>
            <a:chOff x="8846820" y="123692"/>
            <a:chExt cx="640079" cy="459030"/>
          </a:xfrm>
        </p:grpSpPr>
        <p:sp>
          <p:nvSpPr>
            <p:cNvPr id="265" name="Freeform 264">
              <a:extLst>
                <a:ext uri="{FF2B5EF4-FFF2-40B4-BE49-F238E27FC236}">
                  <a16:creationId xmlns:a16="http://schemas.microsoft.com/office/drawing/2014/main" id="{39E5224D-92C0-0141-DDB8-D6C5AC42F5AA}"/>
                </a:ext>
              </a:extLst>
            </p:cNvPr>
            <p:cNvSpPr/>
            <p:nvPr/>
          </p:nvSpPr>
          <p:spPr>
            <a:xfrm>
              <a:off x="9029700" y="454405"/>
              <a:ext cx="274320" cy="96774"/>
            </a:xfrm>
            <a:custGeom>
              <a:avLst/>
              <a:gdLst>
                <a:gd name="connsiteX0" fmla="*/ 261366 w 274320"/>
                <a:gd name="connsiteY0" fmla="*/ 59436 h 96774"/>
                <a:gd name="connsiteX1" fmla="*/ 243078 w 274320"/>
                <a:gd name="connsiteY1" fmla="*/ 16002 h 96774"/>
                <a:gd name="connsiteX2" fmla="*/ 238506 w 274320"/>
                <a:gd name="connsiteY2" fmla="*/ 11430 h 96774"/>
                <a:gd name="connsiteX3" fmla="*/ 16002 w 274320"/>
                <a:gd name="connsiteY3" fmla="*/ 0 h 96774"/>
                <a:gd name="connsiteX4" fmla="*/ 13716 w 274320"/>
                <a:gd name="connsiteY4" fmla="*/ 1524 h 96774"/>
                <a:gd name="connsiteX5" fmla="*/ 0 w 274320"/>
                <a:gd name="connsiteY5" fmla="*/ 28194 h 96774"/>
                <a:gd name="connsiteX6" fmla="*/ 0 w 274320"/>
                <a:gd name="connsiteY6" fmla="*/ 96774 h 96774"/>
                <a:gd name="connsiteX7" fmla="*/ 274320 w 274320"/>
                <a:gd name="connsiteY7" fmla="*/ 96774 h 96774"/>
                <a:gd name="connsiteX8" fmla="*/ 274320 w 274320"/>
                <a:gd name="connsiteY8" fmla="*/ 72390 h 96774"/>
                <a:gd name="connsiteX9" fmla="*/ 261366 w 274320"/>
                <a:gd name="connsiteY9" fmla="*/ 59436 h 9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320" h="96774">
                  <a:moveTo>
                    <a:pt x="261366" y="59436"/>
                  </a:moveTo>
                  <a:cubicBezTo>
                    <a:pt x="249936" y="48006"/>
                    <a:pt x="243078" y="32004"/>
                    <a:pt x="243078" y="16002"/>
                  </a:cubicBezTo>
                  <a:lnTo>
                    <a:pt x="238506" y="11430"/>
                  </a:lnTo>
                  <a:cubicBezTo>
                    <a:pt x="169164" y="54102"/>
                    <a:pt x="80772" y="49530"/>
                    <a:pt x="16002" y="0"/>
                  </a:cubicBezTo>
                  <a:lnTo>
                    <a:pt x="13716" y="1524"/>
                  </a:lnTo>
                  <a:cubicBezTo>
                    <a:pt x="5334" y="7620"/>
                    <a:pt x="0" y="17526"/>
                    <a:pt x="0" y="28194"/>
                  </a:cubicBezTo>
                  <a:lnTo>
                    <a:pt x="0" y="96774"/>
                  </a:lnTo>
                  <a:lnTo>
                    <a:pt x="274320" y="96774"/>
                  </a:lnTo>
                  <a:lnTo>
                    <a:pt x="274320" y="72390"/>
                  </a:lnTo>
                  <a:lnTo>
                    <a:pt x="261366" y="59436"/>
                  </a:lnTo>
                  <a:close/>
                </a:path>
              </a:pathLst>
            </a:custGeom>
            <a:solidFill>
              <a:srgbClr val="BF7700">
                <a:alpha val="85000"/>
              </a:srgbClr>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6" name="Freeform 265">
              <a:extLst>
                <a:ext uri="{FF2B5EF4-FFF2-40B4-BE49-F238E27FC236}">
                  <a16:creationId xmlns:a16="http://schemas.microsoft.com/office/drawing/2014/main" id="{B36CCFC0-0CB5-CE15-FB83-619F6E5DB544}"/>
                </a:ext>
              </a:extLst>
            </p:cNvPr>
            <p:cNvSpPr/>
            <p:nvPr/>
          </p:nvSpPr>
          <p:spPr>
            <a:xfrm>
              <a:off x="9309353" y="151743"/>
              <a:ext cx="109114" cy="136546"/>
            </a:xfrm>
            <a:custGeom>
              <a:avLst/>
              <a:gdLst>
                <a:gd name="connsiteX0" fmla="*/ 51816 w 109114"/>
                <a:gd name="connsiteY0" fmla="*/ 136547 h 136546"/>
                <a:gd name="connsiteX1" fmla="*/ 108204 w 109114"/>
                <a:gd name="connsiteY1" fmla="*/ 57299 h 136546"/>
                <a:gd name="connsiteX2" fmla="*/ 28956 w 109114"/>
                <a:gd name="connsiteY2" fmla="*/ 911 h 136546"/>
                <a:gd name="connsiteX3" fmla="*/ 0 w 109114"/>
                <a:gd name="connsiteY3" fmla="*/ 13103 h 136546"/>
                <a:gd name="connsiteX4" fmla="*/ 51816 w 109114"/>
                <a:gd name="connsiteY4" fmla="*/ 136547 h 136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114" h="136546">
                  <a:moveTo>
                    <a:pt x="51816" y="136547"/>
                  </a:moveTo>
                  <a:cubicBezTo>
                    <a:pt x="89154" y="130451"/>
                    <a:pt x="114300" y="94637"/>
                    <a:pt x="108204" y="57299"/>
                  </a:cubicBezTo>
                  <a:cubicBezTo>
                    <a:pt x="102108" y="19961"/>
                    <a:pt x="66294" y="-5185"/>
                    <a:pt x="28956" y="911"/>
                  </a:cubicBezTo>
                  <a:cubicBezTo>
                    <a:pt x="18288" y="2435"/>
                    <a:pt x="8382" y="7007"/>
                    <a:pt x="0" y="13103"/>
                  </a:cubicBezTo>
                  <a:cubicBezTo>
                    <a:pt x="31242" y="46631"/>
                    <a:pt x="49530" y="90065"/>
                    <a:pt x="51816" y="136547"/>
                  </a:cubicBezTo>
                  <a:close/>
                </a:path>
              </a:pathLst>
            </a:custGeom>
            <a:solidFill>
              <a:srgbClr val="BF7700">
                <a:alpha val="85000"/>
              </a:srgbClr>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7" name="Freeform 266">
              <a:extLst>
                <a:ext uri="{FF2B5EF4-FFF2-40B4-BE49-F238E27FC236}">
                  <a16:creationId xmlns:a16="http://schemas.microsoft.com/office/drawing/2014/main" id="{CBC41B19-3010-63B5-7B42-77ABFA2B9172}"/>
                </a:ext>
              </a:extLst>
            </p:cNvPr>
            <p:cNvSpPr/>
            <p:nvPr/>
          </p:nvSpPr>
          <p:spPr>
            <a:xfrm>
              <a:off x="9332213" y="308101"/>
              <a:ext cx="154686" cy="136398"/>
            </a:xfrm>
            <a:custGeom>
              <a:avLst/>
              <a:gdLst>
                <a:gd name="connsiteX0" fmla="*/ 140970 w 154686"/>
                <a:gd name="connsiteY0" fmla="*/ 40386 h 136398"/>
                <a:gd name="connsiteX1" fmla="*/ 73914 w 154686"/>
                <a:gd name="connsiteY1" fmla="*/ 8382 h 136398"/>
                <a:gd name="connsiteX2" fmla="*/ 28956 w 154686"/>
                <a:gd name="connsiteY2" fmla="*/ 0 h 136398"/>
                <a:gd name="connsiteX3" fmla="*/ 0 w 154686"/>
                <a:gd name="connsiteY3" fmla="*/ 92964 h 136398"/>
                <a:gd name="connsiteX4" fmla="*/ 4572 w 154686"/>
                <a:gd name="connsiteY4" fmla="*/ 97536 h 136398"/>
                <a:gd name="connsiteX5" fmla="*/ 48006 w 154686"/>
                <a:gd name="connsiteY5" fmla="*/ 115824 h 136398"/>
                <a:gd name="connsiteX6" fmla="*/ 68580 w 154686"/>
                <a:gd name="connsiteY6" fmla="*/ 136398 h 136398"/>
                <a:gd name="connsiteX7" fmla="*/ 154686 w 154686"/>
                <a:gd name="connsiteY7" fmla="*/ 136398 h 136398"/>
                <a:gd name="connsiteX8" fmla="*/ 154686 w 154686"/>
                <a:gd name="connsiteY8" fmla="*/ 67818 h 136398"/>
                <a:gd name="connsiteX9" fmla="*/ 140970 w 154686"/>
                <a:gd name="connsiteY9" fmla="*/ 40386 h 136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4686" h="136398">
                  <a:moveTo>
                    <a:pt x="140970" y="40386"/>
                  </a:moveTo>
                  <a:cubicBezTo>
                    <a:pt x="121158" y="25146"/>
                    <a:pt x="98298" y="13716"/>
                    <a:pt x="73914" y="8382"/>
                  </a:cubicBezTo>
                  <a:cubicBezTo>
                    <a:pt x="59436" y="3810"/>
                    <a:pt x="44196" y="1524"/>
                    <a:pt x="28956" y="0"/>
                  </a:cubicBezTo>
                  <a:cubicBezTo>
                    <a:pt x="27432" y="32766"/>
                    <a:pt x="17526" y="64770"/>
                    <a:pt x="0" y="92964"/>
                  </a:cubicBezTo>
                  <a:lnTo>
                    <a:pt x="4572" y="97536"/>
                  </a:lnTo>
                  <a:cubicBezTo>
                    <a:pt x="20574" y="97536"/>
                    <a:pt x="36576" y="104394"/>
                    <a:pt x="48006" y="115824"/>
                  </a:cubicBezTo>
                  <a:lnTo>
                    <a:pt x="68580" y="136398"/>
                  </a:lnTo>
                  <a:lnTo>
                    <a:pt x="154686" y="136398"/>
                  </a:lnTo>
                  <a:lnTo>
                    <a:pt x="154686" y="67818"/>
                  </a:lnTo>
                  <a:cubicBezTo>
                    <a:pt x="154686" y="57150"/>
                    <a:pt x="150114" y="46482"/>
                    <a:pt x="140970" y="40386"/>
                  </a:cubicBezTo>
                  <a:close/>
                </a:path>
              </a:pathLst>
            </a:custGeom>
            <a:solidFill>
              <a:srgbClr val="BF7700">
                <a:alpha val="85000"/>
              </a:srgbClr>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8" name="Freeform 267">
              <a:extLst>
                <a:ext uri="{FF2B5EF4-FFF2-40B4-BE49-F238E27FC236}">
                  <a16:creationId xmlns:a16="http://schemas.microsoft.com/office/drawing/2014/main" id="{E1D3412E-5ED4-9788-9B7B-87D2D43AE028}"/>
                </a:ext>
              </a:extLst>
            </p:cNvPr>
            <p:cNvSpPr/>
            <p:nvPr/>
          </p:nvSpPr>
          <p:spPr>
            <a:xfrm>
              <a:off x="8990837" y="123692"/>
              <a:ext cx="459025" cy="459030"/>
            </a:xfrm>
            <a:custGeom>
              <a:avLst/>
              <a:gdLst>
                <a:gd name="connsiteX0" fmla="*/ 445770 w 459025"/>
                <a:gd name="connsiteY0" fmla="*/ 388626 h 459030"/>
                <a:gd name="connsiteX1" fmla="*/ 374142 w 459025"/>
                <a:gd name="connsiteY1" fmla="*/ 316236 h 459030"/>
                <a:gd name="connsiteX2" fmla="*/ 337566 w 459025"/>
                <a:gd name="connsiteY2" fmla="*/ 305568 h 459030"/>
                <a:gd name="connsiteX3" fmla="*/ 311658 w 459025"/>
                <a:gd name="connsiteY3" fmla="*/ 280422 h 459030"/>
                <a:gd name="connsiteX4" fmla="*/ 347472 w 459025"/>
                <a:gd name="connsiteY4" fmla="*/ 175266 h 459030"/>
                <a:gd name="connsiteX5" fmla="*/ 173736 w 459025"/>
                <a:gd name="connsiteY5" fmla="*/ 6 h 459030"/>
                <a:gd name="connsiteX6" fmla="*/ 0 w 459025"/>
                <a:gd name="connsiteY6" fmla="*/ 172980 h 459030"/>
                <a:gd name="connsiteX7" fmla="*/ 173736 w 459025"/>
                <a:gd name="connsiteY7" fmla="*/ 348240 h 459030"/>
                <a:gd name="connsiteX8" fmla="*/ 280416 w 459025"/>
                <a:gd name="connsiteY8" fmla="*/ 312426 h 459030"/>
                <a:gd name="connsiteX9" fmla="*/ 306324 w 459025"/>
                <a:gd name="connsiteY9" fmla="*/ 337572 h 459030"/>
                <a:gd name="connsiteX10" fmla="*/ 316992 w 459025"/>
                <a:gd name="connsiteY10" fmla="*/ 374148 h 459030"/>
                <a:gd name="connsiteX11" fmla="*/ 389382 w 459025"/>
                <a:gd name="connsiteY11" fmla="*/ 446538 h 459030"/>
                <a:gd name="connsiteX12" fmla="*/ 446532 w 459025"/>
                <a:gd name="connsiteY12" fmla="*/ 448062 h 459030"/>
                <a:gd name="connsiteX13" fmla="*/ 448056 w 459025"/>
                <a:gd name="connsiteY13" fmla="*/ 390912 h 459030"/>
                <a:gd name="connsiteX14" fmla="*/ 445770 w 459025"/>
                <a:gd name="connsiteY14" fmla="*/ 388626 h 459030"/>
                <a:gd name="connsiteX15" fmla="*/ 445770 w 459025"/>
                <a:gd name="connsiteY15" fmla="*/ 388626 h 459030"/>
                <a:gd name="connsiteX16" fmla="*/ 174498 w 459025"/>
                <a:gd name="connsiteY16" fmla="*/ 35820 h 459030"/>
                <a:gd name="connsiteX17" fmla="*/ 313182 w 459025"/>
                <a:gd name="connsiteY17" fmla="*/ 174504 h 459030"/>
                <a:gd name="connsiteX18" fmla="*/ 280416 w 459025"/>
                <a:gd name="connsiteY18" fmla="*/ 263658 h 459030"/>
                <a:gd name="connsiteX19" fmla="*/ 236220 w 459025"/>
                <a:gd name="connsiteY19" fmla="*/ 247656 h 459030"/>
                <a:gd name="connsiteX20" fmla="*/ 172974 w 459025"/>
                <a:gd name="connsiteY20" fmla="*/ 237750 h 459030"/>
                <a:gd name="connsiteX21" fmla="*/ 109728 w 459025"/>
                <a:gd name="connsiteY21" fmla="*/ 247656 h 459030"/>
                <a:gd name="connsiteX22" fmla="*/ 68580 w 459025"/>
                <a:gd name="connsiteY22" fmla="*/ 264420 h 459030"/>
                <a:gd name="connsiteX23" fmla="*/ 83820 w 459025"/>
                <a:gd name="connsiteY23" fmla="*/ 69348 h 459030"/>
                <a:gd name="connsiteX24" fmla="*/ 174498 w 459025"/>
                <a:gd name="connsiteY24" fmla="*/ 35820 h 459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9025" h="459030">
                  <a:moveTo>
                    <a:pt x="445770" y="388626"/>
                  </a:moveTo>
                  <a:lnTo>
                    <a:pt x="374142" y="316236"/>
                  </a:lnTo>
                  <a:cubicBezTo>
                    <a:pt x="364236" y="307092"/>
                    <a:pt x="351282" y="302520"/>
                    <a:pt x="337566" y="305568"/>
                  </a:cubicBezTo>
                  <a:lnTo>
                    <a:pt x="311658" y="280422"/>
                  </a:lnTo>
                  <a:cubicBezTo>
                    <a:pt x="335280" y="249942"/>
                    <a:pt x="347472" y="213366"/>
                    <a:pt x="347472" y="175266"/>
                  </a:cubicBezTo>
                  <a:cubicBezTo>
                    <a:pt x="348234" y="79254"/>
                    <a:pt x="270510" y="768"/>
                    <a:pt x="173736" y="6"/>
                  </a:cubicBezTo>
                  <a:cubicBezTo>
                    <a:pt x="76962" y="-756"/>
                    <a:pt x="0" y="76968"/>
                    <a:pt x="0" y="172980"/>
                  </a:cubicBezTo>
                  <a:cubicBezTo>
                    <a:pt x="0" y="268992"/>
                    <a:pt x="76962" y="347478"/>
                    <a:pt x="173736" y="348240"/>
                  </a:cubicBezTo>
                  <a:cubicBezTo>
                    <a:pt x="211836" y="348240"/>
                    <a:pt x="249174" y="336048"/>
                    <a:pt x="280416" y="312426"/>
                  </a:cubicBezTo>
                  <a:lnTo>
                    <a:pt x="306324" y="337572"/>
                  </a:lnTo>
                  <a:cubicBezTo>
                    <a:pt x="304038" y="350526"/>
                    <a:pt x="307848" y="364242"/>
                    <a:pt x="316992" y="374148"/>
                  </a:cubicBezTo>
                  <a:lnTo>
                    <a:pt x="389382" y="446538"/>
                  </a:lnTo>
                  <a:cubicBezTo>
                    <a:pt x="404622" y="462540"/>
                    <a:pt x="430530" y="463302"/>
                    <a:pt x="446532" y="448062"/>
                  </a:cubicBezTo>
                  <a:cubicBezTo>
                    <a:pt x="462534" y="432822"/>
                    <a:pt x="463296" y="406914"/>
                    <a:pt x="448056" y="390912"/>
                  </a:cubicBezTo>
                  <a:cubicBezTo>
                    <a:pt x="447294" y="390150"/>
                    <a:pt x="446532" y="389388"/>
                    <a:pt x="445770" y="388626"/>
                  </a:cubicBezTo>
                  <a:lnTo>
                    <a:pt x="445770" y="388626"/>
                  </a:lnTo>
                  <a:close/>
                  <a:moveTo>
                    <a:pt x="174498" y="35820"/>
                  </a:moveTo>
                  <a:cubicBezTo>
                    <a:pt x="251460" y="35820"/>
                    <a:pt x="313182" y="97542"/>
                    <a:pt x="313182" y="174504"/>
                  </a:cubicBezTo>
                  <a:cubicBezTo>
                    <a:pt x="313182" y="207270"/>
                    <a:pt x="301752" y="239274"/>
                    <a:pt x="280416" y="263658"/>
                  </a:cubicBezTo>
                  <a:cubicBezTo>
                    <a:pt x="265938" y="256800"/>
                    <a:pt x="251460" y="251466"/>
                    <a:pt x="236220" y="247656"/>
                  </a:cubicBezTo>
                  <a:cubicBezTo>
                    <a:pt x="215646" y="241560"/>
                    <a:pt x="194310" y="237750"/>
                    <a:pt x="172974" y="237750"/>
                  </a:cubicBezTo>
                  <a:cubicBezTo>
                    <a:pt x="151638" y="237750"/>
                    <a:pt x="130302" y="241560"/>
                    <a:pt x="109728" y="247656"/>
                  </a:cubicBezTo>
                  <a:cubicBezTo>
                    <a:pt x="95250" y="251466"/>
                    <a:pt x="81534" y="256800"/>
                    <a:pt x="68580" y="264420"/>
                  </a:cubicBezTo>
                  <a:cubicBezTo>
                    <a:pt x="19050" y="206508"/>
                    <a:pt x="25908" y="118878"/>
                    <a:pt x="83820" y="69348"/>
                  </a:cubicBezTo>
                  <a:cubicBezTo>
                    <a:pt x="108966" y="47250"/>
                    <a:pt x="140970" y="35820"/>
                    <a:pt x="174498" y="35820"/>
                  </a:cubicBezTo>
                  <a:close/>
                </a:path>
              </a:pathLst>
            </a:custGeom>
            <a:solidFill>
              <a:srgbClr val="BF7700"/>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9" name="Freeform 268">
              <a:extLst>
                <a:ext uri="{FF2B5EF4-FFF2-40B4-BE49-F238E27FC236}">
                  <a16:creationId xmlns:a16="http://schemas.microsoft.com/office/drawing/2014/main" id="{2813B256-F97C-8534-9D96-C34D49BFEDC1}"/>
                </a:ext>
              </a:extLst>
            </p:cNvPr>
            <p:cNvSpPr/>
            <p:nvPr/>
          </p:nvSpPr>
          <p:spPr>
            <a:xfrm>
              <a:off x="9086850" y="190754"/>
              <a:ext cx="153924" cy="153924"/>
            </a:xfrm>
            <a:custGeom>
              <a:avLst/>
              <a:gdLst>
                <a:gd name="connsiteX0" fmla="*/ 153924 w 153924"/>
                <a:gd name="connsiteY0" fmla="*/ 76962 h 153924"/>
                <a:gd name="connsiteX1" fmla="*/ 76962 w 153924"/>
                <a:gd name="connsiteY1" fmla="*/ 153924 h 153924"/>
                <a:gd name="connsiteX2" fmla="*/ 0 w 153924"/>
                <a:gd name="connsiteY2" fmla="*/ 76962 h 153924"/>
                <a:gd name="connsiteX3" fmla="*/ 76962 w 153924"/>
                <a:gd name="connsiteY3" fmla="*/ 0 h 153924"/>
                <a:gd name="connsiteX4" fmla="*/ 153924 w 153924"/>
                <a:gd name="connsiteY4" fmla="*/ 76962 h 1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924" h="153924">
                  <a:moveTo>
                    <a:pt x="153924" y="76962"/>
                  </a:moveTo>
                  <a:cubicBezTo>
                    <a:pt x="153924" y="119467"/>
                    <a:pt x="119467" y="153924"/>
                    <a:pt x="76962" y="153924"/>
                  </a:cubicBezTo>
                  <a:cubicBezTo>
                    <a:pt x="34457" y="153924"/>
                    <a:pt x="0" y="119467"/>
                    <a:pt x="0" y="76962"/>
                  </a:cubicBezTo>
                  <a:cubicBezTo>
                    <a:pt x="0" y="34457"/>
                    <a:pt x="34457" y="0"/>
                    <a:pt x="76962" y="0"/>
                  </a:cubicBezTo>
                  <a:cubicBezTo>
                    <a:pt x="119467" y="0"/>
                    <a:pt x="153924" y="34457"/>
                    <a:pt x="153924" y="76962"/>
                  </a:cubicBezTo>
                  <a:close/>
                </a:path>
              </a:pathLst>
            </a:custGeom>
            <a:solidFill>
              <a:srgbClr val="BF7700"/>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0" name="Freeform 269">
              <a:extLst>
                <a:ext uri="{FF2B5EF4-FFF2-40B4-BE49-F238E27FC236}">
                  <a16:creationId xmlns:a16="http://schemas.microsoft.com/office/drawing/2014/main" id="{7F9B962C-9B99-00F3-0BA5-274B85DA45BF}"/>
                </a:ext>
              </a:extLst>
            </p:cNvPr>
            <p:cNvSpPr/>
            <p:nvPr/>
          </p:nvSpPr>
          <p:spPr>
            <a:xfrm>
              <a:off x="8846820" y="308101"/>
              <a:ext cx="176022" cy="136398"/>
            </a:xfrm>
            <a:custGeom>
              <a:avLst/>
              <a:gdLst>
                <a:gd name="connsiteX0" fmla="*/ 121920 w 176022"/>
                <a:gd name="connsiteY0" fmla="*/ 0 h 136398"/>
                <a:gd name="connsiteX1" fmla="*/ 80772 w 176022"/>
                <a:gd name="connsiteY1" fmla="*/ 8382 h 136398"/>
                <a:gd name="connsiteX2" fmla="*/ 13716 w 176022"/>
                <a:gd name="connsiteY2" fmla="*/ 40386 h 136398"/>
                <a:gd name="connsiteX3" fmla="*/ 0 w 176022"/>
                <a:gd name="connsiteY3" fmla="*/ 67818 h 136398"/>
                <a:gd name="connsiteX4" fmla="*/ 0 w 176022"/>
                <a:gd name="connsiteY4" fmla="*/ 136398 h 136398"/>
                <a:gd name="connsiteX5" fmla="*/ 164592 w 176022"/>
                <a:gd name="connsiteY5" fmla="*/ 136398 h 136398"/>
                <a:gd name="connsiteX6" fmla="*/ 176022 w 176022"/>
                <a:gd name="connsiteY6" fmla="*/ 124968 h 136398"/>
                <a:gd name="connsiteX7" fmla="*/ 121920 w 176022"/>
                <a:gd name="connsiteY7" fmla="*/ 0 h 136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2" h="136398">
                  <a:moveTo>
                    <a:pt x="121920" y="0"/>
                  </a:moveTo>
                  <a:cubicBezTo>
                    <a:pt x="108204" y="1524"/>
                    <a:pt x="94488" y="3810"/>
                    <a:pt x="80772" y="8382"/>
                  </a:cubicBezTo>
                  <a:cubicBezTo>
                    <a:pt x="57150" y="15240"/>
                    <a:pt x="34290" y="26670"/>
                    <a:pt x="13716" y="40386"/>
                  </a:cubicBezTo>
                  <a:cubicBezTo>
                    <a:pt x="4572" y="46482"/>
                    <a:pt x="0" y="57150"/>
                    <a:pt x="0" y="67818"/>
                  </a:cubicBezTo>
                  <a:lnTo>
                    <a:pt x="0" y="136398"/>
                  </a:lnTo>
                  <a:lnTo>
                    <a:pt x="164592" y="136398"/>
                  </a:lnTo>
                  <a:cubicBezTo>
                    <a:pt x="167640" y="131826"/>
                    <a:pt x="171450" y="128016"/>
                    <a:pt x="176022" y="124968"/>
                  </a:cubicBezTo>
                  <a:cubicBezTo>
                    <a:pt x="143256" y="90678"/>
                    <a:pt x="124206" y="46482"/>
                    <a:pt x="121920" y="0"/>
                  </a:cubicBezTo>
                  <a:close/>
                </a:path>
              </a:pathLst>
            </a:custGeom>
            <a:solidFill>
              <a:srgbClr val="BF7700">
                <a:alpha val="85000"/>
              </a:srgbClr>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1" name="Freeform 270">
              <a:extLst>
                <a:ext uri="{FF2B5EF4-FFF2-40B4-BE49-F238E27FC236}">
                  <a16:creationId xmlns:a16="http://schemas.microsoft.com/office/drawing/2014/main" id="{CF3B2F27-23A1-B36A-BC03-D7FBBE93E30F}"/>
                </a:ext>
              </a:extLst>
            </p:cNvPr>
            <p:cNvSpPr/>
            <p:nvPr/>
          </p:nvSpPr>
          <p:spPr>
            <a:xfrm>
              <a:off x="8915042" y="151534"/>
              <a:ext cx="107037" cy="135993"/>
            </a:xfrm>
            <a:custGeom>
              <a:avLst/>
              <a:gdLst>
                <a:gd name="connsiteX0" fmla="*/ 53697 w 107037"/>
                <a:gd name="connsiteY0" fmla="*/ 135993 h 135993"/>
                <a:gd name="connsiteX1" fmla="*/ 107037 w 107037"/>
                <a:gd name="connsiteY1" fmla="*/ 11787 h 135993"/>
                <a:gd name="connsiteX2" fmla="*/ 11787 w 107037"/>
                <a:gd name="connsiteY2" fmla="*/ 30837 h 135993"/>
                <a:gd name="connsiteX3" fmla="*/ 30837 w 107037"/>
                <a:gd name="connsiteY3" fmla="*/ 126087 h 135993"/>
                <a:gd name="connsiteX4" fmla="*/ 53697 w 107037"/>
                <a:gd name="connsiteY4" fmla="*/ 135993 h 1359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037" h="135993">
                  <a:moveTo>
                    <a:pt x="53697" y="135993"/>
                  </a:moveTo>
                  <a:cubicBezTo>
                    <a:pt x="55983" y="89511"/>
                    <a:pt x="75033" y="46077"/>
                    <a:pt x="107037" y="11787"/>
                  </a:cubicBezTo>
                  <a:cubicBezTo>
                    <a:pt x="75795" y="-9549"/>
                    <a:pt x="33123" y="-1167"/>
                    <a:pt x="11787" y="30837"/>
                  </a:cubicBezTo>
                  <a:cubicBezTo>
                    <a:pt x="-9549" y="62841"/>
                    <a:pt x="-1167" y="104751"/>
                    <a:pt x="30837" y="126087"/>
                  </a:cubicBezTo>
                  <a:cubicBezTo>
                    <a:pt x="37695" y="130659"/>
                    <a:pt x="45315" y="133707"/>
                    <a:pt x="53697" y="135993"/>
                  </a:cubicBezTo>
                  <a:close/>
                </a:path>
              </a:pathLst>
            </a:custGeom>
            <a:solidFill>
              <a:srgbClr val="BF7700">
                <a:alpha val="85000"/>
              </a:srgbClr>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254" name="Group 253">
            <a:extLst>
              <a:ext uri="{FF2B5EF4-FFF2-40B4-BE49-F238E27FC236}">
                <a16:creationId xmlns:a16="http://schemas.microsoft.com/office/drawing/2014/main" id="{55DC885C-84BD-E3CB-8B67-841E67EA1F3F}"/>
              </a:ext>
            </a:extLst>
          </p:cNvPr>
          <p:cNvGrpSpPr/>
          <p:nvPr/>
        </p:nvGrpSpPr>
        <p:grpSpPr>
          <a:xfrm>
            <a:off x="191111" y="6133720"/>
            <a:ext cx="525780" cy="533445"/>
            <a:chOff x="81280" y="6436315"/>
            <a:chExt cx="525780" cy="533445"/>
          </a:xfrm>
        </p:grpSpPr>
        <p:sp>
          <p:nvSpPr>
            <p:cNvPr id="263" name="Freeform 262">
              <a:extLst>
                <a:ext uri="{FF2B5EF4-FFF2-40B4-BE49-F238E27FC236}">
                  <a16:creationId xmlns:a16="http://schemas.microsoft.com/office/drawing/2014/main" id="{E9996A2F-D3EA-0EB4-14BE-32B89F448C1E}"/>
                </a:ext>
              </a:extLst>
            </p:cNvPr>
            <p:cNvSpPr/>
            <p:nvPr/>
          </p:nvSpPr>
          <p:spPr>
            <a:xfrm>
              <a:off x="164973" y="6436315"/>
              <a:ext cx="419226" cy="457244"/>
            </a:xfrm>
            <a:custGeom>
              <a:avLst/>
              <a:gdLst>
                <a:gd name="connsiteX0" fmla="*/ 419227 w 419226"/>
                <a:gd name="connsiteY0" fmla="*/ 53384 h 457244"/>
                <a:gd name="connsiteX1" fmla="*/ 365931 w 419226"/>
                <a:gd name="connsiteY1" fmla="*/ 0 h 457244"/>
                <a:gd name="connsiteX2" fmla="*/ 312547 w 419226"/>
                <a:gd name="connsiteY2" fmla="*/ 53296 h 457244"/>
                <a:gd name="connsiteX3" fmla="*/ 336778 w 419226"/>
                <a:gd name="connsiteY3" fmla="*/ 98037 h 457244"/>
                <a:gd name="connsiteX4" fmla="*/ 297307 w 419226"/>
                <a:gd name="connsiteY4" fmla="*/ 213404 h 457244"/>
                <a:gd name="connsiteX5" fmla="*/ 297307 w 419226"/>
                <a:gd name="connsiteY5" fmla="*/ 213404 h 457244"/>
                <a:gd name="connsiteX6" fmla="*/ 266827 w 419226"/>
                <a:gd name="connsiteY6" fmla="*/ 222929 h 457244"/>
                <a:gd name="connsiteX7" fmla="*/ 187274 w 419226"/>
                <a:gd name="connsiteY7" fmla="*/ 163265 h 457244"/>
                <a:gd name="connsiteX8" fmla="*/ 155706 w 419226"/>
                <a:gd name="connsiteY8" fmla="*/ 94753 h 457244"/>
                <a:gd name="connsiteX9" fmla="*/ 87195 w 419226"/>
                <a:gd name="connsiteY9" fmla="*/ 126321 h 457244"/>
                <a:gd name="connsiteX10" fmla="*/ 107416 w 419226"/>
                <a:gd name="connsiteY10" fmla="*/ 189020 h 457244"/>
                <a:gd name="connsiteX11" fmla="*/ 56591 w 419226"/>
                <a:gd name="connsiteY11" fmla="*/ 350564 h 457244"/>
                <a:gd name="connsiteX12" fmla="*/ 53467 w 419226"/>
                <a:gd name="connsiteY12" fmla="*/ 350564 h 457244"/>
                <a:gd name="connsiteX13" fmla="*/ 0 w 419226"/>
                <a:gd name="connsiteY13" fmla="*/ 403777 h 457244"/>
                <a:gd name="connsiteX14" fmla="*/ 53213 w 419226"/>
                <a:gd name="connsiteY14" fmla="*/ 457244 h 457244"/>
                <a:gd name="connsiteX15" fmla="*/ 106679 w 419226"/>
                <a:gd name="connsiteY15" fmla="*/ 404031 h 457244"/>
                <a:gd name="connsiteX16" fmla="*/ 85242 w 419226"/>
                <a:gd name="connsiteY16" fmla="*/ 361156 h 457244"/>
                <a:gd name="connsiteX17" fmla="*/ 136525 w 419226"/>
                <a:gd name="connsiteY17" fmla="*/ 198164 h 457244"/>
                <a:gd name="connsiteX18" fmla="*/ 137287 w 419226"/>
                <a:gd name="connsiteY18" fmla="*/ 198164 h 457244"/>
                <a:gd name="connsiteX19" fmla="*/ 168986 w 419226"/>
                <a:gd name="connsiteY19" fmla="*/ 187649 h 457244"/>
                <a:gd name="connsiteX20" fmla="*/ 247853 w 419226"/>
                <a:gd name="connsiteY20" fmla="*/ 246704 h 457244"/>
                <a:gd name="connsiteX21" fmla="*/ 243967 w 419226"/>
                <a:gd name="connsiteY21" fmla="*/ 266744 h 457244"/>
                <a:gd name="connsiteX22" fmla="*/ 297286 w 419226"/>
                <a:gd name="connsiteY22" fmla="*/ 320105 h 457244"/>
                <a:gd name="connsiteX23" fmla="*/ 350647 w 419226"/>
                <a:gd name="connsiteY23" fmla="*/ 266786 h 457244"/>
                <a:gd name="connsiteX24" fmla="*/ 326567 w 419226"/>
                <a:gd name="connsiteY24" fmla="*/ 222167 h 457244"/>
                <a:gd name="connsiteX25" fmla="*/ 365887 w 419226"/>
                <a:gd name="connsiteY25" fmla="*/ 106724 h 457244"/>
                <a:gd name="connsiteX26" fmla="*/ 419227 w 419226"/>
                <a:gd name="connsiteY26" fmla="*/ 53384 h 457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19226" h="457244">
                  <a:moveTo>
                    <a:pt x="419227" y="53384"/>
                  </a:moveTo>
                  <a:cubicBezTo>
                    <a:pt x="419251" y="23925"/>
                    <a:pt x="395390" y="24"/>
                    <a:pt x="365931" y="0"/>
                  </a:cubicBezTo>
                  <a:cubicBezTo>
                    <a:pt x="336472" y="-24"/>
                    <a:pt x="312571" y="23837"/>
                    <a:pt x="312547" y="53296"/>
                  </a:cubicBezTo>
                  <a:cubicBezTo>
                    <a:pt x="312531" y="71349"/>
                    <a:pt x="321650" y="88186"/>
                    <a:pt x="336778" y="98037"/>
                  </a:cubicBezTo>
                  <a:lnTo>
                    <a:pt x="297307" y="213404"/>
                  </a:lnTo>
                  <a:lnTo>
                    <a:pt x="297307" y="213404"/>
                  </a:lnTo>
                  <a:cubicBezTo>
                    <a:pt x="286412" y="213392"/>
                    <a:pt x="275776" y="216716"/>
                    <a:pt x="266827" y="222929"/>
                  </a:cubicBezTo>
                  <a:lnTo>
                    <a:pt x="187274" y="163265"/>
                  </a:lnTo>
                  <a:cubicBezTo>
                    <a:pt x="197476" y="135628"/>
                    <a:pt x="183342" y="104955"/>
                    <a:pt x="155706" y="94753"/>
                  </a:cubicBezTo>
                  <a:cubicBezTo>
                    <a:pt x="128070" y="84552"/>
                    <a:pt x="97396" y="98685"/>
                    <a:pt x="87195" y="126321"/>
                  </a:cubicBezTo>
                  <a:cubicBezTo>
                    <a:pt x="78681" y="149384"/>
                    <a:pt x="87033" y="175278"/>
                    <a:pt x="107416" y="189020"/>
                  </a:cubicBezTo>
                  <a:lnTo>
                    <a:pt x="56591" y="350564"/>
                  </a:lnTo>
                  <a:lnTo>
                    <a:pt x="53467" y="350564"/>
                  </a:lnTo>
                  <a:cubicBezTo>
                    <a:pt x="24008" y="350494"/>
                    <a:pt x="70" y="374318"/>
                    <a:pt x="0" y="403777"/>
                  </a:cubicBezTo>
                  <a:cubicBezTo>
                    <a:pt x="-70" y="433236"/>
                    <a:pt x="23754" y="457174"/>
                    <a:pt x="53213" y="457244"/>
                  </a:cubicBezTo>
                  <a:cubicBezTo>
                    <a:pt x="82672" y="457314"/>
                    <a:pt x="106609" y="433490"/>
                    <a:pt x="106679" y="404031"/>
                  </a:cubicBezTo>
                  <a:cubicBezTo>
                    <a:pt x="106720" y="387152"/>
                    <a:pt x="98769" y="371251"/>
                    <a:pt x="85242" y="361156"/>
                  </a:cubicBezTo>
                  <a:lnTo>
                    <a:pt x="136525" y="198164"/>
                  </a:lnTo>
                  <a:lnTo>
                    <a:pt x="137287" y="198164"/>
                  </a:lnTo>
                  <a:cubicBezTo>
                    <a:pt x="148706" y="198143"/>
                    <a:pt x="159817" y="194457"/>
                    <a:pt x="168986" y="187649"/>
                  </a:cubicBezTo>
                  <a:lnTo>
                    <a:pt x="247853" y="246704"/>
                  </a:lnTo>
                  <a:cubicBezTo>
                    <a:pt x="245315" y="253082"/>
                    <a:pt x="243997" y="259879"/>
                    <a:pt x="243967" y="266744"/>
                  </a:cubicBezTo>
                  <a:cubicBezTo>
                    <a:pt x="243955" y="296203"/>
                    <a:pt x="267827" y="320093"/>
                    <a:pt x="297286" y="320105"/>
                  </a:cubicBezTo>
                  <a:cubicBezTo>
                    <a:pt x="326745" y="320116"/>
                    <a:pt x="350635" y="296244"/>
                    <a:pt x="350647" y="266786"/>
                  </a:cubicBezTo>
                  <a:cubicBezTo>
                    <a:pt x="350654" y="248805"/>
                    <a:pt x="341601" y="232031"/>
                    <a:pt x="326567" y="222167"/>
                  </a:cubicBezTo>
                  <a:lnTo>
                    <a:pt x="365887" y="106724"/>
                  </a:lnTo>
                  <a:cubicBezTo>
                    <a:pt x="395346" y="106724"/>
                    <a:pt x="419227" y="82843"/>
                    <a:pt x="419227" y="53384"/>
                  </a:cubicBezTo>
                  <a:close/>
                </a:path>
              </a:pathLst>
            </a:custGeom>
            <a:solidFill>
              <a:srgbClr val="FFB700"/>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4" name="Freeform 263">
              <a:extLst>
                <a:ext uri="{FF2B5EF4-FFF2-40B4-BE49-F238E27FC236}">
                  <a16:creationId xmlns:a16="http://schemas.microsoft.com/office/drawing/2014/main" id="{7DB1D4EF-630F-C804-C1FC-D5D277DBE16C}"/>
                </a:ext>
              </a:extLst>
            </p:cNvPr>
            <p:cNvSpPr/>
            <p:nvPr/>
          </p:nvSpPr>
          <p:spPr>
            <a:xfrm>
              <a:off x="81280" y="6436360"/>
              <a:ext cx="525780" cy="533400"/>
            </a:xfrm>
            <a:custGeom>
              <a:avLst/>
              <a:gdLst>
                <a:gd name="connsiteX0" fmla="*/ 45720 w 525780"/>
                <a:gd name="connsiteY0" fmla="*/ 0 h 533400"/>
                <a:gd name="connsiteX1" fmla="*/ 0 w 525780"/>
                <a:gd name="connsiteY1" fmla="*/ 0 h 533400"/>
                <a:gd name="connsiteX2" fmla="*/ 0 w 525780"/>
                <a:gd name="connsiteY2" fmla="*/ 533400 h 533400"/>
                <a:gd name="connsiteX3" fmla="*/ 525780 w 525780"/>
                <a:gd name="connsiteY3" fmla="*/ 533400 h 533400"/>
                <a:gd name="connsiteX4" fmla="*/ 525780 w 525780"/>
                <a:gd name="connsiteY4" fmla="*/ 487680 h 533400"/>
                <a:gd name="connsiteX5" fmla="*/ 45720 w 525780"/>
                <a:gd name="connsiteY5" fmla="*/ 487680 h 533400"/>
                <a:gd name="connsiteX6" fmla="*/ 45720 w 525780"/>
                <a:gd name="connsiteY6" fmla="*/ 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5780" h="533400">
                  <a:moveTo>
                    <a:pt x="45720" y="0"/>
                  </a:moveTo>
                  <a:lnTo>
                    <a:pt x="0" y="0"/>
                  </a:lnTo>
                  <a:lnTo>
                    <a:pt x="0" y="533400"/>
                  </a:lnTo>
                  <a:lnTo>
                    <a:pt x="525780" y="533400"/>
                  </a:lnTo>
                  <a:lnTo>
                    <a:pt x="525780" y="487680"/>
                  </a:lnTo>
                  <a:lnTo>
                    <a:pt x="45720" y="487680"/>
                  </a:lnTo>
                  <a:lnTo>
                    <a:pt x="45720" y="0"/>
                  </a:lnTo>
                  <a:close/>
                </a:path>
              </a:pathLst>
            </a:custGeom>
            <a:solidFill>
              <a:srgbClr val="FFB700">
                <a:alpha val="50000"/>
              </a:srgbClr>
            </a:solidFill>
            <a:ln w="754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255" name="Group 254">
            <a:extLst>
              <a:ext uri="{FF2B5EF4-FFF2-40B4-BE49-F238E27FC236}">
                <a16:creationId xmlns:a16="http://schemas.microsoft.com/office/drawing/2014/main" id="{2AF4EDC3-37DD-EC2C-73FB-4DFFF80406CF}"/>
              </a:ext>
            </a:extLst>
          </p:cNvPr>
          <p:cNvGrpSpPr/>
          <p:nvPr/>
        </p:nvGrpSpPr>
        <p:grpSpPr>
          <a:xfrm>
            <a:off x="11344302" y="5987937"/>
            <a:ext cx="637032" cy="631983"/>
            <a:chOff x="8736563" y="6290532"/>
            <a:chExt cx="637032" cy="631983"/>
          </a:xfrm>
          <a:solidFill>
            <a:srgbClr val="9B7500"/>
          </a:solidFill>
        </p:grpSpPr>
        <p:sp>
          <p:nvSpPr>
            <p:cNvPr id="256" name="Freeform 255">
              <a:extLst>
                <a:ext uri="{FF2B5EF4-FFF2-40B4-BE49-F238E27FC236}">
                  <a16:creationId xmlns:a16="http://schemas.microsoft.com/office/drawing/2014/main" id="{DB97EECA-D9F5-E076-CBB0-36A4A5ED7182}"/>
                </a:ext>
              </a:extLst>
            </p:cNvPr>
            <p:cNvSpPr/>
            <p:nvPr/>
          </p:nvSpPr>
          <p:spPr>
            <a:xfrm>
              <a:off x="8859837" y="6290532"/>
              <a:ext cx="390525" cy="249745"/>
            </a:xfrm>
            <a:custGeom>
              <a:avLst/>
              <a:gdLst>
                <a:gd name="connsiteX0" fmla="*/ 2381 w 390525"/>
                <a:gd name="connsiteY0" fmla="*/ 223838 h 249745"/>
                <a:gd name="connsiteX1" fmla="*/ 195263 w 390525"/>
                <a:gd name="connsiteY1" fmla="*/ 249746 h 249745"/>
                <a:gd name="connsiteX2" fmla="*/ 388144 w 390525"/>
                <a:gd name="connsiteY2" fmla="*/ 223838 h 249745"/>
                <a:gd name="connsiteX3" fmla="*/ 390525 w 390525"/>
                <a:gd name="connsiteY3" fmla="*/ 195263 h 249745"/>
                <a:gd name="connsiteX4" fmla="*/ 195263 w 390525"/>
                <a:gd name="connsiteY4" fmla="*/ 0 h 249745"/>
                <a:gd name="connsiteX5" fmla="*/ 0 w 390525"/>
                <a:gd name="connsiteY5" fmla="*/ 195263 h 249745"/>
                <a:gd name="connsiteX6" fmla="*/ 2381 w 390525"/>
                <a:gd name="connsiteY6" fmla="*/ 223838 h 249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525" h="249745">
                  <a:moveTo>
                    <a:pt x="2381" y="223838"/>
                  </a:moveTo>
                  <a:cubicBezTo>
                    <a:pt x="67255" y="202538"/>
                    <a:pt x="138309" y="212082"/>
                    <a:pt x="195263" y="249746"/>
                  </a:cubicBezTo>
                  <a:cubicBezTo>
                    <a:pt x="252216" y="212082"/>
                    <a:pt x="323270" y="202538"/>
                    <a:pt x="388144" y="223838"/>
                  </a:cubicBezTo>
                  <a:cubicBezTo>
                    <a:pt x="389661" y="214387"/>
                    <a:pt x="390456" y="204834"/>
                    <a:pt x="390525" y="195263"/>
                  </a:cubicBezTo>
                  <a:cubicBezTo>
                    <a:pt x="390525" y="87422"/>
                    <a:pt x="303103" y="0"/>
                    <a:pt x="195263" y="0"/>
                  </a:cubicBezTo>
                  <a:cubicBezTo>
                    <a:pt x="87422" y="0"/>
                    <a:pt x="0" y="87422"/>
                    <a:pt x="0" y="195263"/>
                  </a:cubicBezTo>
                  <a:cubicBezTo>
                    <a:pt x="69" y="204834"/>
                    <a:pt x="864" y="214387"/>
                    <a:pt x="2381" y="223838"/>
                  </a:cubicBezTo>
                  <a:close/>
                </a:path>
              </a:pathLst>
            </a:custGeom>
            <a:solidFill>
              <a:srgbClr val="9B7500">
                <a:alpha val="80000"/>
              </a:srgb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7" name="Freeform 256">
              <a:extLst>
                <a:ext uri="{FF2B5EF4-FFF2-40B4-BE49-F238E27FC236}">
                  <a16:creationId xmlns:a16="http://schemas.microsoft.com/office/drawing/2014/main" id="{B2743393-9BE3-312B-2013-F8EAC4CE0D4A}"/>
                </a:ext>
              </a:extLst>
            </p:cNvPr>
            <p:cNvSpPr/>
            <p:nvPr/>
          </p:nvSpPr>
          <p:spPr>
            <a:xfrm>
              <a:off x="9079484" y="6553708"/>
              <a:ext cx="294111" cy="368427"/>
            </a:xfrm>
            <a:custGeom>
              <a:avLst/>
              <a:gdLst>
                <a:gd name="connsiteX0" fmla="*/ 188785 w 294111"/>
                <a:gd name="connsiteY0" fmla="*/ 191 h 368427"/>
                <a:gd name="connsiteX1" fmla="*/ 72676 w 294111"/>
                <a:gd name="connsiteY1" fmla="*/ 133541 h 368427"/>
                <a:gd name="connsiteX2" fmla="*/ 76200 w 294111"/>
                <a:gd name="connsiteY2" fmla="*/ 173165 h 368427"/>
                <a:gd name="connsiteX3" fmla="*/ 0 w 294111"/>
                <a:gd name="connsiteY3" fmla="*/ 341186 h 368427"/>
                <a:gd name="connsiteX4" fmla="*/ 98869 w 294111"/>
                <a:gd name="connsiteY4" fmla="*/ 368427 h 368427"/>
                <a:gd name="connsiteX5" fmla="*/ 294112 w 294111"/>
                <a:gd name="connsiteY5" fmla="*/ 173335 h 368427"/>
                <a:gd name="connsiteX6" fmla="*/ 188785 w 294111"/>
                <a:gd name="connsiteY6" fmla="*/ 0 h 368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111" h="368427">
                  <a:moveTo>
                    <a:pt x="188785" y="191"/>
                  </a:moveTo>
                  <a:cubicBezTo>
                    <a:pt x="169913" y="58629"/>
                    <a:pt x="127963" y="106809"/>
                    <a:pt x="72676" y="133541"/>
                  </a:cubicBezTo>
                  <a:cubicBezTo>
                    <a:pt x="75012" y="146619"/>
                    <a:pt x="76191" y="159879"/>
                    <a:pt x="76200" y="173165"/>
                  </a:cubicBezTo>
                  <a:cubicBezTo>
                    <a:pt x="76210" y="237537"/>
                    <a:pt x="48435" y="298783"/>
                    <a:pt x="0" y="341186"/>
                  </a:cubicBezTo>
                  <a:cubicBezTo>
                    <a:pt x="29896" y="359017"/>
                    <a:pt x="64059" y="368430"/>
                    <a:pt x="98869" y="368427"/>
                  </a:cubicBezTo>
                  <a:cubicBezTo>
                    <a:pt x="206657" y="368469"/>
                    <a:pt x="294070" y="281123"/>
                    <a:pt x="294112" y="173335"/>
                  </a:cubicBezTo>
                  <a:cubicBezTo>
                    <a:pt x="294141" y="100417"/>
                    <a:pt x="253518" y="33566"/>
                    <a:pt x="188785" y="0"/>
                  </a:cubicBezTo>
                  <a:close/>
                </a:path>
              </a:pathLst>
            </a:custGeom>
            <a:solidFill>
              <a:srgbClr val="9B7500">
                <a:alpha val="60000"/>
              </a:srgb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8" name="Freeform 257">
              <a:extLst>
                <a:ext uri="{FF2B5EF4-FFF2-40B4-BE49-F238E27FC236}">
                  <a16:creationId xmlns:a16="http://schemas.microsoft.com/office/drawing/2014/main" id="{93D7C3A4-21F5-5F86-C772-38E29218DA52}"/>
                </a:ext>
              </a:extLst>
            </p:cNvPr>
            <p:cNvSpPr/>
            <p:nvPr/>
          </p:nvSpPr>
          <p:spPr>
            <a:xfrm>
              <a:off x="8991568" y="6575425"/>
              <a:ext cx="127063" cy="106013"/>
            </a:xfrm>
            <a:custGeom>
              <a:avLst/>
              <a:gdLst>
                <a:gd name="connsiteX0" fmla="*/ 127063 w 127063"/>
                <a:gd name="connsiteY0" fmla="*/ 95250 h 106013"/>
                <a:gd name="connsiteX1" fmla="*/ 63532 w 127063"/>
                <a:gd name="connsiteY1" fmla="*/ 0 h 106013"/>
                <a:gd name="connsiteX2" fmla="*/ 0 w 127063"/>
                <a:gd name="connsiteY2" fmla="*/ 95250 h 106013"/>
                <a:gd name="connsiteX3" fmla="*/ 127063 w 127063"/>
                <a:gd name="connsiteY3" fmla="*/ 95250 h 106013"/>
              </a:gdLst>
              <a:ahLst/>
              <a:cxnLst>
                <a:cxn ang="0">
                  <a:pos x="connsiteX0" y="connsiteY0"/>
                </a:cxn>
                <a:cxn ang="0">
                  <a:pos x="connsiteX1" y="connsiteY1"/>
                </a:cxn>
                <a:cxn ang="0">
                  <a:pos x="connsiteX2" y="connsiteY2"/>
                </a:cxn>
                <a:cxn ang="0">
                  <a:pos x="connsiteX3" y="connsiteY3"/>
                </a:cxn>
              </a:cxnLst>
              <a:rect l="l" t="t" r="r" b="b"/>
              <a:pathLst>
                <a:path w="127063" h="106013">
                  <a:moveTo>
                    <a:pt x="127063" y="95250"/>
                  </a:moveTo>
                  <a:cubicBezTo>
                    <a:pt x="115815" y="57895"/>
                    <a:pt x="93698" y="24735"/>
                    <a:pt x="63532" y="0"/>
                  </a:cubicBezTo>
                  <a:cubicBezTo>
                    <a:pt x="33365" y="24735"/>
                    <a:pt x="11248" y="57895"/>
                    <a:pt x="0" y="95250"/>
                  </a:cubicBezTo>
                  <a:cubicBezTo>
                    <a:pt x="41138" y="109601"/>
                    <a:pt x="85925" y="109601"/>
                    <a:pt x="127063" y="9525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9" name="Freeform 258">
              <a:extLst>
                <a:ext uri="{FF2B5EF4-FFF2-40B4-BE49-F238E27FC236}">
                  <a16:creationId xmlns:a16="http://schemas.microsoft.com/office/drawing/2014/main" id="{E1964747-9040-DB02-B6AB-6BDE0384D912}"/>
                </a:ext>
              </a:extLst>
            </p:cNvPr>
            <p:cNvSpPr/>
            <p:nvPr/>
          </p:nvSpPr>
          <p:spPr>
            <a:xfrm>
              <a:off x="8736563" y="6554088"/>
              <a:ext cx="294152" cy="368427"/>
            </a:xfrm>
            <a:custGeom>
              <a:avLst/>
              <a:gdLst>
                <a:gd name="connsiteX0" fmla="*/ 195283 w 294152"/>
                <a:gd name="connsiteY0" fmla="*/ 368237 h 368427"/>
                <a:gd name="connsiteX1" fmla="*/ 294153 w 294152"/>
                <a:gd name="connsiteY1" fmla="*/ 340995 h 368427"/>
                <a:gd name="connsiteX2" fmla="*/ 217953 w 294152"/>
                <a:gd name="connsiteY2" fmla="*/ 172974 h 368427"/>
                <a:gd name="connsiteX3" fmla="*/ 221477 w 294152"/>
                <a:gd name="connsiteY3" fmla="*/ 133350 h 368427"/>
                <a:gd name="connsiteX4" fmla="*/ 105367 w 294152"/>
                <a:gd name="connsiteY4" fmla="*/ 0 h 368427"/>
                <a:gd name="connsiteX5" fmla="*/ 21948 w 294152"/>
                <a:gd name="connsiteY5" fmla="*/ 263101 h 368427"/>
                <a:gd name="connsiteX6" fmla="*/ 195283 w 294152"/>
                <a:gd name="connsiteY6" fmla="*/ 368427 h 368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152" h="368427">
                  <a:moveTo>
                    <a:pt x="195283" y="368237"/>
                  </a:moveTo>
                  <a:cubicBezTo>
                    <a:pt x="230093" y="368239"/>
                    <a:pt x="264257" y="358827"/>
                    <a:pt x="294153" y="340995"/>
                  </a:cubicBezTo>
                  <a:cubicBezTo>
                    <a:pt x="245718" y="298593"/>
                    <a:pt x="217942" y="237347"/>
                    <a:pt x="217953" y="172974"/>
                  </a:cubicBezTo>
                  <a:cubicBezTo>
                    <a:pt x="217961" y="159689"/>
                    <a:pt x="219141" y="146429"/>
                    <a:pt x="221477" y="133350"/>
                  </a:cubicBezTo>
                  <a:cubicBezTo>
                    <a:pt x="166190" y="106618"/>
                    <a:pt x="124240" y="58439"/>
                    <a:pt x="105367" y="0"/>
                  </a:cubicBezTo>
                  <a:cubicBezTo>
                    <a:pt x="9678" y="49618"/>
                    <a:pt x="-27670" y="167411"/>
                    <a:pt x="21948" y="263101"/>
                  </a:cubicBezTo>
                  <a:cubicBezTo>
                    <a:pt x="55513" y="327833"/>
                    <a:pt x="122365" y="368456"/>
                    <a:pt x="195283" y="368427"/>
                  </a:cubicBezTo>
                  <a:close/>
                </a:path>
              </a:pathLst>
            </a:custGeom>
            <a:solidFill>
              <a:srgbClr val="9B7500">
                <a:alpha val="70000"/>
              </a:srgb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0" name="Freeform 259">
              <a:extLst>
                <a:ext uri="{FF2B5EF4-FFF2-40B4-BE49-F238E27FC236}">
                  <a16:creationId xmlns:a16="http://schemas.microsoft.com/office/drawing/2014/main" id="{A7BB43D7-6571-A7C3-FC9A-EA5E67F55438}"/>
                </a:ext>
              </a:extLst>
            </p:cNvPr>
            <p:cNvSpPr/>
            <p:nvPr/>
          </p:nvSpPr>
          <p:spPr>
            <a:xfrm>
              <a:off x="8983090" y="6698487"/>
              <a:ext cx="144018" cy="179832"/>
            </a:xfrm>
            <a:custGeom>
              <a:avLst/>
              <a:gdLst>
                <a:gd name="connsiteX0" fmla="*/ 72009 w 144018"/>
                <a:gd name="connsiteY0" fmla="*/ 179832 h 179832"/>
                <a:gd name="connsiteX1" fmla="*/ 144018 w 144018"/>
                <a:gd name="connsiteY1" fmla="*/ 28575 h 179832"/>
                <a:gd name="connsiteX2" fmla="*/ 141732 w 144018"/>
                <a:gd name="connsiteY2" fmla="*/ 0 h 179832"/>
                <a:gd name="connsiteX3" fmla="*/ 2286 w 144018"/>
                <a:gd name="connsiteY3" fmla="*/ 0 h 179832"/>
                <a:gd name="connsiteX4" fmla="*/ 0 w 144018"/>
                <a:gd name="connsiteY4" fmla="*/ 28575 h 179832"/>
                <a:gd name="connsiteX5" fmla="*/ 72009 w 144018"/>
                <a:gd name="connsiteY5" fmla="*/ 179832 h 179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018" h="179832">
                  <a:moveTo>
                    <a:pt x="72009" y="179832"/>
                  </a:moveTo>
                  <a:cubicBezTo>
                    <a:pt x="117575" y="142837"/>
                    <a:pt x="144029" y="87268"/>
                    <a:pt x="144018" y="28575"/>
                  </a:cubicBezTo>
                  <a:cubicBezTo>
                    <a:pt x="143934" y="19008"/>
                    <a:pt x="143170" y="9459"/>
                    <a:pt x="141732" y="0"/>
                  </a:cubicBezTo>
                  <a:cubicBezTo>
                    <a:pt x="96438" y="14861"/>
                    <a:pt x="47580" y="14861"/>
                    <a:pt x="2286" y="0"/>
                  </a:cubicBezTo>
                  <a:cubicBezTo>
                    <a:pt x="848" y="9459"/>
                    <a:pt x="84" y="19008"/>
                    <a:pt x="0" y="28575"/>
                  </a:cubicBezTo>
                  <a:cubicBezTo>
                    <a:pt x="-11" y="87268"/>
                    <a:pt x="26443" y="142837"/>
                    <a:pt x="72009" y="179832"/>
                  </a:cubicBezTo>
                  <a:close/>
                </a:path>
              </a:pathLst>
            </a:custGeom>
            <a:solidFill>
              <a:srgbClr val="9B7500">
                <a:alpha val="85000"/>
              </a:srgb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1" name="Freeform 260">
              <a:extLst>
                <a:ext uri="{FF2B5EF4-FFF2-40B4-BE49-F238E27FC236}">
                  <a16:creationId xmlns:a16="http://schemas.microsoft.com/office/drawing/2014/main" id="{A137B877-4301-B5DB-5528-2EF66DAEF21C}"/>
                </a:ext>
              </a:extLst>
            </p:cNvPr>
            <p:cNvSpPr/>
            <p:nvPr/>
          </p:nvSpPr>
          <p:spPr>
            <a:xfrm>
              <a:off x="9079960" y="6531906"/>
              <a:ext cx="161925" cy="126957"/>
            </a:xfrm>
            <a:custGeom>
              <a:avLst/>
              <a:gdLst>
                <a:gd name="connsiteX0" fmla="*/ 161925 w 161925"/>
                <a:gd name="connsiteY0" fmla="*/ 10658 h 126957"/>
                <a:gd name="connsiteX1" fmla="*/ 0 w 161925"/>
                <a:gd name="connsiteY1" fmla="*/ 27041 h 126957"/>
                <a:gd name="connsiteX2" fmla="*/ 65532 w 161925"/>
                <a:gd name="connsiteY2" fmla="*/ 126958 h 126957"/>
                <a:gd name="connsiteX3" fmla="*/ 161925 w 161925"/>
                <a:gd name="connsiteY3" fmla="*/ 10658 h 126957"/>
              </a:gdLst>
              <a:ahLst/>
              <a:cxnLst>
                <a:cxn ang="0">
                  <a:pos x="connsiteX0" y="connsiteY0"/>
                </a:cxn>
                <a:cxn ang="0">
                  <a:pos x="connsiteX1" y="connsiteY1"/>
                </a:cxn>
                <a:cxn ang="0">
                  <a:pos x="connsiteX2" y="connsiteY2"/>
                </a:cxn>
                <a:cxn ang="0">
                  <a:pos x="connsiteX3" y="connsiteY3"/>
                </a:cxn>
              </a:cxnLst>
              <a:rect l="l" t="t" r="r" b="b"/>
              <a:pathLst>
                <a:path w="161925" h="126957">
                  <a:moveTo>
                    <a:pt x="161925" y="10658"/>
                  </a:moveTo>
                  <a:cubicBezTo>
                    <a:pt x="108168" y="-7969"/>
                    <a:pt x="48937" y="-1976"/>
                    <a:pt x="0" y="27041"/>
                  </a:cubicBezTo>
                  <a:cubicBezTo>
                    <a:pt x="30484" y="53802"/>
                    <a:pt x="53132" y="88336"/>
                    <a:pt x="65532" y="126958"/>
                  </a:cubicBezTo>
                  <a:cubicBezTo>
                    <a:pt x="111903" y="102617"/>
                    <a:pt x="146611" y="60740"/>
                    <a:pt x="161925" y="10658"/>
                  </a:cubicBezTo>
                  <a:close/>
                </a:path>
              </a:pathLst>
            </a:custGeom>
            <a:solidFill>
              <a:srgbClr val="9B7500">
                <a:alpha val="90000"/>
              </a:srgb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2" name="Freeform 261">
              <a:extLst>
                <a:ext uri="{FF2B5EF4-FFF2-40B4-BE49-F238E27FC236}">
                  <a16:creationId xmlns:a16="http://schemas.microsoft.com/office/drawing/2014/main" id="{745A5E40-8DE4-6478-BAC6-C811B9446361}"/>
                </a:ext>
              </a:extLst>
            </p:cNvPr>
            <p:cNvSpPr/>
            <p:nvPr/>
          </p:nvSpPr>
          <p:spPr>
            <a:xfrm>
              <a:off x="8868314" y="6531800"/>
              <a:ext cx="162401" cy="127063"/>
            </a:xfrm>
            <a:custGeom>
              <a:avLst/>
              <a:gdLst>
                <a:gd name="connsiteX0" fmla="*/ 63532 w 162401"/>
                <a:gd name="connsiteY0" fmla="*/ 0 h 127063"/>
                <a:gd name="connsiteX1" fmla="*/ 0 w 162401"/>
                <a:gd name="connsiteY1" fmla="*/ 10763 h 127063"/>
                <a:gd name="connsiteX2" fmla="*/ 96869 w 162401"/>
                <a:gd name="connsiteY2" fmla="*/ 127064 h 127063"/>
                <a:gd name="connsiteX3" fmla="*/ 162401 w 162401"/>
                <a:gd name="connsiteY3" fmla="*/ 27146 h 127063"/>
                <a:gd name="connsiteX4" fmla="*/ 63532 w 162401"/>
                <a:gd name="connsiteY4" fmla="*/ 0 h 1270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401" h="127063">
                  <a:moveTo>
                    <a:pt x="63532" y="0"/>
                  </a:moveTo>
                  <a:cubicBezTo>
                    <a:pt x="41905" y="49"/>
                    <a:pt x="20436" y="3685"/>
                    <a:pt x="0" y="10763"/>
                  </a:cubicBezTo>
                  <a:cubicBezTo>
                    <a:pt x="15427" y="60930"/>
                    <a:pt x="50319" y="102821"/>
                    <a:pt x="96869" y="127064"/>
                  </a:cubicBezTo>
                  <a:cubicBezTo>
                    <a:pt x="109269" y="88442"/>
                    <a:pt x="131917" y="53908"/>
                    <a:pt x="162401" y="27146"/>
                  </a:cubicBezTo>
                  <a:cubicBezTo>
                    <a:pt x="132478" y="9387"/>
                    <a:pt x="98328" y="11"/>
                    <a:pt x="63532" y="0"/>
                  </a:cubicBezTo>
                  <a:close/>
                </a:path>
              </a:pathLst>
            </a:custGeom>
            <a:solidFill>
              <a:srgbClr val="9B7500">
                <a:alpha val="95000"/>
              </a:srgb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9" name="Group 18">
            <a:extLst>
              <a:ext uri="{FF2B5EF4-FFF2-40B4-BE49-F238E27FC236}">
                <a16:creationId xmlns:a16="http://schemas.microsoft.com/office/drawing/2014/main" id="{14218351-C1AA-91E2-CC83-4197EE8284E0}"/>
              </a:ext>
            </a:extLst>
          </p:cNvPr>
          <p:cNvGrpSpPr>
            <a:grpSpLocks noChangeAspect="1"/>
          </p:cNvGrpSpPr>
          <p:nvPr/>
        </p:nvGrpSpPr>
        <p:grpSpPr>
          <a:xfrm>
            <a:off x="4761761" y="2328641"/>
            <a:ext cx="2688336" cy="2688336"/>
            <a:chOff x="0" y="0"/>
            <a:chExt cx="2560320" cy="2560320"/>
          </a:xfrm>
        </p:grpSpPr>
        <p:grpSp>
          <p:nvGrpSpPr>
            <p:cNvPr id="20" name="Group 19">
              <a:extLst>
                <a:ext uri="{FF2B5EF4-FFF2-40B4-BE49-F238E27FC236}">
                  <a16:creationId xmlns:a16="http://schemas.microsoft.com/office/drawing/2014/main" id="{C49C9B4B-3A27-9BFD-FED0-A86FA7D3D9E5}"/>
                </a:ext>
              </a:extLst>
            </p:cNvPr>
            <p:cNvGrpSpPr/>
            <p:nvPr/>
          </p:nvGrpSpPr>
          <p:grpSpPr>
            <a:xfrm>
              <a:off x="0" y="0"/>
              <a:ext cx="2560320" cy="2560320"/>
              <a:chOff x="0" y="0"/>
              <a:chExt cx="2560320" cy="2563495"/>
            </a:xfrm>
          </p:grpSpPr>
          <p:sp>
            <p:nvSpPr>
              <p:cNvPr id="171" name="Oval 170">
                <a:extLst>
                  <a:ext uri="{FF2B5EF4-FFF2-40B4-BE49-F238E27FC236}">
                    <a16:creationId xmlns:a16="http://schemas.microsoft.com/office/drawing/2014/main" id="{480DEB09-609E-69DF-6D46-2AD30239D04A}"/>
                  </a:ext>
                </a:extLst>
              </p:cNvPr>
              <p:cNvSpPr>
                <a:spLocks noChangeAspect="1"/>
              </p:cNvSpPr>
              <p:nvPr/>
            </p:nvSpPr>
            <p:spPr>
              <a:xfrm>
                <a:off x="0" y="0"/>
                <a:ext cx="2560320" cy="2563495"/>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172" name="Group 171">
                <a:extLst>
                  <a:ext uri="{FF2B5EF4-FFF2-40B4-BE49-F238E27FC236}">
                    <a16:creationId xmlns:a16="http://schemas.microsoft.com/office/drawing/2014/main" id="{BCD44C17-4421-2A42-B2A9-8318CF7A127E}"/>
                  </a:ext>
                </a:extLst>
              </p:cNvPr>
              <p:cNvGrpSpPr>
                <a:grpSpLocks noChangeAspect="1"/>
              </p:cNvGrpSpPr>
              <p:nvPr/>
            </p:nvGrpSpPr>
            <p:grpSpPr>
              <a:xfrm>
                <a:off x="48894" y="44449"/>
                <a:ext cx="2468879" cy="2472054"/>
                <a:chOff x="48894" y="44449"/>
                <a:chExt cx="2000249" cy="2000249"/>
              </a:xfrm>
            </p:grpSpPr>
            <p:grpSp>
              <p:nvGrpSpPr>
                <p:cNvPr id="173" name="Graphic 4">
                  <a:extLst>
                    <a:ext uri="{FF2B5EF4-FFF2-40B4-BE49-F238E27FC236}">
                      <a16:creationId xmlns:a16="http://schemas.microsoft.com/office/drawing/2014/main" id="{20DBF974-B616-F427-B8E1-DFB4963BFF08}"/>
                    </a:ext>
                  </a:extLst>
                </p:cNvPr>
                <p:cNvGrpSpPr/>
                <p:nvPr/>
              </p:nvGrpSpPr>
              <p:grpSpPr>
                <a:xfrm>
                  <a:off x="48894" y="44449"/>
                  <a:ext cx="2000249" cy="2000249"/>
                  <a:chOff x="48894" y="44449"/>
                  <a:chExt cx="2000249" cy="2000249"/>
                </a:xfrm>
                <a:solidFill>
                  <a:srgbClr val="231F20"/>
                </a:solidFill>
              </p:grpSpPr>
              <p:sp>
                <p:nvSpPr>
                  <p:cNvPr id="248" name="Freeform 247">
                    <a:extLst>
                      <a:ext uri="{FF2B5EF4-FFF2-40B4-BE49-F238E27FC236}">
                        <a16:creationId xmlns:a16="http://schemas.microsoft.com/office/drawing/2014/main" id="{1C7CD3B7-936F-9675-A42C-2709307BD05A}"/>
                      </a:ext>
                    </a:extLst>
                  </p:cNvPr>
                  <p:cNvSpPr/>
                  <p:nvPr/>
                </p:nvSpPr>
                <p:spPr>
                  <a:xfrm>
                    <a:off x="48894" y="44449"/>
                    <a:ext cx="984884" cy="984884"/>
                  </a:xfrm>
                  <a:custGeom>
                    <a:avLst/>
                    <a:gdLst>
                      <a:gd name="connsiteX0" fmla="*/ 261938 w 984884"/>
                      <a:gd name="connsiteY0" fmla="*/ 984885 h 984884"/>
                      <a:gd name="connsiteX1" fmla="*/ 984885 w 984884"/>
                      <a:gd name="connsiteY1" fmla="*/ 261938 h 984884"/>
                      <a:gd name="connsiteX2" fmla="*/ 984885 w 984884"/>
                      <a:gd name="connsiteY2" fmla="*/ 0 h 984884"/>
                      <a:gd name="connsiteX3" fmla="*/ 0 w 984884"/>
                      <a:gd name="connsiteY3" fmla="*/ 984885 h 984884"/>
                      <a:gd name="connsiteX4" fmla="*/ 261938 w 984884"/>
                      <a:gd name="connsiteY4" fmla="*/ 984885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261938" y="984885"/>
                        </a:moveTo>
                        <a:cubicBezTo>
                          <a:pt x="270510" y="589597"/>
                          <a:pt x="589597" y="269558"/>
                          <a:pt x="984885" y="261938"/>
                        </a:cubicBezTo>
                        <a:lnTo>
                          <a:pt x="984885" y="0"/>
                        </a:lnTo>
                        <a:cubicBezTo>
                          <a:pt x="444817" y="8572"/>
                          <a:pt x="8572" y="444817"/>
                          <a:pt x="0" y="984885"/>
                        </a:cubicBezTo>
                        <a:lnTo>
                          <a:pt x="261938" y="984885"/>
                        </a:lnTo>
                        <a:close/>
                      </a:path>
                    </a:pathLst>
                  </a:custGeom>
                  <a:solidFill>
                    <a:srgbClr val="E3A1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9" name="Freeform 248">
                    <a:extLst>
                      <a:ext uri="{FF2B5EF4-FFF2-40B4-BE49-F238E27FC236}">
                        <a16:creationId xmlns:a16="http://schemas.microsoft.com/office/drawing/2014/main" id="{A3DD2486-0570-C611-9731-262B34E5B6B5}"/>
                      </a:ext>
                    </a:extLst>
                  </p:cNvPr>
                  <p:cNvSpPr/>
                  <p:nvPr/>
                </p:nvSpPr>
                <p:spPr>
                  <a:xfrm>
                    <a:off x="48894" y="1059814"/>
                    <a:ext cx="984884" cy="984884"/>
                  </a:xfrm>
                  <a:custGeom>
                    <a:avLst/>
                    <a:gdLst>
                      <a:gd name="connsiteX0" fmla="*/ 261938 w 984884"/>
                      <a:gd name="connsiteY0" fmla="*/ 0 h 984884"/>
                      <a:gd name="connsiteX1" fmla="*/ 0 w 984884"/>
                      <a:gd name="connsiteY1" fmla="*/ 0 h 984884"/>
                      <a:gd name="connsiteX2" fmla="*/ 984885 w 984884"/>
                      <a:gd name="connsiteY2" fmla="*/ 984885 h 984884"/>
                      <a:gd name="connsiteX3" fmla="*/ 984885 w 984884"/>
                      <a:gd name="connsiteY3" fmla="*/ 722947 h 984884"/>
                      <a:gd name="connsiteX4" fmla="*/ 261938 w 984884"/>
                      <a:gd name="connsiteY4" fmla="*/ 0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261938" y="0"/>
                        </a:moveTo>
                        <a:lnTo>
                          <a:pt x="0" y="0"/>
                        </a:lnTo>
                        <a:cubicBezTo>
                          <a:pt x="8572" y="540067"/>
                          <a:pt x="444817" y="976313"/>
                          <a:pt x="984885" y="984885"/>
                        </a:cubicBezTo>
                        <a:lnTo>
                          <a:pt x="984885" y="722947"/>
                        </a:lnTo>
                        <a:cubicBezTo>
                          <a:pt x="589597" y="714375"/>
                          <a:pt x="269558" y="395288"/>
                          <a:pt x="261938" y="0"/>
                        </a:cubicBezTo>
                        <a:close/>
                      </a:path>
                    </a:pathLst>
                  </a:custGeom>
                  <a:solidFill>
                    <a:srgbClr val="FFB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0" name="Freeform 249">
                    <a:extLst>
                      <a:ext uri="{FF2B5EF4-FFF2-40B4-BE49-F238E27FC236}">
                        <a16:creationId xmlns:a16="http://schemas.microsoft.com/office/drawing/2014/main" id="{C0F992D4-3B6C-AF8B-B536-2D3BC7FE7C7A}"/>
                      </a:ext>
                    </a:extLst>
                  </p:cNvPr>
                  <p:cNvSpPr/>
                  <p:nvPr/>
                </p:nvSpPr>
                <p:spPr>
                  <a:xfrm>
                    <a:off x="1064259" y="44449"/>
                    <a:ext cx="984884" cy="984884"/>
                  </a:xfrm>
                  <a:custGeom>
                    <a:avLst/>
                    <a:gdLst>
                      <a:gd name="connsiteX0" fmla="*/ 722947 w 984884"/>
                      <a:gd name="connsiteY0" fmla="*/ 984885 h 984884"/>
                      <a:gd name="connsiteX1" fmla="*/ 984885 w 984884"/>
                      <a:gd name="connsiteY1" fmla="*/ 984885 h 984884"/>
                      <a:gd name="connsiteX2" fmla="*/ 0 w 984884"/>
                      <a:gd name="connsiteY2" fmla="*/ 0 h 984884"/>
                      <a:gd name="connsiteX3" fmla="*/ 0 w 984884"/>
                      <a:gd name="connsiteY3" fmla="*/ 261938 h 984884"/>
                      <a:gd name="connsiteX4" fmla="*/ 722947 w 984884"/>
                      <a:gd name="connsiteY4" fmla="*/ 984885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722947" y="984885"/>
                        </a:moveTo>
                        <a:lnTo>
                          <a:pt x="984885" y="984885"/>
                        </a:lnTo>
                        <a:cubicBezTo>
                          <a:pt x="976313" y="444817"/>
                          <a:pt x="540068" y="8572"/>
                          <a:pt x="0" y="0"/>
                        </a:cubicBezTo>
                        <a:lnTo>
                          <a:pt x="0" y="261938"/>
                        </a:lnTo>
                        <a:cubicBezTo>
                          <a:pt x="396240" y="269558"/>
                          <a:pt x="715328" y="588645"/>
                          <a:pt x="722947" y="984885"/>
                        </a:cubicBez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1" name="Freeform 250">
                    <a:extLst>
                      <a:ext uri="{FF2B5EF4-FFF2-40B4-BE49-F238E27FC236}">
                        <a16:creationId xmlns:a16="http://schemas.microsoft.com/office/drawing/2014/main" id="{698044D5-280E-E555-E40C-19F3D6A8579C}"/>
                      </a:ext>
                    </a:extLst>
                  </p:cNvPr>
                  <p:cNvSpPr/>
                  <p:nvPr/>
                </p:nvSpPr>
                <p:spPr>
                  <a:xfrm>
                    <a:off x="1064259" y="1059814"/>
                    <a:ext cx="984884" cy="984884"/>
                  </a:xfrm>
                  <a:custGeom>
                    <a:avLst/>
                    <a:gdLst>
                      <a:gd name="connsiteX0" fmla="*/ 722947 w 984884"/>
                      <a:gd name="connsiteY0" fmla="*/ 0 h 984884"/>
                      <a:gd name="connsiteX1" fmla="*/ 0 w 984884"/>
                      <a:gd name="connsiteY1" fmla="*/ 722947 h 984884"/>
                      <a:gd name="connsiteX2" fmla="*/ 0 w 984884"/>
                      <a:gd name="connsiteY2" fmla="*/ 984885 h 984884"/>
                      <a:gd name="connsiteX3" fmla="*/ 984885 w 984884"/>
                      <a:gd name="connsiteY3" fmla="*/ 0 h 984884"/>
                      <a:gd name="connsiteX4" fmla="*/ 722947 w 984884"/>
                      <a:gd name="connsiteY4" fmla="*/ 0 h 98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884" h="984884">
                        <a:moveTo>
                          <a:pt x="722947" y="0"/>
                        </a:moveTo>
                        <a:cubicBezTo>
                          <a:pt x="714375" y="395288"/>
                          <a:pt x="395288" y="715328"/>
                          <a:pt x="0" y="722947"/>
                        </a:cubicBezTo>
                        <a:lnTo>
                          <a:pt x="0" y="984885"/>
                        </a:lnTo>
                        <a:cubicBezTo>
                          <a:pt x="540068" y="976313"/>
                          <a:pt x="976313" y="540067"/>
                          <a:pt x="984885" y="0"/>
                        </a:cubicBezTo>
                        <a:lnTo>
                          <a:pt x="722947" y="0"/>
                        </a:lnTo>
                        <a:close/>
                      </a:path>
                    </a:pathLst>
                  </a:custGeom>
                  <a:solidFill>
                    <a:srgbClr val="9B75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74" name="Graphic 4">
                  <a:extLst>
                    <a:ext uri="{FF2B5EF4-FFF2-40B4-BE49-F238E27FC236}">
                      <a16:creationId xmlns:a16="http://schemas.microsoft.com/office/drawing/2014/main" id="{AB4DC2C3-8B90-A115-6550-DF64A93E5A72}"/>
                    </a:ext>
                  </a:extLst>
                </p:cNvPr>
                <p:cNvGrpSpPr/>
                <p:nvPr/>
              </p:nvGrpSpPr>
              <p:grpSpPr>
                <a:xfrm>
                  <a:off x="141033" y="138746"/>
                  <a:ext cx="835596" cy="858202"/>
                  <a:chOff x="141033" y="138746"/>
                  <a:chExt cx="835596" cy="858202"/>
                </a:xfrm>
                <a:solidFill>
                  <a:srgbClr val="FFFFFF"/>
                </a:solidFill>
              </p:grpSpPr>
              <p:sp>
                <p:nvSpPr>
                  <p:cNvPr id="233" name="Freeform 232">
                    <a:extLst>
                      <a:ext uri="{FF2B5EF4-FFF2-40B4-BE49-F238E27FC236}">
                        <a16:creationId xmlns:a16="http://schemas.microsoft.com/office/drawing/2014/main" id="{A5371192-8B34-97DB-1F9D-CFDE8D8CED41}"/>
                      </a:ext>
                    </a:extLst>
                  </p:cNvPr>
                  <p:cNvSpPr/>
                  <p:nvPr/>
                </p:nvSpPr>
                <p:spPr>
                  <a:xfrm>
                    <a:off x="141033" y="925304"/>
                    <a:ext cx="107186" cy="71644"/>
                  </a:xfrm>
                  <a:custGeom>
                    <a:avLst/>
                    <a:gdLst>
                      <a:gd name="connsiteX0" fmla="*/ 41211 w 107186"/>
                      <a:gd name="connsiteY0" fmla="*/ 207 h 71644"/>
                      <a:gd name="connsiteX1" fmla="*/ 73596 w 107186"/>
                      <a:gd name="connsiteY1" fmla="*/ 34497 h 71644"/>
                      <a:gd name="connsiteX2" fmla="*/ 71691 w 107186"/>
                      <a:gd name="connsiteY2" fmla="*/ 50689 h 71644"/>
                      <a:gd name="connsiteX3" fmla="*/ 104076 w 107186"/>
                      <a:gd name="connsiteY3" fmla="*/ 53547 h 71644"/>
                      <a:gd name="connsiteX4" fmla="*/ 106933 w 107186"/>
                      <a:gd name="connsiteY4" fmla="*/ 57357 h 71644"/>
                      <a:gd name="connsiteX5" fmla="*/ 105981 w 107186"/>
                      <a:gd name="connsiteY5" fmla="*/ 68787 h 71644"/>
                      <a:gd name="connsiteX6" fmla="*/ 102171 w 107186"/>
                      <a:gd name="connsiteY6" fmla="*/ 71644 h 71644"/>
                      <a:gd name="connsiteX7" fmla="*/ 3111 w 107186"/>
                      <a:gd name="connsiteY7" fmla="*/ 62119 h 71644"/>
                      <a:gd name="connsiteX8" fmla="*/ 253 w 107186"/>
                      <a:gd name="connsiteY8" fmla="*/ 58309 h 71644"/>
                      <a:gd name="connsiteX9" fmla="*/ 1206 w 107186"/>
                      <a:gd name="connsiteY9" fmla="*/ 44022 h 71644"/>
                      <a:gd name="connsiteX10" fmla="*/ 3111 w 107186"/>
                      <a:gd name="connsiteY10" fmla="*/ 27829 h 71644"/>
                      <a:gd name="connsiteX11" fmla="*/ 41211 w 107186"/>
                      <a:gd name="connsiteY11" fmla="*/ 207 h 71644"/>
                      <a:gd name="connsiteX12" fmla="*/ 40258 w 107186"/>
                      <a:gd name="connsiteY12" fmla="*/ 18304 h 71644"/>
                      <a:gd name="connsiteX13" fmla="*/ 23113 w 107186"/>
                      <a:gd name="connsiteY13" fmla="*/ 29734 h 71644"/>
                      <a:gd name="connsiteX14" fmla="*/ 21208 w 107186"/>
                      <a:gd name="connsiteY14" fmla="*/ 45927 h 71644"/>
                      <a:gd name="connsiteX15" fmla="*/ 52641 w 107186"/>
                      <a:gd name="connsiteY15" fmla="*/ 48784 h 71644"/>
                      <a:gd name="connsiteX16" fmla="*/ 54546 w 107186"/>
                      <a:gd name="connsiteY16" fmla="*/ 32592 h 71644"/>
                      <a:gd name="connsiteX17" fmla="*/ 40258 w 107186"/>
                      <a:gd name="connsiteY17" fmla="*/ 18304 h 71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7186" h="71644">
                        <a:moveTo>
                          <a:pt x="41211" y="207"/>
                        </a:moveTo>
                        <a:cubicBezTo>
                          <a:pt x="60261" y="2112"/>
                          <a:pt x="75501" y="17352"/>
                          <a:pt x="73596" y="34497"/>
                        </a:cubicBezTo>
                        <a:lnTo>
                          <a:pt x="71691" y="50689"/>
                        </a:lnTo>
                        <a:lnTo>
                          <a:pt x="104076" y="53547"/>
                        </a:lnTo>
                        <a:cubicBezTo>
                          <a:pt x="105981" y="53547"/>
                          <a:pt x="107886" y="55452"/>
                          <a:pt x="106933" y="57357"/>
                        </a:cubicBezTo>
                        <a:lnTo>
                          <a:pt x="105981" y="68787"/>
                        </a:lnTo>
                        <a:cubicBezTo>
                          <a:pt x="105981" y="70692"/>
                          <a:pt x="104076" y="71644"/>
                          <a:pt x="102171" y="71644"/>
                        </a:cubicBezTo>
                        <a:lnTo>
                          <a:pt x="3111" y="62119"/>
                        </a:lnTo>
                        <a:cubicBezTo>
                          <a:pt x="1206" y="62119"/>
                          <a:pt x="-699" y="60214"/>
                          <a:pt x="253" y="58309"/>
                        </a:cubicBezTo>
                        <a:lnTo>
                          <a:pt x="1206" y="44022"/>
                        </a:lnTo>
                        <a:lnTo>
                          <a:pt x="3111" y="27829"/>
                        </a:lnTo>
                        <a:cubicBezTo>
                          <a:pt x="5016" y="9732"/>
                          <a:pt x="22161" y="-1698"/>
                          <a:pt x="41211" y="207"/>
                        </a:cubicBezTo>
                        <a:close/>
                        <a:moveTo>
                          <a:pt x="40258" y="18304"/>
                        </a:moveTo>
                        <a:cubicBezTo>
                          <a:pt x="31686" y="17352"/>
                          <a:pt x="24066" y="22114"/>
                          <a:pt x="23113" y="29734"/>
                        </a:cubicBezTo>
                        <a:lnTo>
                          <a:pt x="21208" y="45927"/>
                        </a:lnTo>
                        <a:lnTo>
                          <a:pt x="52641" y="48784"/>
                        </a:lnTo>
                        <a:lnTo>
                          <a:pt x="54546" y="32592"/>
                        </a:lnTo>
                        <a:cubicBezTo>
                          <a:pt x="55498" y="24972"/>
                          <a:pt x="48831" y="18304"/>
                          <a:pt x="40258" y="1830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4" name="Freeform 233">
                    <a:extLst>
                      <a:ext uri="{FF2B5EF4-FFF2-40B4-BE49-F238E27FC236}">
                        <a16:creationId xmlns:a16="http://schemas.microsoft.com/office/drawing/2014/main" id="{6A246139-6D09-5541-D424-2187BE9EE4A7}"/>
                      </a:ext>
                    </a:extLst>
                  </p:cNvPr>
                  <p:cNvSpPr/>
                  <p:nvPr/>
                </p:nvSpPr>
                <p:spPr>
                  <a:xfrm>
                    <a:off x="149606" y="845670"/>
                    <a:ext cx="118606" cy="77357"/>
                  </a:xfrm>
                  <a:custGeom>
                    <a:avLst/>
                    <a:gdLst>
                      <a:gd name="connsiteX0" fmla="*/ 118363 w 118606"/>
                      <a:gd name="connsiteY0" fmla="*/ 8404 h 77357"/>
                      <a:gd name="connsiteX1" fmla="*/ 115506 w 118606"/>
                      <a:gd name="connsiteY1" fmla="*/ 21739 h 77357"/>
                      <a:gd name="connsiteX2" fmla="*/ 112648 w 118606"/>
                      <a:gd name="connsiteY2" fmla="*/ 25549 h 77357"/>
                      <a:gd name="connsiteX3" fmla="*/ 73596 w 118606"/>
                      <a:gd name="connsiteY3" fmla="*/ 42694 h 77357"/>
                      <a:gd name="connsiteX4" fmla="*/ 71691 w 118606"/>
                      <a:gd name="connsiteY4" fmla="*/ 53171 h 77357"/>
                      <a:gd name="connsiteX5" fmla="*/ 104076 w 118606"/>
                      <a:gd name="connsiteY5" fmla="*/ 59839 h 77357"/>
                      <a:gd name="connsiteX6" fmla="*/ 106933 w 118606"/>
                      <a:gd name="connsiteY6" fmla="*/ 63649 h 77357"/>
                      <a:gd name="connsiteX7" fmla="*/ 105028 w 118606"/>
                      <a:gd name="connsiteY7" fmla="*/ 75079 h 77357"/>
                      <a:gd name="connsiteX8" fmla="*/ 101218 w 118606"/>
                      <a:gd name="connsiteY8" fmla="*/ 76984 h 77357"/>
                      <a:gd name="connsiteX9" fmla="*/ 3111 w 118606"/>
                      <a:gd name="connsiteY9" fmla="*/ 57934 h 77357"/>
                      <a:gd name="connsiteX10" fmla="*/ 253 w 118606"/>
                      <a:gd name="connsiteY10" fmla="*/ 54124 h 77357"/>
                      <a:gd name="connsiteX11" fmla="*/ 3111 w 118606"/>
                      <a:gd name="connsiteY11" fmla="*/ 39836 h 77357"/>
                      <a:gd name="connsiteX12" fmla="*/ 5968 w 118606"/>
                      <a:gd name="connsiteY12" fmla="*/ 23644 h 77357"/>
                      <a:gd name="connsiteX13" fmla="*/ 46926 w 118606"/>
                      <a:gd name="connsiteY13" fmla="*/ 784 h 77357"/>
                      <a:gd name="connsiteX14" fmla="*/ 73596 w 118606"/>
                      <a:gd name="connsiteY14" fmla="*/ 23644 h 77357"/>
                      <a:gd name="connsiteX15" fmla="*/ 113601 w 118606"/>
                      <a:gd name="connsiteY15" fmla="*/ 6499 h 77357"/>
                      <a:gd name="connsiteX16" fmla="*/ 118363 w 118606"/>
                      <a:gd name="connsiteY16" fmla="*/ 8404 h 77357"/>
                      <a:gd name="connsiteX17" fmla="*/ 54546 w 118606"/>
                      <a:gd name="connsiteY17" fmla="*/ 49361 h 77357"/>
                      <a:gd name="connsiteX18" fmla="*/ 57403 w 118606"/>
                      <a:gd name="connsiteY18" fmla="*/ 33169 h 77357"/>
                      <a:gd name="connsiteX19" fmla="*/ 44068 w 118606"/>
                      <a:gd name="connsiteY19" fmla="*/ 17929 h 77357"/>
                      <a:gd name="connsiteX20" fmla="*/ 25971 w 118606"/>
                      <a:gd name="connsiteY20" fmla="*/ 27454 h 77357"/>
                      <a:gd name="connsiteX21" fmla="*/ 23113 w 118606"/>
                      <a:gd name="connsiteY21" fmla="*/ 43646 h 77357"/>
                      <a:gd name="connsiteX22" fmla="*/ 54546 w 118606"/>
                      <a:gd name="connsiteY22" fmla="*/ 49361 h 77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8606" h="77357">
                        <a:moveTo>
                          <a:pt x="118363" y="8404"/>
                        </a:moveTo>
                        <a:lnTo>
                          <a:pt x="115506" y="21739"/>
                        </a:lnTo>
                        <a:cubicBezTo>
                          <a:pt x="115506" y="23644"/>
                          <a:pt x="114553" y="24596"/>
                          <a:pt x="112648" y="25549"/>
                        </a:cubicBezTo>
                        <a:lnTo>
                          <a:pt x="73596" y="42694"/>
                        </a:lnTo>
                        <a:lnTo>
                          <a:pt x="71691" y="53171"/>
                        </a:lnTo>
                        <a:lnTo>
                          <a:pt x="104076" y="59839"/>
                        </a:lnTo>
                        <a:cubicBezTo>
                          <a:pt x="105981" y="59839"/>
                          <a:pt x="107886" y="61744"/>
                          <a:pt x="106933" y="63649"/>
                        </a:cubicBezTo>
                        <a:lnTo>
                          <a:pt x="105028" y="75079"/>
                        </a:lnTo>
                        <a:cubicBezTo>
                          <a:pt x="105028" y="76984"/>
                          <a:pt x="103123" y="77936"/>
                          <a:pt x="101218" y="76984"/>
                        </a:cubicBezTo>
                        <a:lnTo>
                          <a:pt x="3111" y="57934"/>
                        </a:lnTo>
                        <a:cubicBezTo>
                          <a:pt x="1206" y="57934"/>
                          <a:pt x="-699" y="56029"/>
                          <a:pt x="253" y="54124"/>
                        </a:cubicBezTo>
                        <a:lnTo>
                          <a:pt x="3111" y="39836"/>
                        </a:lnTo>
                        <a:lnTo>
                          <a:pt x="5968" y="23644"/>
                        </a:lnTo>
                        <a:cubicBezTo>
                          <a:pt x="8826" y="7451"/>
                          <a:pt x="26923" y="-3026"/>
                          <a:pt x="46926" y="784"/>
                        </a:cubicBezTo>
                        <a:cubicBezTo>
                          <a:pt x="60261" y="3641"/>
                          <a:pt x="69786" y="12214"/>
                          <a:pt x="73596" y="23644"/>
                        </a:cubicBezTo>
                        <a:lnTo>
                          <a:pt x="113601" y="6499"/>
                        </a:lnTo>
                        <a:cubicBezTo>
                          <a:pt x="117411" y="4594"/>
                          <a:pt x="119316" y="5546"/>
                          <a:pt x="118363" y="8404"/>
                        </a:cubicBezTo>
                        <a:close/>
                        <a:moveTo>
                          <a:pt x="54546" y="49361"/>
                        </a:moveTo>
                        <a:lnTo>
                          <a:pt x="57403" y="33169"/>
                        </a:lnTo>
                        <a:cubicBezTo>
                          <a:pt x="58356" y="26501"/>
                          <a:pt x="52641" y="19834"/>
                          <a:pt x="44068" y="17929"/>
                        </a:cubicBezTo>
                        <a:cubicBezTo>
                          <a:pt x="35496" y="16024"/>
                          <a:pt x="27876" y="20786"/>
                          <a:pt x="25971" y="27454"/>
                        </a:cubicBezTo>
                        <a:lnTo>
                          <a:pt x="23113" y="43646"/>
                        </a:lnTo>
                        <a:lnTo>
                          <a:pt x="54546" y="49361"/>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5" name="Freeform 234">
                    <a:extLst>
                      <a:ext uri="{FF2B5EF4-FFF2-40B4-BE49-F238E27FC236}">
                        <a16:creationId xmlns:a16="http://schemas.microsoft.com/office/drawing/2014/main" id="{6370AFC7-F5AA-6EFD-D973-CB763F4CDBF6}"/>
                      </a:ext>
                    </a:extLst>
                  </p:cNvPr>
                  <p:cNvSpPr/>
                  <p:nvPr/>
                </p:nvSpPr>
                <p:spPr>
                  <a:xfrm>
                    <a:off x="175675" y="745257"/>
                    <a:ext cx="109340" cy="95712"/>
                  </a:xfrm>
                  <a:custGeom>
                    <a:avLst/>
                    <a:gdLst>
                      <a:gd name="connsiteX0" fmla="*/ 40859 w 109340"/>
                      <a:gd name="connsiteY0" fmla="*/ 92624 h 95712"/>
                      <a:gd name="connsiteX1" fmla="*/ 1806 w 109340"/>
                      <a:gd name="connsiteY1" fmla="*/ 31664 h 95712"/>
                      <a:gd name="connsiteX2" fmla="*/ 68481 w 109340"/>
                      <a:gd name="connsiteY2" fmla="*/ 3089 h 95712"/>
                      <a:gd name="connsiteX3" fmla="*/ 107534 w 109340"/>
                      <a:gd name="connsiteY3" fmla="*/ 64049 h 95712"/>
                      <a:gd name="connsiteX4" fmla="*/ 40859 w 109340"/>
                      <a:gd name="connsiteY4" fmla="*/ 92624 h 95712"/>
                      <a:gd name="connsiteX5" fmla="*/ 63719 w 109340"/>
                      <a:gd name="connsiteY5" fmla="*/ 20234 h 95712"/>
                      <a:gd name="connsiteX6" fmla="*/ 21809 w 109340"/>
                      <a:gd name="connsiteY6" fmla="*/ 38332 h 95712"/>
                      <a:gd name="connsiteX7" fmla="*/ 46574 w 109340"/>
                      <a:gd name="connsiteY7" fmla="*/ 76432 h 95712"/>
                      <a:gd name="connsiteX8" fmla="*/ 88484 w 109340"/>
                      <a:gd name="connsiteY8" fmla="*/ 58334 h 95712"/>
                      <a:gd name="connsiteX9" fmla="*/ 63719 w 109340"/>
                      <a:gd name="connsiteY9" fmla="*/ 20234 h 95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340" h="95712">
                        <a:moveTo>
                          <a:pt x="40859" y="92624"/>
                        </a:moveTo>
                        <a:cubicBezTo>
                          <a:pt x="11331" y="83099"/>
                          <a:pt x="-5814" y="56429"/>
                          <a:pt x="1806" y="31664"/>
                        </a:cubicBezTo>
                        <a:cubicBezTo>
                          <a:pt x="9426" y="6899"/>
                          <a:pt x="38954" y="-6436"/>
                          <a:pt x="68481" y="3089"/>
                        </a:cubicBezTo>
                        <a:cubicBezTo>
                          <a:pt x="98009" y="12614"/>
                          <a:pt x="115154" y="39284"/>
                          <a:pt x="107534" y="64049"/>
                        </a:cubicBezTo>
                        <a:cubicBezTo>
                          <a:pt x="99914" y="88814"/>
                          <a:pt x="71339" y="102149"/>
                          <a:pt x="40859" y="92624"/>
                        </a:cubicBezTo>
                        <a:close/>
                        <a:moveTo>
                          <a:pt x="63719" y="20234"/>
                        </a:moveTo>
                        <a:cubicBezTo>
                          <a:pt x="43716" y="14519"/>
                          <a:pt x="26571" y="22139"/>
                          <a:pt x="21809" y="38332"/>
                        </a:cubicBezTo>
                        <a:cubicBezTo>
                          <a:pt x="17046" y="54524"/>
                          <a:pt x="27524" y="70717"/>
                          <a:pt x="46574" y="76432"/>
                        </a:cubicBezTo>
                        <a:cubicBezTo>
                          <a:pt x="66576" y="82146"/>
                          <a:pt x="83721" y="74526"/>
                          <a:pt x="88484" y="58334"/>
                        </a:cubicBezTo>
                        <a:cubicBezTo>
                          <a:pt x="93246" y="42141"/>
                          <a:pt x="82769" y="25949"/>
                          <a:pt x="63719" y="2023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6" name="Freeform 235">
                    <a:extLst>
                      <a:ext uri="{FF2B5EF4-FFF2-40B4-BE49-F238E27FC236}">
                        <a16:creationId xmlns:a16="http://schemas.microsoft.com/office/drawing/2014/main" id="{949BC60A-D98B-5EC9-5D3B-CD83907E55AB}"/>
                      </a:ext>
                    </a:extLst>
                  </p:cNvPr>
                  <p:cNvSpPr/>
                  <p:nvPr/>
                </p:nvSpPr>
                <p:spPr>
                  <a:xfrm>
                    <a:off x="203778" y="652607"/>
                    <a:ext cx="114875" cy="101126"/>
                  </a:xfrm>
                  <a:custGeom>
                    <a:avLst/>
                    <a:gdLst>
                      <a:gd name="connsiteX0" fmla="*/ 80384 w 114875"/>
                      <a:gd name="connsiteY0" fmla="*/ 5251 h 101126"/>
                      <a:gd name="connsiteX1" fmla="*/ 111816 w 114875"/>
                      <a:gd name="connsiteY1" fmla="*/ 67164 h 101126"/>
                      <a:gd name="connsiteX2" fmla="*/ 98481 w 114875"/>
                      <a:gd name="connsiteY2" fmla="*/ 96691 h 101126"/>
                      <a:gd name="connsiteX3" fmla="*/ 97529 w 114875"/>
                      <a:gd name="connsiteY3" fmla="*/ 99549 h 101126"/>
                      <a:gd name="connsiteX4" fmla="*/ 92766 w 114875"/>
                      <a:gd name="connsiteY4" fmla="*/ 100501 h 101126"/>
                      <a:gd name="connsiteX5" fmla="*/ 2279 w 114875"/>
                      <a:gd name="connsiteY5" fmla="*/ 60496 h 101126"/>
                      <a:gd name="connsiteX6" fmla="*/ 374 w 114875"/>
                      <a:gd name="connsiteY6" fmla="*/ 56686 h 101126"/>
                      <a:gd name="connsiteX7" fmla="*/ 6089 w 114875"/>
                      <a:gd name="connsiteY7" fmla="*/ 43351 h 101126"/>
                      <a:gd name="connsiteX8" fmla="*/ 14661 w 114875"/>
                      <a:gd name="connsiteY8" fmla="*/ 24301 h 101126"/>
                      <a:gd name="connsiteX9" fmla="*/ 80384 w 114875"/>
                      <a:gd name="connsiteY9" fmla="*/ 5251 h 101126"/>
                      <a:gd name="connsiteX10" fmla="*/ 72764 w 114875"/>
                      <a:gd name="connsiteY10" fmla="*/ 21444 h 101126"/>
                      <a:gd name="connsiteX11" fmla="*/ 31806 w 114875"/>
                      <a:gd name="connsiteY11" fmla="*/ 31921 h 101126"/>
                      <a:gd name="connsiteX12" fmla="*/ 23234 w 114875"/>
                      <a:gd name="connsiteY12" fmla="*/ 50971 h 101126"/>
                      <a:gd name="connsiteX13" fmla="*/ 84194 w 114875"/>
                      <a:gd name="connsiteY13" fmla="*/ 77641 h 101126"/>
                      <a:gd name="connsiteX14" fmla="*/ 92766 w 114875"/>
                      <a:gd name="connsiteY14" fmla="*/ 58591 h 101126"/>
                      <a:gd name="connsiteX15" fmla="*/ 72764 w 114875"/>
                      <a:gd name="connsiteY15" fmla="*/ 21444 h 101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875" h="101126">
                        <a:moveTo>
                          <a:pt x="80384" y="5251"/>
                        </a:moveTo>
                        <a:cubicBezTo>
                          <a:pt x="108006" y="17634"/>
                          <a:pt x="121341" y="44304"/>
                          <a:pt x="111816" y="67164"/>
                        </a:cubicBezTo>
                        <a:lnTo>
                          <a:pt x="98481" y="96691"/>
                        </a:lnTo>
                        <a:lnTo>
                          <a:pt x="97529" y="99549"/>
                        </a:lnTo>
                        <a:cubicBezTo>
                          <a:pt x="96576" y="101454"/>
                          <a:pt x="94671" y="101454"/>
                          <a:pt x="92766" y="100501"/>
                        </a:cubicBezTo>
                        <a:lnTo>
                          <a:pt x="2279" y="60496"/>
                        </a:lnTo>
                        <a:cubicBezTo>
                          <a:pt x="374" y="59544"/>
                          <a:pt x="-579" y="57639"/>
                          <a:pt x="374" y="56686"/>
                        </a:cubicBezTo>
                        <a:lnTo>
                          <a:pt x="6089" y="43351"/>
                        </a:lnTo>
                        <a:lnTo>
                          <a:pt x="14661" y="24301"/>
                        </a:lnTo>
                        <a:cubicBezTo>
                          <a:pt x="24186" y="1441"/>
                          <a:pt x="52761" y="-6179"/>
                          <a:pt x="80384" y="5251"/>
                        </a:cubicBezTo>
                        <a:close/>
                        <a:moveTo>
                          <a:pt x="72764" y="21444"/>
                        </a:moveTo>
                        <a:cubicBezTo>
                          <a:pt x="54666" y="13824"/>
                          <a:pt x="38474" y="17634"/>
                          <a:pt x="31806" y="31921"/>
                        </a:cubicBezTo>
                        <a:lnTo>
                          <a:pt x="23234" y="50971"/>
                        </a:lnTo>
                        <a:lnTo>
                          <a:pt x="84194" y="77641"/>
                        </a:lnTo>
                        <a:lnTo>
                          <a:pt x="92766" y="58591"/>
                        </a:lnTo>
                        <a:cubicBezTo>
                          <a:pt x="99434" y="44304"/>
                          <a:pt x="90861" y="29064"/>
                          <a:pt x="72764" y="2144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7" name="Freeform 236">
                    <a:extLst>
                      <a:ext uri="{FF2B5EF4-FFF2-40B4-BE49-F238E27FC236}">
                        <a16:creationId xmlns:a16="http://schemas.microsoft.com/office/drawing/2014/main" id="{7D449D7E-3AB0-B4E0-86B3-9DE2F0BA6F4E}"/>
                      </a:ext>
                    </a:extLst>
                  </p:cNvPr>
                  <p:cNvSpPr/>
                  <p:nvPr/>
                </p:nvSpPr>
                <p:spPr>
                  <a:xfrm>
                    <a:off x="245688" y="561983"/>
                    <a:ext cx="114209" cy="99934"/>
                  </a:xfrm>
                  <a:custGeom>
                    <a:avLst/>
                    <a:gdLst>
                      <a:gd name="connsiteX0" fmla="*/ 63239 w 114209"/>
                      <a:gd name="connsiteY0" fmla="*/ 94923 h 99934"/>
                      <a:gd name="connsiteX1" fmla="*/ 2279 w 114209"/>
                      <a:gd name="connsiteY1" fmla="*/ 59681 h 99934"/>
                      <a:gd name="connsiteX2" fmla="*/ 374 w 114209"/>
                      <a:gd name="connsiteY2" fmla="*/ 54918 h 99934"/>
                      <a:gd name="connsiteX3" fmla="*/ 6089 w 114209"/>
                      <a:gd name="connsiteY3" fmla="*/ 44441 h 99934"/>
                      <a:gd name="connsiteX4" fmla="*/ 10851 w 114209"/>
                      <a:gd name="connsiteY4" fmla="*/ 43488 h 99934"/>
                      <a:gd name="connsiteX5" fmla="*/ 70859 w 114209"/>
                      <a:gd name="connsiteY5" fmla="*/ 77778 h 99934"/>
                      <a:gd name="connsiteX6" fmla="*/ 91814 w 114209"/>
                      <a:gd name="connsiteY6" fmla="*/ 72063 h 99934"/>
                      <a:gd name="connsiteX7" fmla="*/ 86099 w 114209"/>
                      <a:gd name="connsiteY7" fmla="*/ 51108 h 99934"/>
                      <a:gd name="connsiteX8" fmla="*/ 26091 w 114209"/>
                      <a:gd name="connsiteY8" fmla="*/ 16818 h 99934"/>
                      <a:gd name="connsiteX9" fmla="*/ 24186 w 114209"/>
                      <a:gd name="connsiteY9" fmla="*/ 12056 h 99934"/>
                      <a:gd name="connsiteX10" fmla="*/ 29901 w 114209"/>
                      <a:gd name="connsiteY10" fmla="*/ 1578 h 99934"/>
                      <a:gd name="connsiteX11" fmla="*/ 34664 w 114209"/>
                      <a:gd name="connsiteY11" fmla="*/ 626 h 99934"/>
                      <a:gd name="connsiteX12" fmla="*/ 95624 w 114209"/>
                      <a:gd name="connsiteY12" fmla="*/ 35868 h 99934"/>
                      <a:gd name="connsiteX13" fmla="*/ 108959 w 114209"/>
                      <a:gd name="connsiteY13" fmla="*/ 81588 h 99934"/>
                      <a:gd name="connsiteX14" fmla="*/ 63239 w 114209"/>
                      <a:gd name="connsiteY14" fmla="*/ 94923 h 99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209" h="99934">
                        <a:moveTo>
                          <a:pt x="63239" y="94923"/>
                        </a:moveTo>
                        <a:lnTo>
                          <a:pt x="2279" y="59681"/>
                        </a:lnTo>
                        <a:cubicBezTo>
                          <a:pt x="374" y="58728"/>
                          <a:pt x="-579" y="56823"/>
                          <a:pt x="374" y="54918"/>
                        </a:cubicBezTo>
                        <a:lnTo>
                          <a:pt x="6089" y="44441"/>
                        </a:lnTo>
                        <a:cubicBezTo>
                          <a:pt x="7041" y="42536"/>
                          <a:pt x="8946" y="42536"/>
                          <a:pt x="10851" y="43488"/>
                        </a:cubicBezTo>
                        <a:lnTo>
                          <a:pt x="70859" y="77778"/>
                        </a:lnTo>
                        <a:cubicBezTo>
                          <a:pt x="79431" y="82541"/>
                          <a:pt x="87051" y="81588"/>
                          <a:pt x="91814" y="72063"/>
                        </a:cubicBezTo>
                        <a:cubicBezTo>
                          <a:pt x="97529" y="62538"/>
                          <a:pt x="94671" y="55871"/>
                          <a:pt x="86099" y="51108"/>
                        </a:cubicBezTo>
                        <a:lnTo>
                          <a:pt x="26091" y="16818"/>
                        </a:lnTo>
                        <a:cubicBezTo>
                          <a:pt x="24186" y="15866"/>
                          <a:pt x="23234" y="13961"/>
                          <a:pt x="24186" y="12056"/>
                        </a:cubicBezTo>
                        <a:lnTo>
                          <a:pt x="29901" y="1578"/>
                        </a:lnTo>
                        <a:cubicBezTo>
                          <a:pt x="30854" y="-327"/>
                          <a:pt x="32759" y="-327"/>
                          <a:pt x="34664" y="626"/>
                        </a:cubicBezTo>
                        <a:lnTo>
                          <a:pt x="95624" y="35868"/>
                        </a:lnTo>
                        <a:cubicBezTo>
                          <a:pt x="115626" y="47298"/>
                          <a:pt x="118484" y="66348"/>
                          <a:pt x="108959" y="81588"/>
                        </a:cubicBezTo>
                        <a:cubicBezTo>
                          <a:pt x="100386" y="98733"/>
                          <a:pt x="82289" y="105401"/>
                          <a:pt x="63239" y="9492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8" name="Freeform 237">
                    <a:extLst>
                      <a:ext uri="{FF2B5EF4-FFF2-40B4-BE49-F238E27FC236}">
                        <a16:creationId xmlns:a16="http://schemas.microsoft.com/office/drawing/2014/main" id="{B93D6E40-6818-50D2-6D8E-406F6A918F4C}"/>
                      </a:ext>
                    </a:extLst>
                  </p:cNvPr>
                  <p:cNvSpPr/>
                  <p:nvPr/>
                </p:nvSpPr>
                <p:spPr>
                  <a:xfrm>
                    <a:off x="305420" y="489109"/>
                    <a:ext cx="106014" cy="100157"/>
                  </a:xfrm>
                  <a:custGeom>
                    <a:avLst/>
                    <a:gdLst>
                      <a:gd name="connsiteX0" fmla="*/ 25414 w 106014"/>
                      <a:gd name="connsiteY0" fmla="*/ 87787 h 100157"/>
                      <a:gd name="connsiteX1" fmla="*/ 8269 w 106014"/>
                      <a:gd name="connsiteY1" fmla="*/ 17302 h 100157"/>
                      <a:gd name="connsiteX2" fmla="*/ 62561 w 106014"/>
                      <a:gd name="connsiteY2" fmla="*/ 3967 h 100157"/>
                      <a:gd name="connsiteX3" fmla="*/ 64466 w 106014"/>
                      <a:gd name="connsiteY3" fmla="*/ 8730 h 100157"/>
                      <a:gd name="connsiteX4" fmla="*/ 56846 w 106014"/>
                      <a:gd name="connsiteY4" fmla="*/ 19207 h 100157"/>
                      <a:gd name="connsiteX5" fmla="*/ 52084 w 106014"/>
                      <a:gd name="connsiteY5" fmla="*/ 20160 h 100157"/>
                      <a:gd name="connsiteX6" fmla="*/ 24461 w 106014"/>
                      <a:gd name="connsiteY6" fmla="*/ 29685 h 100157"/>
                      <a:gd name="connsiteX7" fmla="*/ 34939 w 106014"/>
                      <a:gd name="connsiteY7" fmla="*/ 74452 h 100157"/>
                      <a:gd name="connsiteX8" fmla="*/ 80659 w 106014"/>
                      <a:gd name="connsiteY8" fmla="*/ 71595 h 100157"/>
                      <a:gd name="connsiteX9" fmla="*/ 81611 w 106014"/>
                      <a:gd name="connsiteY9" fmla="*/ 42067 h 100157"/>
                      <a:gd name="connsiteX10" fmla="*/ 81611 w 106014"/>
                      <a:gd name="connsiteY10" fmla="*/ 37305 h 100157"/>
                      <a:gd name="connsiteX11" fmla="*/ 89231 w 106014"/>
                      <a:gd name="connsiteY11" fmla="*/ 26827 h 100157"/>
                      <a:gd name="connsiteX12" fmla="*/ 93994 w 106014"/>
                      <a:gd name="connsiteY12" fmla="*/ 26827 h 100157"/>
                      <a:gd name="connsiteX13" fmla="*/ 97804 w 106014"/>
                      <a:gd name="connsiteY13" fmla="*/ 83025 h 100157"/>
                      <a:gd name="connsiteX14" fmla="*/ 25414 w 106014"/>
                      <a:gd name="connsiteY14" fmla="*/ 87787 h 10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14" h="100157">
                        <a:moveTo>
                          <a:pt x="25414" y="87787"/>
                        </a:moveTo>
                        <a:cubicBezTo>
                          <a:pt x="649" y="69690"/>
                          <a:pt x="-7924" y="39210"/>
                          <a:pt x="8269" y="17302"/>
                        </a:cubicBezTo>
                        <a:cubicBezTo>
                          <a:pt x="20651" y="1110"/>
                          <a:pt x="42559" y="-4605"/>
                          <a:pt x="62561" y="3967"/>
                        </a:cubicBezTo>
                        <a:cubicBezTo>
                          <a:pt x="64466" y="4920"/>
                          <a:pt x="65419" y="6825"/>
                          <a:pt x="64466" y="8730"/>
                        </a:cubicBezTo>
                        <a:lnTo>
                          <a:pt x="56846" y="19207"/>
                        </a:lnTo>
                        <a:cubicBezTo>
                          <a:pt x="55894" y="20160"/>
                          <a:pt x="53989" y="21112"/>
                          <a:pt x="52084" y="20160"/>
                        </a:cubicBezTo>
                        <a:cubicBezTo>
                          <a:pt x="41606" y="17302"/>
                          <a:pt x="30176" y="21112"/>
                          <a:pt x="24461" y="29685"/>
                        </a:cubicBezTo>
                        <a:cubicBezTo>
                          <a:pt x="13984" y="43972"/>
                          <a:pt x="18746" y="62070"/>
                          <a:pt x="34939" y="74452"/>
                        </a:cubicBezTo>
                        <a:cubicBezTo>
                          <a:pt x="51131" y="86835"/>
                          <a:pt x="70181" y="85882"/>
                          <a:pt x="80659" y="71595"/>
                        </a:cubicBezTo>
                        <a:cubicBezTo>
                          <a:pt x="87326" y="63022"/>
                          <a:pt x="87326" y="51592"/>
                          <a:pt x="81611" y="42067"/>
                        </a:cubicBezTo>
                        <a:cubicBezTo>
                          <a:pt x="80659" y="40162"/>
                          <a:pt x="80659" y="39210"/>
                          <a:pt x="81611" y="37305"/>
                        </a:cubicBezTo>
                        <a:lnTo>
                          <a:pt x="89231" y="26827"/>
                        </a:lnTo>
                        <a:cubicBezTo>
                          <a:pt x="90184" y="24922"/>
                          <a:pt x="92089" y="24922"/>
                          <a:pt x="93994" y="26827"/>
                        </a:cubicBezTo>
                        <a:cubicBezTo>
                          <a:pt x="108281" y="43972"/>
                          <a:pt x="110186" y="66832"/>
                          <a:pt x="97804" y="83025"/>
                        </a:cubicBezTo>
                        <a:cubicBezTo>
                          <a:pt x="81611" y="103980"/>
                          <a:pt x="50179" y="105885"/>
                          <a:pt x="25414" y="8778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9" name="Freeform 238">
                    <a:extLst>
                      <a:ext uri="{FF2B5EF4-FFF2-40B4-BE49-F238E27FC236}">
                        <a16:creationId xmlns:a16="http://schemas.microsoft.com/office/drawing/2014/main" id="{2E6CD635-8625-4D21-C83F-A84D19F041DC}"/>
                      </a:ext>
                    </a:extLst>
                  </p:cNvPr>
                  <p:cNvSpPr/>
                  <p:nvPr/>
                </p:nvSpPr>
                <p:spPr>
                  <a:xfrm>
                    <a:off x="349258" y="420210"/>
                    <a:ext cx="103168" cy="99059"/>
                  </a:xfrm>
                  <a:custGeom>
                    <a:avLst/>
                    <a:gdLst>
                      <a:gd name="connsiteX0" fmla="*/ 41583 w 103168"/>
                      <a:gd name="connsiteY0" fmla="*/ 1429 h 99059"/>
                      <a:gd name="connsiteX1" fmla="*/ 51108 w 103168"/>
                      <a:gd name="connsiteY1" fmla="*/ 10001 h 99059"/>
                      <a:gd name="connsiteX2" fmla="*/ 52061 w 103168"/>
                      <a:gd name="connsiteY2" fmla="*/ 14764 h 99059"/>
                      <a:gd name="connsiteX3" fmla="*/ 39678 w 103168"/>
                      <a:gd name="connsiteY3" fmla="*/ 29051 h 99059"/>
                      <a:gd name="connsiteX4" fmla="*/ 101591 w 103168"/>
                      <a:gd name="connsiteY4" fmla="*/ 84296 h 99059"/>
                      <a:gd name="connsiteX5" fmla="*/ 102543 w 103168"/>
                      <a:gd name="connsiteY5" fmla="*/ 89059 h 99059"/>
                      <a:gd name="connsiteX6" fmla="*/ 94923 w 103168"/>
                      <a:gd name="connsiteY6" fmla="*/ 97631 h 99059"/>
                      <a:gd name="connsiteX7" fmla="*/ 90161 w 103168"/>
                      <a:gd name="connsiteY7" fmla="*/ 97631 h 99059"/>
                      <a:gd name="connsiteX8" fmla="*/ 28248 w 103168"/>
                      <a:gd name="connsiteY8" fmla="*/ 42386 h 99059"/>
                      <a:gd name="connsiteX9" fmla="*/ 15866 w 103168"/>
                      <a:gd name="connsiteY9" fmla="*/ 56674 h 99059"/>
                      <a:gd name="connsiteX10" fmla="*/ 11103 w 103168"/>
                      <a:gd name="connsiteY10" fmla="*/ 56674 h 99059"/>
                      <a:gd name="connsiteX11" fmla="*/ 1578 w 103168"/>
                      <a:gd name="connsiteY11" fmla="*/ 48101 h 99059"/>
                      <a:gd name="connsiteX12" fmla="*/ 626 w 103168"/>
                      <a:gd name="connsiteY12" fmla="*/ 43339 h 99059"/>
                      <a:gd name="connsiteX13" fmla="*/ 24438 w 103168"/>
                      <a:gd name="connsiteY13" fmla="*/ 15716 h 99059"/>
                      <a:gd name="connsiteX14" fmla="*/ 36821 w 103168"/>
                      <a:gd name="connsiteY14" fmla="*/ 1429 h 99059"/>
                      <a:gd name="connsiteX15" fmla="*/ 41583 w 103168"/>
                      <a:gd name="connsiteY15" fmla="*/ 1429 h 99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3168" h="99059">
                        <a:moveTo>
                          <a:pt x="41583" y="1429"/>
                        </a:moveTo>
                        <a:lnTo>
                          <a:pt x="51108" y="10001"/>
                        </a:lnTo>
                        <a:cubicBezTo>
                          <a:pt x="53013" y="11906"/>
                          <a:pt x="53013" y="12859"/>
                          <a:pt x="52061" y="14764"/>
                        </a:cubicBezTo>
                        <a:lnTo>
                          <a:pt x="39678" y="29051"/>
                        </a:lnTo>
                        <a:lnTo>
                          <a:pt x="101591" y="84296"/>
                        </a:lnTo>
                        <a:cubicBezTo>
                          <a:pt x="103496" y="86201"/>
                          <a:pt x="103496" y="87154"/>
                          <a:pt x="102543" y="89059"/>
                        </a:cubicBezTo>
                        <a:lnTo>
                          <a:pt x="94923" y="97631"/>
                        </a:lnTo>
                        <a:cubicBezTo>
                          <a:pt x="93971" y="99536"/>
                          <a:pt x="92066" y="99536"/>
                          <a:pt x="90161" y="97631"/>
                        </a:cubicBezTo>
                        <a:lnTo>
                          <a:pt x="28248" y="42386"/>
                        </a:lnTo>
                        <a:lnTo>
                          <a:pt x="15866" y="56674"/>
                        </a:lnTo>
                        <a:cubicBezTo>
                          <a:pt x="14913" y="58579"/>
                          <a:pt x="13008" y="58579"/>
                          <a:pt x="11103" y="56674"/>
                        </a:cubicBezTo>
                        <a:lnTo>
                          <a:pt x="1578" y="48101"/>
                        </a:lnTo>
                        <a:cubicBezTo>
                          <a:pt x="-327" y="46196"/>
                          <a:pt x="-327" y="45244"/>
                          <a:pt x="626" y="43339"/>
                        </a:cubicBezTo>
                        <a:lnTo>
                          <a:pt x="24438" y="15716"/>
                        </a:lnTo>
                        <a:lnTo>
                          <a:pt x="36821" y="1429"/>
                        </a:lnTo>
                        <a:cubicBezTo>
                          <a:pt x="38726" y="-476"/>
                          <a:pt x="39678" y="-476"/>
                          <a:pt x="41583" y="142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0" name="Freeform 239">
                    <a:extLst>
                      <a:ext uri="{FF2B5EF4-FFF2-40B4-BE49-F238E27FC236}">
                        <a16:creationId xmlns:a16="http://schemas.microsoft.com/office/drawing/2014/main" id="{3886E987-BE54-5233-78DE-F65CA6980C23}"/>
                      </a:ext>
                    </a:extLst>
                  </p:cNvPr>
                  <p:cNvSpPr/>
                  <p:nvPr/>
                </p:nvSpPr>
                <p:spPr>
                  <a:xfrm>
                    <a:off x="438043" y="346718"/>
                    <a:ext cx="58949" cy="138411"/>
                  </a:xfrm>
                  <a:custGeom>
                    <a:avLst/>
                    <a:gdLst>
                      <a:gd name="connsiteX0" fmla="*/ 56621 w 58949"/>
                      <a:gd name="connsiteY0" fmla="*/ 137786 h 138411"/>
                      <a:gd name="connsiteX1" fmla="*/ 53763 w 58949"/>
                      <a:gd name="connsiteY1" fmla="*/ 136833 h 138411"/>
                      <a:gd name="connsiteX2" fmla="*/ 423 w 58949"/>
                      <a:gd name="connsiteY2" fmla="*/ 5388 h 138411"/>
                      <a:gd name="connsiteX3" fmla="*/ 423 w 58949"/>
                      <a:gd name="connsiteY3" fmla="*/ 2531 h 138411"/>
                      <a:gd name="connsiteX4" fmla="*/ 2328 w 58949"/>
                      <a:gd name="connsiteY4" fmla="*/ 626 h 138411"/>
                      <a:gd name="connsiteX5" fmla="*/ 5186 w 58949"/>
                      <a:gd name="connsiteY5" fmla="*/ 1578 h 138411"/>
                      <a:gd name="connsiteX6" fmla="*/ 58526 w 58949"/>
                      <a:gd name="connsiteY6" fmla="*/ 133023 h 138411"/>
                      <a:gd name="connsiteX7" fmla="*/ 58526 w 58949"/>
                      <a:gd name="connsiteY7" fmla="*/ 135881 h 138411"/>
                      <a:gd name="connsiteX8" fmla="*/ 56621 w 58949"/>
                      <a:gd name="connsiteY8" fmla="*/ 137786 h 138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949" h="138411">
                        <a:moveTo>
                          <a:pt x="56621" y="137786"/>
                        </a:moveTo>
                        <a:cubicBezTo>
                          <a:pt x="55668" y="138738"/>
                          <a:pt x="53763" y="138738"/>
                          <a:pt x="53763" y="136833"/>
                        </a:cubicBezTo>
                        <a:lnTo>
                          <a:pt x="423" y="5388"/>
                        </a:lnTo>
                        <a:cubicBezTo>
                          <a:pt x="-529" y="4436"/>
                          <a:pt x="423" y="3483"/>
                          <a:pt x="423" y="2531"/>
                        </a:cubicBezTo>
                        <a:lnTo>
                          <a:pt x="2328" y="626"/>
                        </a:lnTo>
                        <a:cubicBezTo>
                          <a:pt x="3281" y="-327"/>
                          <a:pt x="5186" y="-327"/>
                          <a:pt x="5186" y="1578"/>
                        </a:cubicBezTo>
                        <a:lnTo>
                          <a:pt x="58526" y="133023"/>
                        </a:lnTo>
                        <a:cubicBezTo>
                          <a:pt x="59478" y="133976"/>
                          <a:pt x="58526" y="134928"/>
                          <a:pt x="58526" y="135881"/>
                        </a:cubicBezTo>
                        <a:lnTo>
                          <a:pt x="56621" y="137786"/>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1" name="Freeform 240">
                    <a:extLst>
                      <a:ext uri="{FF2B5EF4-FFF2-40B4-BE49-F238E27FC236}">
                        <a16:creationId xmlns:a16="http://schemas.microsoft.com/office/drawing/2014/main" id="{72681A47-1A5C-264F-52F9-6C22AFA565EF}"/>
                      </a:ext>
                    </a:extLst>
                  </p:cNvPr>
                  <p:cNvSpPr/>
                  <p:nvPr/>
                </p:nvSpPr>
                <p:spPr>
                  <a:xfrm>
                    <a:off x="492461" y="308880"/>
                    <a:ext cx="94093" cy="100427"/>
                  </a:xfrm>
                  <a:custGeom>
                    <a:avLst/>
                    <a:gdLst>
                      <a:gd name="connsiteX0" fmla="*/ 34588 w 94093"/>
                      <a:gd name="connsiteY0" fmla="*/ 87994 h 100427"/>
                      <a:gd name="connsiteX1" fmla="*/ 34588 w 94093"/>
                      <a:gd name="connsiteY1" fmla="*/ 83231 h 100427"/>
                      <a:gd name="connsiteX2" fmla="*/ 44113 w 94093"/>
                      <a:gd name="connsiteY2" fmla="*/ 76564 h 100427"/>
                      <a:gd name="connsiteX3" fmla="*/ 48875 w 94093"/>
                      <a:gd name="connsiteY3" fmla="*/ 77516 h 100427"/>
                      <a:gd name="connsiteX4" fmla="*/ 67925 w 94093"/>
                      <a:gd name="connsiteY4" fmla="*/ 77516 h 100427"/>
                      <a:gd name="connsiteX5" fmla="*/ 71735 w 94093"/>
                      <a:gd name="connsiteY5" fmla="*/ 61324 h 100427"/>
                      <a:gd name="connsiteX6" fmla="*/ 50780 w 94093"/>
                      <a:gd name="connsiteY6" fmla="*/ 59419 h 100427"/>
                      <a:gd name="connsiteX7" fmla="*/ 6965 w 94093"/>
                      <a:gd name="connsiteY7" fmla="*/ 48941 h 100427"/>
                      <a:gd name="connsiteX8" fmla="*/ 11728 w 94093"/>
                      <a:gd name="connsiteY8" fmla="*/ 6079 h 100427"/>
                      <a:gd name="connsiteX9" fmla="*/ 54590 w 94093"/>
                      <a:gd name="connsiteY9" fmla="*/ 12746 h 100427"/>
                      <a:gd name="connsiteX10" fmla="*/ 54590 w 94093"/>
                      <a:gd name="connsiteY10" fmla="*/ 17509 h 100427"/>
                      <a:gd name="connsiteX11" fmla="*/ 45065 w 94093"/>
                      <a:gd name="connsiteY11" fmla="*/ 24176 h 100427"/>
                      <a:gd name="connsiteX12" fmla="*/ 40303 w 94093"/>
                      <a:gd name="connsiteY12" fmla="*/ 23224 h 100427"/>
                      <a:gd name="connsiteX13" fmla="*/ 24110 w 94093"/>
                      <a:gd name="connsiteY13" fmla="*/ 22271 h 100427"/>
                      <a:gd name="connsiteX14" fmla="*/ 21253 w 94093"/>
                      <a:gd name="connsiteY14" fmla="*/ 37511 h 100427"/>
                      <a:gd name="connsiteX15" fmla="*/ 42208 w 94093"/>
                      <a:gd name="connsiteY15" fmla="*/ 40369 h 100427"/>
                      <a:gd name="connsiteX16" fmla="*/ 86975 w 94093"/>
                      <a:gd name="connsiteY16" fmla="*/ 48941 h 100427"/>
                      <a:gd name="connsiteX17" fmla="*/ 80308 w 94093"/>
                      <a:gd name="connsiteY17" fmla="*/ 92756 h 100427"/>
                      <a:gd name="connsiteX18" fmla="*/ 34588 w 94093"/>
                      <a:gd name="connsiteY18" fmla="*/ 87994 h 100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4093" h="100427">
                        <a:moveTo>
                          <a:pt x="34588" y="87994"/>
                        </a:moveTo>
                        <a:cubicBezTo>
                          <a:pt x="32683" y="86089"/>
                          <a:pt x="33635" y="84184"/>
                          <a:pt x="34588" y="83231"/>
                        </a:cubicBezTo>
                        <a:lnTo>
                          <a:pt x="44113" y="76564"/>
                        </a:lnTo>
                        <a:cubicBezTo>
                          <a:pt x="46018" y="75611"/>
                          <a:pt x="46970" y="75611"/>
                          <a:pt x="48875" y="77516"/>
                        </a:cubicBezTo>
                        <a:cubicBezTo>
                          <a:pt x="53638" y="82279"/>
                          <a:pt x="60305" y="82279"/>
                          <a:pt x="67925" y="77516"/>
                        </a:cubicBezTo>
                        <a:cubicBezTo>
                          <a:pt x="75545" y="71801"/>
                          <a:pt x="75545" y="66086"/>
                          <a:pt x="71735" y="61324"/>
                        </a:cubicBezTo>
                        <a:cubicBezTo>
                          <a:pt x="66973" y="55609"/>
                          <a:pt x="59353" y="56561"/>
                          <a:pt x="50780" y="59419"/>
                        </a:cubicBezTo>
                        <a:cubicBezTo>
                          <a:pt x="37445" y="63229"/>
                          <a:pt x="20300" y="67991"/>
                          <a:pt x="6965" y="48941"/>
                        </a:cubicBezTo>
                        <a:cubicBezTo>
                          <a:pt x="-5417" y="32749"/>
                          <a:pt x="298" y="15604"/>
                          <a:pt x="11728" y="6079"/>
                        </a:cubicBezTo>
                        <a:cubicBezTo>
                          <a:pt x="24110" y="-2494"/>
                          <a:pt x="40303" y="-3446"/>
                          <a:pt x="54590" y="12746"/>
                        </a:cubicBezTo>
                        <a:cubicBezTo>
                          <a:pt x="56495" y="14651"/>
                          <a:pt x="55543" y="16556"/>
                          <a:pt x="54590" y="17509"/>
                        </a:cubicBezTo>
                        <a:lnTo>
                          <a:pt x="45065" y="24176"/>
                        </a:lnTo>
                        <a:cubicBezTo>
                          <a:pt x="43160" y="25129"/>
                          <a:pt x="42208" y="25129"/>
                          <a:pt x="40303" y="23224"/>
                        </a:cubicBezTo>
                        <a:cubicBezTo>
                          <a:pt x="35540" y="18461"/>
                          <a:pt x="29825" y="18461"/>
                          <a:pt x="24110" y="22271"/>
                        </a:cubicBezTo>
                        <a:cubicBezTo>
                          <a:pt x="18395" y="27034"/>
                          <a:pt x="17443" y="32749"/>
                          <a:pt x="21253" y="37511"/>
                        </a:cubicBezTo>
                        <a:cubicBezTo>
                          <a:pt x="26015" y="44179"/>
                          <a:pt x="32683" y="43226"/>
                          <a:pt x="42208" y="40369"/>
                        </a:cubicBezTo>
                        <a:cubicBezTo>
                          <a:pt x="56495" y="36559"/>
                          <a:pt x="72688" y="30844"/>
                          <a:pt x="86975" y="48941"/>
                        </a:cubicBezTo>
                        <a:cubicBezTo>
                          <a:pt x="99358" y="65134"/>
                          <a:pt x="94595" y="82279"/>
                          <a:pt x="80308" y="92756"/>
                        </a:cubicBezTo>
                        <a:cubicBezTo>
                          <a:pt x="66020" y="103234"/>
                          <a:pt x="47923" y="104186"/>
                          <a:pt x="34588" y="8799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2" name="Freeform 241">
                    <a:extLst>
                      <a:ext uri="{FF2B5EF4-FFF2-40B4-BE49-F238E27FC236}">
                        <a16:creationId xmlns:a16="http://schemas.microsoft.com/office/drawing/2014/main" id="{67D372F7-DBE1-81A2-3151-BDF7E82364FB}"/>
                      </a:ext>
                    </a:extLst>
                  </p:cNvPr>
                  <p:cNvSpPr/>
                  <p:nvPr/>
                </p:nvSpPr>
                <p:spPr>
                  <a:xfrm>
                    <a:off x="548331" y="258191"/>
                    <a:ext cx="99358" cy="117344"/>
                  </a:xfrm>
                  <a:custGeom>
                    <a:avLst/>
                    <a:gdLst>
                      <a:gd name="connsiteX0" fmla="*/ 92066 w 99358"/>
                      <a:gd name="connsiteY0" fmla="*/ 75817 h 117344"/>
                      <a:gd name="connsiteX1" fmla="*/ 98733 w 99358"/>
                      <a:gd name="connsiteY1" fmla="*/ 86295 h 117344"/>
                      <a:gd name="connsiteX2" fmla="*/ 97781 w 99358"/>
                      <a:gd name="connsiteY2" fmla="*/ 91057 h 117344"/>
                      <a:gd name="connsiteX3" fmla="*/ 59681 w 99358"/>
                      <a:gd name="connsiteY3" fmla="*/ 114870 h 117344"/>
                      <a:gd name="connsiteX4" fmla="*/ 57776 w 99358"/>
                      <a:gd name="connsiteY4" fmla="*/ 116775 h 117344"/>
                      <a:gd name="connsiteX5" fmla="*/ 53013 w 99358"/>
                      <a:gd name="connsiteY5" fmla="*/ 114870 h 117344"/>
                      <a:gd name="connsiteX6" fmla="*/ 626 w 99358"/>
                      <a:gd name="connsiteY6" fmla="*/ 30097 h 117344"/>
                      <a:gd name="connsiteX7" fmla="*/ 1578 w 99358"/>
                      <a:gd name="connsiteY7" fmla="*/ 25335 h 117344"/>
                      <a:gd name="connsiteX8" fmla="*/ 13961 w 99358"/>
                      <a:gd name="connsiteY8" fmla="*/ 17715 h 117344"/>
                      <a:gd name="connsiteX9" fmla="*/ 41583 w 99358"/>
                      <a:gd name="connsiteY9" fmla="*/ 570 h 117344"/>
                      <a:gd name="connsiteX10" fmla="*/ 46346 w 99358"/>
                      <a:gd name="connsiteY10" fmla="*/ 2475 h 117344"/>
                      <a:gd name="connsiteX11" fmla="*/ 53013 w 99358"/>
                      <a:gd name="connsiteY11" fmla="*/ 12952 h 117344"/>
                      <a:gd name="connsiteX12" fmla="*/ 52061 w 99358"/>
                      <a:gd name="connsiteY12" fmla="*/ 17715 h 117344"/>
                      <a:gd name="connsiteX13" fmla="*/ 24438 w 99358"/>
                      <a:gd name="connsiteY13" fmla="*/ 34860 h 117344"/>
                      <a:gd name="connsiteX14" fmla="*/ 36821 w 99358"/>
                      <a:gd name="connsiteY14" fmla="*/ 53910 h 117344"/>
                      <a:gd name="connsiteX15" fmla="*/ 61586 w 99358"/>
                      <a:gd name="connsiteY15" fmla="*/ 38670 h 117344"/>
                      <a:gd name="connsiteX16" fmla="*/ 66348 w 99358"/>
                      <a:gd name="connsiteY16" fmla="*/ 40575 h 117344"/>
                      <a:gd name="connsiteX17" fmla="*/ 73016 w 99358"/>
                      <a:gd name="connsiteY17" fmla="*/ 51052 h 117344"/>
                      <a:gd name="connsiteX18" fmla="*/ 72063 w 99358"/>
                      <a:gd name="connsiteY18" fmla="*/ 55815 h 117344"/>
                      <a:gd name="connsiteX19" fmla="*/ 47298 w 99358"/>
                      <a:gd name="connsiteY19" fmla="*/ 71055 h 117344"/>
                      <a:gd name="connsiteX20" fmla="*/ 59681 w 99358"/>
                      <a:gd name="connsiteY20" fmla="*/ 91057 h 117344"/>
                      <a:gd name="connsiteX21" fmla="*/ 87303 w 99358"/>
                      <a:gd name="connsiteY21" fmla="*/ 73912 h 117344"/>
                      <a:gd name="connsiteX22" fmla="*/ 92066 w 99358"/>
                      <a:gd name="connsiteY22" fmla="*/ 75817 h 117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9358" h="117344">
                        <a:moveTo>
                          <a:pt x="92066" y="75817"/>
                        </a:moveTo>
                        <a:lnTo>
                          <a:pt x="98733" y="86295"/>
                        </a:lnTo>
                        <a:cubicBezTo>
                          <a:pt x="99686" y="88200"/>
                          <a:pt x="99686" y="90105"/>
                          <a:pt x="97781" y="91057"/>
                        </a:cubicBezTo>
                        <a:lnTo>
                          <a:pt x="59681" y="114870"/>
                        </a:lnTo>
                        <a:lnTo>
                          <a:pt x="57776" y="116775"/>
                        </a:lnTo>
                        <a:cubicBezTo>
                          <a:pt x="55871" y="117727"/>
                          <a:pt x="54918" y="117727"/>
                          <a:pt x="53013" y="114870"/>
                        </a:cubicBezTo>
                        <a:lnTo>
                          <a:pt x="626" y="30097"/>
                        </a:lnTo>
                        <a:cubicBezTo>
                          <a:pt x="-327" y="28192"/>
                          <a:pt x="-327" y="26287"/>
                          <a:pt x="1578" y="25335"/>
                        </a:cubicBezTo>
                        <a:lnTo>
                          <a:pt x="13961" y="17715"/>
                        </a:lnTo>
                        <a:lnTo>
                          <a:pt x="41583" y="570"/>
                        </a:lnTo>
                        <a:cubicBezTo>
                          <a:pt x="43488" y="-383"/>
                          <a:pt x="44441" y="-383"/>
                          <a:pt x="46346" y="2475"/>
                        </a:cubicBezTo>
                        <a:lnTo>
                          <a:pt x="53013" y="12952"/>
                        </a:lnTo>
                        <a:cubicBezTo>
                          <a:pt x="53966" y="14857"/>
                          <a:pt x="53966" y="16762"/>
                          <a:pt x="52061" y="17715"/>
                        </a:cubicBezTo>
                        <a:lnTo>
                          <a:pt x="24438" y="34860"/>
                        </a:lnTo>
                        <a:lnTo>
                          <a:pt x="36821" y="53910"/>
                        </a:lnTo>
                        <a:lnTo>
                          <a:pt x="61586" y="38670"/>
                        </a:lnTo>
                        <a:cubicBezTo>
                          <a:pt x="63491" y="37717"/>
                          <a:pt x="64443" y="37717"/>
                          <a:pt x="66348" y="40575"/>
                        </a:cubicBezTo>
                        <a:lnTo>
                          <a:pt x="73016" y="51052"/>
                        </a:lnTo>
                        <a:cubicBezTo>
                          <a:pt x="73968" y="52957"/>
                          <a:pt x="73968" y="54862"/>
                          <a:pt x="72063" y="55815"/>
                        </a:cubicBezTo>
                        <a:lnTo>
                          <a:pt x="47298" y="71055"/>
                        </a:lnTo>
                        <a:lnTo>
                          <a:pt x="59681" y="91057"/>
                        </a:lnTo>
                        <a:lnTo>
                          <a:pt x="87303" y="73912"/>
                        </a:lnTo>
                        <a:cubicBezTo>
                          <a:pt x="89208" y="72960"/>
                          <a:pt x="91113" y="73912"/>
                          <a:pt x="92066" y="7581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3" name="Freeform 242">
                    <a:extLst>
                      <a:ext uri="{FF2B5EF4-FFF2-40B4-BE49-F238E27FC236}">
                        <a16:creationId xmlns:a16="http://schemas.microsoft.com/office/drawing/2014/main" id="{40FF7BC4-9660-8853-B8D9-BC435905D05E}"/>
                      </a:ext>
                    </a:extLst>
                  </p:cNvPr>
                  <p:cNvSpPr/>
                  <p:nvPr/>
                </p:nvSpPr>
                <p:spPr>
                  <a:xfrm>
                    <a:off x="610243" y="230246"/>
                    <a:ext cx="112306" cy="112709"/>
                  </a:xfrm>
                  <a:custGeom>
                    <a:avLst/>
                    <a:gdLst>
                      <a:gd name="connsiteX0" fmla="*/ 110163 w 112306"/>
                      <a:gd name="connsiteY0" fmla="*/ 76140 h 112709"/>
                      <a:gd name="connsiteX1" fmla="*/ 110163 w 112306"/>
                      <a:gd name="connsiteY1" fmla="*/ 80903 h 112709"/>
                      <a:gd name="connsiteX2" fmla="*/ 97781 w 112306"/>
                      <a:gd name="connsiteY2" fmla="*/ 87570 h 112709"/>
                      <a:gd name="connsiteX3" fmla="*/ 93018 w 112306"/>
                      <a:gd name="connsiteY3" fmla="*/ 87570 h 112709"/>
                      <a:gd name="connsiteX4" fmla="*/ 55871 w 112306"/>
                      <a:gd name="connsiteY4" fmla="*/ 67568 h 112709"/>
                      <a:gd name="connsiteX5" fmla="*/ 46346 w 112306"/>
                      <a:gd name="connsiteY5" fmla="*/ 72331 h 112709"/>
                      <a:gd name="connsiteX6" fmla="*/ 61586 w 112306"/>
                      <a:gd name="connsiteY6" fmla="*/ 101858 h 112709"/>
                      <a:gd name="connsiteX7" fmla="*/ 60633 w 112306"/>
                      <a:gd name="connsiteY7" fmla="*/ 106620 h 112709"/>
                      <a:gd name="connsiteX8" fmla="*/ 50156 w 112306"/>
                      <a:gd name="connsiteY8" fmla="*/ 112335 h 112709"/>
                      <a:gd name="connsiteX9" fmla="*/ 45393 w 112306"/>
                      <a:gd name="connsiteY9" fmla="*/ 110431 h 112709"/>
                      <a:gd name="connsiteX10" fmla="*/ 626 w 112306"/>
                      <a:gd name="connsiteY10" fmla="*/ 21848 h 112709"/>
                      <a:gd name="connsiteX11" fmla="*/ 1578 w 112306"/>
                      <a:gd name="connsiteY11" fmla="*/ 17085 h 112709"/>
                      <a:gd name="connsiteX12" fmla="*/ 14913 w 112306"/>
                      <a:gd name="connsiteY12" fmla="*/ 10418 h 112709"/>
                      <a:gd name="connsiteX13" fmla="*/ 29201 w 112306"/>
                      <a:gd name="connsiteY13" fmla="*/ 2798 h 112709"/>
                      <a:gd name="connsiteX14" fmla="*/ 72063 w 112306"/>
                      <a:gd name="connsiteY14" fmla="*/ 20895 h 112709"/>
                      <a:gd name="connsiteX15" fmla="*/ 71111 w 112306"/>
                      <a:gd name="connsiteY15" fmla="*/ 56138 h 112709"/>
                      <a:gd name="connsiteX16" fmla="*/ 110163 w 112306"/>
                      <a:gd name="connsiteY16" fmla="*/ 76140 h 112709"/>
                      <a:gd name="connsiteX17" fmla="*/ 110163 w 112306"/>
                      <a:gd name="connsiteY17" fmla="*/ 76140 h 112709"/>
                      <a:gd name="connsiteX18" fmla="*/ 38726 w 112306"/>
                      <a:gd name="connsiteY18" fmla="*/ 55185 h 112709"/>
                      <a:gd name="connsiteX19" fmla="*/ 53013 w 112306"/>
                      <a:gd name="connsiteY19" fmla="*/ 47565 h 112709"/>
                      <a:gd name="connsiteX20" fmla="*/ 56823 w 112306"/>
                      <a:gd name="connsiteY20" fmla="*/ 27563 h 112709"/>
                      <a:gd name="connsiteX21" fmla="*/ 38726 w 112306"/>
                      <a:gd name="connsiteY21" fmla="*/ 18990 h 112709"/>
                      <a:gd name="connsiteX22" fmla="*/ 24438 w 112306"/>
                      <a:gd name="connsiteY22" fmla="*/ 26610 h 112709"/>
                      <a:gd name="connsiteX23" fmla="*/ 38726 w 112306"/>
                      <a:gd name="connsiteY23" fmla="*/ 55185 h 11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2306" h="112709">
                        <a:moveTo>
                          <a:pt x="110163" y="76140"/>
                        </a:moveTo>
                        <a:cubicBezTo>
                          <a:pt x="113021" y="77093"/>
                          <a:pt x="113021" y="79950"/>
                          <a:pt x="110163" y="80903"/>
                        </a:cubicBezTo>
                        <a:lnTo>
                          <a:pt x="97781" y="87570"/>
                        </a:lnTo>
                        <a:cubicBezTo>
                          <a:pt x="96828" y="88523"/>
                          <a:pt x="94923" y="88523"/>
                          <a:pt x="93018" y="87570"/>
                        </a:cubicBezTo>
                        <a:lnTo>
                          <a:pt x="55871" y="67568"/>
                        </a:lnTo>
                        <a:lnTo>
                          <a:pt x="46346" y="72331"/>
                        </a:lnTo>
                        <a:lnTo>
                          <a:pt x="61586" y="101858"/>
                        </a:lnTo>
                        <a:cubicBezTo>
                          <a:pt x="62538" y="103763"/>
                          <a:pt x="62538" y="105668"/>
                          <a:pt x="60633" y="106620"/>
                        </a:cubicBezTo>
                        <a:lnTo>
                          <a:pt x="50156" y="112335"/>
                        </a:lnTo>
                        <a:cubicBezTo>
                          <a:pt x="48251" y="113288"/>
                          <a:pt x="47298" y="112335"/>
                          <a:pt x="45393" y="110431"/>
                        </a:cubicBezTo>
                        <a:lnTo>
                          <a:pt x="626" y="21848"/>
                        </a:lnTo>
                        <a:cubicBezTo>
                          <a:pt x="-327" y="19943"/>
                          <a:pt x="-327" y="18038"/>
                          <a:pt x="1578" y="17085"/>
                        </a:cubicBezTo>
                        <a:lnTo>
                          <a:pt x="14913" y="10418"/>
                        </a:lnTo>
                        <a:lnTo>
                          <a:pt x="29201" y="2798"/>
                        </a:lnTo>
                        <a:cubicBezTo>
                          <a:pt x="44441" y="-4822"/>
                          <a:pt x="63491" y="3750"/>
                          <a:pt x="72063" y="20895"/>
                        </a:cubicBezTo>
                        <a:cubicBezTo>
                          <a:pt x="77778" y="32325"/>
                          <a:pt x="76826" y="46613"/>
                          <a:pt x="71111" y="56138"/>
                        </a:cubicBezTo>
                        <a:lnTo>
                          <a:pt x="110163" y="76140"/>
                        </a:lnTo>
                        <a:lnTo>
                          <a:pt x="110163" y="76140"/>
                        </a:lnTo>
                        <a:close/>
                        <a:moveTo>
                          <a:pt x="38726" y="55185"/>
                        </a:moveTo>
                        <a:lnTo>
                          <a:pt x="53013" y="47565"/>
                        </a:lnTo>
                        <a:cubicBezTo>
                          <a:pt x="58728" y="44708"/>
                          <a:pt x="60633" y="36135"/>
                          <a:pt x="56823" y="27563"/>
                        </a:cubicBezTo>
                        <a:cubicBezTo>
                          <a:pt x="53013" y="19943"/>
                          <a:pt x="44441" y="16133"/>
                          <a:pt x="38726" y="18990"/>
                        </a:cubicBezTo>
                        <a:lnTo>
                          <a:pt x="24438" y="26610"/>
                        </a:lnTo>
                        <a:lnTo>
                          <a:pt x="38726" y="55185"/>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4" name="Freeform 243">
                    <a:extLst>
                      <a:ext uri="{FF2B5EF4-FFF2-40B4-BE49-F238E27FC236}">
                        <a16:creationId xmlns:a16="http://schemas.microsoft.com/office/drawing/2014/main" id="{137025E0-92CA-2048-5889-CA8FF4C6D7C2}"/>
                      </a:ext>
                    </a:extLst>
                  </p:cNvPr>
                  <p:cNvSpPr/>
                  <p:nvPr/>
                </p:nvSpPr>
                <p:spPr>
                  <a:xfrm>
                    <a:off x="679363" y="185061"/>
                    <a:ext cx="85810" cy="116004"/>
                  </a:xfrm>
                  <a:custGeom>
                    <a:avLst/>
                    <a:gdLst>
                      <a:gd name="connsiteX0" fmla="*/ 62951 w 85810"/>
                      <a:gd name="connsiteY0" fmla="*/ 114657 h 116004"/>
                      <a:gd name="connsiteX1" fmla="*/ 1038 w 85810"/>
                      <a:gd name="connsiteY1" fmla="*/ 31790 h 116004"/>
                      <a:gd name="connsiteX2" fmla="*/ 1991 w 85810"/>
                      <a:gd name="connsiteY2" fmla="*/ 27027 h 116004"/>
                      <a:gd name="connsiteX3" fmla="*/ 14373 w 85810"/>
                      <a:gd name="connsiteY3" fmla="*/ 22265 h 116004"/>
                      <a:gd name="connsiteX4" fmla="*/ 19136 w 85810"/>
                      <a:gd name="connsiteY4" fmla="*/ 24170 h 116004"/>
                      <a:gd name="connsiteX5" fmla="*/ 66761 w 85810"/>
                      <a:gd name="connsiteY5" fmla="*/ 89892 h 116004"/>
                      <a:gd name="connsiteX6" fmla="*/ 57236 w 85810"/>
                      <a:gd name="connsiteY6" fmla="*/ 8930 h 116004"/>
                      <a:gd name="connsiteX7" fmla="*/ 59141 w 85810"/>
                      <a:gd name="connsiteY7" fmla="*/ 5120 h 116004"/>
                      <a:gd name="connsiteX8" fmla="*/ 71523 w 85810"/>
                      <a:gd name="connsiteY8" fmla="*/ 357 h 116004"/>
                      <a:gd name="connsiteX9" fmla="*/ 75333 w 85810"/>
                      <a:gd name="connsiteY9" fmla="*/ 3215 h 116004"/>
                      <a:gd name="connsiteX10" fmla="*/ 85811 w 85810"/>
                      <a:gd name="connsiteY10" fmla="*/ 106085 h 116004"/>
                      <a:gd name="connsiteX11" fmla="*/ 83906 w 85810"/>
                      <a:gd name="connsiteY11" fmla="*/ 109895 h 116004"/>
                      <a:gd name="connsiteX12" fmla="*/ 68666 w 85810"/>
                      <a:gd name="connsiteY12" fmla="*/ 115610 h 116004"/>
                      <a:gd name="connsiteX13" fmla="*/ 62951 w 85810"/>
                      <a:gd name="connsiteY13" fmla="*/ 114657 h 116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810" h="116004">
                        <a:moveTo>
                          <a:pt x="62951" y="114657"/>
                        </a:moveTo>
                        <a:lnTo>
                          <a:pt x="1038" y="31790"/>
                        </a:lnTo>
                        <a:cubicBezTo>
                          <a:pt x="-867" y="29885"/>
                          <a:pt x="86" y="27980"/>
                          <a:pt x="1991" y="27027"/>
                        </a:cubicBezTo>
                        <a:lnTo>
                          <a:pt x="14373" y="22265"/>
                        </a:lnTo>
                        <a:cubicBezTo>
                          <a:pt x="16278" y="21312"/>
                          <a:pt x="17231" y="22265"/>
                          <a:pt x="19136" y="24170"/>
                        </a:cubicBezTo>
                        <a:lnTo>
                          <a:pt x="66761" y="89892"/>
                        </a:lnTo>
                        <a:lnTo>
                          <a:pt x="57236" y="8930"/>
                        </a:lnTo>
                        <a:cubicBezTo>
                          <a:pt x="57236" y="7025"/>
                          <a:pt x="58188" y="5120"/>
                          <a:pt x="59141" y="5120"/>
                        </a:cubicBezTo>
                        <a:lnTo>
                          <a:pt x="71523" y="357"/>
                        </a:lnTo>
                        <a:cubicBezTo>
                          <a:pt x="73428" y="-595"/>
                          <a:pt x="75333" y="357"/>
                          <a:pt x="75333" y="3215"/>
                        </a:cubicBezTo>
                        <a:lnTo>
                          <a:pt x="85811" y="106085"/>
                        </a:lnTo>
                        <a:cubicBezTo>
                          <a:pt x="85811" y="107990"/>
                          <a:pt x="84858" y="109895"/>
                          <a:pt x="83906" y="109895"/>
                        </a:cubicBezTo>
                        <a:lnTo>
                          <a:pt x="68666" y="115610"/>
                        </a:lnTo>
                        <a:cubicBezTo>
                          <a:pt x="65808" y="116562"/>
                          <a:pt x="64856" y="115610"/>
                          <a:pt x="62951" y="11465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5" name="Freeform 244">
                    <a:extLst>
                      <a:ext uri="{FF2B5EF4-FFF2-40B4-BE49-F238E27FC236}">
                        <a16:creationId xmlns:a16="http://schemas.microsoft.com/office/drawing/2014/main" id="{B7FA27D1-A54B-86D1-BE02-07DEF5F279E7}"/>
                      </a:ext>
                    </a:extLst>
                  </p:cNvPr>
                  <p:cNvSpPr/>
                  <p:nvPr/>
                </p:nvSpPr>
                <p:spPr>
                  <a:xfrm>
                    <a:off x="768032" y="174584"/>
                    <a:ext cx="47046" cy="107394"/>
                  </a:xfrm>
                  <a:custGeom>
                    <a:avLst/>
                    <a:gdLst>
                      <a:gd name="connsiteX0" fmla="*/ 1905 w 47046"/>
                      <a:gd name="connsiteY0" fmla="*/ 4167 h 107394"/>
                      <a:gd name="connsiteX1" fmla="*/ 13335 w 47046"/>
                      <a:gd name="connsiteY1" fmla="*/ 357 h 107394"/>
                      <a:gd name="connsiteX2" fmla="*/ 17145 w 47046"/>
                      <a:gd name="connsiteY2" fmla="*/ 3215 h 107394"/>
                      <a:gd name="connsiteX3" fmla="*/ 46672 w 47046"/>
                      <a:gd name="connsiteY3" fmla="*/ 98465 h 107394"/>
                      <a:gd name="connsiteX4" fmla="*/ 44767 w 47046"/>
                      <a:gd name="connsiteY4" fmla="*/ 103227 h 107394"/>
                      <a:gd name="connsiteX5" fmla="*/ 33338 w 47046"/>
                      <a:gd name="connsiteY5" fmla="*/ 107037 h 107394"/>
                      <a:gd name="connsiteX6" fmla="*/ 29527 w 47046"/>
                      <a:gd name="connsiteY6" fmla="*/ 104180 h 107394"/>
                      <a:gd name="connsiteX7" fmla="*/ 0 w 47046"/>
                      <a:gd name="connsiteY7" fmla="*/ 8930 h 107394"/>
                      <a:gd name="connsiteX8" fmla="*/ 1905 w 47046"/>
                      <a:gd name="connsiteY8" fmla="*/ 4167 h 107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46" h="107394">
                        <a:moveTo>
                          <a:pt x="1905" y="4167"/>
                        </a:moveTo>
                        <a:lnTo>
                          <a:pt x="13335" y="357"/>
                        </a:lnTo>
                        <a:cubicBezTo>
                          <a:pt x="15240" y="-595"/>
                          <a:pt x="16192" y="357"/>
                          <a:pt x="17145" y="3215"/>
                        </a:cubicBezTo>
                        <a:lnTo>
                          <a:pt x="46672" y="98465"/>
                        </a:lnTo>
                        <a:cubicBezTo>
                          <a:pt x="47625" y="100370"/>
                          <a:pt x="46672" y="102275"/>
                          <a:pt x="44767" y="103227"/>
                        </a:cubicBezTo>
                        <a:lnTo>
                          <a:pt x="33338" y="107037"/>
                        </a:lnTo>
                        <a:cubicBezTo>
                          <a:pt x="31433" y="107990"/>
                          <a:pt x="30480" y="107037"/>
                          <a:pt x="29527" y="104180"/>
                        </a:cubicBezTo>
                        <a:lnTo>
                          <a:pt x="0" y="8930"/>
                        </a:lnTo>
                        <a:cubicBezTo>
                          <a:pt x="0" y="7025"/>
                          <a:pt x="0" y="5120"/>
                          <a:pt x="1905" y="416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6" name="Freeform 245">
                    <a:extLst>
                      <a:ext uri="{FF2B5EF4-FFF2-40B4-BE49-F238E27FC236}">
                        <a16:creationId xmlns:a16="http://schemas.microsoft.com/office/drawing/2014/main" id="{E5DEC7B1-3763-4CD2-3CA9-2911679716AB}"/>
                      </a:ext>
                    </a:extLst>
                  </p:cNvPr>
                  <p:cNvSpPr/>
                  <p:nvPr/>
                </p:nvSpPr>
                <p:spPr>
                  <a:xfrm>
                    <a:off x="813005" y="154752"/>
                    <a:ext cx="94091" cy="110057"/>
                  </a:xfrm>
                  <a:custGeom>
                    <a:avLst/>
                    <a:gdLst>
                      <a:gd name="connsiteX0" fmla="*/ 1699 w 94091"/>
                      <a:gd name="connsiteY0" fmla="*/ 65909 h 110057"/>
                      <a:gd name="connsiteX1" fmla="*/ 35037 w 94091"/>
                      <a:gd name="connsiteY1" fmla="*/ 1139 h 110057"/>
                      <a:gd name="connsiteX2" fmla="*/ 85519 w 94091"/>
                      <a:gd name="connsiteY2" fmla="*/ 26856 h 110057"/>
                      <a:gd name="connsiteX3" fmla="*/ 83614 w 94091"/>
                      <a:gd name="connsiteY3" fmla="*/ 31619 h 110057"/>
                      <a:gd name="connsiteX4" fmla="*/ 71232 w 94091"/>
                      <a:gd name="connsiteY4" fmla="*/ 34477 h 110057"/>
                      <a:gd name="connsiteX5" fmla="*/ 67422 w 94091"/>
                      <a:gd name="connsiteY5" fmla="*/ 32572 h 110057"/>
                      <a:gd name="connsiteX6" fmla="*/ 39799 w 94091"/>
                      <a:gd name="connsiteY6" fmla="*/ 21142 h 110057"/>
                      <a:gd name="connsiteX7" fmla="*/ 18844 w 94091"/>
                      <a:gd name="connsiteY7" fmla="*/ 62099 h 110057"/>
                      <a:gd name="connsiteX8" fmla="*/ 55039 w 94091"/>
                      <a:gd name="connsiteY8" fmla="*/ 89722 h 110057"/>
                      <a:gd name="connsiteX9" fmla="*/ 75042 w 94091"/>
                      <a:gd name="connsiteY9" fmla="*/ 67814 h 110057"/>
                      <a:gd name="connsiteX10" fmla="*/ 77899 w 94091"/>
                      <a:gd name="connsiteY10" fmla="*/ 64004 h 110057"/>
                      <a:gd name="connsiteX11" fmla="*/ 90282 w 94091"/>
                      <a:gd name="connsiteY11" fmla="*/ 61147 h 110057"/>
                      <a:gd name="connsiteX12" fmla="*/ 94092 w 94091"/>
                      <a:gd name="connsiteY12" fmla="*/ 64004 h 110057"/>
                      <a:gd name="connsiteX13" fmla="*/ 59802 w 94091"/>
                      <a:gd name="connsiteY13" fmla="*/ 108772 h 110057"/>
                      <a:gd name="connsiteX14" fmla="*/ 1699 w 94091"/>
                      <a:gd name="connsiteY14" fmla="*/ 65909 h 11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4091" h="110057">
                        <a:moveTo>
                          <a:pt x="1699" y="65909"/>
                        </a:moveTo>
                        <a:cubicBezTo>
                          <a:pt x="-4968" y="35429"/>
                          <a:pt x="8367" y="7806"/>
                          <a:pt x="35037" y="1139"/>
                        </a:cubicBezTo>
                        <a:cubicBezTo>
                          <a:pt x="55039" y="-3623"/>
                          <a:pt x="75042" y="6854"/>
                          <a:pt x="85519" y="26856"/>
                        </a:cubicBezTo>
                        <a:cubicBezTo>
                          <a:pt x="86472" y="28762"/>
                          <a:pt x="85519" y="30667"/>
                          <a:pt x="83614" y="31619"/>
                        </a:cubicBezTo>
                        <a:lnTo>
                          <a:pt x="71232" y="34477"/>
                        </a:lnTo>
                        <a:cubicBezTo>
                          <a:pt x="69327" y="34477"/>
                          <a:pt x="68374" y="34477"/>
                          <a:pt x="67422" y="32572"/>
                        </a:cubicBezTo>
                        <a:cubicBezTo>
                          <a:pt x="60754" y="23047"/>
                          <a:pt x="50277" y="19237"/>
                          <a:pt x="39799" y="21142"/>
                        </a:cubicBezTo>
                        <a:cubicBezTo>
                          <a:pt x="22654" y="24952"/>
                          <a:pt x="14082" y="42097"/>
                          <a:pt x="18844" y="62099"/>
                        </a:cubicBezTo>
                        <a:cubicBezTo>
                          <a:pt x="23607" y="82102"/>
                          <a:pt x="37894" y="93532"/>
                          <a:pt x="55039" y="89722"/>
                        </a:cubicBezTo>
                        <a:cubicBezTo>
                          <a:pt x="65517" y="86864"/>
                          <a:pt x="73137" y="79244"/>
                          <a:pt x="75042" y="67814"/>
                        </a:cubicBezTo>
                        <a:cubicBezTo>
                          <a:pt x="75042" y="65909"/>
                          <a:pt x="75994" y="64956"/>
                          <a:pt x="77899" y="64004"/>
                        </a:cubicBezTo>
                        <a:lnTo>
                          <a:pt x="90282" y="61147"/>
                        </a:lnTo>
                        <a:cubicBezTo>
                          <a:pt x="92187" y="61147"/>
                          <a:pt x="94092" y="62099"/>
                          <a:pt x="94092" y="64004"/>
                        </a:cubicBezTo>
                        <a:cubicBezTo>
                          <a:pt x="94092" y="85912"/>
                          <a:pt x="79804" y="104962"/>
                          <a:pt x="59802" y="108772"/>
                        </a:cubicBezTo>
                        <a:cubicBezTo>
                          <a:pt x="33132" y="115439"/>
                          <a:pt x="8367" y="95437"/>
                          <a:pt x="1699" y="6590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7" name="Freeform 246">
                    <a:extLst>
                      <a:ext uri="{FF2B5EF4-FFF2-40B4-BE49-F238E27FC236}">
                        <a16:creationId xmlns:a16="http://schemas.microsoft.com/office/drawing/2014/main" id="{8E1F4FE4-E110-F2F1-24EA-B3CC7E0F2543}"/>
                      </a:ext>
                    </a:extLst>
                  </p:cNvPr>
                  <p:cNvSpPr/>
                  <p:nvPr/>
                </p:nvSpPr>
                <p:spPr>
                  <a:xfrm>
                    <a:off x="909954" y="138746"/>
                    <a:ext cx="66675" cy="111442"/>
                  </a:xfrm>
                  <a:custGeom>
                    <a:avLst/>
                    <a:gdLst>
                      <a:gd name="connsiteX0" fmla="*/ 64770 w 66675"/>
                      <a:gd name="connsiteY0" fmla="*/ 89535 h 111442"/>
                      <a:gd name="connsiteX1" fmla="*/ 66675 w 66675"/>
                      <a:gd name="connsiteY1" fmla="*/ 101918 h 111442"/>
                      <a:gd name="connsiteX2" fmla="*/ 63817 w 66675"/>
                      <a:gd name="connsiteY2" fmla="*/ 105728 h 111442"/>
                      <a:gd name="connsiteX3" fmla="*/ 19050 w 66675"/>
                      <a:gd name="connsiteY3" fmla="*/ 111443 h 111442"/>
                      <a:gd name="connsiteX4" fmla="*/ 16192 w 66675"/>
                      <a:gd name="connsiteY4" fmla="*/ 111443 h 111442"/>
                      <a:gd name="connsiteX5" fmla="*/ 12383 w 66675"/>
                      <a:gd name="connsiteY5" fmla="*/ 108585 h 111442"/>
                      <a:gd name="connsiteX6" fmla="*/ 0 w 66675"/>
                      <a:gd name="connsiteY6" fmla="*/ 9525 h 111442"/>
                      <a:gd name="connsiteX7" fmla="*/ 2858 w 66675"/>
                      <a:gd name="connsiteY7" fmla="*/ 5715 h 111442"/>
                      <a:gd name="connsiteX8" fmla="*/ 17145 w 66675"/>
                      <a:gd name="connsiteY8" fmla="*/ 3810 h 111442"/>
                      <a:gd name="connsiteX9" fmla="*/ 49530 w 66675"/>
                      <a:gd name="connsiteY9" fmla="*/ 0 h 111442"/>
                      <a:gd name="connsiteX10" fmla="*/ 53340 w 66675"/>
                      <a:gd name="connsiteY10" fmla="*/ 2858 h 111442"/>
                      <a:gd name="connsiteX11" fmla="*/ 55245 w 66675"/>
                      <a:gd name="connsiteY11" fmla="*/ 15240 h 111442"/>
                      <a:gd name="connsiteX12" fmla="*/ 52388 w 66675"/>
                      <a:gd name="connsiteY12" fmla="*/ 19050 h 111442"/>
                      <a:gd name="connsiteX13" fmla="*/ 20003 w 66675"/>
                      <a:gd name="connsiteY13" fmla="*/ 22860 h 111442"/>
                      <a:gd name="connsiteX14" fmla="*/ 22860 w 66675"/>
                      <a:gd name="connsiteY14" fmla="*/ 45720 h 111442"/>
                      <a:gd name="connsiteX15" fmla="*/ 51435 w 66675"/>
                      <a:gd name="connsiteY15" fmla="*/ 41910 h 111442"/>
                      <a:gd name="connsiteX16" fmla="*/ 55245 w 66675"/>
                      <a:gd name="connsiteY16" fmla="*/ 44768 h 111442"/>
                      <a:gd name="connsiteX17" fmla="*/ 57150 w 66675"/>
                      <a:gd name="connsiteY17" fmla="*/ 57150 h 111442"/>
                      <a:gd name="connsiteX18" fmla="*/ 54292 w 66675"/>
                      <a:gd name="connsiteY18" fmla="*/ 60960 h 111442"/>
                      <a:gd name="connsiteX19" fmla="*/ 25717 w 66675"/>
                      <a:gd name="connsiteY19" fmla="*/ 64770 h 111442"/>
                      <a:gd name="connsiteX20" fmla="*/ 28575 w 66675"/>
                      <a:gd name="connsiteY20" fmla="*/ 88583 h 111442"/>
                      <a:gd name="connsiteX21" fmla="*/ 60960 w 66675"/>
                      <a:gd name="connsiteY21" fmla="*/ 84773 h 111442"/>
                      <a:gd name="connsiteX22" fmla="*/ 64770 w 66675"/>
                      <a:gd name="connsiteY22" fmla="*/ 89535 h 111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11442">
                        <a:moveTo>
                          <a:pt x="64770" y="89535"/>
                        </a:moveTo>
                        <a:lnTo>
                          <a:pt x="66675" y="101918"/>
                        </a:lnTo>
                        <a:cubicBezTo>
                          <a:pt x="66675" y="103823"/>
                          <a:pt x="65723" y="105728"/>
                          <a:pt x="63817" y="105728"/>
                        </a:cubicBezTo>
                        <a:lnTo>
                          <a:pt x="19050" y="111443"/>
                        </a:lnTo>
                        <a:lnTo>
                          <a:pt x="16192" y="111443"/>
                        </a:lnTo>
                        <a:cubicBezTo>
                          <a:pt x="14288" y="111443"/>
                          <a:pt x="13335" y="110490"/>
                          <a:pt x="12383" y="108585"/>
                        </a:cubicBezTo>
                        <a:lnTo>
                          <a:pt x="0" y="9525"/>
                        </a:lnTo>
                        <a:cubicBezTo>
                          <a:pt x="0" y="7620"/>
                          <a:pt x="953" y="5715"/>
                          <a:pt x="2858" y="5715"/>
                        </a:cubicBezTo>
                        <a:lnTo>
                          <a:pt x="17145" y="3810"/>
                        </a:lnTo>
                        <a:lnTo>
                          <a:pt x="49530" y="0"/>
                        </a:lnTo>
                        <a:cubicBezTo>
                          <a:pt x="51435" y="0"/>
                          <a:pt x="52388" y="953"/>
                          <a:pt x="53340" y="2858"/>
                        </a:cubicBezTo>
                        <a:lnTo>
                          <a:pt x="55245" y="15240"/>
                        </a:lnTo>
                        <a:cubicBezTo>
                          <a:pt x="55245" y="17145"/>
                          <a:pt x="54292" y="19050"/>
                          <a:pt x="52388" y="19050"/>
                        </a:cubicBezTo>
                        <a:lnTo>
                          <a:pt x="20003" y="22860"/>
                        </a:lnTo>
                        <a:lnTo>
                          <a:pt x="22860" y="45720"/>
                        </a:lnTo>
                        <a:lnTo>
                          <a:pt x="51435" y="41910"/>
                        </a:lnTo>
                        <a:cubicBezTo>
                          <a:pt x="53340" y="41910"/>
                          <a:pt x="54292" y="42863"/>
                          <a:pt x="55245" y="44768"/>
                        </a:cubicBezTo>
                        <a:lnTo>
                          <a:pt x="57150" y="57150"/>
                        </a:lnTo>
                        <a:cubicBezTo>
                          <a:pt x="57150" y="59055"/>
                          <a:pt x="56198" y="60960"/>
                          <a:pt x="54292" y="60960"/>
                        </a:cubicBezTo>
                        <a:lnTo>
                          <a:pt x="25717" y="64770"/>
                        </a:lnTo>
                        <a:lnTo>
                          <a:pt x="28575" y="88583"/>
                        </a:lnTo>
                        <a:lnTo>
                          <a:pt x="60960" y="84773"/>
                        </a:lnTo>
                        <a:cubicBezTo>
                          <a:pt x="62865" y="86678"/>
                          <a:pt x="63817" y="87630"/>
                          <a:pt x="64770" y="89535"/>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75" name="Graphic 4">
                  <a:extLst>
                    <a:ext uri="{FF2B5EF4-FFF2-40B4-BE49-F238E27FC236}">
                      <a16:creationId xmlns:a16="http://schemas.microsoft.com/office/drawing/2014/main" id="{E60E14C7-564D-211F-9A13-00A77B79F4C5}"/>
                    </a:ext>
                  </a:extLst>
                </p:cNvPr>
                <p:cNvGrpSpPr/>
                <p:nvPr/>
              </p:nvGrpSpPr>
              <p:grpSpPr>
                <a:xfrm>
                  <a:off x="1191520" y="147065"/>
                  <a:ext cx="749991" cy="723574"/>
                  <a:chOff x="1191520" y="147065"/>
                  <a:chExt cx="749991" cy="723574"/>
                </a:xfrm>
                <a:solidFill>
                  <a:srgbClr val="FFFFFF"/>
                </a:solidFill>
              </p:grpSpPr>
              <p:sp>
                <p:nvSpPr>
                  <p:cNvPr id="221" name="Freeform 220">
                    <a:extLst>
                      <a:ext uri="{FF2B5EF4-FFF2-40B4-BE49-F238E27FC236}">
                        <a16:creationId xmlns:a16="http://schemas.microsoft.com/office/drawing/2014/main" id="{48259E40-1509-7F7E-A8C8-F154B44C29EC}"/>
                      </a:ext>
                    </a:extLst>
                  </p:cNvPr>
                  <p:cNvSpPr/>
                  <p:nvPr/>
                </p:nvSpPr>
                <p:spPr>
                  <a:xfrm>
                    <a:off x="1191520" y="147065"/>
                    <a:ext cx="62680" cy="110044"/>
                  </a:xfrm>
                  <a:custGeom>
                    <a:avLst/>
                    <a:gdLst>
                      <a:gd name="connsiteX0" fmla="*/ 62286 w 62680"/>
                      <a:gd name="connsiteY0" fmla="*/ 14541 h 110044"/>
                      <a:gd name="connsiteX1" fmla="*/ 59429 w 62680"/>
                      <a:gd name="connsiteY1" fmla="*/ 26923 h 110044"/>
                      <a:gd name="connsiteX2" fmla="*/ 55619 w 62680"/>
                      <a:gd name="connsiteY2" fmla="*/ 29781 h 110044"/>
                      <a:gd name="connsiteX3" fmla="*/ 37521 w 62680"/>
                      <a:gd name="connsiteY3" fmla="*/ 25971 h 110044"/>
                      <a:gd name="connsiteX4" fmla="*/ 21329 w 62680"/>
                      <a:gd name="connsiteY4" fmla="*/ 106933 h 110044"/>
                      <a:gd name="connsiteX5" fmla="*/ 17519 w 62680"/>
                      <a:gd name="connsiteY5" fmla="*/ 109791 h 110044"/>
                      <a:gd name="connsiteX6" fmla="*/ 6089 w 62680"/>
                      <a:gd name="connsiteY6" fmla="*/ 107886 h 110044"/>
                      <a:gd name="connsiteX7" fmla="*/ 4184 w 62680"/>
                      <a:gd name="connsiteY7" fmla="*/ 104076 h 110044"/>
                      <a:gd name="connsiteX8" fmla="*/ 20376 w 62680"/>
                      <a:gd name="connsiteY8" fmla="*/ 23113 h 110044"/>
                      <a:gd name="connsiteX9" fmla="*/ 2279 w 62680"/>
                      <a:gd name="connsiteY9" fmla="*/ 19303 h 110044"/>
                      <a:gd name="connsiteX10" fmla="*/ 374 w 62680"/>
                      <a:gd name="connsiteY10" fmla="*/ 15493 h 110044"/>
                      <a:gd name="connsiteX11" fmla="*/ 3231 w 62680"/>
                      <a:gd name="connsiteY11" fmla="*/ 3111 h 110044"/>
                      <a:gd name="connsiteX12" fmla="*/ 7041 w 62680"/>
                      <a:gd name="connsiteY12" fmla="*/ 253 h 110044"/>
                      <a:gd name="connsiteX13" fmla="*/ 43236 w 62680"/>
                      <a:gd name="connsiteY13" fmla="*/ 6921 h 110044"/>
                      <a:gd name="connsiteX14" fmla="*/ 61334 w 62680"/>
                      <a:gd name="connsiteY14" fmla="*/ 10731 h 110044"/>
                      <a:gd name="connsiteX15" fmla="*/ 62286 w 62680"/>
                      <a:gd name="connsiteY15" fmla="*/ 14541 h 110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680" h="110044">
                        <a:moveTo>
                          <a:pt x="62286" y="14541"/>
                        </a:moveTo>
                        <a:lnTo>
                          <a:pt x="59429" y="26923"/>
                        </a:lnTo>
                        <a:cubicBezTo>
                          <a:pt x="59429" y="28828"/>
                          <a:pt x="57524" y="30733"/>
                          <a:pt x="55619" y="29781"/>
                        </a:cubicBezTo>
                        <a:lnTo>
                          <a:pt x="37521" y="25971"/>
                        </a:lnTo>
                        <a:lnTo>
                          <a:pt x="21329" y="106933"/>
                        </a:lnTo>
                        <a:cubicBezTo>
                          <a:pt x="21329" y="108838"/>
                          <a:pt x="19424" y="110743"/>
                          <a:pt x="17519" y="109791"/>
                        </a:cubicBezTo>
                        <a:lnTo>
                          <a:pt x="6089" y="107886"/>
                        </a:lnTo>
                        <a:cubicBezTo>
                          <a:pt x="4184" y="107886"/>
                          <a:pt x="3231" y="105981"/>
                          <a:pt x="4184" y="104076"/>
                        </a:cubicBezTo>
                        <a:lnTo>
                          <a:pt x="20376" y="23113"/>
                        </a:lnTo>
                        <a:lnTo>
                          <a:pt x="2279" y="19303"/>
                        </a:lnTo>
                        <a:cubicBezTo>
                          <a:pt x="374" y="19303"/>
                          <a:pt x="-579" y="17398"/>
                          <a:pt x="374" y="15493"/>
                        </a:cubicBezTo>
                        <a:lnTo>
                          <a:pt x="3231" y="3111"/>
                        </a:lnTo>
                        <a:cubicBezTo>
                          <a:pt x="3231" y="1206"/>
                          <a:pt x="5136" y="-699"/>
                          <a:pt x="7041" y="253"/>
                        </a:cubicBezTo>
                        <a:lnTo>
                          <a:pt x="43236" y="6921"/>
                        </a:lnTo>
                        <a:lnTo>
                          <a:pt x="61334" y="10731"/>
                        </a:lnTo>
                        <a:cubicBezTo>
                          <a:pt x="62286" y="10731"/>
                          <a:pt x="63239" y="11683"/>
                          <a:pt x="62286" y="1454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2" name="Freeform 221">
                    <a:extLst>
                      <a:ext uri="{FF2B5EF4-FFF2-40B4-BE49-F238E27FC236}">
                        <a16:creationId xmlns:a16="http://schemas.microsoft.com/office/drawing/2014/main" id="{75A89417-4B94-A4EB-51E7-BA4A6CCA69D5}"/>
                      </a:ext>
                    </a:extLst>
                  </p:cNvPr>
                  <p:cNvSpPr/>
                  <p:nvPr/>
                </p:nvSpPr>
                <p:spPr>
                  <a:xfrm>
                    <a:off x="1233718" y="166947"/>
                    <a:ext cx="79143" cy="116922"/>
                  </a:xfrm>
                  <a:custGeom>
                    <a:avLst/>
                    <a:gdLst>
                      <a:gd name="connsiteX0" fmla="*/ 75333 w 79143"/>
                      <a:gd name="connsiteY0" fmla="*/ 116579 h 116922"/>
                      <a:gd name="connsiteX1" fmla="*/ 62951 w 79143"/>
                      <a:gd name="connsiteY1" fmla="*/ 112769 h 116922"/>
                      <a:gd name="connsiteX2" fmla="*/ 60093 w 79143"/>
                      <a:gd name="connsiteY2" fmla="*/ 108959 h 116922"/>
                      <a:gd name="connsiteX3" fmla="*/ 60093 w 79143"/>
                      <a:gd name="connsiteY3" fmla="*/ 91814 h 116922"/>
                      <a:gd name="connsiteX4" fmla="*/ 26756 w 79143"/>
                      <a:gd name="connsiteY4" fmla="*/ 82289 h 116922"/>
                      <a:gd name="connsiteX5" fmla="*/ 18183 w 79143"/>
                      <a:gd name="connsiteY5" fmla="*/ 96576 h 116922"/>
                      <a:gd name="connsiteX6" fmla="*/ 14373 w 79143"/>
                      <a:gd name="connsiteY6" fmla="*/ 98481 h 116922"/>
                      <a:gd name="connsiteX7" fmla="*/ 1991 w 79143"/>
                      <a:gd name="connsiteY7" fmla="*/ 94671 h 116922"/>
                      <a:gd name="connsiteX8" fmla="*/ 1038 w 79143"/>
                      <a:gd name="connsiteY8" fmla="*/ 89909 h 116922"/>
                      <a:gd name="connsiteX9" fmla="*/ 56283 w 79143"/>
                      <a:gd name="connsiteY9" fmla="*/ 2279 h 116922"/>
                      <a:gd name="connsiteX10" fmla="*/ 60093 w 79143"/>
                      <a:gd name="connsiteY10" fmla="*/ 374 h 116922"/>
                      <a:gd name="connsiteX11" fmla="*/ 76286 w 79143"/>
                      <a:gd name="connsiteY11" fmla="*/ 5136 h 116922"/>
                      <a:gd name="connsiteX12" fmla="*/ 79143 w 79143"/>
                      <a:gd name="connsiteY12" fmla="*/ 8946 h 116922"/>
                      <a:gd name="connsiteX13" fmla="*/ 79143 w 79143"/>
                      <a:gd name="connsiteY13" fmla="*/ 112769 h 116922"/>
                      <a:gd name="connsiteX14" fmla="*/ 75333 w 79143"/>
                      <a:gd name="connsiteY14" fmla="*/ 116579 h 116922"/>
                      <a:gd name="connsiteX15" fmla="*/ 60093 w 79143"/>
                      <a:gd name="connsiteY15" fmla="*/ 71811 h 116922"/>
                      <a:gd name="connsiteX16" fmla="*/ 61046 w 79143"/>
                      <a:gd name="connsiteY16" fmla="*/ 26091 h 116922"/>
                      <a:gd name="connsiteX17" fmla="*/ 37233 w 79143"/>
                      <a:gd name="connsiteY17" fmla="*/ 65144 h 116922"/>
                      <a:gd name="connsiteX18" fmla="*/ 60093 w 79143"/>
                      <a:gd name="connsiteY18" fmla="*/ 71811 h 116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9143" h="116922">
                        <a:moveTo>
                          <a:pt x="75333" y="116579"/>
                        </a:moveTo>
                        <a:lnTo>
                          <a:pt x="62951" y="112769"/>
                        </a:lnTo>
                        <a:cubicBezTo>
                          <a:pt x="61046" y="111816"/>
                          <a:pt x="60093" y="110864"/>
                          <a:pt x="60093" y="108959"/>
                        </a:cubicBezTo>
                        <a:lnTo>
                          <a:pt x="60093" y="91814"/>
                        </a:lnTo>
                        <a:lnTo>
                          <a:pt x="26756" y="82289"/>
                        </a:lnTo>
                        <a:lnTo>
                          <a:pt x="18183" y="96576"/>
                        </a:lnTo>
                        <a:cubicBezTo>
                          <a:pt x="17231" y="98481"/>
                          <a:pt x="15326" y="99434"/>
                          <a:pt x="14373" y="98481"/>
                        </a:cubicBezTo>
                        <a:lnTo>
                          <a:pt x="1991" y="94671"/>
                        </a:lnTo>
                        <a:cubicBezTo>
                          <a:pt x="86" y="93719"/>
                          <a:pt x="-867" y="92766"/>
                          <a:pt x="1038" y="89909"/>
                        </a:cubicBezTo>
                        <a:lnTo>
                          <a:pt x="56283" y="2279"/>
                        </a:lnTo>
                        <a:cubicBezTo>
                          <a:pt x="57236" y="374"/>
                          <a:pt x="59141" y="-579"/>
                          <a:pt x="60093" y="374"/>
                        </a:cubicBezTo>
                        <a:lnTo>
                          <a:pt x="76286" y="5136"/>
                        </a:lnTo>
                        <a:cubicBezTo>
                          <a:pt x="78191" y="5136"/>
                          <a:pt x="79143" y="7041"/>
                          <a:pt x="79143" y="8946"/>
                        </a:cubicBezTo>
                        <a:lnTo>
                          <a:pt x="79143" y="112769"/>
                        </a:lnTo>
                        <a:cubicBezTo>
                          <a:pt x="78191" y="116579"/>
                          <a:pt x="77238" y="117531"/>
                          <a:pt x="75333" y="116579"/>
                        </a:cubicBezTo>
                        <a:close/>
                        <a:moveTo>
                          <a:pt x="60093" y="71811"/>
                        </a:moveTo>
                        <a:lnTo>
                          <a:pt x="61046" y="26091"/>
                        </a:lnTo>
                        <a:lnTo>
                          <a:pt x="37233" y="65144"/>
                        </a:lnTo>
                        <a:lnTo>
                          <a:pt x="60093" y="71811"/>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3" name="Freeform 222">
                    <a:extLst>
                      <a:ext uri="{FF2B5EF4-FFF2-40B4-BE49-F238E27FC236}">
                        <a16:creationId xmlns:a16="http://schemas.microsoft.com/office/drawing/2014/main" id="{6432DF79-62AE-5AFB-CAEC-0379F620F819}"/>
                      </a:ext>
                    </a:extLst>
                  </p:cNvPr>
                  <p:cNvSpPr/>
                  <p:nvPr/>
                </p:nvSpPr>
                <p:spPr>
                  <a:xfrm>
                    <a:off x="1323339" y="189807"/>
                    <a:ext cx="86986" cy="125398"/>
                  </a:xfrm>
                  <a:custGeom>
                    <a:avLst/>
                    <a:gdLst>
                      <a:gd name="connsiteX0" fmla="*/ 63817 w 86986"/>
                      <a:gd name="connsiteY0" fmla="*/ 125151 h 125398"/>
                      <a:gd name="connsiteX1" fmla="*/ 51435 w 86986"/>
                      <a:gd name="connsiteY1" fmla="*/ 120389 h 125398"/>
                      <a:gd name="connsiteX2" fmla="*/ 48577 w 86986"/>
                      <a:gd name="connsiteY2" fmla="*/ 116579 h 125398"/>
                      <a:gd name="connsiteX3" fmla="*/ 39052 w 86986"/>
                      <a:gd name="connsiteY3" fmla="*/ 75621 h 125398"/>
                      <a:gd name="connsiteX4" fmla="*/ 28575 w 86986"/>
                      <a:gd name="connsiteY4" fmla="*/ 71811 h 125398"/>
                      <a:gd name="connsiteX5" fmla="*/ 16192 w 86986"/>
                      <a:gd name="connsiteY5" fmla="*/ 102291 h 125398"/>
                      <a:gd name="connsiteX6" fmla="*/ 12382 w 86986"/>
                      <a:gd name="connsiteY6" fmla="*/ 104196 h 125398"/>
                      <a:gd name="connsiteX7" fmla="*/ 1905 w 86986"/>
                      <a:gd name="connsiteY7" fmla="*/ 99434 h 125398"/>
                      <a:gd name="connsiteX8" fmla="*/ 0 w 86986"/>
                      <a:gd name="connsiteY8" fmla="*/ 94671 h 125398"/>
                      <a:gd name="connsiteX9" fmla="*/ 37147 w 86986"/>
                      <a:gd name="connsiteY9" fmla="*/ 2279 h 125398"/>
                      <a:gd name="connsiteX10" fmla="*/ 40957 w 86986"/>
                      <a:gd name="connsiteY10" fmla="*/ 374 h 125398"/>
                      <a:gd name="connsiteX11" fmla="*/ 54292 w 86986"/>
                      <a:gd name="connsiteY11" fmla="*/ 6089 h 125398"/>
                      <a:gd name="connsiteX12" fmla="*/ 69532 w 86986"/>
                      <a:gd name="connsiteY12" fmla="*/ 12756 h 125398"/>
                      <a:gd name="connsiteX13" fmla="*/ 83820 w 86986"/>
                      <a:gd name="connsiteY13" fmla="*/ 56571 h 125398"/>
                      <a:gd name="connsiteX14" fmla="*/ 56197 w 86986"/>
                      <a:gd name="connsiteY14" fmla="*/ 78479 h 125398"/>
                      <a:gd name="connsiteX15" fmla="*/ 65722 w 86986"/>
                      <a:gd name="connsiteY15" fmla="*/ 121341 h 125398"/>
                      <a:gd name="connsiteX16" fmla="*/ 63817 w 86986"/>
                      <a:gd name="connsiteY16" fmla="*/ 125151 h 125398"/>
                      <a:gd name="connsiteX17" fmla="*/ 35242 w 86986"/>
                      <a:gd name="connsiteY17" fmla="*/ 53714 h 125398"/>
                      <a:gd name="connsiteX18" fmla="*/ 50482 w 86986"/>
                      <a:gd name="connsiteY18" fmla="*/ 60381 h 125398"/>
                      <a:gd name="connsiteX19" fmla="*/ 67627 w 86986"/>
                      <a:gd name="connsiteY19" fmla="*/ 50856 h 125398"/>
                      <a:gd name="connsiteX20" fmla="*/ 61913 w 86986"/>
                      <a:gd name="connsiteY20" fmla="*/ 31806 h 125398"/>
                      <a:gd name="connsiteX21" fmla="*/ 46672 w 86986"/>
                      <a:gd name="connsiteY21" fmla="*/ 25139 h 125398"/>
                      <a:gd name="connsiteX22" fmla="*/ 35242 w 86986"/>
                      <a:gd name="connsiteY22" fmla="*/ 53714 h 125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6986" h="125398">
                        <a:moveTo>
                          <a:pt x="63817" y="125151"/>
                        </a:moveTo>
                        <a:lnTo>
                          <a:pt x="51435" y="120389"/>
                        </a:lnTo>
                        <a:cubicBezTo>
                          <a:pt x="49530" y="119436"/>
                          <a:pt x="48577" y="118484"/>
                          <a:pt x="48577" y="116579"/>
                        </a:cubicBezTo>
                        <a:lnTo>
                          <a:pt x="39052" y="75621"/>
                        </a:lnTo>
                        <a:lnTo>
                          <a:pt x="28575" y="71811"/>
                        </a:lnTo>
                        <a:lnTo>
                          <a:pt x="16192" y="102291"/>
                        </a:lnTo>
                        <a:cubicBezTo>
                          <a:pt x="15240" y="104196"/>
                          <a:pt x="14288" y="105149"/>
                          <a:pt x="12382" y="104196"/>
                        </a:cubicBezTo>
                        <a:lnTo>
                          <a:pt x="1905" y="99434"/>
                        </a:lnTo>
                        <a:cubicBezTo>
                          <a:pt x="0" y="98481"/>
                          <a:pt x="0" y="97529"/>
                          <a:pt x="0" y="94671"/>
                        </a:cubicBezTo>
                        <a:lnTo>
                          <a:pt x="37147" y="2279"/>
                        </a:lnTo>
                        <a:cubicBezTo>
                          <a:pt x="38100" y="374"/>
                          <a:pt x="39052" y="-579"/>
                          <a:pt x="40957" y="374"/>
                        </a:cubicBezTo>
                        <a:lnTo>
                          <a:pt x="54292" y="6089"/>
                        </a:lnTo>
                        <a:lnTo>
                          <a:pt x="69532" y="12756"/>
                        </a:lnTo>
                        <a:cubicBezTo>
                          <a:pt x="84772" y="19424"/>
                          <a:pt x="91440" y="38474"/>
                          <a:pt x="83820" y="56571"/>
                        </a:cubicBezTo>
                        <a:cubicBezTo>
                          <a:pt x="79057" y="68954"/>
                          <a:pt x="67627" y="77526"/>
                          <a:pt x="56197" y="78479"/>
                        </a:cubicBezTo>
                        <a:lnTo>
                          <a:pt x="65722" y="121341"/>
                        </a:lnTo>
                        <a:cubicBezTo>
                          <a:pt x="67627" y="124199"/>
                          <a:pt x="65722" y="126104"/>
                          <a:pt x="63817" y="125151"/>
                        </a:cubicBezTo>
                        <a:close/>
                        <a:moveTo>
                          <a:pt x="35242" y="53714"/>
                        </a:moveTo>
                        <a:lnTo>
                          <a:pt x="50482" y="60381"/>
                        </a:lnTo>
                        <a:cubicBezTo>
                          <a:pt x="57150" y="63239"/>
                          <a:pt x="64770" y="58476"/>
                          <a:pt x="67627" y="50856"/>
                        </a:cubicBezTo>
                        <a:cubicBezTo>
                          <a:pt x="71438" y="42284"/>
                          <a:pt x="68580" y="33711"/>
                          <a:pt x="61913" y="31806"/>
                        </a:cubicBezTo>
                        <a:lnTo>
                          <a:pt x="46672" y="25139"/>
                        </a:lnTo>
                        <a:lnTo>
                          <a:pt x="35242" y="53714"/>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4" name="Freeform 223">
                    <a:extLst>
                      <a:ext uri="{FF2B5EF4-FFF2-40B4-BE49-F238E27FC236}">
                        <a16:creationId xmlns:a16="http://schemas.microsoft.com/office/drawing/2014/main" id="{E98854F7-03A0-3FF1-A022-885C552457AC}"/>
                      </a:ext>
                    </a:extLst>
                  </p:cNvPr>
                  <p:cNvSpPr/>
                  <p:nvPr/>
                </p:nvSpPr>
                <p:spPr>
                  <a:xfrm>
                    <a:off x="1406273" y="238908"/>
                    <a:ext cx="98997" cy="120239"/>
                  </a:xfrm>
                  <a:custGeom>
                    <a:avLst/>
                    <a:gdLst>
                      <a:gd name="connsiteX0" fmla="*/ 89468 w 98997"/>
                      <a:gd name="connsiteY0" fmla="*/ 74145 h 120239"/>
                      <a:gd name="connsiteX1" fmla="*/ 82801 w 98997"/>
                      <a:gd name="connsiteY1" fmla="*/ 87481 h 120239"/>
                      <a:gd name="connsiteX2" fmla="*/ 65656 w 98997"/>
                      <a:gd name="connsiteY2" fmla="*/ 117961 h 120239"/>
                      <a:gd name="connsiteX3" fmla="*/ 60893 w 98997"/>
                      <a:gd name="connsiteY3" fmla="*/ 119865 h 120239"/>
                      <a:gd name="connsiteX4" fmla="*/ 51368 w 98997"/>
                      <a:gd name="connsiteY4" fmla="*/ 115103 h 120239"/>
                      <a:gd name="connsiteX5" fmla="*/ 50416 w 98997"/>
                      <a:gd name="connsiteY5" fmla="*/ 110340 h 120239"/>
                      <a:gd name="connsiteX6" fmla="*/ 55178 w 98997"/>
                      <a:gd name="connsiteY6" fmla="*/ 101768 h 120239"/>
                      <a:gd name="connsiteX7" fmla="*/ 21841 w 98997"/>
                      <a:gd name="connsiteY7" fmla="*/ 101768 h 120239"/>
                      <a:gd name="connsiteX8" fmla="*/ 8506 w 98997"/>
                      <a:gd name="connsiteY8" fmla="*/ 31283 h 120239"/>
                      <a:gd name="connsiteX9" fmla="*/ 76133 w 98997"/>
                      <a:gd name="connsiteY9" fmla="*/ 5565 h 120239"/>
                      <a:gd name="connsiteX10" fmla="*/ 98041 w 98997"/>
                      <a:gd name="connsiteY10" fmla="*/ 56048 h 120239"/>
                      <a:gd name="connsiteX11" fmla="*/ 94231 w 98997"/>
                      <a:gd name="connsiteY11" fmla="*/ 57953 h 120239"/>
                      <a:gd name="connsiteX12" fmla="*/ 82801 w 98997"/>
                      <a:gd name="connsiteY12" fmla="*/ 52238 h 120239"/>
                      <a:gd name="connsiteX13" fmla="*/ 80896 w 98997"/>
                      <a:gd name="connsiteY13" fmla="*/ 48428 h 120239"/>
                      <a:gd name="connsiteX14" fmla="*/ 66608 w 98997"/>
                      <a:gd name="connsiteY14" fmla="*/ 23663 h 120239"/>
                      <a:gd name="connsiteX15" fmla="*/ 23746 w 98997"/>
                      <a:gd name="connsiteY15" fmla="*/ 40808 h 120239"/>
                      <a:gd name="connsiteX16" fmla="*/ 32318 w 98997"/>
                      <a:gd name="connsiteY16" fmla="*/ 86528 h 120239"/>
                      <a:gd name="connsiteX17" fmla="*/ 65656 w 98997"/>
                      <a:gd name="connsiteY17" fmla="*/ 79861 h 120239"/>
                      <a:gd name="connsiteX18" fmla="*/ 46606 w 98997"/>
                      <a:gd name="connsiteY18" fmla="*/ 69383 h 120239"/>
                      <a:gd name="connsiteX19" fmla="*/ 45653 w 98997"/>
                      <a:gd name="connsiteY19" fmla="*/ 64620 h 120239"/>
                      <a:gd name="connsiteX20" fmla="*/ 51368 w 98997"/>
                      <a:gd name="connsiteY20" fmla="*/ 55095 h 120239"/>
                      <a:gd name="connsiteX21" fmla="*/ 56131 w 98997"/>
                      <a:gd name="connsiteY21" fmla="*/ 53190 h 120239"/>
                      <a:gd name="connsiteX22" fmla="*/ 88516 w 98997"/>
                      <a:gd name="connsiteY22" fmla="*/ 71288 h 120239"/>
                      <a:gd name="connsiteX23" fmla="*/ 89468 w 98997"/>
                      <a:gd name="connsiteY23" fmla="*/ 74145 h 12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8997" h="120239">
                        <a:moveTo>
                          <a:pt x="89468" y="74145"/>
                        </a:moveTo>
                        <a:lnTo>
                          <a:pt x="82801" y="87481"/>
                        </a:lnTo>
                        <a:lnTo>
                          <a:pt x="65656" y="117961"/>
                        </a:lnTo>
                        <a:cubicBezTo>
                          <a:pt x="64703" y="119865"/>
                          <a:pt x="62798" y="120818"/>
                          <a:pt x="60893" y="119865"/>
                        </a:cubicBezTo>
                        <a:lnTo>
                          <a:pt x="51368" y="115103"/>
                        </a:lnTo>
                        <a:cubicBezTo>
                          <a:pt x="49463" y="114150"/>
                          <a:pt x="49463" y="112245"/>
                          <a:pt x="50416" y="110340"/>
                        </a:cubicBezTo>
                        <a:lnTo>
                          <a:pt x="55178" y="101768"/>
                        </a:lnTo>
                        <a:cubicBezTo>
                          <a:pt x="44701" y="107483"/>
                          <a:pt x="33271" y="107483"/>
                          <a:pt x="21841" y="101768"/>
                        </a:cubicBezTo>
                        <a:cubicBezTo>
                          <a:pt x="-1019" y="89386"/>
                          <a:pt x="-6734" y="58906"/>
                          <a:pt x="8506" y="31283"/>
                        </a:cubicBezTo>
                        <a:cubicBezTo>
                          <a:pt x="23746" y="3661"/>
                          <a:pt x="52321" y="-7769"/>
                          <a:pt x="76133" y="5565"/>
                        </a:cubicBezTo>
                        <a:cubicBezTo>
                          <a:pt x="94231" y="15090"/>
                          <a:pt x="101851" y="36045"/>
                          <a:pt x="98041" y="56048"/>
                        </a:cubicBezTo>
                        <a:cubicBezTo>
                          <a:pt x="97088" y="58906"/>
                          <a:pt x="96136" y="59858"/>
                          <a:pt x="94231" y="57953"/>
                        </a:cubicBezTo>
                        <a:lnTo>
                          <a:pt x="82801" y="52238"/>
                        </a:lnTo>
                        <a:cubicBezTo>
                          <a:pt x="80896" y="51286"/>
                          <a:pt x="80896" y="50333"/>
                          <a:pt x="80896" y="48428"/>
                        </a:cubicBezTo>
                        <a:cubicBezTo>
                          <a:pt x="80896" y="38903"/>
                          <a:pt x="76133" y="29378"/>
                          <a:pt x="66608" y="23663"/>
                        </a:cubicBezTo>
                        <a:cubicBezTo>
                          <a:pt x="51368" y="15090"/>
                          <a:pt x="34223" y="22711"/>
                          <a:pt x="23746" y="40808"/>
                        </a:cubicBezTo>
                        <a:cubicBezTo>
                          <a:pt x="13268" y="59858"/>
                          <a:pt x="17078" y="77956"/>
                          <a:pt x="32318" y="86528"/>
                        </a:cubicBezTo>
                        <a:cubicBezTo>
                          <a:pt x="42796" y="92243"/>
                          <a:pt x="56131" y="92243"/>
                          <a:pt x="65656" y="79861"/>
                        </a:cubicBezTo>
                        <a:lnTo>
                          <a:pt x="46606" y="69383"/>
                        </a:lnTo>
                        <a:cubicBezTo>
                          <a:pt x="44701" y="68431"/>
                          <a:pt x="44701" y="66525"/>
                          <a:pt x="45653" y="64620"/>
                        </a:cubicBezTo>
                        <a:lnTo>
                          <a:pt x="51368" y="55095"/>
                        </a:lnTo>
                        <a:cubicBezTo>
                          <a:pt x="52321" y="53190"/>
                          <a:pt x="54226" y="52238"/>
                          <a:pt x="56131" y="53190"/>
                        </a:cubicBezTo>
                        <a:lnTo>
                          <a:pt x="88516" y="71288"/>
                        </a:lnTo>
                        <a:cubicBezTo>
                          <a:pt x="90421" y="70336"/>
                          <a:pt x="91373" y="71288"/>
                          <a:pt x="89468" y="74145"/>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5" name="Freeform 224">
                    <a:extLst>
                      <a:ext uri="{FF2B5EF4-FFF2-40B4-BE49-F238E27FC236}">
                        <a16:creationId xmlns:a16="http://schemas.microsoft.com/office/drawing/2014/main" id="{D2403DC5-E4F5-54BB-952B-251341B4731F}"/>
                      </a:ext>
                    </a:extLst>
                  </p:cNvPr>
                  <p:cNvSpPr/>
                  <p:nvPr/>
                </p:nvSpPr>
                <p:spPr>
                  <a:xfrm>
                    <a:off x="1483686" y="280995"/>
                    <a:ext cx="102067" cy="116503"/>
                  </a:xfrm>
                  <a:custGeom>
                    <a:avLst/>
                    <a:gdLst>
                      <a:gd name="connsiteX0" fmla="*/ 53013 w 102067"/>
                      <a:gd name="connsiteY0" fmla="*/ 104448 h 116503"/>
                      <a:gd name="connsiteX1" fmla="*/ 45393 w 102067"/>
                      <a:gd name="connsiteY1" fmla="*/ 114926 h 116503"/>
                      <a:gd name="connsiteX2" fmla="*/ 40631 w 102067"/>
                      <a:gd name="connsiteY2" fmla="*/ 115878 h 116503"/>
                      <a:gd name="connsiteX3" fmla="*/ 3483 w 102067"/>
                      <a:gd name="connsiteY3" fmla="*/ 90161 h 116503"/>
                      <a:gd name="connsiteX4" fmla="*/ 1578 w 102067"/>
                      <a:gd name="connsiteY4" fmla="*/ 88256 h 116503"/>
                      <a:gd name="connsiteX5" fmla="*/ 626 w 102067"/>
                      <a:gd name="connsiteY5" fmla="*/ 83493 h 116503"/>
                      <a:gd name="connsiteX6" fmla="*/ 56823 w 102067"/>
                      <a:gd name="connsiteY6" fmla="*/ 1578 h 116503"/>
                      <a:gd name="connsiteX7" fmla="*/ 61586 w 102067"/>
                      <a:gd name="connsiteY7" fmla="*/ 626 h 116503"/>
                      <a:gd name="connsiteX8" fmla="*/ 73968 w 102067"/>
                      <a:gd name="connsiteY8" fmla="*/ 9198 h 116503"/>
                      <a:gd name="connsiteX9" fmla="*/ 100638 w 102067"/>
                      <a:gd name="connsiteY9" fmla="*/ 27296 h 116503"/>
                      <a:gd name="connsiteX10" fmla="*/ 100638 w 102067"/>
                      <a:gd name="connsiteY10" fmla="*/ 32058 h 116503"/>
                      <a:gd name="connsiteX11" fmla="*/ 93018 w 102067"/>
                      <a:gd name="connsiteY11" fmla="*/ 42536 h 116503"/>
                      <a:gd name="connsiteX12" fmla="*/ 88256 w 102067"/>
                      <a:gd name="connsiteY12" fmla="*/ 43488 h 116503"/>
                      <a:gd name="connsiteX13" fmla="*/ 61586 w 102067"/>
                      <a:gd name="connsiteY13" fmla="*/ 25391 h 116503"/>
                      <a:gd name="connsiteX14" fmla="*/ 48251 w 102067"/>
                      <a:gd name="connsiteY14" fmla="*/ 44441 h 116503"/>
                      <a:gd name="connsiteX15" fmla="*/ 72063 w 102067"/>
                      <a:gd name="connsiteY15" fmla="*/ 60633 h 116503"/>
                      <a:gd name="connsiteX16" fmla="*/ 72063 w 102067"/>
                      <a:gd name="connsiteY16" fmla="*/ 65396 h 116503"/>
                      <a:gd name="connsiteX17" fmla="*/ 65396 w 102067"/>
                      <a:gd name="connsiteY17" fmla="*/ 75873 h 116503"/>
                      <a:gd name="connsiteX18" fmla="*/ 60633 w 102067"/>
                      <a:gd name="connsiteY18" fmla="*/ 76826 h 116503"/>
                      <a:gd name="connsiteX19" fmla="*/ 36821 w 102067"/>
                      <a:gd name="connsiteY19" fmla="*/ 60633 h 116503"/>
                      <a:gd name="connsiteX20" fmla="*/ 23486 w 102067"/>
                      <a:gd name="connsiteY20" fmla="*/ 80636 h 116503"/>
                      <a:gd name="connsiteX21" fmla="*/ 50156 w 102067"/>
                      <a:gd name="connsiteY21" fmla="*/ 99686 h 116503"/>
                      <a:gd name="connsiteX22" fmla="*/ 53013 w 102067"/>
                      <a:gd name="connsiteY22" fmla="*/ 104448 h 116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2067" h="116503">
                        <a:moveTo>
                          <a:pt x="53013" y="104448"/>
                        </a:moveTo>
                        <a:lnTo>
                          <a:pt x="45393" y="114926"/>
                        </a:lnTo>
                        <a:cubicBezTo>
                          <a:pt x="44441" y="116831"/>
                          <a:pt x="42536" y="116831"/>
                          <a:pt x="40631" y="115878"/>
                        </a:cubicBezTo>
                        <a:lnTo>
                          <a:pt x="3483" y="90161"/>
                        </a:lnTo>
                        <a:lnTo>
                          <a:pt x="1578" y="88256"/>
                        </a:lnTo>
                        <a:cubicBezTo>
                          <a:pt x="-327" y="87303"/>
                          <a:pt x="-327" y="85398"/>
                          <a:pt x="626" y="83493"/>
                        </a:cubicBezTo>
                        <a:lnTo>
                          <a:pt x="56823" y="1578"/>
                        </a:lnTo>
                        <a:cubicBezTo>
                          <a:pt x="57776" y="-327"/>
                          <a:pt x="59681" y="-327"/>
                          <a:pt x="61586" y="626"/>
                        </a:cubicBezTo>
                        <a:lnTo>
                          <a:pt x="73968" y="9198"/>
                        </a:lnTo>
                        <a:lnTo>
                          <a:pt x="100638" y="27296"/>
                        </a:lnTo>
                        <a:cubicBezTo>
                          <a:pt x="102543" y="28248"/>
                          <a:pt x="102543" y="30153"/>
                          <a:pt x="100638" y="32058"/>
                        </a:cubicBezTo>
                        <a:lnTo>
                          <a:pt x="93018" y="42536"/>
                        </a:lnTo>
                        <a:cubicBezTo>
                          <a:pt x="92066" y="44441"/>
                          <a:pt x="90161" y="44441"/>
                          <a:pt x="88256" y="43488"/>
                        </a:cubicBezTo>
                        <a:lnTo>
                          <a:pt x="61586" y="25391"/>
                        </a:lnTo>
                        <a:lnTo>
                          <a:pt x="48251" y="44441"/>
                        </a:lnTo>
                        <a:lnTo>
                          <a:pt x="72063" y="60633"/>
                        </a:lnTo>
                        <a:cubicBezTo>
                          <a:pt x="73968" y="61586"/>
                          <a:pt x="73968" y="63491"/>
                          <a:pt x="72063" y="65396"/>
                        </a:cubicBezTo>
                        <a:lnTo>
                          <a:pt x="65396" y="75873"/>
                        </a:lnTo>
                        <a:cubicBezTo>
                          <a:pt x="64443" y="77778"/>
                          <a:pt x="62538" y="77778"/>
                          <a:pt x="60633" y="76826"/>
                        </a:cubicBezTo>
                        <a:lnTo>
                          <a:pt x="36821" y="60633"/>
                        </a:lnTo>
                        <a:lnTo>
                          <a:pt x="23486" y="80636"/>
                        </a:lnTo>
                        <a:lnTo>
                          <a:pt x="50156" y="99686"/>
                        </a:lnTo>
                        <a:cubicBezTo>
                          <a:pt x="54918" y="101591"/>
                          <a:pt x="54918" y="102543"/>
                          <a:pt x="53013" y="10444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6" name="Freeform 225">
                    <a:extLst>
                      <a:ext uri="{FF2B5EF4-FFF2-40B4-BE49-F238E27FC236}">
                        <a16:creationId xmlns:a16="http://schemas.microsoft.com/office/drawing/2014/main" id="{BF1F91A3-65D1-A381-01B5-2339B6A4231D}"/>
                      </a:ext>
                    </a:extLst>
                  </p:cNvPr>
                  <p:cNvSpPr/>
                  <p:nvPr/>
                </p:nvSpPr>
                <p:spPr>
                  <a:xfrm>
                    <a:off x="1552415" y="321953"/>
                    <a:ext cx="95726" cy="105073"/>
                  </a:xfrm>
                  <a:custGeom>
                    <a:avLst/>
                    <a:gdLst>
                      <a:gd name="connsiteX0" fmla="*/ 94774 w 95726"/>
                      <a:gd name="connsiteY0" fmla="*/ 41583 h 105073"/>
                      <a:gd name="connsiteX1" fmla="*/ 86201 w 95726"/>
                      <a:gd name="connsiteY1" fmla="*/ 51108 h 105073"/>
                      <a:gd name="connsiteX2" fmla="*/ 81439 w 95726"/>
                      <a:gd name="connsiteY2" fmla="*/ 52061 h 105073"/>
                      <a:gd name="connsiteX3" fmla="*/ 67151 w 95726"/>
                      <a:gd name="connsiteY3" fmla="*/ 39678 h 105073"/>
                      <a:gd name="connsiteX4" fmla="*/ 14764 w 95726"/>
                      <a:gd name="connsiteY4" fmla="*/ 103496 h 105073"/>
                      <a:gd name="connsiteX5" fmla="*/ 10001 w 95726"/>
                      <a:gd name="connsiteY5" fmla="*/ 104448 h 105073"/>
                      <a:gd name="connsiteX6" fmla="*/ 1429 w 95726"/>
                      <a:gd name="connsiteY6" fmla="*/ 96828 h 105073"/>
                      <a:gd name="connsiteX7" fmla="*/ 1429 w 95726"/>
                      <a:gd name="connsiteY7" fmla="*/ 92066 h 105073"/>
                      <a:gd name="connsiteX8" fmla="*/ 53816 w 95726"/>
                      <a:gd name="connsiteY8" fmla="*/ 28248 h 105073"/>
                      <a:gd name="connsiteX9" fmla="*/ 39529 w 95726"/>
                      <a:gd name="connsiteY9" fmla="*/ 15866 h 105073"/>
                      <a:gd name="connsiteX10" fmla="*/ 39529 w 95726"/>
                      <a:gd name="connsiteY10" fmla="*/ 11103 h 105073"/>
                      <a:gd name="connsiteX11" fmla="*/ 48101 w 95726"/>
                      <a:gd name="connsiteY11" fmla="*/ 1578 h 105073"/>
                      <a:gd name="connsiteX12" fmla="*/ 52864 w 95726"/>
                      <a:gd name="connsiteY12" fmla="*/ 626 h 105073"/>
                      <a:gd name="connsiteX13" fmla="*/ 81439 w 95726"/>
                      <a:gd name="connsiteY13" fmla="*/ 23486 h 105073"/>
                      <a:gd name="connsiteX14" fmla="*/ 95726 w 95726"/>
                      <a:gd name="connsiteY14" fmla="*/ 35868 h 105073"/>
                      <a:gd name="connsiteX15" fmla="*/ 94774 w 95726"/>
                      <a:gd name="connsiteY15" fmla="*/ 41583 h 105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726" h="105073">
                        <a:moveTo>
                          <a:pt x="94774" y="41583"/>
                        </a:moveTo>
                        <a:lnTo>
                          <a:pt x="86201" y="51108"/>
                        </a:lnTo>
                        <a:cubicBezTo>
                          <a:pt x="84296" y="53013"/>
                          <a:pt x="83344" y="53013"/>
                          <a:pt x="81439" y="52061"/>
                        </a:cubicBezTo>
                        <a:lnTo>
                          <a:pt x="67151" y="39678"/>
                        </a:lnTo>
                        <a:lnTo>
                          <a:pt x="14764" y="103496"/>
                        </a:lnTo>
                        <a:cubicBezTo>
                          <a:pt x="12859" y="105401"/>
                          <a:pt x="11906" y="105401"/>
                          <a:pt x="10001" y="104448"/>
                        </a:cubicBezTo>
                        <a:lnTo>
                          <a:pt x="1429" y="96828"/>
                        </a:lnTo>
                        <a:cubicBezTo>
                          <a:pt x="-476" y="95876"/>
                          <a:pt x="-476" y="93971"/>
                          <a:pt x="1429" y="92066"/>
                        </a:cubicBezTo>
                        <a:lnTo>
                          <a:pt x="53816" y="28248"/>
                        </a:lnTo>
                        <a:lnTo>
                          <a:pt x="39529" y="15866"/>
                        </a:lnTo>
                        <a:cubicBezTo>
                          <a:pt x="37624" y="14913"/>
                          <a:pt x="37624" y="13008"/>
                          <a:pt x="39529" y="11103"/>
                        </a:cubicBezTo>
                        <a:lnTo>
                          <a:pt x="48101" y="1578"/>
                        </a:lnTo>
                        <a:cubicBezTo>
                          <a:pt x="50006" y="-327"/>
                          <a:pt x="50959" y="-327"/>
                          <a:pt x="52864" y="626"/>
                        </a:cubicBezTo>
                        <a:lnTo>
                          <a:pt x="81439" y="23486"/>
                        </a:lnTo>
                        <a:lnTo>
                          <a:pt x="95726" y="35868"/>
                        </a:lnTo>
                        <a:cubicBezTo>
                          <a:pt x="95726" y="37773"/>
                          <a:pt x="95726" y="39678"/>
                          <a:pt x="94774" y="4158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7" name="Freeform 226">
                    <a:extLst>
                      <a:ext uri="{FF2B5EF4-FFF2-40B4-BE49-F238E27FC236}">
                        <a16:creationId xmlns:a16="http://schemas.microsoft.com/office/drawing/2014/main" id="{3025E578-30B5-FD3D-6EF1-4A2BEF7958A8}"/>
                      </a:ext>
                    </a:extLst>
                  </p:cNvPr>
                  <p:cNvSpPr/>
                  <p:nvPr/>
                </p:nvSpPr>
                <p:spPr>
                  <a:xfrm>
                    <a:off x="1616083" y="404017"/>
                    <a:ext cx="136357" cy="135255"/>
                  </a:xfrm>
                  <a:custGeom>
                    <a:avLst/>
                    <a:gdLst>
                      <a:gd name="connsiteX0" fmla="*/ 134928 w 136357"/>
                      <a:gd name="connsiteY0" fmla="*/ 67151 h 135255"/>
                      <a:gd name="connsiteX1" fmla="*/ 60633 w 136357"/>
                      <a:gd name="connsiteY1" fmla="*/ 133826 h 135255"/>
                      <a:gd name="connsiteX2" fmla="*/ 55871 w 136357"/>
                      <a:gd name="connsiteY2" fmla="*/ 133826 h 135255"/>
                      <a:gd name="connsiteX3" fmla="*/ 48251 w 136357"/>
                      <a:gd name="connsiteY3" fmla="*/ 125254 h 135255"/>
                      <a:gd name="connsiteX4" fmla="*/ 49203 w 136357"/>
                      <a:gd name="connsiteY4" fmla="*/ 120491 h 135255"/>
                      <a:gd name="connsiteX5" fmla="*/ 99686 w 136357"/>
                      <a:gd name="connsiteY5" fmla="*/ 74771 h 135255"/>
                      <a:gd name="connsiteX6" fmla="*/ 48251 w 136357"/>
                      <a:gd name="connsiteY6" fmla="*/ 95726 h 135255"/>
                      <a:gd name="connsiteX7" fmla="*/ 43488 w 136357"/>
                      <a:gd name="connsiteY7" fmla="*/ 94774 h 135255"/>
                      <a:gd name="connsiteX8" fmla="*/ 37773 w 136357"/>
                      <a:gd name="connsiteY8" fmla="*/ 89059 h 135255"/>
                      <a:gd name="connsiteX9" fmla="*/ 37773 w 136357"/>
                      <a:gd name="connsiteY9" fmla="*/ 84296 h 135255"/>
                      <a:gd name="connsiteX10" fmla="*/ 63491 w 136357"/>
                      <a:gd name="connsiteY10" fmla="*/ 35719 h 135255"/>
                      <a:gd name="connsiteX11" fmla="*/ 13008 w 136357"/>
                      <a:gd name="connsiteY11" fmla="*/ 81439 h 135255"/>
                      <a:gd name="connsiteX12" fmla="*/ 8246 w 136357"/>
                      <a:gd name="connsiteY12" fmla="*/ 81439 h 135255"/>
                      <a:gd name="connsiteX13" fmla="*/ 626 w 136357"/>
                      <a:gd name="connsiteY13" fmla="*/ 72866 h 135255"/>
                      <a:gd name="connsiteX14" fmla="*/ 1578 w 136357"/>
                      <a:gd name="connsiteY14" fmla="*/ 68104 h 135255"/>
                      <a:gd name="connsiteX15" fmla="*/ 75873 w 136357"/>
                      <a:gd name="connsiteY15" fmla="*/ 1429 h 135255"/>
                      <a:gd name="connsiteX16" fmla="*/ 80636 w 136357"/>
                      <a:gd name="connsiteY16" fmla="*/ 1429 h 135255"/>
                      <a:gd name="connsiteX17" fmla="*/ 88256 w 136357"/>
                      <a:gd name="connsiteY17" fmla="*/ 10001 h 135255"/>
                      <a:gd name="connsiteX18" fmla="*/ 90161 w 136357"/>
                      <a:gd name="connsiteY18" fmla="*/ 11906 h 135255"/>
                      <a:gd name="connsiteX19" fmla="*/ 90161 w 136357"/>
                      <a:gd name="connsiteY19" fmla="*/ 16669 h 135255"/>
                      <a:gd name="connsiteX20" fmla="*/ 58728 w 136357"/>
                      <a:gd name="connsiteY20" fmla="*/ 75724 h 135255"/>
                      <a:gd name="connsiteX21" fmla="*/ 120641 w 136357"/>
                      <a:gd name="connsiteY21" fmla="*/ 50959 h 135255"/>
                      <a:gd name="connsiteX22" fmla="*/ 125403 w 136357"/>
                      <a:gd name="connsiteY22" fmla="*/ 51911 h 135255"/>
                      <a:gd name="connsiteX23" fmla="*/ 131118 w 136357"/>
                      <a:gd name="connsiteY23" fmla="*/ 58579 h 135255"/>
                      <a:gd name="connsiteX24" fmla="*/ 134928 w 136357"/>
                      <a:gd name="connsiteY24" fmla="*/ 63341 h 135255"/>
                      <a:gd name="connsiteX25" fmla="*/ 134928 w 136357"/>
                      <a:gd name="connsiteY25" fmla="*/ 67151 h 135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6357" h="135255">
                        <a:moveTo>
                          <a:pt x="134928" y="67151"/>
                        </a:moveTo>
                        <a:lnTo>
                          <a:pt x="60633" y="133826"/>
                        </a:lnTo>
                        <a:cubicBezTo>
                          <a:pt x="58728" y="135731"/>
                          <a:pt x="56823" y="135731"/>
                          <a:pt x="55871" y="133826"/>
                        </a:cubicBezTo>
                        <a:lnTo>
                          <a:pt x="48251" y="125254"/>
                        </a:lnTo>
                        <a:cubicBezTo>
                          <a:pt x="47298" y="123349"/>
                          <a:pt x="47298" y="122396"/>
                          <a:pt x="49203" y="120491"/>
                        </a:cubicBezTo>
                        <a:lnTo>
                          <a:pt x="99686" y="74771"/>
                        </a:lnTo>
                        <a:lnTo>
                          <a:pt x="48251" y="95726"/>
                        </a:lnTo>
                        <a:cubicBezTo>
                          <a:pt x="46346" y="96679"/>
                          <a:pt x="45393" y="95726"/>
                          <a:pt x="43488" y="94774"/>
                        </a:cubicBezTo>
                        <a:lnTo>
                          <a:pt x="37773" y="89059"/>
                        </a:lnTo>
                        <a:cubicBezTo>
                          <a:pt x="36821" y="88106"/>
                          <a:pt x="36821" y="86201"/>
                          <a:pt x="37773" y="84296"/>
                        </a:cubicBezTo>
                        <a:lnTo>
                          <a:pt x="63491" y="35719"/>
                        </a:lnTo>
                        <a:lnTo>
                          <a:pt x="13008" y="81439"/>
                        </a:lnTo>
                        <a:cubicBezTo>
                          <a:pt x="11103" y="83344"/>
                          <a:pt x="9198" y="83344"/>
                          <a:pt x="8246" y="81439"/>
                        </a:cubicBezTo>
                        <a:lnTo>
                          <a:pt x="626" y="72866"/>
                        </a:lnTo>
                        <a:cubicBezTo>
                          <a:pt x="-327" y="70961"/>
                          <a:pt x="-327" y="70009"/>
                          <a:pt x="1578" y="68104"/>
                        </a:cubicBezTo>
                        <a:lnTo>
                          <a:pt x="75873" y="1429"/>
                        </a:lnTo>
                        <a:cubicBezTo>
                          <a:pt x="77778" y="-476"/>
                          <a:pt x="79683" y="-476"/>
                          <a:pt x="80636" y="1429"/>
                        </a:cubicBezTo>
                        <a:lnTo>
                          <a:pt x="88256" y="10001"/>
                        </a:lnTo>
                        <a:lnTo>
                          <a:pt x="90161" y="11906"/>
                        </a:lnTo>
                        <a:cubicBezTo>
                          <a:pt x="91113" y="12859"/>
                          <a:pt x="91113" y="14764"/>
                          <a:pt x="90161" y="16669"/>
                        </a:cubicBezTo>
                        <a:lnTo>
                          <a:pt x="58728" y="75724"/>
                        </a:lnTo>
                        <a:lnTo>
                          <a:pt x="120641" y="50959"/>
                        </a:lnTo>
                        <a:cubicBezTo>
                          <a:pt x="122546" y="50006"/>
                          <a:pt x="123498" y="50959"/>
                          <a:pt x="125403" y="51911"/>
                        </a:cubicBezTo>
                        <a:lnTo>
                          <a:pt x="131118" y="58579"/>
                        </a:lnTo>
                        <a:lnTo>
                          <a:pt x="134928" y="63341"/>
                        </a:lnTo>
                        <a:cubicBezTo>
                          <a:pt x="136833" y="63341"/>
                          <a:pt x="136833" y="65246"/>
                          <a:pt x="134928" y="6715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8" name="Freeform 227">
                    <a:extLst>
                      <a:ext uri="{FF2B5EF4-FFF2-40B4-BE49-F238E27FC236}">
                        <a16:creationId xmlns:a16="http://schemas.microsoft.com/office/drawing/2014/main" id="{66EF2111-0456-CFE7-6E8A-58F4F251565E}"/>
                      </a:ext>
                    </a:extLst>
                  </p:cNvPr>
                  <p:cNvSpPr/>
                  <p:nvPr/>
                </p:nvSpPr>
                <p:spPr>
                  <a:xfrm>
                    <a:off x="1681862" y="511731"/>
                    <a:ext cx="115583" cy="102687"/>
                  </a:xfrm>
                  <a:custGeom>
                    <a:avLst/>
                    <a:gdLst>
                      <a:gd name="connsiteX0" fmla="*/ 45337 w 115583"/>
                      <a:gd name="connsiteY0" fmla="*/ 101359 h 102687"/>
                      <a:gd name="connsiteX1" fmla="*/ 37717 w 115583"/>
                      <a:gd name="connsiteY1" fmla="*/ 90882 h 102687"/>
                      <a:gd name="connsiteX2" fmla="*/ 37717 w 115583"/>
                      <a:gd name="connsiteY2" fmla="*/ 86120 h 102687"/>
                      <a:gd name="connsiteX3" fmla="*/ 48195 w 115583"/>
                      <a:gd name="connsiteY3" fmla="*/ 73737 h 102687"/>
                      <a:gd name="connsiteX4" fmla="*/ 28192 w 115583"/>
                      <a:gd name="connsiteY4" fmla="*/ 45162 h 102687"/>
                      <a:gd name="connsiteX5" fmla="*/ 12952 w 115583"/>
                      <a:gd name="connsiteY5" fmla="*/ 50877 h 102687"/>
                      <a:gd name="connsiteX6" fmla="*/ 8190 w 115583"/>
                      <a:gd name="connsiteY6" fmla="*/ 49925 h 102687"/>
                      <a:gd name="connsiteX7" fmla="*/ 570 w 115583"/>
                      <a:gd name="connsiteY7" fmla="*/ 39447 h 102687"/>
                      <a:gd name="connsiteX8" fmla="*/ 2475 w 115583"/>
                      <a:gd name="connsiteY8" fmla="*/ 34684 h 102687"/>
                      <a:gd name="connsiteX9" fmla="*/ 100582 w 115583"/>
                      <a:gd name="connsiteY9" fmla="*/ 395 h 102687"/>
                      <a:gd name="connsiteX10" fmla="*/ 105345 w 115583"/>
                      <a:gd name="connsiteY10" fmla="*/ 1347 h 102687"/>
                      <a:gd name="connsiteX11" fmla="*/ 114870 w 115583"/>
                      <a:gd name="connsiteY11" fmla="*/ 14682 h 102687"/>
                      <a:gd name="connsiteX12" fmla="*/ 114870 w 115583"/>
                      <a:gd name="connsiteY12" fmla="*/ 19445 h 102687"/>
                      <a:gd name="connsiteX13" fmla="*/ 50100 w 115583"/>
                      <a:gd name="connsiteY13" fmla="*/ 100407 h 102687"/>
                      <a:gd name="connsiteX14" fmla="*/ 45337 w 115583"/>
                      <a:gd name="connsiteY14" fmla="*/ 101359 h 102687"/>
                      <a:gd name="connsiteX15" fmla="*/ 61530 w 115583"/>
                      <a:gd name="connsiteY15" fmla="*/ 57545 h 102687"/>
                      <a:gd name="connsiteX16" fmla="*/ 91057 w 115583"/>
                      <a:gd name="connsiteY16" fmla="*/ 22302 h 102687"/>
                      <a:gd name="connsiteX17" fmla="*/ 47242 w 115583"/>
                      <a:gd name="connsiteY17" fmla="*/ 38495 h 102687"/>
                      <a:gd name="connsiteX18" fmla="*/ 61530 w 115583"/>
                      <a:gd name="connsiteY18" fmla="*/ 57545 h 102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5583" h="102687">
                        <a:moveTo>
                          <a:pt x="45337" y="101359"/>
                        </a:moveTo>
                        <a:lnTo>
                          <a:pt x="37717" y="90882"/>
                        </a:lnTo>
                        <a:cubicBezTo>
                          <a:pt x="36765" y="89930"/>
                          <a:pt x="36765" y="88025"/>
                          <a:pt x="37717" y="86120"/>
                        </a:cubicBezTo>
                        <a:lnTo>
                          <a:pt x="48195" y="73737"/>
                        </a:lnTo>
                        <a:lnTo>
                          <a:pt x="28192" y="45162"/>
                        </a:lnTo>
                        <a:lnTo>
                          <a:pt x="12952" y="50877"/>
                        </a:lnTo>
                        <a:cubicBezTo>
                          <a:pt x="11047" y="51830"/>
                          <a:pt x="9142" y="50877"/>
                          <a:pt x="8190" y="49925"/>
                        </a:cubicBezTo>
                        <a:lnTo>
                          <a:pt x="570" y="39447"/>
                        </a:lnTo>
                        <a:cubicBezTo>
                          <a:pt x="-383" y="37542"/>
                          <a:pt x="-383" y="35637"/>
                          <a:pt x="2475" y="34684"/>
                        </a:cubicBezTo>
                        <a:lnTo>
                          <a:pt x="100582" y="395"/>
                        </a:lnTo>
                        <a:cubicBezTo>
                          <a:pt x="102487" y="-558"/>
                          <a:pt x="104392" y="395"/>
                          <a:pt x="105345" y="1347"/>
                        </a:cubicBezTo>
                        <a:lnTo>
                          <a:pt x="114870" y="14682"/>
                        </a:lnTo>
                        <a:cubicBezTo>
                          <a:pt x="115822" y="15634"/>
                          <a:pt x="115822" y="17539"/>
                          <a:pt x="114870" y="19445"/>
                        </a:cubicBezTo>
                        <a:lnTo>
                          <a:pt x="50100" y="100407"/>
                        </a:lnTo>
                        <a:cubicBezTo>
                          <a:pt x="48195" y="103264"/>
                          <a:pt x="46290" y="103264"/>
                          <a:pt x="45337" y="101359"/>
                        </a:cubicBezTo>
                        <a:close/>
                        <a:moveTo>
                          <a:pt x="61530" y="57545"/>
                        </a:moveTo>
                        <a:lnTo>
                          <a:pt x="91057" y="22302"/>
                        </a:lnTo>
                        <a:lnTo>
                          <a:pt x="47242" y="38495"/>
                        </a:lnTo>
                        <a:lnTo>
                          <a:pt x="61530" y="57545"/>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9" name="Freeform 228">
                    <a:extLst>
                      <a:ext uri="{FF2B5EF4-FFF2-40B4-BE49-F238E27FC236}">
                        <a16:creationId xmlns:a16="http://schemas.microsoft.com/office/drawing/2014/main" id="{403B9A51-D008-1E0E-7A92-6195760EA4DE}"/>
                      </a:ext>
                    </a:extLst>
                  </p:cNvPr>
                  <p:cNvSpPr/>
                  <p:nvPr/>
                </p:nvSpPr>
                <p:spPr>
                  <a:xfrm>
                    <a:off x="1734445" y="572460"/>
                    <a:ext cx="112497" cy="115224"/>
                  </a:xfrm>
                  <a:custGeom>
                    <a:avLst/>
                    <a:gdLst>
                      <a:gd name="connsiteX0" fmla="*/ 33711 w 112497"/>
                      <a:gd name="connsiteY0" fmla="*/ 113973 h 115224"/>
                      <a:gd name="connsiteX1" fmla="*/ 27044 w 112497"/>
                      <a:gd name="connsiteY1" fmla="*/ 101591 h 115224"/>
                      <a:gd name="connsiteX2" fmla="*/ 27044 w 112497"/>
                      <a:gd name="connsiteY2" fmla="*/ 96828 h 115224"/>
                      <a:gd name="connsiteX3" fmla="*/ 46094 w 112497"/>
                      <a:gd name="connsiteY3" fmla="*/ 58728 h 115224"/>
                      <a:gd name="connsiteX4" fmla="*/ 40379 w 112497"/>
                      <a:gd name="connsiteY4" fmla="*/ 49203 h 115224"/>
                      <a:gd name="connsiteX5" fmla="*/ 10851 w 112497"/>
                      <a:gd name="connsiteY5" fmla="*/ 65396 h 115224"/>
                      <a:gd name="connsiteX6" fmla="*/ 6089 w 112497"/>
                      <a:gd name="connsiteY6" fmla="*/ 64443 h 115224"/>
                      <a:gd name="connsiteX7" fmla="*/ 374 w 112497"/>
                      <a:gd name="connsiteY7" fmla="*/ 53966 h 115224"/>
                      <a:gd name="connsiteX8" fmla="*/ 2279 w 112497"/>
                      <a:gd name="connsiteY8" fmla="*/ 49203 h 115224"/>
                      <a:gd name="connsiteX9" fmla="*/ 88956 w 112497"/>
                      <a:gd name="connsiteY9" fmla="*/ 626 h 115224"/>
                      <a:gd name="connsiteX10" fmla="*/ 93719 w 112497"/>
                      <a:gd name="connsiteY10" fmla="*/ 1578 h 115224"/>
                      <a:gd name="connsiteX11" fmla="*/ 101339 w 112497"/>
                      <a:gd name="connsiteY11" fmla="*/ 14913 h 115224"/>
                      <a:gd name="connsiteX12" fmla="*/ 108959 w 112497"/>
                      <a:gd name="connsiteY12" fmla="*/ 29201 h 115224"/>
                      <a:gd name="connsiteX13" fmla="*/ 92766 w 112497"/>
                      <a:gd name="connsiteY13" fmla="*/ 73016 h 115224"/>
                      <a:gd name="connsiteX14" fmla="*/ 57524 w 112497"/>
                      <a:gd name="connsiteY14" fmla="*/ 73016 h 115224"/>
                      <a:gd name="connsiteX15" fmla="*/ 38474 w 112497"/>
                      <a:gd name="connsiteY15" fmla="*/ 112068 h 115224"/>
                      <a:gd name="connsiteX16" fmla="*/ 33711 w 112497"/>
                      <a:gd name="connsiteY16" fmla="*/ 113973 h 115224"/>
                      <a:gd name="connsiteX17" fmla="*/ 56571 w 112497"/>
                      <a:gd name="connsiteY17" fmla="*/ 40631 h 115224"/>
                      <a:gd name="connsiteX18" fmla="*/ 64191 w 112497"/>
                      <a:gd name="connsiteY18" fmla="*/ 54918 h 115224"/>
                      <a:gd name="connsiteX19" fmla="*/ 84194 w 112497"/>
                      <a:gd name="connsiteY19" fmla="*/ 57776 h 115224"/>
                      <a:gd name="connsiteX20" fmla="*/ 91814 w 112497"/>
                      <a:gd name="connsiteY20" fmla="*/ 39678 h 115224"/>
                      <a:gd name="connsiteX21" fmla="*/ 84194 w 112497"/>
                      <a:gd name="connsiteY21" fmla="*/ 25391 h 115224"/>
                      <a:gd name="connsiteX22" fmla="*/ 56571 w 112497"/>
                      <a:gd name="connsiteY22" fmla="*/ 40631 h 115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2497" h="115224">
                        <a:moveTo>
                          <a:pt x="33711" y="113973"/>
                        </a:moveTo>
                        <a:lnTo>
                          <a:pt x="27044" y="101591"/>
                        </a:lnTo>
                        <a:cubicBezTo>
                          <a:pt x="26091" y="100638"/>
                          <a:pt x="26091" y="98733"/>
                          <a:pt x="27044" y="96828"/>
                        </a:cubicBezTo>
                        <a:lnTo>
                          <a:pt x="46094" y="58728"/>
                        </a:lnTo>
                        <a:lnTo>
                          <a:pt x="40379" y="49203"/>
                        </a:lnTo>
                        <a:lnTo>
                          <a:pt x="10851" y="65396"/>
                        </a:lnTo>
                        <a:cubicBezTo>
                          <a:pt x="8946" y="66348"/>
                          <a:pt x="7041" y="66348"/>
                          <a:pt x="6089" y="64443"/>
                        </a:cubicBezTo>
                        <a:lnTo>
                          <a:pt x="374" y="53966"/>
                        </a:lnTo>
                        <a:cubicBezTo>
                          <a:pt x="-579" y="52061"/>
                          <a:pt x="374" y="51108"/>
                          <a:pt x="2279" y="49203"/>
                        </a:cubicBezTo>
                        <a:lnTo>
                          <a:pt x="88956" y="626"/>
                        </a:lnTo>
                        <a:cubicBezTo>
                          <a:pt x="90861" y="-327"/>
                          <a:pt x="92766" y="-327"/>
                          <a:pt x="93719" y="1578"/>
                        </a:cubicBezTo>
                        <a:lnTo>
                          <a:pt x="101339" y="14913"/>
                        </a:lnTo>
                        <a:lnTo>
                          <a:pt x="108959" y="29201"/>
                        </a:lnTo>
                        <a:cubicBezTo>
                          <a:pt x="117531" y="43488"/>
                          <a:pt x="109911" y="63491"/>
                          <a:pt x="92766" y="73016"/>
                        </a:cubicBezTo>
                        <a:cubicBezTo>
                          <a:pt x="81336" y="79683"/>
                          <a:pt x="67049" y="79683"/>
                          <a:pt x="57524" y="73016"/>
                        </a:cubicBezTo>
                        <a:lnTo>
                          <a:pt x="38474" y="112068"/>
                        </a:lnTo>
                        <a:cubicBezTo>
                          <a:pt x="37521" y="115878"/>
                          <a:pt x="35616" y="115878"/>
                          <a:pt x="33711" y="113973"/>
                        </a:cubicBezTo>
                        <a:close/>
                        <a:moveTo>
                          <a:pt x="56571" y="40631"/>
                        </a:moveTo>
                        <a:lnTo>
                          <a:pt x="64191" y="54918"/>
                        </a:lnTo>
                        <a:cubicBezTo>
                          <a:pt x="67049" y="60633"/>
                          <a:pt x="76574" y="62538"/>
                          <a:pt x="84194" y="57776"/>
                        </a:cubicBezTo>
                        <a:cubicBezTo>
                          <a:pt x="91814" y="53013"/>
                          <a:pt x="95624" y="45393"/>
                          <a:pt x="91814" y="39678"/>
                        </a:cubicBezTo>
                        <a:lnTo>
                          <a:pt x="84194" y="25391"/>
                        </a:lnTo>
                        <a:lnTo>
                          <a:pt x="56571" y="40631"/>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0" name="Freeform 229">
                    <a:extLst>
                      <a:ext uri="{FF2B5EF4-FFF2-40B4-BE49-F238E27FC236}">
                        <a16:creationId xmlns:a16="http://schemas.microsoft.com/office/drawing/2014/main" id="{0DDD0511-086D-E6B0-E80C-EAEFEE0F0126}"/>
                      </a:ext>
                    </a:extLst>
                  </p:cNvPr>
                  <p:cNvSpPr/>
                  <p:nvPr/>
                </p:nvSpPr>
                <p:spPr>
                  <a:xfrm>
                    <a:off x="1773498" y="656511"/>
                    <a:ext cx="124555" cy="103502"/>
                  </a:xfrm>
                  <a:custGeom>
                    <a:avLst/>
                    <a:gdLst>
                      <a:gd name="connsiteX0" fmla="*/ 26091 w 124555"/>
                      <a:gd name="connsiteY0" fmla="*/ 101359 h 103502"/>
                      <a:gd name="connsiteX1" fmla="*/ 20376 w 124555"/>
                      <a:gd name="connsiteY1" fmla="*/ 88977 h 103502"/>
                      <a:gd name="connsiteX2" fmla="*/ 21329 w 124555"/>
                      <a:gd name="connsiteY2" fmla="*/ 84215 h 103502"/>
                      <a:gd name="connsiteX3" fmla="*/ 52761 w 124555"/>
                      <a:gd name="connsiteY3" fmla="*/ 36590 h 103502"/>
                      <a:gd name="connsiteX4" fmla="*/ 9899 w 124555"/>
                      <a:gd name="connsiteY4" fmla="*/ 54687 h 103502"/>
                      <a:gd name="connsiteX5" fmla="*/ 5136 w 124555"/>
                      <a:gd name="connsiteY5" fmla="*/ 53734 h 103502"/>
                      <a:gd name="connsiteX6" fmla="*/ 374 w 124555"/>
                      <a:gd name="connsiteY6" fmla="*/ 43257 h 103502"/>
                      <a:gd name="connsiteX7" fmla="*/ 2279 w 124555"/>
                      <a:gd name="connsiteY7" fmla="*/ 39447 h 103502"/>
                      <a:gd name="connsiteX8" fmla="*/ 93719 w 124555"/>
                      <a:gd name="connsiteY8" fmla="*/ 395 h 103502"/>
                      <a:gd name="connsiteX9" fmla="*/ 98481 w 124555"/>
                      <a:gd name="connsiteY9" fmla="*/ 1347 h 103502"/>
                      <a:gd name="connsiteX10" fmla="*/ 103244 w 124555"/>
                      <a:gd name="connsiteY10" fmla="*/ 11825 h 103502"/>
                      <a:gd name="connsiteX11" fmla="*/ 101339 w 124555"/>
                      <a:gd name="connsiteY11" fmla="*/ 15634 h 103502"/>
                      <a:gd name="connsiteX12" fmla="*/ 61334 w 124555"/>
                      <a:gd name="connsiteY12" fmla="*/ 32780 h 103502"/>
                      <a:gd name="connsiteX13" fmla="*/ 114674 w 124555"/>
                      <a:gd name="connsiteY13" fmla="*/ 42305 h 103502"/>
                      <a:gd name="connsiteX14" fmla="*/ 118484 w 124555"/>
                      <a:gd name="connsiteY14" fmla="*/ 45162 h 103502"/>
                      <a:gd name="connsiteX15" fmla="*/ 124199 w 124555"/>
                      <a:gd name="connsiteY15" fmla="*/ 57545 h 103502"/>
                      <a:gd name="connsiteX16" fmla="*/ 121341 w 124555"/>
                      <a:gd name="connsiteY16" fmla="*/ 61355 h 103502"/>
                      <a:gd name="connsiteX17" fmla="*/ 65144 w 124555"/>
                      <a:gd name="connsiteY17" fmla="*/ 51830 h 103502"/>
                      <a:gd name="connsiteX18" fmla="*/ 31806 w 124555"/>
                      <a:gd name="connsiteY18" fmla="*/ 101359 h 103502"/>
                      <a:gd name="connsiteX19" fmla="*/ 26091 w 124555"/>
                      <a:gd name="connsiteY19" fmla="*/ 101359 h 10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4555" h="103502">
                        <a:moveTo>
                          <a:pt x="26091" y="101359"/>
                        </a:moveTo>
                        <a:lnTo>
                          <a:pt x="20376" y="88977"/>
                        </a:lnTo>
                        <a:cubicBezTo>
                          <a:pt x="19424" y="87072"/>
                          <a:pt x="19424" y="86120"/>
                          <a:pt x="21329" y="84215"/>
                        </a:cubicBezTo>
                        <a:lnTo>
                          <a:pt x="52761" y="36590"/>
                        </a:lnTo>
                        <a:lnTo>
                          <a:pt x="9899" y="54687"/>
                        </a:lnTo>
                        <a:cubicBezTo>
                          <a:pt x="7994" y="55640"/>
                          <a:pt x="6089" y="54687"/>
                          <a:pt x="5136" y="53734"/>
                        </a:cubicBezTo>
                        <a:lnTo>
                          <a:pt x="374" y="43257"/>
                        </a:lnTo>
                        <a:cubicBezTo>
                          <a:pt x="-579" y="41352"/>
                          <a:pt x="374" y="39447"/>
                          <a:pt x="2279" y="39447"/>
                        </a:cubicBezTo>
                        <a:lnTo>
                          <a:pt x="93719" y="395"/>
                        </a:lnTo>
                        <a:cubicBezTo>
                          <a:pt x="95624" y="-558"/>
                          <a:pt x="97529" y="395"/>
                          <a:pt x="98481" y="1347"/>
                        </a:cubicBezTo>
                        <a:lnTo>
                          <a:pt x="103244" y="11825"/>
                        </a:lnTo>
                        <a:cubicBezTo>
                          <a:pt x="104196" y="13730"/>
                          <a:pt x="103244" y="15634"/>
                          <a:pt x="101339" y="15634"/>
                        </a:cubicBezTo>
                        <a:lnTo>
                          <a:pt x="61334" y="32780"/>
                        </a:lnTo>
                        <a:lnTo>
                          <a:pt x="114674" y="42305"/>
                        </a:lnTo>
                        <a:cubicBezTo>
                          <a:pt x="116579" y="42305"/>
                          <a:pt x="117531" y="43257"/>
                          <a:pt x="118484" y="45162"/>
                        </a:cubicBezTo>
                        <a:lnTo>
                          <a:pt x="124199" y="57545"/>
                        </a:lnTo>
                        <a:cubicBezTo>
                          <a:pt x="125151" y="59450"/>
                          <a:pt x="124199" y="61355"/>
                          <a:pt x="121341" y="61355"/>
                        </a:cubicBezTo>
                        <a:lnTo>
                          <a:pt x="65144" y="51830"/>
                        </a:lnTo>
                        <a:lnTo>
                          <a:pt x="31806" y="101359"/>
                        </a:lnTo>
                        <a:cubicBezTo>
                          <a:pt x="28949" y="104217"/>
                          <a:pt x="27044" y="104217"/>
                          <a:pt x="26091" y="10135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1" name="Freeform 230">
                    <a:extLst>
                      <a:ext uri="{FF2B5EF4-FFF2-40B4-BE49-F238E27FC236}">
                        <a16:creationId xmlns:a16="http://schemas.microsoft.com/office/drawing/2014/main" id="{1A46493D-1604-9551-8D38-A242B1D9D21A}"/>
                      </a:ext>
                    </a:extLst>
                  </p:cNvPr>
                  <p:cNvSpPr/>
                  <p:nvPr/>
                </p:nvSpPr>
                <p:spPr>
                  <a:xfrm>
                    <a:off x="1803994" y="740352"/>
                    <a:ext cx="116919" cy="82662"/>
                  </a:xfrm>
                  <a:custGeom>
                    <a:avLst/>
                    <a:gdLst>
                      <a:gd name="connsiteX0" fmla="*/ 32742 w 116919"/>
                      <a:gd name="connsiteY0" fmla="*/ 78479 h 82662"/>
                      <a:gd name="connsiteX1" fmla="*/ 20360 w 116919"/>
                      <a:gd name="connsiteY1" fmla="*/ 82289 h 82662"/>
                      <a:gd name="connsiteX2" fmla="*/ 15597 w 116919"/>
                      <a:gd name="connsiteY2" fmla="*/ 80384 h 82662"/>
                      <a:gd name="connsiteX3" fmla="*/ 1310 w 116919"/>
                      <a:gd name="connsiteY3" fmla="*/ 37521 h 82662"/>
                      <a:gd name="connsiteX4" fmla="*/ 357 w 116919"/>
                      <a:gd name="connsiteY4" fmla="*/ 34664 h 82662"/>
                      <a:gd name="connsiteX5" fmla="*/ 3215 w 116919"/>
                      <a:gd name="connsiteY5" fmla="*/ 30854 h 82662"/>
                      <a:gd name="connsiteX6" fmla="*/ 97512 w 116919"/>
                      <a:gd name="connsiteY6" fmla="*/ 374 h 82662"/>
                      <a:gd name="connsiteX7" fmla="*/ 102275 w 116919"/>
                      <a:gd name="connsiteY7" fmla="*/ 2279 h 82662"/>
                      <a:gd name="connsiteX8" fmla="*/ 107037 w 116919"/>
                      <a:gd name="connsiteY8" fmla="*/ 16566 h 82662"/>
                      <a:gd name="connsiteX9" fmla="*/ 116562 w 116919"/>
                      <a:gd name="connsiteY9" fmla="*/ 47046 h 82662"/>
                      <a:gd name="connsiteX10" fmla="*/ 113705 w 116919"/>
                      <a:gd name="connsiteY10" fmla="*/ 50856 h 82662"/>
                      <a:gd name="connsiteX11" fmla="*/ 101322 w 116919"/>
                      <a:gd name="connsiteY11" fmla="*/ 54666 h 82662"/>
                      <a:gd name="connsiteX12" fmla="*/ 96560 w 116919"/>
                      <a:gd name="connsiteY12" fmla="*/ 52761 h 82662"/>
                      <a:gd name="connsiteX13" fmla="*/ 87035 w 116919"/>
                      <a:gd name="connsiteY13" fmla="*/ 22281 h 82662"/>
                      <a:gd name="connsiteX14" fmla="*/ 65127 w 116919"/>
                      <a:gd name="connsiteY14" fmla="*/ 28949 h 82662"/>
                      <a:gd name="connsiteX15" fmla="*/ 73700 w 116919"/>
                      <a:gd name="connsiteY15" fmla="*/ 56571 h 82662"/>
                      <a:gd name="connsiteX16" fmla="*/ 70842 w 116919"/>
                      <a:gd name="connsiteY16" fmla="*/ 60381 h 82662"/>
                      <a:gd name="connsiteX17" fmla="*/ 59412 w 116919"/>
                      <a:gd name="connsiteY17" fmla="*/ 64191 h 82662"/>
                      <a:gd name="connsiteX18" fmla="*/ 54650 w 116919"/>
                      <a:gd name="connsiteY18" fmla="*/ 62286 h 82662"/>
                      <a:gd name="connsiteX19" fmla="*/ 46077 w 116919"/>
                      <a:gd name="connsiteY19" fmla="*/ 34664 h 82662"/>
                      <a:gd name="connsiteX20" fmla="*/ 23217 w 116919"/>
                      <a:gd name="connsiteY20" fmla="*/ 42284 h 82662"/>
                      <a:gd name="connsiteX21" fmla="*/ 33695 w 116919"/>
                      <a:gd name="connsiteY21" fmla="*/ 73716 h 82662"/>
                      <a:gd name="connsiteX22" fmla="*/ 32742 w 116919"/>
                      <a:gd name="connsiteY22" fmla="*/ 78479 h 82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6919" h="82662">
                        <a:moveTo>
                          <a:pt x="32742" y="78479"/>
                        </a:moveTo>
                        <a:lnTo>
                          <a:pt x="20360" y="82289"/>
                        </a:lnTo>
                        <a:cubicBezTo>
                          <a:pt x="18455" y="83241"/>
                          <a:pt x="16550" y="82289"/>
                          <a:pt x="15597" y="80384"/>
                        </a:cubicBezTo>
                        <a:lnTo>
                          <a:pt x="1310" y="37521"/>
                        </a:lnTo>
                        <a:lnTo>
                          <a:pt x="357" y="34664"/>
                        </a:lnTo>
                        <a:cubicBezTo>
                          <a:pt x="-595" y="32759"/>
                          <a:pt x="357" y="31806"/>
                          <a:pt x="3215" y="30854"/>
                        </a:cubicBezTo>
                        <a:lnTo>
                          <a:pt x="97512" y="374"/>
                        </a:lnTo>
                        <a:cubicBezTo>
                          <a:pt x="99417" y="-579"/>
                          <a:pt x="101322" y="374"/>
                          <a:pt x="102275" y="2279"/>
                        </a:cubicBezTo>
                        <a:lnTo>
                          <a:pt x="107037" y="16566"/>
                        </a:lnTo>
                        <a:lnTo>
                          <a:pt x="116562" y="47046"/>
                        </a:lnTo>
                        <a:cubicBezTo>
                          <a:pt x="117515" y="48951"/>
                          <a:pt x="116562" y="49904"/>
                          <a:pt x="113705" y="50856"/>
                        </a:cubicBezTo>
                        <a:lnTo>
                          <a:pt x="101322" y="54666"/>
                        </a:lnTo>
                        <a:cubicBezTo>
                          <a:pt x="99417" y="55619"/>
                          <a:pt x="97512" y="54666"/>
                          <a:pt x="96560" y="52761"/>
                        </a:cubicBezTo>
                        <a:lnTo>
                          <a:pt x="87035" y="22281"/>
                        </a:lnTo>
                        <a:lnTo>
                          <a:pt x="65127" y="28949"/>
                        </a:lnTo>
                        <a:lnTo>
                          <a:pt x="73700" y="56571"/>
                        </a:lnTo>
                        <a:cubicBezTo>
                          <a:pt x="74652" y="58476"/>
                          <a:pt x="73700" y="59429"/>
                          <a:pt x="70842" y="60381"/>
                        </a:cubicBezTo>
                        <a:lnTo>
                          <a:pt x="59412" y="64191"/>
                        </a:lnTo>
                        <a:cubicBezTo>
                          <a:pt x="57507" y="65144"/>
                          <a:pt x="55602" y="64191"/>
                          <a:pt x="54650" y="62286"/>
                        </a:cubicBezTo>
                        <a:lnTo>
                          <a:pt x="46077" y="34664"/>
                        </a:lnTo>
                        <a:lnTo>
                          <a:pt x="23217" y="42284"/>
                        </a:lnTo>
                        <a:lnTo>
                          <a:pt x="33695" y="73716"/>
                        </a:lnTo>
                        <a:cubicBezTo>
                          <a:pt x="35600" y="75621"/>
                          <a:pt x="34647" y="77526"/>
                          <a:pt x="32742" y="7847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2" name="Freeform 231">
                    <a:extLst>
                      <a:ext uri="{FF2B5EF4-FFF2-40B4-BE49-F238E27FC236}">
                        <a16:creationId xmlns:a16="http://schemas.microsoft.com/office/drawing/2014/main" id="{1A2D1BDA-829E-25B2-B2AE-6B6FE1AA8821}"/>
                      </a:ext>
                    </a:extLst>
                  </p:cNvPr>
                  <p:cNvSpPr/>
                  <p:nvPr/>
                </p:nvSpPr>
                <p:spPr>
                  <a:xfrm>
                    <a:off x="1830069" y="807980"/>
                    <a:ext cx="111442" cy="62659"/>
                  </a:xfrm>
                  <a:custGeom>
                    <a:avLst/>
                    <a:gdLst>
                      <a:gd name="connsiteX0" fmla="*/ 107633 w 111442"/>
                      <a:gd name="connsiteY0" fmla="*/ 59429 h 62659"/>
                      <a:gd name="connsiteX1" fmla="*/ 95250 w 111442"/>
                      <a:gd name="connsiteY1" fmla="*/ 62286 h 62659"/>
                      <a:gd name="connsiteX2" fmla="*/ 91440 w 111442"/>
                      <a:gd name="connsiteY2" fmla="*/ 60381 h 62659"/>
                      <a:gd name="connsiteX3" fmla="*/ 87630 w 111442"/>
                      <a:gd name="connsiteY3" fmla="*/ 42284 h 62659"/>
                      <a:gd name="connsiteX4" fmla="*/ 6668 w 111442"/>
                      <a:gd name="connsiteY4" fmla="*/ 61334 h 62659"/>
                      <a:gd name="connsiteX5" fmla="*/ 2858 w 111442"/>
                      <a:gd name="connsiteY5" fmla="*/ 59429 h 62659"/>
                      <a:gd name="connsiteX6" fmla="*/ 0 w 111442"/>
                      <a:gd name="connsiteY6" fmla="*/ 47999 h 62659"/>
                      <a:gd name="connsiteX7" fmla="*/ 2858 w 111442"/>
                      <a:gd name="connsiteY7" fmla="*/ 44189 h 62659"/>
                      <a:gd name="connsiteX8" fmla="*/ 83820 w 111442"/>
                      <a:gd name="connsiteY8" fmla="*/ 25139 h 62659"/>
                      <a:gd name="connsiteX9" fmla="*/ 80010 w 111442"/>
                      <a:gd name="connsiteY9" fmla="*/ 7041 h 62659"/>
                      <a:gd name="connsiteX10" fmla="*/ 82868 w 111442"/>
                      <a:gd name="connsiteY10" fmla="*/ 3231 h 62659"/>
                      <a:gd name="connsiteX11" fmla="*/ 95250 w 111442"/>
                      <a:gd name="connsiteY11" fmla="*/ 374 h 62659"/>
                      <a:gd name="connsiteX12" fmla="*/ 99060 w 111442"/>
                      <a:gd name="connsiteY12" fmla="*/ 2279 h 62659"/>
                      <a:gd name="connsiteX13" fmla="*/ 107633 w 111442"/>
                      <a:gd name="connsiteY13" fmla="*/ 37521 h 62659"/>
                      <a:gd name="connsiteX14" fmla="*/ 111443 w 111442"/>
                      <a:gd name="connsiteY14" fmla="*/ 55619 h 62659"/>
                      <a:gd name="connsiteX15" fmla="*/ 107633 w 111442"/>
                      <a:gd name="connsiteY15" fmla="*/ 59429 h 62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1442" h="62659">
                        <a:moveTo>
                          <a:pt x="107633" y="59429"/>
                        </a:moveTo>
                        <a:lnTo>
                          <a:pt x="95250" y="62286"/>
                        </a:lnTo>
                        <a:cubicBezTo>
                          <a:pt x="93345" y="63239"/>
                          <a:pt x="91440" y="62286"/>
                          <a:pt x="91440" y="60381"/>
                        </a:cubicBezTo>
                        <a:lnTo>
                          <a:pt x="87630" y="42284"/>
                        </a:lnTo>
                        <a:lnTo>
                          <a:pt x="6668" y="61334"/>
                        </a:lnTo>
                        <a:cubicBezTo>
                          <a:pt x="4763" y="62286"/>
                          <a:pt x="2858" y="61334"/>
                          <a:pt x="2858" y="59429"/>
                        </a:cubicBezTo>
                        <a:lnTo>
                          <a:pt x="0" y="47999"/>
                        </a:lnTo>
                        <a:cubicBezTo>
                          <a:pt x="0" y="46094"/>
                          <a:pt x="953" y="45141"/>
                          <a:pt x="2858" y="44189"/>
                        </a:cubicBezTo>
                        <a:lnTo>
                          <a:pt x="83820" y="25139"/>
                        </a:lnTo>
                        <a:lnTo>
                          <a:pt x="80010" y="7041"/>
                        </a:lnTo>
                        <a:cubicBezTo>
                          <a:pt x="80010" y="5136"/>
                          <a:pt x="80963" y="4184"/>
                          <a:pt x="82868" y="3231"/>
                        </a:cubicBezTo>
                        <a:lnTo>
                          <a:pt x="95250" y="374"/>
                        </a:lnTo>
                        <a:cubicBezTo>
                          <a:pt x="97155" y="-579"/>
                          <a:pt x="99060" y="374"/>
                          <a:pt x="99060" y="2279"/>
                        </a:cubicBezTo>
                        <a:lnTo>
                          <a:pt x="107633" y="37521"/>
                        </a:lnTo>
                        <a:lnTo>
                          <a:pt x="111443" y="55619"/>
                        </a:lnTo>
                        <a:cubicBezTo>
                          <a:pt x="110490" y="57524"/>
                          <a:pt x="109538" y="58476"/>
                          <a:pt x="107633" y="5942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76" name="Graphic 4">
                  <a:extLst>
                    <a:ext uri="{FF2B5EF4-FFF2-40B4-BE49-F238E27FC236}">
                      <a16:creationId xmlns:a16="http://schemas.microsoft.com/office/drawing/2014/main" id="{16F8916F-69C7-2FF4-75C5-A54858B7420D}"/>
                    </a:ext>
                  </a:extLst>
                </p:cNvPr>
                <p:cNvGrpSpPr/>
                <p:nvPr/>
              </p:nvGrpSpPr>
              <p:grpSpPr>
                <a:xfrm>
                  <a:off x="137476" y="1196600"/>
                  <a:ext cx="791722" cy="763862"/>
                  <a:chOff x="137476" y="1196600"/>
                  <a:chExt cx="791722" cy="763862"/>
                </a:xfrm>
                <a:solidFill>
                  <a:srgbClr val="FFFFFF"/>
                </a:solidFill>
              </p:grpSpPr>
              <p:sp>
                <p:nvSpPr>
                  <p:cNvPr id="207" name="Freeform 206">
                    <a:extLst>
                      <a:ext uri="{FF2B5EF4-FFF2-40B4-BE49-F238E27FC236}">
                        <a16:creationId xmlns:a16="http://schemas.microsoft.com/office/drawing/2014/main" id="{6245BC87-FB9C-2F59-3119-6D12AF1BA00C}"/>
                      </a:ext>
                    </a:extLst>
                  </p:cNvPr>
                  <p:cNvSpPr/>
                  <p:nvPr/>
                </p:nvSpPr>
                <p:spPr>
                  <a:xfrm>
                    <a:off x="137476" y="1196600"/>
                    <a:ext cx="122293" cy="111237"/>
                  </a:xfrm>
                  <a:custGeom>
                    <a:avLst/>
                    <a:gdLst>
                      <a:gd name="connsiteX0" fmla="*/ 120015 w 122293"/>
                      <a:gd name="connsiteY0" fmla="*/ 87051 h 111237"/>
                      <a:gd name="connsiteX1" fmla="*/ 23813 w 122293"/>
                      <a:gd name="connsiteY1" fmla="*/ 110864 h 111237"/>
                      <a:gd name="connsiteX2" fmla="*/ 20002 w 122293"/>
                      <a:gd name="connsiteY2" fmla="*/ 108959 h 111237"/>
                      <a:gd name="connsiteX3" fmla="*/ 17145 w 122293"/>
                      <a:gd name="connsiteY3" fmla="*/ 97529 h 111237"/>
                      <a:gd name="connsiteX4" fmla="*/ 20002 w 122293"/>
                      <a:gd name="connsiteY4" fmla="*/ 93719 h 111237"/>
                      <a:gd name="connsiteX5" fmla="*/ 85725 w 122293"/>
                      <a:gd name="connsiteY5" fmla="*/ 77526 h 111237"/>
                      <a:gd name="connsiteX6" fmla="*/ 30480 w 122293"/>
                      <a:gd name="connsiteY6" fmla="*/ 70859 h 111237"/>
                      <a:gd name="connsiteX7" fmla="*/ 26670 w 122293"/>
                      <a:gd name="connsiteY7" fmla="*/ 68001 h 111237"/>
                      <a:gd name="connsiteX8" fmla="*/ 24765 w 122293"/>
                      <a:gd name="connsiteY8" fmla="*/ 60381 h 111237"/>
                      <a:gd name="connsiteX9" fmla="*/ 26670 w 122293"/>
                      <a:gd name="connsiteY9" fmla="*/ 56571 h 111237"/>
                      <a:gd name="connsiteX10" fmla="*/ 72390 w 122293"/>
                      <a:gd name="connsiteY10" fmla="*/ 26091 h 111237"/>
                      <a:gd name="connsiteX11" fmla="*/ 6668 w 122293"/>
                      <a:gd name="connsiteY11" fmla="*/ 42284 h 111237"/>
                      <a:gd name="connsiteX12" fmla="*/ 2858 w 122293"/>
                      <a:gd name="connsiteY12" fmla="*/ 40379 h 111237"/>
                      <a:gd name="connsiteX13" fmla="*/ 0 w 122293"/>
                      <a:gd name="connsiteY13" fmla="*/ 28949 h 111237"/>
                      <a:gd name="connsiteX14" fmla="*/ 2858 w 122293"/>
                      <a:gd name="connsiteY14" fmla="*/ 25139 h 111237"/>
                      <a:gd name="connsiteX15" fmla="*/ 99060 w 122293"/>
                      <a:gd name="connsiteY15" fmla="*/ 374 h 111237"/>
                      <a:gd name="connsiteX16" fmla="*/ 102870 w 122293"/>
                      <a:gd name="connsiteY16" fmla="*/ 2279 h 111237"/>
                      <a:gd name="connsiteX17" fmla="*/ 105727 w 122293"/>
                      <a:gd name="connsiteY17" fmla="*/ 13709 h 111237"/>
                      <a:gd name="connsiteX18" fmla="*/ 106680 w 122293"/>
                      <a:gd name="connsiteY18" fmla="*/ 16566 h 111237"/>
                      <a:gd name="connsiteX19" fmla="*/ 104775 w 122293"/>
                      <a:gd name="connsiteY19" fmla="*/ 20376 h 111237"/>
                      <a:gd name="connsiteX20" fmla="*/ 49530 w 122293"/>
                      <a:gd name="connsiteY20" fmla="*/ 57524 h 111237"/>
                      <a:gd name="connsiteX21" fmla="*/ 115252 w 122293"/>
                      <a:gd name="connsiteY21" fmla="*/ 65144 h 111237"/>
                      <a:gd name="connsiteX22" fmla="*/ 119063 w 122293"/>
                      <a:gd name="connsiteY22" fmla="*/ 68001 h 111237"/>
                      <a:gd name="connsiteX23" fmla="*/ 120968 w 122293"/>
                      <a:gd name="connsiteY23" fmla="*/ 76574 h 111237"/>
                      <a:gd name="connsiteX24" fmla="*/ 121920 w 122293"/>
                      <a:gd name="connsiteY24" fmla="*/ 82289 h 111237"/>
                      <a:gd name="connsiteX25" fmla="*/ 120015 w 122293"/>
                      <a:gd name="connsiteY25" fmla="*/ 87051 h 111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2293" h="111237">
                        <a:moveTo>
                          <a:pt x="120015" y="87051"/>
                        </a:moveTo>
                        <a:lnTo>
                          <a:pt x="23813" y="110864"/>
                        </a:lnTo>
                        <a:cubicBezTo>
                          <a:pt x="21908" y="111816"/>
                          <a:pt x="20002" y="110864"/>
                          <a:pt x="20002" y="108959"/>
                        </a:cubicBezTo>
                        <a:lnTo>
                          <a:pt x="17145" y="97529"/>
                        </a:lnTo>
                        <a:cubicBezTo>
                          <a:pt x="17145" y="95624"/>
                          <a:pt x="18098" y="94671"/>
                          <a:pt x="20002" y="93719"/>
                        </a:cubicBezTo>
                        <a:lnTo>
                          <a:pt x="85725" y="77526"/>
                        </a:lnTo>
                        <a:lnTo>
                          <a:pt x="30480" y="70859"/>
                        </a:lnTo>
                        <a:cubicBezTo>
                          <a:pt x="28575" y="70859"/>
                          <a:pt x="27623" y="69906"/>
                          <a:pt x="26670" y="68001"/>
                        </a:cubicBezTo>
                        <a:lnTo>
                          <a:pt x="24765" y="60381"/>
                        </a:lnTo>
                        <a:cubicBezTo>
                          <a:pt x="24765" y="58476"/>
                          <a:pt x="24765" y="57524"/>
                          <a:pt x="26670" y="56571"/>
                        </a:cubicBezTo>
                        <a:lnTo>
                          <a:pt x="72390" y="26091"/>
                        </a:lnTo>
                        <a:lnTo>
                          <a:pt x="6668" y="42284"/>
                        </a:lnTo>
                        <a:cubicBezTo>
                          <a:pt x="4763" y="43236"/>
                          <a:pt x="2858" y="42284"/>
                          <a:pt x="2858" y="40379"/>
                        </a:cubicBezTo>
                        <a:lnTo>
                          <a:pt x="0" y="28949"/>
                        </a:lnTo>
                        <a:cubicBezTo>
                          <a:pt x="0" y="27044"/>
                          <a:pt x="952" y="26091"/>
                          <a:pt x="2858" y="25139"/>
                        </a:cubicBezTo>
                        <a:lnTo>
                          <a:pt x="99060" y="374"/>
                        </a:lnTo>
                        <a:cubicBezTo>
                          <a:pt x="100965" y="-579"/>
                          <a:pt x="102870" y="374"/>
                          <a:pt x="102870" y="2279"/>
                        </a:cubicBezTo>
                        <a:lnTo>
                          <a:pt x="105727" y="13709"/>
                        </a:lnTo>
                        <a:lnTo>
                          <a:pt x="106680" y="16566"/>
                        </a:lnTo>
                        <a:cubicBezTo>
                          <a:pt x="106680" y="18471"/>
                          <a:pt x="106680" y="19424"/>
                          <a:pt x="104775" y="20376"/>
                        </a:cubicBezTo>
                        <a:lnTo>
                          <a:pt x="49530" y="57524"/>
                        </a:lnTo>
                        <a:lnTo>
                          <a:pt x="115252" y="65144"/>
                        </a:lnTo>
                        <a:cubicBezTo>
                          <a:pt x="117157" y="65144"/>
                          <a:pt x="118110" y="66096"/>
                          <a:pt x="119063" y="68001"/>
                        </a:cubicBezTo>
                        <a:lnTo>
                          <a:pt x="120968" y="76574"/>
                        </a:lnTo>
                        <a:lnTo>
                          <a:pt x="121920" y="82289"/>
                        </a:lnTo>
                        <a:cubicBezTo>
                          <a:pt x="122873" y="85146"/>
                          <a:pt x="121920" y="86099"/>
                          <a:pt x="120015" y="8705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8" name="Freeform 207">
                    <a:extLst>
                      <a:ext uri="{FF2B5EF4-FFF2-40B4-BE49-F238E27FC236}">
                        <a16:creationId xmlns:a16="http://schemas.microsoft.com/office/drawing/2014/main" id="{EB6E1513-A139-5825-0290-1232EA3A6C55}"/>
                      </a:ext>
                    </a:extLst>
                  </p:cNvPr>
                  <p:cNvSpPr/>
                  <p:nvPr/>
                </p:nvSpPr>
                <p:spPr>
                  <a:xfrm>
                    <a:off x="162837" y="1316989"/>
                    <a:ext cx="116935" cy="84858"/>
                  </a:xfrm>
                  <a:custGeom>
                    <a:avLst/>
                    <a:gdLst>
                      <a:gd name="connsiteX0" fmla="*/ 31790 w 116935"/>
                      <a:gd name="connsiteY0" fmla="*/ 83820 h 84858"/>
                      <a:gd name="connsiteX1" fmla="*/ 27027 w 116935"/>
                      <a:gd name="connsiteY1" fmla="*/ 82867 h 84858"/>
                      <a:gd name="connsiteX2" fmla="*/ 22265 w 116935"/>
                      <a:gd name="connsiteY2" fmla="*/ 70485 h 84858"/>
                      <a:gd name="connsiteX3" fmla="*/ 24170 w 116935"/>
                      <a:gd name="connsiteY3" fmla="*/ 65722 h 84858"/>
                      <a:gd name="connsiteX4" fmla="*/ 37505 w 116935"/>
                      <a:gd name="connsiteY4" fmla="*/ 56197 h 84858"/>
                      <a:gd name="connsiteX5" fmla="*/ 25122 w 116935"/>
                      <a:gd name="connsiteY5" fmla="*/ 23813 h 84858"/>
                      <a:gd name="connsiteX6" fmla="*/ 8930 w 116935"/>
                      <a:gd name="connsiteY6" fmla="*/ 25717 h 84858"/>
                      <a:gd name="connsiteX7" fmla="*/ 5120 w 116935"/>
                      <a:gd name="connsiteY7" fmla="*/ 23813 h 84858"/>
                      <a:gd name="connsiteX8" fmla="*/ 357 w 116935"/>
                      <a:gd name="connsiteY8" fmla="*/ 11430 h 84858"/>
                      <a:gd name="connsiteX9" fmla="*/ 3215 w 116935"/>
                      <a:gd name="connsiteY9" fmla="*/ 7620 h 84858"/>
                      <a:gd name="connsiteX10" fmla="*/ 107037 w 116935"/>
                      <a:gd name="connsiteY10" fmla="*/ 0 h 84858"/>
                      <a:gd name="connsiteX11" fmla="*/ 110847 w 116935"/>
                      <a:gd name="connsiteY11" fmla="*/ 1905 h 84858"/>
                      <a:gd name="connsiteX12" fmla="*/ 116562 w 116935"/>
                      <a:gd name="connsiteY12" fmla="*/ 18097 h 84858"/>
                      <a:gd name="connsiteX13" fmla="*/ 114657 w 116935"/>
                      <a:gd name="connsiteY13" fmla="*/ 22860 h 84858"/>
                      <a:gd name="connsiteX14" fmla="*/ 31790 w 116935"/>
                      <a:gd name="connsiteY14" fmla="*/ 83820 h 84858"/>
                      <a:gd name="connsiteX15" fmla="*/ 31790 w 116935"/>
                      <a:gd name="connsiteY15" fmla="*/ 83820 h 84858"/>
                      <a:gd name="connsiteX16" fmla="*/ 54650 w 116935"/>
                      <a:gd name="connsiteY16" fmla="*/ 44767 h 84858"/>
                      <a:gd name="connsiteX17" fmla="*/ 92750 w 116935"/>
                      <a:gd name="connsiteY17" fmla="*/ 18097 h 84858"/>
                      <a:gd name="connsiteX18" fmla="*/ 47030 w 116935"/>
                      <a:gd name="connsiteY18" fmla="*/ 21907 h 84858"/>
                      <a:gd name="connsiteX19" fmla="*/ 54650 w 116935"/>
                      <a:gd name="connsiteY19" fmla="*/ 44767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6935" h="84858">
                        <a:moveTo>
                          <a:pt x="31790" y="83820"/>
                        </a:moveTo>
                        <a:cubicBezTo>
                          <a:pt x="29885" y="85725"/>
                          <a:pt x="27980" y="84772"/>
                          <a:pt x="27027" y="82867"/>
                        </a:cubicBezTo>
                        <a:lnTo>
                          <a:pt x="22265" y="70485"/>
                        </a:lnTo>
                        <a:cubicBezTo>
                          <a:pt x="21312" y="68580"/>
                          <a:pt x="22265" y="67628"/>
                          <a:pt x="24170" y="65722"/>
                        </a:cubicBezTo>
                        <a:lnTo>
                          <a:pt x="37505" y="56197"/>
                        </a:lnTo>
                        <a:lnTo>
                          <a:pt x="25122" y="23813"/>
                        </a:lnTo>
                        <a:lnTo>
                          <a:pt x="8930" y="25717"/>
                        </a:lnTo>
                        <a:cubicBezTo>
                          <a:pt x="7025" y="25717"/>
                          <a:pt x="5120" y="24765"/>
                          <a:pt x="5120" y="23813"/>
                        </a:cubicBezTo>
                        <a:lnTo>
                          <a:pt x="357" y="11430"/>
                        </a:lnTo>
                        <a:cubicBezTo>
                          <a:pt x="-595" y="9525"/>
                          <a:pt x="357" y="7620"/>
                          <a:pt x="3215" y="7620"/>
                        </a:cubicBezTo>
                        <a:lnTo>
                          <a:pt x="107037" y="0"/>
                        </a:lnTo>
                        <a:cubicBezTo>
                          <a:pt x="108942" y="0"/>
                          <a:pt x="110847" y="953"/>
                          <a:pt x="110847" y="1905"/>
                        </a:cubicBezTo>
                        <a:lnTo>
                          <a:pt x="116562" y="18097"/>
                        </a:lnTo>
                        <a:cubicBezTo>
                          <a:pt x="117515" y="20003"/>
                          <a:pt x="116562" y="20955"/>
                          <a:pt x="114657" y="22860"/>
                        </a:cubicBezTo>
                        <a:lnTo>
                          <a:pt x="31790" y="83820"/>
                        </a:lnTo>
                        <a:lnTo>
                          <a:pt x="31790" y="83820"/>
                        </a:lnTo>
                        <a:close/>
                        <a:moveTo>
                          <a:pt x="54650" y="44767"/>
                        </a:moveTo>
                        <a:lnTo>
                          <a:pt x="92750" y="18097"/>
                        </a:lnTo>
                        <a:lnTo>
                          <a:pt x="47030" y="21907"/>
                        </a:lnTo>
                        <a:lnTo>
                          <a:pt x="54650" y="44767"/>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9" name="Freeform 208">
                    <a:extLst>
                      <a:ext uri="{FF2B5EF4-FFF2-40B4-BE49-F238E27FC236}">
                        <a16:creationId xmlns:a16="http://schemas.microsoft.com/office/drawing/2014/main" id="{45FFA277-97AC-BAAF-8866-556CB70FD0BD}"/>
                      </a:ext>
                    </a:extLst>
                  </p:cNvPr>
                  <p:cNvSpPr/>
                  <p:nvPr/>
                </p:nvSpPr>
                <p:spPr>
                  <a:xfrm>
                    <a:off x="199015" y="1372560"/>
                    <a:ext cx="113646" cy="111353"/>
                  </a:xfrm>
                  <a:custGeom>
                    <a:avLst/>
                    <a:gdLst>
                      <a:gd name="connsiteX0" fmla="*/ 34664 w 113646"/>
                      <a:gd name="connsiteY0" fmla="*/ 109211 h 111353"/>
                      <a:gd name="connsiteX1" fmla="*/ 29901 w 113646"/>
                      <a:gd name="connsiteY1" fmla="*/ 109211 h 111353"/>
                      <a:gd name="connsiteX2" fmla="*/ 24186 w 113646"/>
                      <a:gd name="connsiteY2" fmla="*/ 96828 h 111353"/>
                      <a:gd name="connsiteX3" fmla="*/ 24186 w 113646"/>
                      <a:gd name="connsiteY3" fmla="*/ 92066 h 111353"/>
                      <a:gd name="connsiteX4" fmla="*/ 45141 w 113646"/>
                      <a:gd name="connsiteY4" fmla="*/ 54918 h 111353"/>
                      <a:gd name="connsiteX5" fmla="*/ 40379 w 113646"/>
                      <a:gd name="connsiteY5" fmla="*/ 45393 h 111353"/>
                      <a:gd name="connsiteX6" fmla="*/ 9899 w 113646"/>
                      <a:gd name="connsiteY6" fmla="*/ 59681 h 111353"/>
                      <a:gd name="connsiteX7" fmla="*/ 5136 w 113646"/>
                      <a:gd name="connsiteY7" fmla="*/ 58728 h 111353"/>
                      <a:gd name="connsiteX8" fmla="*/ 374 w 113646"/>
                      <a:gd name="connsiteY8" fmla="*/ 48251 h 111353"/>
                      <a:gd name="connsiteX9" fmla="*/ 2279 w 113646"/>
                      <a:gd name="connsiteY9" fmla="*/ 43488 h 111353"/>
                      <a:gd name="connsiteX10" fmla="*/ 91814 w 113646"/>
                      <a:gd name="connsiteY10" fmla="*/ 626 h 111353"/>
                      <a:gd name="connsiteX11" fmla="*/ 96576 w 113646"/>
                      <a:gd name="connsiteY11" fmla="*/ 1578 h 111353"/>
                      <a:gd name="connsiteX12" fmla="*/ 103244 w 113646"/>
                      <a:gd name="connsiteY12" fmla="*/ 14913 h 111353"/>
                      <a:gd name="connsiteX13" fmla="*/ 110864 w 113646"/>
                      <a:gd name="connsiteY13" fmla="*/ 30153 h 111353"/>
                      <a:gd name="connsiteX14" fmla="*/ 91814 w 113646"/>
                      <a:gd name="connsiteY14" fmla="*/ 73016 h 111353"/>
                      <a:gd name="connsiteX15" fmla="*/ 56571 w 113646"/>
                      <a:gd name="connsiteY15" fmla="*/ 71111 h 111353"/>
                      <a:gd name="connsiteX16" fmla="*/ 34664 w 113646"/>
                      <a:gd name="connsiteY16" fmla="*/ 109211 h 111353"/>
                      <a:gd name="connsiteX17" fmla="*/ 34664 w 113646"/>
                      <a:gd name="connsiteY17" fmla="*/ 109211 h 111353"/>
                      <a:gd name="connsiteX18" fmla="*/ 56571 w 113646"/>
                      <a:gd name="connsiteY18" fmla="*/ 37773 h 111353"/>
                      <a:gd name="connsiteX19" fmla="*/ 64191 w 113646"/>
                      <a:gd name="connsiteY19" fmla="*/ 53013 h 111353"/>
                      <a:gd name="connsiteX20" fmla="*/ 84194 w 113646"/>
                      <a:gd name="connsiteY20" fmla="*/ 56823 h 111353"/>
                      <a:gd name="connsiteX21" fmla="*/ 92766 w 113646"/>
                      <a:gd name="connsiteY21" fmla="*/ 38726 h 111353"/>
                      <a:gd name="connsiteX22" fmla="*/ 85146 w 113646"/>
                      <a:gd name="connsiteY22" fmla="*/ 24438 h 111353"/>
                      <a:gd name="connsiteX23" fmla="*/ 56571 w 113646"/>
                      <a:gd name="connsiteY23" fmla="*/ 37773 h 11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3646" h="111353">
                        <a:moveTo>
                          <a:pt x="34664" y="109211"/>
                        </a:moveTo>
                        <a:cubicBezTo>
                          <a:pt x="33711" y="112068"/>
                          <a:pt x="30854" y="112068"/>
                          <a:pt x="29901" y="109211"/>
                        </a:cubicBezTo>
                        <a:lnTo>
                          <a:pt x="24186" y="96828"/>
                        </a:lnTo>
                        <a:cubicBezTo>
                          <a:pt x="23234" y="94923"/>
                          <a:pt x="23234" y="93971"/>
                          <a:pt x="24186" y="92066"/>
                        </a:cubicBezTo>
                        <a:lnTo>
                          <a:pt x="45141" y="54918"/>
                        </a:lnTo>
                        <a:lnTo>
                          <a:pt x="40379" y="45393"/>
                        </a:lnTo>
                        <a:lnTo>
                          <a:pt x="9899" y="59681"/>
                        </a:lnTo>
                        <a:cubicBezTo>
                          <a:pt x="7994" y="60633"/>
                          <a:pt x="6089" y="60633"/>
                          <a:pt x="5136" y="58728"/>
                        </a:cubicBezTo>
                        <a:lnTo>
                          <a:pt x="374" y="48251"/>
                        </a:lnTo>
                        <a:cubicBezTo>
                          <a:pt x="-579" y="46346"/>
                          <a:pt x="374" y="45393"/>
                          <a:pt x="2279" y="43488"/>
                        </a:cubicBezTo>
                        <a:lnTo>
                          <a:pt x="91814" y="626"/>
                        </a:lnTo>
                        <a:cubicBezTo>
                          <a:pt x="93719" y="-327"/>
                          <a:pt x="95624" y="-327"/>
                          <a:pt x="96576" y="1578"/>
                        </a:cubicBezTo>
                        <a:lnTo>
                          <a:pt x="103244" y="14913"/>
                        </a:lnTo>
                        <a:lnTo>
                          <a:pt x="110864" y="30153"/>
                        </a:lnTo>
                        <a:cubicBezTo>
                          <a:pt x="118484" y="45393"/>
                          <a:pt x="109911" y="64443"/>
                          <a:pt x="91814" y="73016"/>
                        </a:cubicBezTo>
                        <a:cubicBezTo>
                          <a:pt x="80384" y="78731"/>
                          <a:pt x="66096" y="77778"/>
                          <a:pt x="56571" y="71111"/>
                        </a:cubicBezTo>
                        <a:lnTo>
                          <a:pt x="34664" y="109211"/>
                        </a:lnTo>
                        <a:lnTo>
                          <a:pt x="34664" y="109211"/>
                        </a:lnTo>
                        <a:close/>
                        <a:moveTo>
                          <a:pt x="56571" y="37773"/>
                        </a:moveTo>
                        <a:lnTo>
                          <a:pt x="64191" y="53013"/>
                        </a:lnTo>
                        <a:cubicBezTo>
                          <a:pt x="67049" y="58728"/>
                          <a:pt x="75621" y="60633"/>
                          <a:pt x="84194" y="56823"/>
                        </a:cubicBezTo>
                        <a:cubicBezTo>
                          <a:pt x="91814" y="53013"/>
                          <a:pt x="95624" y="45393"/>
                          <a:pt x="92766" y="38726"/>
                        </a:cubicBezTo>
                        <a:lnTo>
                          <a:pt x="85146" y="24438"/>
                        </a:lnTo>
                        <a:lnTo>
                          <a:pt x="56571" y="37773"/>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0" name="Freeform 209">
                    <a:extLst>
                      <a:ext uri="{FF2B5EF4-FFF2-40B4-BE49-F238E27FC236}">
                        <a16:creationId xmlns:a16="http://schemas.microsoft.com/office/drawing/2014/main" id="{53C893AA-58EF-DFA2-B7B1-4370CA5DED45}"/>
                      </a:ext>
                    </a:extLst>
                  </p:cNvPr>
                  <p:cNvSpPr/>
                  <p:nvPr/>
                </p:nvSpPr>
                <p:spPr>
                  <a:xfrm>
                    <a:off x="238824" y="1443998"/>
                    <a:ext cx="123799" cy="112366"/>
                  </a:xfrm>
                  <a:custGeom>
                    <a:avLst/>
                    <a:gdLst>
                      <a:gd name="connsiteX0" fmla="*/ 32955 w 123799"/>
                      <a:gd name="connsiteY0" fmla="*/ 111116 h 112366"/>
                      <a:gd name="connsiteX1" fmla="*/ 26287 w 123799"/>
                      <a:gd name="connsiteY1" fmla="*/ 99686 h 112366"/>
                      <a:gd name="connsiteX2" fmla="*/ 26287 w 123799"/>
                      <a:gd name="connsiteY2" fmla="*/ 94923 h 112366"/>
                      <a:gd name="connsiteX3" fmla="*/ 51052 w 123799"/>
                      <a:gd name="connsiteY3" fmla="*/ 43488 h 112366"/>
                      <a:gd name="connsiteX4" fmla="*/ 11047 w 123799"/>
                      <a:gd name="connsiteY4" fmla="*/ 67301 h 112366"/>
                      <a:gd name="connsiteX5" fmla="*/ 6285 w 123799"/>
                      <a:gd name="connsiteY5" fmla="*/ 66348 h 112366"/>
                      <a:gd name="connsiteX6" fmla="*/ 570 w 123799"/>
                      <a:gd name="connsiteY6" fmla="*/ 56823 h 112366"/>
                      <a:gd name="connsiteX7" fmla="*/ 2475 w 123799"/>
                      <a:gd name="connsiteY7" fmla="*/ 52061 h 112366"/>
                      <a:gd name="connsiteX8" fmla="*/ 87247 w 123799"/>
                      <a:gd name="connsiteY8" fmla="*/ 626 h 112366"/>
                      <a:gd name="connsiteX9" fmla="*/ 92010 w 123799"/>
                      <a:gd name="connsiteY9" fmla="*/ 1578 h 112366"/>
                      <a:gd name="connsiteX10" fmla="*/ 97725 w 123799"/>
                      <a:gd name="connsiteY10" fmla="*/ 11103 h 112366"/>
                      <a:gd name="connsiteX11" fmla="*/ 95820 w 123799"/>
                      <a:gd name="connsiteY11" fmla="*/ 15866 h 112366"/>
                      <a:gd name="connsiteX12" fmla="*/ 58672 w 123799"/>
                      <a:gd name="connsiteY12" fmla="*/ 38726 h 112366"/>
                      <a:gd name="connsiteX13" fmla="*/ 112965 w 123799"/>
                      <a:gd name="connsiteY13" fmla="*/ 40631 h 112366"/>
                      <a:gd name="connsiteX14" fmla="*/ 116775 w 123799"/>
                      <a:gd name="connsiteY14" fmla="*/ 42536 h 112366"/>
                      <a:gd name="connsiteX15" fmla="*/ 123442 w 123799"/>
                      <a:gd name="connsiteY15" fmla="*/ 53966 h 112366"/>
                      <a:gd name="connsiteX16" fmla="*/ 120585 w 123799"/>
                      <a:gd name="connsiteY16" fmla="*/ 57776 h 112366"/>
                      <a:gd name="connsiteX17" fmla="*/ 64387 w 123799"/>
                      <a:gd name="connsiteY17" fmla="*/ 55871 h 112366"/>
                      <a:gd name="connsiteX18" fmla="*/ 37717 w 123799"/>
                      <a:gd name="connsiteY18" fmla="*/ 109211 h 112366"/>
                      <a:gd name="connsiteX19" fmla="*/ 32955 w 123799"/>
                      <a:gd name="connsiteY19" fmla="*/ 111116 h 112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3799" h="112366">
                        <a:moveTo>
                          <a:pt x="32955" y="111116"/>
                        </a:moveTo>
                        <a:lnTo>
                          <a:pt x="26287" y="99686"/>
                        </a:lnTo>
                        <a:cubicBezTo>
                          <a:pt x="25335" y="98733"/>
                          <a:pt x="25335" y="96828"/>
                          <a:pt x="26287" y="94923"/>
                        </a:cubicBezTo>
                        <a:lnTo>
                          <a:pt x="51052" y="43488"/>
                        </a:lnTo>
                        <a:lnTo>
                          <a:pt x="11047" y="67301"/>
                        </a:lnTo>
                        <a:cubicBezTo>
                          <a:pt x="9142" y="68253"/>
                          <a:pt x="7237" y="68253"/>
                          <a:pt x="6285" y="66348"/>
                        </a:cubicBezTo>
                        <a:lnTo>
                          <a:pt x="570" y="56823"/>
                        </a:lnTo>
                        <a:cubicBezTo>
                          <a:pt x="-383" y="54918"/>
                          <a:pt x="-383" y="53966"/>
                          <a:pt x="2475" y="52061"/>
                        </a:cubicBezTo>
                        <a:lnTo>
                          <a:pt x="87247" y="626"/>
                        </a:lnTo>
                        <a:cubicBezTo>
                          <a:pt x="89152" y="-327"/>
                          <a:pt x="91057" y="-327"/>
                          <a:pt x="92010" y="1578"/>
                        </a:cubicBezTo>
                        <a:lnTo>
                          <a:pt x="97725" y="11103"/>
                        </a:lnTo>
                        <a:cubicBezTo>
                          <a:pt x="98677" y="13008"/>
                          <a:pt x="98677" y="13961"/>
                          <a:pt x="95820" y="15866"/>
                        </a:cubicBezTo>
                        <a:lnTo>
                          <a:pt x="58672" y="38726"/>
                        </a:lnTo>
                        <a:lnTo>
                          <a:pt x="112965" y="40631"/>
                        </a:lnTo>
                        <a:cubicBezTo>
                          <a:pt x="114870" y="40631"/>
                          <a:pt x="115822" y="41583"/>
                          <a:pt x="116775" y="42536"/>
                        </a:cubicBezTo>
                        <a:lnTo>
                          <a:pt x="123442" y="53966"/>
                        </a:lnTo>
                        <a:cubicBezTo>
                          <a:pt x="124395" y="55871"/>
                          <a:pt x="123442" y="57776"/>
                          <a:pt x="120585" y="57776"/>
                        </a:cubicBezTo>
                        <a:lnTo>
                          <a:pt x="64387" y="55871"/>
                        </a:lnTo>
                        <a:lnTo>
                          <a:pt x="37717" y="109211"/>
                        </a:lnTo>
                        <a:cubicBezTo>
                          <a:pt x="36765" y="113021"/>
                          <a:pt x="34860" y="113021"/>
                          <a:pt x="32955" y="111116"/>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1" name="Freeform 210">
                    <a:extLst>
                      <a:ext uri="{FF2B5EF4-FFF2-40B4-BE49-F238E27FC236}">
                        <a16:creationId xmlns:a16="http://schemas.microsoft.com/office/drawing/2014/main" id="{FFB5E07A-2CF9-011B-1AD6-F0F9163BECFA}"/>
                      </a:ext>
                    </a:extLst>
                  </p:cNvPr>
                  <p:cNvSpPr/>
                  <p:nvPr/>
                </p:nvSpPr>
                <p:spPr>
                  <a:xfrm>
                    <a:off x="284488" y="1510584"/>
                    <a:ext cx="114598" cy="103346"/>
                  </a:xfrm>
                  <a:custGeom>
                    <a:avLst/>
                    <a:gdLst>
                      <a:gd name="connsiteX0" fmla="*/ 44441 w 114598"/>
                      <a:gd name="connsiteY0" fmla="*/ 95012 h 103346"/>
                      <a:gd name="connsiteX1" fmla="*/ 33963 w 114598"/>
                      <a:gd name="connsiteY1" fmla="*/ 102632 h 103346"/>
                      <a:gd name="connsiteX2" fmla="*/ 29201 w 114598"/>
                      <a:gd name="connsiteY2" fmla="*/ 102632 h 103346"/>
                      <a:gd name="connsiteX3" fmla="*/ 2531 w 114598"/>
                      <a:gd name="connsiteY3" fmla="*/ 66437 h 103346"/>
                      <a:gd name="connsiteX4" fmla="*/ 626 w 114598"/>
                      <a:gd name="connsiteY4" fmla="*/ 64532 h 103346"/>
                      <a:gd name="connsiteX5" fmla="*/ 1578 w 114598"/>
                      <a:gd name="connsiteY5" fmla="*/ 59770 h 103346"/>
                      <a:gd name="connsiteX6" fmla="*/ 81588 w 114598"/>
                      <a:gd name="connsiteY6" fmla="*/ 714 h 103346"/>
                      <a:gd name="connsiteX7" fmla="*/ 86351 w 114598"/>
                      <a:gd name="connsiteY7" fmla="*/ 714 h 103346"/>
                      <a:gd name="connsiteX8" fmla="*/ 94923 w 114598"/>
                      <a:gd name="connsiteY8" fmla="*/ 12145 h 103346"/>
                      <a:gd name="connsiteX9" fmla="*/ 113973 w 114598"/>
                      <a:gd name="connsiteY9" fmla="*/ 37862 h 103346"/>
                      <a:gd name="connsiteX10" fmla="*/ 113021 w 114598"/>
                      <a:gd name="connsiteY10" fmla="*/ 42624 h 103346"/>
                      <a:gd name="connsiteX11" fmla="*/ 102543 w 114598"/>
                      <a:gd name="connsiteY11" fmla="*/ 50245 h 103346"/>
                      <a:gd name="connsiteX12" fmla="*/ 97781 w 114598"/>
                      <a:gd name="connsiteY12" fmla="*/ 50245 h 103346"/>
                      <a:gd name="connsiteX13" fmla="*/ 78731 w 114598"/>
                      <a:gd name="connsiteY13" fmla="*/ 24527 h 103346"/>
                      <a:gd name="connsiteX14" fmla="*/ 60633 w 114598"/>
                      <a:gd name="connsiteY14" fmla="*/ 37862 h 103346"/>
                      <a:gd name="connsiteX15" fmla="*/ 77778 w 114598"/>
                      <a:gd name="connsiteY15" fmla="*/ 61674 h 103346"/>
                      <a:gd name="connsiteX16" fmla="*/ 76826 w 114598"/>
                      <a:gd name="connsiteY16" fmla="*/ 66437 h 103346"/>
                      <a:gd name="connsiteX17" fmla="*/ 66348 w 114598"/>
                      <a:gd name="connsiteY17" fmla="*/ 74057 h 103346"/>
                      <a:gd name="connsiteX18" fmla="*/ 61586 w 114598"/>
                      <a:gd name="connsiteY18" fmla="*/ 74057 h 103346"/>
                      <a:gd name="connsiteX19" fmla="*/ 44441 w 114598"/>
                      <a:gd name="connsiteY19" fmla="*/ 50245 h 103346"/>
                      <a:gd name="connsiteX20" fmla="*/ 25391 w 114598"/>
                      <a:gd name="connsiteY20" fmla="*/ 64532 h 103346"/>
                      <a:gd name="connsiteX21" fmla="*/ 44441 w 114598"/>
                      <a:gd name="connsiteY21" fmla="*/ 91202 h 103346"/>
                      <a:gd name="connsiteX22" fmla="*/ 44441 w 114598"/>
                      <a:gd name="connsiteY22" fmla="*/ 95012 h 103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4598" h="103346">
                        <a:moveTo>
                          <a:pt x="44441" y="95012"/>
                        </a:moveTo>
                        <a:lnTo>
                          <a:pt x="33963" y="102632"/>
                        </a:lnTo>
                        <a:cubicBezTo>
                          <a:pt x="32058" y="103584"/>
                          <a:pt x="30153" y="103584"/>
                          <a:pt x="29201" y="102632"/>
                        </a:cubicBezTo>
                        <a:lnTo>
                          <a:pt x="2531" y="66437"/>
                        </a:lnTo>
                        <a:lnTo>
                          <a:pt x="626" y="64532"/>
                        </a:lnTo>
                        <a:cubicBezTo>
                          <a:pt x="-327" y="62627"/>
                          <a:pt x="-327" y="61674"/>
                          <a:pt x="1578" y="59770"/>
                        </a:cubicBezTo>
                        <a:lnTo>
                          <a:pt x="81588" y="714"/>
                        </a:lnTo>
                        <a:cubicBezTo>
                          <a:pt x="83493" y="-238"/>
                          <a:pt x="85398" y="-238"/>
                          <a:pt x="86351" y="714"/>
                        </a:cubicBezTo>
                        <a:lnTo>
                          <a:pt x="94923" y="12145"/>
                        </a:lnTo>
                        <a:lnTo>
                          <a:pt x="113973" y="37862"/>
                        </a:lnTo>
                        <a:cubicBezTo>
                          <a:pt x="114926" y="39767"/>
                          <a:pt x="114926" y="40720"/>
                          <a:pt x="113021" y="42624"/>
                        </a:cubicBezTo>
                        <a:lnTo>
                          <a:pt x="102543" y="50245"/>
                        </a:lnTo>
                        <a:cubicBezTo>
                          <a:pt x="100638" y="51197"/>
                          <a:pt x="98733" y="51197"/>
                          <a:pt x="97781" y="50245"/>
                        </a:cubicBezTo>
                        <a:lnTo>
                          <a:pt x="78731" y="24527"/>
                        </a:lnTo>
                        <a:lnTo>
                          <a:pt x="60633" y="37862"/>
                        </a:lnTo>
                        <a:lnTo>
                          <a:pt x="77778" y="61674"/>
                        </a:lnTo>
                        <a:cubicBezTo>
                          <a:pt x="78731" y="63579"/>
                          <a:pt x="78731" y="64532"/>
                          <a:pt x="76826" y="66437"/>
                        </a:cubicBezTo>
                        <a:lnTo>
                          <a:pt x="66348" y="74057"/>
                        </a:lnTo>
                        <a:cubicBezTo>
                          <a:pt x="64443" y="75009"/>
                          <a:pt x="62538" y="75009"/>
                          <a:pt x="61586" y="74057"/>
                        </a:cubicBezTo>
                        <a:lnTo>
                          <a:pt x="44441" y="50245"/>
                        </a:lnTo>
                        <a:lnTo>
                          <a:pt x="25391" y="64532"/>
                        </a:lnTo>
                        <a:lnTo>
                          <a:pt x="44441" y="91202"/>
                        </a:lnTo>
                        <a:cubicBezTo>
                          <a:pt x="47298" y="92154"/>
                          <a:pt x="46346" y="94059"/>
                          <a:pt x="44441" y="95012"/>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2" name="Freeform 211">
                    <a:extLst>
                      <a:ext uri="{FF2B5EF4-FFF2-40B4-BE49-F238E27FC236}">
                        <a16:creationId xmlns:a16="http://schemas.microsoft.com/office/drawing/2014/main" id="{EFF6D8A9-DF32-D1B4-A668-F327BEEE651D}"/>
                      </a:ext>
                    </a:extLst>
                  </p:cNvPr>
                  <p:cNvSpPr/>
                  <p:nvPr/>
                </p:nvSpPr>
                <p:spPr>
                  <a:xfrm>
                    <a:off x="338781" y="1556542"/>
                    <a:ext cx="104534" cy="98107"/>
                  </a:xfrm>
                  <a:custGeom>
                    <a:avLst/>
                    <a:gdLst>
                      <a:gd name="connsiteX0" fmla="*/ 102543 w 104534"/>
                      <a:gd name="connsiteY0" fmla="*/ 48101 h 98107"/>
                      <a:gd name="connsiteX1" fmla="*/ 93018 w 104534"/>
                      <a:gd name="connsiteY1" fmla="*/ 56674 h 98107"/>
                      <a:gd name="connsiteX2" fmla="*/ 88256 w 104534"/>
                      <a:gd name="connsiteY2" fmla="*/ 56674 h 98107"/>
                      <a:gd name="connsiteX3" fmla="*/ 75873 w 104534"/>
                      <a:gd name="connsiteY3" fmla="*/ 42386 h 98107"/>
                      <a:gd name="connsiteX4" fmla="*/ 13008 w 104534"/>
                      <a:gd name="connsiteY4" fmla="*/ 96679 h 98107"/>
                      <a:gd name="connsiteX5" fmla="*/ 8246 w 104534"/>
                      <a:gd name="connsiteY5" fmla="*/ 96679 h 98107"/>
                      <a:gd name="connsiteX6" fmla="*/ 626 w 104534"/>
                      <a:gd name="connsiteY6" fmla="*/ 88106 h 98107"/>
                      <a:gd name="connsiteX7" fmla="*/ 1578 w 104534"/>
                      <a:gd name="connsiteY7" fmla="*/ 83344 h 98107"/>
                      <a:gd name="connsiteX8" fmla="*/ 64443 w 104534"/>
                      <a:gd name="connsiteY8" fmla="*/ 29051 h 98107"/>
                      <a:gd name="connsiteX9" fmla="*/ 52061 w 104534"/>
                      <a:gd name="connsiteY9" fmla="*/ 14764 h 98107"/>
                      <a:gd name="connsiteX10" fmla="*/ 53013 w 104534"/>
                      <a:gd name="connsiteY10" fmla="*/ 10001 h 98107"/>
                      <a:gd name="connsiteX11" fmla="*/ 62538 w 104534"/>
                      <a:gd name="connsiteY11" fmla="*/ 1429 h 98107"/>
                      <a:gd name="connsiteX12" fmla="*/ 67301 w 104534"/>
                      <a:gd name="connsiteY12" fmla="*/ 1429 h 98107"/>
                      <a:gd name="connsiteX13" fmla="*/ 91113 w 104534"/>
                      <a:gd name="connsiteY13" fmla="*/ 29051 h 98107"/>
                      <a:gd name="connsiteX14" fmla="*/ 103496 w 104534"/>
                      <a:gd name="connsiteY14" fmla="*/ 43339 h 98107"/>
                      <a:gd name="connsiteX15" fmla="*/ 102543 w 104534"/>
                      <a:gd name="connsiteY15" fmla="*/ 48101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4534" h="98107">
                        <a:moveTo>
                          <a:pt x="102543" y="48101"/>
                        </a:moveTo>
                        <a:lnTo>
                          <a:pt x="93018" y="56674"/>
                        </a:lnTo>
                        <a:cubicBezTo>
                          <a:pt x="91113" y="58579"/>
                          <a:pt x="89208" y="58579"/>
                          <a:pt x="88256" y="56674"/>
                        </a:cubicBezTo>
                        <a:lnTo>
                          <a:pt x="75873" y="42386"/>
                        </a:lnTo>
                        <a:lnTo>
                          <a:pt x="13008" y="96679"/>
                        </a:lnTo>
                        <a:cubicBezTo>
                          <a:pt x="11103" y="98584"/>
                          <a:pt x="9198" y="98584"/>
                          <a:pt x="8246" y="96679"/>
                        </a:cubicBezTo>
                        <a:lnTo>
                          <a:pt x="626" y="88106"/>
                        </a:lnTo>
                        <a:cubicBezTo>
                          <a:pt x="-327" y="86201"/>
                          <a:pt x="-327" y="85249"/>
                          <a:pt x="1578" y="83344"/>
                        </a:cubicBezTo>
                        <a:lnTo>
                          <a:pt x="64443" y="29051"/>
                        </a:lnTo>
                        <a:lnTo>
                          <a:pt x="52061" y="14764"/>
                        </a:lnTo>
                        <a:cubicBezTo>
                          <a:pt x="51108" y="12859"/>
                          <a:pt x="51108" y="11906"/>
                          <a:pt x="53013" y="10001"/>
                        </a:cubicBezTo>
                        <a:lnTo>
                          <a:pt x="62538" y="1429"/>
                        </a:lnTo>
                        <a:cubicBezTo>
                          <a:pt x="64443" y="-476"/>
                          <a:pt x="66348" y="-476"/>
                          <a:pt x="67301" y="1429"/>
                        </a:cubicBezTo>
                        <a:lnTo>
                          <a:pt x="91113" y="29051"/>
                        </a:lnTo>
                        <a:lnTo>
                          <a:pt x="103496" y="43339"/>
                        </a:lnTo>
                        <a:cubicBezTo>
                          <a:pt x="105401" y="45244"/>
                          <a:pt x="104448" y="47149"/>
                          <a:pt x="102543" y="4810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3" name="Freeform 212">
                    <a:extLst>
                      <a:ext uri="{FF2B5EF4-FFF2-40B4-BE49-F238E27FC236}">
                        <a16:creationId xmlns:a16="http://schemas.microsoft.com/office/drawing/2014/main" id="{77C9E517-15CD-AC27-2C5D-B794C4479233}"/>
                      </a:ext>
                    </a:extLst>
                  </p:cNvPr>
                  <p:cNvSpPr/>
                  <p:nvPr/>
                </p:nvSpPr>
                <p:spPr>
                  <a:xfrm>
                    <a:off x="396181" y="1647744"/>
                    <a:ext cx="109354" cy="112242"/>
                  </a:xfrm>
                  <a:custGeom>
                    <a:avLst/>
                    <a:gdLst>
                      <a:gd name="connsiteX0" fmla="*/ 58478 w 109354"/>
                      <a:gd name="connsiteY0" fmla="*/ 111204 h 112242"/>
                      <a:gd name="connsiteX1" fmla="*/ 48953 w 109354"/>
                      <a:gd name="connsiteY1" fmla="*/ 102632 h 112242"/>
                      <a:gd name="connsiteX2" fmla="*/ 48000 w 109354"/>
                      <a:gd name="connsiteY2" fmla="*/ 97870 h 112242"/>
                      <a:gd name="connsiteX3" fmla="*/ 55620 w 109354"/>
                      <a:gd name="connsiteY3" fmla="*/ 82629 h 112242"/>
                      <a:gd name="connsiteX4" fmla="*/ 29903 w 109354"/>
                      <a:gd name="connsiteY4" fmla="*/ 59770 h 112242"/>
                      <a:gd name="connsiteX5" fmla="*/ 15615 w 109354"/>
                      <a:gd name="connsiteY5" fmla="*/ 68342 h 112242"/>
                      <a:gd name="connsiteX6" fmla="*/ 10853 w 109354"/>
                      <a:gd name="connsiteY6" fmla="*/ 68342 h 112242"/>
                      <a:gd name="connsiteX7" fmla="*/ 1328 w 109354"/>
                      <a:gd name="connsiteY7" fmla="*/ 59770 h 112242"/>
                      <a:gd name="connsiteX8" fmla="*/ 2280 w 109354"/>
                      <a:gd name="connsiteY8" fmla="*/ 55007 h 112242"/>
                      <a:gd name="connsiteX9" fmla="*/ 90863 w 109354"/>
                      <a:gd name="connsiteY9" fmla="*/ 714 h 112242"/>
                      <a:gd name="connsiteX10" fmla="*/ 95625 w 109354"/>
                      <a:gd name="connsiteY10" fmla="*/ 714 h 112242"/>
                      <a:gd name="connsiteX11" fmla="*/ 108008 w 109354"/>
                      <a:gd name="connsiteY11" fmla="*/ 12145 h 112242"/>
                      <a:gd name="connsiteX12" fmla="*/ 108960 w 109354"/>
                      <a:gd name="connsiteY12" fmla="*/ 16907 h 112242"/>
                      <a:gd name="connsiteX13" fmla="*/ 63240 w 109354"/>
                      <a:gd name="connsiteY13" fmla="*/ 110252 h 112242"/>
                      <a:gd name="connsiteX14" fmla="*/ 58478 w 109354"/>
                      <a:gd name="connsiteY14" fmla="*/ 111204 h 112242"/>
                      <a:gd name="connsiteX15" fmla="*/ 65145 w 109354"/>
                      <a:gd name="connsiteY15" fmla="*/ 64532 h 112242"/>
                      <a:gd name="connsiteX16" fmla="*/ 86100 w 109354"/>
                      <a:gd name="connsiteY16" fmla="*/ 23574 h 112242"/>
                      <a:gd name="connsiteX17" fmla="*/ 47048 w 109354"/>
                      <a:gd name="connsiteY17" fmla="*/ 48339 h 112242"/>
                      <a:gd name="connsiteX18" fmla="*/ 65145 w 109354"/>
                      <a:gd name="connsiteY18" fmla="*/ 64532 h 112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9354" h="112242">
                        <a:moveTo>
                          <a:pt x="58478" y="111204"/>
                        </a:moveTo>
                        <a:lnTo>
                          <a:pt x="48953" y="102632"/>
                        </a:lnTo>
                        <a:cubicBezTo>
                          <a:pt x="48000" y="101679"/>
                          <a:pt x="47048" y="99774"/>
                          <a:pt x="48000" y="97870"/>
                        </a:cubicBezTo>
                        <a:lnTo>
                          <a:pt x="55620" y="82629"/>
                        </a:lnTo>
                        <a:lnTo>
                          <a:pt x="29903" y="59770"/>
                        </a:lnTo>
                        <a:lnTo>
                          <a:pt x="15615" y="68342"/>
                        </a:lnTo>
                        <a:cubicBezTo>
                          <a:pt x="13710" y="69295"/>
                          <a:pt x="12758" y="69295"/>
                          <a:pt x="10853" y="68342"/>
                        </a:cubicBezTo>
                        <a:lnTo>
                          <a:pt x="1328" y="59770"/>
                        </a:lnTo>
                        <a:cubicBezTo>
                          <a:pt x="-577" y="57864"/>
                          <a:pt x="-577" y="56912"/>
                          <a:pt x="2280" y="55007"/>
                        </a:cubicBezTo>
                        <a:lnTo>
                          <a:pt x="90863" y="714"/>
                        </a:lnTo>
                        <a:cubicBezTo>
                          <a:pt x="92768" y="-238"/>
                          <a:pt x="94673" y="-238"/>
                          <a:pt x="95625" y="714"/>
                        </a:cubicBezTo>
                        <a:lnTo>
                          <a:pt x="108008" y="12145"/>
                        </a:lnTo>
                        <a:cubicBezTo>
                          <a:pt x="108960" y="13097"/>
                          <a:pt x="109913" y="15002"/>
                          <a:pt x="108960" y="16907"/>
                        </a:cubicBezTo>
                        <a:lnTo>
                          <a:pt x="63240" y="110252"/>
                        </a:lnTo>
                        <a:cubicBezTo>
                          <a:pt x="61335" y="112157"/>
                          <a:pt x="60383" y="113110"/>
                          <a:pt x="58478" y="111204"/>
                        </a:cubicBezTo>
                        <a:close/>
                        <a:moveTo>
                          <a:pt x="65145" y="64532"/>
                        </a:moveTo>
                        <a:lnTo>
                          <a:pt x="86100" y="23574"/>
                        </a:lnTo>
                        <a:lnTo>
                          <a:pt x="47048" y="48339"/>
                        </a:lnTo>
                        <a:lnTo>
                          <a:pt x="65145" y="64532"/>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4" name="Freeform 213">
                    <a:extLst>
                      <a:ext uri="{FF2B5EF4-FFF2-40B4-BE49-F238E27FC236}">
                        <a16:creationId xmlns:a16="http://schemas.microsoft.com/office/drawing/2014/main" id="{8D36CC64-8982-EDFF-5265-6C3C3D4F355C}"/>
                      </a:ext>
                    </a:extLst>
                  </p:cNvPr>
                  <p:cNvSpPr/>
                  <p:nvPr/>
                </p:nvSpPr>
                <p:spPr>
                  <a:xfrm>
                    <a:off x="469423" y="1686885"/>
                    <a:ext cx="116205" cy="122218"/>
                  </a:xfrm>
                  <a:custGeom>
                    <a:avLst/>
                    <a:gdLst>
                      <a:gd name="connsiteX0" fmla="*/ 105251 w 116205"/>
                      <a:gd name="connsiteY0" fmla="*/ 29201 h 122218"/>
                      <a:gd name="connsiteX1" fmla="*/ 114776 w 116205"/>
                      <a:gd name="connsiteY1" fmla="*/ 35868 h 122218"/>
                      <a:gd name="connsiteX2" fmla="*/ 114776 w 116205"/>
                      <a:gd name="connsiteY2" fmla="*/ 40631 h 122218"/>
                      <a:gd name="connsiteX3" fmla="*/ 55721 w 116205"/>
                      <a:gd name="connsiteY3" fmla="*/ 120641 h 122218"/>
                      <a:gd name="connsiteX4" fmla="*/ 50959 w 116205"/>
                      <a:gd name="connsiteY4" fmla="*/ 121593 h 122218"/>
                      <a:gd name="connsiteX5" fmla="*/ 44291 w 116205"/>
                      <a:gd name="connsiteY5" fmla="*/ 116831 h 122218"/>
                      <a:gd name="connsiteX6" fmla="*/ 42386 w 116205"/>
                      <a:gd name="connsiteY6" fmla="*/ 113021 h 122218"/>
                      <a:gd name="connsiteX7" fmla="*/ 52864 w 116205"/>
                      <a:gd name="connsiteY7" fmla="*/ 41583 h 122218"/>
                      <a:gd name="connsiteX8" fmla="*/ 15716 w 116205"/>
                      <a:gd name="connsiteY8" fmla="*/ 92066 h 122218"/>
                      <a:gd name="connsiteX9" fmla="*/ 10954 w 116205"/>
                      <a:gd name="connsiteY9" fmla="*/ 93018 h 122218"/>
                      <a:gd name="connsiteX10" fmla="*/ 1429 w 116205"/>
                      <a:gd name="connsiteY10" fmla="*/ 86351 h 122218"/>
                      <a:gd name="connsiteX11" fmla="*/ 1429 w 116205"/>
                      <a:gd name="connsiteY11" fmla="*/ 81588 h 122218"/>
                      <a:gd name="connsiteX12" fmla="*/ 60484 w 116205"/>
                      <a:gd name="connsiteY12" fmla="*/ 1578 h 122218"/>
                      <a:gd name="connsiteX13" fmla="*/ 65246 w 116205"/>
                      <a:gd name="connsiteY13" fmla="*/ 626 h 122218"/>
                      <a:gd name="connsiteX14" fmla="*/ 71914 w 116205"/>
                      <a:gd name="connsiteY14" fmla="*/ 5388 h 122218"/>
                      <a:gd name="connsiteX15" fmla="*/ 73819 w 116205"/>
                      <a:gd name="connsiteY15" fmla="*/ 9198 h 122218"/>
                      <a:gd name="connsiteX16" fmla="*/ 63341 w 116205"/>
                      <a:gd name="connsiteY16" fmla="*/ 80636 h 122218"/>
                      <a:gd name="connsiteX17" fmla="*/ 100489 w 116205"/>
                      <a:gd name="connsiteY17" fmla="*/ 30153 h 122218"/>
                      <a:gd name="connsiteX18" fmla="*/ 105251 w 116205"/>
                      <a:gd name="connsiteY18" fmla="*/ 29201 h 1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6205" h="122218">
                        <a:moveTo>
                          <a:pt x="105251" y="29201"/>
                        </a:moveTo>
                        <a:lnTo>
                          <a:pt x="114776" y="35868"/>
                        </a:lnTo>
                        <a:cubicBezTo>
                          <a:pt x="116681" y="36821"/>
                          <a:pt x="116681" y="38726"/>
                          <a:pt x="114776" y="40631"/>
                        </a:cubicBezTo>
                        <a:lnTo>
                          <a:pt x="55721" y="120641"/>
                        </a:lnTo>
                        <a:cubicBezTo>
                          <a:pt x="54769" y="122546"/>
                          <a:pt x="52864" y="122546"/>
                          <a:pt x="50959" y="121593"/>
                        </a:cubicBezTo>
                        <a:lnTo>
                          <a:pt x="44291" y="116831"/>
                        </a:lnTo>
                        <a:cubicBezTo>
                          <a:pt x="43339" y="115878"/>
                          <a:pt x="42386" y="114926"/>
                          <a:pt x="42386" y="113021"/>
                        </a:cubicBezTo>
                        <a:lnTo>
                          <a:pt x="52864" y="41583"/>
                        </a:lnTo>
                        <a:lnTo>
                          <a:pt x="15716" y="92066"/>
                        </a:lnTo>
                        <a:cubicBezTo>
                          <a:pt x="14764" y="93971"/>
                          <a:pt x="12859" y="93971"/>
                          <a:pt x="10954" y="93018"/>
                        </a:cubicBezTo>
                        <a:lnTo>
                          <a:pt x="1429" y="86351"/>
                        </a:lnTo>
                        <a:cubicBezTo>
                          <a:pt x="-476" y="85398"/>
                          <a:pt x="-476" y="83493"/>
                          <a:pt x="1429" y="81588"/>
                        </a:cubicBezTo>
                        <a:lnTo>
                          <a:pt x="60484" y="1578"/>
                        </a:lnTo>
                        <a:cubicBezTo>
                          <a:pt x="61436" y="-327"/>
                          <a:pt x="63341" y="-327"/>
                          <a:pt x="65246" y="626"/>
                        </a:cubicBezTo>
                        <a:lnTo>
                          <a:pt x="71914" y="5388"/>
                        </a:lnTo>
                        <a:cubicBezTo>
                          <a:pt x="72866" y="6341"/>
                          <a:pt x="73819" y="7293"/>
                          <a:pt x="73819" y="9198"/>
                        </a:cubicBezTo>
                        <a:lnTo>
                          <a:pt x="63341" y="80636"/>
                        </a:lnTo>
                        <a:lnTo>
                          <a:pt x="100489" y="30153"/>
                        </a:lnTo>
                        <a:cubicBezTo>
                          <a:pt x="102394" y="28248"/>
                          <a:pt x="104299" y="28248"/>
                          <a:pt x="105251" y="2920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5" name="Freeform 214">
                    <a:extLst>
                      <a:ext uri="{FF2B5EF4-FFF2-40B4-BE49-F238E27FC236}">
                        <a16:creationId xmlns:a16="http://schemas.microsoft.com/office/drawing/2014/main" id="{84AB32ED-8846-3E71-98AC-6ECC12069954}"/>
                      </a:ext>
                    </a:extLst>
                  </p:cNvPr>
                  <p:cNvSpPr/>
                  <p:nvPr/>
                </p:nvSpPr>
                <p:spPr>
                  <a:xfrm>
                    <a:off x="538003" y="1744988"/>
                    <a:ext cx="98583" cy="117400"/>
                  </a:xfrm>
                  <a:custGeom>
                    <a:avLst/>
                    <a:gdLst>
                      <a:gd name="connsiteX0" fmla="*/ 71914 w 98583"/>
                      <a:gd name="connsiteY0" fmla="*/ 114926 h 117400"/>
                      <a:gd name="connsiteX1" fmla="*/ 67151 w 98583"/>
                      <a:gd name="connsiteY1" fmla="*/ 116831 h 117400"/>
                      <a:gd name="connsiteX2" fmla="*/ 55721 w 98583"/>
                      <a:gd name="connsiteY2" fmla="*/ 110163 h 117400"/>
                      <a:gd name="connsiteX3" fmla="*/ 54769 w 98583"/>
                      <a:gd name="connsiteY3" fmla="*/ 105401 h 117400"/>
                      <a:gd name="connsiteX4" fmla="*/ 59531 w 98583"/>
                      <a:gd name="connsiteY4" fmla="*/ 89208 h 117400"/>
                      <a:gd name="connsiteX5" fmla="*/ 30004 w 98583"/>
                      <a:gd name="connsiteY5" fmla="*/ 71111 h 117400"/>
                      <a:gd name="connsiteX6" fmla="*/ 17621 w 98583"/>
                      <a:gd name="connsiteY6" fmla="*/ 82541 h 117400"/>
                      <a:gd name="connsiteX7" fmla="*/ 12859 w 98583"/>
                      <a:gd name="connsiteY7" fmla="*/ 83493 h 117400"/>
                      <a:gd name="connsiteX8" fmla="*/ 1429 w 98583"/>
                      <a:gd name="connsiteY8" fmla="*/ 76826 h 117400"/>
                      <a:gd name="connsiteX9" fmla="*/ 1429 w 98583"/>
                      <a:gd name="connsiteY9" fmla="*/ 72063 h 117400"/>
                      <a:gd name="connsiteX10" fmla="*/ 77629 w 98583"/>
                      <a:gd name="connsiteY10" fmla="*/ 1578 h 117400"/>
                      <a:gd name="connsiteX11" fmla="*/ 82391 w 98583"/>
                      <a:gd name="connsiteY11" fmla="*/ 626 h 117400"/>
                      <a:gd name="connsiteX12" fmla="*/ 96679 w 98583"/>
                      <a:gd name="connsiteY12" fmla="*/ 9198 h 117400"/>
                      <a:gd name="connsiteX13" fmla="*/ 98584 w 98583"/>
                      <a:gd name="connsiteY13" fmla="*/ 13961 h 117400"/>
                      <a:gd name="connsiteX14" fmla="*/ 71914 w 98583"/>
                      <a:gd name="connsiteY14" fmla="*/ 114926 h 117400"/>
                      <a:gd name="connsiteX15" fmla="*/ 71914 w 98583"/>
                      <a:gd name="connsiteY15" fmla="*/ 114926 h 117400"/>
                      <a:gd name="connsiteX16" fmla="*/ 65246 w 98583"/>
                      <a:gd name="connsiteY16" fmla="*/ 70158 h 117400"/>
                      <a:gd name="connsiteX17" fmla="*/ 77629 w 98583"/>
                      <a:gd name="connsiteY17" fmla="*/ 25391 h 117400"/>
                      <a:gd name="connsiteX18" fmla="*/ 44291 w 98583"/>
                      <a:gd name="connsiteY18" fmla="*/ 57776 h 117400"/>
                      <a:gd name="connsiteX19" fmla="*/ 65246 w 98583"/>
                      <a:gd name="connsiteY19" fmla="*/ 70158 h 11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583" h="117400">
                        <a:moveTo>
                          <a:pt x="71914" y="114926"/>
                        </a:moveTo>
                        <a:cubicBezTo>
                          <a:pt x="70961" y="117783"/>
                          <a:pt x="70009" y="117783"/>
                          <a:pt x="67151" y="116831"/>
                        </a:cubicBezTo>
                        <a:lnTo>
                          <a:pt x="55721" y="110163"/>
                        </a:lnTo>
                        <a:cubicBezTo>
                          <a:pt x="53816" y="109211"/>
                          <a:pt x="53816" y="108258"/>
                          <a:pt x="54769" y="105401"/>
                        </a:cubicBezTo>
                        <a:lnTo>
                          <a:pt x="59531" y="89208"/>
                        </a:lnTo>
                        <a:lnTo>
                          <a:pt x="30004" y="71111"/>
                        </a:lnTo>
                        <a:lnTo>
                          <a:pt x="17621" y="82541"/>
                        </a:lnTo>
                        <a:cubicBezTo>
                          <a:pt x="15716" y="84446"/>
                          <a:pt x="14764" y="84446"/>
                          <a:pt x="12859" y="83493"/>
                        </a:cubicBezTo>
                        <a:lnTo>
                          <a:pt x="1429" y="76826"/>
                        </a:lnTo>
                        <a:cubicBezTo>
                          <a:pt x="-476" y="75873"/>
                          <a:pt x="-476" y="73968"/>
                          <a:pt x="1429" y="72063"/>
                        </a:cubicBezTo>
                        <a:lnTo>
                          <a:pt x="77629" y="1578"/>
                        </a:lnTo>
                        <a:cubicBezTo>
                          <a:pt x="79534" y="-327"/>
                          <a:pt x="80486" y="-327"/>
                          <a:pt x="82391" y="626"/>
                        </a:cubicBezTo>
                        <a:lnTo>
                          <a:pt x="96679" y="9198"/>
                        </a:lnTo>
                        <a:cubicBezTo>
                          <a:pt x="98584" y="10151"/>
                          <a:pt x="98584" y="12056"/>
                          <a:pt x="98584" y="13961"/>
                        </a:cubicBezTo>
                        <a:lnTo>
                          <a:pt x="71914" y="114926"/>
                        </a:lnTo>
                        <a:lnTo>
                          <a:pt x="71914" y="114926"/>
                        </a:lnTo>
                        <a:close/>
                        <a:moveTo>
                          <a:pt x="65246" y="70158"/>
                        </a:moveTo>
                        <a:lnTo>
                          <a:pt x="77629" y="25391"/>
                        </a:lnTo>
                        <a:lnTo>
                          <a:pt x="44291" y="57776"/>
                        </a:lnTo>
                        <a:lnTo>
                          <a:pt x="65246" y="70158"/>
                        </a:ln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6" name="Freeform 215">
                    <a:extLst>
                      <a:ext uri="{FF2B5EF4-FFF2-40B4-BE49-F238E27FC236}">
                        <a16:creationId xmlns:a16="http://schemas.microsoft.com/office/drawing/2014/main" id="{A82CBCD7-60BD-734D-8CF9-8D93FCA914C3}"/>
                      </a:ext>
                    </a:extLst>
                  </p:cNvPr>
                  <p:cNvSpPr/>
                  <p:nvPr/>
                </p:nvSpPr>
                <p:spPr>
                  <a:xfrm>
                    <a:off x="624531" y="1774767"/>
                    <a:ext cx="61258" cy="116952"/>
                  </a:xfrm>
                  <a:custGeom>
                    <a:avLst/>
                    <a:gdLst>
                      <a:gd name="connsiteX0" fmla="*/ 53013 w 61258"/>
                      <a:gd name="connsiteY0" fmla="*/ 103244 h 116952"/>
                      <a:gd name="connsiteX1" fmla="*/ 47298 w 61258"/>
                      <a:gd name="connsiteY1" fmla="*/ 114674 h 116952"/>
                      <a:gd name="connsiteX2" fmla="*/ 42536 w 61258"/>
                      <a:gd name="connsiteY2" fmla="*/ 116579 h 116952"/>
                      <a:gd name="connsiteX3" fmla="*/ 7293 w 61258"/>
                      <a:gd name="connsiteY3" fmla="*/ 99434 h 116952"/>
                      <a:gd name="connsiteX4" fmla="*/ 1578 w 61258"/>
                      <a:gd name="connsiteY4" fmla="*/ 96576 h 116952"/>
                      <a:gd name="connsiteX5" fmla="*/ 626 w 61258"/>
                      <a:gd name="connsiteY5" fmla="*/ 91813 h 116952"/>
                      <a:gd name="connsiteX6" fmla="*/ 44441 w 61258"/>
                      <a:gd name="connsiteY6" fmla="*/ 2279 h 116952"/>
                      <a:gd name="connsiteX7" fmla="*/ 49203 w 61258"/>
                      <a:gd name="connsiteY7" fmla="*/ 374 h 116952"/>
                      <a:gd name="connsiteX8" fmla="*/ 59681 w 61258"/>
                      <a:gd name="connsiteY8" fmla="*/ 5136 h 116952"/>
                      <a:gd name="connsiteX9" fmla="*/ 60633 w 61258"/>
                      <a:gd name="connsiteY9" fmla="*/ 9899 h 116952"/>
                      <a:gd name="connsiteX10" fmla="*/ 24438 w 61258"/>
                      <a:gd name="connsiteY10" fmla="*/ 84194 h 116952"/>
                      <a:gd name="connsiteX11" fmla="*/ 52061 w 61258"/>
                      <a:gd name="connsiteY11" fmla="*/ 97529 h 116952"/>
                      <a:gd name="connsiteX12" fmla="*/ 53013 w 61258"/>
                      <a:gd name="connsiteY12" fmla="*/ 103244 h 116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258" h="116952">
                        <a:moveTo>
                          <a:pt x="53013" y="103244"/>
                        </a:moveTo>
                        <a:lnTo>
                          <a:pt x="47298" y="114674"/>
                        </a:lnTo>
                        <a:cubicBezTo>
                          <a:pt x="46346" y="116579"/>
                          <a:pt x="44441" y="117531"/>
                          <a:pt x="42536" y="116579"/>
                        </a:cubicBezTo>
                        <a:lnTo>
                          <a:pt x="7293" y="99434"/>
                        </a:lnTo>
                        <a:lnTo>
                          <a:pt x="1578" y="96576"/>
                        </a:lnTo>
                        <a:cubicBezTo>
                          <a:pt x="-327" y="95624"/>
                          <a:pt x="-327" y="93719"/>
                          <a:pt x="626" y="91813"/>
                        </a:cubicBezTo>
                        <a:lnTo>
                          <a:pt x="44441" y="2279"/>
                        </a:lnTo>
                        <a:cubicBezTo>
                          <a:pt x="45393" y="374"/>
                          <a:pt x="47298" y="-579"/>
                          <a:pt x="49203" y="374"/>
                        </a:cubicBezTo>
                        <a:lnTo>
                          <a:pt x="59681" y="5136"/>
                        </a:lnTo>
                        <a:cubicBezTo>
                          <a:pt x="61586" y="6088"/>
                          <a:pt x="61586" y="7994"/>
                          <a:pt x="60633" y="9899"/>
                        </a:cubicBezTo>
                        <a:lnTo>
                          <a:pt x="24438" y="84194"/>
                        </a:lnTo>
                        <a:lnTo>
                          <a:pt x="52061" y="97529"/>
                        </a:lnTo>
                        <a:cubicBezTo>
                          <a:pt x="53013" y="99434"/>
                          <a:pt x="53966" y="101338"/>
                          <a:pt x="53013" y="10324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7" name="Freeform 216">
                    <a:extLst>
                      <a:ext uri="{FF2B5EF4-FFF2-40B4-BE49-F238E27FC236}">
                        <a16:creationId xmlns:a16="http://schemas.microsoft.com/office/drawing/2014/main" id="{7980A8AF-5026-DBEA-11EA-8F8EDADC6D4D}"/>
                      </a:ext>
                    </a:extLst>
                  </p:cNvPr>
                  <p:cNvSpPr/>
                  <p:nvPr/>
                </p:nvSpPr>
                <p:spPr>
                  <a:xfrm>
                    <a:off x="695641" y="1793834"/>
                    <a:ext cx="79830" cy="115030"/>
                  </a:xfrm>
                  <a:custGeom>
                    <a:avLst/>
                    <a:gdLst>
                      <a:gd name="connsiteX0" fmla="*/ 78105 w 79830"/>
                      <a:gd name="connsiteY0" fmla="*/ 30837 h 115030"/>
                      <a:gd name="connsiteX1" fmla="*/ 32385 w 79830"/>
                      <a:gd name="connsiteY1" fmla="*/ 71795 h 115030"/>
                      <a:gd name="connsiteX2" fmla="*/ 16192 w 79830"/>
                      <a:gd name="connsiteY2" fmla="*/ 112752 h 115030"/>
                      <a:gd name="connsiteX3" fmla="*/ 12383 w 79830"/>
                      <a:gd name="connsiteY3" fmla="*/ 114657 h 115030"/>
                      <a:gd name="connsiteX4" fmla="*/ 1905 w 79830"/>
                      <a:gd name="connsiteY4" fmla="*/ 109895 h 115030"/>
                      <a:gd name="connsiteX5" fmla="*/ 0 w 79830"/>
                      <a:gd name="connsiteY5" fmla="*/ 105132 h 115030"/>
                      <a:gd name="connsiteX6" fmla="*/ 16192 w 79830"/>
                      <a:gd name="connsiteY6" fmla="*/ 64175 h 115030"/>
                      <a:gd name="connsiteX7" fmla="*/ 11430 w 79830"/>
                      <a:gd name="connsiteY7" fmla="*/ 3215 h 115030"/>
                      <a:gd name="connsiteX8" fmla="*/ 15240 w 79830"/>
                      <a:gd name="connsiteY8" fmla="*/ 357 h 115030"/>
                      <a:gd name="connsiteX9" fmla="*/ 27623 w 79830"/>
                      <a:gd name="connsiteY9" fmla="*/ 5120 h 115030"/>
                      <a:gd name="connsiteX10" fmla="*/ 29528 w 79830"/>
                      <a:gd name="connsiteY10" fmla="*/ 8930 h 115030"/>
                      <a:gd name="connsiteX11" fmla="*/ 31433 w 79830"/>
                      <a:gd name="connsiteY11" fmla="*/ 48934 h 115030"/>
                      <a:gd name="connsiteX12" fmla="*/ 60960 w 79830"/>
                      <a:gd name="connsiteY12" fmla="*/ 21312 h 115030"/>
                      <a:gd name="connsiteX13" fmla="*/ 64770 w 79830"/>
                      <a:gd name="connsiteY13" fmla="*/ 20359 h 115030"/>
                      <a:gd name="connsiteX14" fmla="*/ 77153 w 79830"/>
                      <a:gd name="connsiteY14" fmla="*/ 25122 h 115030"/>
                      <a:gd name="connsiteX15" fmla="*/ 78105 w 79830"/>
                      <a:gd name="connsiteY15" fmla="*/ 30837 h 115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30" h="115030">
                        <a:moveTo>
                          <a:pt x="78105" y="30837"/>
                        </a:moveTo>
                        <a:lnTo>
                          <a:pt x="32385" y="71795"/>
                        </a:lnTo>
                        <a:lnTo>
                          <a:pt x="16192" y="112752"/>
                        </a:lnTo>
                        <a:cubicBezTo>
                          <a:pt x="15240" y="114657"/>
                          <a:pt x="14288" y="115609"/>
                          <a:pt x="12383" y="114657"/>
                        </a:cubicBezTo>
                        <a:lnTo>
                          <a:pt x="1905" y="109895"/>
                        </a:lnTo>
                        <a:cubicBezTo>
                          <a:pt x="0" y="108942"/>
                          <a:pt x="0" y="107990"/>
                          <a:pt x="0" y="105132"/>
                        </a:cubicBezTo>
                        <a:lnTo>
                          <a:pt x="16192" y="64175"/>
                        </a:lnTo>
                        <a:lnTo>
                          <a:pt x="11430" y="3215"/>
                        </a:lnTo>
                        <a:cubicBezTo>
                          <a:pt x="11430" y="357"/>
                          <a:pt x="12383" y="-595"/>
                          <a:pt x="15240" y="357"/>
                        </a:cubicBezTo>
                        <a:lnTo>
                          <a:pt x="27623" y="5120"/>
                        </a:lnTo>
                        <a:cubicBezTo>
                          <a:pt x="29528" y="6072"/>
                          <a:pt x="29528" y="7025"/>
                          <a:pt x="29528" y="8930"/>
                        </a:cubicBezTo>
                        <a:lnTo>
                          <a:pt x="31433" y="48934"/>
                        </a:lnTo>
                        <a:lnTo>
                          <a:pt x="60960" y="21312"/>
                        </a:lnTo>
                        <a:cubicBezTo>
                          <a:pt x="61913" y="20359"/>
                          <a:pt x="63817" y="19407"/>
                          <a:pt x="64770" y="20359"/>
                        </a:cubicBezTo>
                        <a:lnTo>
                          <a:pt x="77153" y="25122"/>
                        </a:lnTo>
                        <a:cubicBezTo>
                          <a:pt x="80010" y="27027"/>
                          <a:pt x="80963" y="28932"/>
                          <a:pt x="78105" y="3083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8" name="Freeform 217">
                    <a:extLst>
                      <a:ext uri="{FF2B5EF4-FFF2-40B4-BE49-F238E27FC236}">
                        <a16:creationId xmlns:a16="http://schemas.microsoft.com/office/drawing/2014/main" id="{CBB68FF2-6592-9481-3363-27260B1E4519}"/>
                      </a:ext>
                    </a:extLst>
                  </p:cNvPr>
                  <p:cNvSpPr/>
                  <p:nvPr/>
                </p:nvSpPr>
                <p:spPr>
                  <a:xfrm>
                    <a:off x="749800" y="1827001"/>
                    <a:ext cx="76545" cy="110592"/>
                  </a:xfrm>
                  <a:custGeom>
                    <a:avLst/>
                    <a:gdLst>
                      <a:gd name="connsiteX0" fmla="*/ 1087 w 76545"/>
                      <a:gd name="connsiteY0" fmla="*/ 67203 h 110592"/>
                      <a:gd name="connsiteX1" fmla="*/ 4896 w 76545"/>
                      <a:gd name="connsiteY1" fmla="*/ 64345 h 110592"/>
                      <a:gd name="connsiteX2" fmla="*/ 16327 w 76545"/>
                      <a:gd name="connsiteY2" fmla="*/ 68155 h 110592"/>
                      <a:gd name="connsiteX3" fmla="*/ 18232 w 76545"/>
                      <a:gd name="connsiteY3" fmla="*/ 72917 h 110592"/>
                      <a:gd name="connsiteX4" fmla="*/ 29662 w 76545"/>
                      <a:gd name="connsiteY4" fmla="*/ 88157 h 110592"/>
                      <a:gd name="connsiteX5" fmla="*/ 45854 w 76545"/>
                      <a:gd name="connsiteY5" fmla="*/ 81490 h 110592"/>
                      <a:gd name="connsiteX6" fmla="*/ 35377 w 76545"/>
                      <a:gd name="connsiteY6" fmla="*/ 63392 h 110592"/>
                      <a:gd name="connsiteX7" fmla="*/ 18232 w 76545"/>
                      <a:gd name="connsiteY7" fmla="*/ 22435 h 110592"/>
                      <a:gd name="connsiteX8" fmla="*/ 55379 w 76545"/>
                      <a:gd name="connsiteY8" fmla="*/ 1480 h 110592"/>
                      <a:gd name="connsiteX9" fmla="*/ 75382 w 76545"/>
                      <a:gd name="connsiteY9" fmla="*/ 39580 h 110592"/>
                      <a:gd name="connsiteX10" fmla="*/ 71571 w 76545"/>
                      <a:gd name="connsiteY10" fmla="*/ 42437 h 110592"/>
                      <a:gd name="connsiteX11" fmla="*/ 60141 w 76545"/>
                      <a:gd name="connsiteY11" fmla="*/ 38628 h 110592"/>
                      <a:gd name="connsiteX12" fmla="*/ 58237 w 76545"/>
                      <a:gd name="connsiteY12" fmla="*/ 34817 h 110592"/>
                      <a:gd name="connsiteX13" fmla="*/ 49664 w 76545"/>
                      <a:gd name="connsiteY13" fmla="*/ 21482 h 110592"/>
                      <a:gd name="connsiteX14" fmla="*/ 35377 w 76545"/>
                      <a:gd name="connsiteY14" fmla="*/ 28150 h 110592"/>
                      <a:gd name="connsiteX15" fmla="*/ 44902 w 76545"/>
                      <a:gd name="connsiteY15" fmla="*/ 47200 h 110592"/>
                      <a:gd name="connsiteX16" fmla="*/ 63952 w 76545"/>
                      <a:gd name="connsiteY16" fmla="*/ 88157 h 110592"/>
                      <a:gd name="connsiteX17" fmla="*/ 24899 w 76545"/>
                      <a:gd name="connsiteY17" fmla="*/ 109112 h 110592"/>
                      <a:gd name="connsiteX18" fmla="*/ 1087 w 76545"/>
                      <a:gd name="connsiteY18" fmla="*/ 67203 h 11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6545" h="110592">
                        <a:moveTo>
                          <a:pt x="1087" y="67203"/>
                        </a:moveTo>
                        <a:cubicBezTo>
                          <a:pt x="2039" y="64345"/>
                          <a:pt x="2991" y="64345"/>
                          <a:pt x="4896" y="64345"/>
                        </a:cubicBezTo>
                        <a:lnTo>
                          <a:pt x="16327" y="68155"/>
                        </a:lnTo>
                        <a:cubicBezTo>
                          <a:pt x="18232" y="69107"/>
                          <a:pt x="18232" y="70060"/>
                          <a:pt x="18232" y="72917"/>
                        </a:cubicBezTo>
                        <a:cubicBezTo>
                          <a:pt x="17279" y="80537"/>
                          <a:pt x="21089" y="85300"/>
                          <a:pt x="29662" y="88157"/>
                        </a:cubicBezTo>
                        <a:cubicBezTo>
                          <a:pt x="38234" y="91015"/>
                          <a:pt x="43949" y="88157"/>
                          <a:pt x="45854" y="81490"/>
                        </a:cubicBezTo>
                        <a:cubicBezTo>
                          <a:pt x="47759" y="73870"/>
                          <a:pt x="42044" y="69107"/>
                          <a:pt x="35377" y="63392"/>
                        </a:cubicBezTo>
                        <a:cubicBezTo>
                          <a:pt x="24899" y="54820"/>
                          <a:pt x="11564" y="43390"/>
                          <a:pt x="18232" y="22435"/>
                        </a:cubicBezTo>
                        <a:cubicBezTo>
                          <a:pt x="23946" y="3385"/>
                          <a:pt x="41091" y="-3283"/>
                          <a:pt x="55379" y="1480"/>
                        </a:cubicBezTo>
                        <a:cubicBezTo>
                          <a:pt x="69666" y="6242"/>
                          <a:pt x="80144" y="19577"/>
                          <a:pt x="75382" y="39580"/>
                        </a:cubicBezTo>
                        <a:cubicBezTo>
                          <a:pt x="74429" y="42437"/>
                          <a:pt x="73477" y="42437"/>
                          <a:pt x="71571" y="42437"/>
                        </a:cubicBezTo>
                        <a:lnTo>
                          <a:pt x="60141" y="38628"/>
                        </a:lnTo>
                        <a:cubicBezTo>
                          <a:pt x="58237" y="37675"/>
                          <a:pt x="58237" y="36722"/>
                          <a:pt x="58237" y="34817"/>
                        </a:cubicBezTo>
                        <a:cubicBezTo>
                          <a:pt x="59189" y="28150"/>
                          <a:pt x="56332" y="23387"/>
                          <a:pt x="49664" y="21482"/>
                        </a:cubicBezTo>
                        <a:cubicBezTo>
                          <a:pt x="42996" y="19577"/>
                          <a:pt x="37282" y="22435"/>
                          <a:pt x="35377" y="28150"/>
                        </a:cubicBezTo>
                        <a:cubicBezTo>
                          <a:pt x="33471" y="35770"/>
                          <a:pt x="38234" y="40532"/>
                          <a:pt x="44902" y="47200"/>
                        </a:cubicBezTo>
                        <a:cubicBezTo>
                          <a:pt x="55379" y="56725"/>
                          <a:pt x="70619" y="67203"/>
                          <a:pt x="63952" y="88157"/>
                        </a:cubicBezTo>
                        <a:cubicBezTo>
                          <a:pt x="58237" y="107207"/>
                          <a:pt x="41091" y="113875"/>
                          <a:pt x="24899" y="109112"/>
                        </a:cubicBezTo>
                        <a:cubicBezTo>
                          <a:pt x="7754" y="101492"/>
                          <a:pt x="-3676" y="88157"/>
                          <a:pt x="1087" y="6720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9" name="Freeform 218">
                    <a:extLst>
                      <a:ext uri="{FF2B5EF4-FFF2-40B4-BE49-F238E27FC236}">
                        <a16:creationId xmlns:a16="http://schemas.microsoft.com/office/drawing/2014/main" id="{78BCF55D-EB99-979B-74AA-E0D4592B3BB8}"/>
                      </a:ext>
                    </a:extLst>
                  </p:cNvPr>
                  <p:cNvSpPr/>
                  <p:nvPr/>
                </p:nvSpPr>
                <p:spPr>
                  <a:xfrm>
                    <a:off x="820045" y="1841459"/>
                    <a:ext cx="41704" cy="106084"/>
                  </a:xfrm>
                  <a:custGeom>
                    <a:avLst/>
                    <a:gdLst>
                      <a:gd name="connsiteX0" fmla="*/ 27996 w 41704"/>
                      <a:gd name="connsiteY0" fmla="*/ 357 h 106084"/>
                      <a:gd name="connsiteX1" fmla="*/ 39426 w 41704"/>
                      <a:gd name="connsiteY1" fmla="*/ 3215 h 106084"/>
                      <a:gd name="connsiteX2" fmla="*/ 41331 w 41704"/>
                      <a:gd name="connsiteY2" fmla="*/ 7025 h 106084"/>
                      <a:gd name="connsiteX3" fmla="*/ 17519 w 41704"/>
                      <a:gd name="connsiteY3" fmla="*/ 103227 h 106084"/>
                      <a:gd name="connsiteX4" fmla="*/ 13709 w 41704"/>
                      <a:gd name="connsiteY4" fmla="*/ 106084 h 106084"/>
                      <a:gd name="connsiteX5" fmla="*/ 2279 w 41704"/>
                      <a:gd name="connsiteY5" fmla="*/ 103227 h 106084"/>
                      <a:gd name="connsiteX6" fmla="*/ 374 w 41704"/>
                      <a:gd name="connsiteY6" fmla="*/ 99417 h 106084"/>
                      <a:gd name="connsiteX7" fmla="*/ 24186 w 41704"/>
                      <a:gd name="connsiteY7" fmla="*/ 3215 h 106084"/>
                      <a:gd name="connsiteX8" fmla="*/ 27996 w 41704"/>
                      <a:gd name="connsiteY8" fmla="*/ 357 h 106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04" h="106084">
                        <a:moveTo>
                          <a:pt x="27996" y="357"/>
                        </a:moveTo>
                        <a:lnTo>
                          <a:pt x="39426" y="3215"/>
                        </a:lnTo>
                        <a:cubicBezTo>
                          <a:pt x="41331" y="3215"/>
                          <a:pt x="42284" y="5120"/>
                          <a:pt x="41331" y="7025"/>
                        </a:cubicBezTo>
                        <a:lnTo>
                          <a:pt x="17519" y="103227"/>
                        </a:lnTo>
                        <a:cubicBezTo>
                          <a:pt x="16566" y="105132"/>
                          <a:pt x="15614" y="106084"/>
                          <a:pt x="13709" y="106084"/>
                        </a:cubicBezTo>
                        <a:lnTo>
                          <a:pt x="2279" y="103227"/>
                        </a:lnTo>
                        <a:cubicBezTo>
                          <a:pt x="374" y="103227"/>
                          <a:pt x="-579" y="101322"/>
                          <a:pt x="374" y="99417"/>
                        </a:cubicBezTo>
                        <a:lnTo>
                          <a:pt x="24186" y="3215"/>
                        </a:lnTo>
                        <a:cubicBezTo>
                          <a:pt x="25139" y="357"/>
                          <a:pt x="26091" y="-595"/>
                          <a:pt x="27996" y="357"/>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0" name="Freeform 219">
                    <a:extLst>
                      <a:ext uri="{FF2B5EF4-FFF2-40B4-BE49-F238E27FC236}">
                        <a16:creationId xmlns:a16="http://schemas.microsoft.com/office/drawing/2014/main" id="{28584831-A9CA-0874-9B49-88D8319995E3}"/>
                      </a:ext>
                    </a:extLst>
                  </p:cNvPr>
                  <p:cNvSpPr/>
                  <p:nvPr/>
                </p:nvSpPr>
                <p:spPr>
                  <a:xfrm>
                    <a:off x="859278" y="1850106"/>
                    <a:ext cx="69920" cy="110356"/>
                  </a:xfrm>
                  <a:custGeom>
                    <a:avLst/>
                    <a:gdLst>
                      <a:gd name="connsiteX0" fmla="*/ 194 w 69920"/>
                      <a:gd name="connsiteY0" fmla="*/ 74578 h 110356"/>
                      <a:gd name="connsiteX1" fmla="*/ 4004 w 69920"/>
                      <a:gd name="connsiteY1" fmla="*/ 71720 h 110356"/>
                      <a:gd name="connsiteX2" fmla="*/ 15434 w 69920"/>
                      <a:gd name="connsiteY2" fmla="*/ 73625 h 110356"/>
                      <a:gd name="connsiteX3" fmla="*/ 18291 w 69920"/>
                      <a:gd name="connsiteY3" fmla="*/ 77436 h 110356"/>
                      <a:gd name="connsiteX4" fmla="*/ 31626 w 69920"/>
                      <a:gd name="connsiteY4" fmla="*/ 90770 h 110356"/>
                      <a:gd name="connsiteX5" fmla="*/ 46866 w 69920"/>
                      <a:gd name="connsiteY5" fmla="*/ 82198 h 110356"/>
                      <a:gd name="connsiteX6" fmla="*/ 33531 w 69920"/>
                      <a:gd name="connsiteY6" fmla="*/ 65053 h 110356"/>
                      <a:gd name="connsiteX7" fmla="*/ 10671 w 69920"/>
                      <a:gd name="connsiteY7" fmla="*/ 26000 h 110356"/>
                      <a:gd name="connsiteX8" fmla="*/ 44961 w 69920"/>
                      <a:gd name="connsiteY8" fmla="*/ 283 h 110356"/>
                      <a:gd name="connsiteX9" fmla="*/ 69726 w 69920"/>
                      <a:gd name="connsiteY9" fmla="*/ 35525 h 110356"/>
                      <a:gd name="connsiteX10" fmla="*/ 65916 w 69920"/>
                      <a:gd name="connsiteY10" fmla="*/ 38383 h 110356"/>
                      <a:gd name="connsiteX11" fmla="*/ 54486 w 69920"/>
                      <a:gd name="connsiteY11" fmla="*/ 36478 h 110356"/>
                      <a:gd name="connsiteX12" fmla="*/ 51629 w 69920"/>
                      <a:gd name="connsiteY12" fmla="*/ 32668 h 110356"/>
                      <a:gd name="connsiteX13" fmla="*/ 41151 w 69920"/>
                      <a:gd name="connsiteY13" fmla="*/ 20286 h 110356"/>
                      <a:gd name="connsiteX14" fmla="*/ 27816 w 69920"/>
                      <a:gd name="connsiteY14" fmla="*/ 28858 h 110356"/>
                      <a:gd name="connsiteX15" fmla="*/ 39246 w 69920"/>
                      <a:gd name="connsiteY15" fmla="*/ 46003 h 110356"/>
                      <a:gd name="connsiteX16" fmla="*/ 63059 w 69920"/>
                      <a:gd name="connsiteY16" fmla="*/ 84103 h 110356"/>
                      <a:gd name="connsiteX17" fmla="*/ 26864 w 69920"/>
                      <a:gd name="connsiteY17" fmla="*/ 109820 h 110356"/>
                      <a:gd name="connsiteX18" fmla="*/ 194 w 69920"/>
                      <a:gd name="connsiteY18" fmla="*/ 74578 h 110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9920" h="110356">
                        <a:moveTo>
                          <a:pt x="194" y="74578"/>
                        </a:moveTo>
                        <a:cubicBezTo>
                          <a:pt x="194" y="71720"/>
                          <a:pt x="2099" y="70768"/>
                          <a:pt x="4004" y="71720"/>
                        </a:cubicBezTo>
                        <a:lnTo>
                          <a:pt x="15434" y="73625"/>
                        </a:lnTo>
                        <a:cubicBezTo>
                          <a:pt x="17339" y="73625"/>
                          <a:pt x="18291" y="75530"/>
                          <a:pt x="18291" y="77436"/>
                        </a:cubicBezTo>
                        <a:cubicBezTo>
                          <a:pt x="18291" y="85055"/>
                          <a:pt x="22101" y="89818"/>
                          <a:pt x="31626" y="90770"/>
                        </a:cubicBezTo>
                        <a:cubicBezTo>
                          <a:pt x="40199" y="92675"/>
                          <a:pt x="45914" y="88865"/>
                          <a:pt x="46866" y="82198"/>
                        </a:cubicBezTo>
                        <a:cubicBezTo>
                          <a:pt x="47819" y="74578"/>
                          <a:pt x="41151" y="69815"/>
                          <a:pt x="33531" y="65053"/>
                        </a:cubicBezTo>
                        <a:cubicBezTo>
                          <a:pt x="22101" y="57433"/>
                          <a:pt x="6861" y="48861"/>
                          <a:pt x="10671" y="26000"/>
                        </a:cubicBezTo>
                        <a:cubicBezTo>
                          <a:pt x="14481" y="5998"/>
                          <a:pt x="30674" y="-1622"/>
                          <a:pt x="44961" y="283"/>
                        </a:cubicBezTo>
                        <a:cubicBezTo>
                          <a:pt x="59249" y="3140"/>
                          <a:pt x="71631" y="14570"/>
                          <a:pt x="69726" y="35525"/>
                        </a:cubicBezTo>
                        <a:cubicBezTo>
                          <a:pt x="69726" y="38383"/>
                          <a:pt x="67821" y="39336"/>
                          <a:pt x="65916" y="38383"/>
                        </a:cubicBezTo>
                        <a:lnTo>
                          <a:pt x="54486" y="36478"/>
                        </a:lnTo>
                        <a:cubicBezTo>
                          <a:pt x="52581" y="36478"/>
                          <a:pt x="51629" y="34573"/>
                          <a:pt x="51629" y="32668"/>
                        </a:cubicBezTo>
                        <a:cubicBezTo>
                          <a:pt x="51629" y="26000"/>
                          <a:pt x="47819" y="21238"/>
                          <a:pt x="41151" y="20286"/>
                        </a:cubicBezTo>
                        <a:cubicBezTo>
                          <a:pt x="33531" y="19333"/>
                          <a:pt x="28769" y="22190"/>
                          <a:pt x="27816" y="28858"/>
                        </a:cubicBezTo>
                        <a:cubicBezTo>
                          <a:pt x="26864" y="36478"/>
                          <a:pt x="31626" y="41240"/>
                          <a:pt x="39246" y="46003"/>
                        </a:cubicBezTo>
                        <a:cubicBezTo>
                          <a:pt x="51629" y="53623"/>
                          <a:pt x="66869" y="62195"/>
                          <a:pt x="63059" y="84103"/>
                        </a:cubicBezTo>
                        <a:cubicBezTo>
                          <a:pt x="59249" y="104105"/>
                          <a:pt x="43056" y="112678"/>
                          <a:pt x="26864" y="109820"/>
                        </a:cubicBezTo>
                        <a:cubicBezTo>
                          <a:pt x="10671" y="107915"/>
                          <a:pt x="-1711" y="95533"/>
                          <a:pt x="194" y="7457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77" name="Graphic 4">
                  <a:extLst>
                    <a:ext uri="{FF2B5EF4-FFF2-40B4-BE49-F238E27FC236}">
                      <a16:creationId xmlns:a16="http://schemas.microsoft.com/office/drawing/2014/main" id="{B3FB882E-71CC-A1C7-C51E-668732C68F79}"/>
                    </a:ext>
                  </a:extLst>
                </p:cNvPr>
                <p:cNvGrpSpPr/>
                <p:nvPr/>
              </p:nvGrpSpPr>
              <p:grpSpPr>
                <a:xfrm>
                  <a:off x="1262036" y="1284230"/>
                  <a:ext cx="675665" cy="651780"/>
                  <a:chOff x="1262036" y="1284230"/>
                  <a:chExt cx="675665" cy="651780"/>
                </a:xfrm>
                <a:solidFill>
                  <a:srgbClr val="FFFFFF"/>
                </a:solidFill>
              </p:grpSpPr>
              <p:sp>
                <p:nvSpPr>
                  <p:cNvPr id="196" name="Freeform 195">
                    <a:extLst>
                      <a:ext uri="{FF2B5EF4-FFF2-40B4-BE49-F238E27FC236}">
                        <a16:creationId xmlns:a16="http://schemas.microsoft.com/office/drawing/2014/main" id="{4EAFC194-5DCB-560A-17D9-43FBC614638C}"/>
                      </a:ext>
                    </a:extLst>
                  </p:cNvPr>
                  <p:cNvSpPr/>
                  <p:nvPr/>
                </p:nvSpPr>
                <p:spPr>
                  <a:xfrm>
                    <a:off x="1262036" y="1825782"/>
                    <a:ext cx="94691" cy="110228"/>
                  </a:xfrm>
                  <a:custGeom>
                    <a:avLst/>
                    <a:gdLst>
                      <a:gd name="connsiteX0" fmla="*/ 3200 w 94691"/>
                      <a:gd name="connsiteY0" fmla="*/ 68421 h 110228"/>
                      <a:gd name="connsiteX1" fmla="*/ 31775 w 94691"/>
                      <a:gd name="connsiteY1" fmla="*/ 1746 h 110228"/>
                      <a:gd name="connsiteX2" fmla="*/ 83210 w 94691"/>
                      <a:gd name="connsiteY2" fmla="*/ 23654 h 110228"/>
                      <a:gd name="connsiteX3" fmla="*/ 82258 w 94691"/>
                      <a:gd name="connsiteY3" fmla="*/ 28416 h 110228"/>
                      <a:gd name="connsiteX4" fmla="*/ 69875 w 94691"/>
                      <a:gd name="connsiteY4" fmla="*/ 32226 h 110228"/>
                      <a:gd name="connsiteX5" fmla="*/ 66065 w 94691"/>
                      <a:gd name="connsiteY5" fmla="*/ 30321 h 110228"/>
                      <a:gd name="connsiteX6" fmla="*/ 37490 w 94691"/>
                      <a:gd name="connsiteY6" fmla="*/ 21749 h 110228"/>
                      <a:gd name="connsiteX7" fmla="*/ 19393 w 94691"/>
                      <a:gd name="connsiteY7" fmla="*/ 63659 h 110228"/>
                      <a:gd name="connsiteX8" fmla="*/ 57493 w 94691"/>
                      <a:gd name="connsiteY8" fmla="*/ 88424 h 110228"/>
                      <a:gd name="connsiteX9" fmla="*/ 75590 w 94691"/>
                      <a:gd name="connsiteY9" fmla="*/ 65564 h 110228"/>
                      <a:gd name="connsiteX10" fmla="*/ 78448 w 94691"/>
                      <a:gd name="connsiteY10" fmla="*/ 61754 h 110228"/>
                      <a:gd name="connsiteX11" fmla="*/ 90830 w 94691"/>
                      <a:gd name="connsiteY11" fmla="*/ 57944 h 110228"/>
                      <a:gd name="connsiteX12" fmla="*/ 94640 w 94691"/>
                      <a:gd name="connsiteY12" fmla="*/ 60801 h 110228"/>
                      <a:gd name="connsiteX13" fmla="*/ 64160 w 94691"/>
                      <a:gd name="connsiteY13" fmla="*/ 108426 h 110228"/>
                      <a:gd name="connsiteX14" fmla="*/ 3200 w 94691"/>
                      <a:gd name="connsiteY14" fmla="*/ 68421 h 110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4691" h="110228">
                        <a:moveTo>
                          <a:pt x="3200" y="68421"/>
                        </a:moveTo>
                        <a:cubicBezTo>
                          <a:pt x="-6325" y="38894"/>
                          <a:pt x="6058" y="9366"/>
                          <a:pt x="31775" y="1746"/>
                        </a:cubicBezTo>
                        <a:cubicBezTo>
                          <a:pt x="50825" y="-3969"/>
                          <a:pt x="71780" y="4604"/>
                          <a:pt x="83210" y="23654"/>
                        </a:cubicBezTo>
                        <a:cubicBezTo>
                          <a:pt x="84163" y="25559"/>
                          <a:pt x="84163" y="27464"/>
                          <a:pt x="82258" y="28416"/>
                        </a:cubicBezTo>
                        <a:lnTo>
                          <a:pt x="69875" y="32226"/>
                        </a:lnTo>
                        <a:cubicBezTo>
                          <a:pt x="67970" y="33179"/>
                          <a:pt x="67018" y="32226"/>
                          <a:pt x="66065" y="30321"/>
                        </a:cubicBezTo>
                        <a:cubicBezTo>
                          <a:pt x="59398" y="21749"/>
                          <a:pt x="47968" y="17939"/>
                          <a:pt x="37490" y="21749"/>
                        </a:cubicBezTo>
                        <a:cubicBezTo>
                          <a:pt x="20345" y="26511"/>
                          <a:pt x="13678" y="44609"/>
                          <a:pt x="19393" y="63659"/>
                        </a:cubicBezTo>
                        <a:cubicBezTo>
                          <a:pt x="25108" y="83661"/>
                          <a:pt x="40348" y="94139"/>
                          <a:pt x="57493" y="88424"/>
                        </a:cubicBezTo>
                        <a:cubicBezTo>
                          <a:pt x="67970" y="85566"/>
                          <a:pt x="74638" y="76041"/>
                          <a:pt x="75590" y="65564"/>
                        </a:cubicBezTo>
                        <a:cubicBezTo>
                          <a:pt x="75590" y="63659"/>
                          <a:pt x="76543" y="62706"/>
                          <a:pt x="78448" y="61754"/>
                        </a:cubicBezTo>
                        <a:lnTo>
                          <a:pt x="90830" y="57944"/>
                        </a:lnTo>
                        <a:cubicBezTo>
                          <a:pt x="92735" y="56991"/>
                          <a:pt x="94640" y="57944"/>
                          <a:pt x="94640" y="60801"/>
                        </a:cubicBezTo>
                        <a:cubicBezTo>
                          <a:pt x="95593" y="82709"/>
                          <a:pt x="83210" y="102711"/>
                          <a:pt x="64160" y="108426"/>
                        </a:cubicBezTo>
                        <a:cubicBezTo>
                          <a:pt x="38443" y="116046"/>
                          <a:pt x="12725" y="98901"/>
                          <a:pt x="3200" y="68421"/>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7" name="Freeform 196">
                    <a:extLst>
                      <a:ext uri="{FF2B5EF4-FFF2-40B4-BE49-F238E27FC236}">
                        <a16:creationId xmlns:a16="http://schemas.microsoft.com/office/drawing/2014/main" id="{7E72DAF2-C552-864C-F49B-24A13A9AD43B}"/>
                      </a:ext>
                    </a:extLst>
                  </p:cNvPr>
                  <p:cNvSpPr/>
                  <p:nvPr/>
                </p:nvSpPr>
                <p:spPr>
                  <a:xfrm>
                    <a:off x="1360557" y="1789684"/>
                    <a:ext cx="97014" cy="108074"/>
                  </a:xfrm>
                  <a:custGeom>
                    <a:avLst/>
                    <a:gdLst>
                      <a:gd name="connsiteX0" fmla="*/ 5645 w 97014"/>
                      <a:gd name="connsiteY0" fmla="*/ 73087 h 108074"/>
                      <a:gd name="connsiteX1" fmla="*/ 25647 w 97014"/>
                      <a:gd name="connsiteY1" fmla="*/ 3555 h 108074"/>
                      <a:gd name="connsiteX2" fmla="*/ 91370 w 97014"/>
                      <a:gd name="connsiteY2" fmla="*/ 34987 h 108074"/>
                      <a:gd name="connsiteX3" fmla="*/ 71367 w 97014"/>
                      <a:gd name="connsiteY3" fmla="*/ 104520 h 108074"/>
                      <a:gd name="connsiteX4" fmla="*/ 5645 w 97014"/>
                      <a:gd name="connsiteY4" fmla="*/ 73087 h 108074"/>
                      <a:gd name="connsiteX5" fmla="*/ 75177 w 97014"/>
                      <a:gd name="connsiteY5" fmla="*/ 41655 h 108074"/>
                      <a:gd name="connsiteX6" fmla="*/ 34220 w 97014"/>
                      <a:gd name="connsiteY6" fmla="*/ 21652 h 108074"/>
                      <a:gd name="connsiteX7" fmla="*/ 21837 w 97014"/>
                      <a:gd name="connsiteY7" fmla="*/ 65467 h 108074"/>
                      <a:gd name="connsiteX8" fmla="*/ 62795 w 97014"/>
                      <a:gd name="connsiteY8" fmla="*/ 85470 h 108074"/>
                      <a:gd name="connsiteX9" fmla="*/ 75177 w 97014"/>
                      <a:gd name="connsiteY9" fmla="*/ 41655 h 10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014" h="108074">
                        <a:moveTo>
                          <a:pt x="5645" y="73087"/>
                        </a:moveTo>
                        <a:cubicBezTo>
                          <a:pt x="-6738" y="44512"/>
                          <a:pt x="1835" y="14032"/>
                          <a:pt x="25647" y="3555"/>
                        </a:cubicBezTo>
                        <a:cubicBezTo>
                          <a:pt x="49460" y="-6923"/>
                          <a:pt x="78035" y="6412"/>
                          <a:pt x="91370" y="34987"/>
                        </a:cubicBezTo>
                        <a:cubicBezTo>
                          <a:pt x="103752" y="63562"/>
                          <a:pt x="95180" y="94042"/>
                          <a:pt x="71367" y="104520"/>
                        </a:cubicBezTo>
                        <a:cubicBezTo>
                          <a:pt x="47555" y="114997"/>
                          <a:pt x="18027" y="101662"/>
                          <a:pt x="5645" y="73087"/>
                        </a:cubicBezTo>
                        <a:close/>
                        <a:moveTo>
                          <a:pt x="75177" y="41655"/>
                        </a:moveTo>
                        <a:cubicBezTo>
                          <a:pt x="66605" y="22605"/>
                          <a:pt x="49460" y="14985"/>
                          <a:pt x="34220" y="21652"/>
                        </a:cubicBezTo>
                        <a:cubicBezTo>
                          <a:pt x="18980" y="28320"/>
                          <a:pt x="13265" y="46417"/>
                          <a:pt x="21837" y="65467"/>
                        </a:cubicBezTo>
                        <a:cubicBezTo>
                          <a:pt x="30410" y="84517"/>
                          <a:pt x="47555" y="92137"/>
                          <a:pt x="62795" y="85470"/>
                        </a:cubicBezTo>
                        <a:cubicBezTo>
                          <a:pt x="77082" y="78802"/>
                          <a:pt x="83750" y="60705"/>
                          <a:pt x="75177" y="41655"/>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8" name="Freeform 197">
                    <a:extLst>
                      <a:ext uri="{FF2B5EF4-FFF2-40B4-BE49-F238E27FC236}">
                        <a16:creationId xmlns:a16="http://schemas.microsoft.com/office/drawing/2014/main" id="{4A50A05F-DBEB-639B-4E8A-5BADA0219CD6}"/>
                      </a:ext>
                    </a:extLst>
                  </p:cNvPr>
                  <p:cNvSpPr/>
                  <p:nvPr/>
                </p:nvSpPr>
                <p:spPr>
                  <a:xfrm>
                    <a:off x="1441776" y="1721801"/>
                    <a:ext cx="130791" cy="135824"/>
                  </a:xfrm>
                  <a:custGeom>
                    <a:avLst/>
                    <a:gdLst>
                      <a:gd name="connsiteX0" fmla="*/ 77778 w 130791"/>
                      <a:gd name="connsiteY0" fmla="*/ 3810 h 135824"/>
                      <a:gd name="connsiteX1" fmla="*/ 130166 w 130791"/>
                      <a:gd name="connsiteY1" fmla="*/ 88582 h 135824"/>
                      <a:gd name="connsiteX2" fmla="*/ 129213 w 130791"/>
                      <a:gd name="connsiteY2" fmla="*/ 93345 h 135824"/>
                      <a:gd name="connsiteX3" fmla="*/ 119688 w 130791"/>
                      <a:gd name="connsiteY3" fmla="*/ 99060 h 135824"/>
                      <a:gd name="connsiteX4" fmla="*/ 114926 w 130791"/>
                      <a:gd name="connsiteY4" fmla="*/ 97155 h 135824"/>
                      <a:gd name="connsiteX5" fmla="*/ 79683 w 130791"/>
                      <a:gd name="connsiteY5" fmla="*/ 39053 h 135824"/>
                      <a:gd name="connsiteX6" fmla="*/ 90161 w 130791"/>
                      <a:gd name="connsiteY6" fmla="*/ 93345 h 135824"/>
                      <a:gd name="connsiteX7" fmla="*/ 88256 w 130791"/>
                      <a:gd name="connsiteY7" fmla="*/ 97155 h 135824"/>
                      <a:gd name="connsiteX8" fmla="*/ 81588 w 130791"/>
                      <a:gd name="connsiteY8" fmla="*/ 100965 h 135824"/>
                      <a:gd name="connsiteX9" fmla="*/ 76826 w 130791"/>
                      <a:gd name="connsiteY9" fmla="*/ 100965 h 135824"/>
                      <a:gd name="connsiteX10" fmla="*/ 33011 w 130791"/>
                      <a:gd name="connsiteY10" fmla="*/ 66675 h 135824"/>
                      <a:gd name="connsiteX11" fmla="*/ 68253 w 130791"/>
                      <a:gd name="connsiteY11" fmla="*/ 124778 h 135824"/>
                      <a:gd name="connsiteX12" fmla="*/ 67301 w 130791"/>
                      <a:gd name="connsiteY12" fmla="*/ 129540 h 135824"/>
                      <a:gd name="connsiteX13" fmla="*/ 57776 w 130791"/>
                      <a:gd name="connsiteY13" fmla="*/ 135255 h 135824"/>
                      <a:gd name="connsiteX14" fmla="*/ 53013 w 130791"/>
                      <a:gd name="connsiteY14" fmla="*/ 133350 h 135824"/>
                      <a:gd name="connsiteX15" fmla="*/ 626 w 130791"/>
                      <a:gd name="connsiteY15" fmla="*/ 48578 h 135824"/>
                      <a:gd name="connsiteX16" fmla="*/ 1578 w 130791"/>
                      <a:gd name="connsiteY16" fmla="*/ 43815 h 135824"/>
                      <a:gd name="connsiteX17" fmla="*/ 11103 w 130791"/>
                      <a:gd name="connsiteY17" fmla="*/ 38100 h 135824"/>
                      <a:gd name="connsiteX18" fmla="*/ 13961 w 130791"/>
                      <a:gd name="connsiteY18" fmla="*/ 36195 h 135824"/>
                      <a:gd name="connsiteX19" fmla="*/ 18723 w 130791"/>
                      <a:gd name="connsiteY19" fmla="*/ 36195 h 135824"/>
                      <a:gd name="connsiteX20" fmla="*/ 71111 w 130791"/>
                      <a:gd name="connsiteY20" fmla="*/ 77153 h 135824"/>
                      <a:gd name="connsiteX21" fmla="*/ 57776 w 130791"/>
                      <a:gd name="connsiteY21" fmla="*/ 11430 h 135824"/>
                      <a:gd name="connsiteX22" fmla="*/ 59681 w 130791"/>
                      <a:gd name="connsiteY22" fmla="*/ 7620 h 135824"/>
                      <a:gd name="connsiteX23" fmla="*/ 67301 w 130791"/>
                      <a:gd name="connsiteY23" fmla="*/ 2857 h 135824"/>
                      <a:gd name="connsiteX24" fmla="*/ 72063 w 130791"/>
                      <a:gd name="connsiteY24" fmla="*/ 0 h 135824"/>
                      <a:gd name="connsiteX25" fmla="*/ 77778 w 130791"/>
                      <a:gd name="connsiteY25" fmla="*/ 3810 h 135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0791" h="135824">
                        <a:moveTo>
                          <a:pt x="77778" y="3810"/>
                        </a:moveTo>
                        <a:lnTo>
                          <a:pt x="130166" y="88582"/>
                        </a:lnTo>
                        <a:cubicBezTo>
                          <a:pt x="131118" y="90488"/>
                          <a:pt x="131118" y="92392"/>
                          <a:pt x="129213" y="93345"/>
                        </a:cubicBezTo>
                        <a:lnTo>
                          <a:pt x="119688" y="99060"/>
                        </a:lnTo>
                        <a:cubicBezTo>
                          <a:pt x="117783" y="100013"/>
                          <a:pt x="116831" y="100013"/>
                          <a:pt x="114926" y="97155"/>
                        </a:cubicBezTo>
                        <a:lnTo>
                          <a:pt x="79683" y="39053"/>
                        </a:lnTo>
                        <a:lnTo>
                          <a:pt x="90161" y="93345"/>
                        </a:lnTo>
                        <a:cubicBezTo>
                          <a:pt x="90161" y="95250"/>
                          <a:pt x="90161" y="96203"/>
                          <a:pt x="88256" y="97155"/>
                        </a:cubicBezTo>
                        <a:lnTo>
                          <a:pt x="81588" y="100965"/>
                        </a:lnTo>
                        <a:cubicBezTo>
                          <a:pt x="79683" y="101917"/>
                          <a:pt x="78731" y="101917"/>
                          <a:pt x="76826" y="100965"/>
                        </a:cubicBezTo>
                        <a:lnTo>
                          <a:pt x="33011" y="66675"/>
                        </a:lnTo>
                        <a:lnTo>
                          <a:pt x="68253" y="124778"/>
                        </a:lnTo>
                        <a:cubicBezTo>
                          <a:pt x="69206" y="126682"/>
                          <a:pt x="69206" y="128588"/>
                          <a:pt x="67301" y="129540"/>
                        </a:cubicBezTo>
                        <a:lnTo>
                          <a:pt x="57776" y="135255"/>
                        </a:lnTo>
                        <a:cubicBezTo>
                          <a:pt x="55871" y="136207"/>
                          <a:pt x="54918" y="136207"/>
                          <a:pt x="53013" y="133350"/>
                        </a:cubicBezTo>
                        <a:lnTo>
                          <a:pt x="626" y="48578"/>
                        </a:lnTo>
                        <a:cubicBezTo>
                          <a:pt x="-327" y="46672"/>
                          <a:pt x="-327" y="44767"/>
                          <a:pt x="1578" y="43815"/>
                        </a:cubicBezTo>
                        <a:lnTo>
                          <a:pt x="11103" y="38100"/>
                        </a:lnTo>
                        <a:lnTo>
                          <a:pt x="13961" y="36195"/>
                        </a:lnTo>
                        <a:cubicBezTo>
                          <a:pt x="15866" y="35242"/>
                          <a:pt x="16818" y="35242"/>
                          <a:pt x="18723" y="36195"/>
                        </a:cubicBezTo>
                        <a:lnTo>
                          <a:pt x="71111" y="77153"/>
                        </a:lnTo>
                        <a:lnTo>
                          <a:pt x="57776" y="11430"/>
                        </a:lnTo>
                        <a:cubicBezTo>
                          <a:pt x="57776" y="9525"/>
                          <a:pt x="57776" y="8572"/>
                          <a:pt x="59681" y="7620"/>
                        </a:cubicBezTo>
                        <a:lnTo>
                          <a:pt x="67301" y="2857"/>
                        </a:lnTo>
                        <a:lnTo>
                          <a:pt x="72063" y="0"/>
                        </a:lnTo>
                        <a:cubicBezTo>
                          <a:pt x="74921" y="953"/>
                          <a:pt x="76826" y="1905"/>
                          <a:pt x="77778" y="3810"/>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9" name="Freeform 198">
                    <a:extLst>
                      <a:ext uri="{FF2B5EF4-FFF2-40B4-BE49-F238E27FC236}">
                        <a16:creationId xmlns:a16="http://schemas.microsoft.com/office/drawing/2014/main" id="{841A5486-9CCC-4FEC-43F0-6A360C2314D5}"/>
                      </a:ext>
                    </a:extLst>
                  </p:cNvPr>
                  <p:cNvSpPr/>
                  <p:nvPr/>
                </p:nvSpPr>
                <p:spPr>
                  <a:xfrm>
                    <a:off x="1535032" y="1683780"/>
                    <a:ext cx="78968" cy="110084"/>
                  </a:xfrm>
                  <a:custGeom>
                    <a:avLst/>
                    <a:gdLst>
                      <a:gd name="connsiteX0" fmla="*/ 70247 w 78968"/>
                      <a:gd name="connsiteY0" fmla="*/ 15161 h 110084"/>
                      <a:gd name="connsiteX1" fmla="*/ 68342 w 78968"/>
                      <a:gd name="connsiteY1" fmla="*/ 61834 h 110084"/>
                      <a:gd name="connsiteX2" fmla="*/ 55960 w 78968"/>
                      <a:gd name="connsiteY2" fmla="*/ 71359 h 110084"/>
                      <a:gd name="connsiteX3" fmla="*/ 75962 w 78968"/>
                      <a:gd name="connsiteY3" fmla="*/ 97076 h 110084"/>
                      <a:gd name="connsiteX4" fmla="*/ 75962 w 78968"/>
                      <a:gd name="connsiteY4" fmla="*/ 101839 h 110084"/>
                      <a:gd name="connsiteX5" fmla="*/ 66437 w 78968"/>
                      <a:gd name="connsiteY5" fmla="*/ 109459 h 110084"/>
                      <a:gd name="connsiteX6" fmla="*/ 61674 w 78968"/>
                      <a:gd name="connsiteY6" fmla="*/ 108506 h 110084"/>
                      <a:gd name="connsiteX7" fmla="*/ 714 w 78968"/>
                      <a:gd name="connsiteY7" fmla="*/ 30401 h 110084"/>
                      <a:gd name="connsiteX8" fmla="*/ 714 w 78968"/>
                      <a:gd name="connsiteY8" fmla="*/ 25638 h 110084"/>
                      <a:gd name="connsiteX9" fmla="*/ 12145 w 78968"/>
                      <a:gd name="connsiteY9" fmla="*/ 16113 h 110084"/>
                      <a:gd name="connsiteX10" fmla="*/ 24527 w 78968"/>
                      <a:gd name="connsiteY10" fmla="*/ 6588 h 110084"/>
                      <a:gd name="connsiteX11" fmla="*/ 70247 w 78968"/>
                      <a:gd name="connsiteY11" fmla="*/ 15161 h 110084"/>
                      <a:gd name="connsiteX12" fmla="*/ 56912 w 78968"/>
                      <a:gd name="connsiteY12" fmla="*/ 25638 h 110084"/>
                      <a:gd name="connsiteX13" fmla="*/ 36910 w 78968"/>
                      <a:gd name="connsiteY13" fmla="*/ 20876 h 110084"/>
                      <a:gd name="connsiteX14" fmla="*/ 24527 w 78968"/>
                      <a:gd name="connsiteY14" fmla="*/ 30401 h 110084"/>
                      <a:gd name="connsiteX15" fmla="*/ 43577 w 78968"/>
                      <a:gd name="connsiteY15" fmla="*/ 55166 h 110084"/>
                      <a:gd name="connsiteX16" fmla="*/ 55960 w 78968"/>
                      <a:gd name="connsiteY16" fmla="*/ 45641 h 110084"/>
                      <a:gd name="connsiteX17" fmla="*/ 56912 w 78968"/>
                      <a:gd name="connsiteY17" fmla="*/ 25638 h 11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8968" h="110084">
                        <a:moveTo>
                          <a:pt x="70247" y="15161"/>
                        </a:moveTo>
                        <a:cubicBezTo>
                          <a:pt x="82629" y="30401"/>
                          <a:pt x="81677" y="51356"/>
                          <a:pt x="68342" y="61834"/>
                        </a:cubicBezTo>
                        <a:lnTo>
                          <a:pt x="55960" y="71359"/>
                        </a:lnTo>
                        <a:lnTo>
                          <a:pt x="75962" y="97076"/>
                        </a:lnTo>
                        <a:cubicBezTo>
                          <a:pt x="77867" y="98981"/>
                          <a:pt x="76914" y="100886"/>
                          <a:pt x="75962" y="101839"/>
                        </a:cubicBezTo>
                        <a:lnTo>
                          <a:pt x="66437" y="109459"/>
                        </a:lnTo>
                        <a:cubicBezTo>
                          <a:pt x="64532" y="110411"/>
                          <a:pt x="63579" y="110411"/>
                          <a:pt x="61674" y="108506"/>
                        </a:cubicBezTo>
                        <a:lnTo>
                          <a:pt x="714" y="30401"/>
                        </a:lnTo>
                        <a:cubicBezTo>
                          <a:pt x="-238" y="28496"/>
                          <a:pt x="-238" y="26591"/>
                          <a:pt x="714" y="25638"/>
                        </a:cubicBezTo>
                        <a:lnTo>
                          <a:pt x="12145" y="16113"/>
                        </a:lnTo>
                        <a:lnTo>
                          <a:pt x="24527" y="6588"/>
                        </a:lnTo>
                        <a:cubicBezTo>
                          <a:pt x="37862" y="-4841"/>
                          <a:pt x="58817" y="-1031"/>
                          <a:pt x="70247" y="15161"/>
                        </a:cubicBezTo>
                        <a:close/>
                        <a:moveTo>
                          <a:pt x="56912" y="25638"/>
                        </a:moveTo>
                        <a:cubicBezTo>
                          <a:pt x="51197" y="18971"/>
                          <a:pt x="42624" y="17066"/>
                          <a:pt x="36910" y="20876"/>
                        </a:cubicBezTo>
                        <a:lnTo>
                          <a:pt x="24527" y="30401"/>
                        </a:lnTo>
                        <a:lnTo>
                          <a:pt x="43577" y="55166"/>
                        </a:lnTo>
                        <a:lnTo>
                          <a:pt x="55960" y="45641"/>
                        </a:lnTo>
                        <a:cubicBezTo>
                          <a:pt x="61674" y="41831"/>
                          <a:pt x="61674" y="32306"/>
                          <a:pt x="56912" y="2563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0" name="Freeform 199">
                    <a:extLst>
                      <a:ext uri="{FF2B5EF4-FFF2-40B4-BE49-F238E27FC236}">
                        <a16:creationId xmlns:a16="http://schemas.microsoft.com/office/drawing/2014/main" id="{F5280957-E723-27A2-9461-5348777ABA47}"/>
                      </a:ext>
                    </a:extLst>
                  </p:cNvPr>
                  <p:cNvSpPr/>
                  <p:nvPr/>
                </p:nvSpPr>
                <p:spPr>
                  <a:xfrm>
                    <a:off x="1595278" y="1624973"/>
                    <a:ext cx="110489" cy="111741"/>
                  </a:xfrm>
                  <a:custGeom>
                    <a:avLst/>
                    <a:gdLst>
                      <a:gd name="connsiteX0" fmla="*/ 100489 w 110489"/>
                      <a:gd name="connsiteY0" fmla="*/ 64443 h 111741"/>
                      <a:gd name="connsiteX1" fmla="*/ 109061 w 110489"/>
                      <a:gd name="connsiteY1" fmla="*/ 73968 h 111741"/>
                      <a:gd name="connsiteX2" fmla="*/ 109061 w 110489"/>
                      <a:gd name="connsiteY2" fmla="*/ 78731 h 111741"/>
                      <a:gd name="connsiteX3" fmla="*/ 76676 w 110489"/>
                      <a:gd name="connsiteY3" fmla="*/ 109211 h 111741"/>
                      <a:gd name="connsiteX4" fmla="*/ 74771 w 110489"/>
                      <a:gd name="connsiteY4" fmla="*/ 111116 h 111741"/>
                      <a:gd name="connsiteX5" fmla="*/ 70009 w 110489"/>
                      <a:gd name="connsiteY5" fmla="*/ 110163 h 111741"/>
                      <a:gd name="connsiteX6" fmla="*/ 1429 w 110489"/>
                      <a:gd name="connsiteY6" fmla="*/ 37773 h 111741"/>
                      <a:gd name="connsiteX7" fmla="*/ 1429 w 110489"/>
                      <a:gd name="connsiteY7" fmla="*/ 33011 h 111741"/>
                      <a:gd name="connsiteX8" fmla="*/ 11906 w 110489"/>
                      <a:gd name="connsiteY8" fmla="*/ 22533 h 111741"/>
                      <a:gd name="connsiteX9" fmla="*/ 35719 w 110489"/>
                      <a:gd name="connsiteY9" fmla="*/ 626 h 111741"/>
                      <a:gd name="connsiteX10" fmla="*/ 40481 w 110489"/>
                      <a:gd name="connsiteY10" fmla="*/ 1578 h 111741"/>
                      <a:gd name="connsiteX11" fmla="*/ 49054 w 110489"/>
                      <a:gd name="connsiteY11" fmla="*/ 11103 h 111741"/>
                      <a:gd name="connsiteX12" fmla="*/ 49054 w 110489"/>
                      <a:gd name="connsiteY12" fmla="*/ 15866 h 111741"/>
                      <a:gd name="connsiteX13" fmla="*/ 25241 w 110489"/>
                      <a:gd name="connsiteY13" fmla="*/ 37773 h 111741"/>
                      <a:gd name="connsiteX14" fmla="*/ 40481 w 110489"/>
                      <a:gd name="connsiteY14" fmla="*/ 53966 h 111741"/>
                      <a:gd name="connsiteX15" fmla="*/ 61436 w 110489"/>
                      <a:gd name="connsiteY15" fmla="*/ 33963 h 111741"/>
                      <a:gd name="connsiteX16" fmla="*/ 66199 w 110489"/>
                      <a:gd name="connsiteY16" fmla="*/ 34916 h 111741"/>
                      <a:gd name="connsiteX17" fmla="*/ 74771 w 110489"/>
                      <a:gd name="connsiteY17" fmla="*/ 43488 h 111741"/>
                      <a:gd name="connsiteX18" fmla="*/ 74771 w 110489"/>
                      <a:gd name="connsiteY18" fmla="*/ 48251 h 111741"/>
                      <a:gd name="connsiteX19" fmla="*/ 53816 w 110489"/>
                      <a:gd name="connsiteY19" fmla="*/ 68253 h 111741"/>
                      <a:gd name="connsiteX20" fmla="*/ 70009 w 110489"/>
                      <a:gd name="connsiteY20" fmla="*/ 85398 h 111741"/>
                      <a:gd name="connsiteX21" fmla="*/ 93821 w 110489"/>
                      <a:gd name="connsiteY21" fmla="*/ 62538 h 111741"/>
                      <a:gd name="connsiteX22" fmla="*/ 100489 w 110489"/>
                      <a:gd name="connsiteY22" fmla="*/ 64443 h 11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0489" h="111741">
                        <a:moveTo>
                          <a:pt x="100489" y="64443"/>
                        </a:moveTo>
                        <a:lnTo>
                          <a:pt x="109061" y="73968"/>
                        </a:lnTo>
                        <a:cubicBezTo>
                          <a:pt x="110966" y="75873"/>
                          <a:pt x="110966" y="77778"/>
                          <a:pt x="109061" y="78731"/>
                        </a:cubicBezTo>
                        <a:lnTo>
                          <a:pt x="76676" y="109211"/>
                        </a:lnTo>
                        <a:lnTo>
                          <a:pt x="74771" y="111116"/>
                        </a:lnTo>
                        <a:cubicBezTo>
                          <a:pt x="72866" y="112068"/>
                          <a:pt x="71914" y="112068"/>
                          <a:pt x="70009" y="110163"/>
                        </a:cubicBezTo>
                        <a:lnTo>
                          <a:pt x="1429" y="37773"/>
                        </a:lnTo>
                        <a:cubicBezTo>
                          <a:pt x="-476" y="35868"/>
                          <a:pt x="-476" y="33963"/>
                          <a:pt x="1429" y="33011"/>
                        </a:cubicBezTo>
                        <a:lnTo>
                          <a:pt x="11906" y="22533"/>
                        </a:lnTo>
                        <a:lnTo>
                          <a:pt x="35719" y="626"/>
                        </a:lnTo>
                        <a:cubicBezTo>
                          <a:pt x="37624" y="-327"/>
                          <a:pt x="38576" y="-327"/>
                          <a:pt x="40481" y="1578"/>
                        </a:cubicBezTo>
                        <a:lnTo>
                          <a:pt x="49054" y="11103"/>
                        </a:lnTo>
                        <a:cubicBezTo>
                          <a:pt x="50959" y="13008"/>
                          <a:pt x="50959" y="14913"/>
                          <a:pt x="49054" y="15866"/>
                        </a:cubicBezTo>
                        <a:lnTo>
                          <a:pt x="25241" y="37773"/>
                        </a:lnTo>
                        <a:lnTo>
                          <a:pt x="40481" y="53966"/>
                        </a:lnTo>
                        <a:lnTo>
                          <a:pt x="61436" y="33963"/>
                        </a:lnTo>
                        <a:cubicBezTo>
                          <a:pt x="63341" y="33011"/>
                          <a:pt x="64294" y="33011"/>
                          <a:pt x="66199" y="34916"/>
                        </a:cubicBezTo>
                        <a:lnTo>
                          <a:pt x="74771" y="43488"/>
                        </a:lnTo>
                        <a:cubicBezTo>
                          <a:pt x="76676" y="45393"/>
                          <a:pt x="76676" y="47298"/>
                          <a:pt x="74771" y="48251"/>
                        </a:cubicBezTo>
                        <a:lnTo>
                          <a:pt x="53816" y="68253"/>
                        </a:lnTo>
                        <a:lnTo>
                          <a:pt x="70009" y="85398"/>
                        </a:lnTo>
                        <a:lnTo>
                          <a:pt x="93821" y="62538"/>
                        </a:lnTo>
                        <a:cubicBezTo>
                          <a:pt x="96679" y="62538"/>
                          <a:pt x="98584" y="63491"/>
                          <a:pt x="100489" y="6444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1" name="Freeform 200">
                    <a:extLst>
                      <a:ext uri="{FF2B5EF4-FFF2-40B4-BE49-F238E27FC236}">
                        <a16:creationId xmlns:a16="http://schemas.microsoft.com/office/drawing/2014/main" id="{FE89AF1D-37B1-A7B4-C35A-33CFF50929F1}"/>
                      </a:ext>
                    </a:extLst>
                  </p:cNvPr>
                  <p:cNvSpPr/>
                  <p:nvPr/>
                </p:nvSpPr>
                <p:spPr>
                  <a:xfrm>
                    <a:off x="1641801" y="1573788"/>
                    <a:ext cx="103168" cy="98629"/>
                  </a:xfrm>
                  <a:custGeom>
                    <a:avLst/>
                    <a:gdLst>
                      <a:gd name="connsiteX0" fmla="*/ 41583 w 103168"/>
                      <a:gd name="connsiteY0" fmla="*/ 1328 h 98629"/>
                      <a:gd name="connsiteX1" fmla="*/ 51108 w 103168"/>
                      <a:gd name="connsiteY1" fmla="*/ 9900 h 98629"/>
                      <a:gd name="connsiteX2" fmla="*/ 52061 w 103168"/>
                      <a:gd name="connsiteY2" fmla="*/ 14663 h 98629"/>
                      <a:gd name="connsiteX3" fmla="*/ 39678 w 103168"/>
                      <a:gd name="connsiteY3" fmla="*/ 28950 h 98629"/>
                      <a:gd name="connsiteX4" fmla="*/ 101591 w 103168"/>
                      <a:gd name="connsiteY4" fmla="*/ 84195 h 98629"/>
                      <a:gd name="connsiteX5" fmla="*/ 102543 w 103168"/>
                      <a:gd name="connsiteY5" fmla="*/ 88958 h 98629"/>
                      <a:gd name="connsiteX6" fmla="*/ 94923 w 103168"/>
                      <a:gd name="connsiteY6" fmla="*/ 97530 h 98629"/>
                      <a:gd name="connsiteX7" fmla="*/ 90161 w 103168"/>
                      <a:gd name="connsiteY7" fmla="*/ 97530 h 98629"/>
                      <a:gd name="connsiteX8" fmla="*/ 28248 w 103168"/>
                      <a:gd name="connsiteY8" fmla="*/ 42285 h 98629"/>
                      <a:gd name="connsiteX9" fmla="*/ 15866 w 103168"/>
                      <a:gd name="connsiteY9" fmla="*/ 56573 h 98629"/>
                      <a:gd name="connsiteX10" fmla="*/ 11103 w 103168"/>
                      <a:gd name="connsiteY10" fmla="*/ 56573 h 98629"/>
                      <a:gd name="connsiteX11" fmla="*/ 1578 w 103168"/>
                      <a:gd name="connsiteY11" fmla="*/ 48000 h 98629"/>
                      <a:gd name="connsiteX12" fmla="*/ 626 w 103168"/>
                      <a:gd name="connsiteY12" fmla="*/ 43238 h 98629"/>
                      <a:gd name="connsiteX13" fmla="*/ 25391 w 103168"/>
                      <a:gd name="connsiteY13" fmla="*/ 16568 h 98629"/>
                      <a:gd name="connsiteX14" fmla="*/ 37773 w 103168"/>
                      <a:gd name="connsiteY14" fmla="*/ 2280 h 98629"/>
                      <a:gd name="connsiteX15" fmla="*/ 41583 w 103168"/>
                      <a:gd name="connsiteY15" fmla="*/ 1328 h 9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3168" h="98629">
                        <a:moveTo>
                          <a:pt x="41583" y="1328"/>
                        </a:moveTo>
                        <a:lnTo>
                          <a:pt x="51108" y="9900"/>
                        </a:lnTo>
                        <a:cubicBezTo>
                          <a:pt x="53013" y="11805"/>
                          <a:pt x="53013" y="12758"/>
                          <a:pt x="52061" y="14663"/>
                        </a:cubicBezTo>
                        <a:lnTo>
                          <a:pt x="39678" y="28950"/>
                        </a:lnTo>
                        <a:lnTo>
                          <a:pt x="101591" y="84195"/>
                        </a:lnTo>
                        <a:cubicBezTo>
                          <a:pt x="103496" y="86100"/>
                          <a:pt x="103496" y="87053"/>
                          <a:pt x="102543" y="88958"/>
                        </a:cubicBezTo>
                        <a:lnTo>
                          <a:pt x="94923" y="97530"/>
                        </a:lnTo>
                        <a:cubicBezTo>
                          <a:pt x="93971" y="99435"/>
                          <a:pt x="92066" y="98483"/>
                          <a:pt x="90161" y="97530"/>
                        </a:cubicBezTo>
                        <a:lnTo>
                          <a:pt x="28248" y="42285"/>
                        </a:lnTo>
                        <a:lnTo>
                          <a:pt x="15866" y="56573"/>
                        </a:lnTo>
                        <a:cubicBezTo>
                          <a:pt x="14913" y="58478"/>
                          <a:pt x="13008" y="57525"/>
                          <a:pt x="11103" y="56573"/>
                        </a:cubicBezTo>
                        <a:lnTo>
                          <a:pt x="1578" y="48000"/>
                        </a:lnTo>
                        <a:cubicBezTo>
                          <a:pt x="-327" y="46095"/>
                          <a:pt x="-327" y="45143"/>
                          <a:pt x="626" y="43238"/>
                        </a:cubicBezTo>
                        <a:lnTo>
                          <a:pt x="25391" y="16568"/>
                        </a:lnTo>
                        <a:lnTo>
                          <a:pt x="37773" y="2280"/>
                        </a:lnTo>
                        <a:cubicBezTo>
                          <a:pt x="38726" y="-577"/>
                          <a:pt x="39678" y="-577"/>
                          <a:pt x="41583" y="1328"/>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2" name="Freeform 201">
                    <a:extLst>
                      <a:ext uri="{FF2B5EF4-FFF2-40B4-BE49-F238E27FC236}">
                        <a16:creationId xmlns:a16="http://schemas.microsoft.com/office/drawing/2014/main" id="{495F1E65-DB17-CFF8-1475-EA87436165EB}"/>
                      </a:ext>
                    </a:extLst>
                  </p:cNvPr>
                  <p:cNvSpPr/>
                  <p:nvPr/>
                </p:nvSpPr>
                <p:spPr>
                  <a:xfrm>
                    <a:off x="1690378" y="1547970"/>
                    <a:ext cx="92691" cy="79057"/>
                  </a:xfrm>
                  <a:custGeom>
                    <a:avLst/>
                    <a:gdLst>
                      <a:gd name="connsiteX0" fmla="*/ 626 w 92691"/>
                      <a:gd name="connsiteY0" fmla="*/ 10954 h 79057"/>
                      <a:gd name="connsiteX1" fmla="*/ 8246 w 92691"/>
                      <a:gd name="connsiteY1" fmla="*/ 1429 h 79057"/>
                      <a:gd name="connsiteX2" fmla="*/ 13008 w 92691"/>
                      <a:gd name="connsiteY2" fmla="*/ 1429 h 79057"/>
                      <a:gd name="connsiteX3" fmla="*/ 91113 w 92691"/>
                      <a:gd name="connsiteY3" fmla="*/ 63341 h 79057"/>
                      <a:gd name="connsiteX4" fmla="*/ 92065 w 92691"/>
                      <a:gd name="connsiteY4" fmla="*/ 68104 h 79057"/>
                      <a:gd name="connsiteX5" fmla="*/ 84446 w 92691"/>
                      <a:gd name="connsiteY5" fmla="*/ 77629 h 79057"/>
                      <a:gd name="connsiteX6" fmla="*/ 79683 w 92691"/>
                      <a:gd name="connsiteY6" fmla="*/ 77629 h 79057"/>
                      <a:gd name="connsiteX7" fmla="*/ 1578 w 92691"/>
                      <a:gd name="connsiteY7" fmla="*/ 15716 h 79057"/>
                      <a:gd name="connsiteX8" fmla="*/ 626 w 92691"/>
                      <a:gd name="connsiteY8" fmla="*/ 10954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691" h="79057">
                        <a:moveTo>
                          <a:pt x="626" y="10954"/>
                        </a:moveTo>
                        <a:lnTo>
                          <a:pt x="8246" y="1429"/>
                        </a:lnTo>
                        <a:cubicBezTo>
                          <a:pt x="9198" y="-476"/>
                          <a:pt x="11103" y="-476"/>
                          <a:pt x="13008" y="1429"/>
                        </a:cubicBezTo>
                        <a:lnTo>
                          <a:pt x="91113" y="63341"/>
                        </a:lnTo>
                        <a:cubicBezTo>
                          <a:pt x="93018" y="65246"/>
                          <a:pt x="93018" y="66199"/>
                          <a:pt x="92065" y="68104"/>
                        </a:cubicBezTo>
                        <a:lnTo>
                          <a:pt x="84446" y="77629"/>
                        </a:lnTo>
                        <a:cubicBezTo>
                          <a:pt x="83493" y="79534"/>
                          <a:pt x="81588" y="79534"/>
                          <a:pt x="79683" y="77629"/>
                        </a:cubicBezTo>
                        <a:lnTo>
                          <a:pt x="1578" y="15716"/>
                        </a:lnTo>
                        <a:cubicBezTo>
                          <a:pt x="-327" y="13811"/>
                          <a:pt x="-327" y="11906"/>
                          <a:pt x="626" y="10954"/>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3" name="Freeform 202">
                    <a:extLst>
                      <a:ext uri="{FF2B5EF4-FFF2-40B4-BE49-F238E27FC236}">
                        <a16:creationId xmlns:a16="http://schemas.microsoft.com/office/drawing/2014/main" id="{4CC776A7-8769-FA29-7DC2-73D567A0D140}"/>
                      </a:ext>
                    </a:extLst>
                  </p:cNvPr>
                  <p:cNvSpPr/>
                  <p:nvPr/>
                </p:nvSpPr>
                <p:spPr>
                  <a:xfrm>
                    <a:off x="1710381" y="1486533"/>
                    <a:ext cx="107931" cy="90963"/>
                  </a:xfrm>
                  <a:custGeom>
                    <a:avLst/>
                    <a:gdLst>
                      <a:gd name="connsiteX0" fmla="*/ 36821 w 107931"/>
                      <a:gd name="connsiteY0" fmla="*/ 953 h 90963"/>
                      <a:gd name="connsiteX1" fmla="*/ 47298 w 107931"/>
                      <a:gd name="connsiteY1" fmla="*/ 8572 h 90963"/>
                      <a:gd name="connsiteX2" fmla="*/ 48250 w 107931"/>
                      <a:gd name="connsiteY2" fmla="*/ 13335 h 90963"/>
                      <a:gd name="connsiteX3" fmla="*/ 37773 w 107931"/>
                      <a:gd name="connsiteY3" fmla="*/ 28575 h 90963"/>
                      <a:gd name="connsiteX4" fmla="*/ 106353 w 107931"/>
                      <a:gd name="connsiteY4" fmla="*/ 75247 h 90963"/>
                      <a:gd name="connsiteX5" fmla="*/ 107306 w 107931"/>
                      <a:gd name="connsiteY5" fmla="*/ 80010 h 90963"/>
                      <a:gd name="connsiteX6" fmla="*/ 100638 w 107931"/>
                      <a:gd name="connsiteY6" fmla="*/ 89535 h 90963"/>
                      <a:gd name="connsiteX7" fmla="*/ 95875 w 107931"/>
                      <a:gd name="connsiteY7" fmla="*/ 89535 h 90963"/>
                      <a:gd name="connsiteX8" fmla="*/ 27296 w 107931"/>
                      <a:gd name="connsiteY8" fmla="*/ 42863 h 90963"/>
                      <a:gd name="connsiteX9" fmla="*/ 16818 w 107931"/>
                      <a:gd name="connsiteY9" fmla="*/ 58103 h 90963"/>
                      <a:gd name="connsiteX10" fmla="*/ 12056 w 107931"/>
                      <a:gd name="connsiteY10" fmla="*/ 58103 h 90963"/>
                      <a:gd name="connsiteX11" fmla="*/ 1578 w 107931"/>
                      <a:gd name="connsiteY11" fmla="*/ 50483 h 90963"/>
                      <a:gd name="connsiteX12" fmla="*/ 625 w 107931"/>
                      <a:gd name="connsiteY12" fmla="*/ 45720 h 90963"/>
                      <a:gd name="connsiteX13" fmla="*/ 21581 w 107931"/>
                      <a:gd name="connsiteY13" fmla="*/ 15240 h 90963"/>
                      <a:gd name="connsiteX14" fmla="*/ 32058 w 107931"/>
                      <a:gd name="connsiteY14" fmla="*/ 0 h 90963"/>
                      <a:gd name="connsiteX15" fmla="*/ 36821 w 107931"/>
                      <a:gd name="connsiteY15" fmla="*/ 953 h 90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7931" h="90963">
                        <a:moveTo>
                          <a:pt x="36821" y="953"/>
                        </a:moveTo>
                        <a:lnTo>
                          <a:pt x="47298" y="8572"/>
                        </a:lnTo>
                        <a:cubicBezTo>
                          <a:pt x="49203" y="9525"/>
                          <a:pt x="49203" y="11430"/>
                          <a:pt x="48250" y="13335"/>
                        </a:cubicBezTo>
                        <a:lnTo>
                          <a:pt x="37773" y="28575"/>
                        </a:lnTo>
                        <a:lnTo>
                          <a:pt x="106353" y="75247"/>
                        </a:lnTo>
                        <a:cubicBezTo>
                          <a:pt x="108258" y="76200"/>
                          <a:pt x="108258" y="78105"/>
                          <a:pt x="107306" y="80010"/>
                        </a:cubicBezTo>
                        <a:lnTo>
                          <a:pt x="100638" y="89535"/>
                        </a:lnTo>
                        <a:cubicBezTo>
                          <a:pt x="99686" y="91440"/>
                          <a:pt x="97781" y="91440"/>
                          <a:pt x="95875" y="89535"/>
                        </a:cubicBezTo>
                        <a:lnTo>
                          <a:pt x="27296" y="42863"/>
                        </a:lnTo>
                        <a:lnTo>
                          <a:pt x="16818" y="58103"/>
                        </a:lnTo>
                        <a:cubicBezTo>
                          <a:pt x="15866" y="60008"/>
                          <a:pt x="13961" y="60008"/>
                          <a:pt x="12056" y="58103"/>
                        </a:cubicBezTo>
                        <a:lnTo>
                          <a:pt x="1578" y="50483"/>
                        </a:lnTo>
                        <a:cubicBezTo>
                          <a:pt x="-327" y="49530"/>
                          <a:pt x="-327" y="47625"/>
                          <a:pt x="625" y="45720"/>
                        </a:cubicBezTo>
                        <a:lnTo>
                          <a:pt x="21581" y="15240"/>
                        </a:lnTo>
                        <a:lnTo>
                          <a:pt x="32058" y="0"/>
                        </a:lnTo>
                        <a:cubicBezTo>
                          <a:pt x="33011" y="0"/>
                          <a:pt x="34916" y="0"/>
                          <a:pt x="36821" y="95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4" name="Freeform 203">
                    <a:extLst>
                      <a:ext uri="{FF2B5EF4-FFF2-40B4-BE49-F238E27FC236}">
                        <a16:creationId xmlns:a16="http://schemas.microsoft.com/office/drawing/2014/main" id="{697DBC01-CD88-509B-A70C-76E82C08ACCA}"/>
                      </a:ext>
                    </a:extLst>
                  </p:cNvPr>
                  <p:cNvSpPr/>
                  <p:nvPr/>
                </p:nvSpPr>
                <p:spPr>
                  <a:xfrm>
                    <a:off x="1752347" y="1460190"/>
                    <a:ext cx="99050" cy="68878"/>
                  </a:xfrm>
                  <a:custGeom>
                    <a:avLst/>
                    <a:gdLst>
                      <a:gd name="connsiteX0" fmla="*/ 570 w 99050"/>
                      <a:gd name="connsiteY0" fmla="*/ 11103 h 68878"/>
                      <a:gd name="connsiteX1" fmla="*/ 6284 w 99050"/>
                      <a:gd name="connsiteY1" fmla="*/ 1578 h 68878"/>
                      <a:gd name="connsiteX2" fmla="*/ 11047 w 99050"/>
                      <a:gd name="connsiteY2" fmla="*/ 626 h 68878"/>
                      <a:gd name="connsiteX3" fmla="*/ 96772 w 99050"/>
                      <a:gd name="connsiteY3" fmla="*/ 52061 h 68878"/>
                      <a:gd name="connsiteX4" fmla="*/ 98677 w 99050"/>
                      <a:gd name="connsiteY4" fmla="*/ 56823 h 68878"/>
                      <a:gd name="connsiteX5" fmla="*/ 92962 w 99050"/>
                      <a:gd name="connsiteY5" fmla="*/ 67301 h 68878"/>
                      <a:gd name="connsiteX6" fmla="*/ 88200 w 99050"/>
                      <a:gd name="connsiteY6" fmla="*/ 68253 h 68878"/>
                      <a:gd name="connsiteX7" fmla="*/ 2475 w 99050"/>
                      <a:gd name="connsiteY7" fmla="*/ 16818 h 68878"/>
                      <a:gd name="connsiteX8" fmla="*/ 570 w 99050"/>
                      <a:gd name="connsiteY8" fmla="*/ 11103 h 6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050" h="68878">
                        <a:moveTo>
                          <a:pt x="570" y="11103"/>
                        </a:moveTo>
                        <a:lnTo>
                          <a:pt x="6284" y="1578"/>
                        </a:lnTo>
                        <a:cubicBezTo>
                          <a:pt x="7237" y="-327"/>
                          <a:pt x="9142" y="-327"/>
                          <a:pt x="11047" y="626"/>
                        </a:cubicBezTo>
                        <a:lnTo>
                          <a:pt x="96772" y="52061"/>
                        </a:lnTo>
                        <a:cubicBezTo>
                          <a:pt x="98677" y="53013"/>
                          <a:pt x="99630" y="54918"/>
                          <a:pt x="98677" y="56823"/>
                        </a:cubicBezTo>
                        <a:lnTo>
                          <a:pt x="92962" y="67301"/>
                        </a:lnTo>
                        <a:cubicBezTo>
                          <a:pt x="92009" y="69206"/>
                          <a:pt x="90105" y="69206"/>
                          <a:pt x="88200" y="68253"/>
                        </a:cubicBezTo>
                        <a:lnTo>
                          <a:pt x="2475" y="16818"/>
                        </a:lnTo>
                        <a:cubicBezTo>
                          <a:pt x="-383" y="13961"/>
                          <a:pt x="-383" y="12056"/>
                          <a:pt x="570" y="11103"/>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5" name="Freeform 204">
                    <a:extLst>
                      <a:ext uri="{FF2B5EF4-FFF2-40B4-BE49-F238E27FC236}">
                        <a16:creationId xmlns:a16="http://schemas.microsoft.com/office/drawing/2014/main" id="{137EABD2-D3D1-EF38-DC7B-A4043FF3EFD1}"/>
                      </a:ext>
                    </a:extLst>
                  </p:cNvPr>
                  <p:cNvSpPr/>
                  <p:nvPr/>
                </p:nvSpPr>
                <p:spPr>
                  <a:xfrm>
                    <a:off x="1784063" y="1377137"/>
                    <a:ext cx="108204" cy="97826"/>
                  </a:xfrm>
                  <a:custGeom>
                    <a:avLst/>
                    <a:gdLst>
                      <a:gd name="connsiteX0" fmla="*/ 33623 w 108204"/>
                      <a:gd name="connsiteY0" fmla="*/ 91299 h 97826"/>
                      <a:gd name="connsiteX1" fmla="*/ 4096 w 108204"/>
                      <a:gd name="connsiteY1" fmla="*/ 24624 h 97826"/>
                      <a:gd name="connsiteX2" fmla="*/ 74581 w 108204"/>
                      <a:gd name="connsiteY2" fmla="*/ 6527 h 97826"/>
                      <a:gd name="connsiteX3" fmla="*/ 104108 w 108204"/>
                      <a:gd name="connsiteY3" fmla="*/ 73202 h 97826"/>
                      <a:gd name="connsiteX4" fmla="*/ 33623 w 108204"/>
                      <a:gd name="connsiteY4" fmla="*/ 91299 h 97826"/>
                      <a:gd name="connsiteX5" fmla="*/ 66961 w 108204"/>
                      <a:gd name="connsiteY5" fmla="*/ 22719 h 97826"/>
                      <a:gd name="connsiteX6" fmla="*/ 23146 w 108204"/>
                      <a:gd name="connsiteY6" fmla="*/ 34149 h 97826"/>
                      <a:gd name="connsiteX7" fmla="*/ 42196 w 108204"/>
                      <a:gd name="connsiteY7" fmla="*/ 76059 h 97826"/>
                      <a:gd name="connsiteX8" fmla="*/ 86011 w 108204"/>
                      <a:gd name="connsiteY8" fmla="*/ 64629 h 97826"/>
                      <a:gd name="connsiteX9" fmla="*/ 66961 w 108204"/>
                      <a:gd name="connsiteY9" fmla="*/ 22719 h 97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204" h="97826">
                        <a:moveTo>
                          <a:pt x="33623" y="91299"/>
                        </a:moveTo>
                        <a:cubicBezTo>
                          <a:pt x="6001" y="77964"/>
                          <a:pt x="-7334" y="48437"/>
                          <a:pt x="4096" y="24624"/>
                        </a:cubicBezTo>
                        <a:cubicBezTo>
                          <a:pt x="15526" y="812"/>
                          <a:pt x="46006" y="-6808"/>
                          <a:pt x="74581" y="6527"/>
                        </a:cubicBezTo>
                        <a:cubicBezTo>
                          <a:pt x="102203" y="19862"/>
                          <a:pt x="115538" y="49389"/>
                          <a:pt x="104108" y="73202"/>
                        </a:cubicBezTo>
                        <a:cubicBezTo>
                          <a:pt x="92678" y="97014"/>
                          <a:pt x="61246" y="104634"/>
                          <a:pt x="33623" y="91299"/>
                        </a:cubicBezTo>
                        <a:close/>
                        <a:moveTo>
                          <a:pt x="66961" y="22719"/>
                        </a:moveTo>
                        <a:cubicBezTo>
                          <a:pt x="48863" y="14147"/>
                          <a:pt x="29813" y="18909"/>
                          <a:pt x="23146" y="34149"/>
                        </a:cubicBezTo>
                        <a:cubicBezTo>
                          <a:pt x="15526" y="49389"/>
                          <a:pt x="23146" y="66534"/>
                          <a:pt x="42196" y="76059"/>
                        </a:cubicBezTo>
                        <a:cubicBezTo>
                          <a:pt x="61246" y="85584"/>
                          <a:pt x="79343" y="79869"/>
                          <a:pt x="86011" y="64629"/>
                        </a:cubicBezTo>
                        <a:cubicBezTo>
                          <a:pt x="92678" y="49389"/>
                          <a:pt x="85058" y="31292"/>
                          <a:pt x="66961" y="2271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6" name="Freeform 205">
                    <a:extLst>
                      <a:ext uri="{FF2B5EF4-FFF2-40B4-BE49-F238E27FC236}">
                        <a16:creationId xmlns:a16="http://schemas.microsoft.com/office/drawing/2014/main" id="{D54288EC-9C81-FA50-5F9E-3DF49B3019FB}"/>
                      </a:ext>
                    </a:extLst>
                  </p:cNvPr>
                  <p:cNvSpPr/>
                  <p:nvPr/>
                </p:nvSpPr>
                <p:spPr>
                  <a:xfrm>
                    <a:off x="1815781" y="1284230"/>
                    <a:ext cx="121920" cy="95997"/>
                  </a:xfrm>
                  <a:custGeom>
                    <a:avLst/>
                    <a:gdLst>
                      <a:gd name="connsiteX0" fmla="*/ 16193 w 121920"/>
                      <a:gd name="connsiteY0" fmla="*/ 13709 h 95997"/>
                      <a:gd name="connsiteX1" fmla="*/ 20003 w 121920"/>
                      <a:gd name="connsiteY1" fmla="*/ 2279 h 95997"/>
                      <a:gd name="connsiteX2" fmla="*/ 24765 w 121920"/>
                      <a:gd name="connsiteY2" fmla="*/ 374 h 95997"/>
                      <a:gd name="connsiteX3" fmla="*/ 119063 w 121920"/>
                      <a:gd name="connsiteY3" fmla="*/ 32759 h 95997"/>
                      <a:gd name="connsiteX4" fmla="*/ 121920 w 121920"/>
                      <a:gd name="connsiteY4" fmla="*/ 36569 h 95997"/>
                      <a:gd name="connsiteX5" fmla="*/ 119063 w 121920"/>
                      <a:gd name="connsiteY5" fmla="*/ 44188 h 95997"/>
                      <a:gd name="connsiteX6" fmla="*/ 115253 w 121920"/>
                      <a:gd name="connsiteY6" fmla="*/ 47046 h 95997"/>
                      <a:gd name="connsiteX7" fmla="*/ 43815 w 121920"/>
                      <a:gd name="connsiteY7" fmla="*/ 58476 h 95997"/>
                      <a:gd name="connsiteX8" fmla="*/ 102870 w 121920"/>
                      <a:gd name="connsiteY8" fmla="*/ 78479 h 95997"/>
                      <a:gd name="connsiteX9" fmla="*/ 105728 w 121920"/>
                      <a:gd name="connsiteY9" fmla="*/ 82288 h 95997"/>
                      <a:gd name="connsiteX10" fmla="*/ 101918 w 121920"/>
                      <a:gd name="connsiteY10" fmla="*/ 93719 h 95997"/>
                      <a:gd name="connsiteX11" fmla="*/ 97155 w 121920"/>
                      <a:gd name="connsiteY11" fmla="*/ 95624 h 95997"/>
                      <a:gd name="connsiteX12" fmla="*/ 2858 w 121920"/>
                      <a:gd name="connsiteY12" fmla="*/ 63238 h 95997"/>
                      <a:gd name="connsiteX13" fmla="*/ 0 w 121920"/>
                      <a:gd name="connsiteY13" fmla="*/ 59429 h 95997"/>
                      <a:gd name="connsiteX14" fmla="*/ 2858 w 121920"/>
                      <a:gd name="connsiteY14" fmla="*/ 51809 h 95997"/>
                      <a:gd name="connsiteX15" fmla="*/ 6668 w 121920"/>
                      <a:gd name="connsiteY15" fmla="*/ 48951 h 95997"/>
                      <a:gd name="connsiteX16" fmla="*/ 78105 w 121920"/>
                      <a:gd name="connsiteY16" fmla="*/ 37521 h 95997"/>
                      <a:gd name="connsiteX17" fmla="*/ 19050 w 121920"/>
                      <a:gd name="connsiteY17" fmla="*/ 17519 h 95997"/>
                      <a:gd name="connsiteX18" fmla="*/ 16193 w 121920"/>
                      <a:gd name="connsiteY18" fmla="*/ 13709 h 95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 h="95997">
                        <a:moveTo>
                          <a:pt x="16193" y="13709"/>
                        </a:moveTo>
                        <a:lnTo>
                          <a:pt x="20003" y="2279"/>
                        </a:lnTo>
                        <a:cubicBezTo>
                          <a:pt x="20955" y="374"/>
                          <a:pt x="21908" y="-579"/>
                          <a:pt x="24765" y="374"/>
                        </a:cubicBezTo>
                        <a:lnTo>
                          <a:pt x="119063" y="32759"/>
                        </a:lnTo>
                        <a:cubicBezTo>
                          <a:pt x="120968" y="33711"/>
                          <a:pt x="121920" y="34663"/>
                          <a:pt x="121920" y="36569"/>
                        </a:cubicBezTo>
                        <a:lnTo>
                          <a:pt x="119063" y="44188"/>
                        </a:lnTo>
                        <a:cubicBezTo>
                          <a:pt x="118110" y="46094"/>
                          <a:pt x="117158" y="47046"/>
                          <a:pt x="115253" y="47046"/>
                        </a:cubicBezTo>
                        <a:lnTo>
                          <a:pt x="43815" y="58476"/>
                        </a:lnTo>
                        <a:lnTo>
                          <a:pt x="102870" y="78479"/>
                        </a:lnTo>
                        <a:cubicBezTo>
                          <a:pt x="104775" y="79431"/>
                          <a:pt x="105728" y="80384"/>
                          <a:pt x="105728" y="82288"/>
                        </a:cubicBezTo>
                        <a:lnTo>
                          <a:pt x="101918" y="93719"/>
                        </a:lnTo>
                        <a:cubicBezTo>
                          <a:pt x="100965" y="95624"/>
                          <a:pt x="100013" y="96576"/>
                          <a:pt x="97155" y="95624"/>
                        </a:cubicBezTo>
                        <a:lnTo>
                          <a:pt x="2858" y="63238"/>
                        </a:lnTo>
                        <a:cubicBezTo>
                          <a:pt x="953" y="62286"/>
                          <a:pt x="0" y="61334"/>
                          <a:pt x="0" y="59429"/>
                        </a:cubicBezTo>
                        <a:lnTo>
                          <a:pt x="2858" y="51809"/>
                        </a:lnTo>
                        <a:cubicBezTo>
                          <a:pt x="3810" y="49904"/>
                          <a:pt x="4763" y="48951"/>
                          <a:pt x="6668" y="48951"/>
                        </a:cubicBezTo>
                        <a:lnTo>
                          <a:pt x="78105" y="37521"/>
                        </a:lnTo>
                        <a:lnTo>
                          <a:pt x="19050" y="17519"/>
                        </a:lnTo>
                        <a:cubicBezTo>
                          <a:pt x="17145" y="16566"/>
                          <a:pt x="16193" y="15613"/>
                          <a:pt x="16193" y="13709"/>
                        </a:cubicBezTo>
                        <a:close/>
                      </a:path>
                    </a:pathLst>
                  </a:custGeom>
                  <a:solidFill>
                    <a:srgbClr val="FFFFFF"/>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78" name="Graphic 4">
                  <a:extLst>
                    <a:ext uri="{FF2B5EF4-FFF2-40B4-BE49-F238E27FC236}">
                      <a16:creationId xmlns:a16="http://schemas.microsoft.com/office/drawing/2014/main" id="{4A8A71EF-2579-3EB5-53DC-CF0EDEE020BF}"/>
                    </a:ext>
                  </a:extLst>
                </p:cNvPr>
                <p:cNvGrpSpPr/>
                <p:nvPr/>
              </p:nvGrpSpPr>
              <p:grpSpPr>
                <a:xfrm>
                  <a:off x="414654" y="833119"/>
                  <a:ext cx="1267777" cy="394335"/>
                  <a:chOff x="414654" y="833119"/>
                  <a:chExt cx="1267777" cy="394335"/>
                </a:xfrm>
                <a:solidFill>
                  <a:srgbClr val="231F20"/>
                </a:solidFill>
              </p:grpSpPr>
              <p:sp>
                <p:nvSpPr>
                  <p:cNvPr id="188" name="Freeform 187">
                    <a:extLst>
                      <a:ext uri="{FF2B5EF4-FFF2-40B4-BE49-F238E27FC236}">
                        <a16:creationId xmlns:a16="http://schemas.microsoft.com/office/drawing/2014/main" id="{250754B9-1FA4-3286-0F8D-1C2D680D71D8}"/>
                      </a:ext>
                    </a:extLst>
                  </p:cNvPr>
                  <p:cNvSpPr/>
                  <p:nvPr/>
                </p:nvSpPr>
                <p:spPr>
                  <a:xfrm>
                    <a:off x="414654" y="841691"/>
                    <a:ext cx="63817" cy="376237"/>
                  </a:xfrm>
                  <a:custGeom>
                    <a:avLst/>
                    <a:gdLst>
                      <a:gd name="connsiteX0" fmla="*/ 63817 w 63817"/>
                      <a:gd name="connsiteY0" fmla="*/ 0 h 376237"/>
                      <a:gd name="connsiteX1" fmla="*/ 63817 w 63817"/>
                      <a:gd name="connsiteY1" fmla="*/ 376238 h 376237"/>
                      <a:gd name="connsiteX2" fmla="*/ 0 w 63817"/>
                      <a:gd name="connsiteY2" fmla="*/ 376238 h 376237"/>
                      <a:gd name="connsiteX3" fmla="*/ 0 w 63817"/>
                      <a:gd name="connsiteY3" fmla="*/ 0 h 376237"/>
                      <a:gd name="connsiteX4" fmla="*/ 63817 w 63817"/>
                      <a:gd name="connsiteY4" fmla="*/ 0 h 3762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817" h="376237">
                        <a:moveTo>
                          <a:pt x="63817" y="0"/>
                        </a:moveTo>
                        <a:lnTo>
                          <a:pt x="63817" y="376238"/>
                        </a:lnTo>
                        <a:lnTo>
                          <a:pt x="0" y="376238"/>
                        </a:lnTo>
                        <a:lnTo>
                          <a:pt x="0" y="0"/>
                        </a:lnTo>
                        <a:lnTo>
                          <a:pt x="63817"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9" name="Freeform 188">
                    <a:extLst>
                      <a:ext uri="{FF2B5EF4-FFF2-40B4-BE49-F238E27FC236}">
                        <a16:creationId xmlns:a16="http://schemas.microsoft.com/office/drawing/2014/main" id="{3BF29D43-BDF2-08F4-5998-070048A3DFDB}"/>
                      </a:ext>
                    </a:extLst>
                  </p:cNvPr>
                  <p:cNvSpPr/>
                  <p:nvPr/>
                </p:nvSpPr>
                <p:spPr>
                  <a:xfrm>
                    <a:off x="519429" y="841691"/>
                    <a:ext cx="142875" cy="376237"/>
                  </a:xfrm>
                  <a:custGeom>
                    <a:avLst/>
                    <a:gdLst>
                      <a:gd name="connsiteX0" fmla="*/ 142875 w 142875"/>
                      <a:gd name="connsiteY0" fmla="*/ 0 h 376237"/>
                      <a:gd name="connsiteX1" fmla="*/ 142875 w 142875"/>
                      <a:gd name="connsiteY1" fmla="*/ 376238 h 376237"/>
                      <a:gd name="connsiteX2" fmla="*/ 86678 w 142875"/>
                      <a:gd name="connsiteY2" fmla="*/ 376238 h 376237"/>
                      <a:gd name="connsiteX3" fmla="*/ 53340 w 142875"/>
                      <a:gd name="connsiteY3" fmla="*/ 204788 h 376237"/>
                      <a:gd name="connsiteX4" fmla="*/ 53340 w 142875"/>
                      <a:gd name="connsiteY4" fmla="*/ 376238 h 376237"/>
                      <a:gd name="connsiteX5" fmla="*/ 0 w 142875"/>
                      <a:gd name="connsiteY5" fmla="*/ 376238 h 376237"/>
                      <a:gd name="connsiteX6" fmla="*/ 0 w 142875"/>
                      <a:gd name="connsiteY6" fmla="*/ 0 h 376237"/>
                      <a:gd name="connsiteX7" fmla="*/ 53340 w 142875"/>
                      <a:gd name="connsiteY7" fmla="*/ 0 h 376237"/>
                      <a:gd name="connsiteX8" fmla="*/ 88583 w 142875"/>
                      <a:gd name="connsiteY8" fmla="*/ 169545 h 376237"/>
                      <a:gd name="connsiteX9" fmla="*/ 88583 w 142875"/>
                      <a:gd name="connsiteY9" fmla="*/ 0 h 376237"/>
                      <a:gd name="connsiteX10" fmla="*/ 142875 w 142875"/>
                      <a:gd name="connsiteY10" fmla="*/ 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2875" h="376237">
                        <a:moveTo>
                          <a:pt x="142875" y="0"/>
                        </a:moveTo>
                        <a:lnTo>
                          <a:pt x="142875" y="376238"/>
                        </a:lnTo>
                        <a:lnTo>
                          <a:pt x="86678" y="376238"/>
                        </a:lnTo>
                        <a:lnTo>
                          <a:pt x="53340" y="204788"/>
                        </a:lnTo>
                        <a:lnTo>
                          <a:pt x="53340" y="376238"/>
                        </a:lnTo>
                        <a:lnTo>
                          <a:pt x="0" y="376238"/>
                        </a:lnTo>
                        <a:lnTo>
                          <a:pt x="0" y="0"/>
                        </a:lnTo>
                        <a:lnTo>
                          <a:pt x="53340" y="0"/>
                        </a:lnTo>
                        <a:lnTo>
                          <a:pt x="88583" y="169545"/>
                        </a:lnTo>
                        <a:lnTo>
                          <a:pt x="88583" y="0"/>
                        </a:lnTo>
                        <a:lnTo>
                          <a:pt x="142875"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0" name="Freeform 189">
                    <a:extLst>
                      <a:ext uri="{FF2B5EF4-FFF2-40B4-BE49-F238E27FC236}">
                        <a16:creationId xmlns:a16="http://schemas.microsoft.com/office/drawing/2014/main" id="{55A1CFB6-4E50-EDEB-B0DF-E86DC09C82B7}"/>
                      </a:ext>
                    </a:extLst>
                  </p:cNvPr>
                  <p:cNvSpPr/>
                  <p:nvPr/>
                </p:nvSpPr>
                <p:spPr>
                  <a:xfrm>
                    <a:off x="696594" y="841691"/>
                    <a:ext cx="146684" cy="375285"/>
                  </a:xfrm>
                  <a:custGeom>
                    <a:avLst/>
                    <a:gdLst>
                      <a:gd name="connsiteX0" fmla="*/ 0 w 146684"/>
                      <a:gd name="connsiteY0" fmla="*/ 0 h 375285"/>
                      <a:gd name="connsiteX1" fmla="*/ 47625 w 146684"/>
                      <a:gd name="connsiteY1" fmla="*/ 0 h 375285"/>
                      <a:gd name="connsiteX2" fmla="*/ 109538 w 146684"/>
                      <a:gd name="connsiteY2" fmla="*/ 6667 h 375285"/>
                      <a:gd name="connsiteX3" fmla="*/ 134302 w 146684"/>
                      <a:gd name="connsiteY3" fmla="*/ 27623 h 375285"/>
                      <a:gd name="connsiteX4" fmla="*/ 144780 w 146684"/>
                      <a:gd name="connsiteY4" fmla="*/ 60960 h 375285"/>
                      <a:gd name="connsiteX5" fmla="*/ 146685 w 146684"/>
                      <a:gd name="connsiteY5" fmla="*/ 132398 h 375285"/>
                      <a:gd name="connsiteX6" fmla="*/ 146685 w 146684"/>
                      <a:gd name="connsiteY6" fmla="*/ 263842 h 375285"/>
                      <a:gd name="connsiteX7" fmla="*/ 143827 w 146684"/>
                      <a:gd name="connsiteY7" fmla="*/ 331470 h 375285"/>
                      <a:gd name="connsiteX8" fmla="*/ 133350 w 146684"/>
                      <a:gd name="connsiteY8" fmla="*/ 358140 h 375285"/>
                      <a:gd name="connsiteX9" fmla="*/ 114300 w 146684"/>
                      <a:gd name="connsiteY9" fmla="*/ 371475 h 375285"/>
                      <a:gd name="connsiteX10" fmla="*/ 80010 w 146684"/>
                      <a:gd name="connsiteY10" fmla="*/ 375285 h 375285"/>
                      <a:gd name="connsiteX11" fmla="*/ 0 w 146684"/>
                      <a:gd name="connsiteY11" fmla="*/ 375285 h 375285"/>
                      <a:gd name="connsiteX12" fmla="*/ 0 w 146684"/>
                      <a:gd name="connsiteY12" fmla="*/ 0 h 375285"/>
                      <a:gd name="connsiteX13" fmla="*/ 63817 w 146684"/>
                      <a:gd name="connsiteY13" fmla="*/ 64770 h 375285"/>
                      <a:gd name="connsiteX14" fmla="*/ 63817 w 146684"/>
                      <a:gd name="connsiteY14" fmla="*/ 312420 h 375285"/>
                      <a:gd name="connsiteX15" fmla="*/ 80963 w 146684"/>
                      <a:gd name="connsiteY15" fmla="*/ 303848 h 375285"/>
                      <a:gd name="connsiteX16" fmla="*/ 83820 w 146684"/>
                      <a:gd name="connsiteY16" fmla="*/ 258127 h 375285"/>
                      <a:gd name="connsiteX17" fmla="*/ 83820 w 146684"/>
                      <a:gd name="connsiteY17" fmla="*/ 111442 h 375285"/>
                      <a:gd name="connsiteX18" fmla="*/ 82867 w 146684"/>
                      <a:gd name="connsiteY18" fmla="*/ 79058 h 375285"/>
                      <a:gd name="connsiteX19" fmla="*/ 78105 w 146684"/>
                      <a:gd name="connsiteY19" fmla="*/ 68580 h 375285"/>
                      <a:gd name="connsiteX20" fmla="*/ 63817 w 146684"/>
                      <a:gd name="connsiteY20" fmla="*/ 64770 h 375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6684" h="375285">
                        <a:moveTo>
                          <a:pt x="0" y="0"/>
                        </a:moveTo>
                        <a:lnTo>
                          <a:pt x="47625" y="0"/>
                        </a:lnTo>
                        <a:cubicBezTo>
                          <a:pt x="78105" y="0"/>
                          <a:pt x="99060" y="1905"/>
                          <a:pt x="109538" y="6667"/>
                        </a:cubicBezTo>
                        <a:cubicBezTo>
                          <a:pt x="120015" y="11430"/>
                          <a:pt x="128588" y="18098"/>
                          <a:pt x="134302" y="27623"/>
                        </a:cubicBezTo>
                        <a:cubicBezTo>
                          <a:pt x="140017" y="37148"/>
                          <a:pt x="143827" y="48578"/>
                          <a:pt x="144780" y="60960"/>
                        </a:cubicBezTo>
                        <a:cubicBezTo>
                          <a:pt x="145733" y="73342"/>
                          <a:pt x="146685" y="97155"/>
                          <a:pt x="146685" y="132398"/>
                        </a:cubicBezTo>
                        <a:lnTo>
                          <a:pt x="146685" y="263842"/>
                        </a:lnTo>
                        <a:cubicBezTo>
                          <a:pt x="146685" y="297180"/>
                          <a:pt x="145733" y="320040"/>
                          <a:pt x="143827" y="331470"/>
                        </a:cubicBezTo>
                        <a:cubicBezTo>
                          <a:pt x="141922" y="342900"/>
                          <a:pt x="138113" y="351473"/>
                          <a:pt x="133350" y="358140"/>
                        </a:cubicBezTo>
                        <a:cubicBezTo>
                          <a:pt x="128588" y="364808"/>
                          <a:pt x="121920" y="368617"/>
                          <a:pt x="114300" y="371475"/>
                        </a:cubicBezTo>
                        <a:cubicBezTo>
                          <a:pt x="106680" y="374333"/>
                          <a:pt x="95250" y="375285"/>
                          <a:pt x="80010" y="375285"/>
                        </a:cubicBezTo>
                        <a:lnTo>
                          <a:pt x="0" y="375285"/>
                        </a:lnTo>
                        <a:lnTo>
                          <a:pt x="0" y="0"/>
                        </a:lnTo>
                        <a:close/>
                        <a:moveTo>
                          <a:pt x="63817" y="64770"/>
                        </a:moveTo>
                        <a:lnTo>
                          <a:pt x="63817" y="312420"/>
                        </a:lnTo>
                        <a:cubicBezTo>
                          <a:pt x="73342" y="312420"/>
                          <a:pt x="79058" y="309563"/>
                          <a:pt x="80963" y="303848"/>
                        </a:cubicBezTo>
                        <a:cubicBezTo>
                          <a:pt x="82867" y="298133"/>
                          <a:pt x="83820" y="282892"/>
                          <a:pt x="83820" y="258127"/>
                        </a:cubicBezTo>
                        <a:lnTo>
                          <a:pt x="83820" y="111442"/>
                        </a:lnTo>
                        <a:cubicBezTo>
                          <a:pt x="83820" y="94298"/>
                          <a:pt x="83820" y="83820"/>
                          <a:pt x="82867" y="79058"/>
                        </a:cubicBezTo>
                        <a:cubicBezTo>
                          <a:pt x="81915" y="74295"/>
                          <a:pt x="80963" y="70485"/>
                          <a:pt x="78105" y="68580"/>
                        </a:cubicBezTo>
                        <a:cubicBezTo>
                          <a:pt x="75247" y="65723"/>
                          <a:pt x="70485" y="64770"/>
                          <a:pt x="63817" y="64770"/>
                        </a:cubicBez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1" name="Freeform 190">
                    <a:extLst>
                      <a:ext uri="{FF2B5EF4-FFF2-40B4-BE49-F238E27FC236}">
                        <a16:creationId xmlns:a16="http://schemas.microsoft.com/office/drawing/2014/main" id="{5436D08C-B34B-2BE4-DBF9-30729196503A}"/>
                      </a:ext>
                    </a:extLst>
                  </p:cNvPr>
                  <p:cNvSpPr/>
                  <p:nvPr/>
                </p:nvSpPr>
                <p:spPr>
                  <a:xfrm>
                    <a:off x="882332" y="839786"/>
                    <a:ext cx="145732" cy="385762"/>
                  </a:xfrm>
                  <a:custGeom>
                    <a:avLst/>
                    <a:gdLst>
                      <a:gd name="connsiteX0" fmla="*/ 145733 w 145732"/>
                      <a:gd name="connsiteY0" fmla="*/ 1905 h 385762"/>
                      <a:gd name="connsiteX1" fmla="*/ 145733 w 145732"/>
                      <a:gd name="connsiteY1" fmla="*/ 253365 h 385762"/>
                      <a:gd name="connsiteX2" fmla="*/ 143827 w 145732"/>
                      <a:gd name="connsiteY2" fmla="*/ 313372 h 385762"/>
                      <a:gd name="connsiteX3" fmla="*/ 133350 w 145732"/>
                      <a:gd name="connsiteY3" fmla="*/ 348615 h 385762"/>
                      <a:gd name="connsiteX4" fmla="*/ 109538 w 145732"/>
                      <a:gd name="connsiteY4" fmla="*/ 376238 h 385762"/>
                      <a:gd name="connsiteX5" fmla="*/ 75247 w 145732"/>
                      <a:gd name="connsiteY5" fmla="*/ 385763 h 385762"/>
                      <a:gd name="connsiteX6" fmla="*/ 36195 w 145732"/>
                      <a:gd name="connsiteY6" fmla="*/ 374332 h 385762"/>
                      <a:gd name="connsiteX7" fmla="*/ 11430 w 145732"/>
                      <a:gd name="connsiteY7" fmla="*/ 344805 h 385762"/>
                      <a:gd name="connsiteX8" fmla="*/ 1905 w 145732"/>
                      <a:gd name="connsiteY8" fmla="*/ 306705 h 385762"/>
                      <a:gd name="connsiteX9" fmla="*/ 0 w 145732"/>
                      <a:gd name="connsiteY9" fmla="*/ 222885 h 385762"/>
                      <a:gd name="connsiteX10" fmla="*/ 0 w 145732"/>
                      <a:gd name="connsiteY10" fmla="*/ 0 h 385762"/>
                      <a:gd name="connsiteX11" fmla="*/ 63817 w 145732"/>
                      <a:gd name="connsiteY11" fmla="*/ 0 h 385762"/>
                      <a:gd name="connsiteX12" fmla="*/ 63817 w 145732"/>
                      <a:gd name="connsiteY12" fmla="*/ 281940 h 385762"/>
                      <a:gd name="connsiteX13" fmla="*/ 65722 w 145732"/>
                      <a:gd name="connsiteY13" fmla="*/ 313372 h 385762"/>
                      <a:gd name="connsiteX14" fmla="*/ 72390 w 145732"/>
                      <a:gd name="connsiteY14" fmla="*/ 320040 h 385762"/>
                      <a:gd name="connsiteX15" fmla="*/ 80010 w 145732"/>
                      <a:gd name="connsiteY15" fmla="*/ 312420 h 385762"/>
                      <a:gd name="connsiteX16" fmla="*/ 81915 w 145732"/>
                      <a:gd name="connsiteY16" fmla="*/ 277178 h 385762"/>
                      <a:gd name="connsiteX17" fmla="*/ 81915 w 145732"/>
                      <a:gd name="connsiteY17" fmla="*/ 0 h 385762"/>
                      <a:gd name="connsiteX18" fmla="*/ 145733 w 145732"/>
                      <a:gd name="connsiteY18" fmla="*/ 0 h 385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5732" h="385762">
                        <a:moveTo>
                          <a:pt x="145733" y="1905"/>
                        </a:moveTo>
                        <a:lnTo>
                          <a:pt x="145733" y="253365"/>
                        </a:lnTo>
                        <a:cubicBezTo>
                          <a:pt x="145733" y="281940"/>
                          <a:pt x="144780" y="301943"/>
                          <a:pt x="143827" y="313372"/>
                        </a:cubicBezTo>
                        <a:cubicBezTo>
                          <a:pt x="142875" y="324803"/>
                          <a:pt x="139065" y="337185"/>
                          <a:pt x="133350" y="348615"/>
                        </a:cubicBezTo>
                        <a:cubicBezTo>
                          <a:pt x="127635" y="360997"/>
                          <a:pt x="120015" y="369570"/>
                          <a:pt x="109538" y="376238"/>
                        </a:cubicBezTo>
                        <a:cubicBezTo>
                          <a:pt x="100013" y="382905"/>
                          <a:pt x="88583" y="385763"/>
                          <a:pt x="75247" y="385763"/>
                        </a:cubicBezTo>
                        <a:cubicBezTo>
                          <a:pt x="60960" y="385763"/>
                          <a:pt x="47625" y="381953"/>
                          <a:pt x="36195" y="374332"/>
                        </a:cubicBezTo>
                        <a:cubicBezTo>
                          <a:pt x="24765" y="366713"/>
                          <a:pt x="16192" y="357188"/>
                          <a:pt x="11430" y="344805"/>
                        </a:cubicBezTo>
                        <a:cubicBezTo>
                          <a:pt x="5715" y="332422"/>
                          <a:pt x="2858" y="320040"/>
                          <a:pt x="1905" y="306705"/>
                        </a:cubicBezTo>
                        <a:cubicBezTo>
                          <a:pt x="952" y="293370"/>
                          <a:pt x="0" y="265747"/>
                          <a:pt x="0" y="222885"/>
                        </a:cubicBezTo>
                        <a:lnTo>
                          <a:pt x="0" y="0"/>
                        </a:lnTo>
                        <a:lnTo>
                          <a:pt x="63817" y="0"/>
                        </a:lnTo>
                        <a:lnTo>
                          <a:pt x="63817" y="281940"/>
                        </a:lnTo>
                        <a:cubicBezTo>
                          <a:pt x="63817" y="298132"/>
                          <a:pt x="64770" y="308610"/>
                          <a:pt x="65722" y="313372"/>
                        </a:cubicBezTo>
                        <a:cubicBezTo>
                          <a:pt x="66675" y="318135"/>
                          <a:pt x="69533" y="320040"/>
                          <a:pt x="72390" y="320040"/>
                        </a:cubicBezTo>
                        <a:cubicBezTo>
                          <a:pt x="76200" y="320040"/>
                          <a:pt x="79058" y="317182"/>
                          <a:pt x="80010" y="312420"/>
                        </a:cubicBezTo>
                        <a:cubicBezTo>
                          <a:pt x="80963" y="307657"/>
                          <a:pt x="81915" y="295275"/>
                          <a:pt x="81915" y="277178"/>
                        </a:cubicBezTo>
                        <a:lnTo>
                          <a:pt x="81915" y="0"/>
                        </a:lnTo>
                        <a:lnTo>
                          <a:pt x="145733"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2" name="Freeform 191">
                    <a:extLst>
                      <a:ext uri="{FF2B5EF4-FFF2-40B4-BE49-F238E27FC236}">
                        <a16:creationId xmlns:a16="http://schemas.microsoft.com/office/drawing/2014/main" id="{07E611D4-5CA8-07CE-8016-609DB5EC3802}"/>
                      </a:ext>
                    </a:extLst>
                  </p:cNvPr>
                  <p:cNvSpPr/>
                  <p:nvPr/>
                </p:nvSpPr>
                <p:spPr>
                  <a:xfrm>
                    <a:off x="1057591" y="833119"/>
                    <a:ext cx="144779" cy="394335"/>
                  </a:xfrm>
                  <a:custGeom>
                    <a:avLst/>
                    <a:gdLst>
                      <a:gd name="connsiteX0" fmla="*/ 139065 w 144779"/>
                      <a:gd name="connsiteY0" fmla="*/ 122873 h 394335"/>
                      <a:gd name="connsiteX1" fmla="*/ 80010 w 144779"/>
                      <a:gd name="connsiteY1" fmla="*/ 122873 h 394335"/>
                      <a:gd name="connsiteX2" fmla="*/ 80010 w 144779"/>
                      <a:gd name="connsiteY2" fmla="*/ 95250 h 394335"/>
                      <a:gd name="connsiteX3" fmla="*/ 78105 w 144779"/>
                      <a:gd name="connsiteY3" fmla="*/ 70485 h 394335"/>
                      <a:gd name="connsiteX4" fmla="*/ 70485 w 144779"/>
                      <a:gd name="connsiteY4" fmla="*/ 64770 h 394335"/>
                      <a:gd name="connsiteX5" fmla="*/ 61913 w 144779"/>
                      <a:gd name="connsiteY5" fmla="*/ 72390 h 394335"/>
                      <a:gd name="connsiteX6" fmla="*/ 59055 w 144779"/>
                      <a:gd name="connsiteY6" fmla="*/ 94298 h 394335"/>
                      <a:gd name="connsiteX7" fmla="*/ 61913 w 144779"/>
                      <a:gd name="connsiteY7" fmla="*/ 122873 h 394335"/>
                      <a:gd name="connsiteX8" fmla="*/ 80010 w 144779"/>
                      <a:gd name="connsiteY8" fmla="*/ 145733 h 394335"/>
                      <a:gd name="connsiteX9" fmla="*/ 133350 w 144779"/>
                      <a:gd name="connsiteY9" fmla="*/ 209550 h 394335"/>
                      <a:gd name="connsiteX10" fmla="*/ 144780 w 144779"/>
                      <a:gd name="connsiteY10" fmla="*/ 289560 h 394335"/>
                      <a:gd name="connsiteX11" fmla="*/ 139065 w 144779"/>
                      <a:gd name="connsiteY11" fmla="*/ 348615 h 394335"/>
                      <a:gd name="connsiteX12" fmla="*/ 115253 w 144779"/>
                      <a:gd name="connsiteY12" fmla="*/ 381000 h 394335"/>
                      <a:gd name="connsiteX13" fmla="*/ 74295 w 144779"/>
                      <a:gd name="connsiteY13" fmla="*/ 394335 h 394335"/>
                      <a:gd name="connsiteX14" fmla="*/ 30480 w 144779"/>
                      <a:gd name="connsiteY14" fmla="*/ 379095 h 394335"/>
                      <a:gd name="connsiteX15" fmla="*/ 6667 w 144779"/>
                      <a:gd name="connsiteY15" fmla="*/ 340995 h 394335"/>
                      <a:gd name="connsiteX16" fmla="*/ 953 w 144779"/>
                      <a:gd name="connsiteY16" fmla="*/ 275273 h 394335"/>
                      <a:gd name="connsiteX17" fmla="*/ 953 w 144779"/>
                      <a:gd name="connsiteY17" fmla="*/ 250508 h 394335"/>
                      <a:gd name="connsiteX18" fmla="*/ 60008 w 144779"/>
                      <a:gd name="connsiteY18" fmla="*/ 250508 h 394335"/>
                      <a:gd name="connsiteX19" fmla="*/ 60008 w 144779"/>
                      <a:gd name="connsiteY19" fmla="*/ 296227 h 394335"/>
                      <a:gd name="connsiteX20" fmla="*/ 62865 w 144779"/>
                      <a:gd name="connsiteY20" fmla="*/ 323850 h 394335"/>
                      <a:gd name="connsiteX21" fmla="*/ 71438 w 144779"/>
                      <a:gd name="connsiteY21" fmla="*/ 329565 h 394335"/>
                      <a:gd name="connsiteX22" fmla="*/ 80963 w 144779"/>
                      <a:gd name="connsiteY22" fmla="*/ 321945 h 394335"/>
                      <a:gd name="connsiteX23" fmla="*/ 83820 w 144779"/>
                      <a:gd name="connsiteY23" fmla="*/ 299085 h 394335"/>
                      <a:gd name="connsiteX24" fmla="*/ 78105 w 144779"/>
                      <a:gd name="connsiteY24" fmla="*/ 255270 h 394335"/>
                      <a:gd name="connsiteX25" fmla="*/ 48578 w 144779"/>
                      <a:gd name="connsiteY25" fmla="*/ 220980 h 394335"/>
                      <a:gd name="connsiteX26" fmla="*/ 17145 w 144779"/>
                      <a:gd name="connsiteY26" fmla="*/ 185737 h 394335"/>
                      <a:gd name="connsiteX27" fmla="*/ 4763 w 144779"/>
                      <a:gd name="connsiteY27" fmla="*/ 155258 h 394335"/>
                      <a:gd name="connsiteX28" fmla="*/ 0 w 144779"/>
                      <a:gd name="connsiteY28" fmla="*/ 105727 h 394335"/>
                      <a:gd name="connsiteX29" fmla="*/ 7620 w 144779"/>
                      <a:gd name="connsiteY29" fmla="*/ 42863 h 394335"/>
                      <a:gd name="connsiteX30" fmla="*/ 30480 w 144779"/>
                      <a:gd name="connsiteY30" fmla="*/ 11430 h 394335"/>
                      <a:gd name="connsiteX31" fmla="*/ 69533 w 144779"/>
                      <a:gd name="connsiteY31" fmla="*/ 0 h 394335"/>
                      <a:gd name="connsiteX32" fmla="*/ 111442 w 144779"/>
                      <a:gd name="connsiteY32" fmla="*/ 12383 h 394335"/>
                      <a:gd name="connsiteX33" fmla="*/ 134303 w 144779"/>
                      <a:gd name="connsiteY33" fmla="*/ 43815 h 394335"/>
                      <a:gd name="connsiteX34" fmla="*/ 140017 w 144779"/>
                      <a:gd name="connsiteY34" fmla="*/ 107633 h 394335"/>
                      <a:gd name="connsiteX35" fmla="*/ 140017 w 144779"/>
                      <a:gd name="connsiteY35" fmla="*/ 122873 h 394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44779" h="394335">
                        <a:moveTo>
                          <a:pt x="139065" y="122873"/>
                        </a:moveTo>
                        <a:lnTo>
                          <a:pt x="80010" y="122873"/>
                        </a:lnTo>
                        <a:lnTo>
                          <a:pt x="80010" y="95250"/>
                        </a:lnTo>
                        <a:cubicBezTo>
                          <a:pt x="80010" y="81915"/>
                          <a:pt x="79058" y="74295"/>
                          <a:pt x="78105" y="70485"/>
                        </a:cubicBezTo>
                        <a:cubicBezTo>
                          <a:pt x="76200" y="66675"/>
                          <a:pt x="74295" y="64770"/>
                          <a:pt x="70485" y="64770"/>
                        </a:cubicBezTo>
                        <a:cubicBezTo>
                          <a:pt x="66675" y="64770"/>
                          <a:pt x="63817" y="67627"/>
                          <a:pt x="61913" y="72390"/>
                        </a:cubicBezTo>
                        <a:cubicBezTo>
                          <a:pt x="60008" y="77152"/>
                          <a:pt x="59055" y="84773"/>
                          <a:pt x="59055" y="94298"/>
                        </a:cubicBezTo>
                        <a:cubicBezTo>
                          <a:pt x="59055" y="106680"/>
                          <a:pt x="60008" y="116205"/>
                          <a:pt x="61913" y="122873"/>
                        </a:cubicBezTo>
                        <a:cubicBezTo>
                          <a:pt x="63817" y="129540"/>
                          <a:pt x="70485" y="137160"/>
                          <a:pt x="80010" y="145733"/>
                        </a:cubicBezTo>
                        <a:cubicBezTo>
                          <a:pt x="108585" y="171450"/>
                          <a:pt x="125730" y="192405"/>
                          <a:pt x="133350" y="209550"/>
                        </a:cubicBezTo>
                        <a:cubicBezTo>
                          <a:pt x="140970" y="225742"/>
                          <a:pt x="144780" y="252412"/>
                          <a:pt x="144780" y="289560"/>
                        </a:cubicBezTo>
                        <a:cubicBezTo>
                          <a:pt x="144780" y="316230"/>
                          <a:pt x="142875" y="336233"/>
                          <a:pt x="139065" y="348615"/>
                        </a:cubicBezTo>
                        <a:cubicBezTo>
                          <a:pt x="135255" y="360998"/>
                          <a:pt x="126683" y="372427"/>
                          <a:pt x="115253" y="381000"/>
                        </a:cubicBezTo>
                        <a:cubicBezTo>
                          <a:pt x="103823" y="389573"/>
                          <a:pt x="89535" y="394335"/>
                          <a:pt x="74295" y="394335"/>
                        </a:cubicBezTo>
                        <a:cubicBezTo>
                          <a:pt x="57150" y="394335"/>
                          <a:pt x="42863" y="389573"/>
                          <a:pt x="30480" y="379095"/>
                        </a:cubicBezTo>
                        <a:cubicBezTo>
                          <a:pt x="18098" y="369570"/>
                          <a:pt x="10478" y="356235"/>
                          <a:pt x="6667" y="340995"/>
                        </a:cubicBezTo>
                        <a:cubicBezTo>
                          <a:pt x="2858" y="325755"/>
                          <a:pt x="953" y="303848"/>
                          <a:pt x="953" y="275273"/>
                        </a:cubicBezTo>
                        <a:lnTo>
                          <a:pt x="953" y="250508"/>
                        </a:lnTo>
                        <a:lnTo>
                          <a:pt x="60008" y="250508"/>
                        </a:lnTo>
                        <a:lnTo>
                          <a:pt x="60008" y="296227"/>
                        </a:lnTo>
                        <a:cubicBezTo>
                          <a:pt x="60008" y="310515"/>
                          <a:pt x="60960" y="319087"/>
                          <a:pt x="62865" y="323850"/>
                        </a:cubicBezTo>
                        <a:cubicBezTo>
                          <a:pt x="64770" y="327660"/>
                          <a:pt x="67628" y="329565"/>
                          <a:pt x="71438" y="329565"/>
                        </a:cubicBezTo>
                        <a:cubicBezTo>
                          <a:pt x="75248" y="329565"/>
                          <a:pt x="79058" y="326708"/>
                          <a:pt x="80963" y="321945"/>
                        </a:cubicBezTo>
                        <a:cubicBezTo>
                          <a:pt x="82867" y="317183"/>
                          <a:pt x="83820" y="309562"/>
                          <a:pt x="83820" y="299085"/>
                        </a:cubicBezTo>
                        <a:cubicBezTo>
                          <a:pt x="83820" y="277177"/>
                          <a:pt x="81915" y="262890"/>
                          <a:pt x="78105" y="255270"/>
                        </a:cubicBezTo>
                        <a:cubicBezTo>
                          <a:pt x="74295" y="248602"/>
                          <a:pt x="63817" y="237173"/>
                          <a:pt x="48578" y="220980"/>
                        </a:cubicBezTo>
                        <a:cubicBezTo>
                          <a:pt x="32385" y="204787"/>
                          <a:pt x="21908" y="193358"/>
                          <a:pt x="17145" y="185737"/>
                        </a:cubicBezTo>
                        <a:cubicBezTo>
                          <a:pt x="12383" y="178117"/>
                          <a:pt x="7620" y="168592"/>
                          <a:pt x="4763" y="155258"/>
                        </a:cubicBezTo>
                        <a:cubicBezTo>
                          <a:pt x="953" y="141923"/>
                          <a:pt x="0" y="125730"/>
                          <a:pt x="0" y="105727"/>
                        </a:cubicBezTo>
                        <a:cubicBezTo>
                          <a:pt x="0" y="77152"/>
                          <a:pt x="2858" y="56197"/>
                          <a:pt x="7620" y="42863"/>
                        </a:cubicBezTo>
                        <a:cubicBezTo>
                          <a:pt x="12383" y="29527"/>
                          <a:pt x="20003" y="19050"/>
                          <a:pt x="30480" y="11430"/>
                        </a:cubicBezTo>
                        <a:cubicBezTo>
                          <a:pt x="40958" y="3810"/>
                          <a:pt x="54292" y="0"/>
                          <a:pt x="69533" y="0"/>
                        </a:cubicBezTo>
                        <a:cubicBezTo>
                          <a:pt x="85725" y="0"/>
                          <a:pt x="100013" y="3810"/>
                          <a:pt x="111442" y="12383"/>
                        </a:cubicBezTo>
                        <a:cubicBezTo>
                          <a:pt x="122873" y="20955"/>
                          <a:pt x="130492" y="30480"/>
                          <a:pt x="134303" y="43815"/>
                        </a:cubicBezTo>
                        <a:cubicBezTo>
                          <a:pt x="138113" y="56197"/>
                          <a:pt x="140017" y="77152"/>
                          <a:pt x="140017" y="107633"/>
                        </a:cubicBezTo>
                        <a:lnTo>
                          <a:pt x="140017" y="122873"/>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3" name="Freeform 192">
                    <a:extLst>
                      <a:ext uri="{FF2B5EF4-FFF2-40B4-BE49-F238E27FC236}">
                        <a16:creationId xmlns:a16="http://schemas.microsoft.com/office/drawing/2014/main" id="{934A9912-52BF-A673-0D7A-1D05F1E2B8C7}"/>
                      </a:ext>
                    </a:extLst>
                  </p:cNvPr>
                  <p:cNvSpPr/>
                  <p:nvPr/>
                </p:nvSpPr>
                <p:spPr>
                  <a:xfrm>
                    <a:off x="1212849" y="841691"/>
                    <a:ext cx="140017" cy="376237"/>
                  </a:xfrm>
                  <a:custGeom>
                    <a:avLst/>
                    <a:gdLst>
                      <a:gd name="connsiteX0" fmla="*/ 140017 w 140017"/>
                      <a:gd name="connsiteY0" fmla="*/ 0 h 376237"/>
                      <a:gd name="connsiteX1" fmla="*/ 140017 w 140017"/>
                      <a:gd name="connsiteY1" fmla="*/ 75248 h 376237"/>
                      <a:gd name="connsiteX2" fmla="*/ 101917 w 140017"/>
                      <a:gd name="connsiteY2" fmla="*/ 75248 h 376237"/>
                      <a:gd name="connsiteX3" fmla="*/ 101917 w 140017"/>
                      <a:gd name="connsiteY3" fmla="*/ 376238 h 376237"/>
                      <a:gd name="connsiteX4" fmla="*/ 38100 w 140017"/>
                      <a:gd name="connsiteY4" fmla="*/ 376238 h 376237"/>
                      <a:gd name="connsiteX5" fmla="*/ 38100 w 140017"/>
                      <a:gd name="connsiteY5" fmla="*/ 75248 h 376237"/>
                      <a:gd name="connsiteX6" fmla="*/ 0 w 140017"/>
                      <a:gd name="connsiteY6" fmla="*/ 75248 h 376237"/>
                      <a:gd name="connsiteX7" fmla="*/ 0 w 140017"/>
                      <a:gd name="connsiteY7" fmla="*/ 0 h 376237"/>
                      <a:gd name="connsiteX8" fmla="*/ 140017 w 140017"/>
                      <a:gd name="connsiteY8" fmla="*/ 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17" h="376237">
                        <a:moveTo>
                          <a:pt x="140017" y="0"/>
                        </a:moveTo>
                        <a:lnTo>
                          <a:pt x="140017" y="75248"/>
                        </a:lnTo>
                        <a:lnTo>
                          <a:pt x="101917" y="75248"/>
                        </a:lnTo>
                        <a:lnTo>
                          <a:pt x="101917" y="376238"/>
                        </a:lnTo>
                        <a:lnTo>
                          <a:pt x="38100" y="376238"/>
                        </a:lnTo>
                        <a:lnTo>
                          <a:pt x="38100" y="75248"/>
                        </a:lnTo>
                        <a:lnTo>
                          <a:pt x="0" y="75248"/>
                        </a:lnTo>
                        <a:lnTo>
                          <a:pt x="0" y="0"/>
                        </a:lnTo>
                        <a:lnTo>
                          <a:pt x="140017"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4" name="Freeform 193">
                    <a:extLst>
                      <a:ext uri="{FF2B5EF4-FFF2-40B4-BE49-F238E27FC236}">
                        <a16:creationId xmlns:a16="http://schemas.microsoft.com/office/drawing/2014/main" id="{CCE5AA66-890A-6EDF-9C71-F06EE0C75E41}"/>
                      </a:ext>
                    </a:extLst>
                  </p:cNvPr>
                  <p:cNvSpPr/>
                  <p:nvPr/>
                </p:nvSpPr>
                <p:spPr>
                  <a:xfrm>
                    <a:off x="1376679" y="841691"/>
                    <a:ext cx="142875" cy="376237"/>
                  </a:xfrm>
                  <a:custGeom>
                    <a:avLst/>
                    <a:gdLst>
                      <a:gd name="connsiteX0" fmla="*/ 0 w 142875"/>
                      <a:gd name="connsiteY0" fmla="*/ 0 h 376237"/>
                      <a:gd name="connsiteX1" fmla="*/ 44767 w 142875"/>
                      <a:gd name="connsiteY1" fmla="*/ 0 h 376237"/>
                      <a:gd name="connsiteX2" fmla="*/ 105727 w 142875"/>
                      <a:gd name="connsiteY2" fmla="*/ 5715 h 376237"/>
                      <a:gd name="connsiteX3" fmla="*/ 131445 w 142875"/>
                      <a:gd name="connsiteY3" fmla="*/ 33338 h 376237"/>
                      <a:gd name="connsiteX4" fmla="*/ 141923 w 142875"/>
                      <a:gd name="connsiteY4" fmla="*/ 103823 h 376237"/>
                      <a:gd name="connsiteX5" fmla="*/ 135255 w 142875"/>
                      <a:gd name="connsiteY5" fmla="*/ 162877 h 376237"/>
                      <a:gd name="connsiteX6" fmla="*/ 107633 w 142875"/>
                      <a:gd name="connsiteY6" fmla="*/ 180975 h 376237"/>
                      <a:gd name="connsiteX7" fmla="*/ 133350 w 142875"/>
                      <a:gd name="connsiteY7" fmla="*/ 200025 h 376237"/>
                      <a:gd name="connsiteX8" fmla="*/ 140970 w 142875"/>
                      <a:gd name="connsiteY8" fmla="*/ 221933 h 376237"/>
                      <a:gd name="connsiteX9" fmla="*/ 142875 w 142875"/>
                      <a:gd name="connsiteY9" fmla="*/ 277177 h 376237"/>
                      <a:gd name="connsiteX10" fmla="*/ 142875 w 142875"/>
                      <a:gd name="connsiteY10" fmla="*/ 376238 h 376237"/>
                      <a:gd name="connsiteX11" fmla="*/ 83820 w 142875"/>
                      <a:gd name="connsiteY11" fmla="*/ 376238 h 376237"/>
                      <a:gd name="connsiteX12" fmla="*/ 83820 w 142875"/>
                      <a:gd name="connsiteY12" fmla="*/ 251460 h 376237"/>
                      <a:gd name="connsiteX13" fmla="*/ 80963 w 142875"/>
                      <a:gd name="connsiteY13" fmla="*/ 214313 h 376237"/>
                      <a:gd name="connsiteX14" fmla="*/ 64770 w 142875"/>
                      <a:gd name="connsiteY14" fmla="*/ 206692 h 376237"/>
                      <a:gd name="connsiteX15" fmla="*/ 64770 w 142875"/>
                      <a:gd name="connsiteY15" fmla="*/ 376238 h 376237"/>
                      <a:gd name="connsiteX16" fmla="*/ 953 w 142875"/>
                      <a:gd name="connsiteY16" fmla="*/ 376238 h 376237"/>
                      <a:gd name="connsiteX17" fmla="*/ 953 w 142875"/>
                      <a:gd name="connsiteY17" fmla="*/ 0 h 376237"/>
                      <a:gd name="connsiteX18" fmla="*/ 63817 w 142875"/>
                      <a:gd name="connsiteY18" fmla="*/ 64770 h 376237"/>
                      <a:gd name="connsiteX19" fmla="*/ 63817 w 142875"/>
                      <a:gd name="connsiteY19" fmla="*/ 148590 h 376237"/>
                      <a:gd name="connsiteX20" fmla="*/ 79058 w 142875"/>
                      <a:gd name="connsiteY20" fmla="*/ 143827 h 376237"/>
                      <a:gd name="connsiteX21" fmla="*/ 83820 w 142875"/>
                      <a:gd name="connsiteY21" fmla="*/ 114300 h 376237"/>
                      <a:gd name="connsiteX22" fmla="*/ 83820 w 142875"/>
                      <a:gd name="connsiteY22" fmla="*/ 93345 h 376237"/>
                      <a:gd name="connsiteX23" fmla="*/ 80010 w 142875"/>
                      <a:gd name="connsiteY23" fmla="*/ 69533 h 376237"/>
                      <a:gd name="connsiteX24" fmla="*/ 63817 w 142875"/>
                      <a:gd name="connsiteY24" fmla="*/ 6477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2875" h="376237">
                        <a:moveTo>
                          <a:pt x="0" y="0"/>
                        </a:moveTo>
                        <a:lnTo>
                          <a:pt x="44767" y="0"/>
                        </a:lnTo>
                        <a:cubicBezTo>
                          <a:pt x="75248" y="0"/>
                          <a:pt x="95250" y="1905"/>
                          <a:pt x="105727" y="5715"/>
                        </a:cubicBezTo>
                        <a:cubicBezTo>
                          <a:pt x="116205" y="9525"/>
                          <a:pt x="124777" y="18098"/>
                          <a:pt x="131445" y="33338"/>
                        </a:cubicBezTo>
                        <a:cubicBezTo>
                          <a:pt x="138113" y="47625"/>
                          <a:pt x="141923" y="71438"/>
                          <a:pt x="141923" y="103823"/>
                        </a:cubicBezTo>
                        <a:cubicBezTo>
                          <a:pt x="141923" y="133350"/>
                          <a:pt x="140017" y="152400"/>
                          <a:pt x="135255" y="162877"/>
                        </a:cubicBezTo>
                        <a:cubicBezTo>
                          <a:pt x="130492" y="173355"/>
                          <a:pt x="120967" y="179070"/>
                          <a:pt x="107633" y="180975"/>
                        </a:cubicBezTo>
                        <a:cubicBezTo>
                          <a:pt x="120015" y="185738"/>
                          <a:pt x="128588" y="192405"/>
                          <a:pt x="133350" y="200025"/>
                        </a:cubicBezTo>
                        <a:cubicBezTo>
                          <a:pt x="138113" y="207645"/>
                          <a:pt x="140017" y="215265"/>
                          <a:pt x="140970" y="221933"/>
                        </a:cubicBezTo>
                        <a:cubicBezTo>
                          <a:pt x="141923" y="228600"/>
                          <a:pt x="142875" y="247650"/>
                          <a:pt x="142875" y="277177"/>
                        </a:cubicBezTo>
                        <a:lnTo>
                          <a:pt x="142875" y="376238"/>
                        </a:lnTo>
                        <a:lnTo>
                          <a:pt x="83820" y="376238"/>
                        </a:lnTo>
                        <a:lnTo>
                          <a:pt x="83820" y="251460"/>
                        </a:lnTo>
                        <a:cubicBezTo>
                          <a:pt x="83820" y="231458"/>
                          <a:pt x="82867" y="219075"/>
                          <a:pt x="80963" y="214313"/>
                        </a:cubicBezTo>
                        <a:cubicBezTo>
                          <a:pt x="79058" y="209550"/>
                          <a:pt x="73342" y="206692"/>
                          <a:pt x="64770" y="206692"/>
                        </a:cubicBezTo>
                        <a:lnTo>
                          <a:pt x="64770" y="376238"/>
                        </a:lnTo>
                        <a:lnTo>
                          <a:pt x="953" y="376238"/>
                        </a:lnTo>
                        <a:lnTo>
                          <a:pt x="953" y="0"/>
                        </a:lnTo>
                        <a:close/>
                        <a:moveTo>
                          <a:pt x="63817" y="64770"/>
                        </a:moveTo>
                        <a:lnTo>
                          <a:pt x="63817" y="148590"/>
                        </a:lnTo>
                        <a:cubicBezTo>
                          <a:pt x="71438" y="148590"/>
                          <a:pt x="76200" y="146685"/>
                          <a:pt x="79058" y="143827"/>
                        </a:cubicBezTo>
                        <a:cubicBezTo>
                          <a:pt x="81915" y="140970"/>
                          <a:pt x="83820" y="131445"/>
                          <a:pt x="83820" y="114300"/>
                        </a:cubicBezTo>
                        <a:lnTo>
                          <a:pt x="83820" y="93345"/>
                        </a:lnTo>
                        <a:cubicBezTo>
                          <a:pt x="83820" y="80963"/>
                          <a:pt x="82867" y="73342"/>
                          <a:pt x="80010" y="69533"/>
                        </a:cubicBezTo>
                        <a:cubicBezTo>
                          <a:pt x="76200" y="65723"/>
                          <a:pt x="71438" y="64770"/>
                          <a:pt x="63817" y="64770"/>
                        </a:cubicBez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5" name="Freeform 194">
                    <a:extLst>
                      <a:ext uri="{FF2B5EF4-FFF2-40B4-BE49-F238E27FC236}">
                        <a16:creationId xmlns:a16="http://schemas.microsoft.com/office/drawing/2014/main" id="{588C35BD-F4C0-EC86-7AD2-21609DC5B63C}"/>
                      </a:ext>
                    </a:extLst>
                  </p:cNvPr>
                  <p:cNvSpPr/>
                  <p:nvPr/>
                </p:nvSpPr>
                <p:spPr>
                  <a:xfrm>
                    <a:off x="1531937" y="841691"/>
                    <a:ext cx="150494" cy="376237"/>
                  </a:xfrm>
                  <a:custGeom>
                    <a:avLst/>
                    <a:gdLst>
                      <a:gd name="connsiteX0" fmla="*/ 150495 w 150494"/>
                      <a:gd name="connsiteY0" fmla="*/ 0 h 376237"/>
                      <a:gd name="connsiteX1" fmla="*/ 103822 w 150494"/>
                      <a:gd name="connsiteY1" fmla="*/ 240030 h 376237"/>
                      <a:gd name="connsiteX2" fmla="*/ 103822 w 150494"/>
                      <a:gd name="connsiteY2" fmla="*/ 376238 h 376237"/>
                      <a:gd name="connsiteX3" fmla="*/ 44768 w 150494"/>
                      <a:gd name="connsiteY3" fmla="*/ 376238 h 376237"/>
                      <a:gd name="connsiteX4" fmla="*/ 44768 w 150494"/>
                      <a:gd name="connsiteY4" fmla="*/ 240030 h 376237"/>
                      <a:gd name="connsiteX5" fmla="*/ 0 w 150494"/>
                      <a:gd name="connsiteY5" fmla="*/ 0 h 376237"/>
                      <a:gd name="connsiteX6" fmla="*/ 58103 w 150494"/>
                      <a:gd name="connsiteY6" fmla="*/ 0 h 376237"/>
                      <a:gd name="connsiteX7" fmla="*/ 73343 w 150494"/>
                      <a:gd name="connsiteY7" fmla="*/ 148590 h 376237"/>
                      <a:gd name="connsiteX8" fmla="*/ 91440 w 150494"/>
                      <a:gd name="connsiteY8" fmla="*/ 0 h 376237"/>
                      <a:gd name="connsiteX9" fmla="*/ 150495 w 150494"/>
                      <a:gd name="connsiteY9" fmla="*/ 0 h 376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0494" h="376237">
                        <a:moveTo>
                          <a:pt x="150495" y="0"/>
                        </a:moveTo>
                        <a:lnTo>
                          <a:pt x="103822" y="240030"/>
                        </a:lnTo>
                        <a:lnTo>
                          <a:pt x="103822" y="376238"/>
                        </a:lnTo>
                        <a:lnTo>
                          <a:pt x="44768" y="376238"/>
                        </a:lnTo>
                        <a:lnTo>
                          <a:pt x="44768" y="240030"/>
                        </a:lnTo>
                        <a:lnTo>
                          <a:pt x="0" y="0"/>
                        </a:lnTo>
                        <a:lnTo>
                          <a:pt x="58103" y="0"/>
                        </a:lnTo>
                        <a:cubicBezTo>
                          <a:pt x="67628" y="73342"/>
                          <a:pt x="72390" y="122873"/>
                          <a:pt x="73343" y="148590"/>
                        </a:cubicBezTo>
                        <a:cubicBezTo>
                          <a:pt x="77153" y="108585"/>
                          <a:pt x="82868" y="59055"/>
                          <a:pt x="91440" y="0"/>
                        </a:cubicBezTo>
                        <a:lnTo>
                          <a:pt x="150495" y="0"/>
                        </a:lnTo>
                        <a:close/>
                      </a:path>
                    </a:pathLst>
                  </a:custGeom>
                  <a:solidFill>
                    <a:srgbClr val="231F2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79" name="Graphic 4">
                  <a:extLst>
                    <a:ext uri="{FF2B5EF4-FFF2-40B4-BE49-F238E27FC236}">
                      <a16:creationId xmlns:a16="http://schemas.microsoft.com/office/drawing/2014/main" id="{56C9678A-AAED-310A-0441-F36101A295BD}"/>
                    </a:ext>
                  </a:extLst>
                </p:cNvPr>
                <p:cNvGrpSpPr/>
                <p:nvPr/>
              </p:nvGrpSpPr>
              <p:grpSpPr>
                <a:xfrm>
                  <a:off x="658494" y="1290318"/>
                  <a:ext cx="756285" cy="238125"/>
                  <a:chOff x="658494" y="1290318"/>
                  <a:chExt cx="756285" cy="238125"/>
                </a:xfrm>
                <a:solidFill>
                  <a:srgbClr val="231F20"/>
                </a:solidFill>
              </p:grpSpPr>
              <p:sp>
                <p:nvSpPr>
                  <p:cNvPr id="180" name="Freeform 179">
                    <a:extLst>
                      <a:ext uri="{FF2B5EF4-FFF2-40B4-BE49-F238E27FC236}">
                        <a16:creationId xmlns:a16="http://schemas.microsoft.com/office/drawing/2014/main" id="{5E9F97E8-AE6C-04D6-72BC-FFE61057E636}"/>
                      </a:ext>
                    </a:extLst>
                  </p:cNvPr>
                  <p:cNvSpPr/>
                  <p:nvPr/>
                </p:nvSpPr>
                <p:spPr>
                  <a:xfrm>
                    <a:off x="658494" y="1343658"/>
                    <a:ext cx="107632" cy="149542"/>
                  </a:xfrm>
                  <a:custGeom>
                    <a:avLst/>
                    <a:gdLst>
                      <a:gd name="connsiteX0" fmla="*/ 88583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3 w 107632"/>
                      <a:gd name="connsiteY4" fmla="*/ 133350 h 149542"/>
                      <a:gd name="connsiteX5" fmla="*/ 86677 w 107632"/>
                      <a:gd name="connsiteY5" fmla="*/ 149543 h 149542"/>
                      <a:gd name="connsiteX6" fmla="*/ 62865 w 107632"/>
                      <a:gd name="connsiteY6" fmla="*/ 139065 h 149542"/>
                      <a:gd name="connsiteX7" fmla="*/ 35242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8 h 149542"/>
                      <a:gd name="connsiteX13" fmla="*/ 2858 w 107632"/>
                      <a:gd name="connsiteY13" fmla="*/ 22860 h 149542"/>
                      <a:gd name="connsiteX14" fmla="*/ 1905 w 107632"/>
                      <a:gd name="connsiteY14" fmla="*/ 21908 h 149542"/>
                      <a:gd name="connsiteX15" fmla="*/ 47625 w 107632"/>
                      <a:gd name="connsiteY15" fmla="*/ 0 h 149542"/>
                      <a:gd name="connsiteX16" fmla="*/ 87630 w 107632"/>
                      <a:gd name="connsiteY16" fmla="*/ 34290 h 149542"/>
                      <a:gd name="connsiteX17" fmla="*/ 87630 w 107632"/>
                      <a:gd name="connsiteY17" fmla="*/ 131445 h 149542"/>
                      <a:gd name="connsiteX18" fmla="*/ 60008 w 107632"/>
                      <a:gd name="connsiteY18" fmla="*/ 51435 h 149542"/>
                      <a:gd name="connsiteX19" fmla="*/ 60008 w 107632"/>
                      <a:gd name="connsiteY19" fmla="*/ 51435 h 149542"/>
                      <a:gd name="connsiteX20" fmla="*/ 30480 w 107632"/>
                      <a:gd name="connsiteY20" fmla="*/ 100965 h 149542"/>
                      <a:gd name="connsiteX21" fmla="*/ 43815 w 107632"/>
                      <a:gd name="connsiteY21" fmla="*/ 138113 h 149542"/>
                      <a:gd name="connsiteX22" fmla="*/ 60008 w 107632"/>
                      <a:gd name="connsiteY22" fmla="*/ 121920 h 149542"/>
                      <a:gd name="connsiteX23" fmla="*/ 60008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3" y="131445"/>
                        </a:moveTo>
                        <a:cubicBezTo>
                          <a:pt x="88583" y="135255"/>
                          <a:pt x="90488" y="138113"/>
                          <a:pt x="93345" y="138113"/>
                        </a:cubicBezTo>
                        <a:cubicBezTo>
                          <a:pt x="97155" y="138113"/>
                          <a:pt x="101917" y="137160"/>
                          <a:pt x="104775" y="133350"/>
                        </a:cubicBezTo>
                        <a:cubicBezTo>
                          <a:pt x="105727" y="132397"/>
                          <a:pt x="105727" y="132397"/>
                          <a:pt x="106680" y="132397"/>
                        </a:cubicBezTo>
                        <a:cubicBezTo>
                          <a:pt x="107633" y="132397"/>
                          <a:pt x="107633" y="133350"/>
                          <a:pt x="107633" y="133350"/>
                        </a:cubicBezTo>
                        <a:cubicBezTo>
                          <a:pt x="105727" y="140970"/>
                          <a:pt x="97155" y="149543"/>
                          <a:pt x="86677" y="149543"/>
                        </a:cubicBezTo>
                        <a:cubicBezTo>
                          <a:pt x="74295" y="149543"/>
                          <a:pt x="67627" y="143828"/>
                          <a:pt x="62865" y="139065"/>
                        </a:cubicBezTo>
                        <a:cubicBezTo>
                          <a:pt x="56197" y="143828"/>
                          <a:pt x="45720" y="149543"/>
                          <a:pt x="35242" y="149543"/>
                        </a:cubicBezTo>
                        <a:cubicBezTo>
                          <a:pt x="20002" y="149543"/>
                          <a:pt x="0" y="142875"/>
                          <a:pt x="0" y="105728"/>
                        </a:cubicBezTo>
                        <a:cubicBezTo>
                          <a:pt x="0" y="75247"/>
                          <a:pt x="6667" y="67628"/>
                          <a:pt x="51435" y="43815"/>
                        </a:cubicBezTo>
                        <a:cubicBezTo>
                          <a:pt x="59055" y="39053"/>
                          <a:pt x="59055" y="37147"/>
                          <a:pt x="59055" y="25718"/>
                        </a:cubicBezTo>
                        <a:cubicBezTo>
                          <a:pt x="59055" y="14288"/>
                          <a:pt x="55245" y="10478"/>
                          <a:pt x="41910" y="10478"/>
                        </a:cubicBezTo>
                        <a:cubicBezTo>
                          <a:pt x="30480" y="10478"/>
                          <a:pt x="13335" y="17145"/>
                          <a:pt x="5715" y="21908"/>
                        </a:cubicBezTo>
                        <a:cubicBezTo>
                          <a:pt x="4763" y="22860"/>
                          <a:pt x="3810" y="22860"/>
                          <a:pt x="2858" y="22860"/>
                        </a:cubicBezTo>
                        <a:cubicBezTo>
                          <a:pt x="1905" y="22860"/>
                          <a:pt x="1905" y="21908"/>
                          <a:pt x="1905" y="21908"/>
                        </a:cubicBezTo>
                        <a:cubicBezTo>
                          <a:pt x="1905" y="19050"/>
                          <a:pt x="24765" y="0"/>
                          <a:pt x="47625" y="0"/>
                        </a:cubicBezTo>
                        <a:cubicBezTo>
                          <a:pt x="61913" y="0"/>
                          <a:pt x="87630" y="5715"/>
                          <a:pt x="87630" y="34290"/>
                        </a:cubicBezTo>
                        <a:lnTo>
                          <a:pt x="87630" y="131445"/>
                        </a:lnTo>
                        <a:close/>
                        <a:moveTo>
                          <a:pt x="60008" y="51435"/>
                        </a:moveTo>
                        <a:lnTo>
                          <a:pt x="60008" y="51435"/>
                        </a:lnTo>
                        <a:cubicBezTo>
                          <a:pt x="37147" y="63818"/>
                          <a:pt x="30480" y="73343"/>
                          <a:pt x="30480" y="100965"/>
                        </a:cubicBezTo>
                        <a:cubicBezTo>
                          <a:pt x="30480" y="131445"/>
                          <a:pt x="35242" y="138113"/>
                          <a:pt x="43815" y="138113"/>
                        </a:cubicBezTo>
                        <a:cubicBezTo>
                          <a:pt x="52388" y="138113"/>
                          <a:pt x="60008" y="129540"/>
                          <a:pt x="60008" y="121920"/>
                        </a:cubicBezTo>
                        <a:lnTo>
                          <a:pt x="60008" y="51435"/>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1" name="Freeform 180">
                    <a:extLst>
                      <a:ext uri="{FF2B5EF4-FFF2-40B4-BE49-F238E27FC236}">
                        <a16:creationId xmlns:a16="http://schemas.microsoft.com/office/drawing/2014/main" id="{F0D455FA-97D7-4A5B-1296-98819518A5EA}"/>
                      </a:ext>
                    </a:extLst>
                  </p:cNvPr>
                  <p:cNvSpPr/>
                  <p:nvPr/>
                </p:nvSpPr>
                <p:spPr>
                  <a:xfrm>
                    <a:off x="767079" y="1342706"/>
                    <a:ext cx="121920" cy="150495"/>
                  </a:xfrm>
                  <a:custGeom>
                    <a:avLst/>
                    <a:gdLst>
                      <a:gd name="connsiteX0" fmla="*/ 44767 w 121920"/>
                      <a:gd name="connsiteY0" fmla="*/ 9525 h 150495"/>
                      <a:gd name="connsiteX1" fmla="*/ 44767 w 121920"/>
                      <a:gd name="connsiteY1" fmla="*/ 9525 h 150495"/>
                      <a:gd name="connsiteX2" fmla="*/ 73342 w 121920"/>
                      <a:gd name="connsiteY2" fmla="*/ 0 h 150495"/>
                      <a:gd name="connsiteX3" fmla="*/ 106680 w 121920"/>
                      <a:gd name="connsiteY3" fmla="*/ 27623 h 150495"/>
                      <a:gd name="connsiteX4" fmla="*/ 106680 w 121920"/>
                      <a:gd name="connsiteY4" fmla="*/ 135255 h 150495"/>
                      <a:gd name="connsiteX5" fmla="*/ 107633 w 121920"/>
                      <a:gd name="connsiteY5" fmla="*/ 138113 h 150495"/>
                      <a:gd name="connsiteX6" fmla="*/ 120015 w 121920"/>
                      <a:gd name="connsiteY6" fmla="*/ 147638 h 150495"/>
                      <a:gd name="connsiteX7" fmla="*/ 121920 w 121920"/>
                      <a:gd name="connsiteY7" fmla="*/ 149543 h 150495"/>
                      <a:gd name="connsiteX8" fmla="*/ 119063 w 121920"/>
                      <a:gd name="connsiteY8" fmla="*/ 150495 h 150495"/>
                      <a:gd name="connsiteX9" fmla="*/ 65723 w 121920"/>
                      <a:gd name="connsiteY9" fmla="*/ 150495 h 150495"/>
                      <a:gd name="connsiteX10" fmla="*/ 62865 w 121920"/>
                      <a:gd name="connsiteY10" fmla="*/ 149543 h 150495"/>
                      <a:gd name="connsiteX11" fmla="*/ 64770 w 121920"/>
                      <a:gd name="connsiteY11" fmla="*/ 147638 h 150495"/>
                      <a:gd name="connsiteX12" fmla="*/ 77153 w 121920"/>
                      <a:gd name="connsiteY12" fmla="*/ 138113 h 150495"/>
                      <a:gd name="connsiteX13" fmla="*/ 78105 w 121920"/>
                      <a:gd name="connsiteY13" fmla="*/ 135255 h 150495"/>
                      <a:gd name="connsiteX14" fmla="*/ 78105 w 121920"/>
                      <a:gd name="connsiteY14" fmla="*/ 26670 h 150495"/>
                      <a:gd name="connsiteX15" fmla="*/ 64770 w 121920"/>
                      <a:gd name="connsiteY15" fmla="*/ 11430 h 150495"/>
                      <a:gd name="connsiteX16" fmla="*/ 44767 w 121920"/>
                      <a:gd name="connsiteY16" fmla="*/ 35243 h 150495"/>
                      <a:gd name="connsiteX17" fmla="*/ 44767 w 121920"/>
                      <a:gd name="connsiteY17" fmla="*/ 135255 h 150495"/>
                      <a:gd name="connsiteX18" fmla="*/ 44767 w 121920"/>
                      <a:gd name="connsiteY18" fmla="*/ 138113 h 150495"/>
                      <a:gd name="connsiteX19" fmla="*/ 57150 w 121920"/>
                      <a:gd name="connsiteY19" fmla="*/ 147638 h 150495"/>
                      <a:gd name="connsiteX20" fmla="*/ 59055 w 121920"/>
                      <a:gd name="connsiteY20" fmla="*/ 149543 h 150495"/>
                      <a:gd name="connsiteX21" fmla="*/ 56198 w 121920"/>
                      <a:gd name="connsiteY21" fmla="*/ 150495 h 150495"/>
                      <a:gd name="connsiteX22" fmla="*/ 2858 w 121920"/>
                      <a:gd name="connsiteY22" fmla="*/ 150495 h 150495"/>
                      <a:gd name="connsiteX23" fmla="*/ 0 w 121920"/>
                      <a:gd name="connsiteY23" fmla="*/ 149543 h 150495"/>
                      <a:gd name="connsiteX24" fmla="*/ 1905 w 121920"/>
                      <a:gd name="connsiteY24" fmla="*/ 147638 h 150495"/>
                      <a:gd name="connsiteX25" fmla="*/ 14288 w 121920"/>
                      <a:gd name="connsiteY25" fmla="*/ 138113 h 150495"/>
                      <a:gd name="connsiteX26" fmla="*/ 15240 w 121920"/>
                      <a:gd name="connsiteY26" fmla="*/ 135255 h 150495"/>
                      <a:gd name="connsiteX27" fmla="*/ 15240 w 121920"/>
                      <a:gd name="connsiteY27" fmla="*/ 12383 h 150495"/>
                      <a:gd name="connsiteX28" fmla="*/ 14288 w 121920"/>
                      <a:gd name="connsiteY28" fmla="*/ 10478 h 150495"/>
                      <a:gd name="connsiteX29" fmla="*/ 1905 w 121920"/>
                      <a:gd name="connsiteY29" fmla="*/ 2858 h 150495"/>
                      <a:gd name="connsiteX30" fmla="*/ 0 w 121920"/>
                      <a:gd name="connsiteY30" fmla="*/ 953 h 150495"/>
                      <a:gd name="connsiteX31" fmla="*/ 2858 w 121920"/>
                      <a:gd name="connsiteY31" fmla="*/ 0 h 150495"/>
                      <a:gd name="connsiteX32" fmla="*/ 41910 w 121920"/>
                      <a:gd name="connsiteY32" fmla="*/ 0 h 150495"/>
                      <a:gd name="connsiteX33" fmla="*/ 43815 w 121920"/>
                      <a:gd name="connsiteY33" fmla="*/ 1905 h 150495"/>
                      <a:gd name="connsiteX34" fmla="*/ 43815 w 121920"/>
                      <a:gd name="connsiteY34" fmla="*/ 952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1920" h="150495">
                        <a:moveTo>
                          <a:pt x="44767" y="9525"/>
                        </a:moveTo>
                        <a:lnTo>
                          <a:pt x="44767" y="9525"/>
                        </a:lnTo>
                        <a:cubicBezTo>
                          <a:pt x="52388" y="4763"/>
                          <a:pt x="60008" y="0"/>
                          <a:pt x="73342" y="0"/>
                        </a:cubicBezTo>
                        <a:cubicBezTo>
                          <a:pt x="93345" y="0"/>
                          <a:pt x="106680" y="9525"/>
                          <a:pt x="106680" y="27623"/>
                        </a:cubicBezTo>
                        <a:lnTo>
                          <a:pt x="106680" y="135255"/>
                        </a:lnTo>
                        <a:cubicBezTo>
                          <a:pt x="106680" y="136208"/>
                          <a:pt x="106680" y="137160"/>
                          <a:pt x="107633" y="138113"/>
                        </a:cubicBezTo>
                        <a:lnTo>
                          <a:pt x="120015" y="147638"/>
                        </a:lnTo>
                        <a:cubicBezTo>
                          <a:pt x="120967" y="148590"/>
                          <a:pt x="121920" y="148590"/>
                          <a:pt x="121920" y="149543"/>
                        </a:cubicBezTo>
                        <a:cubicBezTo>
                          <a:pt x="121920" y="150495"/>
                          <a:pt x="120967" y="150495"/>
                          <a:pt x="119063" y="150495"/>
                        </a:cubicBezTo>
                        <a:lnTo>
                          <a:pt x="65723" y="150495"/>
                        </a:lnTo>
                        <a:cubicBezTo>
                          <a:pt x="63817" y="150495"/>
                          <a:pt x="62865" y="150495"/>
                          <a:pt x="62865" y="149543"/>
                        </a:cubicBezTo>
                        <a:cubicBezTo>
                          <a:pt x="62865" y="148590"/>
                          <a:pt x="63817" y="148590"/>
                          <a:pt x="64770" y="147638"/>
                        </a:cubicBezTo>
                        <a:lnTo>
                          <a:pt x="77153" y="138113"/>
                        </a:lnTo>
                        <a:cubicBezTo>
                          <a:pt x="78105" y="137160"/>
                          <a:pt x="78105" y="137160"/>
                          <a:pt x="78105" y="135255"/>
                        </a:cubicBezTo>
                        <a:lnTo>
                          <a:pt x="78105" y="26670"/>
                        </a:lnTo>
                        <a:cubicBezTo>
                          <a:pt x="78105" y="16193"/>
                          <a:pt x="73342" y="11430"/>
                          <a:pt x="64770" y="11430"/>
                        </a:cubicBezTo>
                        <a:cubicBezTo>
                          <a:pt x="55245" y="11430"/>
                          <a:pt x="44767" y="20003"/>
                          <a:pt x="44767" y="35243"/>
                        </a:cubicBezTo>
                        <a:lnTo>
                          <a:pt x="44767" y="135255"/>
                        </a:lnTo>
                        <a:cubicBezTo>
                          <a:pt x="44767" y="136208"/>
                          <a:pt x="44767" y="137160"/>
                          <a:pt x="44767" y="138113"/>
                        </a:cubicBezTo>
                        <a:lnTo>
                          <a:pt x="57150" y="147638"/>
                        </a:lnTo>
                        <a:cubicBezTo>
                          <a:pt x="58103" y="148590"/>
                          <a:pt x="59055" y="148590"/>
                          <a:pt x="59055" y="149543"/>
                        </a:cubicBezTo>
                        <a:cubicBezTo>
                          <a:pt x="59055" y="150495"/>
                          <a:pt x="58103" y="150495"/>
                          <a:pt x="56198" y="150495"/>
                        </a:cubicBezTo>
                        <a:lnTo>
                          <a:pt x="2858" y="150495"/>
                        </a:lnTo>
                        <a:cubicBezTo>
                          <a:pt x="953" y="150495"/>
                          <a:pt x="0" y="150495"/>
                          <a:pt x="0" y="149543"/>
                        </a:cubicBezTo>
                        <a:cubicBezTo>
                          <a:pt x="0" y="148590"/>
                          <a:pt x="0" y="148590"/>
                          <a:pt x="1905" y="147638"/>
                        </a:cubicBezTo>
                        <a:lnTo>
                          <a:pt x="14288" y="138113"/>
                        </a:lnTo>
                        <a:cubicBezTo>
                          <a:pt x="15240" y="137160"/>
                          <a:pt x="15240" y="137160"/>
                          <a:pt x="15240" y="135255"/>
                        </a:cubicBezTo>
                        <a:lnTo>
                          <a:pt x="15240" y="12383"/>
                        </a:lnTo>
                        <a:cubicBezTo>
                          <a:pt x="15240" y="11430"/>
                          <a:pt x="15240" y="10478"/>
                          <a:pt x="14288" y="10478"/>
                        </a:cubicBezTo>
                        <a:lnTo>
                          <a:pt x="1905" y="2858"/>
                        </a:lnTo>
                        <a:cubicBezTo>
                          <a:pt x="953" y="1905"/>
                          <a:pt x="0" y="953"/>
                          <a:pt x="0" y="953"/>
                        </a:cubicBezTo>
                        <a:cubicBezTo>
                          <a:pt x="0" y="0"/>
                          <a:pt x="953" y="0"/>
                          <a:pt x="2858" y="0"/>
                        </a:cubicBezTo>
                        <a:lnTo>
                          <a:pt x="41910" y="0"/>
                        </a:lnTo>
                        <a:cubicBezTo>
                          <a:pt x="43815" y="0"/>
                          <a:pt x="43815" y="953"/>
                          <a:pt x="43815" y="1905"/>
                        </a:cubicBezTo>
                        <a:lnTo>
                          <a:pt x="43815" y="9525"/>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2" name="Freeform 181">
                    <a:extLst>
                      <a:ext uri="{FF2B5EF4-FFF2-40B4-BE49-F238E27FC236}">
                        <a16:creationId xmlns:a16="http://schemas.microsoft.com/office/drawing/2014/main" id="{15BC03CE-6F18-5E06-F70C-77AFA5EF6A7F}"/>
                      </a:ext>
                    </a:extLst>
                  </p:cNvPr>
                  <p:cNvSpPr/>
                  <p:nvPr/>
                </p:nvSpPr>
                <p:spPr>
                  <a:xfrm>
                    <a:off x="899477" y="1343658"/>
                    <a:ext cx="107632" cy="149542"/>
                  </a:xfrm>
                  <a:custGeom>
                    <a:avLst/>
                    <a:gdLst>
                      <a:gd name="connsiteX0" fmla="*/ 88582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2 w 107632"/>
                      <a:gd name="connsiteY4" fmla="*/ 133350 h 149542"/>
                      <a:gd name="connsiteX5" fmla="*/ 86677 w 107632"/>
                      <a:gd name="connsiteY5" fmla="*/ 149543 h 149542"/>
                      <a:gd name="connsiteX6" fmla="*/ 62865 w 107632"/>
                      <a:gd name="connsiteY6" fmla="*/ 139065 h 149542"/>
                      <a:gd name="connsiteX7" fmla="*/ 35242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8 h 149542"/>
                      <a:gd name="connsiteX13" fmla="*/ 2857 w 107632"/>
                      <a:gd name="connsiteY13" fmla="*/ 22860 h 149542"/>
                      <a:gd name="connsiteX14" fmla="*/ 1905 w 107632"/>
                      <a:gd name="connsiteY14" fmla="*/ 21908 h 149542"/>
                      <a:gd name="connsiteX15" fmla="*/ 47625 w 107632"/>
                      <a:gd name="connsiteY15" fmla="*/ 0 h 149542"/>
                      <a:gd name="connsiteX16" fmla="*/ 87630 w 107632"/>
                      <a:gd name="connsiteY16" fmla="*/ 34290 h 149542"/>
                      <a:gd name="connsiteX17" fmla="*/ 87630 w 107632"/>
                      <a:gd name="connsiteY17" fmla="*/ 131445 h 149542"/>
                      <a:gd name="connsiteX18" fmla="*/ 60007 w 107632"/>
                      <a:gd name="connsiteY18" fmla="*/ 51435 h 149542"/>
                      <a:gd name="connsiteX19" fmla="*/ 60007 w 107632"/>
                      <a:gd name="connsiteY19" fmla="*/ 51435 h 149542"/>
                      <a:gd name="connsiteX20" fmla="*/ 30480 w 107632"/>
                      <a:gd name="connsiteY20" fmla="*/ 100965 h 149542"/>
                      <a:gd name="connsiteX21" fmla="*/ 43815 w 107632"/>
                      <a:gd name="connsiteY21" fmla="*/ 138113 h 149542"/>
                      <a:gd name="connsiteX22" fmla="*/ 60007 w 107632"/>
                      <a:gd name="connsiteY22" fmla="*/ 121920 h 149542"/>
                      <a:gd name="connsiteX23" fmla="*/ 60007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2" y="131445"/>
                        </a:moveTo>
                        <a:cubicBezTo>
                          <a:pt x="88582" y="135255"/>
                          <a:pt x="90488" y="138113"/>
                          <a:pt x="93345" y="138113"/>
                        </a:cubicBezTo>
                        <a:cubicBezTo>
                          <a:pt x="97155" y="138113"/>
                          <a:pt x="101917" y="137160"/>
                          <a:pt x="104775" y="133350"/>
                        </a:cubicBezTo>
                        <a:cubicBezTo>
                          <a:pt x="105727" y="132397"/>
                          <a:pt x="105727" y="132397"/>
                          <a:pt x="106680" y="132397"/>
                        </a:cubicBezTo>
                        <a:cubicBezTo>
                          <a:pt x="107632" y="132397"/>
                          <a:pt x="107632" y="133350"/>
                          <a:pt x="107632" y="133350"/>
                        </a:cubicBezTo>
                        <a:cubicBezTo>
                          <a:pt x="105727" y="140970"/>
                          <a:pt x="97155" y="149543"/>
                          <a:pt x="86677" y="149543"/>
                        </a:cubicBezTo>
                        <a:cubicBezTo>
                          <a:pt x="74295" y="149543"/>
                          <a:pt x="67627" y="143828"/>
                          <a:pt x="62865" y="139065"/>
                        </a:cubicBezTo>
                        <a:cubicBezTo>
                          <a:pt x="56197" y="143828"/>
                          <a:pt x="45720" y="149543"/>
                          <a:pt x="35242" y="149543"/>
                        </a:cubicBezTo>
                        <a:cubicBezTo>
                          <a:pt x="20002" y="149543"/>
                          <a:pt x="0" y="142875"/>
                          <a:pt x="0" y="105728"/>
                        </a:cubicBezTo>
                        <a:cubicBezTo>
                          <a:pt x="0" y="75247"/>
                          <a:pt x="6667" y="67628"/>
                          <a:pt x="51435" y="43815"/>
                        </a:cubicBezTo>
                        <a:cubicBezTo>
                          <a:pt x="59055" y="39053"/>
                          <a:pt x="59055" y="37147"/>
                          <a:pt x="59055" y="25718"/>
                        </a:cubicBezTo>
                        <a:cubicBezTo>
                          <a:pt x="59055" y="14288"/>
                          <a:pt x="55245" y="10478"/>
                          <a:pt x="41910" y="10478"/>
                        </a:cubicBezTo>
                        <a:cubicBezTo>
                          <a:pt x="30480" y="10478"/>
                          <a:pt x="13335" y="17145"/>
                          <a:pt x="5715" y="21908"/>
                        </a:cubicBezTo>
                        <a:cubicBezTo>
                          <a:pt x="4763" y="22860"/>
                          <a:pt x="3810" y="22860"/>
                          <a:pt x="2857" y="22860"/>
                        </a:cubicBezTo>
                        <a:cubicBezTo>
                          <a:pt x="1905" y="22860"/>
                          <a:pt x="1905" y="21908"/>
                          <a:pt x="1905" y="21908"/>
                        </a:cubicBezTo>
                        <a:cubicBezTo>
                          <a:pt x="1905" y="19050"/>
                          <a:pt x="24765" y="0"/>
                          <a:pt x="47625" y="0"/>
                        </a:cubicBezTo>
                        <a:cubicBezTo>
                          <a:pt x="61913" y="0"/>
                          <a:pt x="87630" y="5715"/>
                          <a:pt x="87630" y="34290"/>
                        </a:cubicBezTo>
                        <a:lnTo>
                          <a:pt x="87630" y="131445"/>
                        </a:lnTo>
                        <a:close/>
                        <a:moveTo>
                          <a:pt x="60007" y="51435"/>
                        </a:moveTo>
                        <a:lnTo>
                          <a:pt x="60007" y="51435"/>
                        </a:lnTo>
                        <a:cubicBezTo>
                          <a:pt x="37147" y="63818"/>
                          <a:pt x="30480" y="73343"/>
                          <a:pt x="30480" y="100965"/>
                        </a:cubicBezTo>
                        <a:cubicBezTo>
                          <a:pt x="30480" y="131445"/>
                          <a:pt x="35242" y="138113"/>
                          <a:pt x="43815" y="138113"/>
                        </a:cubicBezTo>
                        <a:cubicBezTo>
                          <a:pt x="52388" y="138113"/>
                          <a:pt x="60007" y="129540"/>
                          <a:pt x="60007" y="121920"/>
                        </a:cubicBezTo>
                        <a:lnTo>
                          <a:pt x="60007" y="51435"/>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3" name="Freeform 182">
                    <a:extLst>
                      <a:ext uri="{FF2B5EF4-FFF2-40B4-BE49-F238E27FC236}">
                        <a16:creationId xmlns:a16="http://schemas.microsoft.com/office/drawing/2014/main" id="{4228569E-9671-843E-7B04-1CAF1CA052E1}"/>
                      </a:ext>
                    </a:extLst>
                  </p:cNvPr>
                  <p:cNvSpPr/>
                  <p:nvPr/>
                </p:nvSpPr>
                <p:spPr>
                  <a:xfrm>
                    <a:off x="1009014" y="1291271"/>
                    <a:ext cx="59054" cy="202882"/>
                  </a:xfrm>
                  <a:custGeom>
                    <a:avLst/>
                    <a:gdLst>
                      <a:gd name="connsiteX0" fmla="*/ 43815 w 59054"/>
                      <a:gd name="connsiteY0" fmla="*/ 187643 h 202882"/>
                      <a:gd name="connsiteX1" fmla="*/ 44767 w 59054"/>
                      <a:gd name="connsiteY1" fmla="*/ 190500 h 202882"/>
                      <a:gd name="connsiteX2" fmla="*/ 57150 w 59054"/>
                      <a:gd name="connsiteY2" fmla="*/ 200025 h 202882"/>
                      <a:gd name="connsiteX3" fmla="*/ 59055 w 59054"/>
                      <a:gd name="connsiteY3" fmla="*/ 201930 h 202882"/>
                      <a:gd name="connsiteX4" fmla="*/ 56197 w 59054"/>
                      <a:gd name="connsiteY4" fmla="*/ 202883 h 202882"/>
                      <a:gd name="connsiteX5" fmla="*/ 2857 w 59054"/>
                      <a:gd name="connsiteY5" fmla="*/ 202883 h 202882"/>
                      <a:gd name="connsiteX6" fmla="*/ 0 w 59054"/>
                      <a:gd name="connsiteY6" fmla="*/ 201930 h 202882"/>
                      <a:gd name="connsiteX7" fmla="*/ 1905 w 59054"/>
                      <a:gd name="connsiteY7" fmla="*/ 200025 h 202882"/>
                      <a:gd name="connsiteX8" fmla="*/ 14288 w 59054"/>
                      <a:gd name="connsiteY8" fmla="*/ 190500 h 202882"/>
                      <a:gd name="connsiteX9" fmla="*/ 15240 w 59054"/>
                      <a:gd name="connsiteY9" fmla="*/ 187643 h 202882"/>
                      <a:gd name="connsiteX10" fmla="*/ 15240 w 59054"/>
                      <a:gd name="connsiteY10" fmla="*/ 12383 h 202882"/>
                      <a:gd name="connsiteX11" fmla="*/ 14288 w 59054"/>
                      <a:gd name="connsiteY11" fmla="*/ 10478 h 202882"/>
                      <a:gd name="connsiteX12" fmla="*/ 1905 w 59054"/>
                      <a:gd name="connsiteY12" fmla="*/ 2858 h 202882"/>
                      <a:gd name="connsiteX13" fmla="*/ 0 w 59054"/>
                      <a:gd name="connsiteY13" fmla="*/ 953 h 202882"/>
                      <a:gd name="connsiteX14" fmla="*/ 2857 w 59054"/>
                      <a:gd name="connsiteY14" fmla="*/ 0 h 202882"/>
                      <a:gd name="connsiteX15" fmla="*/ 41910 w 59054"/>
                      <a:gd name="connsiteY15" fmla="*/ 0 h 202882"/>
                      <a:gd name="connsiteX16" fmla="*/ 43815 w 59054"/>
                      <a:gd name="connsiteY16" fmla="*/ 1905 h 202882"/>
                      <a:gd name="connsiteX17" fmla="*/ 43815 w 59054"/>
                      <a:gd name="connsiteY17" fmla="*/ 187643 h 20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054" h="202882">
                        <a:moveTo>
                          <a:pt x="43815" y="187643"/>
                        </a:moveTo>
                        <a:cubicBezTo>
                          <a:pt x="43815" y="188595"/>
                          <a:pt x="43815" y="189547"/>
                          <a:pt x="44767" y="190500"/>
                        </a:cubicBezTo>
                        <a:lnTo>
                          <a:pt x="57150" y="200025"/>
                        </a:lnTo>
                        <a:cubicBezTo>
                          <a:pt x="58102" y="200978"/>
                          <a:pt x="59055" y="200978"/>
                          <a:pt x="59055" y="201930"/>
                        </a:cubicBezTo>
                        <a:cubicBezTo>
                          <a:pt x="59055" y="202883"/>
                          <a:pt x="58102" y="202883"/>
                          <a:pt x="56197" y="202883"/>
                        </a:cubicBezTo>
                        <a:lnTo>
                          <a:pt x="2857" y="202883"/>
                        </a:lnTo>
                        <a:cubicBezTo>
                          <a:pt x="1905" y="202883"/>
                          <a:pt x="0" y="202883"/>
                          <a:pt x="0" y="201930"/>
                        </a:cubicBezTo>
                        <a:cubicBezTo>
                          <a:pt x="0" y="200978"/>
                          <a:pt x="952" y="200978"/>
                          <a:pt x="1905" y="200025"/>
                        </a:cubicBezTo>
                        <a:lnTo>
                          <a:pt x="14288" y="190500"/>
                        </a:lnTo>
                        <a:cubicBezTo>
                          <a:pt x="15240" y="189547"/>
                          <a:pt x="15240" y="189547"/>
                          <a:pt x="15240" y="187643"/>
                        </a:cubicBezTo>
                        <a:lnTo>
                          <a:pt x="15240" y="12383"/>
                        </a:lnTo>
                        <a:cubicBezTo>
                          <a:pt x="15240" y="11430"/>
                          <a:pt x="15240" y="10478"/>
                          <a:pt x="14288" y="10478"/>
                        </a:cubicBezTo>
                        <a:lnTo>
                          <a:pt x="1905" y="2858"/>
                        </a:lnTo>
                        <a:cubicBezTo>
                          <a:pt x="952" y="1905"/>
                          <a:pt x="0" y="1905"/>
                          <a:pt x="0" y="953"/>
                        </a:cubicBezTo>
                        <a:cubicBezTo>
                          <a:pt x="0" y="0"/>
                          <a:pt x="952" y="0"/>
                          <a:pt x="2857" y="0"/>
                        </a:cubicBezTo>
                        <a:lnTo>
                          <a:pt x="41910" y="0"/>
                        </a:lnTo>
                        <a:cubicBezTo>
                          <a:pt x="42863" y="0"/>
                          <a:pt x="43815" y="953"/>
                          <a:pt x="43815" y="1905"/>
                        </a:cubicBezTo>
                        <a:lnTo>
                          <a:pt x="43815" y="187643"/>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4" name="Freeform 183">
                    <a:extLst>
                      <a:ext uri="{FF2B5EF4-FFF2-40B4-BE49-F238E27FC236}">
                        <a16:creationId xmlns:a16="http://schemas.microsoft.com/office/drawing/2014/main" id="{D39C5B90-79EA-7772-7358-3414665AFB89}"/>
                      </a:ext>
                    </a:extLst>
                  </p:cNvPr>
                  <p:cNvSpPr/>
                  <p:nvPr/>
                </p:nvSpPr>
                <p:spPr>
                  <a:xfrm>
                    <a:off x="1073784" y="1342706"/>
                    <a:ext cx="100012" cy="185737"/>
                  </a:xfrm>
                  <a:custGeom>
                    <a:avLst/>
                    <a:gdLst>
                      <a:gd name="connsiteX0" fmla="*/ 44768 w 100012"/>
                      <a:gd name="connsiteY0" fmla="*/ 0 h 185737"/>
                      <a:gd name="connsiteX1" fmla="*/ 47625 w 100012"/>
                      <a:gd name="connsiteY1" fmla="*/ 953 h 185737"/>
                      <a:gd name="connsiteX2" fmla="*/ 46673 w 100012"/>
                      <a:gd name="connsiteY2" fmla="*/ 2858 h 185737"/>
                      <a:gd name="connsiteX3" fmla="*/ 39053 w 100012"/>
                      <a:gd name="connsiteY3" fmla="*/ 9525 h 185737"/>
                      <a:gd name="connsiteX4" fmla="*/ 37148 w 100012"/>
                      <a:gd name="connsiteY4" fmla="*/ 14288 h 185737"/>
                      <a:gd name="connsiteX5" fmla="*/ 51435 w 100012"/>
                      <a:gd name="connsiteY5" fmla="*/ 92393 h 185737"/>
                      <a:gd name="connsiteX6" fmla="*/ 52388 w 100012"/>
                      <a:gd name="connsiteY6" fmla="*/ 92393 h 185737"/>
                      <a:gd name="connsiteX7" fmla="*/ 63818 w 100012"/>
                      <a:gd name="connsiteY7" fmla="*/ 14288 h 185737"/>
                      <a:gd name="connsiteX8" fmla="*/ 61913 w 100012"/>
                      <a:gd name="connsiteY8" fmla="*/ 9525 h 185737"/>
                      <a:gd name="connsiteX9" fmla="*/ 53340 w 100012"/>
                      <a:gd name="connsiteY9" fmla="*/ 2858 h 185737"/>
                      <a:gd name="connsiteX10" fmla="*/ 51435 w 100012"/>
                      <a:gd name="connsiteY10" fmla="*/ 953 h 185737"/>
                      <a:gd name="connsiteX11" fmla="*/ 54293 w 100012"/>
                      <a:gd name="connsiteY11" fmla="*/ 0 h 185737"/>
                      <a:gd name="connsiteX12" fmla="*/ 97155 w 100012"/>
                      <a:gd name="connsiteY12" fmla="*/ 0 h 185737"/>
                      <a:gd name="connsiteX13" fmla="*/ 100013 w 100012"/>
                      <a:gd name="connsiteY13" fmla="*/ 953 h 185737"/>
                      <a:gd name="connsiteX14" fmla="*/ 98108 w 100012"/>
                      <a:gd name="connsiteY14" fmla="*/ 2858 h 185737"/>
                      <a:gd name="connsiteX15" fmla="*/ 87630 w 100012"/>
                      <a:gd name="connsiteY15" fmla="*/ 9525 h 185737"/>
                      <a:gd name="connsiteX16" fmla="*/ 84773 w 100012"/>
                      <a:gd name="connsiteY16" fmla="*/ 14288 h 185737"/>
                      <a:gd name="connsiteX17" fmla="*/ 58103 w 100012"/>
                      <a:gd name="connsiteY17" fmla="*/ 160973 h 185737"/>
                      <a:gd name="connsiteX18" fmla="*/ 31433 w 100012"/>
                      <a:gd name="connsiteY18" fmla="*/ 185738 h 185737"/>
                      <a:gd name="connsiteX19" fmla="*/ 2858 w 100012"/>
                      <a:gd name="connsiteY19" fmla="*/ 160020 h 185737"/>
                      <a:gd name="connsiteX20" fmla="*/ 4763 w 100012"/>
                      <a:gd name="connsiteY20" fmla="*/ 158115 h 185737"/>
                      <a:gd name="connsiteX21" fmla="*/ 7620 w 100012"/>
                      <a:gd name="connsiteY21" fmla="*/ 160020 h 185737"/>
                      <a:gd name="connsiteX22" fmla="*/ 26670 w 100012"/>
                      <a:gd name="connsiteY22" fmla="*/ 174308 h 185737"/>
                      <a:gd name="connsiteX23" fmla="*/ 40005 w 100012"/>
                      <a:gd name="connsiteY23" fmla="*/ 159068 h 185737"/>
                      <a:gd name="connsiteX24" fmla="*/ 37148 w 100012"/>
                      <a:gd name="connsiteY24" fmla="*/ 135255 h 185737"/>
                      <a:gd name="connsiteX25" fmla="*/ 13335 w 100012"/>
                      <a:gd name="connsiteY25" fmla="*/ 14288 h 185737"/>
                      <a:gd name="connsiteX26" fmla="*/ 10478 w 100012"/>
                      <a:gd name="connsiteY26" fmla="*/ 10478 h 185737"/>
                      <a:gd name="connsiteX27" fmla="*/ 1905 w 100012"/>
                      <a:gd name="connsiteY27" fmla="*/ 2858 h 185737"/>
                      <a:gd name="connsiteX28" fmla="*/ 0 w 100012"/>
                      <a:gd name="connsiteY28" fmla="*/ 953 h 185737"/>
                      <a:gd name="connsiteX29" fmla="*/ 2858 w 100012"/>
                      <a:gd name="connsiteY29" fmla="*/ 0 h 185737"/>
                      <a:gd name="connsiteX30" fmla="*/ 44768 w 100012"/>
                      <a:gd name="connsiteY30" fmla="*/ 0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12" h="185737">
                        <a:moveTo>
                          <a:pt x="44768" y="0"/>
                        </a:moveTo>
                        <a:cubicBezTo>
                          <a:pt x="45720" y="0"/>
                          <a:pt x="47625" y="0"/>
                          <a:pt x="47625" y="953"/>
                        </a:cubicBezTo>
                        <a:cubicBezTo>
                          <a:pt x="47625" y="1905"/>
                          <a:pt x="47625" y="1905"/>
                          <a:pt x="46673" y="2858"/>
                        </a:cubicBezTo>
                        <a:lnTo>
                          <a:pt x="39053" y="9525"/>
                        </a:lnTo>
                        <a:cubicBezTo>
                          <a:pt x="38100" y="10478"/>
                          <a:pt x="37148" y="12383"/>
                          <a:pt x="37148" y="14288"/>
                        </a:cubicBezTo>
                        <a:lnTo>
                          <a:pt x="51435" y="92393"/>
                        </a:lnTo>
                        <a:lnTo>
                          <a:pt x="52388" y="92393"/>
                        </a:lnTo>
                        <a:lnTo>
                          <a:pt x="63818" y="14288"/>
                        </a:lnTo>
                        <a:cubicBezTo>
                          <a:pt x="63818" y="12383"/>
                          <a:pt x="63818" y="10478"/>
                          <a:pt x="61913" y="9525"/>
                        </a:cubicBezTo>
                        <a:lnTo>
                          <a:pt x="53340" y="2858"/>
                        </a:lnTo>
                        <a:cubicBezTo>
                          <a:pt x="52388" y="1905"/>
                          <a:pt x="51435" y="953"/>
                          <a:pt x="51435" y="953"/>
                        </a:cubicBezTo>
                        <a:cubicBezTo>
                          <a:pt x="51435" y="0"/>
                          <a:pt x="52388" y="0"/>
                          <a:pt x="54293" y="0"/>
                        </a:cubicBezTo>
                        <a:lnTo>
                          <a:pt x="97155" y="0"/>
                        </a:lnTo>
                        <a:cubicBezTo>
                          <a:pt x="98108" y="0"/>
                          <a:pt x="100013" y="0"/>
                          <a:pt x="100013" y="953"/>
                        </a:cubicBezTo>
                        <a:cubicBezTo>
                          <a:pt x="100013" y="1905"/>
                          <a:pt x="100013" y="2858"/>
                          <a:pt x="98108" y="2858"/>
                        </a:cubicBezTo>
                        <a:lnTo>
                          <a:pt x="87630" y="9525"/>
                        </a:lnTo>
                        <a:cubicBezTo>
                          <a:pt x="85725" y="10478"/>
                          <a:pt x="84773" y="12383"/>
                          <a:pt x="84773" y="14288"/>
                        </a:cubicBezTo>
                        <a:lnTo>
                          <a:pt x="58103" y="160973"/>
                        </a:lnTo>
                        <a:cubicBezTo>
                          <a:pt x="55245" y="178118"/>
                          <a:pt x="43815" y="185738"/>
                          <a:pt x="31433" y="185738"/>
                        </a:cubicBezTo>
                        <a:cubicBezTo>
                          <a:pt x="11430" y="185738"/>
                          <a:pt x="2858" y="168593"/>
                          <a:pt x="2858" y="160020"/>
                        </a:cubicBezTo>
                        <a:cubicBezTo>
                          <a:pt x="2858" y="159068"/>
                          <a:pt x="2858" y="158115"/>
                          <a:pt x="4763" y="158115"/>
                        </a:cubicBezTo>
                        <a:cubicBezTo>
                          <a:pt x="6668" y="158115"/>
                          <a:pt x="7620" y="159068"/>
                          <a:pt x="7620" y="160020"/>
                        </a:cubicBezTo>
                        <a:cubicBezTo>
                          <a:pt x="13335" y="167640"/>
                          <a:pt x="18098" y="174308"/>
                          <a:pt x="26670" y="174308"/>
                        </a:cubicBezTo>
                        <a:cubicBezTo>
                          <a:pt x="36195" y="174308"/>
                          <a:pt x="40005" y="168593"/>
                          <a:pt x="40005" y="159068"/>
                        </a:cubicBezTo>
                        <a:cubicBezTo>
                          <a:pt x="40005" y="153353"/>
                          <a:pt x="39053" y="143828"/>
                          <a:pt x="37148" y="135255"/>
                        </a:cubicBezTo>
                        <a:lnTo>
                          <a:pt x="13335" y="14288"/>
                        </a:lnTo>
                        <a:cubicBezTo>
                          <a:pt x="13335" y="13335"/>
                          <a:pt x="11430" y="11430"/>
                          <a:pt x="10478" y="10478"/>
                        </a:cubicBezTo>
                        <a:lnTo>
                          <a:pt x="1905" y="2858"/>
                        </a:lnTo>
                        <a:cubicBezTo>
                          <a:pt x="953" y="1905"/>
                          <a:pt x="0" y="953"/>
                          <a:pt x="0" y="953"/>
                        </a:cubicBezTo>
                        <a:cubicBezTo>
                          <a:pt x="0" y="0"/>
                          <a:pt x="953" y="0"/>
                          <a:pt x="2858" y="0"/>
                        </a:cubicBezTo>
                        <a:lnTo>
                          <a:pt x="44768" y="0"/>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5" name="Freeform 184">
                    <a:extLst>
                      <a:ext uri="{FF2B5EF4-FFF2-40B4-BE49-F238E27FC236}">
                        <a16:creationId xmlns:a16="http://schemas.microsoft.com/office/drawing/2014/main" id="{8A4FCAE3-CE32-3EDB-E9B4-D855071B566F}"/>
                      </a:ext>
                    </a:extLst>
                  </p:cNvPr>
                  <p:cNvSpPr/>
                  <p:nvPr/>
                </p:nvSpPr>
                <p:spPr>
                  <a:xfrm>
                    <a:off x="1182369" y="1341754"/>
                    <a:ext cx="73342" cy="149542"/>
                  </a:xfrm>
                  <a:custGeom>
                    <a:avLst/>
                    <a:gdLst>
                      <a:gd name="connsiteX0" fmla="*/ 69533 w 73342"/>
                      <a:gd name="connsiteY0" fmla="*/ 54292 h 149542"/>
                      <a:gd name="connsiteX1" fmla="*/ 66675 w 73342"/>
                      <a:gd name="connsiteY1" fmla="*/ 56197 h 149542"/>
                      <a:gd name="connsiteX2" fmla="*/ 63817 w 73342"/>
                      <a:gd name="connsiteY2" fmla="*/ 53340 h 149542"/>
                      <a:gd name="connsiteX3" fmla="*/ 51435 w 73342"/>
                      <a:gd name="connsiteY3" fmla="*/ 24765 h 149542"/>
                      <a:gd name="connsiteX4" fmla="*/ 33338 w 73342"/>
                      <a:gd name="connsiteY4" fmla="*/ 11430 h 149542"/>
                      <a:gd name="connsiteX5" fmla="*/ 22860 w 73342"/>
                      <a:gd name="connsiteY5" fmla="*/ 25717 h 149542"/>
                      <a:gd name="connsiteX6" fmla="*/ 47625 w 73342"/>
                      <a:gd name="connsiteY6" fmla="*/ 69532 h 149542"/>
                      <a:gd name="connsiteX7" fmla="*/ 73342 w 73342"/>
                      <a:gd name="connsiteY7" fmla="*/ 122872 h 149542"/>
                      <a:gd name="connsiteX8" fmla="*/ 39052 w 73342"/>
                      <a:gd name="connsiteY8" fmla="*/ 149542 h 149542"/>
                      <a:gd name="connsiteX9" fmla="*/ 15240 w 73342"/>
                      <a:gd name="connsiteY9" fmla="*/ 140970 h 149542"/>
                      <a:gd name="connsiteX10" fmla="*/ 4763 w 73342"/>
                      <a:gd name="connsiteY10" fmla="*/ 148590 h 149542"/>
                      <a:gd name="connsiteX11" fmla="*/ 952 w 73342"/>
                      <a:gd name="connsiteY11" fmla="*/ 149542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2 h 149542"/>
                      <a:gd name="connsiteX16" fmla="*/ 35242 w 73342"/>
                      <a:gd name="connsiteY16" fmla="*/ 138113 h 149542"/>
                      <a:gd name="connsiteX17" fmla="*/ 48577 w 73342"/>
                      <a:gd name="connsiteY17" fmla="*/ 126682 h 149542"/>
                      <a:gd name="connsiteX18" fmla="*/ 22860 w 73342"/>
                      <a:gd name="connsiteY18" fmla="*/ 78105 h 149542"/>
                      <a:gd name="connsiteX19" fmla="*/ 0 w 73342"/>
                      <a:gd name="connsiteY19" fmla="*/ 28575 h 149542"/>
                      <a:gd name="connsiteX20" fmla="*/ 30480 w 73342"/>
                      <a:gd name="connsiteY20" fmla="*/ 0 h 149542"/>
                      <a:gd name="connsiteX21" fmla="*/ 54292 w 73342"/>
                      <a:gd name="connsiteY21" fmla="*/ 8572 h 149542"/>
                      <a:gd name="connsiteX22" fmla="*/ 65722 w 73342"/>
                      <a:gd name="connsiteY22" fmla="*/ 1905 h 149542"/>
                      <a:gd name="connsiteX23" fmla="*/ 68580 w 73342"/>
                      <a:gd name="connsiteY23" fmla="*/ 0 h 149542"/>
                      <a:gd name="connsiteX24" fmla="*/ 70485 w 73342"/>
                      <a:gd name="connsiteY24" fmla="*/ 2857 h 149542"/>
                      <a:gd name="connsiteX25" fmla="*/ 70485 w 73342"/>
                      <a:gd name="connsiteY25" fmla="*/ 54292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3" y="54292"/>
                        </a:moveTo>
                        <a:cubicBezTo>
                          <a:pt x="69533" y="55245"/>
                          <a:pt x="68580" y="56197"/>
                          <a:pt x="66675" y="56197"/>
                        </a:cubicBezTo>
                        <a:cubicBezTo>
                          <a:pt x="65722" y="56197"/>
                          <a:pt x="64770" y="55245"/>
                          <a:pt x="63817" y="53340"/>
                        </a:cubicBezTo>
                        <a:cubicBezTo>
                          <a:pt x="60960" y="44767"/>
                          <a:pt x="59055" y="37147"/>
                          <a:pt x="51435" y="24765"/>
                        </a:cubicBezTo>
                        <a:cubicBezTo>
                          <a:pt x="46672" y="16192"/>
                          <a:pt x="40958" y="11430"/>
                          <a:pt x="33338" y="11430"/>
                        </a:cubicBezTo>
                        <a:cubicBezTo>
                          <a:pt x="24765" y="11430"/>
                          <a:pt x="22860" y="18097"/>
                          <a:pt x="22860" y="25717"/>
                        </a:cubicBezTo>
                        <a:cubicBezTo>
                          <a:pt x="22860" y="37147"/>
                          <a:pt x="31433" y="52388"/>
                          <a:pt x="47625" y="69532"/>
                        </a:cubicBezTo>
                        <a:cubicBezTo>
                          <a:pt x="62865" y="85725"/>
                          <a:pt x="73342" y="104775"/>
                          <a:pt x="73342" y="122872"/>
                        </a:cubicBezTo>
                        <a:cubicBezTo>
                          <a:pt x="73342" y="140017"/>
                          <a:pt x="55245" y="149542"/>
                          <a:pt x="39052" y="149542"/>
                        </a:cubicBezTo>
                        <a:cubicBezTo>
                          <a:pt x="27622" y="149542"/>
                          <a:pt x="20955" y="145732"/>
                          <a:pt x="15240" y="140970"/>
                        </a:cubicBezTo>
                        <a:lnTo>
                          <a:pt x="4763" y="148590"/>
                        </a:lnTo>
                        <a:cubicBezTo>
                          <a:pt x="3810" y="149542"/>
                          <a:pt x="1905" y="149542"/>
                          <a:pt x="952" y="149542"/>
                        </a:cubicBezTo>
                        <a:cubicBezTo>
                          <a:pt x="0" y="149542"/>
                          <a:pt x="0" y="148590"/>
                          <a:pt x="0" y="147638"/>
                        </a:cubicBezTo>
                        <a:lnTo>
                          <a:pt x="0" y="95250"/>
                        </a:lnTo>
                        <a:cubicBezTo>
                          <a:pt x="0" y="94297"/>
                          <a:pt x="0" y="93345"/>
                          <a:pt x="1905" y="93345"/>
                        </a:cubicBezTo>
                        <a:cubicBezTo>
                          <a:pt x="3810" y="93345"/>
                          <a:pt x="3810" y="94297"/>
                          <a:pt x="4763" y="96202"/>
                        </a:cubicBezTo>
                        <a:cubicBezTo>
                          <a:pt x="11430" y="118110"/>
                          <a:pt x="20002" y="138113"/>
                          <a:pt x="35242" y="138113"/>
                        </a:cubicBezTo>
                        <a:cubicBezTo>
                          <a:pt x="43815" y="138113"/>
                          <a:pt x="48577" y="133350"/>
                          <a:pt x="48577" y="126682"/>
                        </a:cubicBezTo>
                        <a:cubicBezTo>
                          <a:pt x="48577" y="109538"/>
                          <a:pt x="35242" y="92392"/>
                          <a:pt x="22860" y="78105"/>
                        </a:cubicBezTo>
                        <a:cubicBezTo>
                          <a:pt x="8572" y="61913"/>
                          <a:pt x="0" y="44767"/>
                          <a:pt x="0" y="28575"/>
                        </a:cubicBezTo>
                        <a:cubicBezTo>
                          <a:pt x="0" y="11430"/>
                          <a:pt x="16192" y="0"/>
                          <a:pt x="30480" y="0"/>
                        </a:cubicBezTo>
                        <a:cubicBezTo>
                          <a:pt x="40005" y="0"/>
                          <a:pt x="47625" y="2857"/>
                          <a:pt x="54292" y="8572"/>
                        </a:cubicBezTo>
                        <a:lnTo>
                          <a:pt x="65722" y="1905"/>
                        </a:lnTo>
                        <a:cubicBezTo>
                          <a:pt x="66675" y="952"/>
                          <a:pt x="67627" y="0"/>
                          <a:pt x="68580" y="0"/>
                        </a:cubicBezTo>
                        <a:cubicBezTo>
                          <a:pt x="69533" y="0"/>
                          <a:pt x="70485" y="952"/>
                          <a:pt x="70485" y="2857"/>
                        </a:cubicBezTo>
                        <a:lnTo>
                          <a:pt x="70485" y="54292"/>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6" name="Freeform 185">
                    <a:extLst>
                      <a:ext uri="{FF2B5EF4-FFF2-40B4-BE49-F238E27FC236}">
                        <a16:creationId xmlns:a16="http://schemas.microsoft.com/office/drawing/2014/main" id="{593EF327-88C6-C4B6-E7C3-CB90F99E9DE9}"/>
                      </a:ext>
                    </a:extLst>
                  </p:cNvPr>
                  <p:cNvSpPr/>
                  <p:nvPr/>
                </p:nvSpPr>
                <p:spPr>
                  <a:xfrm>
                    <a:off x="1269046" y="1290318"/>
                    <a:ext cx="59055" cy="204787"/>
                  </a:xfrm>
                  <a:custGeom>
                    <a:avLst/>
                    <a:gdLst>
                      <a:gd name="connsiteX0" fmla="*/ 15240 w 59055"/>
                      <a:gd name="connsiteY0" fmla="*/ 65723 h 204787"/>
                      <a:gd name="connsiteX1" fmla="*/ 14288 w 59055"/>
                      <a:gd name="connsiteY1" fmla="*/ 63818 h 204787"/>
                      <a:gd name="connsiteX2" fmla="*/ 1905 w 59055"/>
                      <a:gd name="connsiteY2" fmla="*/ 56198 h 204787"/>
                      <a:gd name="connsiteX3" fmla="*/ 0 w 59055"/>
                      <a:gd name="connsiteY3" fmla="*/ 54293 h 204787"/>
                      <a:gd name="connsiteX4" fmla="*/ 2858 w 59055"/>
                      <a:gd name="connsiteY4" fmla="*/ 53340 h 204787"/>
                      <a:gd name="connsiteX5" fmla="*/ 41910 w 59055"/>
                      <a:gd name="connsiteY5" fmla="*/ 53340 h 204787"/>
                      <a:gd name="connsiteX6" fmla="*/ 43815 w 59055"/>
                      <a:gd name="connsiteY6" fmla="*/ 55245 h 204787"/>
                      <a:gd name="connsiteX7" fmla="*/ 43815 w 59055"/>
                      <a:gd name="connsiteY7" fmla="*/ 189548 h 204787"/>
                      <a:gd name="connsiteX8" fmla="*/ 44768 w 59055"/>
                      <a:gd name="connsiteY8" fmla="*/ 192405 h 204787"/>
                      <a:gd name="connsiteX9" fmla="*/ 57150 w 59055"/>
                      <a:gd name="connsiteY9" fmla="*/ 201930 h 204787"/>
                      <a:gd name="connsiteX10" fmla="*/ 59055 w 59055"/>
                      <a:gd name="connsiteY10" fmla="*/ 203835 h 204787"/>
                      <a:gd name="connsiteX11" fmla="*/ 56198 w 59055"/>
                      <a:gd name="connsiteY11" fmla="*/ 204788 h 204787"/>
                      <a:gd name="connsiteX12" fmla="*/ 2858 w 59055"/>
                      <a:gd name="connsiteY12" fmla="*/ 204788 h 204787"/>
                      <a:gd name="connsiteX13" fmla="*/ 0 w 59055"/>
                      <a:gd name="connsiteY13" fmla="*/ 203835 h 204787"/>
                      <a:gd name="connsiteX14" fmla="*/ 1905 w 59055"/>
                      <a:gd name="connsiteY14" fmla="*/ 201930 h 204787"/>
                      <a:gd name="connsiteX15" fmla="*/ 14288 w 59055"/>
                      <a:gd name="connsiteY15" fmla="*/ 192405 h 204787"/>
                      <a:gd name="connsiteX16" fmla="*/ 15240 w 59055"/>
                      <a:gd name="connsiteY16" fmla="*/ 189548 h 204787"/>
                      <a:gd name="connsiteX17" fmla="*/ 15240 w 59055"/>
                      <a:gd name="connsiteY17" fmla="*/ 65723 h 204787"/>
                      <a:gd name="connsiteX18" fmla="*/ 43815 w 59055"/>
                      <a:gd name="connsiteY18" fmla="*/ 14288 h 204787"/>
                      <a:gd name="connsiteX19" fmla="*/ 29528 w 59055"/>
                      <a:gd name="connsiteY19" fmla="*/ 28575 h 204787"/>
                      <a:gd name="connsiteX20" fmla="*/ 14288 w 59055"/>
                      <a:gd name="connsiteY20" fmla="*/ 14288 h 204787"/>
                      <a:gd name="connsiteX21" fmla="*/ 29528 w 59055"/>
                      <a:gd name="connsiteY21" fmla="*/ 0 h 204787"/>
                      <a:gd name="connsiteX22" fmla="*/ 43815 w 59055"/>
                      <a:gd name="connsiteY22" fmla="*/ 14288 h 204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5" h="204787">
                        <a:moveTo>
                          <a:pt x="15240" y="65723"/>
                        </a:moveTo>
                        <a:cubicBezTo>
                          <a:pt x="15240" y="64770"/>
                          <a:pt x="15240" y="63818"/>
                          <a:pt x="14288" y="63818"/>
                        </a:cubicBezTo>
                        <a:lnTo>
                          <a:pt x="1905" y="56198"/>
                        </a:lnTo>
                        <a:cubicBezTo>
                          <a:pt x="953" y="55245"/>
                          <a:pt x="0" y="54293"/>
                          <a:pt x="0" y="54293"/>
                        </a:cubicBezTo>
                        <a:cubicBezTo>
                          <a:pt x="0" y="53340"/>
                          <a:pt x="953" y="53340"/>
                          <a:pt x="2858" y="53340"/>
                        </a:cubicBezTo>
                        <a:lnTo>
                          <a:pt x="41910" y="53340"/>
                        </a:lnTo>
                        <a:cubicBezTo>
                          <a:pt x="42863" y="53340"/>
                          <a:pt x="43815" y="54293"/>
                          <a:pt x="43815" y="55245"/>
                        </a:cubicBezTo>
                        <a:lnTo>
                          <a:pt x="43815" y="189548"/>
                        </a:lnTo>
                        <a:cubicBezTo>
                          <a:pt x="43815" y="190500"/>
                          <a:pt x="43815" y="191453"/>
                          <a:pt x="44768" y="192405"/>
                        </a:cubicBezTo>
                        <a:lnTo>
                          <a:pt x="57150" y="201930"/>
                        </a:lnTo>
                        <a:cubicBezTo>
                          <a:pt x="58103" y="202883"/>
                          <a:pt x="59055" y="202883"/>
                          <a:pt x="59055" y="203835"/>
                        </a:cubicBezTo>
                        <a:cubicBezTo>
                          <a:pt x="59055" y="204788"/>
                          <a:pt x="58103" y="204788"/>
                          <a:pt x="56198" y="204788"/>
                        </a:cubicBezTo>
                        <a:lnTo>
                          <a:pt x="2858" y="204788"/>
                        </a:lnTo>
                        <a:cubicBezTo>
                          <a:pt x="1905" y="204788"/>
                          <a:pt x="0" y="204788"/>
                          <a:pt x="0" y="203835"/>
                        </a:cubicBezTo>
                        <a:cubicBezTo>
                          <a:pt x="0" y="202883"/>
                          <a:pt x="953" y="202883"/>
                          <a:pt x="1905" y="201930"/>
                        </a:cubicBezTo>
                        <a:lnTo>
                          <a:pt x="14288" y="192405"/>
                        </a:lnTo>
                        <a:cubicBezTo>
                          <a:pt x="15240" y="191453"/>
                          <a:pt x="15240" y="191453"/>
                          <a:pt x="15240" y="189548"/>
                        </a:cubicBezTo>
                        <a:lnTo>
                          <a:pt x="15240" y="65723"/>
                        </a:lnTo>
                        <a:close/>
                        <a:moveTo>
                          <a:pt x="43815" y="14288"/>
                        </a:moveTo>
                        <a:cubicBezTo>
                          <a:pt x="43815" y="20955"/>
                          <a:pt x="37148" y="28575"/>
                          <a:pt x="29528" y="28575"/>
                        </a:cubicBezTo>
                        <a:cubicBezTo>
                          <a:pt x="20955" y="28575"/>
                          <a:pt x="14288" y="20955"/>
                          <a:pt x="14288" y="14288"/>
                        </a:cubicBezTo>
                        <a:cubicBezTo>
                          <a:pt x="14288" y="6668"/>
                          <a:pt x="20955" y="0"/>
                          <a:pt x="29528" y="0"/>
                        </a:cubicBezTo>
                        <a:cubicBezTo>
                          <a:pt x="37148" y="0"/>
                          <a:pt x="43815" y="6668"/>
                          <a:pt x="43815" y="14288"/>
                        </a:cubicBez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7" name="Freeform 186">
                    <a:extLst>
                      <a:ext uri="{FF2B5EF4-FFF2-40B4-BE49-F238E27FC236}">
                        <a16:creationId xmlns:a16="http://schemas.microsoft.com/office/drawing/2014/main" id="{ABE75C96-EC76-3AB2-5B24-FFF1A9B96D0C}"/>
                      </a:ext>
                    </a:extLst>
                  </p:cNvPr>
                  <p:cNvSpPr/>
                  <p:nvPr/>
                </p:nvSpPr>
                <p:spPr>
                  <a:xfrm>
                    <a:off x="1341437" y="1341754"/>
                    <a:ext cx="73342" cy="149542"/>
                  </a:xfrm>
                  <a:custGeom>
                    <a:avLst/>
                    <a:gdLst>
                      <a:gd name="connsiteX0" fmla="*/ 69533 w 73342"/>
                      <a:gd name="connsiteY0" fmla="*/ 54292 h 149542"/>
                      <a:gd name="connsiteX1" fmla="*/ 66675 w 73342"/>
                      <a:gd name="connsiteY1" fmla="*/ 56197 h 149542"/>
                      <a:gd name="connsiteX2" fmla="*/ 63817 w 73342"/>
                      <a:gd name="connsiteY2" fmla="*/ 53340 h 149542"/>
                      <a:gd name="connsiteX3" fmla="*/ 51435 w 73342"/>
                      <a:gd name="connsiteY3" fmla="*/ 24765 h 149542"/>
                      <a:gd name="connsiteX4" fmla="*/ 33338 w 73342"/>
                      <a:gd name="connsiteY4" fmla="*/ 11430 h 149542"/>
                      <a:gd name="connsiteX5" fmla="*/ 22860 w 73342"/>
                      <a:gd name="connsiteY5" fmla="*/ 25717 h 149542"/>
                      <a:gd name="connsiteX6" fmla="*/ 47625 w 73342"/>
                      <a:gd name="connsiteY6" fmla="*/ 69532 h 149542"/>
                      <a:gd name="connsiteX7" fmla="*/ 73342 w 73342"/>
                      <a:gd name="connsiteY7" fmla="*/ 122872 h 149542"/>
                      <a:gd name="connsiteX8" fmla="*/ 39053 w 73342"/>
                      <a:gd name="connsiteY8" fmla="*/ 149542 h 149542"/>
                      <a:gd name="connsiteX9" fmla="*/ 15240 w 73342"/>
                      <a:gd name="connsiteY9" fmla="*/ 140970 h 149542"/>
                      <a:gd name="connsiteX10" fmla="*/ 4763 w 73342"/>
                      <a:gd name="connsiteY10" fmla="*/ 148590 h 149542"/>
                      <a:gd name="connsiteX11" fmla="*/ 953 w 73342"/>
                      <a:gd name="connsiteY11" fmla="*/ 149542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2 h 149542"/>
                      <a:gd name="connsiteX16" fmla="*/ 35242 w 73342"/>
                      <a:gd name="connsiteY16" fmla="*/ 138113 h 149542"/>
                      <a:gd name="connsiteX17" fmla="*/ 48578 w 73342"/>
                      <a:gd name="connsiteY17" fmla="*/ 126682 h 149542"/>
                      <a:gd name="connsiteX18" fmla="*/ 22860 w 73342"/>
                      <a:gd name="connsiteY18" fmla="*/ 78105 h 149542"/>
                      <a:gd name="connsiteX19" fmla="*/ 0 w 73342"/>
                      <a:gd name="connsiteY19" fmla="*/ 28575 h 149542"/>
                      <a:gd name="connsiteX20" fmla="*/ 30480 w 73342"/>
                      <a:gd name="connsiteY20" fmla="*/ 0 h 149542"/>
                      <a:gd name="connsiteX21" fmla="*/ 54292 w 73342"/>
                      <a:gd name="connsiteY21" fmla="*/ 8572 h 149542"/>
                      <a:gd name="connsiteX22" fmla="*/ 65722 w 73342"/>
                      <a:gd name="connsiteY22" fmla="*/ 1905 h 149542"/>
                      <a:gd name="connsiteX23" fmla="*/ 68580 w 73342"/>
                      <a:gd name="connsiteY23" fmla="*/ 0 h 149542"/>
                      <a:gd name="connsiteX24" fmla="*/ 70485 w 73342"/>
                      <a:gd name="connsiteY24" fmla="*/ 2857 h 149542"/>
                      <a:gd name="connsiteX25" fmla="*/ 70485 w 73342"/>
                      <a:gd name="connsiteY25" fmla="*/ 54292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3" y="54292"/>
                        </a:moveTo>
                        <a:cubicBezTo>
                          <a:pt x="69533" y="55245"/>
                          <a:pt x="68580" y="56197"/>
                          <a:pt x="66675" y="56197"/>
                        </a:cubicBezTo>
                        <a:cubicBezTo>
                          <a:pt x="65722" y="56197"/>
                          <a:pt x="64770" y="55245"/>
                          <a:pt x="63817" y="53340"/>
                        </a:cubicBezTo>
                        <a:cubicBezTo>
                          <a:pt x="60960" y="44767"/>
                          <a:pt x="59055" y="37147"/>
                          <a:pt x="51435" y="24765"/>
                        </a:cubicBezTo>
                        <a:cubicBezTo>
                          <a:pt x="46672" y="16192"/>
                          <a:pt x="40958" y="11430"/>
                          <a:pt x="33338" y="11430"/>
                        </a:cubicBezTo>
                        <a:cubicBezTo>
                          <a:pt x="24765" y="11430"/>
                          <a:pt x="22860" y="18097"/>
                          <a:pt x="22860" y="25717"/>
                        </a:cubicBezTo>
                        <a:cubicBezTo>
                          <a:pt x="22860" y="37147"/>
                          <a:pt x="31433" y="52388"/>
                          <a:pt x="47625" y="69532"/>
                        </a:cubicBezTo>
                        <a:cubicBezTo>
                          <a:pt x="62865" y="85725"/>
                          <a:pt x="73342" y="104775"/>
                          <a:pt x="73342" y="122872"/>
                        </a:cubicBezTo>
                        <a:cubicBezTo>
                          <a:pt x="73342" y="140017"/>
                          <a:pt x="55245" y="149542"/>
                          <a:pt x="39053" y="149542"/>
                        </a:cubicBezTo>
                        <a:cubicBezTo>
                          <a:pt x="27622" y="149542"/>
                          <a:pt x="20955" y="145732"/>
                          <a:pt x="15240" y="140970"/>
                        </a:cubicBezTo>
                        <a:lnTo>
                          <a:pt x="4763" y="148590"/>
                        </a:lnTo>
                        <a:cubicBezTo>
                          <a:pt x="3810" y="149542"/>
                          <a:pt x="1905" y="149542"/>
                          <a:pt x="953" y="149542"/>
                        </a:cubicBezTo>
                        <a:cubicBezTo>
                          <a:pt x="0" y="149542"/>
                          <a:pt x="0" y="148590"/>
                          <a:pt x="0" y="147638"/>
                        </a:cubicBezTo>
                        <a:lnTo>
                          <a:pt x="0" y="95250"/>
                        </a:lnTo>
                        <a:cubicBezTo>
                          <a:pt x="0" y="94297"/>
                          <a:pt x="0" y="93345"/>
                          <a:pt x="1905" y="93345"/>
                        </a:cubicBezTo>
                        <a:cubicBezTo>
                          <a:pt x="3810" y="93345"/>
                          <a:pt x="3810" y="94297"/>
                          <a:pt x="4763" y="96202"/>
                        </a:cubicBezTo>
                        <a:cubicBezTo>
                          <a:pt x="11430" y="118110"/>
                          <a:pt x="20003" y="138113"/>
                          <a:pt x="35242" y="138113"/>
                        </a:cubicBezTo>
                        <a:cubicBezTo>
                          <a:pt x="43815" y="138113"/>
                          <a:pt x="48578" y="133350"/>
                          <a:pt x="48578" y="126682"/>
                        </a:cubicBezTo>
                        <a:cubicBezTo>
                          <a:pt x="48578" y="109538"/>
                          <a:pt x="35242" y="92392"/>
                          <a:pt x="22860" y="78105"/>
                        </a:cubicBezTo>
                        <a:cubicBezTo>
                          <a:pt x="8572" y="61913"/>
                          <a:pt x="0" y="44767"/>
                          <a:pt x="0" y="28575"/>
                        </a:cubicBezTo>
                        <a:cubicBezTo>
                          <a:pt x="0" y="11430"/>
                          <a:pt x="16192" y="0"/>
                          <a:pt x="30480" y="0"/>
                        </a:cubicBezTo>
                        <a:cubicBezTo>
                          <a:pt x="40005" y="0"/>
                          <a:pt x="47625" y="2857"/>
                          <a:pt x="54292" y="8572"/>
                        </a:cubicBezTo>
                        <a:lnTo>
                          <a:pt x="65722" y="1905"/>
                        </a:lnTo>
                        <a:cubicBezTo>
                          <a:pt x="66675" y="952"/>
                          <a:pt x="67628" y="0"/>
                          <a:pt x="68580" y="0"/>
                        </a:cubicBezTo>
                        <a:cubicBezTo>
                          <a:pt x="69533" y="0"/>
                          <a:pt x="70485" y="952"/>
                          <a:pt x="70485" y="2857"/>
                        </a:cubicBezTo>
                        <a:lnTo>
                          <a:pt x="70485" y="54292"/>
                        </a:lnTo>
                        <a:close/>
                      </a:path>
                    </a:pathLst>
                  </a:custGeom>
                  <a:solidFill>
                    <a:srgbClr val="BF77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grpSp>
          <p:nvGrpSpPr>
            <p:cNvPr id="21" name="Graphic 162">
              <a:extLst>
                <a:ext uri="{FF2B5EF4-FFF2-40B4-BE49-F238E27FC236}">
                  <a16:creationId xmlns:a16="http://schemas.microsoft.com/office/drawing/2014/main" id="{156B7C96-AE3F-DE84-D066-F2FEC16FF38D}"/>
                </a:ext>
              </a:extLst>
            </p:cNvPr>
            <p:cNvGrpSpPr>
              <a:grpSpLocks noChangeAspect="1"/>
            </p:cNvGrpSpPr>
            <p:nvPr/>
          </p:nvGrpSpPr>
          <p:grpSpPr>
            <a:xfrm>
              <a:off x="626112" y="478989"/>
              <a:ext cx="1303594" cy="457185"/>
              <a:chOff x="626112" y="478996"/>
              <a:chExt cx="2702243" cy="947737"/>
            </a:xfrm>
            <a:solidFill>
              <a:srgbClr val="BF7700"/>
            </a:solidFill>
          </p:grpSpPr>
          <p:sp>
            <p:nvSpPr>
              <p:cNvPr id="23" name="Freeform 22">
                <a:extLst>
                  <a:ext uri="{FF2B5EF4-FFF2-40B4-BE49-F238E27FC236}">
                    <a16:creationId xmlns:a16="http://schemas.microsoft.com/office/drawing/2014/main" id="{57738AA2-E496-DFA5-D302-8A22323544CA}"/>
                  </a:ext>
                </a:extLst>
              </p:cNvPr>
              <p:cNvSpPr/>
              <p:nvPr/>
            </p:nvSpPr>
            <p:spPr>
              <a:xfrm>
                <a:off x="1029972" y="1412446"/>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 name="Freeform 23">
                <a:extLst>
                  <a:ext uri="{FF2B5EF4-FFF2-40B4-BE49-F238E27FC236}">
                    <a16:creationId xmlns:a16="http://schemas.microsoft.com/office/drawing/2014/main" id="{2D93ED70-AA6B-6618-E604-50D746D7B739}"/>
                  </a:ext>
                </a:extLst>
              </p:cNvPr>
              <p:cNvSpPr/>
              <p:nvPr/>
            </p:nvSpPr>
            <p:spPr>
              <a:xfrm>
                <a:off x="1432880"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7" y="0"/>
                      <a:pt x="0" y="6668"/>
                      <a:pt x="0" y="14288"/>
                    </a:cubicBezTo>
                    <a:lnTo>
                      <a:pt x="281940" y="14288"/>
                    </a:lnTo>
                    <a:cubicBezTo>
                      <a:pt x="281940" y="6668"/>
                      <a:pt x="276225"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 name="Freeform 24">
                <a:extLst>
                  <a:ext uri="{FF2B5EF4-FFF2-40B4-BE49-F238E27FC236}">
                    <a16:creationId xmlns:a16="http://schemas.microsoft.com/office/drawing/2014/main" id="{D6F2182A-F2E8-4042-143E-C88C42E7A2CA}"/>
                  </a:ext>
                </a:extLst>
              </p:cNvPr>
              <p:cNvSpPr/>
              <p:nvPr/>
            </p:nvSpPr>
            <p:spPr>
              <a:xfrm>
                <a:off x="626112"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5273"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 name="Freeform 25">
                <a:extLst>
                  <a:ext uri="{FF2B5EF4-FFF2-40B4-BE49-F238E27FC236}">
                    <a16:creationId xmlns:a16="http://schemas.microsoft.com/office/drawing/2014/main" id="{7EEEAD06-DA72-5D6D-0412-DAE8DC194655}"/>
                  </a:ext>
                </a:extLst>
              </p:cNvPr>
              <p:cNvSpPr/>
              <p:nvPr/>
            </p:nvSpPr>
            <p:spPr>
              <a:xfrm>
                <a:off x="2239647"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78160F9C-FBCC-F68A-F233-99350CABE5AB}"/>
                  </a:ext>
                </a:extLst>
              </p:cNvPr>
              <p:cNvSpPr/>
              <p:nvPr/>
            </p:nvSpPr>
            <p:spPr>
              <a:xfrm>
                <a:off x="2643507" y="1412446"/>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E31E1CE9-9DA6-42D8-CAAD-0B1A69D004E2}"/>
                  </a:ext>
                </a:extLst>
              </p:cNvPr>
              <p:cNvSpPr/>
              <p:nvPr/>
            </p:nvSpPr>
            <p:spPr>
              <a:xfrm>
                <a:off x="3046415" y="1412446"/>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471F14D0-5B38-6082-7DF2-A78031DE1E4C}"/>
                  </a:ext>
                </a:extLst>
              </p:cNvPr>
              <p:cNvSpPr/>
              <p:nvPr/>
            </p:nvSpPr>
            <p:spPr>
              <a:xfrm>
                <a:off x="1963422" y="478996"/>
                <a:ext cx="28575" cy="282892"/>
              </a:xfrm>
              <a:custGeom>
                <a:avLst/>
                <a:gdLst>
                  <a:gd name="connsiteX0" fmla="*/ 14288 w 28575"/>
                  <a:gd name="connsiteY0" fmla="*/ 0 h 282892"/>
                  <a:gd name="connsiteX1" fmla="*/ 0 w 28575"/>
                  <a:gd name="connsiteY1" fmla="*/ 14288 h 282892"/>
                  <a:gd name="connsiteX2" fmla="*/ 0 w 28575"/>
                  <a:gd name="connsiteY2" fmla="*/ 268605 h 282892"/>
                  <a:gd name="connsiteX3" fmla="*/ 14288 w 28575"/>
                  <a:gd name="connsiteY3" fmla="*/ 282893 h 282892"/>
                  <a:gd name="connsiteX4" fmla="*/ 28575 w 28575"/>
                  <a:gd name="connsiteY4" fmla="*/ 268605 h 282892"/>
                  <a:gd name="connsiteX5" fmla="*/ 28575 w 28575"/>
                  <a:gd name="connsiteY5" fmla="*/ 14288 h 282892"/>
                  <a:gd name="connsiteX6" fmla="*/ 14288 w 28575"/>
                  <a:gd name="connsiteY6" fmla="*/ 0 h 282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2892">
                    <a:moveTo>
                      <a:pt x="14288" y="0"/>
                    </a:moveTo>
                    <a:cubicBezTo>
                      <a:pt x="6668" y="0"/>
                      <a:pt x="0" y="6668"/>
                      <a:pt x="0" y="14288"/>
                    </a:cubicBezTo>
                    <a:lnTo>
                      <a:pt x="0" y="268605"/>
                    </a:lnTo>
                    <a:cubicBezTo>
                      <a:pt x="0" y="276225"/>
                      <a:pt x="6668" y="282893"/>
                      <a:pt x="14288" y="282893"/>
                    </a:cubicBezTo>
                    <a:cubicBezTo>
                      <a:pt x="22860" y="282893"/>
                      <a:pt x="28575" y="276225"/>
                      <a:pt x="28575" y="268605"/>
                    </a:cubicBezTo>
                    <a:lnTo>
                      <a:pt x="28575" y="14288"/>
                    </a:lnTo>
                    <a:cubicBezTo>
                      <a:pt x="28575" y="6668"/>
                      <a:pt x="21908"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4" name="Freeform 103">
                <a:extLst>
                  <a:ext uri="{FF2B5EF4-FFF2-40B4-BE49-F238E27FC236}">
                    <a16:creationId xmlns:a16="http://schemas.microsoft.com/office/drawing/2014/main" id="{114005ED-10B7-FA85-684A-77EB444F31F6}"/>
                  </a:ext>
                </a:extLst>
              </p:cNvPr>
              <p:cNvSpPr/>
              <p:nvPr/>
            </p:nvSpPr>
            <p:spPr>
              <a:xfrm>
                <a:off x="1963422" y="882857"/>
                <a:ext cx="28575" cy="281939"/>
              </a:xfrm>
              <a:custGeom>
                <a:avLst/>
                <a:gdLst>
                  <a:gd name="connsiteX0" fmla="*/ 14288 w 28575"/>
                  <a:gd name="connsiteY0" fmla="*/ 0 h 281939"/>
                  <a:gd name="connsiteX1" fmla="*/ 0 w 28575"/>
                  <a:gd name="connsiteY1" fmla="*/ 14288 h 281939"/>
                  <a:gd name="connsiteX2" fmla="*/ 0 w 28575"/>
                  <a:gd name="connsiteY2" fmla="*/ 267652 h 281939"/>
                  <a:gd name="connsiteX3" fmla="*/ 14288 w 28575"/>
                  <a:gd name="connsiteY3" fmla="*/ 281940 h 281939"/>
                  <a:gd name="connsiteX4" fmla="*/ 28575 w 28575"/>
                  <a:gd name="connsiteY4" fmla="*/ 267652 h 281939"/>
                  <a:gd name="connsiteX5" fmla="*/ 28575 w 28575"/>
                  <a:gd name="connsiteY5" fmla="*/ 14288 h 281939"/>
                  <a:gd name="connsiteX6" fmla="*/ 14288 w 28575"/>
                  <a:gd name="connsiteY6" fmla="*/ 0 h 281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1939">
                    <a:moveTo>
                      <a:pt x="14288" y="0"/>
                    </a:moveTo>
                    <a:cubicBezTo>
                      <a:pt x="6668" y="0"/>
                      <a:pt x="0" y="6667"/>
                      <a:pt x="0" y="14288"/>
                    </a:cubicBezTo>
                    <a:lnTo>
                      <a:pt x="0" y="267652"/>
                    </a:lnTo>
                    <a:cubicBezTo>
                      <a:pt x="0" y="275272"/>
                      <a:pt x="6668" y="281940"/>
                      <a:pt x="14288" y="281940"/>
                    </a:cubicBezTo>
                    <a:cubicBezTo>
                      <a:pt x="22860" y="281940"/>
                      <a:pt x="28575" y="275272"/>
                      <a:pt x="28575" y="267652"/>
                    </a:cubicBezTo>
                    <a:lnTo>
                      <a:pt x="28575" y="14288"/>
                    </a:lnTo>
                    <a:cubicBezTo>
                      <a:pt x="28575" y="5715"/>
                      <a:pt x="21908"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6" name="Freeform 105">
                <a:extLst>
                  <a:ext uri="{FF2B5EF4-FFF2-40B4-BE49-F238E27FC236}">
                    <a16:creationId xmlns:a16="http://schemas.microsoft.com/office/drawing/2014/main" id="{34A92600-1788-2AD4-9BC4-8C10B0C045AA}"/>
                  </a:ext>
                </a:extLst>
              </p:cNvPr>
              <p:cNvSpPr/>
              <p:nvPr/>
            </p:nvSpPr>
            <p:spPr>
              <a:xfrm>
                <a:off x="1954849" y="1285764"/>
                <a:ext cx="46672" cy="14287"/>
              </a:xfrm>
              <a:custGeom>
                <a:avLst/>
                <a:gdLst>
                  <a:gd name="connsiteX0" fmla="*/ 37147 w 46672"/>
                  <a:gd name="connsiteY0" fmla="*/ 14288 h 14287"/>
                  <a:gd name="connsiteX1" fmla="*/ 22860 w 46672"/>
                  <a:gd name="connsiteY1" fmla="*/ 0 h 14287"/>
                  <a:gd name="connsiteX2" fmla="*/ 8572 w 46672"/>
                  <a:gd name="connsiteY2" fmla="*/ 14288 h 14287"/>
                  <a:gd name="connsiteX3" fmla="*/ 0 w 46672"/>
                  <a:gd name="connsiteY3" fmla="*/ 14288 h 14287"/>
                  <a:gd name="connsiteX4" fmla="*/ 0 w 46672"/>
                  <a:gd name="connsiteY4" fmla="*/ 14288 h 14287"/>
                  <a:gd name="connsiteX5" fmla="*/ 46672 w 46672"/>
                  <a:gd name="connsiteY5" fmla="*/ 14288 h 14287"/>
                  <a:gd name="connsiteX6" fmla="*/ 46672 w 46672"/>
                  <a:gd name="connsiteY6" fmla="*/ 14288 h 14287"/>
                  <a:gd name="connsiteX7" fmla="*/ 37147 w 46672"/>
                  <a:gd name="connsiteY7"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672" h="14287">
                    <a:moveTo>
                      <a:pt x="37147" y="14288"/>
                    </a:moveTo>
                    <a:cubicBezTo>
                      <a:pt x="37147" y="6668"/>
                      <a:pt x="30480" y="0"/>
                      <a:pt x="22860" y="0"/>
                    </a:cubicBezTo>
                    <a:cubicBezTo>
                      <a:pt x="15240" y="0"/>
                      <a:pt x="8572" y="6668"/>
                      <a:pt x="8572" y="14288"/>
                    </a:cubicBezTo>
                    <a:lnTo>
                      <a:pt x="0" y="14288"/>
                    </a:lnTo>
                    <a:lnTo>
                      <a:pt x="0" y="14288"/>
                    </a:lnTo>
                    <a:lnTo>
                      <a:pt x="46672" y="14288"/>
                    </a:lnTo>
                    <a:lnTo>
                      <a:pt x="46672" y="14288"/>
                    </a:lnTo>
                    <a:lnTo>
                      <a:pt x="37147" y="14288"/>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E2F33185-95A9-A048-A1BD-64AF1C2ADEF8}"/>
                  </a:ext>
                </a:extLst>
              </p:cNvPr>
              <p:cNvSpPr/>
              <p:nvPr/>
            </p:nvSpPr>
            <p:spPr>
              <a:xfrm>
                <a:off x="1303816" y="752364"/>
                <a:ext cx="207168" cy="207168"/>
              </a:xfrm>
              <a:custGeom>
                <a:avLst/>
                <a:gdLst>
                  <a:gd name="connsiteX0" fmla="*/ 13811 w 207168"/>
                  <a:gd name="connsiteY0" fmla="*/ 0 h 207168"/>
                  <a:gd name="connsiteX1" fmla="*/ 4286 w 207168"/>
                  <a:gd name="connsiteY1" fmla="*/ 3810 h 207168"/>
                  <a:gd name="connsiteX2" fmla="*/ 4286 w 207168"/>
                  <a:gd name="connsiteY2" fmla="*/ 23813 h 207168"/>
                  <a:gd name="connsiteX3" fmla="*/ 183356 w 207168"/>
                  <a:gd name="connsiteY3" fmla="*/ 202882 h 207168"/>
                  <a:gd name="connsiteX4" fmla="*/ 203359 w 207168"/>
                  <a:gd name="connsiteY4" fmla="*/ 202882 h 207168"/>
                  <a:gd name="connsiteX5" fmla="*/ 207169 w 207168"/>
                  <a:gd name="connsiteY5" fmla="*/ 193357 h 207168"/>
                  <a:gd name="connsiteX6" fmla="*/ 203359 w 207168"/>
                  <a:gd name="connsiteY6" fmla="*/ 183832 h 207168"/>
                  <a:gd name="connsiteX7" fmla="*/ 24289 w 207168"/>
                  <a:gd name="connsiteY7" fmla="*/ 4763 h 207168"/>
                  <a:gd name="connsiteX8" fmla="*/ 13811 w 207168"/>
                  <a:gd name="connsiteY8"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6216" y="200025"/>
                      <a:pt x="207169" y="196215"/>
                      <a:pt x="207169" y="193357"/>
                    </a:cubicBezTo>
                    <a:cubicBezTo>
                      <a:pt x="207169" y="190500"/>
                      <a:pt x="206216" y="185738"/>
                      <a:pt x="203359" y="183832"/>
                    </a:cubicBezTo>
                    <a:lnTo>
                      <a:pt x="24289" y="4763"/>
                    </a:lnTo>
                    <a:cubicBezTo>
                      <a:pt x="20479" y="1905"/>
                      <a:pt x="17621" y="0"/>
                      <a:pt x="13811"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3" name="Freeform 112">
                <a:extLst>
                  <a:ext uri="{FF2B5EF4-FFF2-40B4-BE49-F238E27FC236}">
                    <a16:creationId xmlns:a16="http://schemas.microsoft.com/office/drawing/2014/main" id="{4888A580-F496-C511-4FE8-1087BC9EC869}"/>
                  </a:ext>
                </a:extLst>
              </p:cNvPr>
              <p:cNvSpPr/>
              <p:nvPr/>
            </p:nvSpPr>
            <p:spPr>
              <a:xfrm>
                <a:off x="1588613" y="1038114"/>
                <a:ext cx="207645" cy="207168"/>
              </a:xfrm>
              <a:custGeom>
                <a:avLst/>
                <a:gdLst>
                  <a:gd name="connsiteX0" fmla="*/ 13811 w 207645"/>
                  <a:gd name="connsiteY0" fmla="*/ 0 h 207168"/>
                  <a:gd name="connsiteX1" fmla="*/ 4286 w 207645"/>
                  <a:gd name="connsiteY1" fmla="*/ 3810 h 207168"/>
                  <a:gd name="connsiteX2" fmla="*/ 4286 w 207645"/>
                  <a:gd name="connsiteY2" fmla="*/ 23813 h 207168"/>
                  <a:gd name="connsiteX3" fmla="*/ 183356 w 207645"/>
                  <a:gd name="connsiteY3" fmla="*/ 202882 h 207168"/>
                  <a:gd name="connsiteX4" fmla="*/ 203359 w 207645"/>
                  <a:gd name="connsiteY4" fmla="*/ 202882 h 207168"/>
                  <a:gd name="connsiteX5" fmla="*/ 203359 w 207645"/>
                  <a:gd name="connsiteY5" fmla="*/ 182880 h 207168"/>
                  <a:gd name="connsiteX6" fmla="*/ 24289 w 207645"/>
                  <a:gd name="connsiteY6" fmla="*/ 3810 h 207168"/>
                  <a:gd name="connsiteX7" fmla="*/ 13811 w 207645"/>
                  <a:gd name="connsiteY7"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645"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9074" y="197168"/>
                      <a:pt x="209074" y="188595"/>
                      <a:pt x="203359" y="182880"/>
                    </a:cubicBezTo>
                    <a:lnTo>
                      <a:pt x="24289" y="3810"/>
                    </a:lnTo>
                    <a:cubicBezTo>
                      <a:pt x="21431" y="953"/>
                      <a:pt x="17621" y="0"/>
                      <a:pt x="13811"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14" name="Graphic 162">
                <a:extLst>
                  <a:ext uri="{FF2B5EF4-FFF2-40B4-BE49-F238E27FC236}">
                    <a16:creationId xmlns:a16="http://schemas.microsoft.com/office/drawing/2014/main" id="{C335FD5E-C1E1-8B2B-6CD4-27A52DC5DADE}"/>
                  </a:ext>
                </a:extLst>
              </p:cNvPr>
              <p:cNvGrpSpPr/>
              <p:nvPr/>
            </p:nvGrpSpPr>
            <p:grpSpPr>
              <a:xfrm>
                <a:off x="1871982" y="1321007"/>
                <a:ext cx="32384" cy="32384"/>
                <a:chOff x="1871982" y="1321007"/>
                <a:chExt cx="32384" cy="32384"/>
              </a:xfrm>
              <a:grpFill/>
            </p:grpSpPr>
            <p:sp>
              <p:nvSpPr>
                <p:cNvPr id="168" name="Freeform 167">
                  <a:extLst>
                    <a:ext uri="{FF2B5EF4-FFF2-40B4-BE49-F238E27FC236}">
                      <a16:creationId xmlns:a16="http://schemas.microsoft.com/office/drawing/2014/main" id="{C2D01D4A-B275-75D3-2D5D-DF5CC38F05F2}"/>
                    </a:ext>
                  </a:extLst>
                </p:cNvPr>
                <p:cNvSpPr/>
                <p:nvPr/>
              </p:nvSpPr>
              <p:spPr>
                <a:xfrm>
                  <a:off x="1873411" y="1322435"/>
                  <a:ext cx="24288" cy="24288"/>
                </a:xfrm>
                <a:custGeom>
                  <a:avLst/>
                  <a:gdLst>
                    <a:gd name="connsiteX0" fmla="*/ 24289 w 24288"/>
                    <a:gd name="connsiteY0" fmla="*/ 4286 h 24288"/>
                    <a:gd name="connsiteX1" fmla="*/ 4286 w 24288"/>
                    <a:gd name="connsiteY1" fmla="*/ 4286 h 24288"/>
                    <a:gd name="connsiteX2" fmla="*/ 4286 w 24288"/>
                    <a:gd name="connsiteY2" fmla="*/ 24289 h 24288"/>
                    <a:gd name="connsiteX3" fmla="*/ 24289 w 24288"/>
                    <a:gd name="connsiteY3" fmla="*/ 4286 h 24288"/>
                  </a:gdLst>
                  <a:ahLst/>
                  <a:cxnLst>
                    <a:cxn ang="0">
                      <a:pos x="connsiteX0" y="connsiteY0"/>
                    </a:cxn>
                    <a:cxn ang="0">
                      <a:pos x="connsiteX1" y="connsiteY1"/>
                    </a:cxn>
                    <a:cxn ang="0">
                      <a:pos x="connsiteX2" y="connsiteY2"/>
                    </a:cxn>
                    <a:cxn ang="0">
                      <a:pos x="connsiteX3" y="connsiteY3"/>
                    </a:cxn>
                  </a:cxnLst>
                  <a:rect l="l" t="t" r="r" b="b"/>
                  <a:pathLst>
                    <a:path w="24288" h="24288">
                      <a:moveTo>
                        <a:pt x="24289" y="4286"/>
                      </a:moveTo>
                      <a:cubicBezTo>
                        <a:pt x="18574" y="-1429"/>
                        <a:pt x="10001" y="-1429"/>
                        <a:pt x="4286" y="4286"/>
                      </a:cubicBezTo>
                      <a:cubicBezTo>
                        <a:pt x="-1429" y="10001"/>
                        <a:pt x="-1429" y="18574"/>
                        <a:pt x="4286" y="24289"/>
                      </a:cubicBezTo>
                      <a:lnTo>
                        <a:pt x="24289" y="4286"/>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9" name="Freeform 168">
                  <a:extLst>
                    <a:ext uri="{FF2B5EF4-FFF2-40B4-BE49-F238E27FC236}">
                      <a16:creationId xmlns:a16="http://schemas.microsoft.com/office/drawing/2014/main" id="{2964E987-BDD0-4320-66AB-3E1BD4EF8A82}"/>
                    </a:ext>
                  </a:extLst>
                </p:cNvPr>
                <p:cNvSpPr/>
                <p:nvPr/>
              </p:nvSpPr>
              <p:spPr>
                <a:xfrm>
                  <a:off x="1901509" y="1321007"/>
                  <a:ext cx="2857" cy="1904"/>
                </a:xfrm>
                <a:custGeom>
                  <a:avLst/>
                  <a:gdLst>
                    <a:gd name="connsiteX0" fmla="*/ 0 w 2857"/>
                    <a:gd name="connsiteY0" fmla="*/ 1905 h 1904"/>
                    <a:gd name="connsiteX1" fmla="*/ 2858 w 2857"/>
                    <a:gd name="connsiteY1" fmla="*/ 0 h 1904"/>
                    <a:gd name="connsiteX2" fmla="*/ 2858 w 2857"/>
                    <a:gd name="connsiteY2" fmla="*/ 0 h 1904"/>
                  </a:gdLst>
                  <a:ahLst/>
                  <a:cxnLst>
                    <a:cxn ang="0">
                      <a:pos x="connsiteX0" y="connsiteY0"/>
                    </a:cxn>
                    <a:cxn ang="0">
                      <a:pos x="connsiteX1" y="connsiteY1"/>
                    </a:cxn>
                    <a:cxn ang="0">
                      <a:pos x="connsiteX2" y="connsiteY2"/>
                    </a:cxn>
                  </a:cxnLst>
                  <a:rect l="l" t="t" r="r" b="b"/>
                  <a:pathLst>
                    <a:path w="2857" h="1904">
                      <a:moveTo>
                        <a:pt x="0" y="1905"/>
                      </a:moveTo>
                      <a:lnTo>
                        <a:pt x="2858" y="0"/>
                      </a:lnTo>
                      <a:lnTo>
                        <a:pt x="2858" y="0"/>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0" name="Freeform 169">
                  <a:extLst>
                    <a:ext uri="{FF2B5EF4-FFF2-40B4-BE49-F238E27FC236}">
                      <a16:creationId xmlns:a16="http://schemas.microsoft.com/office/drawing/2014/main" id="{AEDC5977-1447-B194-CCD0-52C080ED7651}"/>
                    </a:ext>
                  </a:extLst>
                </p:cNvPr>
                <p:cNvSpPr/>
                <p:nvPr/>
              </p:nvSpPr>
              <p:spPr>
                <a:xfrm>
                  <a:off x="1871982" y="1351486"/>
                  <a:ext cx="1904" cy="1905"/>
                </a:xfrm>
                <a:custGeom>
                  <a:avLst/>
                  <a:gdLst>
                    <a:gd name="connsiteX0" fmla="*/ 0 w 1904"/>
                    <a:gd name="connsiteY0" fmla="*/ 1905 h 1905"/>
                    <a:gd name="connsiteX1" fmla="*/ 0 w 1904"/>
                    <a:gd name="connsiteY1" fmla="*/ 1905 h 1905"/>
                    <a:gd name="connsiteX2" fmla="*/ 1905 w 1904"/>
                    <a:gd name="connsiteY2" fmla="*/ 0 h 1905"/>
                  </a:gdLst>
                  <a:ahLst/>
                  <a:cxnLst>
                    <a:cxn ang="0">
                      <a:pos x="connsiteX0" y="connsiteY0"/>
                    </a:cxn>
                    <a:cxn ang="0">
                      <a:pos x="connsiteX1" y="connsiteY1"/>
                    </a:cxn>
                    <a:cxn ang="0">
                      <a:pos x="connsiteX2" y="connsiteY2"/>
                    </a:cxn>
                  </a:cxnLst>
                  <a:rect l="l" t="t" r="r" b="b"/>
                  <a:pathLst>
                    <a:path w="1904" h="1905">
                      <a:moveTo>
                        <a:pt x="0" y="1905"/>
                      </a:moveTo>
                      <a:lnTo>
                        <a:pt x="0" y="1905"/>
                      </a:lnTo>
                      <a:lnTo>
                        <a:pt x="1905" y="0"/>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47" name="Freeform 146">
                <a:extLst>
                  <a:ext uri="{FF2B5EF4-FFF2-40B4-BE49-F238E27FC236}">
                    <a16:creationId xmlns:a16="http://schemas.microsoft.com/office/drawing/2014/main" id="{E366E12C-A471-9F2C-6091-C46DEA3269A2}"/>
                  </a:ext>
                </a:extLst>
              </p:cNvPr>
              <p:cNvSpPr/>
              <p:nvPr/>
            </p:nvSpPr>
            <p:spPr>
              <a:xfrm>
                <a:off x="2445387" y="752364"/>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1905"/>
                      <a:pt x="196215" y="0"/>
                      <a:pt x="192405"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8" name="Freeform 147">
                <a:extLst>
                  <a:ext uri="{FF2B5EF4-FFF2-40B4-BE49-F238E27FC236}">
                    <a16:creationId xmlns:a16="http://schemas.microsoft.com/office/drawing/2014/main" id="{F8117C51-82FE-C664-1423-4072D3F16FD9}"/>
                  </a:ext>
                </a:extLst>
              </p:cNvPr>
              <p:cNvSpPr/>
              <p:nvPr/>
            </p:nvSpPr>
            <p:spPr>
              <a:xfrm>
                <a:off x="2159637" y="1038114"/>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953"/>
                      <a:pt x="196215" y="0"/>
                      <a:pt x="192405"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49" name="Graphic 162">
                <a:extLst>
                  <a:ext uri="{FF2B5EF4-FFF2-40B4-BE49-F238E27FC236}">
                    <a16:creationId xmlns:a16="http://schemas.microsoft.com/office/drawing/2014/main" id="{C5F3D2E9-6AB7-78FB-96BA-8C507162F0AD}"/>
                  </a:ext>
                </a:extLst>
              </p:cNvPr>
              <p:cNvGrpSpPr/>
              <p:nvPr/>
            </p:nvGrpSpPr>
            <p:grpSpPr>
              <a:xfrm>
                <a:off x="2051052" y="1321007"/>
                <a:ext cx="30480" cy="26669"/>
                <a:chOff x="2051052" y="1321007"/>
                <a:chExt cx="30480" cy="26669"/>
              </a:xfrm>
              <a:grpFill/>
            </p:grpSpPr>
            <p:sp>
              <p:nvSpPr>
                <p:cNvPr id="166" name="Freeform 165">
                  <a:extLst>
                    <a:ext uri="{FF2B5EF4-FFF2-40B4-BE49-F238E27FC236}">
                      <a16:creationId xmlns:a16="http://schemas.microsoft.com/office/drawing/2014/main" id="{273C9265-094F-6518-8619-6BC974868BF7}"/>
                    </a:ext>
                  </a:extLst>
                </p:cNvPr>
                <p:cNvSpPr/>
                <p:nvPr/>
              </p:nvSpPr>
              <p:spPr>
                <a:xfrm>
                  <a:off x="2057720" y="1324340"/>
                  <a:ext cx="23812" cy="23336"/>
                </a:xfrm>
                <a:custGeom>
                  <a:avLst/>
                  <a:gdLst>
                    <a:gd name="connsiteX0" fmla="*/ 20002 w 23812"/>
                    <a:gd name="connsiteY0" fmla="*/ 23336 h 23336"/>
                    <a:gd name="connsiteX1" fmla="*/ 23813 w 23812"/>
                    <a:gd name="connsiteY1" fmla="*/ 13811 h 23336"/>
                    <a:gd name="connsiteX2" fmla="*/ 20002 w 23812"/>
                    <a:gd name="connsiteY2" fmla="*/ 4286 h 23336"/>
                    <a:gd name="connsiteX3" fmla="*/ 0 w 23812"/>
                    <a:gd name="connsiteY3" fmla="*/ 4286 h 23336"/>
                    <a:gd name="connsiteX4" fmla="*/ 20002 w 23812"/>
                    <a:gd name="connsiteY4" fmla="*/ 23336 h 23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 h="23336">
                      <a:moveTo>
                        <a:pt x="20002" y="23336"/>
                      </a:moveTo>
                      <a:cubicBezTo>
                        <a:pt x="22860" y="20479"/>
                        <a:pt x="23813" y="16669"/>
                        <a:pt x="23813" y="13811"/>
                      </a:cubicBezTo>
                      <a:cubicBezTo>
                        <a:pt x="23813" y="10001"/>
                        <a:pt x="22860" y="6191"/>
                        <a:pt x="20002" y="4286"/>
                      </a:cubicBezTo>
                      <a:cubicBezTo>
                        <a:pt x="14288" y="-1429"/>
                        <a:pt x="5715" y="-1429"/>
                        <a:pt x="0" y="4286"/>
                      </a:cubicBezTo>
                      <a:lnTo>
                        <a:pt x="20002" y="23336"/>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7" name="Freeform 166">
                  <a:extLst>
                    <a:ext uri="{FF2B5EF4-FFF2-40B4-BE49-F238E27FC236}">
                      <a16:creationId xmlns:a16="http://schemas.microsoft.com/office/drawing/2014/main" id="{845C3881-8B34-93DE-A8C0-F2596E9C208D}"/>
                    </a:ext>
                  </a:extLst>
                </p:cNvPr>
                <p:cNvSpPr/>
                <p:nvPr/>
              </p:nvSpPr>
              <p:spPr>
                <a:xfrm>
                  <a:off x="2051052" y="1321007"/>
                  <a:ext cx="2857" cy="2857"/>
                </a:xfrm>
                <a:custGeom>
                  <a:avLst/>
                  <a:gdLst>
                    <a:gd name="connsiteX0" fmla="*/ 0 w 2857"/>
                    <a:gd name="connsiteY0" fmla="*/ 0 h 2857"/>
                    <a:gd name="connsiteX1" fmla="*/ 0 w 2857"/>
                    <a:gd name="connsiteY1" fmla="*/ 0 h 2857"/>
                    <a:gd name="connsiteX2" fmla="*/ 2857 w 2857"/>
                    <a:gd name="connsiteY2" fmla="*/ 2857 h 2857"/>
                  </a:gdLst>
                  <a:ahLst/>
                  <a:cxnLst>
                    <a:cxn ang="0">
                      <a:pos x="connsiteX0" y="connsiteY0"/>
                    </a:cxn>
                    <a:cxn ang="0">
                      <a:pos x="connsiteX1" y="connsiteY1"/>
                    </a:cxn>
                    <a:cxn ang="0">
                      <a:pos x="connsiteX2" y="connsiteY2"/>
                    </a:cxn>
                  </a:cxnLst>
                  <a:rect l="l" t="t" r="r" b="b"/>
                  <a:pathLst>
                    <a:path w="2857" h="2857">
                      <a:moveTo>
                        <a:pt x="0" y="0"/>
                      </a:moveTo>
                      <a:lnTo>
                        <a:pt x="0" y="0"/>
                      </a:lnTo>
                      <a:lnTo>
                        <a:pt x="2857" y="2857"/>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50" name="Freeform 149">
                <a:extLst>
                  <a:ext uri="{FF2B5EF4-FFF2-40B4-BE49-F238E27FC236}">
                    <a16:creationId xmlns:a16="http://schemas.microsoft.com/office/drawing/2014/main" id="{14C45492-792D-6474-08E9-4160CBF53228}"/>
                  </a:ext>
                </a:extLst>
              </p:cNvPr>
              <p:cNvSpPr/>
              <p:nvPr/>
            </p:nvSpPr>
            <p:spPr>
              <a:xfrm>
                <a:off x="2068197" y="1376490"/>
                <a:ext cx="15954" cy="22621"/>
              </a:xfrm>
              <a:custGeom>
                <a:avLst/>
                <a:gdLst>
                  <a:gd name="connsiteX0" fmla="*/ 15240 w 15954"/>
                  <a:gd name="connsiteY0" fmla="*/ 15954 h 22621"/>
                  <a:gd name="connsiteX1" fmla="*/ 15240 w 15954"/>
                  <a:gd name="connsiteY1" fmla="*/ 7382 h 22621"/>
                  <a:gd name="connsiteX2" fmla="*/ 8573 w 15954"/>
                  <a:gd name="connsiteY2" fmla="*/ 714 h 22621"/>
                  <a:gd name="connsiteX3" fmla="*/ 0 w 15954"/>
                  <a:gd name="connsiteY3" fmla="*/ 714 h 22621"/>
                  <a:gd name="connsiteX4" fmla="*/ 0 w 15954"/>
                  <a:gd name="connsiteY4" fmla="*/ 714 h 22621"/>
                  <a:gd name="connsiteX5" fmla="*/ 8573 w 15954"/>
                  <a:gd name="connsiteY5" fmla="*/ 22622 h 22621"/>
                  <a:gd name="connsiteX6" fmla="*/ 15240 w 15954"/>
                  <a:gd name="connsiteY6" fmla="*/ 15954 h 22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54" h="22621">
                    <a:moveTo>
                      <a:pt x="15240" y="15954"/>
                    </a:moveTo>
                    <a:cubicBezTo>
                      <a:pt x="16193" y="13097"/>
                      <a:pt x="16193" y="9287"/>
                      <a:pt x="15240" y="7382"/>
                    </a:cubicBezTo>
                    <a:cubicBezTo>
                      <a:pt x="14288" y="4524"/>
                      <a:pt x="11430" y="1667"/>
                      <a:pt x="8573" y="714"/>
                    </a:cubicBezTo>
                    <a:cubicBezTo>
                      <a:pt x="5715" y="-238"/>
                      <a:pt x="1905" y="-238"/>
                      <a:pt x="0" y="714"/>
                    </a:cubicBezTo>
                    <a:lnTo>
                      <a:pt x="0" y="714"/>
                    </a:lnTo>
                    <a:lnTo>
                      <a:pt x="8573" y="22622"/>
                    </a:lnTo>
                    <a:cubicBezTo>
                      <a:pt x="11430" y="20717"/>
                      <a:pt x="13335" y="18812"/>
                      <a:pt x="15240" y="15954"/>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1" name="Freeform 150">
                <a:extLst>
                  <a:ext uri="{FF2B5EF4-FFF2-40B4-BE49-F238E27FC236}">
                    <a16:creationId xmlns:a16="http://schemas.microsoft.com/office/drawing/2014/main" id="{45612728-3E65-260F-E828-FBC21A4DCC23}"/>
                  </a:ext>
                </a:extLst>
              </p:cNvPr>
              <p:cNvSpPr/>
              <p:nvPr/>
            </p:nvSpPr>
            <p:spPr>
              <a:xfrm>
                <a:off x="2171319" y="1250521"/>
                <a:ext cx="212855" cy="102632"/>
              </a:xfrm>
              <a:custGeom>
                <a:avLst/>
                <a:gdLst>
                  <a:gd name="connsiteX0" fmla="*/ 201677 w 212855"/>
                  <a:gd name="connsiteY0" fmla="*/ 0 h 102632"/>
                  <a:gd name="connsiteX1" fmla="*/ 196915 w 212855"/>
                  <a:gd name="connsiteY1" fmla="*/ 953 h 102632"/>
                  <a:gd name="connsiteX2" fmla="*/ 7368 w 212855"/>
                  <a:gd name="connsiteY2" fmla="*/ 79058 h 102632"/>
                  <a:gd name="connsiteX3" fmla="*/ 700 w 212855"/>
                  <a:gd name="connsiteY3" fmla="*/ 95250 h 102632"/>
                  <a:gd name="connsiteX4" fmla="*/ 7368 w 212855"/>
                  <a:gd name="connsiteY4" fmla="*/ 101918 h 102632"/>
                  <a:gd name="connsiteX5" fmla="*/ 15940 w 212855"/>
                  <a:gd name="connsiteY5" fmla="*/ 101918 h 102632"/>
                  <a:gd name="connsiteX6" fmla="*/ 205488 w 212855"/>
                  <a:gd name="connsiteY6" fmla="*/ 23813 h 102632"/>
                  <a:gd name="connsiteX7" fmla="*/ 212155 w 212855"/>
                  <a:gd name="connsiteY7" fmla="*/ 7620 h 102632"/>
                  <a:gd name="connsiteX8" fmla="*/ 205488 w 212855"/>
                  <a:gd name="connsiteY8" fmla="*/ 953 h 102632"/>
                  <a:gd name="connsiteX9" fmla="*/ 201677 w 212855"/>
                  <a:gd name="connsiteY9" fmla="*/ 0 h 102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2855" h="102632">
                    <a:moveTo>
                      <a:pt x="201677" y="0"/>
                    </a:moveTo>
                    <a:cubicBezTo>
                      <a:pt x="200725" y="0"/>
                      <a:pt x="198820" y="0"/>
                      <a:pt x="196915" y="953"/>
                    </a:cubicBezTo>
                    <a:lnTo>
                      <a:pt x="7368" y="79058"/>
                    </a:lnTo>
                    <a:cubicBezTo>
                      <a:pt x="700" y="81915"/>
                      <a:pt x="-1205" y="88583"/>
                      <a:pt x="700" y="95250"/>
                    </a:cubicBezTo>
                    <a:cubicBezTo>
                      <a:pt x="1652" y="98108"/>
                      <a:pt x="4510" y="100965"/>
                      <a:pt x="7368" y="101918"/>
                    </a:cubicBezTo>
                    <a:cubicBezTo>
                      <a:pt x="10225" y="102870"/>
                      <a:pt x="14035" y="102870"/>
                      <a:pt x="15940" y="101918"/>
                    </a:cubicBezTo>
                    <a:lnTo>
                      <a:pt x="205488" y="23813"/>
                    </a:lnTo>
                    <a:cubicBezTo>
                      <a:pt x="212155" y="20955"/>
                      <a:pt x="214060" y="14288"/>
                      <a:pt x="212155" y="7620"/>
                    </a:cubicBezTo>
                    <a:cubicBezTo>
                      <a:pt x="211202" y="4763"/>
                      <a:pt x="208345" y="1905"/>
                      <a:pt x="205488" y="953"/>
                    </a:cubicBezTo>
                    <a:cubicBezTo>
                      <a:pt x="205488" y="953"/>
                      <a:pt x="203583" y="0"/>
                      <a:pt x="201677"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2" name="Freeform 151">
                <a:extLst>
                  <a:ext uri="{FF2B5EF4-FFF2-40B4-BE49-F238E27FC236}">
                    <a16:creationId xmlns:a16="http://schemas.microsoft.com/office/drawing/2014/main" id="{66DEC5E7-6A17-FC36-A3BA-7DEE1900AF0E}"/>
                  </a:ext>
                </a:extLst>
              </p:cNvPr>
              <p:cNvSpPr/>
              <p:nvPr/>
            </p:nvSpPr>
            <p:spPr>
              <a:xfrm>
                <a:off x="2473262" y="1125744"/>
                <a:ext cx="212869" cy="102631"/>
              </a:xfrm>
              <a:custGeom>
                <a:avLst/>
                <a:gdLst>
                  <a:gd name="connsiteX0" fmla="*/ 201678 w 212869"/>
                  <a:gd name="connsiteY0" fmla="*/ 0 h 102631"/>
                  <a:gd name="connsiteX1" fmla="*/ 196915 w 212869"/>
                  <a:gd name="connsiteY1" fmla="*/ 952 h 102631"/>
                  <a:gd name="connsiteX2" fmla="*/ 7368 w 212869"/>
                  <a:gd name="connsiteY2" fmla="*/ 79057 h 102631"/>
                  <a:gd name="connsiteX3" fmla="*/ 700 w 212869"/>
                  <a:gd name="connsiteY3" fmla="*/ 95250 h 102631"/>
                  <a:gd name="connsiteX4" fmla="*/ 7368 w 212869"/>
                  <a:gd name="connsiteY4" fmla="*/ 101917 h 102631"/>
                  <a:gd name="connsiteX5" fmla="*/ 15940 w 212869"/>
                  <a:gd name="connsiteY5" fmla="*/ 101917 h 102631"/>
                  <a:gd name="connsiteX6" fmla="*/ 205488 w 212869"/>
                  <a:gd name="connsiteY6" fmla="*/ 23813 h 102631"/>
                  <a:gd name="connsiteX7" fmla="*/ 212155 w 212869"/>
                  <a:gd name="connsiteY7" fmla="*/ 17145 h 102631"/>
                  <a:gd name="connsiteX8" fmla="*/ 212155 w 212869"/>
                  <a:gd name="connsiteY8" fmla="*/ 8572 h 102631"/>
                  <a:gd name="connsiteX9" fmla="*/ 205488 w 212869"/>
                  <a:gd name="connsiteY9" fmla="*/ 1905 h 102631"/>
                  <a:gd name="connsiteX10" fmla="*/ 201678 w 212869"/>
                  <a:gd name="connsiteY10"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2869" h="102631">
                    <a:moveTo>
                      <a:pt x="201678" y="0"/>
                    </a:moveTo>
                    <a:cubicBezTo>
                      <a:pt x="200725" y="0"/>
                      <a:pt x="198820" y="0"/>
                      <a:pt x="196915" y="952"/>
                    </a:cubicBezTo>
                    <a:lnTo>
                      <a:pt x="7368" y="79057"/>
                    </a:lnTo>
                    <a:cubicBezTo>
                      <a:pt x="700" y="81915"/>
                      <a:pt x="-1205" y="88582"/>
                      <a:pt x="700" y="95250"/>
                    </a:cubicBezTo>
                    <a:cubicBezTo>
                      <a:pt x="1653" y="98107"/>
                      <a:pt x="4510" y="100965"/>
                      <a:pt x="7368" y="101917"/>
                    </a:cubicBezTo>
                    <a:cubicBezTo>
                      <a:pt x="10225" y="102870"/>
                      <a:pt x="14035" y="102870"/>
                      <a:pt x="15940" y="101917"/>
                    </a:cubicBezTo>
                    <a:lnTo>
                      <a:pt x="205488" y="23813"/>
                    </a:lnTo>
                    <a:cubicBezTo>
                      <a:pt x="208345" y="22860"/>
                      <a:pt x="211203" y="20002"/>
                      <a:pt x="212155" y="17145"/>
                    </a:cubicBezTo>
                    <a:cubicBezTo>
                      <a:pt x="213108" y="14288"/>
                      <a:pt x="213108" y="10477"/>
                      <a:pt x="212155" y="8572"/>
                    </a:cubicBezTo>
                    <a:cubicBezTo>
                      <a:pt x="211203" y="6667"/>
                      <a:pt x="208345" y="2857"/>
                      <a:pt x="205488" y="1905"/>
                    </a:cubicBezTo>
                    <a:cubicBezTo>
                      <a:pt x="204535" y="0"/>
                      <a:pt x="203583" y="0"/>
                      <a:pt x="20167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3" name="Freeform 152">
                <a:extLst>
                  <a:ext uri="{FF2B5EF4-FFF2-40B4-BE49-F238E27FC236}">
                    <a16:creationId xmlns:a16="http://schemas.microsoft.com/office/drawing/2014/main" id="{A31AC0EB-77FC-8702-F4DB-1721F4C24F0F}"/>
                  </a:ext>
                </a:extLst>
              </p:cNvPr>
              <p:cNvSpPr/>
              <p:nvPr/>
            </p:nvSpPr>
            <p:spPr>
              <a:xfrm>
                <a:off x="1676958" y="717374"/>
                <a:ext cx="102393" cy="212855"/>
              </a:xfrm>
              <a:custGeom>
                <a:avLst/>
                <a:gdLst>
                  <a:gd name="connsiteX0" fmla="*/ 78819 w 102393"/>
                  <a:gd name="connsiteY0" fmla="*/ 205488 h 212855"/>
                  <a:gd name="connsiteX1" fmla="*/ 95012 w 102393"/>
                  <a:gd name="connsiteY1" fmla="*/ 212155 h 212855"/>
                  <a:gd name="connsiteX2" fmla="*/ 101679 w 102393"/>
                  <a:gd name="connsiteY2" fmla="*/ 205488 h 212855"/>
                  <a:gd name="connsiteX3" fmla="*/ 101679 w 102393"/>
                  <a:gd name="connsiteY3" fmla="*/ 196915 h 212855"/>
                  <a:gd name="connsiteX4" fmla="*/ 23574 w 102393"/>
                  <a:gd name="connsiteY4" fmla="*/ 7368 h 212855"/>
                  <a:gd name="connsiteX5" fmla="*/ 7382 w 102393"/>
                  <a:gd name="connsiteY5" fmla="*/ 700 h 212855"/>
                  <a:gd name="connsiteX6" fmla="*/ 714 w 102393"/>
                  <a:gd name="connsiteY6" fmla="*/ 7368 h 212855"/>
                  <a:gd name="connsiteX7" fmla="*/ 714 w 102393"/>
                  <a:gd name="connsiteY7" fmla="*/ 15940 h 212855"/>
                  <a:gd name="connsiteX8" fmla="*/ 78819 w 102393"/>
                  <a:gd name="connsiteY8" fmla="*/ 205488 h 21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393" h="212855">
                    <a:moveTo>
                      <a:pt x="78819" y="205488"/>
                    </a:moveTo>
                    <a:cubicBezTo>
                      <a:pt x="81677" y="212155"/>
                      <a:pt x="88344" y="214060"/>
                      <a:pt x="95012" y="212155"/>
                    </a:cubicBezTo>
                    <a:cubicBezTo>
                      <a:pt x="97869" y="211203"/>
                      <a:pt x="100727" y="208345"/>
                      <a:pt x="101679" y="205488"/>
                    </a:cubicBezTo>
                    <a:cubicBezTo>
                      <a:pt x="102632" y="202630"/>
                      <a:pt x="102632" y="198820"/>
                      <a:pt x="101679" y="196915"/>
                    </a:cubicBezTo>
                    <a:lnTo>
                      <a:pt x="23574" y="7368"/>
                    </a:lnTo>
                    <a:cubicBezTo>
                      <a:pt x="20717" y="700"/>
                      <a:pt x="14049" y="-1205"/>
                      <a:pt x="7382" y="700"/>
                    </a:cubicBezTo>
                    <a:cubicBezTo>
                      <a:pt x="4524" y="1653"/>
                      <a:pt x="1667" y="4510"/>
                      <a:pt x="714" y="7368"/>
                    </a:cubicBezTo>
                    <a:cubicBezTo>
                      <a:pt x="-238" y="10225"/>
                      <a:pt x="-238" y="14035"/>
                      <a:pt x="714" y="15940"/>
                    </a:cubicBezTo>
                    <a:lnTo>
                      <a:pt x="78819" y="205488"/>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4" name="Freeform 153">
                <a:extLst>
                  <a:ext uri="{FF2B5EF4-FFF2-40B4-BE49-F238E27FC236}">
                    <a16:creationId xmlns:a16="http://schemas.microsoft.com/office/drawing/2014/main" id="{39AFF370-BE64-2BB5-E643-C2295DD01CE1}"/>
                  </a:ext>
                </a:extLst>
              </p:cNvPr>
              <p:cNvSpPr/>
              <p:nvPr/>
            </p:nvSpPr>
            <p:spPr>
              <a:xfrm>
                <a:off x="1802688" y="1019302"/>
                <a:ext cx="101441" cy="212869"/>
              </a:xfrm>
              <a:custGeom>
                <a:avLst/>
                <a:gdLst>
                  <a:gd name="connsiteX0" fmla="*/ 77867 w 101441"/>
                  <a:gd name="connsiteY0" fmla="*/ 205502 h 212869"/>
                  <a:gd name="connsiteX1" fmla="*/ 94059 w 101441"/>
                  <a:gd name="connsiteY1" fmla="*/ 212169 h 212869"/>
                  <a:gd name="connsiteX2" fmla="*/ 100727 w 101441"/>
                  <a:gd name="connsiteY2" fmla="*/ 205502 h 212869"/>
                  <a:gd name="connsiteX3" fmla="*/ 100727 w 101441"/>
                  <a:gd name="connsiteY3" fmla="*/ 196929 h 212869"/>
                  <a:gd name="connsiteX4" fmla="*/ 22622 w 101441"/>
                  <a:gd name="connsiteY4" fmla="*/ 7382 h 212869"/>
                  <a:gd name="connsiteX5" fmla="*/ 15954 w 101441"/>
                  <a:gd name="connsiteY5" fmla="*/ 714 h 212869"/>
                  <a:gd name="connsiteX6" fmla="*/ 7382 w 101441"/>
                  <a:gd name="connsiteY6" fmla="*/ 714 h 212869"/>
                  <a:gd name="connsiteX7" fmla="*/ 714 w 101441"/>
                  <a:gd name="connsiteY7" fmla="*/ 7382 h 212869"/>
                  <a:gd name="connsiteX8" fmla="*/ 714 w 101441"/>
                  <a:gd name="connsiteY8" fmla="*/ 15954 h 212869"/>
                  <a:gd name="connsiteX9" fmla="*/ 77867 w 101441"/>
                  <a:gd name="connsiteY9" fmla="*/ 205502 h 212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441" h="212869">
                    <a:moveTo>
                      <a:pt x="77867" y="205502"/>
                    </a:moveTo>
                    <a:cubicBezTo>
                      <a:pt x="80724" y="212169"/>
                      <a:pt x="87392" y="214074"/>
                      <a:pt x="94059" y="212169"/>
                    </a:cubicBezTo>
                    <a:cubicBezTo>
                      <a:pt x="96917" y="211217"/>
                      <a:pt x="99774" y="208359"/>
                      <a:pt x="100727" y="205502"/>
                    </a:cubicBezTo>
                    <a:cubicBezTo>
                      <a:pt x="101679" y="202644"/>
                      <a:pt x="101679" y="198834"/>
                      <a:pt x="100727" y="196929"/>
                    </a:cubicBezTo>
                    <a:lnTo>
                      <a:pt x="22622" y="7382"/>
                    </a:lnTo>
                    <a:cubicBezTo>
                      <a:pt x="21670" y="4524"/>
                      <a:pt x="18812" y="1667"/>
                      <a:pt x="15954" y="714"/>
                    </a:cubicBezTo>
                    <a:cubicBezTo>
                      <a:pt x="13097" y="-238"/>
                      <a:pt x="9287" y="-238"/>
                      <a:pt x="7382" y="714"/>
                    </a:cubicBezTo>
                    <a:cubicBezTo>
                      <a:pt x="4524" y="1667"/>
                      <a:pt x="1667" y="4524"/>
                      <a:pt x="714" y="7382"/>
                    </a:cubicBezTo>
                    <a:cubicBezTo>
                      <a:pt x="-238" y="10239"/>
                      <a:pt x="-238" y="14049"/>
                      <a:pt x="714" y="15954"/>
                    </a:cubicBezTo>
                    <a:lnTo>
                      <a:pt x="77867" y="205502"/>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5" name="Freeform 154">
                <a:extLst>
                  <a:ext uri="{FF2B5EF4-FFF2-40B4-BE49-F238E27FC236}">
                    <a16:creationId xmlns:a16="http://schemas.microsoft.com/office/drawing/2014/main" id="{48BB2540-7883-402C-6CD2-3A5693448A25}"/>
                  </a:ext>
                </a:extLst>
              </p:cNvPr>
              <p:cNvSpPr/>
              <p:nvPr/>
            </p:nvSpPr>
            <p:spPr>
              <a:xfrm>
                <a:off x="1920559" y="1320292"/>
                <a:ext cx="28575" cy="18811"/>
              </a:xfrm>
              <a:custGeom>
                <a:avLst/>
                <a:gdLst>
                  <a:gd name="connsiteX0" fmla="*/ 21908 w 28575"/>
                  <a:gd name="connsiteY0" fmla="*/ 714 h 18811"/>
                  <a:gd name="connsiteX1" fmla="*/ 13335 w 28575"/>
                  <a:gd name="connsiteY1" fmla="*/ 714 h 18811"/>
                  <a:gd name="connsiteX2" fmla="*/ 6668 w 28575"/>
                  <a:gd name="connsiteY2" fmla="*/ 7382 h 18811"/>
                  <a:gd name="connsiteX3" fmla="*/ 6668 w 28575"/>
                  <a:gd name="connsiteY3" fmla="*/ 15954 h 18811"/>
                  <a:gd name="connsiteX4" fmla="*/ 0 w 28575"/>
                  <a:gd name="connsiteY4" fmla="*/ 18812 h 18811"/>
                  <a:gd name="connsiteX5" fmla="*/ 0 w 28575"/>
                  <a:gd name="connsiteY5" fmla="*/ 18812 h 18811"/>
                  <a:gd name="connsiteX6" fmla="*/ 28575 w 28575"/>
                  <a:gd name="connsiteY6" fmla="*/ 7382 h 18811"/>
                  <a:gd name="connsiteX7" fmla="*/ 21908 w 28575"/>
                  <a:gd name="connsiteY7" fmla="*/ 714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75" h="18811">
                    <a:moveTo>
                      <a:pt x="21908" y="714"/>
                    </a:moveTo>
                    <a:cubicBezTo>
                      <a:pt x="19050" y="-238"/>
                      <a:pt x="15240" y="-238"/>
                      <a:pt x="13335" y="714"/>
                    </a:cubicBezTo>
                    <a:cubicBezTo>
                      <a:pt x="10478" y="1667"/>
                      <a:pt x="7620" y="4524"/>
                      <a:pt x="6668" y="7382"/>
                    </a:cubicBezTo>
                    <a:cubicBezTo>
                      <a:pt x="5715" y="10239"/>
                      <a:pt x="5715" y="14049"/>
                      <a:pt x="6668" y="15954"/>
                    </a:cubicBezTo>
                    <a:lnTo>
                      <a:pt x="0" y="18812"/>
                    </a:lnTo>
                    <a:lnTo>
                      <a:pt x="0" y="18812"/>
                    </a:lnTo>
                    <a:lnTo>
                      <a:pt x="28575" y="7382"/>
                    </a:lnTo>
                    <a:cubicBezTo>
                      <a:pt x="27623" y="4524"/>
                      <a:pt x="25718" y="1667"/>
                      <a:pt x="21908" y="714"/>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6" name="Freeform 155">
                <a:extLst>
                  <a:ext uri="{FF2B5EF4-FFF2-40B4-BE49-F238E27FC236}">
                    <a16:creationId xmlns:a16="http://schemas.microsoft.com/office/drawing/2014/main" id="{F00D9481-D943-075D-B706-3090460534ED}"/>
                  </a:ext>
                </a:extLst>
              </p:cNvPr>
              <p:cNvSpPr/>
              <p:nvPr/>
            </p:nvSpPr>
            <p:spPr>
              <a:xfrm>
                <a:off x="1266994" y="1125744"/>
                <a:ext cx="213661" cy="102631"/>
              </a:xfrm>
              <a:custGeom>
                <a:avLst/>
                <a:gdLst>
                  <a:gd name="connsiteX0" fmla="*/ 12533 w 213661"/>
                  <a:gd name="connsiteY0" fmla="*/ 0 h 102631"/>
                  <a:gd name="connsiteX1" fmla="*/ 7771 w 213661"/>
                  <a:gd name="connsiteY1" fmla="*/ 952 h 102631"/>
                  <a:gd name="connsiteX2" fmla="*/ 1103 w 213661"/>
                  <a:gd name="connsiteY2" fmla="*/ 7620 h 102631"/>
                  <a:gd name="connsiteX3" fmla="*/ 7771 w 213661"/>
                  <a:gd name="connsiteY3" fmla="*/ 23813 h 102631"/>
                  <a:gd name="connsiteX4" fmla="*/ 197318 w 213661"/>
                  <a:gd name="connsiteY4" fmla="*/ 101917 h 102631"/>
                  <a:gd name="connsiteX5" fmla="*/ 205891 w 213661"/>
                  <a:gd name="connsiteY5" fmla="*/ 101917 h 102631"/>
                  <a:gd name="connsiteX6" fmla="*/ 212558 w 213661"/>
                  <a:gd name="connsiteY6" fmla="*/ 95250 h 102631"/>
                  <a:gd name="connsiteX7" fmla="*/ 205891 w 213661"/>
                  <a:gd name="connsiteY7" fmla="*/ 79057 h 102631"/>
                  <a:gd name="connsiteX8" fmla="*/ 16343 w 213661"/>
                  <a:gd name="connsiteY8" fmla="*/ 952 h 102631"/>
                  <a:gd name="connsiteX9" fmla="*/ 12533 w 213661"/>
                  <a:gd name="connsiteY9"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661" h="102631">
                    <a:moveTo>
                      <a:pt x="12533" y="0"/>
                    </a:moveTo>
                    <a:cubicBezTo>
                      <a:pt x="11581" y="0"/>
                      <a:pt x="9676" y="0"/>
                      <a:pt x="7771" y="952"/>
                    </a:cubicBezTo>
                    <a:cubicBezTo>
                      <a:pt x="4913" y="1905"/>
                      <a:pt x="2056" y="4763"/>
                      <a:pt x="1103" y="7620"/>
                    </a:cubicBezTo>
                    <a:cubicBezTo>
                      <a:pt x="-1754" y="14288"/>
                      <a:pt x="1103" y="20955"/>
                      <a:pt x="7771" y="23813"/>
                    </a:cubicBezTo>
                    <a:lnTo>
                      <a:pt x="197318" y="101917"/>
                    </a:lnTo>
                    <a:cubicBezTo>
                      <a:pt x="200176" y="102870"/>
                      <a:pt x="203986" y="102870"/>
                      <a:pt x="205891" y="101917"/>
                    </a:cubicBezTo>
                    <a:cubicBezTo>
                      <a:pt x="208748" y="100965"/>
                      <a:pt x="211606" y="98107"/>
                      <a:pt x="212558" y="95250"/>
                    </a:cubicBezTo>
                    <a:cubicBezTo>
                      <a:pt x="215416" y="88582"/>
                      <a:pt x="212558" y="81915"/>
                      <a:pt x="205891" y="79057"/>
                    </a:cubicBezTo>
                    <a:lnTo>
                      <a:pt x="16343" y="952"/>
                    </a:lnTo>
                    <a:cubicBezTo>
                      <a:pt x="16343" y="0"/>
                      <a:pt x="14438" y="0"/>
                      <a:pt x="12533"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7" name="Freeform 156">
                <a:extLst>
                  <a:ext uri="{FF2B5EF4-FFF2-40B4-BE49-F238E27FC236}">
                    <a16:creationId xmlns:a16="http://schemas.microsoft.com/office/drawing/2014/main" id="{8982E5D3-FDA5-7B92-4169-593B816119AE}"/>
                  </a:ext>
                </a:extLst>
              </p:cNvPr>
              <p:cNvSpPr/>
              <p:nvPr/>
            </p:nvSpPr>
            <p:spPr>
              <a:xfrm>
                <a:off x="1569325" y="1250521"/>
                <a:ext cx="213272" cy="101679"/>
              </a:xfrm>
              <a:custGeom>
                <a:avLst/>
                <a:gdLst>
                  <a:gd name="connsiteX0" fmla="*/ 12145 w 213272"/>
                  <a:gd name="connsiteY0" fmla="*/ 0 h 101679"/>
                  <a:gd name="connsiteX1" fmla="*/ 7382 w 213272"/>
                  <a:gd name="connsiteY1" fmla="*/ 953 h 101679"/>
                  <a:gd name="connsiteX2" fmla="*/ 714 w 213272"/>
                  <a:gd name="connsiteY2" fmla="*/ 7620 h 101679"/>
                  <a:gd name="connsiteX3" fmla="*/ 714 w 213272"/>
                  <a:gd name="connsiteY3" fmla="*/ 16193 h 101679"/>
                  <a:gd name="connsiteX4" fmla="*/ 7382 w 213272"/>
                  <a:gd name="connsiteY4" fmla="*/ 22860 h 101679"/>
                  <a:gd name="connsiteX5" fmla="*/ 196929 w 213272"/>
                  <a:gd name="connsiteY5" fmla="*/ 100965 h 101679"/>
                  <a:gd name="connsiteX6" fmla="*/ 205502 w 213272"/>
                  <a:gd name="connsiteY6" fmla="*/ 100965 h 101679"/>
                  <a:gd name="connsiteX7" fmla="*/ 212170 w 213272"/>
                  <a:gd name="connsiteY7" fmla="*/ 94298 h 101679"/>
                  <a:gd name="connsiteX8" fmla="*/ 205502 w 213272"/>
                  <a:gd name="connsiteY8" fmla="*/ 78105 h 101679"/>
                  <a:gd name="connsiteX9" fmla="*/ 15954 w 213272"/>
                  <a:gd name="connsiteY9" fmla="*/ 0 h 101679"/>
                  <a:gd name="connsiteX10" fmla="*/ 12145 w 213272"/>
                  <a:gd name="connsiteY10" fmla="*/ 0 h 101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3272" h="101679">
                    <a:moveTo>
                      <a:pt x="12145" y="0"/>
                    </a:moveTo>
                    <a:cubicBezTo>
                      <a:pt x="11192" y="0"/>
                      <a:pt x="9287" y="0"/>
                      <a:pt x="7382" y="953"/>
                    </a:cubicBezTo>
                    <a:cubicBezTo>
                      <a:pt x="4524" y="1905"/>
                      <a:pt x="1667" y="4763"/>
                      <a:pt x="714" y="7620"/>
                    </a:cubicBezTo>
                    <a:cubicBezTo>
                      <a:pt x="-238" y="10478"/>
                      <a:pt x="-238" y="14288"/>
                      <a:pt x="714" y="16193"/>
                    </a:cubicBezTo>
                    <a:cubicBezTo>
                      <a:pt x="1667" y="19050"/>
                      <a:pt x="4524" y="21908"/>
                      <a:pt x="7382" y="22860"/>
                    </a:cubicBezTo>
                    <a:lnTo>
                      <a:pt x="196929" y="100965"/>
                    </a:lnTo>
                    <a:cubicBezTo>
                      <a:pt x="199787" y="101918"/>
                      <a:pt x="203597" y="101918"/>
                      <a:pt x="205502" y="100965"/>
                    </a:cubicBezTo>
                    <a:cubicBezTo>
                      <a:pt x="208359" y="100013"/>
                      <a:pt x="211217" y="97155"/>
                      <a:pt x="212170" y="94298"/>
                    </a:cubicBezTo>
                    <a:cubicBezTo>
                      <a:pt x="215027" y="87630"/>
                      <a:pt x="212170" y="80963"/>
                      <a:pt x="205502" y="78105"/>
                    </a:cubicBezTo>
                    <a:lnTo>
                      <a:pt x="15954" y="0"/>
                    </a:lnTo>
                    <a:cubicBezTo>
                      <a:pt x="15002" y="953"/>
                      <a:pt x="14049" y="0"/>
                      <a:pt x="12145"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8" name="Freeform 157">
                <a:extLst>
                  <a:ext uri="{FF2B5EF4-FFF2-40B4-BE49-F238E27FC236}">
                    <a16:creationId xmlns:a16="http://schemas.microsoft.com/office/drawing/2014/main" id="{13B0B550-741E-F12A-F29E-994D28ADDBAF}"/>
                  </a:ext>
                </a:extLst>
              </p:cNvPr>
              <p:cNvSpPr/>
              <p:nvPr/>
            </p:nvSpPr>
            <p:spPr>
              <a:xfrm>
                <a:off x="1871268" y="1369584"/>
                <a:ext cx="18811" cy="28575"/>
              </a:xfrm>
              <a:custGeom>
                <a:avLst/>
                <a:gdLst>
                  <a:gd name="connsiteX0" fmla="*/ 15954 w 18811"/>
                  <a:gd name="connsiteY0" fmla="*/ 6668 h 28575"/>
                  <a:gd name="connsiteX1" fmla="*/ 7382 w 18811"/>
                  <a:gd name="connsiteY1" fmla="*/ 6668 h 28575"/>
                  <a:gd name="connsiteX2" fmla="*/ 714 w 18811"/>
                  <a:gd name="connsiteY2" fmla="*/ 13335 h 28575"/>
                  <a:gd name="connsiteX3" fmla="*/ 714 w 18811"/>
                  <a:gd name="connsiteY3" fmla="*/ 21908 h 28575"/>
                  <a:gd name="connsiteX4" fmla="*/ 7382 w 18811"/>
                  <a:gd name="connsiteY4" fmla="*/ 28575 h 28575"/>
                  <a:gd name="connsiteX5" fmla="*/ 18812 w 18811"/>
                  <a:gd name="connsiteY5" fmla="*/ 0 h 28575"/>
                  <a:gd name="connsiteX6" fmla="*/ 18812 w 18811"/>
                  <a:gd name="connsiteY6" fmla="*/ 0 h 28575"/>
                  <a:gd name="connsiteX7" fmla="*/ 15954 w 18811"/>
                  <a:gd name="connsiteY7" fmla="*/ 6668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11" h="28575">
                    <a:moveTo>
                      <a:pt x="15954" y="6668"/>
                    </a:moveTo>
                    <a:cubicBezTo>
                      <a:pt x="13097" y="5715"/>
                      <a:pt x="9287" y="5715"/>
                      <a:pt x="7382" y="6668"/>
                    </a:cubicBezTo>
                    <a:cubicBezTo>
                      <a:pt x="4524" y="7620"/>
                      <a:pt x="1667" y="10478"/>
                      <a:pt x="714" y="13335"/>
                    </a:cubicBezTo>
                    <a:cubicBezTo>
                      <a:pt x="-238" y="16193"/>
                      <a:pt x="-238" y="20003"/>
                      <a:pt x="714" y="21908"/>
                    </a:cubicBezTo>
                    <a:cubicBezTo>
                      <a:pt x="1667" y="24765"/>
                      <a:pt x="4524" y="27623"/>
                      <a:pt x="7382" y="28575"/>
                    </a:cubicBezTo>
                    <a:lnTo>
                      <a:pt x="18812" y="0"/>
                    </a:lnTo>
                    <a:lnTo>
                      <a:pt x="18812" y="0"/>
                    </a:lnTo>
                    <a:lnTo>
                      <a:pt x="15954" y="6668"/>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9" name="Freeform 158">
                <a:extLst>
                  <a:ext uri="{FF2B5EF4-FFF2-40B4-BE49-F238E27FC236}">
                    <a16:creationId xmlns:a16="http://schemas.microsoft.com/office/drawing/2014/main" id="{9551BC33-2568-908E-E8B7-87A513C01B7F}"/>
                  </a:ext>
                </a:extLst>
              </p:cNvPr>
              <p:cNvSpPr/>
              <p:nvPr/>
            </p:nvSpPr>
            <p:spPr>
              <a:xfrm>
                <a:off x="2176068" y="717121"/>
                <a:ext cx="101830" cy="213122"/>
              </a:xfrm>
              <a:custGeom>
                <a:avLst/>
                <a:gdLst>
                  <a:gd name="connsiteX0" fmla="*/ 90249 w 101830"/>
                  <a:gd name="connsiteY0" fmla="*/ 0 h 213122"/>
                  <a:gd name="connsiteX1" fmla="*/ 78819 w 101830"/>
                  <a:gd name="connsiteY1" fmla="*/ 7620 h 213122"/>
                  <a:gd name="connsiteX2" fmla="*/ 714 w 101830"/>
                  <a:gd name="connsiteY2" fmla="*/ 197168 h 213122"/>
                  <a:gd name="connsiteX3" fmla="*/ 714 w 101830"/>
                  <a:gd name="connsiteY3" fmla="*/ 205740 h 213122"/>
                  <a:gd name="connsiteX4" fmla="*/ 7382 w 101830"/>
                  <a:gd name="connsiteY4" fmla="*/ 212408 h 213122"/>
                  <a:gd name="connsiteX5" fmla="*/ 15954 w 101830"/>
                  <a:gd name="connsiteY5" fmla="*/ 212408 h 213122"/>
                  <a:gd name="connsiteX6" fmla="*/ 22622 w 101830"/>
                  <a:gd name="connsiteY6" fmla="*/ 205740 h 213122"/>
                  <a:gd name="connsiteX7" fmla="*/ 100727 w 101830"/>
                  <a:gd name="connsiteY7" fmla="*/ 16193 h 213122"/>
                  <a:gd name="connsiteX8" fmla="*/ 94059 w 101830"/>
                  <a:gd name="connsiteY8" fmla="*/ 0 h 213122"/>
                  <a:gd name="connsiteX9" fmla="*/ 90249 w 101830"/>
                  <a:gd name="connsiteY9" fmla="*/ 0 h 213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830" h="213122">
                    <a:moveTo>
                      <a:pt x="90249" y="0"/>
                    </a:moveTo>
                    <a:cubicBezTo>
                      <a:pt x="85487" y="0"/>
                      <a:pt x="81677" y="2858"/>
                      <a:pt x="78819" y="7620"/>
                    </a:cubicBezTo>
                    <a:lnTo>
                      <a:pt x="714" y="197168"/>
                    </a:lnTo>
                    <a:cubicBezTo>
                      <a:pt x="-238" y="200025"/>
                      <a:pt x="-238" y="203835"/>
                      <a:pt x="714" y="205740"/>
                    </a:cubicBezTo>
                    <a:cubicBezTo>
                      <a:pt x="1667" y="208598"/>
                      <a:pt x="4524" y="211455"/>
                      <a:pt x="7382" y="212408"/>
                    </a:cubicBezTo>
                    <a:cubicBezTo>
                      <a:pt x="10239" y="213360"/>
                      <a:pt x="14049" y="213360"/>
                      <a:pt x="15954" y="212408"/>
                    </a:cubicBezTo>
                    <a:cubicBezTo>
                      <a:pt x="18812" y="211455"/>
                      <a:pt x="21669" y="208598"/>
                      <a:pt x="22622" y="205740"/>
                    </a:cubicBezTo>
                    <a:lnTo>
                      <a:pt x="100727" y="16193"/>
                    </a:lnTo>
                    <a:cubicBezTo>
                      <a:pt x="103584" y="9525"/>
                      <a:pt x="100727" y="2858"/>
                      <a:pt x="94059" y="0"/>
                    </a:cubicBezTo>
                    <a:cubicBezTo>
                      <a:pt x="93107" y="0"/>
                      <a:pt x="92154" y="0"/>
                      <a:pt x="90249"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0" name="Freeform 159">
                <a:extLst>
                  <a:ext uri="{FF2B5EF4-FFF2-40B4-BE49-F238E27FC236}">
                    <a16:creationId xmlns:a16="http://schemas.microsoft.com/office/drawing/2014/main" id="{84AE5820-678E-50C9-7817-C19065099A71}"/>
                  </a:ext>
                </a:extLst>
              </p:cNvPr>
              <p:cNvSpPr/>
              <p:nvPr/>
            </p:nvSpPr>
            <p:spPr>
              <a:xfrm>
                <a:off x="2050901" y="1019064"/>
                <a:ext cx="102782" cy="214463"/>
              </a:xfrm>
              <a:custGeom>
                <a:avLst/>
                <a:gdLst>
                  <a:gd name="connsiteX0" fmla="*/ 90638 w 102782"/>
                  <a:gd name="connsiteY0" fmla="*/ 0 h 214463"/>
                  <a:gd name="connsiteX1" fmla="*/ 85876 w 102782"/>
                  <a:gd name="connsiteY1" fmla="*/ 953 h 214463"/>
                  <a:gd name="connsiteX2" fmla="*/ 79208 w 102782"/>
                  <a:gd name="connsiteY2" fmla="*/ 7620 h 214463"/>
                  <a:gd name="connsiteX3" fmla="*/ 1103 w 102782"/>
                  <a:gd name="connsiteY3" fmla="*/ 197168 h 214463"/>
                  <a:gd name="connsiteX4" fmla="*/ 7771 w 102782"/>
                  <a:gd name="connsiteY4" fmla="*/ 213360 h 214463"/>
                  <a:gd name="connsiteX5" fmla="*/ 23963 w 102782"/>
                  <a:gd name="connsiteY5" fmla="*/ 206693 h 214463"/>
                  <a:gd name="connsiteX6" fmla="*/ 102069 w 102782"/>
                  <a:gd name="connsiteY6" fmla="*/ 17145 h 214463"/>
                  <a:gd name="connsiteX7" fmla="*/ 102069 w 102782"/>
                  <a:gd name="connsiteY7" fmla="*/ 8572 h 214463"/>
                  <a:gd name="connsiteX8" fmla="*/ 95401 w 102782"/>
                  <a:gd name="connsiteY8" fmla="*/ 1905 h 214463"/>
                  <a:gd name="connsiteX9" fmla="*/ 90638 w 102782"/>
                  <a:gd name="connsiteY9" fmla="*/ 0 h 214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82" h="214463">
                    <a:moveTo>
                      <a:pt x="90638" y="0"/>
                    </a:moveTo>
                    <a:cubicBezTo>
                      <a:pt x="89686" y="0"/>
                      <a:pt x="87781" y="0"/>
                      <a:pt x="85876" y="953"/>
                    </a:cubicBezTo>
                    <a:cubicBezTo>
                      <a:pt x="83019" y="1905"/>
                      <a:pt x="80161" y="4763"/>
                      <a:pt x="79208" y="7620"/>
                    </a:cubicBezTo>
                    <a:lnTo>
                      <a:pt x="1103" y="197168"/>
                    </a:lnTo>
                    <a:cubicBezTo>
                      <a:pt x="-1754" y="203835"/>
                      <a:pt x="1103" y="210503"/>
                      <a:pt x="7771" y="213360"/>
                    </a:cubicBezTo>
                    <a:cubicBezTo>
                      <a:pt x="14438" y="216218"/>
                      <a:pt x="21106" y="213360"/>
                      <a:pt x="23963" y="206693"/>
                    </a:cubicBezTo>
                    <a:lnTo>
                      <a:pt x="102069" y="17145"/>
                    </a:lnTo>
                    <a:cubicBezTo>
                      <a:pt x="103021" y="14288"/>
                      <a:pt x="103021" y="10478"/>
                      <a:pt x="102069" y="8572"/>
                    </a:cubicBezTo>
                    <a:cubicBezTo>
                      <a:pt x="101116" y="6668"/>
                      <a:pt x="98258" y="2857"/>
                      <a:pt x="95401" y="1905"/>
                    </a:cubicBezTo>
                    <a:cubicBezTo>
                      <a:pt x="93496" y="0"/>
                      <a:pt x="92544" y="0"/>
                      <a:pt x="9063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1" name="Freeform 160">
                <a:extLst>
                  <a:ext uri="{FF2B5EF4-FFF2-40B4-BE49-F238E27FC236}">
                    <a16:creationId xmlns:a16="http://schemas.microsoft.com/office/drawing/2014/main" id="{B8DE90DF-4470-D904-68AD-6D789E36A085}"/>
                  </a:ext>
                </a:extLst>
              </p:cNvPr>
              <p:cNvSpPr/>
              <p:nvPr/>
            </p:nvSpPr>
            <p:spPr>
              <a:xfrm>
                <a:off x="2005332" y="1320292"/>
                <a:ext cx="27622" cy="18811"/>
              </a:xfrm>
              <a:custGeom>
                <a:avLst/>
                <a:gdLst>
                  <a:gd name="connsiteX0" fmla="*/ 21907 w 27622"/>
                  <a:gd name="connsiteY0" fmla="*/ 16907 h 18811"/>
                  <a:gd name="connsiteX1" fmla="*/ 15240 w 27622"/>
                  <a:gd name="connsiteY1" fmla="*/ 714 h 18811"/>
                  <a:gd name="connsiteX2" fmla="*/ 6667 w 27622"/>
                  <a:gd name="connsiteY2" fmla="*/ 714 h 18811"/>
                  <a:gd name="connsiteX3" fmla="*/ 0 w 27622"/>
                  <a:gd name="connsiteY3" fmla="*/ 7382 h 18811"/>
                  <a:gd name="connsiteX4" fmla="*/ 27622 w 27622"/>
                  <a:gd name="connsiteY4" fmla="*/ 18812 h 18811"/>
                  <a:gd name="connsiteX5" fmla="*/ 21907 w 27622"/>
                  <a:gd name="connsiteY5" fmla="*/ 16907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 h="18811">
                    <a:moveTo>
                      <a:pt x="21907" y="16907"/>
                    </a:moveTo>
                    <a:cubicBezTo>
                      <a:pt x="24765" y="10239"/>
                      <a:pt x="21907" y="3572"/>
                      <a:pt x="15240" y="714"/>
                    </a:cubicBezTo>
                    <a:cubicBezTo>
                      <a:pt x="12382" y="-238"/>
                      <a:pt x="8572" y="-238"/>
                      <a:pt x="6667" y="714"/>
                    </a:cubicBezTo>
                    <a:cubicBezTo>
                      <a:pt x="3810" y="1667"/>
                      <a:pt x="952" y="4524"/>
                      <a:pt x="0" y="7382"/>
                    </a:cubicBezTo>
                    <a:lnTo>
                      <a:pt x="27622" y="18812"/>
                    </a:lnTo>
                    <a:lnTo>
                      <a:pt x="21907" y="16907"/>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2" name="Freeform 161">
                <a:extLst>
                  <a:ext uri="{FF2B5EF4-FFF2-40B4-BE49-F238E27FC236}">
                    <a16:creationId xmlns:a16="http://schemas.microsoft.com/office/drawing/2014/main" id="{EFB28557-3B6B-034D-BBBD-2BDBF30353E5}"/>
                  </a:ext>
                </a:extLst>
              </p:cNvPr>
              <p:cNvSpPr/>
              <p:nvPr/>
            </p:nvSpPr>
            <p:spPr>
              <a:xfrm>
                <a:off x="1176657" y="1076214"/>
                <a:ext cx="28575" cy="28575"/>
              </a:xfrm>
              <a:custGeom>
                <a:avLst/>
                <a:gdLst>
                  <a:gd name="connsiteX0" fmla="*/ 28575 w 28575"/>
                  <a:gd name="connsiteY0" fmla="*/ 14288 h 28575"/>
                  <a:gd name="connsiteX1" fmla="*/ 14287 w 28575"/>
                  <a:gd name="connsiteY1" fmla="*/ 28575 h 28575"/>
                  <a:gd name="connsiteX2" fmla="*/ 0 w 28575"/>
                  <a:gd name="connsiteY2" fmla="*/ 14288 h 28575"/>
                  <a:gd name="connsiteX3" fmla="*/ 14287 w 28575"/>
                  <a:gd name="connsiteY3" fmla="*/ 0 h 28575"/>
                  <a:gd name="connsiteX4" fmla="*/ 28575 w 28575"/>
                  <a:gd name="connsiteY4" fmla="*/ 14288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8575" y="14288"/>
                    </a:moveTo>
                    <a:cubicBezTo>
                      <a:pt x="28575" y="22178"/>
                      <a:pt x="22178" y="28575"/>
                      <a:pt x="14287" y="28575"/>
                    </a:cubicBezTo>
                    <a:cubicBezTo>
                      <a:pt x="6397" y="28575"/>
                      <a:pt x="0" y="22178"/>
                      <a:pt x="0" y="14288"/>
                    </a:cubicBezTo>
                    <a:cubicBezTo>
                      <a:pt x="0" y="6397"/>
                      <a:pt x="6397" y="0"/>
                      <a:pt x="14287" y="0"/>
                    </a:cubicBezTo>
                    <a:cubicBezTo>
                      <a:pt x="22178" y="0"/>
                      <a:pt x="28575" y="6397"/>
                      <a:pt x="28575" y="14288"/>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3" name="Freeform 162">
                <a:extLst>
                  <a:ext uri="{FF2B5EF4-FFF2-40B4-BE49-F238E27FC236}">
                    <a16:creationId xmlns:a16="http://schemas.microsoft.com/office/drawing/2014/main" id="{048716E7-131A-FC47-098D-1D9FA44ACC1C}"/>
                  </a:ext>
                </a:extLst>
              </p:cNvPr>
              <p:cNvSpPr/>
              <p:nvPr/>
            </p:nvSpPr>
            <p:spPr>
              <a:xfrm>
                <a:off x="1640524" y="619967"/>
                <a:ext cx="28575" cy="29051"/>
              </a:xfrm>
              <a:custGeom>
                <a:avLst/>
                <a:gdLst>
                  <a:gd name="connsiteX0" fmla="*/ 14288 w 28575"/>
                  <a:gd name="connsiteY0" fmla="*/ 0 h 29051"/>
                  <a:gd name="connsiteX1" fmla="*/ 3810 w 28575"/>
                  <a:gd name="connsiteY1" fmla="*/ 3810 h 29051"/>
                  <a:gd name="connsiteX2" fmla="*/ 0 w 28575"/>
                  <a:gd name="connsiteY2" fmla="*/ 14288 h 29051"/>
                  <a:gd name="connsiteX3" fmla="*/ 3810 w 28575"/>
                  <a:gd name="connsiteY3" fmla="*/ 24765 h 29051"/>
                  <a:gd name="connsiteX4" fmla="*/ 24765 w 28575"/>
                  <a:gd name="connsiteY4" fmla="*/ 24765 h 29051"/>
                  <a:gd name="connsiteX5" fmla="*/ 24765 w 28575"/>
                  <a:gd name="connsiteY5" fmla="*/ 24765 h 29051"/>
                  <a:gd name="connsiteX6" fmla="*/ 28575 w 28575"/>
                  <a:gd name="connsiteY6" fmla="*/ 14288 h 29051"/>
                  <a:gd name="connsiteX7" fmla="*/ 24765 w 28575"/>
                  <a:gd name="connsiteY7" fmla="*/ 3810 h 29051"/>
                  <a:gd name="connsiteX8" fmla="*/ 14288 w 28575"/>
                  <a:gd name="connsiteY8" fmla="*/ 0 h 29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75" h="29051">
                    <a:moveTo>
                      <a:pt x="14288" y="0"/>
                    </a:moveTo>
                    <a:cubicBezTo>
                      <a:pt x="10478" y="0"/>
                      <a:pt x="6668" y="953"/>
                      <a:pt x="3810" y="3810"/>
                    </a:cubicBezTo>
                    <a:cubicBezTo>
                      <a:pt x="953" y="6667"/>
                      <a:pt x="0" y="10478"/>
                      <a:pt x="0" y="14288"/>
                    </a:cubicBezTo>
                    <a:cubicBezTo>
                      <a:pt x="0" y="18097"/>
                      <a:pt x="953" y="21907"/>
                      <a:pt x="3810" y="24765"/>
                    </a:cubicBezTo>
                    <a:cubicBezTo>
                      <a:pt x="9525" y="30480"/>
                      <a:pt x="19050" y="30480"/>
                      <a:pt x="24765" y="24765"/>
                    </a:cubicBezTo>
                    <a:lnTo>
                      <a:pt x="24765" y="24765"/>
                    </a:lnTo>
                    <a:cubicBezTo>
                      <a:pt x="27622" y="21907"/>
                      <a:pt x="28575" y="18097"/>
                      <a:pt x="28575" y="14288"/>
                    </a:cubicBezTo>
                    <a:cubicBezTo>
                      <a:pt x="28575" y="10478"/>
                      <a:pt x="27622" y="6667"/>
                      <a:pt x="24765" y="3810"/>
                    </a:cubicBezTo>
                    <a:cubicBezTo>
                      <a:pt x="21908" y="953"/>
                      <a:pt x="17145"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4" name="Freeform 163">
                <a:extLst>
                  <a:ext uri="{FF2B5EF4-FFF2-40B4-BE49-F238E27FC236}">
                    <a16:creationId xmlns:a16="http://schemas.microsoft.com/office/drawing/2014/main" id="{9DD32AF7-6DDD-6E01-BC7E-597C6E156CBF}"/>
                  </a:ext>
                </a:extLst>
              </p:cNvPr>
              <p:cNvSpPr/>
              <p:nvPr/>
            </p:nvSpPr>
            <p:spPr>
              <a:xfrm>
                <a:off x="2290130" y="624729"/>
                <a:ext cx="29527" cy="29527"/>
              </a:xfrm>
              <a:custGeom>
                <a:avLst/>
                <a:gdLst>
                  <a:gd name="connsiteX0" fmla="*/ 14288 w 29527"/>
                  <a:gd name="connsiteY0" fmla="*/ 0 h 29527"/>
                  <a:gd name="connsiteX1" fmla="*/ 0 w 29527"/>
                  <a:gd name="connsiteY1" fmla="*/ 14288 h 29527"/>
                  <a:gd name="connsiteX2" fmla="*/ 14288 w 29527"/>
                  <a:gd name="connsiteY2" fmla="*/ 29528 h 29527"/>
                  <a:gd name="connsiteX3" fmla="*/ 24765 w 29527"/>
                  <a:gd name="connsiteY3" fmla="*/ 25717 h 29527"/>
                  <a:gd name="connsiteX4" fmla="*/ 29528 w 29527"/>
                  <a:gd name="connsiteY4" fmla="*/ 15240 h 29527"/>
                  <a:gd name="connsiteX5" fmla="*/ 14288 w 29527"/>
                  <a:gd name="connsiteY5" fmla="*/ 0 h 29527"/>
                  <a:gd name="connsiteX6" fmla="*/ 14288 w 29527"/>
                  <a:gd name="connsiteY6"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527" h="29527">
                    <a:moveTo>
                      <a:pt x="14288" y="0"/>
                    </a:moveTo>
                    <a:cubicBezTo>
                      <a:pt x="5715" y="0"/>
                      <a:pt x="0" y="6667"/>
                      <a:pt x="0" y="14288"/>
                    </a:cubicBezTo>
                    <a:cubicBezTo>
                      <a:pt x="0" y="21907"/>
                      <a:pt x="6667" y="28575"/>
                      <a:pt x="14288" y="29528"/>
                    </a:cubicBezTo>
                    <a:cubicBezTo>
                      <a:pt x="18097" y="29528"/>
                      <a:pt x="21907" y="28575"/>
                      <a:pt x="24765" y="25717"/>
                    </a:cubicBezTo>
                    <a:cubicBezTo>
                      <a:pt x="27622" y="22860"/>
                      <a:pt x="29528" y="19050"/>
                      <a:pt x="29528" y="15240"/>
                    </a:cubicBezTo>
                    <a:cubicBezTo>
                      <a:pt x="29528" y="6667"/>
                      <a:pt x="22860" y="0"/>
                      <a:pt x="14288" y="0"/>
                    </a:cubicBezTo>
                    <a:cubicBezTo>
                      <a:pt x="15240" y="0"/>
                      <a:pt x="15240" y="0"/>
                      <a:pt x="14288"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5" name="Freeform 164">
                <a:extLst>
                  <a:ext uri="{FF2B5EF4-FFF2-40B4-BE49-F238E27FC236}">
                    <a16:creationId xmlns:a16="http://schemas.microsoft.com/office/drawing/2014/main" id="{A81CCFD0-BBC6-A5BF-C891-791A6EAD8D75}"/>
                  </a:ext>
                </a:extLst>
              </p:cNvPr>
              <p:cNvSpPr/>
              <p:nvPr/>
            </p:nvSpPr>
            <p:spPr>
              <a:xfrm>
                <a:off x="2748282" y="1085739"/>
                <a:ext cx="29527" cy="29527"/>
              </a:xfrm>
              <a:custGeom>
                <a:avLst/>
                <a:gdLst>
                  <a:gd name="connsiteX0" fmla="*/ 15240 w 29527"/>
                  <a:gd name="connsiteY0" fmla="*/ 0 h 29527"/>
                  <a:gd name="connsiteX1" fmla="*/ 4763 w 29527"/>
                  <a:gd name="connsiteY1" fmla="*/ 3810 h 29527"/>
                  <a:gd name="connsiteX2" fmla="*/ 0 w 29527"/>
                  <a:gd name="connsiteY2" fmla="*/ 14288 h 29527"/>
                  <a:gd name="connsiteX3" fmla="*/ 3810 w 29527"/>
                  <a:gd name="connsiteY3" fmla="*/ 24765 h 29527"/>
                  <a:gd name="connsiteX4" fmla="*/ 14288 w 29527"/>
                  <a:gd name="connsiteY4" fmla="*/ 29528 h 29527"/>
                  <a:gd name="connsiteX5" fmla="*/ 24765 w 29527"/>
                  <a:gd name="connsiteY5" fmla="*/ 25718 h 29527"/>
                  <a:gd name="connsiteX6" fmla="*/ 29527 w 29527"/>
                  <a:gd name="connsiteY6" fmla="*/ 15240 h 29527"/>
                  <a:gd name="connsiteX7" fmla="*/ 25717 w 29527"/>
                  <a:gd name="connsiteY7" fmla="*/ 4763 h 29527"/>
                  <a:gd name="connsiteX8" fmla="*/ 15240 w 29527"/>
                  <a:gd name="connsiteY8" fmla="*/ 0 h 29527"/>
                  <a:gd name="connsiteX9" fmla="*/ 15240 w 29527"/>
                  <a:gd name="connsiteY9"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27" h="29527">
                    <a:moveTo>
                      <a:pt x="15240" y="0"/>
                    </a:moveTo>
                    <a:cubicBezTo>
                      <a:pt x="11430" y="0"/>
                      <a:pt x="7620" y="953"/>
                      <a:pt x="4763" y="3810"/>
                    </a:cubicBezTo>
                    <a:cubicBezTo>
                      <a:pt x="1905" y="6668"/>
                      <a:pt x="0" y="10478"/>
                      <a:pt x="0" y="14288"/>
                    </a:cubicBezTo>
                    <a:cubicBezTo>
                      <a:pt x="0" y="18097"/>
                      <a:pt x="952" y="21907"/>
                      <a:pt x="3810" y="24765"/>
                    </a:cubicBezTo>
                    <a:cubicBezTo>
                      <a:pt x="6667" y="27622"/>
                      <a:pt x="10477" y="29528"/>
                      <a:pt x="14288" y="29528"/>
                    </a:cubicBezTo>
                    <a:cubicBezTo>
                      <a:pt x="18097" y="29528"/>
                      <a:pt x="21907" y="28575"/>
                      <a:pt x="24765" y="25718"/>
                    </a:cubicBezTo>
                    <a:cubicBezTo>
                      <a:pt x="27622" y="22860"/>
                      <a:pt x="29527" y="19050"/>
                      <a:pt x="29527" y="15240"/>
                    </a:cubicBezTo>
                    <a:cubicBezTo>
                      <a:pt x="29527" y="11430"/>
                      <a:pt x="28575" y="7620"/>
                      <a:pt x="25717" y="4763"/>
                    </a:cubicBezTo>
                    <a:cubicBezTo>
                      <a:pt x="23813" y="1905"/>
                      <a:pt x="19050" y="0"/>
                      <a:pt x="15240" y="0"/>
                    </a:cubicBezTo>
                    <a:cubicBezTo>
                      <a:pt x="16192" y="0"/>
                      <a:pt x="16192" y="0"/>
                      <a:pt x="15240" y="0"/>
                    </a:cubicBez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sp>
        <p:nvSpPr>
          <p:cNvPr id="110" name="TextBox 109">
            <a:extLst>
              <a:ext uri="{FF2B5EF4-FFF2-40B4-BE49-F238E27FC236}">
                <a16:creationId xmlns:a16="http://schemas.microsoft.com/office/drawing/2014/main" id="{D952984D-C68E-463D-30BC-229346D5DD88}"/>
              </a:ext>
            </a:extLst>
          </p:cNvPr>
          <p:cNvSpPr txBox="1"/>
          <p:nvPr/>
        </p:nvSpPr>
        <p:spPr>
          <a:xfrm>
            <a:off x="804044" y="1460701"/>
            <a:ext cx="5120640" cy="1569660"/>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Products / Services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Three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981569" y="1460701"/>
            <a:ext cx="4866912" cy="1169551"/>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Target Market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Three</a:t>
            </a:r>
            <a:endParaRPr lang="en-US" sz="1600" dirty="0">
              <a:solidFill>
                <a:sysClr val="windowText" lastClr="000000"/>
              </a:solidFill>
            </a:endParaRPr>
          </a:p>
        </p:txBody>
      </p:sp>
      <p:sp>
        <p:nvSpPr>
          <p:cNvPr id="109" name="TextBox 108">
            <a:extLst>
              <a:ext uri="{FF2B5EF4-FFF2-40B4-BE49-F238E27FC236}">
                <a16:creationId xmlns:a16="http://schemas.microsoft.com/office/drawing/2014/main" id="{C9C8D993-8400-190D-92CF-6A72C97F55FD}"/>
              </a:ext>
            </a:extLst>
          </p:cNvPr>
          <p:cNvSpPr txBox="1"/>
          <p:nvPr/>
        </p:nvSpPr>
        <p:spPr>
          <a:xfrm>
            <a:off x="813404" y="4607047"/>
            <a:ext cx="5120640" cy="1169551"/>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Market Analysis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981569" y="4607047"/>
            <a:ext cx="4849819" cy="738664"/>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Competition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3630390"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INDUSTRY ANALYSIS</a:t>
            </a:r>
          </a:p>
        </p:txBody>
      </p:sp>
    </p:spTree>
    <p:extLst>
      <p:ext uri="{BB962C8B-B14F-4D97-AF65-F5344CB8AC3E}">
        <p14:creationId xmlns:p14="http://schemas.microsoft.com/office/powerpoint/2010/main" val="120975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2390</TotalTime>
  <Words>126</Words>
  <Application>Microsoft Macintosh PowerPoint</Application>
  <PresentationFormat>Widescreen</PresentationFormat>
  <Paragraphs>18</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52</cp:revision>
  <cp:lastPrinted>2020-08-31T22:23:58Z</cp:lastPrinted>
  <dcterms:created xsi:type="dcterms:W3CDTF">2021-07-07T23:54:57Z</dcterms:created>
  <dcterms:modified xsi:type="dcterms:W3CDTF">2023-08-05T19:25:31Z</dcterms:modified>
</cp:coreProperties>
</file>