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2"/>
  </p:notesMasterIdLst>
  <p:sldIdLst>
    <p:sldId id="342" r:id="rId2"/>
    <p:sldId id="344" r:id="rId3"/>
    <p:sldId id="345" r:id="rId4"/>
    <p:sldId id="346" r:id="rId5"/>
    <p:sldId id="347" r:id="rId6"/>
    <p:sldId id="348" r:id="rId7"/>
    <p:sldId id="349" r:id="rId8"/>
    <p:sldId id="350" r:id="rId9"/>
    <p:sldId id="351" r:id="rId10"/>
    <p:sldId id="352" r:id="rId11"/>
    <p:sldId id="353" r:id="rId12"/>
    <p:sldId id="354" r:id="rId13"/>
    <p:sldId id="355" r:id="rId14"/>
    <p:sldId id="356" r:id="rId15"/>
    <p:sldId id="357" r:id="rId16"/>
    <p:sldId id="358" r:id="rId17"/>
    <p:sldId id="359" r:id="rId18"/>
    <p:sldId id="360" r:id="rId19"/>
    <p:sldId id="343" r:id="rId20"/>
    <p:sldId id="295"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A622"/>
    <a:srgbClr val="F10002"/>
    <a:srgbClr val="FFC0E3"/>
    <a:srgbClr val="00E7F2"/>
    <a:srgbClr val="00BD32"/>
    <a:srgbClr val="5B7191"/>
    <a:srgbClr val="EAEEF3"/>
    <a:srgbClr val="CE1D02"/>
    <a:srgbClr val="E3EAF6"/>
    <a:srgbClr val="CDD5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AD989C5-AE5C-494F-BC98-DE85A6E5FA1A}" v="2" dt="2023-07-16T15:36:27.67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08" autoAdjust="0"/>
    <p:restoredTop sz="86447"/>
  </p:normalViewPr>
  <p:slideViewPr>
    <p:cSldViewPr snapToGrid="0" snapToObjects="1">
      <p:cViewPr varScale="1">
        <p:scale>
          <a:sx n="128" d="100"/>
          <a:sy n="128" d="100"/>
        </p:scale>
        <p:origin x="544" y="176"/>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_rels/viewProps.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slide" Target="slides/slide19.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0AD989C5-AE5C-494F-BC98-DE85A6E5FA1A}"/>
    <pc:docChg chg="undo custSel modSld">
      <pc:chgData name="Bess Dunlevy" userId="dd4b9a8537dbe9d0" providerId="LiveId" clId="{0AD989C5-AE5C-494F-BC98-DE85A6E5FA1A}" dt="2023-07-16T16:08:50.612" v="106"/>
      <pc:docMkLst>
        <pc:docMk/>
      </pc:docMkLst>
      <pc:sldChg chg="addSp delSp modSp mod">
        <pc:chgData name="Bess Dunlevy" userId="dd4b9a8537dbe9d0" providerId="LiveId" clId="{0AD989C5-AE5C-494F-BC98-DE85A6E5FA1A}" dt="2023-07-16T15:36:27.672" v="34"/>
        <pc:sldMkLst>
          <pc:docMk/>
          <pc:sldMk cId="1925317832" sldId="342"/>
        </pc:sldMkLst>
        <pc:spChg chg="mod">
          <ac:chgData name="Bess Dunlevy" userId="dd4b9a8537dbe9d0" providerId="LiveId" clId="{0AD989C5-AE5C-494F-BC98-DE85A6E5FA1A}" dt="2023-07-16T15:36:20.556" v="32"/>
          <ac:spMkLst>
            <pc:docMk/>
            <pc:sldMk cId="1925317832" sldId="342"/>
            <ac:spMk id="2" creationId="{7C5F649A-21D3-4946-B06E-8A79DDA0D00E}"/>
          </ac:spMkLst>
        </pc:spChg>
        <pc:graphicFrameChg chg="add mod">
          <ac:chgData name="Bess Dunlevy" userId="dd4b9a8537dbe9d0" providerId="LiveId" clId="{0AD989C5-AE5C-494F-BC98-DE85A6E5FA1A}" dt="2023-07-16T15:36:27.672" v="34"/>
          <ac:graphicFrameMkLst>
            <pc:docMk/>
            <pc:sldMk cId="1925317832" sldId="342"/>
            <ac:graphicFrameMk id="3" creationId="{A9BEF70A-C93B-0AD9-914A-24F44D19F9CD}"/>
          </ac:graphicFrameMkLst>
        </pc:graphicFrameChg>
        <pc:graphicFrameChg chg="del modGraphic">
          <ac:chgData name="Bess Dunlevy" userId="dd4b9a8537dbe9d0" providerId="LiveId" clId="{0AD989C5-AE5C-494F-BC98-DE85A6E5FA1A}" dt="2023-07-16T15:36:23.860" v="33" actId="478"/>
          <ac:graphicFrameMkLst>
            <pc:docMk/>
            <pc:sldMk cId="1925317832" sldId="342"/>
            <ac:graphicFrameMk id="7" creationId="{08589401-9ED7-F16F-9BDE-B8B951D255C4}"/>
          </ac:graphicFrameMkLst>
        </pc:graphicFrameChg>
        <pc:picChg chg="del mod">
          <ac:chgData name="Bess Dunlevy" userId="dd4b9a8537dbe9d0" providerId="LiveId" clId="{0AD989C5-AE5C-494F-BC98-DE85A6E5FA1A}" dt="2023-07-16T15:33:34.603" v="3" actId="478"/>
          <ac:picMkLst>
            <pc:docMk/>
            <pc:sldMk cId="1925317832" sldId="342"/>
            <ac:picMk id="3" creationId="{FBCBA829-26D7-6A2A-61F1-240432D366CA}"/>
          </ac:picMkLst>
        </pc:picChg>
        <pc:picChg chg="add mod">
          <ac:chgData name="Bess Dunlevy" userId="dd4b9a8537dbe9d0" providerId="LiveId" clId="{0AD989C5-AE5C-494F-BC98-DE85A6E5FA1A}" dt="2023-07-16T15:33:40.489" v="5" actId="1076"/>
          <ac:picMkLst>
            <pc:docMk/>
            <pc:sldMk cId="1925317832" sldId="342"/>
            <ac:picMk id="6" creationId="{0E1BDA0C-2F8E-C386-B9BA-26250F579ACC}"/>
          </ac:picMkLst>
        </pc:picChg>
      </pc:sldChg>
      <pc:sldChg chg="modSp mod">
        <pc:chgData name="Bess Dunlevy" userId="dd4b9a8537dbe9d0" providerId="LiveId" clId="{0AD989C5-AE5C-494F-BC98-DE85A6E5FA1A}" dt="2023-07-16T16:08:13.453" v="90" actId="207"/>
        <pc:sldMkLst>
          <pc:docMk/>
          <pc:sldMk cId="2043784560" sldId="344"/>
        </pc:sldMkLst>
        <pc:spChg chg="mod">
          <ac:chgData name="Bess Dunlevy" userId="dd4b9a8537dbe9d0" providerId="LiveId" clId="{0AD989C5-AE5C-494F-BC98-DE85A6E5FA1A}" dt="2023-07-16T16:08:13.453" v="90" actId="207"/>
          <ac:spMkLst>
            <pc:docMk/>
            <pc:sldMk cId="2043784560" sldId="344"/>
            <ac:spMk id="2" creationId="{00000000-0008-0000-0000-000004000000}"/>
          </ac:spMkLst>
        </pc:spChg>
        <pc:spChg chg="mod">
          <ac:chgData name="Bess Dunlevy" userId="dd4b9a8537dbe9d0" providerId="LiveId" clId="{0AD989C5-AE5C-494F-BC98-DE85A6E5FA1A}" dt="2023-07-16T15:56:44.738" v="47" actId="20577"/>
          <ac:spMkLst>
            <pc:docMk/>
            <pc:sldMk cId="2043784560" sldId="344"/>
            <ac:spMk id="76" creationId="{39B32001-C3DF-F74E-0072-E6D6DD6FB19F}"/>
          </ac:spMkLst>
        </pc:spChg>
        <pc:cxnChg chg="mod">
          <ac:chgData name="Bess Dunlevy" userId="dd4b9a8537dbe9d0" providerId="LiveId" clId="{0AD989C5-AE5C-494F-BC98-DE85A6E5FA1A}" dt="2023-07-16T15:54:12.977" v="37" actId="14100"/>
          <ac:cxnSpMkLst>
            <pc:docMk/>
            <pc:sldMk cId="2043784560" sldId="344"/>
            <ac:cxnSpMk id="39" creationId="{3FE89983-7731-7F71-942A-38AA3321992F}"/>
          </ac:cxnSpMkLst>
        </pc:cxnChg>
        <pc:cxnChg chg="mod">
          <ac:chgData name="Bess Dunlevy" userId="dd4b9a8537dbe9d0" providerId="LiveId" clId="{0AD989C5-AE5C-494F-BC98-DE85A6E5FA1A}" dt="2023-07-16T15:54:03.949" v="35" actId="14100"/>
          <ac:cxnSpMkLst>
            <pc:docMk/>
            <pc:sldMk cId="2043784560" sldId="344"/>
            <ac:cxnSpMk id="58" creationId="{72E4DEE1-5056-72FF-F794-E4089C30DDC1}"/>
          </ac:cxnSpMkLst>
        </pc:cxnChg>
      </pc:sldChg>
      <pc:sldChg chg="modSp mod">
        <pc:chgData name="Bess Dunlevy" userId="dd4b9a8537dbe9d0" providerId="LiveId" clId="{0AD989C5-AE5C-494F-BC98-DE85A6E5FA1A}" dt="2023-07-16T16:08:16.828" v="91" actId="207"/>
        <pc:sldMkLst>
          <pc:docMk/>
          <pc:sldMk cId="3125044741" sldId="345"/>
        </pc:sldMkLst>
        <pc:spChg chg="mod">
          <ac:chgData name="Bess Dunlevy" userId="dd4b9a8537dbe9d0" providerId="LiveId" clId="{0AD989C5-AE5C-494F-BC98-DE85A6E5FA1A}" dt="2023-07-16T16:08:16.828" v="91" actId="207"/>
          <ac:spMkLst>
            <pc:docMk/>
            <pc:sldMk cId="3125044741" sldId="345"/>
            <ac:spMk id="4" creationId="{F2BF7C1A-EF82-3397-495F-2234AB2F98DD}"/>
          </ac:spMkLst>
        </pc:spChg>
        <pc:spChg chg="mod">
          <ac:chgData name="Bess Dunlevy" userId="dd4b9a8537dbe9d0" providerId="LiveId" clId="{0AD989C5-AE5C-494F-BC98-DE85A6E5FA1A}" dt="2023-07-16T15:56:48.250" v="57" actId="20577"/>
          <ac:spMkLst>
            <pc:docMk/>
            <pc:sldMk cId="3125044741" sldId="345"/>
            <ac:spMk id="76" creationId="{39B32001-C3DF-F74E-0072-E6D6DD6FB19F}"/>
          </ac:spMkLst>
        </pc:spChg>
      </pc:sldChg>
      <pc:sldChg chg="modSp mod">
        <pc:chgData name="Bess Dunlevy" userId="dd4b9a8537dbe9d0" providerId="LiveId" clId="{0AD989C5-AE5C-494F-BC98-DE85A6E5FA1A}" dt="2023-07-16T16:08:19.798" v="92" actId="207"/>
        <pc:sldMkLst>
          <pc:docMk/>
          <pc:sldMk cId="4191645416" sldId="346"/>
        </pc:sldMkLst>
        <pc:spChg chg="mod">
          <ac:chgData name="Bess Dunlevy" userId="dd4b9a8537dbe9d0" providerId="LiveId" clId="{0AD989C5-AE5C-494F-BC98-DE85A6E5FA1A}" dt="2023-07-16T16:08:19.798" v="92" actId="207"/>
          <ac:spMkLst>
            <pc:docMk/>
            <pc:sldMk cId="4191645416" sldId="346"/>
            <ac:spMk id="4" creationId="{F2BF7C1A-EF82-3397-495F-2234AB2F98DD}"/>
          </ac:spMkLst>
        </pc:spChg>
        <pc:spChg chg="mod">
          <ac:chgData name="Bess Dunlevy" userId="dd4b9a8537dbe9d0" providerId="LiveId" clId="{0AD989C5-AE5C-494F-BC98-DE85A6E5FA1A}" dt="2023-07-16T15:56:55.043" v="59" actId="14100"/>
          <ac:spMkLst>
            <pc:docMk/>
            <pc:sldMk cId="4191645416" sldId="346"/>
            <ac:spMk id="76" creationId="{39B32001-C3DF-F74E-0072-E6D6DD6FB19F}"/>
          </ac:spMkLst>
        </pc:spChg>
      </pc:sldChg>
      <pc:sldChg chg="modSp mod">
        <pc:chgData name="Bess Dunlevy" userId="dd4b9a8537dbe9d0" providerId="LiveId" clId="{0AD989C5-AE5C-494F-BC98-DE85A6E5FA1A}" dt="2023-07-16T16:08:24.796" v="93"/>
        <pc:sldMkLst>
          <pc:docMk/>
          <pc:sldMk cId="875349883" sldId="347"/>
        </pc:sldMkLst>
        <pc:spChg chg="mod">
          <ac:chgData name="Bess Dunlevy" userId="dd4b9a8537dbe9d0" providerId="LiveId" clId="{0AD989C5-AE5C-494F-BC98-DE85A6E5FA1A}" dt="2023-07-16T16:08:24.796" v="93"/>
          <ac:spMkLst>
            <pc:docMk/>
            <pc:sldMk cId="875349883" sldId="347"/>
            <ac:spMk id="4" creationId="{F2BF7C1A-EF82-3397-495F-2234AB2F98DD}"/>
          </ac:spMkLst>
        </pc:spChg>
        <pc:spChg chg="mod">
          <ac:chgData name="Bess Dunlevy" userId="dd4b9a8537dbe9d0" providerId="LiveId" clId="{0AD989C5-AE5C-494F-BC98-DE85A6E5FA1A}" dt="2023-07-16T15:56:58.748" v="61"/>
          <ac:spMkLst>
            <pc:docMk/>
            <pc:sldMk cId="875349883" sldId="347"/>
            <ac:spMk id="76" creationId="{39B32001-C3DF-F74E-0072-E6D6DD6FB19F}"/>
          </ac:spMkLst>
        </pc:spChg>
      </pc:sldChg>
      <pc:sldChg chg="modSp mod">
        <pc:chgData name="Bess Dunlevy" userId="dd4b9a8537dbe9d0" providerId="LiveId" clId="{0AD989C5-AE5C-494F-BC98-DE85A6E5FA1A}" dt="2023-07-16T16:08:26.307" v="94"/>
        <pc:sldMkLst>
          <pc:docMk/>
          <pc:sldMk cId="3459357626" sldId="348"/>
        </pc:sldMkLst>
        <pc:spChg chg="mod">
          <ac:chgData name="Bess Dunlevy" userId="dd4b9a8537dbe9d0" providerId="LiveId" clId="{0AD989C5-AE5C-494F-BC98-DE85A6E5FA1A}" dt="2023-07-16T16:08:26.307" v="94"/>
          <ac:spMkLst>
            <pc:docMk/>
            <pc:sldMk cId="3459357626" sldId="348"/>
            <ac:spMk id="4" creationId="{F2BF7C1A-EF82-3397-495F-2234AB2F98DD}"/>
          </ac:spMkLst>
        </pc:spChg>
        <pc:spChg chg="mod">
          <ac:chgData name="Bess Dunlevy" userId="dd4b9a8537dbe9d0" providerId="LiveId" clId="{0AD989C5-AE5C-494F-BC98-DE85A6E5FA1A}" dt="2023-07-16T15:57:04.742" v="63"/>
          <ac:spMkLst>
            <pc:docMk/>
            <pc:sldMk cId="3459357626" sldId="348"/>
            <ac:spMk id="76" creationId="{39B32001-C3DF-F74E-0072-E6D6DD6FB19F}"/>
          </ac:spMkLst>
        </pc:spChg>
      </pc:sldChg>
      <pc:sldChg chg="modSp mod">
        <pc:chgData name="Bess Dunlevy" userId="dd4b9a8537dbe9d0" providerId="LiveId" clId="{0AD989C5-AE5C-494F-BC98-DE85A6E5FA1A}" dt="2023-07-16T16:08:30.636" v="95"/>
        <pc:sldMkLst>
          <pc:docMk/>
          <pc:sldMk cId="400254686" sldId="349"/>
        </pc:sldMkLst>
        <pc:spChg chg="mod">
          <ac:chgData name="Bess Dunlevy" userId="dd4b9a8537dbe9d0" providerId="LiveId" clId="{0AD989C5-AE5C-494F-BC98-DE85A6E5FA1A}" dt="2023-07-16T16:08:30.636" v="95"/>
          <ac:spMkLst>
            <pc:docMk/>
            <pc:sldMk cId="400254686" sldId="349"/>
            <ac:spMk id="4" creationId="{F2BF7C1A-EF82-3397-495F-2234AB2F98DD}"/>
          </ac:spMkLst>
        </pc:spChg>
        <pc:spChg chg="mod">
          <ac:chgData name="Bess Dunlevy" userId="dd4b9a8537dbe9d0" providerId="LiveId" clId="{0AD989C5-AE5C-494F-BC98-DE85A6E5FA1A}" dt="2023-07-16T15:57:08.953" v="65"/>
          <ac:spMkLst>
            <pc:docMk/>
            <pc:sldMk cId="400254686" sldId="349"/>
            <ac:spMk id="76" creationId="{39B32001-C3DF-F74E-0072-E6D6DD6FB19F}"/>
          </ac:spMkLst>
        </pc:spChg>
      </pc:sldChg>
      <pc:sldChg chg="modSp mod">
        <pc:chgData name="Bess Dunlevy" userId="dd4b9a8537dbe9d0" providerId="LiveId" clId="{0AD989C5-AE5C-494F-BC98-DE85A6E5FA1A}" dt="2023-07-16T16:08:32.107" v="96"/>
        <pc:sldMkLst>
          <pc:docMk/>
          <pc:sldMk cId="2354758820" sldId="350"/>
        </pc:sldMkLst>
        <pc:spChg chg="mod">
          <ac:chgData name="Bess Dunlevy" userId="dd4b9a8537dbe9d0" providerId="LiveId" clId="{0AD989C5-AE5C-494F-BC98-DE85A6E5FA1A}" dt="2023-07-16T16:08:32.107" v="96"/>
          <ac:spMkLst>
            <pc:docMk/>
            <pc:sldMk cId="2354758820" sldId="350"/>
            <ac:spMk id="4" creationId="{F2BF7C1A-EF82-3397-495F-2234AB2F98DD}"/>
          </ac:spMkLst>
        </pc:spChg>
        <pc:spChg chg="mod">
          <ac:chgData name="Bess Dunlevy" userId="dd4b9a8537dbe9d0" providerId="LiveId" clId="{0AD989C5-AE5C-494F-BC98-DE85A6E5FA1A}" dt="2023-07-16T15:57:13.578" v="67"/>
          <ac:spMkLst>
            <pc:docMk/>
            <pc:sldMk cId="2354758820" sldId="350"/>
            <ac:spMk id="76" creationId="{39B32001-C3DF-F74E-0072-E6D6DD6FB19F}"/>
          </ac:spMkLst>
        </pc:spChg>
      </pc:sldChg>
      <pc:sldChg chg="modSp mod">
        <pc:chgData name="Bess Dunlevy" userId="dd4b9a8537dbe9d0" providerId="LiveId" clId="{0AD989C5-AE5C-494F-BC98-DE85A6E5FA1A}" dt="2023-07-16T16:08:33.641" v="97"/>
        <pc:sldMkLst>
          <pc:docMk/>
          <pc:sldMk cId="943118972" sldId="351"/>
        </pc:sldMkLst>
        <pc:spChg chg="mod">
          <ac:chgData name="Bess Dunlevy" userId="dd4b9a8537dbe9d0" providerId="LiveId" clId="{0AD989C5-AE5C-494F-BC98-DE85A6E5FA1A}" dt="2023-07-16T16:08:33.641" v="97"/>
          <ac:spMkLst>
            <pc:docMk/>
            <pc:sldMk cId="943118972" sldId="351"/>
            <ac:spMk id="4" creationId="{F2BF7C1A-EF82-3397-495F-2234AB2F98DD}"/>
          </ac:spMkLst>
        </pc:spChg>
        <pc:spChg chg="mod">
          <ac:chgData name="Bess Dunlevy" userId="dd4b9a8537dbe9d0" providerId="LiveId" clId="{0AD989C5-AE5C-494F-BC98-DE85A6E5FA1A}" dt="2023-07-16T15:57:16.812" v="69"/>
          <ac:spMkLst>
            <pc:docMk/>
            <pc:sldMk cId="943118972" sldId="351"/>
            <ac:spMk id="76" creationId="{39B32001-C3DF-F74E-0072-E6D6DD6FB19F}"/>
          </ac:spMkLst>
        </pc:spChg>
      </pc:sldChg>
      <pc:sldChg chg="modSp mod">
        <pc:chgData name="Bess Dunlevy" userId="dd4b9a8537dbe9d0" providerId="LiveId" clId="{0AD989C5-AE5C-494F-BC98-DE85A6E5FA1A}" dt="2023-07-16T16:08:35.458" v="98"/>
        <pc:sldMkLst>
          <pc:docMk/>
          <pc:sldMk cId="3677942873" sldId="352"/>
        </pc:sldMkLst>
        <pc:spChg chg="mod">
          <ac:chgData name="Bess Dunlevy" userId="dd4b9a8537dbe9d0" providerId="LiveId" clId="{0AD989C5-AE5C-494F-BC98-DE85A6E5FA1A}" dt="2023-07-16T16:08:35.458" v="98"/>
          <ac:spMkLst>
            <pc:docMk/>
            <pc:sldMk cId="3677942873" sldId="352"/>
            <ac:spMk id="4" creationId="{F2BF7C1A-EF82-3397-495F-2234AB2F98DD}"/>
          </ac:spMkLst>
        </pc:spChg>
        <pc:spChg chg="mod">
          <ac:chgData name="Bess Dunlevy" userId="dd4b9a8537dbe9d0" providerId="LiveId" clId="{0AD989C5-AE5C-494F-BC98-DE85A6E5FA1A}" dt="2023-07-16T15:57:22.428" v="71"/>
          <ac:spMkLst>
            <pc:docMk/>
            <pc:sldMk cId="3677942873" sldId="352"/>
            <ac:spMk id="76" creationId="{39B32001-C3DF-F74E-0072-E6D6DD6FB19F}"/>
          </ac:spMkLst>
        </pc:spChg>
      </pc:sldChg>
      <pc:sldChg chg="modSp mod">
        <pc:chgData name="Bess Dunlevy" userId="dd4b9a8537dbe9d0" providerId="LiveId" clId="{0AD989C5-AE5C-494F-BC98-DE85A6E5FA1A}" dt="2023-07-16T16:08:38.876" v="99"/>
        <pc:sldMkLst>
          <pc:docMk/>
          <pc:sldMk cId="635194236" sldId="353"/>
        </pc:sldMkLst>
        <pc:spChg chg="mod">
          <ac:chgData name="Bess Dunlevy" userId="dd4b9a8537dbe9d0" providerId="LiveId" clId="{0AD989C5-AE5C-494F-BC98-DE85A6E5FA1A}" dt="2023-07-16T16:08:38.876" v="99"/>
          <ac:spMkLst>
            <pc:docMk/>
            <pc:sldMk cId="635194236" sldId="353"/>
            <ac:spMk id="4" creationId="{F2BF7C1A-EF82-3397-495F-2234AB2F98DD}"/>
          </ac:spMkLst>
        </pc:spChg>
        <pc:spChg chg="mod">
          <ac:chgData name="Bess Dunlevy" userId="dd4b9a8537dbe9d0" providerId="LiveId" clId="{0AD989C5-AE5C-494F-BC98-DE85A6E5FA1A}" dt="2023-07-16T15:57:26.238" v="73"/>
          <ac:spMkLst>
            <pc:docMk/>
            <pc:sldMk cId="635194236" sldId="353"/>
            <ac:spMk id="76" creationId="{39B32001-C3DF-F74E-0072-E6D6DD6FB19F}"/>
          </ac:spMkLst>
        </pc:spChg>
      </pc:sldChg>
      <pc:sldChg chg="modSp mod">
        <pc:chgData name="Bess Dunlevy" userId="dd4b9a8537dbe9d0" providerId="LiveId" clId="{0AD989C5-AE5C-494F-BC98-DE85A6E5FA1A}" dt="2023-07-16T16:08:40.337" v="100"/>
        <pc:sldMkLst>
          <pc:docMk/>
          <pc:sldMk cId="670591384" sldId="354"/>
        </pc:sldMkLst>
        <pc:spChg chg="mod">
          <ac:chgData name="Bess Dunlevy" userId="dd4b9a8537dbe9d0" providerId="LiveId" clId="{0AD989C5-AE5C-494F-BC98-DE85A6E5FA1A}" dt="2023-07-16T16:08:40.337" v="100"/>
          <ac:spMkLst>
            <pc:docMk/>
            <pc:sldMk cId="670591384" sldId="354"/>
            <ac:spMk id="4" creationId="{F2BF7C1A-EF82-3397-495F-2234AB2F98DD}"/>
          </ac:spMkLst>
        </pc:spChg>
        <pc:spChg chg="mod">
          <ac:chgData name="Bess Dunlevy" userId="dd4b9a8537dbe9d0" providerId="LiveId" clId="{0AD989C5-AE5C-494F-BC98-DE85A6E5FA1A}" dt="2023-07-16T15:57:32.390" v="77"/>
          <ac:spMkLst>
            <pc:docMk/>
            <pc:sldMk cId="670591384" sldId="354"/>
            <ac:spMk id="76" creationId="{39B32001-C3DF-F74E-0072-E6D6DD6FB19F}"/>
          </ac:spMkLst>
        </pc:spChg>
      </pc:sldChg>
      <pc:sldChg chg="modSp mod">
        <pc:chgData name="Bess Dunlevy" userId="dd4b9a8537dbe9d0" providerId="LiveId" clId="{0AD989C5-AE5C-494F-BC98-DE85A6E5FA1A}" dt="2023-07-16T16:08:41.889" v="101"/>
        <pc:sldMkLst>
          <pc:docMk/>
          <pc:sldMk cId="3296668587" sldId="355"/>
        </pc:sldMkLst>
        <pc:spChg chg="mod">
          <ac:chgData name="Bess Dunlevy" userId="dd4b9a8537dbe9d0" providerId="LiveId" clId="{0AD989C5-AE5C-494F-BC98-DE85A6E5FA1A}" dt="2023-07-16T16:08:41.889" v="101"/>
          <ac:spMkLst>
            <pc:docMk/>
            <pc:sldMk cId="3296668587" sldId="355"/>
            <ac:spMk id="4" creationId="{F2BF7C1A-EF82-3397-495F-2234AB2F98DD}"/>
          </ac:spMkLst>
        </pc:spChg>
        <pc:spChg chg="mod">
          <ac:chgData name="Bess Dunlevy" userId="dd4b9a8537dbe9d0" providerId="LiveId" clId="{0AD989C5-AE5C-494F-BC98-DE85A6E5FA1A}" dt="2023-07-16T15:57:37.238" v="79"/>
          <ac:spMkLst>
            <pc:docMk/>
            <pc:sldMk cId="3296668587" sldId="355"/>
            <ac:spMk id="76" creationId="{39B32001-C3DF-F74E-0072-E6D6DD6FB19F}"/>
          </ac:spMkLst>
        </pc:spChg>
      </pc:sldChg>
      <pc:sldChg chg="modSp mod">
        <pc:chgData name="Bess Dunlevy" userId="dd4b9a8537dbe9d0" providerId="LiveId" clId="{0AD989C5-AE5C-494F-BC98-DE85A6E5FA1A}" dt="2023-07-16T16:08:43.519" v="102"/>
        <pc:sldMkLst>
          <pc:docMk/>
          <pc:sldMk cId="1849078380" sldId="356"/>
        </pc:sldMkLst>
        <pc:spChg chg="mod">
          <ac:chgData name="Bess Dunlevy" userId="dd4b9a8537dbe9d0" providerId="LiveId" clId="{0AD989C5-AE5C-494F-BC98-DE85A6E5FA1A}" dt="2023-07-16T16:08:43.519" v="102"/>
          <ac:spMkLst>
            <pc:docMk/>
            <pc:sldMk cId="1849078380" sldId="356"/>
            <ac:spMk id="4" creationId="{F2BF7C1A-EF82-3397-495F-2234AB2F98DD}"/>
          </ac:spMkLst>
        </pc:spChg>
        <pc:spChg chg="mod">
          <ac:chgData name="Bess Dunlevy" userId="dd4b9a8537dbe9d0" providerId="LiveId" clId="{0AD989C5-AE5C-494F-BC98-DE85A6E5FA1A}" dt="2023-07-16T15:57:43.792" v="81"/>
          <ac:spMkLst>
            <pc:docMk/>
            <pc:sldMk cId="1849078380" sldId="356"/>
            <ac:spMk id="76" creationId="{39B32001-C3DF-F74E-0072-E6D6DD6FB19F}"/>
          </ac:spMkLst>
        </pc:spChg>
      </pc:sldChg>
      <pc:sldChg chg="modSp mod">
        <pc:chgData name="Bess Dunlevy" userId="dd4b9a8537dbe9d0" providerId="LiveId" clId="{0AD989C5-AE5C-494F-BC98-DE85A6E5FA1A}" dt="2023-07-16T16:08:45.270" v="103"/>
        <pc:sldMkLst>
          <pc:docMk/>
          <pc:sldMk cId="2231459310" sldId="357"/>
        </pc:sldMkLst>
        <pc:spChg chg="mod">
          <ac:chgData name="Bess Dunlevy" userId="dd4b9a8537dbe9d0" providerId="LiveId" clId="{0AD989C5-AE5C-494F-BC98-DE85A6E5FA1A}" dt="2023-07-16T16:08:45.270" v="103"/>
          <ac:spMkLst>
            <pc:docMk/>
            <pc:sldMk cId="2231459310" sldId="357"/>
            <ac:spMk id="4" creationId="{F2BF7C1A-EF82-3397-495F-2234AB2F98DD}"/>
          </ac:spMkLst>
        </pc:spChg>
        <pc:spChg chg="mod">
          <ac:chgData name="Bess Dunlevy" userId="dd4b9a8537dbe9d0" providerId="LiveId" clId="{0AD989C5-AE5C-494F-BC98-DE85A6E5FA1A}" dt="2023-07-16T15:57:49.474" v="83"/>
          <ac:spMkLst>
            <pc:docMk/>
            <pc:sldMk cId="2231459310" sldId="357"/>
            <ac:spMk id="76" creationId="{39B32001-C3DF-F74E-0072-E6D6DD6FB19F}"/>
          </ac:spMkLst>
        </pc:spChg>
      </pc:sldChg>
      <pc:sldChg chg="modSp mod">
        <pc:chgData name="Bess Dunlevy" userId="dd4b9a8537dbe9d0" providerId="LiveId" clId="{0AD989C5-AE5C-494F-BC98-DE85A6E5FA1A}" dt="2023-07-16T16:08:46.893" v="104"/>
        <pc:sldMkLst>
          <pc:docMk/>
          <pc:sldMk cId="1186322786" sldId="358"/>
        </pc:sldMkLst>
        <pc:spChg chg="mod">
          <ac:chgData name="Bess Dunlevy" userId="dd4b9a8537dbe9d0" providerId="LiveId" clId="{0AD989C5-AE5C-494F-BC98-DE85A6E5FA1A}" dt="2023-07-16T16:08:46.893" v="104"/>
          <ac:spMkLst>
            <pc:docMk/>
            <pc:sldMk cId="1186322786" sldId="358"/>
            <ac:spMk id="4" creationId="{F2BF7C1A-EF82-3397-495F-2234AB2F98DD}"/>
          </ac:spMkLst>
        </pc:spChg>
        <pc:spChg chg="mod">
          <ac:chgData name="Bess Dunlevy" userId="dd4b9a8537dbe9d0" providerId="LiveId" clId="{0AD989C5-AE5C-494F-BC98-DE85A6E5FA1A}" dt="2023-07-16T15:57:52.726" v="85"/>
          <ac:spMkLst>
            <pc:docMk/>
            <pc:sldMk cId="1186322786" sldId="358"/>
            <ac:spMk id="76" creationId="{39B32001-C3DF-F74E-0072-E6D6DD6FB19F}"/>
          </ac:spMkLst>
        </pc:spChg>
      </pc:sldChg>
      <pc:sldChg chg="modSp mod">
        <pc:chgData name="Bess Dunlevy" userId="dd4b9a8537dbe9d0" providerId="LiveId" clId="{0AD989C5-AE5C-494F-BC98-DE85A6E5FA1A}" dt="2023-07-16T16:08:48.662" v="105"/>
        <pc:sldMkLst>
          <pc:docMk/>
          <pc:sldMk cId="333973177" sldId="359"/>
        </pc:sldMkLst>
        <pc:spChg chg="mod">
          <ac:chgData name="Bess Dunlevy" userId="dd4b9a8537dbe9d0" providerId="LiveId" clId="{0AD989C5-AE5C-494F-BC98-DE85A6E5FA1A}" dt="2023-07-16T16:08:48.662" v="105"/>
          <ac:spMkLst>
            <pc:docMk/>
            <pc:sldMk cId="333973177" sldId="359"/>
            <ac:spMk id="4" creationId="{F2BF7C1A-EF82-3397-495F-2234AB2F98DD}"/>
          </ac:spMkLst>
        </pc:spChg>
        <pc:spChg chg="mod">
          <ac:chgData name="Bess Dunlevy" userId="dd4b9a8537dbe9d0" providerId="LiveId" clId="{0AD989C5-AE5C-494F-BC98-DE85A6E5FA1A}" dt="2023-07-16T15:57:56.199" v="87"/>
          <ac:spMkLst>
            <pc:docMk/>
            <pc:sldMk cId="333973177" sldId="359"/>
            <ac:spMk id="76" creationId="{39B32001-C3DF-F74E-0072-E6D6DD6FB19F}"/>
          </ac:spMkLst>
        </pc:spChg>
      </pc:sldChg>
      <pc:sldChg chg="modSp mod">
        <pc:chgData name="Bess Dunlevy" userId="dd4b9a8537dbe9d0" providerId="LiveId" clId="{0AD989C5-AE5C-494F-BC98-DE85A6E5FA1A}" dt="2023-07-16T16:08:50.612" v="106"/>
        <pc:sldMkLst>
          <pc:docMk/>
          <pc:sldMk cId="319085601" sldId="360"/>
        </pc:sldMkLst>
        <pc:spChg chg="mod">
          <ac:chgData name="Bess Dunlevy" userId="dd4b9a8537dbe9d0" providerId="LiveId" clId="{0AD989C5-AE5C-494F-BC98-DE85A6E5FA1A}" dt="2023-07-16T16:08:50.612" v="106"/>
          <ac:spMkLst>
            <pc:docMk/>
            <pc:sldMk cId="319085601" sldId="360"/>
            <ac:spMk id="4" creationId="{F2BF7C1A-EF82-3397-495F-2234AB2F98DD}"/>
          </ac:spMkLst>
        </pc:spChg>
        <pc:spChg chg="mod">
          <ac:chgData name="Bess Dunlevy" userId="dd4b9a8537dbe9d0" providerId="LiveId" clId="{0AD989C5-AE5C-494F-BC98-DE85A6E5FA1A}" dt="2023-07-16T15:58:01.678" v="89"/>
          <ac:spMkLst>
            <pc:docMk/>
            <pc:sldMk cId="319085601" sldId="360"/>
            <ac:spMk id="76" creationId="{39B32001-C3DF-F74E-0072-E6D6DD6FB19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8/30/23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19</a:t>
            </a:fld>
            <a:endParaRPr lang="en-US" dirty="0"/>
          </a:p>
        </p:txBody>
      </p:sp>
    </p:spTree>
    <p:extLst>
      <p:ext uri="{BB962C8B-B14F-4D97-AF65-F5344CB8AC3E}">
        <p14:creationId xmlns:p14="http://schemas.microsoft.com/office/powerpoint/2010/main" val="81556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20</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8/30/23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8/30/23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8/30/23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8/30/23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8/30/23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819&amp;utm_source=integrated-content&amp;utm_campaign=/content/wbs-templates-powerpoint&amp;utm_medium=Education+Work+Breakdown+Structure+powerpoint+11819&amp;lpa=Education+Work+Breakdown+Structure+powerpoint+11819" TargetMode="External"/><Relationship Id="rId1" Type="http://schemas.openxmlformats.org/officeDocument/2006/relationships/slideLayout" Target="../slideLayouts/slideLayout7.xml"/><Relationship Id="rId5" Type="http://schemas.openxmlformats.org/officeDocument/2006/relationships/image" Target="../media/image3.sv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5F649A-21D3-4946-B06E-8A79DDA0D00E}"/>
              </a:ext>
            </a:extLst>
          </p:cNvPr>
          <p:cNvSpPr txBox="1"/>
          <p:nvPr/>
        </p:nvSpPr>
        <p:spPr>
          <a:xfrm>
            <a:off x="247333" y="3428628"/>
            <a:ext cx="9247166" cy="646331"/>
          </a:xfrm>
          <a:prstGeom prst="rect">
            <a:avLst/>
          </a:prstGeom>
          <a:noFill/>
        </p:spPr>
        <p:txBody>
          <a:bodyPr wrap="square" rtlCol="0">
            <a:spAutoFit/>
          </a:bodyPr>
          <a:lstStyle/>
          <a:p>
            <a:r>
              <a:rPr lang="en-US" sz="3600" dirty="0">
                <a:solidFill>
                  <a:schemeClr val="accent6"/>
                </a:solidFill>
                <a:latin typeface="Century Gothic" panose="020B0502020202020204" pitchFamily="34" charset="0"/>
              </a:rPr>
              <a:t>PROJECT TITLE</a:t>
            </a:r>
          </a:p>
        </p:txBody>
      </p:sp>
      <p:grpSp>
        <p:nvGrpSpPr>
          <p:cNvPr id="65" name="Group 64">
            <a:extLst>
              <a:ext uri="{FF2B5EF4-FFF2-40B4-BE49-F238E27FC236}">
                <a16:creationId xmlns:a16="http://schemas.microsoft.com/office/drawing/2014/main" id="{D7F7C8EC-ED2B-B949-A541-63F70BC666B6}"/>
              </a:ext>
            </a:extLst>
          </p:cNvPr>
          <p:cNvGrpSpPr/>
          <p:nvPr/>
        </p:nvGrpSpPr>
        <p:grpSpPr>
          <a:xfrm>
            <a:off x="7203068" y="-14628"/>
            <a:ext cx="5724680" cy="6219640"/>
            <a:chOff x="7203068" y="-14628"/>
            <a:chExt cx="5724680" cy="6219640"/>
          </a:xfrm>
        </p:grpSpPr>
        <p:sp>
          <p:nvSpPr>
            <p:cNvPr id="38" name="Triangle 37">
              <a:extLst>
                <a:ext uri="{FF2B5EF4-FFF2-40B4-BE49-F238E27FC236}">
                  <a16:creationId xmlns:a16="http://schemas.microsoft.com/office/drawing/2014/main" id="{E6E602D8-F760-DF41-A042-4E9312ECA237}"/>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C1830B-F673-5C4D-A41E-73B264FFA0FA}"/>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0138B3C3-DCBC-554F-80E8-C536867E9D83}"/>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00E7AB9E-C70E-4643-9CF4-14B9DBB9726A}"/>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F8B7F251-44DE-3441-A174-00EE573C8640}"/>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F5839A51-5A39-3D46-9345-7F6E11F7AE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58136418-34E8-B247-836A-152A294654E9}"/>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34FE18B5-F9A5-3D40-ACC0-6B6A68C72E49}"/>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B7B3D5D1-3822-0B4D-B163-AF44A4C9EBCB}"/>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3622D9C8-9B35-504C-9930-EADF0A6FE121}"/>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8FB73460-F7B7-0F4D-AC00-FB39E4220308}"/>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C90C3849-141E-604A-A3F6-D1733FF0541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9B2137C1-B295-CC4C-AB71-24F69B0115C3}"/>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698A1386-A455-0D43-8AAF-0789E778B2C8}"/>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9BDA921D-9CA8-E04E-806F-450E1B28A97E}"/>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BE1646B1-714E-5648-A575-09088BA055EB}"/>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62149B97-4C44-BC45-9D6F-D1D5FABC3F43}"/>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4ECBC73-824F-FD49-998C-F04D37EA2CD8}"/>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93C78C48-A7AD-6E44-8747-216D734987CC}"/>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85366D21-3641-0645-A356-7381BF76DA84}"/>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A0370E60-D0DA-F441-B82D-26EDF95ABBF8}"/>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0DE66A53-CAAF-BA4C-B531-CF2495CAE8A4}"/>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2F5DDB50-3310-0C4B-A1D5-A7FB45F55483}"/>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D4B8C50A-66D8-1743-8738-2A9BF2BE5F6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4F9B99A0-C911-0145-966C-8FF0E418F36E}"/>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697A30B-2586-DC4D-B8DF-1A0A400A1926}"/>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24366BEE-7D91-D647-A36B-434A86F3763B}"/>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7308709" y="520077"/>
            <a:ext cx="4592196" cy="637284"/>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111876" y="342037"/>
            <a:ext cx="6385620" cy="1754326"/>
          </a:xfrm>
          <a:prstGeom prst="rect">
            <a:avLst/>
          </a:prstGeom>
          <a:noFill/>
        </p:spPr>
        <p:txBody>
          <a:bodyPr wrap="square" rtlCol="0">
            <a:spAutoFit/>
          </a:bodyPr>
          <a:lstStyle/>
          <a:p>
            <a:r>
              <a:rPr lang="en-US" sz="3600" b="1" dirty="0">
                <a:solidFill>
                  <a:schemeClr val="tx1">
                    <a:lumMod val="65000"/>
                    <a:lumOff val="35000"/>
                  </a:schemeClr>
                </a:solidFill>
                <a:latin typeface="Century Gothic" panose="020B0502020202020204" pitchFamily="34" charset="0"/>
              </a:rPr>
              <a:t>EDUCATION WORK BREAKDOWN STRUCTURE TEMPLATE</a:t>
            </a:r>
          </a:p>
        </p:txBody>
      </p:sp>
      <p:pic>
        <p:nvPicPr>
          <p:cNvPr id="6" name="Graphic 5" descr="Books outline">
            <a:extLst>
              <a:ext uri="{FF2B5EF4-FFF2-40B4-BE49-F238E27FC236}">
                <a16:creationId xmlns:a16="http://schemas.microsoft.com/office/drawing/2014/main" id="{0E1BDA0C-2F8E-C386-B9BA-26250F579ACC}"/>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783989" y="1646675"/>
            <a:ext cx="1254814" cy="1254814"/>
          </a:xfrm>
          <a:prstGeom prst="rect">
            <a:avLst/>
          </a:prstGeom>
        </p:spPr>
      </p:pic>
      <p:graphicFrame>
        <p:nvGraphicFramePr>
          <p:cNvPr id="3" name="Table 2">
            <a:extLst>
              <a:ext uri="{FF2B5EF4-FFF2-40B4-BE49-F238E27FC236}">
                <a16:creationId xmlns:a16="http://schemas.microsoft.com/office/drawing/2014/main" id="{A9BEF70A-C93B-0AD9-914A-24F44D19F9CD}"/>
              </a:ext>
            </a:extLst>
          </p:cNvPr>
          <p:cNvGraphicFramePr>
            <a:graphicFrameLocks noGrp="1"/>
          </p:cNvGraphicFramePr>
          <p:nvPr>
            <p:extLst>
              <p:ext uri="{D42A27DB-BD31-4B8C-83A1-F6EECF244321}">
                <p14:modId xmlns:p14="http://schemas.microsoft.com/office/powerpoint/2010/main" val="1596821461"/>
              </p:ext>
            </p:extLst>
          </p:nvPr>
        </p:nvGraphicFramePr>
        <p:xfrm>
          <a:off x="325296" y="5285861"/>
          <a:ext cx="6172200" cy="1143000"/>
        </p:xfrm>
        <a:graphic>
          <a:graphicData uri="http://schemas.openxmlformats.org/drawingml/2006/table">
            <a:tbl>
              <a:tblPr/>
              <a:tblGrid>
                <a:gridCol w="2445896">
                  <a:extLst>
                    <a:ext uri="{9D8B030D-6E8A-4147-A177-3AD203B41FA5}">
                      <a16:colId xmlns:a16="http://schemas.microsoft.com/office/drawing/2014/main" val="3787890749"/>
                    </a:ext>
                  </a:extLst>
                </a:gridCol>
                <a:gridCol w="3726304">
                  <a:extLst>
                    <a:ext uri="{9D8B030D-6E8A-4147-A177-3AD203B41FA5}">
                      <a16:colId xmlns:a16="http://schemas.microsoft.com/office/drawing/2014/main" val="3339043558"/>
                    </a:ext>
                  </a:extLst>
                </a:gridCol>
              </a:tblGrid>
              <a:tr h="381000">
                <a:tc>
                  <a:txBody>
                    <a:bodyPr/>
                    <a:lstStyle/>
                    <a:p>
                      <a:pPr algn="l" fontAlgn="ctr"/>
                      <a:r>
                        <a:rPr lang="en-US" sz="1200" b="0" i="0" u="none" strike="noStrike" dirty="0">
                          <a:solidFill>
                            <a:schemeClr val="accent6"/>
                          </a:solidFill>
                          <a:effectLst/>
                          <a:latin typeface="Century Gothic" panose="020B0502020202020204" pitchFamily="34" charset="0"/>
                        </a:rPr>
                        <a:t>CREATOR</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lumMod val="20000"/>
                        <a:lumOff val="80000"/>
                      </a:schemeClr>
                    </a:solidFill>
                  </a:tcPr>
                </a:tc>
                <a:tc>
                  <a:txBody>
                    <a:bodyPr/>
                    <a:lstStyle/>
                    <a:p>
                      <a:pPr algn="l" fontAlgn="ctr"/>
                      <a:r>
                        <a:rPr lang="en-US" sz="1100" b="0" i="0" u="none" strike="noStrike" dirty="0">
                          <a:solidFill>
                            <a:srgbClr val="000000"/>
                          </a:solidFill>
                          <a:effectLst/>
                          <a:latin typeface="Century Gothic" panose="020B0502020202020204" pitchFamily="34" charset="0"/>
                        </a:rPr>
                        <a:t>Name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903620520"/>
                  </a:ext>
                </a:extLst>
              </a:tr>
              <a:tr h="381000">
                <a:tc>
                  <a:txBody>
                    <a:bodyPr/>
                    <a:lstStyle/>
                    <a:p>
                      <a:pPr algn="l" fontAlgn="ctr"/>
                      <a:r>
                        <a:rPr lang="en-US" sz="1200" b="0" i="0" u="none" strike="noStrike" dirty="0">
                          <a:solidFill>
                            <a:schemeClr val="accent6"/>
                          </a:solidFill>
                          <a:effectLst/>
                          <a:latin typeface="Century Gothic" panose="020B0502020202020204" pitchFamily="34" charset="0"/>
                        </a:rPr>
                        <a:t>INSTITUTION NAME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lumMod val="20000"/>
                        <a:lumOff val="80000"/>
                      </a:schemeClr>
                    </a:solidFill>
                  </a:tcPr>
                </a:tc>
                <a:tc>
                  <a:txBody>
                    <a:bodyPr/>
                    <a:lstStyle/>
                    <a:p>
                      <a:pPr algn="l" fontAlgn="ctr"/>
                      <a:r>
                        <a:rPr lang="en-US" sz="1100" b="0" i="0" u="none" strike="noStrike" dirty="0">
                          <a:solidFill>
                            <a:srgbClr val="000000"/>
                          </a:solidFill>
                          <a:effectLst/>
                          <a:latin typeface="Century Gothic" panose="020B0502020202020204" pitchFamily="34" charset="0"/>
                        </a:rPr>
                        <a:t>Name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4122171110"/>
                  </a:ext>
                </a:extLst>
              </a:tr>
              <a:tr h="381000">
                <a:tc>
                  <a:txBody>
                    <a:bodyPr/>
                    <a:lstStyle/>
                    <a:p>
                      <a:pPr algn="l" fontAlgn="ctr"/>
                      <a:r>
                        <a:rPr lang="en-US" sz="1200" b="0" i="0" u="none" strike="noStrike" dirty="0">
                          <a:solidFill>
                            <a:schemeClr val="accent6"/>
                          </a:solidFill>
                          <a:effectLst/>
                          <a:latin typeface="Century Gothic" panose="020B0502020202020204" pitchFamily="34" charset="0"/>
                        </a:rPr>
                        <a:t>DATE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lumMod val="20000"/>
                        <a:lumOff val="80000"/>
                      </a:schemeClr>
                    </a:solidFill>
                  </a:tcPr>
                </a:tc>
                <a:tc>
                  <a:txBody>
                    <a:bodyPr/>
                    <a:lstStyle/>
                    <a:p>
                      <a:pPr algn="l" fontAlgn="ctr"/>
                      <a:r>
                        <a:rPr lang="en-US" sz="1100" b="0" i="0" u="none" strike="noStrike" dirty="0">
                          <a:solidFill>
                            <a:srgbClr val="000000"/>
                          </a:solidFill>
                          <a:effectLst/>
                          <a:latin typeface="Century Gothic" panose="020B0502020202020204" pitchFamily="34" charset="0"/>
                        </a:rPr>
                        <a:t>MM/DD/YY</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2637912129"/>
                  </a:ext>
                </a:extLst>
              </a:tr>
            </a:tbl>
          </a:graphicData>
        </a:graphic>
      </p:graphicFrame>
    </p:spTree>
    <p:extLst>
      <p:ext uri="{BB962C8B-B14F-4D97-AF65-F5344CB8AC3E}">
        <p14:creationId xmlns:p14="http://schemas.microsoft.com/office/powerpoint/2010/main" val="19253178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2 Activity Title</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2.1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2850777" y="6477000"/>
            <a:ext cx="891980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EDUCATION WORK BREAKDOWN STRUCTURE – </a:t>
            </a:r>
            <a:r>
              <a:rPr lang="en-US" dirty="0">
                <a:solidFill>
                  <a:schemeClr val="accent4">
                    <a:lumMod val="40000"/>
                    <a:lumOff val="60000"/>
                  </a:schemeClr>
                </a:solidFill>
                <a:latin typeface="Century Gothic" panose="020B0502020202020204" pitchFamily="34" charset="0"/>
                <a:ea typeface="Arial" charset="0"/>
                <a:cs typeface="Arial" charset="0"/>
              </a:rPr>
              <a:t>ACTIVITY 2,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6"/>
                </a:solidFill>
                <a:latin typeface="Century Gothic" panose="020B0502020202020204" pitchFamily="34" charset="0"/>
              </a:rPr>
              <a:t>PROJECT TITLE</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2.1.5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1989"/>
            <a:ext cx="1813253"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2.2 Task</a:t>
            </a:r>
          </a:p>
        </p:txBody>
      </p:sp>
      <p:sp>
        <p:nvSpPr>
          <p:cNvPr id="6" name="TextBox 8">
            <a:extLst>
              <a:ext uri="{FF2B5EF4-FFF2-40B4-BE49-F238E27FC236}">
                <a16:creationId xmlns:a16="http://schemas.microsoft.com/office/drawing/2014/main" id="{F6446A9E-40C5-6345-6489-2C26CB73A647}"/>
              </a:ext>
            </a:extLst>
          </p:cNvPr>
          <p:cNvSpPr txBox="1"/>
          <p:nvPr/>
        </p:nvSpPr>
        <p:spPr>
          <a:xfrm>
            <a:off x="4131351" y="2459679"/>
            <a:ext cx="1813253" cy="250238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44C5603F-7B95-B5A7-FF12-D81CB1D65F12}"/>
              </a:ext>
            </a:extLst>
          </p:cNvPr>
          <p:cNvSpPr txBox="1"/>
          <p:nvPr/>
        </p:nvSpPr>
        <p:spPr>
          <a:xfrm>
            <a:off x="8125855" y="1691142"/>
            <a:ext cx="1813253"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2.3 Task</a:t>
            </a:r>
          </a:p>
        </p:txBody>
      </p:sp>
      <p:sp>
        <p:nvSpPr>
          <p:cNvPr id="9" name="TextBox 8">
            <a:extLst>
              <a:ext uri="{FF2B5EF4-FFF2-40B4-BE49-F238E27FC236}">
                <a16:creationId xmlns:a16="http://schemas.microsoft.com/office/drawing/2014/main" id="{120BB68D-D54D-FFAA-BBC1-73DBA2931816}"/>
              </a:ext>
            </a:extLst>
          </p:cNvPr>
          <p:cNvSpPr txBox="1"/>
          <p:nvPr/>
        </p:nvSpPr>
        <p:spPr>
          <a:xfrm>
            <a:off x="8125856" y="2468832"/>
            <a:ext cx="1813253" cy="250238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2.3.</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2.3.</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2.3.</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10" name="TextBox 9">
            <a:extLst>
              <a:ext uri="{FF2B5EF4-FFF2-40B4-BE49-F238E27FC236}">
                <a16:creationId xmlns:a16="http://schemas.microsoft.com/office/drawing/2014/main" id="{9D85BE8E-33B5-CAA9-5C01-0CAF11CEC99A}"/>
              </a:ext>
            </a:extLst>
          </p:cNvPr>
          <p:cNvSpPr txBox="1"/>
          <p:nvPr/>
        </p:nvSpPr>
        <p:spPr>
          <a:xfrm>
            <a:off x="10089261" y="1647563"/>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36779428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3 Activity Title</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3350239" y="6477000"/>
            <a:ext cx="8420341"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EDUCATION WORK BREAKDOWN STRUCTURE – </a:t>
            </a:r>
            <a:r>
              <a:rPr lang="en-US" dirty="0">
                <a:solidFill>
                  <a:schemeClr val="accent6">
                    <a:lumMod val="60000"/>
                    <a:lumOff val="40000"/>
                  </a:schemeClr>
                </a:solidFill>
                <a:latin typeface="Century Gothic" panose="020B0502020202020204" pitchFamily="34" charset="0"/>
                <a:ea typeface="Arial" charset="0"/>
                <a:cs typeface="Arial" charset="0"/>
              </a:rPr>
              <a:t>ACTIVITY 3</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6"/>
                </a:solidFill>
                <a:latin typeface="Century Gothic" panose="020B0502020202020204" pitchFamily="34" charset="0"/>
              </a:rPr>
              <a:t>PROJECT TITLE</a:t>
            </a:r>
          </a:p>
        </p:txBody>
      </p:sp>
      <p:sp>
        <p:nvSpPr>
          <p:cNvPr id="17" name="TextBox 16">
            <a:extLst>
              <a:ext uri="{FF2B5EF4-FFF2-40B4-BE49-F238E27FC236}">
                <a16:creationId xmlns:a16="http://schemas.microsoft.com/office/drawing/2014/main" id="{9B89C9C9-92FF-4BF2-1CB4-E36F70F4383F}"/>
              </a:ext>
            </a:extLst>
          </p:cNvPr>
          <p:cNvSpPr txBox="1"/>
          <p:nvPr/>
        </p:nvSpPr>
        <p:spPr>
          <a:xfrm>
            <a:off x="120509" y="1800183"/>
            <a:ext cx="11918310" cy="1015663"/>
          </a:xfrm>
          <a:prstGeom prst="rect">
            <a:avLst/>
          </a:prstGeom>
          <a:noFill/>
        </p:spPr>
        <p:txBody>
          <a:bodyPr wrap="square" rtlCol="0">
            <a:spAutoFit/>
          </a:bodyPr>
          <a:lstStyle/>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r>
              <a:rPr lang="en-US" sz="12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6351942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3 Activity Title</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3.1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2789305" y="6477000"/>
            <a:ext cx="8981276"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EDUCATION WORK BREAKDOWN STRUCTURE – </a:t>
            </a:r>
            <a:r>
              <a:rPr lang="en-US" dirty="0">
                <a:solidFill>
                  <a:schemeClr val="accent6">
                    <a:lumMod val="60000"/>
                    <a:lumOff val="40000"/>
                  </a:schemeClr>
                </a:solidFill>
                <a:latin typeface="Century Gothic" panose="020B0502020202020204" pitchFamily="34" charset="0"/>
                <a:ea typeface="Arial" charset="0"/>
                <a:cs typeface="Arial" charset="0"/>
              </a:rPr>
              <a:t>ACTIVITY 3,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6"/>
                </a:solidFill>
                <a:latin typeface="Century Gothic" panose="020B0502020202020204" pitchFamily="34" charset="0"/>
              </a:rPr>
              <a:t>PROJECT TITLE</a:t>
            </a: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3.1.5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3" name="TextBox 2">
            <a:extLst>
              <a:ext uri="{FF2B5EF4-FFF2-40B4-BE49-F238E27FC236}">
                <a16:creationId xmlns:a16="http://schemas.microsoft.com/office/drawing/2014/main" id="{50365137-0414-0FBB-EC76-FC7AD4901CFA}"/>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6705913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3 Activity Title</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3.1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2812357" y="6477000"/>
            <a:ext cx="895822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EDUCATION WORK BREAKDOWN STRUCTURE – </a:t>
            </a:r>
            <a:r>
              <a:rPr lang="en-US" dirty="0">
                <a:solidFill>
                  <a:schemeClr val="accent6">
                    <a:lumMod val="60000"/>
                    <a:lumOff val="40000"/>
                  </a:schemeClr>
                </a:solidFill>
                <a:latin typeface="Century Gothic" panose="020B0502020202020204" pitchFamily="34" charset="0"/>
                <a:ea typeface="Arial" charset="0"/>
                <a:cs typeface="Arial" charset="0"/>
              </a:rPr>
              <a:t>ACTIVITY 3, TASKS</a:t>
            </a:r>
            <a:endParaRPr lang="en-US" dirty="0">
              <a:solidFill>
                <a:schemeClr val="accent4">
                  <a:lumMod val="40000"/>
                  <a:lumOff val="60000"/>
                </a:schemeClr>
              </a:solidFill>
              <a:latin typeface="Century Gothic" panose="020B0502020202020204" pitchFamily="34" charset="0"/>
              <a:ea typeface="Arial" charset="0"/>
              <a:cs typeface="Arial" charset="0"/>
            </a:endParaRP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6"/>
                </a:solidFill>
                <a:latin typeface="Century Gothic" panose="020B0502020202020204" pitchFamily="34" charset="0"/>
              </a:rPr>
              <a:t>PROJECT TITLE</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1989"/>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3.2 Task</a:t>
            </a:r>
          </a:p>
        </p:txBody>
      </p:sp>
      <p:sp>
        <p:nvSpPr>
          <p:cNvPr id="6" name="TextBox 8">
            <a:extLst>
              <a:ext uri="{FF2B5EF4-FFF2-40B4-BE49-F238E27FC236}">
                <a16:creationId xmlns:a16="http://schemas.microsoft.com/office/drawing/2014/main" id="{F6446A9E-40C5-6345-6489-2C26CB73A647}"/>
              </a:ext>
            </a:extLst>
          </p:cNvPr>
          <p:cNvSpPr txBox="1"/>
          <p:nvPr/>
        </p:nvSpPr>
        <p:spPr>
          <a:xfrm>
            <a:off x="4131351" y="2459679"/>
            <a:ext cx="1813253"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B1DEE540-67D8-3785-9053-7DCECFF6C6D2}"/>
              </a:ext>
            </a:extLst>
          </p:cNvPr>
          <p:cNvSpPr txBox="1"/>
          <p:nvPr/>
        </p:nvSpPr>
        <p:spPr>
          <a:xfrm>
            <a:off x="136845" y="2468832"/>
            <a:ext cx="1813253"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3.1.5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Tree>
    <p:extLst>
      <p:ext uri="{BB962C8B-B14F-4D97-AF65-F5344CB8AC3E}">
        <p14:creationId xmlns:p14="http://schemas.microsoft.com/office/powerpoint/2010/main" val="32966685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3 Activity Title</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3.1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2712465" y="6477000"/>
            <a:ext cx="9058116"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EDUCATION WORK BREAKDOWN STRUCTURE – </a:t>
            </a:r>
            <a:r>
              <a:rPr lang="en-US" dirty="0">
                <a:solidFill>
                  <a:schemeClr val="accent6">
                    <a:lumMod val="60000"/>
                    <a:lumOff val="40000"/>
                  </a:schemeClr>
                </a:solidFill>
                <a:latin typeface="Century Gothic" panose="020B0502020202020204" pitchFamily="34" charset="0"/>
                <a:ea typeface="Arial" charset="0"/>
                <a:cs typeface="Arial" charset="0"/>
              </a:rPr>
              <a:t>ACTIVITY 3, TASKS</a:t>
            </a:r>
            <a:endParaRPr lang="en-US" dirty="0">
              <a:solidFill>
                <a:schemeClr val="accent4">
                  <a:lumMod val="40000"/>
                  <a:lumOff val="60000"/>
                </a:schemeClr>
              </a:solidFill>
              <a:latin typeface="Century Gothic" panose="020B0502020202020204" pitchFamily="34" charset="0"/>
              <a:ea typeface="Arial" charset="0"/>
              <a:cs typeface="Arial" charset="0"/>
            </a:endParaRP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6"/>
                </a:solidFill>
                <a:latin typeface="Century Gothic" panose="020B0502020202020204" pitchFamily="34" charset="0"/>
              </a:rPr>
              <a:t>PROJECT TITLE</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3.1.5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1989"/>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3.2 Task</a:t>
            </a:r>
          </a:p>
        </p:txBody>
      </p:sp>
      <p:sp>
        <p:nvSpPr>
          <p:cNvPr id="6" name="TextBox 8">
            <a:extLst>
              <a:ext uri="{FF2B5EF4-FFF2-40B4-BE49-F238E27FC236}">
                <a16:creationId xmlns:a16="http://schemas.microsoft.com/office/drawing/2014/main" id="{F6446A9E-40C5-6345-6489-2C26CB73A647}"/>
              </a:ext>
            </a:extLst>
          </p:cNvPr>
          <p:cNvSpPr txBox="1"/>
          <p:nvPr/>
        </p:nvSpPr>
        <p:spPr>
          <a:xfrm>
            <a:off x="4131351" y="2459679"/>
            <a:ext cx="1813253"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44C5603F-7B95-B5A7-FF12-D81CB1D65F12}"/>
              </a:ext>
            </a:extLst>
          </p:cNvPr>
          <p:cNvSpPr txBox="1"/>
          <p:nvPr/>
        </p:nvSpPr>
        <p:spPr>
          <a:xfrm>
            <a:off x="8125855"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3.3 Task</a:t>
            </a:r>
          </a:p>
        </p:txBody>
      </p:sp>
      <p:sp>
        <p:nvSpPr>
          <p:cNvPr id="9" name="TextBox 8">
            <a:extLst>
              <a:ext uri="{FF2B5EF4-FFF2-40B4-BE49-F238E27FC236}">
                <a16:creationId xmlns:a16="http://schemas.microsoft.com/office/drawing/2014/main" id="{120BB68D-D54D-FFAA-BBC1-73DBA2931816}"/>
              </a:ext>
            </a:extLst>
          </p:cNvPr>
          <p:cNvSpPr txBox="1"/>
          <p:nvPr/>
        </p:nvSpPr>
        <p:spPr>
          <a:xfrm>
            <a:off x="8125856" y="2468832"/>
            <a:ext cx="1813253"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3.3.</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3.3.</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3.3.</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10" name="TextBox 9">
            <a:extLst>
              <a:ext uri="{FF2B5EF4-FFF2-40B4-BE49-F238E27FC236}">
                <a16:creationId xmlns:a16="http://schemas.microsoft.com/office/drawing/2014/main" id="{9D85BE8E-33B5-CAA9-5C01-0CAF11CEC99A}"/>
              </a:ext>
            </a:extLst>
          </p:cNvPr>
          <p:cNvSpPr txBox="1"/>
          <p:nvPr/>
        </p:nvSpPr>
        <p:spPr>
          <a:xfrm>
            <a:off x="10089261" y="1647563"/>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18490783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4 Activity Title</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3411711" y="6477000"/>
            <a:ext cx="8358869"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EDUCATION WORK BREAKDOWN STRUCTURE – </a:t>
            </a:r>
            <a:r>
              <a:rPr lang="en-US" dirty="0">
                <a:solidFill>
                  <a:schemeClr val="accent2">
                    <a:lumMod val="60000"/>
                    <a:lumOff val="40000"/>
                  </a:schemeClr>
                </a:solidFill>
                <a:latin typeface="Century Gothic" panose="020B0502020202020204" pitchFamily="34" charset="0"/>
                <a:ea typeface="Arial" charset="0"/>
                <a:cs typeface="Arial" charset="0"/>
              </a:rPr>
              <a:t>ACTIVITY 4</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6"/>
                </a:solidFill>
                <a:latin typeface="Century Gothic" panose="020B0502020202020204" pitchFamily="34" charset="0"/>
              </a:rPr>
              <a:t>PROJECT TITLE</a:t>
            </a:r>
          </a:p>
        </p:txBody>
      </p:sp>
      <p:sp>
        <p:nvSpPr>
          <p:cNvPr id="17" name="TextBox 16">
            <a:extLst>
              <a:ext uri="{FF2B5EF4-FFF2-40B4-BE49-F238E27FC236}">
                <a16:creationId xmlns:a16="http://schemas.microsoft.com/office/drawing/2014/main" id="{9B89C9C9-92FF-4BF2-1CB4-E36F70F4383F}"/>
              </a:ext>
            </a:extLst>
          </p:cNvPr>
          <p:cNvSpPr txBox="1"/>
          <p:nvPr/>
        </p:nvSpPr>
        <p:spPr>
          <a:xfrm>
            <a:off x="120509" y="1800183"/>
            <a:ext cx="11918310" cy="1015663"/>
          </a:xfrm>
          <a:prstGeom prst="rect">
            <a:avLst/>
          </a:prstGeom>
          <a:noFill/>
        </p:spPr>
        <p:txBody>
          <a:bodyPr wrap="square" rtlCol="0">
            <a:spAutoFit/>
          </a:bodyPr>
          <a:lstStyle/>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r>
              <a:rPr lang="en-US" sz="12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22314593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4 Activity Title</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4.1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2489627" y="6477000"/>
            <a:ext cx="9280953"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EDUCATION WORK BREAKDOWN STRUCTURE – </a:t>
            </a:r>
            <a:r>
              <a:rPr lang="en-US" dirty="0">
                <a:solidFill>
                  <a:schemeClr val="accent2">
                    <a:lumMod val="60000"/>
                    <a:lumOff val="40000"/>
                  </a:schemeClr>
                </a:solidFill>
                <a:latin typeface="Century Gothic" panose="020B0502020202020204" pitchFamily="34" charset="0"/>
                <a:ea typeface="Arial" charset="0"/>
                <a:cs typeface="Arial" charset="0"/>
              </a:rPr>
              <a:t>ACTIVITY 4,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6"/>
                </a:solidFill>
                <a:latin typeface="Century Gothic" panose="020B0502020202020204" pitchFamily="34" charset="0"/>
              </a:rPr>
              <a:t>PROJECT TITLE</a:t>
            </a: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4.1.5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3" name="TextBox 2">
            <a:extLst>
              <a:ext uri="{FF2B5EF4-FFF2-40B4-BE49-F238E27FC236}">
                <a16:creationId xmlns:a16="http://schemas.microsoft.com/office/drawing/2014/main" id="{50365137-0414-0FBB-EC76-FC7AD4901CFA}"/>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11863227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4 Activity Title</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4.1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2919933" y="6477000"/>
            <a:ext cx="8850647"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EDUCATION WORK BREAKDOWN STRUCTURE – </a:t>
            </a:r>
            <a:r>
              <a:rPr lang="en-US" dirty="0">
                <a:solidFill>
                  <a:schemeClr val="accent2">
                    <a:lumMod val="60000"/>
                    <a:lumOff val="40000"/>
                  </a:schemeClr>
                </a:solidFill>
                <a:latin typeface="Century Gothic" panose="020B0502020202020204" pitchFamily="34" charset="0"/>
                <a:ea typeface="Arial" charset="0"/>
                <a:cs typeface="Arial" charset="0"/>
              </a:rPr>
              <a:t>ACTIVITY 4,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6"/>
                </a:solidFill>
                <a:latin typeface="Century Gothic" panose="020B0502020202020204" pitchFamily="34" charset="0"/>
              </a:rPr>
              <a:t>PROJECT TITLE</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4.1.5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1989"/>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4.2 Task</a:t>
            </a:r>
          </a:p>
        </p:txBody>
      </p:sp>
      <p:sp>
        <p:nvSpPr>
          <p:cNvPr id="6" name="TextBox 8">
            <a:extLst>
              <a:ext uri="{FF2B5EF4-FFF2-40B4-BE49-F238E27FC236}">
                <a16:creationId xmlns:a16="http://schemas.microsoft.com/office/drawing/2014/main" id="{F6446A9E-40C5-6345-6489-2C26CB73A647}"/>
              </a:ext>
            </a:extLst>
          </p:cNvPr>
          <p:cNvSpPr txBox="1"/>
          <p:nvPr/>
        </p:nvSpPr>
        <p:spPr>
          <a:xfrm>
            <a:off x="4131351" y="2459679"/>
            <a:ext cx="1813253"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3339731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5457"/>
            <a:ext cx="11878655" cy="81925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4 Activity Title</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3621"/>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4.1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3234979" y="6477000"/>
            <a:ext cx="8535602" cy="369332"/>
          </a:xfrm>
          <a:prstGeom prst="rect">
            <a:avLst/>
          </a:prstGeom>
          <a:noFill/>
        </p:spPr>
        <p:txBody>
          <a:bodyPr wrap="square" rtlCol="0">
            <a:spAutoFit/>
          </a:bodyPr>
          <a:lstStyle/>
          <a:p>
            <a:pPr algn="r"/>
            <a:r>
              <a:rPr lang="en-US">
                <a:solidFill>
                  <a:schemeClr val="bg1"/>
                </a:solidFill>
                <a:latin typeface="Century Gothic" panose="020B0502020202020204" pitchFamily="34" charset="0"/>
                <a:ea typeface="Arial" charset="0"/>
                <a:cs typeface="Arial" charset="0"/>
              </a:rPr>
              <a:t>EDUCATION WORK </a:t>
            </a:r>
            <a:r>
              <a:rPr lang="en-US" dirty="0">
                <a:solidFill>
                  <a:schemeClr val="bg1"/>
                </a:solidFill>
                <a:latin typeface="Century Gothic" panose="020B0502020202020204" pitchFamily="34" charset="0"/>
                <a:ea typeface="Arial" charset="0"/>
                <a:cs typeface="Arial" charset="0"/>
              </a:rPr>
              <a:t>BREAKDOWN STRUCTURE – </a:t>
            </a:r>
            <a:r>
              <a:rPr lang="en-US" dirty="0">
                <a:solidFill>
                  <a:schemeClr val="accent2">
                    <a:lumMod val="60000"/>
                    <a:lumOff val="40000"/>
                  </a:schemeClr>
                </a:solidFill>
                <a:latin typeface="Century Gothic" panose="020B0502020202020204" pitchFamily="34" charset="0"/>
                <a:ea typeface="Arial" charset="0"/>
                <a:cs typeface="Arial" charset="0"/>
              </a:rPr>
              <a:t>ACTIVITY 4,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6"/>
                </a:solidFill>
                <a:latin typeface="Century Gothic" panose="020B0502020202020204" pitchFamily="34" charset="0"/>
              </a:rPr>
              <a:t>PROJECT TITLE</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71311"/>
            <a:ext cx="1813253"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4.1.5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4468"/>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4.2 Task</a:t>
            </a:r>
          </a:p>
        </p:txBody>
      </p:sp>
      <p:sp>
        <p:nvSpPr>
          <p:cNvPr id="6" name="TextBox 8">
            <a:extLst>
              <a:ext uri="{FF2B5EF4-FFF2-40B4-BE49-F238E27FC236}">
                <a16:creationId xmlns:a16="http://schemas.microsoft.com/office/drawing/2014/main" id="{F6446A9E-40C5-6345-6489-2C26CB73A647}"/>
              </a:ext>
            </a:extLst>
          </p:cNvPr>
          <p:cNvSpPr txBox="1"/>
          <p:nvPr/>
        </p:nvSpPr>
        <p:spPr>
          <a:xfrm>
            <a:off x="4131351" y="2462158"/>
            <a:ext cx="1813253"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44C5603F-7B95-B5A7-FF12-D81CB1D65F12}"/>
              </a:ext>
            </a:extLst>
          </p:cNvPr>
          <p:cNvSpPr txBox="1"/>
          <p:nvPr/>
        </p:nvSpPr>
        <p:spPr>
          <a:xfrm>
            <a:off x="8125855" y="1693621"/>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4.3 Task</a:t>
            </a:r>
          </a:p>
        </p:txBody>
      </p:sp>
      <p:sp>
        <p:nvSpPr>
          <p:cNvPr id="9" name="TextBox 8">
            <a:extLst>
              <a:ext uri="{FF2B5EF4-FFF2-40B4-BE49-F238E27FC236}">
                <a16:creationId xmlns:a16="http://schemas.microsoft.com/office/drawing/2014/main" id="{120BB68D-D54D-FFAA-BBC1-73DBA2931816}"/>
              </a:ext>
            </a:extLst>
          </p:cNvPr>
          <p:cNvSpPr txBox="1"/>
          <p:nvPr/>
        </p:nvSpPr>
        <p:spPr>
          <a:xfrm>
            <a:off x="8125856" y="2468832"/>
            <a:ext cx="1813253"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4.3.</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4.3.</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4.3.</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10" name="TextBox 9">
            <a:extLst>
              <a:ext uri="{FF2B5EF4-FFF2-40B4-BE49-F238E27FC236}">
                <a16:creationId xmlns:a16="http://schemas.microsoft.com/office/drawing/2014/main" id="{9D85BE8E-33B5-CAA9-5C01-0CAF11CEC99A}"/>
              </a:ext>
            </a:extLst>
          </p:cNvPr>
          <p:cNvSpPr txBox="1"/>
          <p:nvPr/>
        </p:nvSpPr>
        <p:spPr>
          <a:xfrm>
            <a:off x="10089261" y="1647563"/>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3190856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COPY + PASTE BLANK ICONS FOR USE IN CHART</a:t>
            </a:r>
          </a:p>
        </p:txBody>
      </p:sp>
      <p:cxnSp>
        <p:nvCxnSpPr>
          <p:cNvPr id="10" name="AutoShape 171">
            <a:extLst>
              <a:ext uri="{FF2B5EF4-FFF2-40B4-BE49-F238E27FC236}">
                <a16:creationId xmlns:a16="http://schemas.microsoft.com/office/drawing/2014/main" id="{00000000-0008-0000-0000-000008000000}"/>
              </a:ext>
            </a:extLst>
          </p:cNvPr>
          <p:cNvCxnSpPr>
            <a:cxnSpLocks noChangeShapeType="1"/>
          </p:cNvCxnSpPr>
          <p:nvPr/>
        </p:nvCxnSpPr>
        <p:spPr bwMode="auto">
          <a:xfrm>
            <a:off x="7083019" y="1694578"/>
            <a:ext cx="1498410" cy="815728"/>
          </a:xfrm>
          <a:prstGeom prst="bentConnector3">
            <a:avLst>
              <a:gd name="adj1" fmla="val 50000"/>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cxnSp>
        <p:nvCxnSpPr>
          <p:cNvPr id="12" name="Straight Arrow Connector 11">
            <a:extLst>
              <a:ext uri="{FF2B5EF4-FFF2-40B4-BE49-F238E27FC236}">
                <a16:creationId xmlns:a16="http://schemas.microsoft.com/office/drawing/2014/main" id="{00000000-0008-0000-0000-000021000000}"/>
              </a:ext>
            </a:extLst>
          </p:cNvPr>
          <p:cNvCxnSpPr/>
          <p:nvPr/>
        </p:nvCxnSpPr>
        <p:spPr>
          <a:xfrm>
            <a:off x="7057619" y="3104302"/>
            <a:ext cx="609600"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00000000-0008-0000-0000-000022000000}"/>
              </a:ext>
            </a:extLst>
          </p:cNvPr>
          <p:cNvCxnSpPr/>
          <p:nvPr/>
        </p:nvCxnSpPr>
        <p:spPr>
          <a:xfrm>
            <a:off x="10375632" y="1691005"/>
            <a:ext cx="0" cy="59690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6" name="AutoShape 171">
            <a:extLst>
              <a:ext uri="{FF2B5EF4-FFF2-40B4-BE49-F238E27FC236}">
                <a16:creationId xmlns:a16="http://schemas.microsoft.com/office/drawing/2014/main" id="{5D862AE4-A474-B14F-B58F-AA850C8F9B57}"/>
              </a:ext>
            </a:extLst>
          </p:cNvPr>
          <p:cNvCxnSpPr>
            <a:cxnSpLocks noChangeShapeType="1"/>
          </p:cNvCxnSpPr>
          <p:nvPr/>
        </p:nvCxnSpPr>
        <p:spPr bwMode="auto">
          <a:xfrm rot="5400000">
            <a:off x="8611697" y="3085252"/>
            <a:ext cx="1003300" cy="876300"/>
          </a:xfrm>
          <a:prstGeom prst="bentConnector3">
            <a:avLst>
              <a:gd name="adj1" fmla="val 50000"/>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cxnSp>
        <p:nvCxnSpPr>
          <p:cNvPr id="17" name="AutoShape 171">
            <a:extLst>
              <a:ext uri="{FF2B5EF4-FFF2-40B4-BE49-F238E27FC236}">
                <a16:creationId xmlns:a16="http://schemas.microsoft.com/office/drawing/2014/main" id="{48BA5C9D-C76A-3848-A8E7-D4C927104D6B}"/>
              </a:ext>
            </a:extLst>
          </p:cNvPr>
          <p:cNvCxnSpPr>
            <a:cxnSpLocks noChangeShapeType="1"/>
          </p:cNvCxnSpPr>
          <p:nvPr/>
        </p:nvCxnSpPr>
        <p:spPr bwMode="auto">
          <a:xfrm rot="16200000" flipH="1">
            <a:off x="7165569" y="4038176"/>
            <a:ext cx="1003300" cy="876300"/>
          </a:xfrm>
          <a:prstGeom prst="bentConnector3">
            <a:avLst>
              <a:gd name="adj1" fmla="val 50000"/>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sp>
        <p:nvSpPr>
          <p:cNvPr id="2" name="TextBox 3">
            <a:extLst>
              <a:ext uri="{FF2B5EF4-FFF2-40B4-BE49-F238E27FC236}">
                <a16:creationId xmlns:a16="http://schemas.microsoft.com/office/drawing/2014/main" id="{BB38DE27-6CDB-67CD-0C46-CC3C0B4803A4}"/>
              </a:ext>
            </a:extLst>
          </p:cNvPr>
          <p:cNvSpPr txBox="1"/>
          <p:nvPr/>
        </p:nvSpPr>
        <p:spPr>
          <a:xfrm>
            <a:off x="83585" y="392775"/>
            <a:ext cx="4114800" cy="457200"/>
          </a:xfrm>
          <a:prstGeom prst="rect">
            <a:avLst/>
          </a:prstGeom>
          <a:solidFill>
            <a:schemeClr val="bg1"/>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800" dirty="0">
                <a:solidFill>
                  <a:schemeClr val="accent5">
                    <a:lumMod val="75000"/>
                  </a:schemeClr>
                </a:solidFill>
                <a:latin typeface="Century Gothic" charset="0"/>
                <a:ea typeface="Century Gothic" charset="0"/>
                <a:cs typeface="Century Gothic" charset="0"/>
              </a:rPr>
              <a:t>TITLE</a:t>
            </a:r>
          </a:p>
        </p:txBody>
      </p:sp>
      <p:sp>
        <p:nvSpPr>
          <p:cNvPr id="3" name="TextBox 2">
            <a:extLst>
              <a:ext uri="{FF2B5EF4-FFF2-40B4-BE49-F238E27FC236}">
                <a16:creationId xmlns:a16="http://schemas.microsoft.com/office/drawing/2014/main" id="{00E72137-0FE4-E444-6664-3570D8D7103E}"/>
              </a:ext>
            </a:extLst>
          </p:cNvPr>
          <p:cNvSpPr txBox="1"/>
          <p:nvPr/>
        </p:nvSpPr>
        <p:spPr>
          <a:xfrm>
            <a:off x="83585" y="1343608"/>
            <a:ext cx="2857892" cy="457200"/>
          </a:xfrm>
          <a:prstGeom prst="rect">
            <a:avLst/>
          </a:prstGeom>
          <a:solidFill>
            <a:schemeClr val="bg1"/>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Activity Title</a:t>
            </a:r>
          </a:p>
        </p:txBody>
      </p:sp>
      <p:sp>
        <p:nvSpPr>
          <p:cNvPr id="4" name="TextBox 8">
            <a:extLst>
              <a:ext uri="{FF2B5EF4-FFF2-40B4-BE49-F238E27FC236}">
                <a16:creationId xmlns:a16="http://schemas.microsoft.com/office/drawing/2014/main" id="{A60198B6-99DC-1BA7-2CE2-6AF0163EB0A9}"/>
              </a:ext>
            </a:extLst>
          </p:cNvPr>
          <p:cNvSpPr txBox="1"/>
          <p:nvPr/>
        </p:nvSpPr>
        <p:spPr>
          <a:xfrm>
            <a:off x="83585" y="2135513"/>
            <a:ext cx="914400" cy="546100"/>
          </a:xfrm>
          <a:prstGeom prst="rect">
            <a:avLst/>
          </a:prstGeom>
          <a:solidFill>
            <a:schemeClr val="bg1"/>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Task</a:t>
            </a:r>
          </a:p>
        </p:txBody>
      </p:sp>
      <p:sp>
        <p:nvSpPr>
          <p:cNvPr id="5" name="TextBox 8">
            <a:extLst>
              <a:ext uri="{FF2B5EF4-FFF2-40B4-BE49-F238E27FC236}">
                <a16:creationId xmlns:a16="http://schemas.microsoft.com/office/drawing/2014/main" id="{A0618988-119A-81B4-D417-8FC08ACD6417}"/>
              </a:ext>
            </a:extLst>
          </p:cNvPr>
          <p:cNvSpPr txBox="1"/>
          <p:nvPr/>
        </p:nvSpPr>
        <p:spPr>
          <a:xfrm>
            <a:off x="80854" y="2788075"/>
            <a:ext cx="914400" cy="2502381"/>
          </a:xfrm>
          <a:prstGeom prst="rect">
            <a:avLst/>
          </a:prstGeom>
          <a:solidFill>
            <a:schemeClr val="bg1"/>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Subtask</a:t>
            </a:r>
          </a:p>
        </p:txBody>
      </p:sp>
    </p:spTree>
    <p:extLst>
      <p:ext uri="{BB962C8B-B14F-4D97-AF65-F5344CB8AC3E}">
        <p14:creationId xmlns:p14="http://schemas.microsoft.com/office/powerpoint/2010/main" val="5018397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2" name="Straight Arrow Connector 71">
            <a:extLst>
              <a:ext uri="{FF2B5EF4-FFF2-40B4-BE49-F238E27FC236}">
                <a16:creationId xmlns:a16="http://schemas.microsoft.com/office/drawing/2014/main" id="{021755D2-9866-2038-891E-7FC0AEBA0F65}"/>
              </a:ext>
            </a:extLst>
          </p:cNvPr>
          <p:cNvCxnSpPr>
            <a:cxnSpLocks/>
          </p:cNvCxnSpPr>
          <p:nvPr/>
        </p:nvCxnSpPr>
        <p:spPr>
          <a:xfrm>
            <a:off x="11591344" y="1920260"/>
            <a:ext cx="0" cy="111783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57" name="Straight Arrow Connector 56">
            <a:extLst>
              <a:ext uri="{FF2B5EF4-FFF2-40B4-BE49-F238E27FC236}">
                <a16:creationId xmlns:a16="http://schemas.microsoft.com/office/drawing/2014/main" id="{913D7B07-287C-3FC7-BC4D-D03182BE2595}"/>
              </a:ext>
            </a:extLst>
          </p:cNvPr>
          <p:cNvCxnSpPr>
            <a:cxnSpLocks/>
          </p:cNvCxnSpPr>
          <p:nvPr/>
        </p:nvCxnSpPr>
        <p:spPr>
          <a:xfrm>
            <a:off x="10618965" y="1006507"/>
            <a:ext cx="0" cy="203534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68" name="Straight Arrow Connector 67">
            <a:extLst>
              <a:ext uri="{FF2B5EF4-FFF2-40B4-BE49-F238E27FC236}">
                <a16:creationId xmlns:a16="http://schemas.microsoft.com/office/drawing/2014/main" id="{CFE08133-5691-EFAE-9B0D-0460D4510E58}"/>
              </a:ext>
            </a:extLst>
          </p:cNvPr>
          <p:cNvCxnSpPr>
            <a:cxnSpLocks/>
          </p:cNvCxnSpPr>
          <p:nvPr/>
        </p:nvCxnSpPr>
        <p:spPr>
          <a:xfrm>
            <a:off x="8603951" y="1920260"/>
            <a:ext cx="0" cy="111783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66" name="Straight Arrow Connector 65">
            <a:extLst>
              <a:ext uri="{FF2B5EF4-FFF2-40B4-BE49-F238E27FC236}">
                <a16:creationId xmlns:a16="http://schemas.microsoft.com/office/drawing/2014/main" id="{FFC4D80C-ED95-A0C9-897D-779931341E3D}"/>
              </a:ext>
            </a:extLst>
          </p:cNvPr>
          <p:cNvCxnSpPr>
            <a:cxnSpLocks/>
          </p:cNvCxnSpPr>
          <p:nvPr/>
        </p:nvCxnSpPr>
        <p:spPr>
          <a:xfrm>
            <a:off x="5540401" y="1924017"/>
            <a:ext cx="0" cy="111783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48" name="Straight Arrow Connector 47">
            <a:extLst>
              <a:ext uri="{FF2B5EF4-FFF2-40B4-BE49-F238E27FC236}">
                <a16:creationId xmlns:a16="http://schemas.microsoft.com/office/drawing/2014/main" id="{F8156B97-19EA-9731-2382-5F9D9D5C5CCC}"/>
              </a:ext>
            </a:extLst>
          </p:cNvPr>
          <p:cNvCxnSpPr>
            <a:cxnSpLocks/>
          </p:cNvCxnSpPr>
          <p:nvPr/>
        </p:nvCxnSpPr>
        <p:spPr>
          <a:xfrm>
            <a:off x="7620735" y="1006507"/>
            <a:ext cx="0" cy="203534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3" name="Straight Arrow Connector 2">
            <a:extLst>
              <a:ext uri="{FF2B5EF4-FFF2-40B4-BE49-F238E27FC236}">
                <a16:creationId xmlns:a16="http://schemas.microsoft.com/office/drawing/2014/main" id="{14F574A2-BE4E-D879-01A6-7A713D6B769F}"/>
              </a:ext>
            </a:extLst>
          </p:cNvPr>
          <p:cNvCxnSpPr/>
          <p:nvPr/>
        </p:nvCxnSpPr>
        <p:spPr>
          <a:xfrm>
            <a:off x="6096000" y="542439"/>
            <a:ext cx="0" cy="464001"/>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2" name="TextBox 3">
            <a:extLst>
              <a:ext uri="{FF2B5EF4-FFF2-40B4-BE49-F238E27FC236}">
                <a16:creationId xmlns:a16="http://schemas.microsoft.com/office/drawing/2014/main" id="{00000000-0008-0000-0000-000004000000}"/>
              </a:ext>
            </a:extLst>
          </p:cNvPr>
          <p:cNvSpPr txBox="1"/>
          <p:nvPr/>
        </p:nvSpPr>
        <p:spPr>
          <a:xfrm>
            <a:off x="4038600" y="317240"/>
            <a:ext cx="4114800" cy="457200"/>
          </a:xfrm>
          <a:prstGeom prst="rect">
            <a:avLst/>
          </a:prstGeom>
          <a:solidFill>
            <a:schemeClr val="lt1"/>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800" dirty="0">
                <a:solidFill>
                  <a:schemeClr val="accent6"/>
                </a:solidFill>
                <a:latin typeface="Century Gothic" charset="0"/>
                <a:ea typeface="Century Gothic" charset="0"/>
                <a:cs typeface="Century Gothic" charset="0"/>
              </a:rPr>
              <a:t>PROJECT TITLE</a:t>
            </a:r>
          </a:p>
        </p:txBody>
      </p:sp>
      <p:cxnSp>
        <p:nvCxnSpPr>
          <p:cNvPr id="9" name="Straight Arrow Connector 8">
            <a:extLst>
              <a:ext uri="{FF2B5EF4-FFF2-40B4-BE49-F238E27FC236}">
                <a16:creationId xmlns:a16="http://schemas.microsoft.com/office/drawing/2014/main" id="{709324E6-D197-EA58-D041-E97BC58E60CA}"/>
              </a:ext>
            </a:extLst>
          </p:cNvPr>
          <p:cNvCxnSpPr>
            <a:cxnSpLocks/>
          </p:cNvCxnSpPr>
          <p:nvPr/>
        </p:nvCxnSpPr>
        <p:spPr>
          <a:xfrm>
            <a:off x="1564430" y="1006440"/>
            <a:ext cx="9054535"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91238CC1-BB4D-5D94-106B-3A7570511F2E}"/>
              </a:ext>
            </a:extLst>
          </p:cNvPr>
          <p:cNvCxnSpPr>
            <a:cxnSpLocks/>
          </p:cNvCxnSpPr>
          <p:nvPr/>
        </p:nvCxnSpPr>
        <p:spPr>
          <a:xfrm>
            <a:off x="1564430" y="1006440"/>
            <a:ext cx="0" cy="203534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00000000-0008-0000-0000-000005000000}"/>
              </a:ext>
            </a:extLst>
          </p:cNvPr>
          <p:cNvSpPr txBox="1"/>
          <p:nvPr/>
        </p:nvSpPr>
        <p:spPr>
          <a:xfrm>
            <a:off x="83585" y="1343608"/>
            <a:ext cx="2857892" cy="4572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1 Activity Title</a:t>
            </a:r>
          </a:p>
        </p:txBody>
      </p:sp>
      <p:sp>
        <p:nvSpPr>
          <p:cNvPr id="7" name="TextBox 6">
            <a:extLst>
              <a:ext uri="{FF2B5EF4-FFF2-40B4-BE49-F238E27FC236}">
                <a16:creationId xmlns:a16="http://schemas.microsoft.com/office/drawing/2014/main" id="{9A8F73D9-7A44-9314-58FB-59012B8390A5}"/>
              </a:ext>
            </a:extLst>
          </p:cNvPr>
          <p:cNvSpPr txBox="1"/>
          <p:nvPr/>
        </p:nvSpPr>
        <p:spPr>
          <a:xfrm>
            <a:off x="6148481" y="1337387"/>
            <a:ext cx="2857887" cy="4572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3 Activity Title</a:t>
            </a:r>
          </a:p>
        </p:txBody>
      </p:sp>
      <p:sp>
        <p:nvSpPr>
          <p:cNvPr id="8" name="TextBox 7">
            <a:extLst>
              <a:ext uri="{FF2B5EF4-FFF2-40B4-BE49-F238E27FC236}">
                <a16:creationId xmlns:a16="http://schemas.microsoft.com/office/drawing/2014/main" id="{EAF24A49-2A68-DE24-B511-18AAED86C384}"/>
              </a:ext>
            </a:extLst>
          </p:cNvPr>
          <p:cNvSpPr txBox="1"/>
          <p:nvPr/>
        </p:nvSpPr>
        <p:spPr>
          <a:xfrm>
            <a:off x="9182830" y="1331166"/>
            <a:ext cx="2857885" cy="4572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4 Activity Title</a:t>
            </a:r>
          </a:p>
        </p:txBody>
      </p:sp>
      <p:cxnSp>
        <p:nvCxnSpPr>
          <p:cNvPr id="26" name="Straight Arrow Connector 25">
            <a:extLst>
              <a:ext uri="{FF2B5EF4-FFF2-40B4-BE49-F238E27FC236}">
                <a16:creationId xmlns:a16="http://schemas.microsoft.com/office/drawing/2014/main" id="{FC4688B0-C953-DBBA-23DF-27FC912042CF}"/>
              </a:ext>
            </a:extLst>
          </p:cNvPr>
          <p:cNvCxnSpPr>
            <a:cxnSpLocks/>
          </p:cNvCxnSpPr>
          <p:nvPr/>
        </p:nvCxnSpPr>
        <p:spPr>
          <a:xfrm flipV="1">
            <a:off x="513181" y="1922105"/>
            <a:ext cx="2083836" cy="1845"/>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A944147F-AF69-9780-2B57-CA1AA72D961D}"/>
              </a:ext>
            </a:extLst>
          </p:cNvPr>
          <p:cNvCxnSpPr>
            <a:cxnSpLocks/>
          </p:cNvCxnSpPr>
          <p:nvPr/>
        </p:nvCxnSpPr>
        <p:spPr>
          <a:xfrm>
            <a:off x="513181" y="1923950"/>
            <a:ext cx="0" cy="111783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5ABDDE71-AD5D-EDA0-9CC0-D8D9733FEC5E}"/>
              </a:ext>
            </a:extLst>
          </p:cNvPr>
          <p:cNvCxnSpPr>
            <a:cxnSpLocks/>
          </p:cNvCxnSpPr>
          <p:nvPr/>
        </p:nvCxnSpPr>
        <p:spPr>
          <a:xfrm>
            <a:off x="2597017" y="1922106"/>
            <a:ext cx="0" cy="111783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18" name="TextBox 8">
            <a:extLst>
              <a:ext uri="{FF2B5EF4-FFF2-40B4-BE49-F238E27FC236}">
                <a16:creationId xmlns:a16="http://schemas.microsoft.com/office/drawing/2014/main" id="{00000000-0008-0000-0000-000009000000}"/>
              </a:ext>
            </a:extLst>
          </p:cNvPr>
          <p:cNvSpPr txBox="1"/>
          <p:nvPr/>
        </p:nvSpPr>
        <p:spPr>
          <a:xfrm>
            <a:off x="83585" y="2135513"/>
            <a:ext cx="914400"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a:latin typeface="Century Gothic" charset="0"/>
                <a:ea typeface="Century Gothic" charset="0"/>
                <a:cs typeface="Century Gothic" charset="0"/>
              </a:rPr>
              <a:t>1.1 Task</a:t>
            </a:r>
          </a:p>
        </p:txBody>
      </p:sp>
      <p:sp>
        <p:nvSpPr>
          <p:cNvPr id="19" name="TextBox 9">
            <a:extLst>
              <a:ext uri="{FF2B5EF4-FFF2-40B4-BE49-F238E27FC236}">
                <a16:creationId xmlns:a16="http://schemas.microsoft.com/office/drawing/2014/main" id="{00000000-0008-0000-0000-00000A000000}"/>
              </a:ext>
            </a:extLst>
          </p:cNvPr>
          <p:cNvSpPr txBox="1"/>
          <p:nvPr/>
        </p:nvSpPr>
        <p:spPr>
          <a:xfrm>
            <a:off x="1085456" y="2135513"/>
            <a:ext cx="914400"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1.2 Task</a:t>
            </a:r>
          </a:p>
        </p:txBody>
      </p:sp>
      <p:sp>
        <p:nvSpPr>
          <p:cNvPr id="20" name="TextBox 10">
            <a:extLst>
              <a:ext uri="{FF2B5EF4-FFF2-40B4-BE49-F238E27FC236}">
                <a16:creationId xmlns:a16="http://schemas.microsoft.com/office/drawing/2014/main" id="{00000000-0008-0000-0000-00000B000000}"/>
              </a:ext>
            </a:extLst>
          </p:cNvPr>
          <p:cNvSpPr txBox="1"/>
          <p:nvPr/>
        </p:nvSpPr>
        <p:spPr>
          <a:xfrm>
            <a:off x="2059334" y="2135513"/>
            <a:ext cx="914400"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a:latin typeface="Century Gothic" charset="0"/>
                <a:ea typeface="Century Gothic" charset="0"/>
                <a:cs typeface="Century Gothic" charset="0"/>
              </a:rPr>
              <a:t>1.3 Task</a:t>
            </a:r>
          </a:p>
        </p:txBody>
      </p:sp>
      <p:sp>
        <p:nvSpPr>
          <p:cNvPr id="35" name="TextBox 8">
            <a:extLst>
              <a:ext uri="{FF2B5EF4-FFF2-40B4-BE49-F238E27FC236}">
                <a16:creationId xmlns:a16="http://schemas.microsoft.com/office/drawing/2014/main" id="{FFBAD6C2-2823-2139-48BB-83D2264B4DCC}"/>
              </a:ext>
            </a:extLst>
          </p:cNvPr>
          <p:cNvSpPr txBox="1"/>
          <p:nvPr/>
        </p:nvSpPr>
        <p:spPr>
          <a:xfrm>
            <a:off x="80854" y="2788075"/>
            <a:ext cx="914400" cy="250238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1.1.5 Subtask</a:t>
            </a:r>
          </a:p>
        </p:txBody>
      </p:sp>
      <p:sp>
        <p:nvSpPr>
          <p:cNvPr id="36" name="TextBox 9">
            <a:extLst>
              <a:ext uri="{FF2B5EF4-FFF2-40B4-BE49-F238E27FC236}">
                <a16:creationId xmlns:a16="http://schemas.microsoft.com/office/drawing/2014/main" id="{B1B9FAB6-FED0-C038-D529-290F29284303}"/>
              </a:ext>
            </a:extLst>
          </p:cNvPr>
          <p:cNvSpPr txBox="1"/>
          <p:nvPr/>
        </p:nvSpPr>
        <p:spPr>
          <a:xfrm>
            <a:off x="1073394" y="2788075"/>
            <a:ext cx="914400" cy="250238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37" name="TextBox 10">
            <a:extLst>
              <a:ext uri="{FF2B5EF4-FFF2-40B4-BE49-F238E27FC236}">
                <a16:creationId xmlns:a16="http://schemas.microsoft.com/office/drawing/2014/main" id="{87340A0B-FBF7-04AF-4AC7-4620DC2405E5}"/>
              </a:ext>
            </a:extLst>
          </p:cNvPr>
          <p:cNvSpPr txBox="1"/>
          <p:nvPr/>
        </p:nvSpPr>
        <p:spPr>
          <a:xfrm>
            <a:off x="2075265" y="2788075"/>
            <a:ext cx="914400" cy="250238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1.3.</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1.3.</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1.3.</a:t>
            </a:r>
            <a:r>
              <a:rPr lang="en-US" sz="900" baseline="0" dirty="0">
                <a:latin typeface="Century Gothic" charset="0"/>
                <a:ea typeface="Century Gothic" charset="0"/>
                <a:cs typeface="Century Gothic" charset="0"/>
              </a:rPr>
              <a:t>3 Subtask</a:t>
            </a:r>
          </a:p>
        </p:txBody>
      </p:sp>
      <p:cxnSp>
        <p:nvCxnSpPr>
          <p:cNvPr id="38" name="Straight Arrow Connector 37">
            <a:extLst>
              <a:ext uri="{FF2B5EF4-FFF2-40B4-BE49-F238E27FC236}">
                <a16:creationId xmlns:a16="http://schemas.microsoft.com/office/drawing/2014/main" id="{B49863A7-1056-9360-6512-C0CC5C124314}"/>
              </a:ext>
            </a:extLst>
          </p:cNvPr>
          <p:cNvCxnSpPr>
            <a:cxnSpLocks/>
          </p:cNvCxnSpPr>
          <p:nvPr/>
        </p:nvCxnSpPr>
        <p:spPr>
          <a:xfrm>
            <a:off x="4597648" y="1006507"/>
            <a:ext cx="0" cy="203534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3FE89983-7731-7F71-942A-38AA3321992F}"/>
              </a:ext>
            </a:extLst>
          </p:cNvPr>
          <p:cNvCxnSpPr>
            <a:cxnSpLocks/>
          </p:cNvCxnSpPr>
          <p:nvPr/>
        </p:nvCxnSpPr>
        <p:spPr>
          <a:xfrm>
            <a:off x="3677033" y="1924017"/>
            <a:ext cx="186336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40" name="Straight Arrow Connector 39">
            <a:extLst>
              <a:ext uri="{FF2B5EF4-FFF2-40B4-BE49-F238E27FC236}">
                <a16:creationId xmlns:a16="http://schemas.microsoft.com/office/drawing/2014/main" id="{2041FA5E-A684-B968-1056-6F0CFF98656D}"/>
              </a:ext>
            </a:extLst>
          </p:cNvPr>
          <p:cNvCxnSpPr>
            <a:cxnSpLocks/>
          </p:cNvCxnSpPr>
          <p:nvPr/>
        </p:nvCxnSpPr>
        <p:spPr>
          <a:xfrm>
            <a:off x="3677033" y="1924017"/>
            <a:ext cx="0" cy="111783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41" name="TextBox 8">
            <a:extLst>
              <a:ext uri="{FF2B5EF4-FFF2-40B4-BE49-F238E27FC236}">
                <a16:creationId xmlns:a16="http://schemas.microsoft.com/office/drawing/2014/main" id="{7769FDEA-4F39-E573-5F9E-CE04FF7A88C8}"/>
              </a:ext>
            </a:extLst>
          </p:cNvPr>
          <p:cNvSpPr txBox="1"/>
          <p:nvPr/>
        </p:nvSpPr>
        <p:spPr>
          <a:xfrm>
            <a:off x="3135465" y="2135580"/>
            <a:ext cx="914400"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2.1 Task</a:t>
            </a:r>
          </a:p>
        </p:txBody>
      </p:sp>
      <p:sp>
        <p:nvSpPr>
          <p:cNvPr id="42" name="TextBox 9">
            <a:extLst>
              <a:ext uri="{FF2B5EF4-FFF2-40B4-BE49-F238E27FC236}">
                <a16:creationId xmlns:a16="http://schemas.microsoft.com/office/drawing/2014/main" id="{CC269B55-5EE2-20A0-44AF-9252AE1E3485}"/>
              </a:ext>
            </a:extLst>
          </p:cNvPr>
          <p:cNvSpPr txBox="1"/>
          <p:nvPr/>
        </p:nvSpPr>
        <p:spPr>
          <a:xfrm>
            <a:off x="4118674" y="2135580"/>
            <a:ext cx="914400"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2.2 Task</a:t>
            </a:r>
          </a:p>
        </p:txBody>
      </p:sp>
      <p:sp>
        <p:nvSpPr>
          <p:cNvPr id="43" name="TextBox 10">
            <a:extLst>
              <a:ext uri="{FF2B5EF4-FFF2-40B4-BE49-F238E27FC236}">
                <a16:creationId xmlns:a16="http://schemas.microsoft.com/office/drawing/2014/main" id="{1B244475-8C9C-2D9C-8460-48E0AE53D44F}"/>
              </a:ext>
            </a:extLst>
          </p:cNvPr>
          <p:cNvSpPr txBox="1"/>
          <p:nvPr/>
        </p:nvSpPr>
        <p:spPr>
          <a:xfrm>
            <a:off x="5083221" y="2135580"/>
            <a:ext cx="914400"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2.3 Task</a:t>
            </a:r>
          </a:p>
        </p:txBody>
      </p:sp>
      <p:sp>
        <p:nvSpPr>
          <p:cNvPr id="44" name="TextBox 8">
            <a:extLst>
              <a:ext uri="{FF2B5EF4-FFF2-40B4-BE49-F238E27FC236}">
                <a16:creationId xmlns:a16="http://schemas.microsoft.com/office/drawing/2014/main" id="{0E08D574-0C27-D5B2-A60D-E7EBDC6A1021}"/>
              </a:ext>
            </a:extLst>
          </p:cNvPr>
          <p:cNvSpPr txBox="1"/>
          <p:nvPr/>
        </p:nvSpPr>
        <p:spPr>
          <a:xfrm>
            <a:off x="3123403" y="2788142"/>
            <a:ext cx="914400" cy="250238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2.1.5 Subtask</a:t>
            </a:r>
          </a:p>
        </p:txBody>
      </p:sp>
      <p:sp>
        <p:nvSpPr>
          <p:cNvPr id="45" name="TextBox 9">
            <a:extLst>
              <a:ext uri="{FF2B5EF4-FFF2-40B4-BE49-F238E27FC236}">
                <a16:creationId xmlns:a16="http://schemas.microsoft.com/office/drawing/2014/main" id="{B6D03FA7-53AC-6117-851D-9E1A23D6664B}"/>
              </a:ext>
            </a:extLst>
          </p:cNvPr>
          <p:cNvSpPr txBox="1"/>
          <p:nvPr/>
        </p:nvSpPr>
        <p:spPr>
          <a:xfrm>
            <a:off x="4115943" y="2788142"/>
            <a:ext cx="914400" cy="250238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46" name="TextBox 10">
            <a:extLst>
              <a:ext uri="{FF2B5EF4-FFF2-40B4-BE49-F238E27FC236}">
                <a16:creationId xmlns:a16="http://schemas.microsoft.com/office/drawing/2014/main" id="{BE87E3C9-BB58-6371-5982-7D0848CE6810}"/>
              </a:ext>
            </a:extLst>
          </p:cNvPr>
          <p:cNvSpPr txBox="1"/>
          <p:nvPr/>
        </p:nvSpPr>
        <p:spPr>
          <a:xfrm>
            <a:off x="5117814" y="2788142"/>
            <a:ext cx="914400" cy="250238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2.3.</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2.3.</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2.3.</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p:txBody>
      </p:sp>
      <p:cxnSp>
        <p:nvCxnSpPr>
          <p:cNvPr id="49" name="Straight Arrow Connector 48">
            <a:extLst>
              <a:ext uri="{FF2B5EF4-FFF2-40B4-BE49-F238E27FC236}">
                <a16:creationId xmlns:a16="http://schemas.microsoft.com/office/drawing/2014/main" id="{4917F969-1B2F-5CF9-546E-077852C6555E}"/>
              </a:ext>
            </a:extLst>
          </p:cNvPr>
          <p:cNvCxnSpPr>
            <a:cxnSpLocks/>
          </p:cNvCxnSpPr>
          <p:nvPr/>
        </p:nvCxnSpPr>
        <p:spPr>
          <a:xfrm flipV="1">
            <a:off x="6656961" y="1920260"/>
            <a:ext cx="1946990" cy="3757"/>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50" name="Straight Arrow Connector 49">
            <a:extLst>
              <a:ext uri="{FF2B5EF4-FFF2-40B4-BE49-F238E27FC236}">
                <a16:creationId xmlns:a16="http://schemas.microsoft.com/office/drawing/2014/main" id="{81CA1CA3-12FA-885A-0C15-CFAB74FFD477}"/>
              </a:ext>
            </a:extLst>
          </p:cNvPr>
          <p:cNvCxnSpPr>
            <a:cxnSpLocks/>
          </p:cNvCxnSpPr>
          <p:nvPr/>
        </p:nvCxnSpPr>
        <p:spPr>
          <a:xfrm>
            <a:off x="6656963" y="1924017"/>
            <a:ext cx="0" cy="111783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51" name="TextBox 8">
            <a:extLst>
              <a:ext uri="{FF2B5EF4-FFF2-40B4-BE49-F238E27FC236}">
                <a16:creationId xmlns:a16="http://schemas.microsoft.com/office/drawing/2014/main" id="{5E044A3F-5675-0186-7C11-02B5957BE48C}"/>
              </a:ext>
            </a:extLst>
          </p:cNvPr>
          <p:cNvSpPr txBox="1"/>
          <p:nvPr/>
        </p:nvSpPr>
        <p:spPr>
          <a:xfrm>
            <a:off x="6167883" y="2135580"/>
            <a:ext cx="914400"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3.1 Task</a:t>
            </a:r>
          </a:p>
        </p:txBody>
      </p:sp>
      <p:sp>
        <p:nvSpPr>
          <p:cNvPr id="52" name="TextBox 9">
            <a:extLst>
              <a:ext uri="{FF2B5EF4-FFF2-40B4-BE49-F238E27FC236}">
                <a16:creationId xmlns:a16="http://schemas.microsoft.com/office/drawing/2014/main" id="{226A9ECD-193E-1051-79E2-579E4A5ACCC5}"/>
              </a:ext>
            </a:extLst>
          </p:cNvPr>
          <p:cNvSpPr txBox="1"/>
          <p:nvPr/>
        </p:nvSpPr>
        <p:spPr>
          <a:xfrm>
            <a:off x="7179085" y="2135580"/>
            <a:ext cx="914400"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3.2 Task</a:t>
            </a:r>
          </a:p>
        </p:txBody>
      </p:sp>
      <p:sp>
        <p:nvSpPr>
          <p:cNvPr id="53" name="TextBox 10">
            <a:extLst>
              <a:ext uri="{FF2B5EF4-FFF2-40B4-BE49-F238E27FC236}">
                <a16:creationId xmlns:a16="http://schemas.microsoft.com/office/drawing/2014/main" id="{5838CD1C-D603-6896-C708-5427E055D0F3}"/>
              </a:ext>
            </a:extLst>
          </p:cNvPr>
          <p:cNvSpPr txBox="1"/>
          <p:nvPr/>
        </p:nvSpPr>
        <p:spPr>
          <a:xfrm>
            <a:off x="8162294" y="2135580"/>
            <a:ext cx="914400"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3.3 Task</a:t>
            </a:r>
          </a:p>
        </p:txBody>
      </p:sp>
      <p:sp>
        <p:nvSpPr>
          <p:cNvPr id="54" name="TextBox 8">
            <a:extLst>
              <a:ext uri="{FF2B5EF4-FFF2-40B4-BE49-F238E27FC236}">
                <a16:creationId xmlns:a16="http://schemas.microsoft.com/office/drawing/2014/main" id="{ABCBFF13-59DD-F1DC-3D31-BB168B1DDDD0}"/>
              </a:ext>
            </a:extLst>
          </p:cNvPr>
          <p:cNvSpPr txBox="1"/>
          <p:nvPr/>
        </p:nvSpPr>
        <p:spPr>
          <a:xfrm>
            <a:off x="6174483" y="2788142"/>
            <a:ext cx="914400"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3.1.5 Subtask</a:t>
            </a:r>
          </a:p>
        </p:txBody>
      </p:sp>
      <p:sp>
        <p:nvSpPr>
          <p:cNvPr id="55" name="TextBox 9">
            <a:extLst>
              <a:ext uri="{FF2B5EF4-FFF2-40B4-BE49-F238E27FC236}">
                <a16:creationId xmlns:a16="http://schemas.microsoft.com/office/drawing/2014/main" id="{3C1D8288-700C-97EF-DC76-A962044CEDE2}"/>
              </a:ext>
            </a:extLst>
          </p:cNvPr>
          <p:cNvSpPr txBox="1"/>
          <p:nvPr/>
        </p:nvSpPr>
        <p:spPr>
          <a:xfrm>
            <a:off x="7161188" y="2788142"/>
            <a:ext cx="914400"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56" name="TextBox 10">
            <a:extLst>
              <a:ext uri="{FF2B5EF4-FFF2-40B4-BE49-F238E27FC236}">
                <a16:creationId xmlns:a16="http://schemas.microsoft.com/office/drawing/2014/main" id="{2DB9B285-54EA-86FB-AB1D-57746001D5C4}"/>
              </a:ext>
            </a:extLst>
          </p:cNvPr>
          <p:cNvSpPr txBox="1"/>
          <p:nvPr/>
        </p:nvSpPr>
        <p:spPr>
          <a:xfrm>
            <a:off x="8153728" y="2788142"/>
            <a:ext cx="914400"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3.3.</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3.3.</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3.3.</a:t>
            </a:r>
            <a:r>
              <a:rPr lang="en-US" sz="900" baseline="0" dirty="0">
                <a:latin typeface="Century Gothic" charset="0"/>
                <a:ea typeface="Century Gothic" charset="0"/>
                <a:cs typeface="Century Gothic" charset="0"/>
              </a:rPr>
              <a:t>3 Subtask</a:t>
            </a:r>
          </a:p>
        </p:txBody>
      </p:sp>
      <p:cxnSp>
        <p:nvCxnSpPr>
          <p:cNvPr id="58" name="Straight Arrow Connector 57">
            <a:extLst>
              <a:ext uri="{FF2B5EF4-FFF2-40B4-BE49-F238E27FC236}">
                <a16:creationId xmlns:a16="http://schemas.microsoft.com/office/drawing/2014/main" id="{72E4DEE1-5056-72FF-F794-E4089C30DDC1}"/>
              </a:ext>
            </a:extLst>
          </p:cNvPr>
          <p:cNvCxnSpPr>
            <a:cxnSpLocks/>
          </p:cNvCxnSpPr>
          <p:nvPr/>
        </p:nvCxnSpPr>
        <p:spPr>
          <a:xfrm>
            <a:off x="9689021" y="1920260"/>
            <a:ext cx="1902323" cy="3757"/>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59" name="Straight Arrow Connector 58">
            <a:extLst>
              <a:ext uri="{FF2B5EF4-FFF2-40B4-BE49-F238E27FC236}">
                <a16:creationId xmlns:a16="http://schemas.microsoft.com/office/drawing/2014/main" id="{5E85EB4C-3297-52DD-FFA2-816145242A04}"/>
              </a:ext>
            </a:extLst>
          </p:cNvPr>
          <p:cNvCxnSpPr>
            <a:cxnSpLocks/>
          </p:cNvCxnSpPr>
          <p:nvPr/>
        </p:nvCxnSpPr>
        <p:spPr>
          <a:xfrm>
            <a:off x="9689021" y="1924017"/>
            <a:ext cx="0" cy="111783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60" name="TextBox 8">
            <a:extLst>
              <a:ext uri="{FF2B5EF4-FFF2-40B4-BE49-F238E27FC236}">
                <a16:creationId xmlns:a16="http://schemas.microsoft.com/office/drawing/2014/main" id="{7C76C9C2-ADFA-C438-4FC8-9EE29618F12C}"/>
              </a:ext>
            </a:extLst>
          </p:cNvPr>
          <p:cNvSpPr txBox="1"/>
          <p:nvPr/>
        </p:nvSpPr>
        <p:spPr>
          <a:xfrm>
            <a:off x="9194097" y="2135580"/>
            <a:ext cx="914400"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4.1 Task</a:t>
            </a:r>
          </a:p>
        </p:txBody>
      </p:sp>
      <p:sp>
        <p:nvSpPr>
          <p:cNvPr id="61" name="TextBox 9">
            <a:extLst>
              <a:ext uri="{FF2B5EF4-FFF2-40B4-BE49-F238E27FC236}">
                <a16:creationId xmlns:a16="http://schemas.microsoft.com/office/drawing/2014/main" id="{82C08A52-4C56-EB2A-7D3B-B8FE865F0F39}"/>
              </a:ext>
            </a:extLst>
          </p:cNvPr>
          <p:cNvSpPr txBox="1"/>
          <p:nvPr/>
        </p:nvSpPr>
        <p:spPr>
          <a:xfrm>
            <a:off x="10177306" y="2135580"/>
            <a:ext cx="914400"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4.2 Task</a:t>
            </a:r>
          </a:p>
        </p:txBody>
      </p:sp>
      <p:sp>
        <p:nvSpPr>
          <p:cNvPr id="62" name="TextBox 10">
            <a:extLst>
              <a:ext uri="{FF2B5EF4-FFF2-40B4-BE49-F238E27FC236}">
                <a16:creationId xmlns:a16="http://schemas.microsoft.com/office/drawing/2014/main" id="{AC93B484-D47E-33AE-2431-10F2B3DAFE33}"/>
              </a:ext>
            </a:extLst>
          </p:cNvPr>
          <p:cNvSpPr txBox="1"/>
          <p:nvPr/>
        </p:nvSpPr>
        <p:spPr>
          <a:xfrm>
            <a:off x="11179177" y="2135580"/>
            <a:ext cx="914400"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4.3 Task</a:t>
            </a:r>
          </a:p>
        </p:txBody>
      </p:sp>
      <p:sp>
        <p:nvSpPr>
          <p:cNvPr id="63" name="TextBox 8">
            <a:extLst>
              <a:ext uri="{FF2B5EF4-FFF2-40B4-BE49-F238E27FC236}">
                <a16:creationId xmlns:a16="http://schemas.microsoft.com/office/drawing/2014/main" id="{281FF620-87DA-0883-343A-29E04E49BA30}"/>
              </a:ext>
            </a:extLst>
          </p:cNvPr>
          <p:cNvSpPr txBox="1"/>
          <p:nvPr/>
        </p:nvSpPr>
        <p:spPr>
          <a:xfrm>
            <a:off x="9200697" y="2788142"/>
            <a:ext cx="914400"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4.1.5 Subtask</a:t>
            </a:r>
          </a:p>
        </p:txBody>
      </p:sp>
      <p:sp>
        <p:nvSpPr>
          <p:cNvPr id="64" name="TextBox 9">
            <a:extLst>
              <a:ext uri="{FF2B5EF4-FFF2-40B4-BE49-F238E27FC236}">
                <a16:creationId xmlns:a16="http://schemas.microsoft.com/office/drawing/2014/main" id="{ABC07335-C17A-638F-F693-134CE746AEF3}"/>
              </a:ext>
            </a:extLst>
          </p:cNvPr>
          <p:cNvSpPr txBox="1"/>
          <p:nvPr/>
        </p:nvSpPr>
        <p:spPr>
          <a:xfrm>
            <a:off x="10193237" y="2788142"/>
            <a:ext cx="914400"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65" name="TextBox 10">
            <a:extLst>
              <a:ext uri="{FF2B5EF4-FFF2-40B4-BE49-F238E27FC236}">
                <a16:creationId xmlns:a16="http://schemas.microsoft.com/office/drawing/2014/main" id="{E8FFA0DF-6C64-1F64-F1B9-72179C638570}"/>
              </a:ext>
            </a:extLst>
          </p:cNvPr>
          <p:cNvSpPr txBox="1"/>
          <p:nvPr/>
        </p:nvSpPr>
        <p:spPr>
          <a:xfrm>
            <a:off x="11176446" y="2788142"/>
            <a:ext cx="914400"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4.3.</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4.3.</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4.3.</a:t>
            </a:r>
            <a:r>
              <a:rPr lang="en-US" sz="900" baseline="0" dirty="0">
                <a:latin typeface="Century Gothic" charset="0"/>
                <a:ea typeface="Century Gothic" charset="0"/>
                <a:cs typeface="Century Gothic" charset="0"/>
              </a:rPr>
              <a:t>3 Subtask</a:t>
            </a:r>
          </a:p>
        </p:txBody>
      </p:sp>
      <p:sp>
        <p:nvSpPr>
          <p:cNvPr id="6" name="TextBox 5">
            <a:extLst>
              <a:ext uri="{FF2B5EF4-FFF2-40B4-BE49-F238E27FC236}">
                <a16:creationId xmlns:a16="http://schemas.microsoft.com/office/drawing/2014/main" id="{FF94685E-0D9B-D502-EFE4-6F1E0A2646DE}"/>
              </a:ext>
            </a:extLst>
          </p:cNvPr>
          <p:cNvSpPr txBox="1"/>
          <p:nvPr/>
        </p:nvSpPr>
        <p:spPr>
          <a:xfrm>
            <a:off x="3135466" y="1337387"/>
            <a:ext cx="2857892" cy="4572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2 Activity Title</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EDUCATION WORK BREAKDOWN STRUCTURE - OVERVIEW</a:t>
            </a:r>
          </a:p>
        </p:txBody>
      </p:sp>
    </p:spTree>
    <p:extLst>
      <p:ext uri="{BB962C8B-B14F-4D97-AF65-F5344CB8AC3E}">
        <p14:creationId xmlns:p14="http://schemas.microsoft.com/office/powerpoint/2010/main" val="20437845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549099136"/>
              </p:ext>
            </p:extLst>
          </p:nvPr>
        </p:nvGraphicFramePr>
        <p:xfrm>
          <a:off x="822960" y="1050351"/>
          <a:ext cx="10227213" cy="2761795"/>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761795">
                <a:tc>
                  <a:txBody>
                    <a:bodyPr/>
                    <a:lstStyle/>
                    <a:p>
                      <a:pPr marL="0" marR="0" algn="ctr">
                        <a:lnSpc>
                          <a:spcPct val="150000"/>
                        </a:lnSpc>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lnSpc>
                          <a:spcPct val="150000"/>
                        </a:lnSpc>
                        <a:spcBef>
                          <a:spcPts val="0"/>
                        </a:spcBef>
                        <a:spcAft>
                          <a:spcPts val="0"/>
                        </a:spcAft>
                      </a:pPr>
                      <a:r>
                        <a:rPr lang="en-US" sz="1200" b="0" dirty="0">
                          <a:solidFill>
                            <a:schemeClr val="tx1"/>
                          </a:solidFill>
                          <a:effectLst/>
                          <a:latin typeface="Century Gothic" panose="020B0502020202020204" pitchFamily="34" charset="0"/>
                        </a:rPr>
                        <a:t> </a:t>
                      </a:r>
                    </a:p>
                    <a:p>
                      <a:pPr marL="0" marR="0">
                        <a:lnSpc>
                          <a:spcPct val="150000"/>
                        </a:lnSpc>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p>
                  </a:txBody>
                  <a:tcPr marL="4572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1 Activity Title</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EDUCATION WORK BREAKDOWN STRUCTURE – </a:t>
            </a:r>
            <a:r>
              <a:rPr lang="en-US" dirty="0">
                <a:solidFill>
                  <a:schemeClr val="accent5">
                    <a:lumMod val="60000"/>
                    <a:lumOff val="40000"/>
                  </a:schemeClr>
                </a:solidFill>
                <a:latin typeface="Century Gothic" panose="020B0502020202020204" pitchFamily="34" charset="0"/>
                <a:ea typeface="Arial" charset="0"/>
                <a:cs typeface="Arial" charset="0"/>
              </a:rPr>
              <a:t>ACTIVITY 1</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6"/>
                </a:solidFill>
                <a:latin typeface="Century Gothic" panose="020B0502020202020204" pitchFamily="34" charset="0"/>
              </a:rPr>
              <a:t>PROJECT TITLE</a:t>
            </a:r>
          </a:p>
        </p:txBody>
      </p:sp>
      <p:sp>
        <p:nvSpPr>
          <p:cNvPr id="17" name="TextBox 16">
            <a:extLst>
              <a:ext uri="{FF2B5EF4-FFF2-40B4-BE49-F238E27FC236}">
                <a16:creationId xmlns:a16="http://schemas.microsoft.com/office/drawing/2014/main" id="{9B89C9C9-92FF-4BF2-1CB4-E36F70F4383F}"/>
              </a:ext>
            </a:extLst>
          </p:cNvPr>
          <p:cNvSpPr txBox="1"/>
          <p:nvPr/>
        </p:nvSpPr>
        <p:spPr>
          <a:xfrm>
            <a:off x="120509" y="1800183"/>
            <a:ext cx="11918310" cy="1015663"/>
          </a:xfrm>
          <a:prstGeom prst="rect">
            <a:avLst/>
          </a:prstGeom>
          <a:noFill/>
        </p:spPr>
        <p:txBody>
          <a:bodyPr wrap="square" rtlCol="0">
            <a:spAutoFit/>
          </a:bodyPr>
          <a:lstStyle/>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r>
              <a:rPr lang="en-US" sz="12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31250447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1 Activity Title</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1.1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3772861" y="6477000"/>
            <a:ext cx="7997719"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EDUCATION WORK BREAKDOWN STRUCTURE – </a:t>
            </a:r>
            <a:r>
              <a:rPr lang="en-US" dirty="0">
                <a:solidFill>
                  <a:schemeClr val="accent5">
                    <a:lumMod val="60000"/>
                    <a:lumOff val="40000"/>
                  </a:schemeClr>
                </a:solidFill>
                <a:latin typeface="Century Gothic" panose="020B0502020202020204" pitchFamily="34" charset="0"/>
                <a:ea typeface="Arial" charset="0"/>
                <a:cs typeface="Arial" charset="0"/>
              </a:rPr>
              <a:t>ACTIVITY 1,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6"/>
                </a:solidFill>
                <a:latin typeface="Century Gothic" panose="020B0502020202020204" pitchFamily="34" charset="0"/>
              </a:rPr>
              <a:t>PROJECT TITLE</a:t>
            </a: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1.1.5 Subtask</a:t>
            </a:r>
          </a:p>
        </p:txBody>
      </p:sp>
      <p:sp>
        <p:nvSpPr>
          <p:cNvPr id="3" name="TextBox 2">
            <a:extLst>
              <a:ext uri="{FF2B5EF4-FFF2-40B4-BE49-F238E27FC236}">
                <a16:creationId xmlns:a16="http://schemas.microsoft.com/office/drawing/2014/main" id="{50365137-0414-0FBB-EC76-FC7AD4901CFA}"/>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41916454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1 Activity Title</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1.1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3396343" y="6477000"/>
            <a:ext cx="8374237"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EDUCATION WORK BREAKDOWN STRUCTURE – </a:t>
            </a:r>
            <a:r>
              <a:rPr lang="en-US" dirty="0">
                <a:solidFill>
                  <a:schemeClr val="accent5">
                    <a:lumMod val="60000"/>
                    <a:lumOff val="40000"/>
                  </a:schemeClr>
                </a:solidFill>
                <a:latin typeface="Century Gothic" panose="020B0502020202020204" pitchFamily="34" charset="0"/>
                <a:ea typeface="Arial" charset="0"/>
                <a:cs typeface="Arial" charset="0"/>
              </a:rPr>
              <a:t>ACTIVITY 1,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6"/>
                </a:solidFill>
                <a:latin typeface="Century Gothic" panose="020B0502020202020204" pitchFamily="34" charset="0"/>
              </a:rPr>
              <a:t>PROJECT TITLE</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1.1.5 Subtask</a:t>
            </a: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1989"/>
            <a:ext cx="1813253"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1.2 Task</a:t>
            </a:r>
          </a:p>
        </p:txBody>
      </p:sp>
      <p:sp>
        <p:nvSpPr>
          <p:cNvPr id="6" name="TextBox 8">
            <a:extLst>
              <a:ext uri="{FF2B5EF4-FFF2-40B4-BE49-F238E27FC236}">
                <a16:creationId xmlns:a16="http://schemas.microsoft.com/office/drawing/2014/main" id="{F6446A9E-40C5-6345-6489-2C26CB73A647}"/>
              </a:ext>
            </a:extLst>
          </p:cNvPr>
          <p:cNvSpPr txBox="1"/>
          <p:nvPr/>
        </p:nvSpPr>
        <p:spPr>
          <a:xfrm>
            <a:off x="4131351" y="2459679"/>
            <a:ext cx="1813253" cy="250238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8753498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1 Activity Title</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1.1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2397419" y="6477000"/>
            <a:ext cx="937316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EDUCATION WORK BREAKDOWN STRUCTURE – </a:t>
            </a:r>
            <a:r>
              <a:rPr lang="en-US" dirty="0">
                <a:solidFill>
                  <a:schemeClr val="accent5">
                    <a:lumMod val="60000"/>
                    <a:lumOff val="40000"/>
                  </a:schemeClr>
                </a:solidFill>
                <a:latin typeface="Century Gothic" panose="020B0502020202020204" pitchFamily="34" charset="0"/>
                <a:ea typeface="Arial" charset="0"/>
                <a:cs typeface="Arial" charset="0"/>
              </a:rPr>
              <a:t>ACTIVITY 1,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6"/>
                </a:solidFill>
                <a:latin typeface="Century Gothic" panose="020B0502020202020204" pitchFamily="34" charset="0"/>
              </a:rPr>
              <a:t>PROJECT TITLE</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1.1.5 Subtask</a:t>
            </a: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1989"/>
            <a:ext cx="1813253"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1.2 Task</a:t>
            </a:r>
          </a:p>
        </p:txBody>
      </p:sp>
      <p:sp>
        <p:nvSpPr>
          <p:cNvPr id="6" name="TextBox 8">
            <a:extLst>
              <a:ext uri="{FF2B5EF4-FFF2-40B4-BE49-F238E27FC236}">
                <a16:creationId xmlns:a16="http://schemas.microsoft.com/office/drawing/2014/main" id="{F6446A9E-40C5-6345-6489-2C26CB73A647}"/>
              </a:ext>
            </a:extLst>
          </p:cNvPr>
          <p:cNvSpPr txBox="1"/>
          <p:nvPr/>
        </p:nvSpPr>
        <p:spPr>
          <a:xfrm>
            <a:off x="4131351" y="2459679"/>
            <a:ext cx="1813253" cy="250238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44C5603F-7B95-B5A7-FF12-D81CB1D65F12}"/>
              </a:ext>
            </a:extLst>
          </p:cNvPr>
          <p:cNvSpPr txBox="1"/>
          <p:nvPr/>
        </p:nvSpPr>
        <p:spPr>
          <a:xfrm>
            <a:off x="8125855" y="1691142"/>
            <a:ext cx="1813253"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1.3 Task</a:t>
            </a:r>
          </a:p>
        </p:txBody>
      </p:sp>
      <p:sp>
        <p:nvSpPr>
          <p:cNvPr id="9" name="TextBox 8">
            <a:extLst>
              <a:ext uri="{FF2B5EF4-FFF2-40B4-BE49-F238E27FC236}">
                <a16:creationId xmlns:a16="http://schemas.microsoft.com/office/drawing/2014/main" id="{120BB68D-D54D-FFAA-BBC1-73DBA2931816}"/>
              </a:ext>
            </a:extLst>
          </p:cNvPr>
          <p:cNvSpPr txBox="1"/>
          <p:nvPr/>
        </p:nvSpPr>
        <p:spPr>
          <a:xfrm>
            <a:off x="8125856" y="2468832"/>
            <a:ext cx="1813253" cy="250238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1.3.</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1.3.</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1.3.</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10" name="TextBox 9">
            <a:extLst>
              <a:ext uri="{FF2B5EF4-FFF2-40B4-BE49-F238E27FC236}">
                <a16:creationId xmlns:a16="http://schemas.microsoft.com/office/drawing/2014/main" id="{9D85BE8E-33B5-CAA9-5C01-0CAF11CEC99A}"/>
              </a:ext>
            </a:extLst>
          </p:cNvPr>
          <p:cNvSpPr txBox="1"/>
          <p:nvPr/>
        </p:nvSpPr>
        <p:spPr>
          <a:xfrm>
            <a:off x="10089261" y="1647563"/>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34593576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2 Activity Title</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3165823" y="6477000"/>
            <a:ext cx="8604758"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EDUCATION WORK BREAKDOWN STRUCTURE – </a:t>
            </a:r>
            <a:r>
              <a:rPr lang="en-US" dirty="0">
                <a:solidFill>
                  <a:schemeClr val="accent4">
                    <a:lumMod val="40000"/>
                    <a:lumOff val="60000"/>
                  </a:schemeClr>
                </a:solidFill>
                <a:latin typeface="Century Gothic" panose="020B0502020202020204" pitchFamily="34" charset="0"/>
                <a:ea typeface="Arial" charset="0"/>
                <a:cs typeface="Arial" charset="0"/>
              </a:rPr>
              <a:t>ACTIVITY 2</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6"/>
                </a:solidFill>
                <a:latin typeface="Century Gothic" panose="020B0502020202020204" pitchFamily="34" charset="0"/>
              </a:rPr>
              <a:t>PROJECT TITLE</a:t>
            </a:r>
          </a:p>
        </p:txBody>
      </p:sp>
      <p:sp>
        <p:nvSpPr>
          <p:cNvPr id="17" name="TextBox 16">
            <a:extLst>
              <a:ext uri="{FF2B5EF4-FFF2-40B4-BE49-F238E27FC236}">
                <a16:creationId xmlns:a16="http://schemas.microsoft.com/office/drawing/2014/main" id="{9B89C9C9-92FF-4BF2-1CB4-E36F70F4383F}"/>
              </a:ext>
            </a:extLst>
          </p:cNvPr>
          <p:cNvSpPr txBox="1"/>
          <p:nvPr/>
        </p:nvSpPr>
        <p:spPr>
          <a:xfrm>
            <a:off x="120509" y="1800183"/>
            <a:ext cx="11918310" cy="1015663"/>
          </a:xfrm>
          <a:prstGeom prst="rect">
            <a:avLst/>
          </a:prstGeom>
          <a:noFill/>
        </p:spPr>
        <p:txBody>
          <a:bodyPr wrap="square" rtlCol="0">
            <a:spAutoFit/>
          </a:bodyPr>
          <a:lstStyle/>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r>
              <a:rPr lang="en-US" sz="12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4002546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2 Activity Title</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2.1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2804673" y="6477000"/>
            <a:ext cx="8965908"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EDUCATION WORK BREAKDOWN STRUCTURE – </a:t>
            </a:r>
            <a:r>
              <a:rPr lang="en-US" dirty="0">
                <a:solidFill>
                  <a:schemeClr val="accent4">
                    <a:lumMod val="40000"/>
                    <a:lumOff val="60000"/>
                  </a:schemeClr>
                </a:solidFill>
                <a:latin typeface="Century Gothic" panose="020B0502020202020204" pitchFamily="34" charset="0"/>
                <a:ea typeface="Arial" charset="0"/>
                <a:cs typeface="Arial" charset="0"/>
              </a:rPr>
              <a:t>ACTIVITY 2,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6"/>
                </a:solidFill>
                <a:latin typeface="Century Gothic" panose="020B0502020202020204" pitchFamily="34" charset="0"/>
              </a:rPr>
              <a:t>PROJECT TITLE</a:t>
            </a: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2.1.5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3" name="TextBox 2">
            <a:extLst>
              <a:ext uri="{FF2B5EF4-FFF2-40B4-BE49-F238E27FC236}">
                <a16:creationId xmlns:a16="http://schemas.microsoft.com/office/drawing/2014/main" id="{50365137-0414-0FBB-EC76-FC7AD4901CFA}"/>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23547588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2 Activity Title</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2.1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2458891" y="6477000"/>
            <a:ext cx="9311689"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EDUCATION WORK BREAKDOWN STRUCTURE – </a:t>
            </a:r>
            <a:r>
              <a:rPr lang="en-US" dirty="0">
                <a:solidFill>
                  <a:schemeClr val="accent4">
                    <a:lumMod val="40000"/>
                    <a:lumOff val="60000"/>
                  </a:schemeClr>
                </a:solidFill>
                <a:latin typeface="Century Gothic" panose="020B0502020202020204" pitchFamily="34" charset="0"/>
                <a:ea typeface="Arial" charset="0"/>
                <a:cs typeface="Arial" charset="0"/>
              </a:rPr>
              <a:t>ACTIVITY 2,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6"/>
                </a:solidFill>
                <a:latin typeface="Century Gothic" panose="020B0502020202020204" pitchFamily="34" charset="0"/>
              </a:rPr>
              <a:t>PROJECT TITLE</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1989"/>
            <a:ext cx="1813253"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2.2 Task</a:t>
            </a:r>
          </a:p>
        </p:txBody>
      </p:sp>
      <p:sp>
        <p:nvSpPr>
          <p:cNvPr id="6" name="TextBox 8">
            <a:extLst>
              <a:ext uri="{FF2B5EF4-FFF2-40B4-BE49-F238E27FC236}">
                <a16:creationId xmlns:a16="http://schemas.microsoft.com/office/drawing/2014/main" id="{F6446A9E-40C5-6345-6489-2C26CB73A647}"/>
              </a:ext>
            </a:extLst>
          </p:cNvPr>
          <p:cNvSpPr txBox="1"/>
          <p:nvPr/>
        </p:nvSpPr>
        <p:spPr>
          <a:xfrm>
            <a:off x="4131351" y="2459679"/>
            <a:ext cx="1813253" cy="250238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23D236AC-E415-D5F3-A744-1D13BBE29EF7}"/>
              </a:ext>
            </a:extLst>
          </p:cNvPr>
          <p:cNvSpPr txBox="1"/>
          <p:nvPr/>
        </p:nvSpPr>
        <p:spPr>
          <a:xfrm>
            <a:off x="136845" y="2468832"/>
            <a:ext cx="1813253" cy="250238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2.1.5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Tree>
    <p:extLst>
      <p:ext uri="{BB962C8B-B14F-4D97-AF65-F5344CB8AC3E}">
        <p14:creationId xmlns:p14="http://schemas.microsoft.com/office/powerpoint/2010/main" val="943118972"/>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6" id="{9C8D0F15-4F95-6F40-9587-BA2836DDAB6B}" vid="{B4704E0C-54A1-D743-9258-1DE8B49006C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IC-Basic-Small-Business-Horizontal-Organizational-Chart-Template_PowerPoint (1)</Template>
  <TotalTime>49</TotalTime>
  <Words>1973</Words>
  <Application>Microsoft Macintosh PowerPoint</Application>
  <PresentationFormat>Widescreen</PresentationFormat>
  <Paragraphs>488</Paragraphs>
  <Slides>20</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Heather Key</cp:lastModifiedBy>
  <cp:revision>4</cp:revision>
  <cp:lastPrinted>2020-08-31T22:23:58Z</cp:lastPrinted>
  <dcterms:created xsi:type="dcterms:W3CDTF">2023-07-16T13:57:16Z</dcterms:created>
  <dcterms:modified xsi:type="dcterms:W3CDTF">2023-08-30T17:15:53Z</dcterms:modified>
</cp:coreProperties>
</file>