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6"/>
  </p:notesMasterIdLst>
  <p:sldIdLst>
    <p:sldId id="342" r:id="rId2"/>
    <p:sldId id="344" r:id="rId3"/>
    <p:sldId id="345" r:id="rId4"/>
    <p:sldId id="373" r:id="rId5"/>
    <p:sldId id="374" r:id="rId6"/>
    <p:sldId id="375" r:id="rId7"/>
    <p:sldId id="376" r:id="rId8"/>
    <p:sldId id="372" r:id="rId9"/>
    <p:sldId id="349" r:id="rId10"/>
    <p:sldId id="350" r:id="rId11"/>
    <p:sldId id="377" r:id="rId12"/>
    <p:sldId id="378" r:id="rId13"/>
    <p:sldId id="379" r:id="rId14"/>
    <p:sldId id="380" r:id="rId15"/>
    <p:sldId id="353" r:id="rId16"/>
    <p:sldId id="354" r:id="rId17"/>
    <p:sldId id="381" r:id="rId18"/>
    <p:sldId id="382" r:id="rId19"/>
    <p:sldId id="383" r:id="rId20"/>
    <p:sldId id="384" r:id="rId21"/>
    <p:sldId id="357" r:id="rId22"/>
    <p:sldId id="358" r:id="rId23"/>
    <p:sldId id="385" r:id="rId24"/>
    <p:sldId id="386" r:id="rId25"/>
    <p:sldId id="387" r:id="rId26"/>
    <p:sldId id="388" r:id="rId27"/>
    <p:sldId id="389" r:id="rId28"/>
    <p:sldId id="390" r:id="rId29"/>
    <p:sldId id="391" r:id="rId30"/>
    <p:sldId id="394" r:id="rId31"/>
    <p:sldId id="393" r:id="rId32"/>
    <p:sldId id="392" r:id="rId33"/>
    <p:sldId id="343" r:id="rId34"/>
    <p:sldId id="295"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A622"/>
    <a:srgbClr val="F10002"/>
    <a:srgbClr val="FFC0E3"/>
    <a:srgbClr val="00E7F2"/>
    <a:srgbClr val="00BD32"/>
    <a:srgbClr val="5B7191"/>
    <a:srgbClr val="EAEEF3"/>
    <a:srgbClr val="CE1D02"/>
    <a:srgbClr val="E3EAF6"/>
    <a:srgbClr val="CDD5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2761CC9-E537-4ED2-94D9-484EE250B83C}" v="12" dt="2023-07-23T23:14:27.30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599" autoAdjust="0"/>
    <p:restoredTop sz="86447"/>
  </p:normalViewPr>
  <p:slideViewPr>
    <p:cSldViewPr snapToGrid="0" snapToObjects="1">
      <p:cViewPr varScale="1">
        <p:scale>
          <a:sx n="128" d="100"/>
          <a:sy n="128" d="100"/>
        </p:scale>
        <p:origin x="736" y="176"/>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microsoft.com/office/2015/10/relationships/revisionInfo" Target="revisionInfo.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_rels/viewProps.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slide" Target="slides/slide3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A2761CC9-E537-4ED2-94D9-484EE250B83C}"/>
    <pc:docChg chg="undo custSel addSld delSld modSld">
      <pc:chgData name="Bess Dunlevy" userId="dd4b9a8537dbe9d0" providerId="LiveId" clId="{A2761CC9-E537-4ED2-94D9-484EE250B83C}" dt="2023-07-23T23:20:43.860" v="1294" actId="207"/>
      <pc:docMkLst>
        <pc:docMk/>
      </pc:docMkLst>
      <pc:sldChg chg="add del">
        <pc:chgData name="Bess Dunlevy" userId="dd4b9a8537dbe9d0" providerId="LiveId" clId="{A2761CC9-E537-4ED2-94D9-484EE250B83C}" dt="2023-07-23T23:20:41.861" v="1292" actId="47"/>
        <pc:sldMkLst>
          <pc:docMk/>
          <pc:sldMk cId="2929323684" sldId="295"/>
        </pc:sldMkLst>
      </pc:sldChg>
      <pc:sldChg chg="addSp delSp modSp mod">
        <pc:chgData name="Bess Dunlevy" userId="dd4b9a8537dbe9d0" providerId="LiveId" clId="{A2761CC9-E537-4ED2-94D9-484EE250B83C}" dt="2023-07-23T23:20:43.860" v="1294" actId="207"/>
        <pc:sldMkLst>
          <pc:docMk/>
          <pc:sldMk cId="1925317832" sldId="342"/>
        </pc:sldMkLst>
        <pc:spChg chg="mod">
          <ac:chgData name="Bess Dunlevy" userId="dd4b9a8537dbe9d0" providerId="LiveId" clId="{A2761CC9-E537-4ED2-94D9-484EE250B83C}" dt="2023-07-23T22:58:28.215" v="95" actId="20577"/>
          <ac:spMkLst>
            <pc:docMk/>
            <pc:sldMk cId="1925317832" sldId="342"/>
            <ac:spMk id="2" creationId="{7C5F649A-21D3-4946-B06E-8A79DDA0D00E}"/>
          </ac:spMkLst>
        </pc:spChg>
        <pc:spChg chg="mod">
          <ac:chgData name="Bess Dunlevy" userId="dd4b9a8537dbe9d0" providerId="LiveId" clId="{A2761CC9-E537-4ED2-94D9-484EE250B83C}" dt="2023-07-23T23:20:43.860" v="1294" actId="207"/>
          <ac:spMkLst>
            <pc:docMk/>
            <pc:sldMk cId="1925317832" sldId="342"/>
            <ac:spMk id="33" creationId="{143A449B-AAB7-994A-92CE-8F48E2CA7DF6}"/>
          </ac:spMkLst>
        </pc:spChg>
        <pc:grpChg chg="mod">
          <ac:chgData name="Bess Dunlevy" userId="dd4b9a8537dbe9d0" providerId="LiveId" clId="{A2761CC9-E537-4ED2-94D9-484EE250B83C}" dt="2023-07-23T23:20:40.731" v="1291" actId="1076"/>
          <ac:grpSpMkLst>
            <pc:docMk/>
            <pc:sldMk cId="1925317832" sldId="342"/>
            <ac:grpSpMk id="65" creationId="{D7F7C8EC-ED2B-B949-A541-63F70BC666B6}"/>
          </ac:grpSpMkLst>
        </pc:grpChg>
        <pc:graphicFrameChg chg="modGraphic">
          <ac:chgData name="Bess Dunlevy" userId="dd4b9a8537dbe9d0" providerId="LiveId" clId="{A2761CC9-E537-4ED2-94D9-484EE250B83C}" dt="2023-07-23T22:58:04.393" v="69" actId="20577"/>
          <ac:graphicFrameMkLst>
            <pc:docMk/>
            <pc:sldMk cId="1925317832" sldId="342"/>
            <ac:graphicFrameMk id="7" creationId="{08589401-9ED7-F16F-9BDE-B8B951D255C4}"/>
          </ac:graphicFrameMkLst>
        </pc:graphicFrameChg>
        <pc:picChg chg="add del">
          <ac:chgData name="Bess Dunlevy" userId="dd4b9a8537dbe9d0" providerId="LiveId" clId="{A2761CC9-E537-4ED2-94D9-484EE250B83C}" dt="2023-07-23T23:20:42.546" v="1293" actId="478"/>
          <ac:picMkLst>
            <pc:docMk/>
            <pc:sldMk cId="1925317832" sldId="342"/>
            <ac:picMk id="4" creationId="{4AEB8225-3AA8-AF48-AD51-3F5F53316D6B}"/>
          </ac:picMkLst>
        </pc:picChg>
      </pc:sldChg>
      <pc:sldChg chg="modSp mod">
        <pc:chgData name="Bess Dunlevy" userId="dd4b9a8537dbe9d0" providerId="LiveId" clId="{A2761CC9-E537-4ED2-94D9-484EE250B83C}" dt="2023-07-23T23:03:29.313" v="744" actId="20577"/>
        <pc:sldMkLst>
          <pc:docMk/>
          <pc:sldMk cId="2043784560" sldId="344"/>
        </pc:sldMkLst>
        <pc:spChg chg="mod">
          <ac:chgData name="Bess Dunlevy" userId="dd4b9a8537dbe9d0" providerId="LiveId" clId="{A2761CC9-E537-4ED2-94D9-484EE250B83C}" dt="2023-07-23T22:58:31.923" v="99" actId="20577"/>
          <ac:spMkLst>
            <pc:docMk/>
            <pc:sldMk cId="2043784560" sldId="344"/>
            <ac:spMk id="2" creationId="{00000000-0008-0000-0000-000004000000}"/>
          </ac:spMkLst>
        </pc:spChg>
        <pc:spChg chg="mod">
          <ac:chgData name="Bess Dunlevy" userId="dd4b9a8537dbe9d0" providerId="LiveId" clId="{A2761CC9-E537-4ED2-94D9-484EE250B83C}" dt="2023-07-23T22:58:50.955" v="141" actId="20577"/>
          <ac:spMkLst>
            <pc:docMk/>
            <pc:sldMk cId="2043784560" sldId="344"/>
            <ac:spMk id="4" creationId="{17741FB9-72BD-F2ED-D5CD-0B371659B218}"/>
          </ac:spMkLst>
        </pc:spChg>
        <pc:spChg chg="mod">
          <ac:chgData name="Bess Dunlevy" userId="dd4b9a8537dbe9d0" providerId="LiveId" clId="{A2761CC9-E537-4ED2-94D9-484EE250B83C}" dt="2023-07-23T22:58:14.184" v="77" actId="20577"/>
          <ac:spMkLst>
            <pc:docMk/>
            <pc:sldMk cId="2043784560" sldId="344"/>
            <ac:spMk id="5" creationId="{00000000-0008-0000-0000-000005000000}"/>
          </ac:spMkLst>
        </pc:spChg>
        <pc:spChg chg="mod">
          <ac:chgData name="Bess Dunlevy" userId="dd4b9a8537dbe9d0" providerId="LiveId" clId="{A2761CC9-E537-4ED2-94D9-484EE250B83C}" dt="2023-07-23T23:02:00.978" v="484" actId="20577"/>
          <ac:spMkLst>
            <pc:docMk/>
            <pc:sldMk cId="2043784560" sldId="344"/>
            <ac:spMk id="6" creationId="{FF94685E-0D9B-D502-EFE4-6F1E0A2646DE}"/>
          </ac:spMkLst>
        </pc:spChg>
        <pc:spChg chg="mod">
          <ac:chgData name="Bess Dunlevy" userId="dd4b9a8537dbe9d0" providerId="LiveId" clId="{A2761CC9-E537-4ED2-94D9-484EE250B83C}" dt="2023-07-23T23:02:14.532" v="512" actId="20577"/>
          <ac:spMkLst>
            <pc:docMk/>
            <pc:sldMk cId="2043784560" sldId="344"/>
            <ac:spMk id="7" creationId="{9A8F73D9-7A44-9314-58FB-59012B8390A5}"/>
          </ac:spMkLst>
        </pc:spChg>
        <pc:spChg chg="mod">
          <ac:chgData name="Bess Dunlevy" userId="dd4b9a8537dbe9d0" providerId="LiveId" clId="{A2761CC9-E537-4ED2-94D9-484EE250B83C}" dt="2023-07-23T23:02:18.931" v="528" actId="20577"/>
          <ac:spMkLst>
            <pc:docMk/>
            <pc:sldMk cId="2043784560" sldId="344"/>
            <ac:spMk id="8" creationId="{EAF24A49-2A68-DE24-B511-18AAED86C384}"/>
          </ac:spMkLst>
        </pc:spChg>
        <pc:spChg chg="mod">
          <ac:chgData name="Bess Dunlevy" userId="dd4b9a8537dbe9d0" providerId="LiveId" clId="{A2761CC9-E537-4ED2-94D9-484EE250B83C}" dt="2023-07-23T23:00:04.108" v="270" actId="20577"/>
          <ac:spMkLst>
            <pc:docMk/>
            <pc:sldMk cId="2043784560" sldId="344"/>
            <ac:spMk id="14" creationId="{38C24919-C1B0-B521-E70F-8AFCA78373A9}"/>
          </ac:spMkLst>
        </pc:spChg>
        <pc:spChg chg="mod">
          <ac:chgData name="Bess Dunlevy" userId="dd4b9a8537dbe9d0" providerId="LiveId" clId="{A2761CC9-E537-4ED2-94D9-484EE250B83C}" dt="2023-07-23T23:00:19.186" v="304" actId="20577"/>
          <ac:spMkLst>
            <pc:docMk/>
            <pc:sldMk cId="2043784560" sldId="344"/>
            <ac:spMk id="55" creationId="{90D6AC5B-42B5-49BE-6536-3AF0CB8D8E51}"/>
          </ac:spMkLst>
        </pc:spChg>
        <pc:spChg chg="mod">
          <ac:chgData name="Bess Dunlevy" userId="dd4b9a8537dbe9d0" providerId="LiveId" clId="{A2761CC9-E537-4ED2-94D9-484EE250B83C}" dt="2023-07-23T23:00:24.842" v="321" actId="20577"/>
          <ac:spMkLst>
            <pc:docMk/>
            <pc:sldMk cId="2043784560" sldId="344"/>
            <ac:spMk id="56" creationId="{456915CA-ED8C-6080-F6FC-28C6F630E960}"/>
          </ac:spMkLst>
        </pc:spChg>
        <pc:spChg chg="mod">
          <ac:chgData name="Bess Dunlevy" userId="dd4b9a8537dbe9d0" providerId="LiveId" clId="{A2761CC9-E537-4ED2-94D9-484EE250B83C}" dt="2023-07-23T23:00:29.766" v="338" actId="20577"/>
          <ac:spMkLst>
            <pc:docMk/>
            <pc:sldMk cId="2043784560" sldId="344"/>
            <ac:spMk id="58" creationId="{2D0799CA-EDE2-DE1D-8769-39FE1C2699ED}"/>
          </ac:spMkLst>
        </pc:spChg>
        <pc:spChg chg="mod">
          <ac:chgData name="Bess Dunlevy" userId="dd4b9a8537dbe9d0" providerId="LiveId" clId="{A2761CC9-E537-4ED2-94D9-484EE250B83C}" dt="2023-07-23T23:00:13.932" v="282" actId="20577"/>
          <ac:spMkLst>
            <pc:docMk/>
            <pc:sldMk cId="2043784560" sldId="344"/>
            <ac:spMk id="61" creationId="{F20B5D92-AEDC-B92C-3380-205E9839CCB8}"/>
          </ac:spMkLst>
        </pc:spChg>
        <pc:spChg chg="mod">
          <ac:chgData name="Bess Dunlevy" userId="dd4b9a8537dbe9d0" providerId="LiveId" clId="{A2761CC9-E537-4ED2-94D9-484EE250B83C}" dt="2023-07-23T23:00:35.535" v="356" actId="20577"/>
          <ac:spMkLst>
            <pc:docMk/>
            <pc:sldMk cId="2043784560" sldId="344"/>
            <ac:spMk id="62" creationId="{AEFFA7E9-3ACA-AED6-5C57-BDB0311B8936}"/>
          </ac:spMkLst>
        </pc:spChg>
        <pc:spChg chg="mod">
          <ac:chgData name="Bess Dunlevy" userId="dd4b9a8537dbe9d0" providerId="LiveId" clId="{A2761CC9-E537-4ED2-94D9-484EE250B83C}" dt="2023-07-23T23:00:59.228" v="397" actId="20577"/>
          <ac:spMkLst>
            <pc:docMk/>
            <pc:sldMk cId="2043784560" sldId="344"/>
            <ac:spMk id="67" creationId="{60C13ABE-79E9-11B6-A998-8DBE8B0DF684}"/>
          </ac:spMkLst>
        </pc:spChg>
        <pc:spChg chg="mod">
          <ac:chgData name="Bess Dunlevy" userId="dd4b9a8537dbe9d0" providerId="LiveId" clId="{A2761CC9-E537-4ED2-94D9-484EE250B83C}" dt="2023-07-23T23:01:06.188" v="414" actId="20577"/>
          <ac:spMkLst>
            <pc:docMk/>
            <pc:sldMk cId="2043784560" sldId="344"/>
            <ac:spMk id="68" creationId="{60B8F3F8-7148-CD44-A973-9DB748826E9D}"/>
          </ac:spMkLst>
        </pc:spChg>
        <pc:spChg chg="mod">
          <ac:chgData name="Bess Dunlevy" userId="dd4b9a8537dbe9d0" providerId="LiveId" clId="{A2761CC9-E537-4ED2-94D9-484EE250B83C}" dt="2023-07-23T23:01:11.130" v="430" actId="20577"/>
          <ac:spMkLst>
            <pc:docMk/>
            <pc:sldMk cId="2043784560" sldId="344"/>
            <ac:spMk id="69" creationId="{FE483F44-570E-6D37-6626-857DF04D01A3}"/>
          </ac:spMkLst>
        </pc:spChg>
        <pc:spChg chg="mod">
          <ac:chgData name="Bess Dunlevy" userId="dd4b9a8537dbe9d0" providerId="LiveId" clId="{A2761CC9-E537-4ED2-94D9-484EE250B83C}" dt="2023-07-23T23:00:46.849" v="390" actId="20577"/>
          <ac:spMkLst>
            <pc:docMk/>
            <pc:sldMk cId="2043784560" sldId="344"/>
            <ac:spMk id="72" creationId="{E6C3B78E-C96D-2314-1F8B-3AA527C49FBF}"/>
          </ac:spMkLst>
        </pc:spChg>
        <pc:spChg chg="mod">
          <ac:chgData name="Bess Dunlevy" userId="dd4b9a8537dbe9d0" providerId="LiveId" clId="{A2761CC9-E537-4ED2-94D9-484EE250B83C}" dt="2023-07-23T22:59:24.951" v="222" actId="20577"/>
          <ac:spMkLst>
            <pc:docMk/>
            <pc:sldMk cId="2043784560" sldId="344"/>
            <ac:spMk id="73" creationId="{DBAB11E6-B212-B414-FB11-FE9EBABECF30}"/>
          </ac:spMkLst>
        </pc:spChg>
        <pc:spChg chg="mod">
          <ac:chgData name="Bess Dunlevy" userId="dd4b9a8537dbe9d0" providerId="LiveId" clId="{A2761CC9-E537-4ED2-94D9-484EE250B83C}" dt="2023-07-23T22:58:18.722" v="87" actId="20577"/>
          <ac:spMkLst>
            <pc:docMk/>
            <pc:sldMk cId="2043784560" sldId="344"/>
            <ac:spMk id="76" creationId="{39B32001-C3DF-F74E-0072-E6D6DD6FB19F}"/>
          </ac:spMkLst>
        </pc:spChg>
        <pc:spChg chg="mod">
          <ac:chgData name="Bess Dunlevy" userId="dd4b9a8537dbe9d0" providerId="LiveId" clId="{A2761CC9-E537-4ED2-94D9-484EE250B83C}" dt="2023-07-23T22:59:09.223" v="189" actId="20577"/>
          <ac:spMkLst>
            <pc:docMk/>
            <pc:sldMk cId="2043784560" sldId="344"/>
            <ac:spMk id="77" creationId="{6C28ACF9-EE0B-9505-07A0-981EBEFE9F0F}"/>
          </ac:spMkLst>
        </pc:spChg>
        <pc:spChg chg="mod">
          <ac:chgData name="Bess Dunlevy" userId="dd4b9a8537dbe9d0" providerId="LiveId" clId="{A2761CC9-E537-4ED2-94D9-484EE250B83C}" dt="2023-07-23T22:59:27.044" v="223" actId="313"/>
          <ac:spMkLst>
            <pc:docMk/>
            <pc:sldMk cId="2043784560" sldId="344"/>
            <ac:spMk id="78" creationId="{5204BBBE-7A57-6AD6-BDAF-A9308FFA4CB6}"/>
          </ac:spMkLst>
        </pc:spChg>
        <pc:spChg chg="mod">
          <ac:chgData name="Bess Dunlevy" userId="dd4b9a8537dbe9d0" providerId="LiveId" clId="{A2761CC9-E537-4ED2-94D9-484EE250B83C}" dt="2023-07-23T22:59:54.035" v="242" actId="20577"/>
          <ac:spMkLst>
            <pc:docMk/>
            <pc:sldMk cId="2043784560" sldId="344"/>
            <ac:spMk id="79" creationId="{590F1A8A-96D1-60D0-BC38-FD2C72FFFF82}"/>
          </ac:spMkLst>
        </pc:spChg>
        <pc:spChg chg="mod">
          <ac:chgData name="Bess Dunlevy" userId="dd4b9a8537dbe9d0" providerId="LiveId" clId="{A2761CC9-E537-4ED2-94D9-484EE250B83C}" dt="2023-07-23T23:01:42.151" v="470" actId="20577"/>
          <ac:spMkLst>
            <pc:docMk/>
            <pc:sldMk cId="2043784560" sldId="344"/>
            <ac:spMk id="80" creationId="{CCEA2755-4B01-6ABB-63C2-475E4D60371F}"/>
          </ac:spMkLst>
        </pc:spChg>
        <pc:spChg chg="mod">
          <ac:chgData name="Bess Dunlevy" userId="dd4b9a8537dbe9d0" providerId="LiveId" clId="{A2761CC9-E537-4ED2-94D9-484EE250B83C}" dt="2023-07-23T23:02:29.744" v="556" actId="20577"/>
          <ac:spMkLst>
            <pc:docMk/>
            <pc:sldMk cId="2043784560" sldId="344"/>
            <ac:spMk id="89" creationId="{38C3A2DC-704F-250B-AB8A-4287C8AB0D27}"/>
          </ac:spMkLst>
        </pc:spChg>
        <pc:spChg chg="mod">
          <ac:chgData name="Bess Dunlevy" userId="dd4b9a8537dbe9d0" providerId="LiveId" clId="{A2761CC9-E537-4ED2-94D9-484EE250B83C}" dt="2023-07-23T23:02:33.743" v="566" actId="20577"/>
          <ac:spMkLst>
            <pc:docMk/>
            <pc:sldMk cId="2043784560" sldId="344"/>
            <ac:spMk id="90" creationId="{76BCE22C-0335-252D-9227-8E83DF553EB4}"/>
          </ac:spMkLst>
        </pc:spChg>
        <pc:spChg chg="mod">
          <ac:chgData name="Bess Dunlevy" userId="dd4b9a8537dbe9d0" providerId="LiveId" clId="{A2761CC9-E537-4ED2-94D9-484EE250B83C}" dt="2023-07-23T23:02:38.703" v="581" actId="20577"/>
          <ac:spMkLst>
            <pc:docMk/>
            <pc:sldMk cId="2043784560" sldId="344"/>
            <ac:spMk id="91" creationId="{6CD0AAE5-AC1E-4563-1A42-15858F8470A4}"/>
          </ac:spMkLst>
        </pc:spChg>
        <pc:spChg chg="mod">
          <ac:chgData name="Bess Dunlevy" userId="dd4b9a8537dbe9d0" providerId="LiveId" clId="{A2761CC9-E537-4ED2-94D9-484EE250B83C}" dt="2023-07-23T23:02:22.739" v="538" actId="20577"/>
          <ac:spMkLst>
            <pc:docMk/>
            <pc:sldMk cId="2043784560" sldId="344"/>
            <ac:spMk id="94" creationId="{B34F687C-C97E-3C1E-2239-DE9531FC4E32}"/>
          </ac:spMkLst>
        </pc:spChg>
        <pc:spChg chg="mod">
          <ac:chgData name="Bess Dunlevy" userId="dd4b9a8537dbe9d0" providerId="LiveId" clId="{A2761CC9-E537-4ED2-94D9-484EE250B83C}" dt="2023-07-23T23:02:42.552" v="591" actId="20577"/>
          <ac:spMkLst>
            <pc:docMk/>
            <pc:sldMk cId="2043784560" sldId="344"/>
            <ac:spMk id="95" creationId="{78085DAF-184B-7943-426F-ECAB787B959B}"/>
          </ac:spMkLst>
        </pc:spChg>
        <pc:spChg chg="mod">
          <ac:chgData name="Bess Dunlevy" userId="dd4b9a8537dbe9d0" providerId="LiveId" clId="{A2761CC9-E537-4ED2-94D9-484EE250B83C}" dt="2023-07-23T23:03:13.687" v="697" actId="20577"/>
          <ac:spMkLst>
            <pc:docMk/>
            <pc:sldMk cId="2043784560" sldId="344"/>
            <ac:spMk id="114" creationId="{34ACA322-7077-3267-19BB-72AFCD4C41E4}"/>
          </ac:spMkLst>
        </pc:spChg>
        <pc:spChg chg="mod">
          <ac:chgData name="Bess Dunlevy" userId="dd4b9a8537dbe9d0" providerId="LiveId" clId="{A2761CC9-E537-4ED2-94D9-484EE250B83C}" dt="2023-07-23T23:03:17.131" v="711" actId="20577"/>
          <ac:spMkLst>
            <pc:docMk/>
            <pc:sldMk cId="2043784560" sldId="344"/>
            <ac:spMk id="118" creationId="{C9683D61-86F5-64ED-0343-D633B671EF12}"/>
          </ac:spMkLst>
        </pc:spChg>
        <pc:spChg chg="mod">
          <ac:chgData name="Bess Dunlevy" userId="dd4b9a8537dbe9d0" providerId="LiveId" clId="{A2761CC9-E537-4ED2-94D9-484EE250B83C}" dt="2023-07-23T23:03:23.187" v="737" actId="20577"/>
          <ac:spMkLst>
            <pc:docMk/>
            <pc:sldMk cId="2043784560" sldId="344"/>
            <ac:spMk id="122" creationId="{AA2E41DC-669A-DE60-6FF8-35B06C1922F7}"/>
          </ac:spMkLst>
        </pc:spChg>
        <pc:spChg chg="mod">
          <ac:chgData name="Bess Dunlevy" userId="dd4b9a8537dbe9d0" providerId="LiveId" clId="{A2761CC9-E537-4ED2-94D9-484EE250B83C}" dt="2023-07-23T23:02:53.840" v="632" actId="20577"/>
          <ac:spMkLst>
            <pc:docMk/>
            <pc:sldMk cId="2043784560" sldId="344"/>
            <ac:spMk id="125" creationId="{E73AD190-D20E-39CC-5487-1165824086A9}"/>
          </ac:spMkLst>
        </pc:spChg>
        <pc:spChg chg="mod">
          <ac:chgData name="Bess Dunlevy" userId="dd4b9a8537dbe9d0" providerId="LiveId" clId="{A2761CC9-E537-4ED2-94D9-484EE250B83C}" dt="2023-07-23T23:03:29.313" v="744" actId="20577"/>
          <ac:spMkLst>
            <pc:docMk/>
            <pc:sldMk cId="2043784560" sldId="344"/>
            <ac:spMk id="126" creationId="{28CD0DF0-9623-E986-D755-35BE0AB86B98}"/>
          </ac:spMkLst>
        </pc:spChg>
      </pc:sldChg>
      <pc:sldChg chg="modSp mod">
        <pc:chgData name="Bess Dunlevy" userId="dd4b9a8537dbe9d0" providerId="LiveId" clId="{A2761CC9-E537-4ED2-94D9-484EE250B83C}" dt="2023-07-23T23:15:44.417" v="1247" actId="20577"/>
        <pc:sldMkLst>
          <pc:docMk/>
          <pc:sldMk cId="3125044741" sldId="345"/>
        </pc:sldMkLst>
        <pc:spChg chg="mod">
          <ac:chgData name="Bess Dunlevy" userId="dd4b9a8537dbe9d0" providerId="LiveId" clId="{A2761CC9-E537-4ED2-94D9-484EE250B83C}" dt="2023-07-23T23:15:44.417" v="1247" actId="20577"/>
          <ac:spMkLst>
            <pc:docMk/>
            <pc:sldMk cId="3125044741" sldId="345"/>
            <ac:spMk id="4" creationId="{F2BF7C1A-EF82-3397-495F-2234AB2F98DD}"/>
          </ac:spMkLst>
        </pc:spChg>
        <pc:spChg chg="mod">
          <ac:chgData name="Bess Dunlevy" userId="dd4b9a8537dbe9d0" providerId="LiveId" clId="{A2761CC9-E537-4ED2-94D9-484EE250B83C}" dt="2023-07-23T23:03:37.052" v="752" actId="20577"/>
          <ac:spMkLst>
            <pc:docMk/>
            <pc:sldMk cId="3125044741" sldId="345"/>
            <ac:spMk id="5" creationId="{00000000-0008-0000-0000-000005000000}"/>
          </ac:spMkLst>
        </pc:spChg>
        <pc:spChg chg="mod">
          <ac:chgData name="Bess Dunlevy" userId="dd4b9a8537dbe9d0" providerId="LiveId" clId="{A2761CC9-E537-4ED2-94D9-484EE250B83C}" dt="2023-07-23T23:04:18.146" v="797" actId="20577"/>
          <ac:spMkLst>
            <pc:docMk/>
            <pc:sldMk cId="3125044741" sldId="345"/>
            <ac:spMk id="76" creationId="{39B32001-C3DF-F74E-0072-E6D6DD6FB19F}"/>
          </ac:spMkLst>
        </pc:spChg>
      </pc:sldChg>
      <pc:sldChg chg="addSp delSp modSp mod">
        <pc:chgData name="Bess Dunlevy" userId="dd4b9a8537dbe9d0" providerId="LiveId" clId="{A2761CC9-E537-4ED2-94D9-484EE250B83C}" dt="2023-07-23T23:15:58.107" v="1253"/>
        <pc:sldMkLst>
          <pc:docMk/>
          <pc:sldMk cId="400254686" sldId="349"/>
        </pc:sldMkLst>
        <pc:spChg chg="add del mod">
          <ac:chgData name="Bess Dunlevy" userId="dd4b9a8537dbe9d0" providerId="LiveId" clId="{A2761CC9-E537-4ED2-94D9-484EE250B83C}" dt="2023-07-23T23:06:58.800" v="947" actId="478"/>
          <ac:spMkLst>
            <pc:docMk/>
            <pc:sldMk cId="400254686" sldId="349"/>
            <ac:spMk id="2" creationId="{0DCD65E8-4E08-8DB3-B8B0-3D5B808E9A84}"/>
          </ac:spMkLst>
        </pc:spChg>
        <pc:spChg chg="add del mod">
          <ac:chgData name="Bess Dunlevy" userId="dd4b9a8537dbe9d0" providerId="LiveId" clId="{A2761CC9-E537-4ED2-94D9-484EE250B83C}" dt="2023-07-23T23:06:58.800" v="947" actId="478"/>
          <ac:spMkLst>
            <pc:docMk/>
            <pc:sldMk cId="400254686" sldId="349"/>
            <ac:spMk id="3" creationId="{DBB0531C-CD4D-3582-7A86-25DB08C3722C}"/>
          </ac:spMkLst>
        </pc:spChg>
        <pc:spChg chg="mod">
          <ac:chgData name="Bess Dunlevy" userId="dd4b9a8537dbe9d0" providerId="LiveId" clId="{A2761CC9-E537-4ED2-94D9-484EE250B83C}" dt="2023-07-23T23:15:58.107" v="1253"/>
          <ac:spMkLst>
            <pc:docMk/>
            <pc:sldMk cId="400254686" sldId="349"/>
            <ac:spMk id="4" creationId="{F2BF7C1A-EF82-3397-495F-2234AB2F98DD}"/>
          </ac:spMkLst>
        </pc:spChg>
        <pc:spChg chg="mod">
          <ac:chgData name="Bess Dunlevy" userId="dd4b9a8537dbe9d0" providerId="LiveId" clId="{A2761CC9-E537-4ED2-94D9-484EE250B83C}" dt="2023-07-23T23:06:48.437" v="933" actId="20577"/>
          <ac:spMkLst>
            <pc:docMk/>
            <pc:sldMk cId="400254686" sldId="349"/>
            <ac:spMk id="5" creationId="{00000000-0008-0000-0000-000005000000}"/>
          </ac:spMkLst>
        </pc:spChg>
        <pc:spChg chg="add del mod">
          <ac:chgData name="Bess Dunlevy" userId="dd4b9a8537dbe9d0" providerId="LiveId" clId="{A2761CC9-E537-4ED2-94D9-484EE250B83C}" dt="2023-07-23T23:06:58.800" v="947" actId="478"/>
          <ac:spMkLst>
            <pc:docMk/>
            <pc:sldMk cId="400254686" sldId="349"/>
            <ac:spMk id="6" creationId="{248A3CB0-41FB-F371-107D-8D2774138087}"/>
          </ac:spMkLst>
        </pc:spChg>
        <pc:spChg chg="add del mod">
          <ac:chgData name="Bess Dunlevy" userId="dd4b9a8537dbe9d0" providerId="LiveId" clId="{A2761CC9-E537-4ED2-94D9-484EE250B83C}" dt="2023-07-23T23:06:58.800" v="947" actId="478"/>
          <ac:spMkLst>
            <pc:docMk/>
            <pc:sldMk cId="400254686" sldId="349"/>
            <ac:spMk id="7" creationId="{6CEC8D4D-1587-9FC8-E83F-6155F7018C32}"/>
          </ac:spMkLst>
        </pc:spChg>
        <pc:spChg chg="add del mod">
          <ac:chgData name="Bess Dunlevy" userId="dd4b9a8537dbe9d0" providerId="LiveId" clId="{A2761CC9-E537-4ED2-94D9-484EE250B83C}" dt="2023-07-23T23:06:58.800" v="947" actId="478"/>
          <ac:spMkLst>
            <pc:docMk/>
            <pc:sldMk cId="400254686" sldId="349"/>
            <ac:spMk id="8" creationId="{7227D041-89E3-9B42-FDC5-465433969634}"/>
          </ac:spMkLst>
        </pc:spChg>
        <pc:spChg chg="add del mod">
          <ac:chgData name="Bess Dunlevy" userId="dd4b9a8537dbe9d0" providerId="LiveId" clId="{A2761CC9-E537-4ED2-94D9-484EE250B83C}" dt="2023-07-23T23:06:58.800" v="947" actId="478"/>
          <ac:spMkLst>
            <pc:docMk/>
            <pc:sldMk cId="400254686" sldId="349"/>
            <ac:spMk id="9" creationId="{9EA558DF-D28C-2F74-AC83-8F2E3CAC000C}"/>
          </ac:spMkLst>
        </pc:spChg>
        <pc:spChg chg="mod">
          <ac:chgData name="Bess Dunlevy" userId="dd4b9a8537dbe9d0" providerId="LiveId" clId="{A2761CC9-E537-4ED2-94D9-484EE250B83C}" dt="2023-07-23T23:06:53.181" v="945" actId="20577"/>
          <ac:spMkLst>
            <pc:docMk/>
            <pc:sldMk cId="400254686" sldId="349"/>
            <ac:spMk id="76" creationId="{39B32001-C3DF-F74E-0072-E6D6DD6FB19F}"/>
          </ac:spMkLst>
        </pc:spChg>
      </pc:sldChg>
      <pc:sldChg chg="modSp mod">
        <pc:chgData name="Bess Dunlevy" userId="dd4b9a8537dbe9d0" providerId="LiveId" clId="{A2761CC9-E537-4ED2-94D9-484EE250B83C}" dt="2023-07-23T23:08:32.497" v="1022"/>
        <pc:sldMkLst>
          <pc:docMk/>
          <pc:sldMk cId="2354758820" sldId="350"/>
        </pc:sldMkLst>
        <pc:spChg chg="mod">
          <ac:chgData name="Bess Dunlevy" userId="dd4b9a8537dbe9d0" providerId="LiveId" clId="{A2761CC9-E537-4ED2-94D9-484EE250B83C}" dt="2023-07-23T23:07:46.612" v="1010"/>
          <ac:spMkLst>
            <pc:docMk/>
            <pc:sldMk cId="2354758820" sldId="350"/>
            <ac:spMk id="2" creationId="{E1693C64-BA18-0F94-6085-341522A5B45C}"/>
          </ac:spMkLst>
        </pc:spChg>
        <pc:spChg chg="mod">
          <ac:chgData name="Bess Dunlevy" userId="dd4b9a8537dbe9d0" providerId="LiveId" clId="{A2761CC9-E537-4ED2-94D9-484EE250B83C}" dt="2023-07-23T23:08:32.497" v="1022"/>
          <ac:spMkLst>
            <pc:docMk/>
            <pc:sldMk cId="2354758820" sldId="350"/>
            <ac:spMk id="5" creationId="{00000000-0008-0000-0000-000005000000}"/>
          </ac:spMkLst>
        </pc:spChg>
        <pc:spChg chg="mod">
          <ac:chgData name="Bess Dunlevy" userId="dd4b9a8537dbe9d0" providerId="LiveId" clId="{A2761CC9-E537-4ED2-94D9-484EE250B83C}" dt="2023-07-23T23:07:29.160" v="1005" actId="20577"/>
          <ac:spMkLst>
            <pc:docMk/>
            <pc:sldMk cId="2354758820" sldId="350"/>
            <ac:spMk id="76" creationId="{39B32001-C3DF-F74E-0072-E6D6DD6FB19F}"/>
          </ac:spMkLst>
        </pc:spChg>
      </pc:sldChg>
      <pc:sldChg chg="modSp mod">
        <pc:chgData name="Bess Dunlevy" userId="dd4b9a8537dbe9d0" providerId="LiveId" clId="{A2761CC9-E537-4ED2-94D9-484EE250B83C}" dt="2023-07-23T23:16:09.472" v="1258"/>
        <pc:sldMkLst>
          <pc:docMk/>
          <pc:sldMk cId="635194236" sldId="353"/>
        </pc:sldMkLst>
        <pc:spChg chg="mod">
          <ac:chgData name="Bess Dunlevy" userId="dd4b9a8537dbe9d0" providerId="LiveId" clId="{A2761CC9-E537-4ED2-94D9-484EE250B83C}" dt="2023-07-23T23:16:09.472" v="1258"/>
          <ac:spMkLst>
            <pc:docMk/>
            <pc:sldMk cId="635194236" sldId="353"/>
            <ac:spMk id="4" creationId="{F2BF7C1A-EF82-3397-495F-2234AB2F98DD}"/>
          </ac:spMkLst>
        </pc:spChg>
        <pc:spChg chg="mod">
          <ac:chgData name="Bess Dunlevy" userId="dd4b9a8537dbe9d0" providerId="LiveId" clId="{A2761CC9-E537-4ED2-94D9-484EE250B83C}" dt="2023-07-23T23:08:46.012" v="1034" actId="20577"/>
          <ac:spMkLst>
            <pc:docMk/>
            <pc:sldMk cId="635194236" sldId="353"/>
            <ac:spMk id="76" creationId="{39B32001-C3DF-F74E-0072-E6D6DD6FB19F}"/>
          </ac:spMkLst>
        </pc:spChg>
      </pc:sldChg>
      <pc:sldChg chg="modSp mod">
        <pc:chgData name="Bess Dunlevy" userId="dd4b9a8537dbe9d0" providerId="LiveId" clId="{A2761CC9-E537-4ED2-94D9-484EE250B83C}" dt="2023-07-23T23:16:11.455" v="1259"/>
        <pc:sldMkLst>
          <pc:docMk/>
          <pc:sldMk cId="670591384" sldId="354"/>
        </pc:sldMkLst>
        <pc:spChg chg="mod">
          <ac:chgData name="Bess Dunlevy" userId="dd4b9a8537dbe9d0" providerId="LiveId" clId="{A2761CC9-E537-4ED2-94D9-484EE250B83C}" dt="2023-07-23T23:10:05.751" v="1108"/>
          <ac:spMkLst>
            <pc:docMk/>
            <pc:sldMk cId="670591384" sldId="354"/>
            <ac:spMk id="2" creationId="{0697DF9F-8A50-0381-0519-D982E90CAAD5}"/>
          </ac:spMkLst>
        </pc:spChg>
        <pc:spChg chg="mod">
          <ac:chgData name="Bess Dunlevy" userId="dd4b9a8537dbe9d0" providerId="LiveId" clId="{A2761CC9-E537-4ED2-94D9-484EE250B83C}" dt="2023-07-23T23:16:11.455" v="1259"/>
          <ac:spMkLst>
            <pc:docMk/>
            <pc:sldMk cId="670591384" sldId="354"/>
            <ac:spMk id="4" creationId="{F2BF7C1A-EF82-3397-495F-2234AB2F98DD}"/>
          </ac:spMkLst>
        </pc:spChg>
        <pc:spChg chg="mod">
          <ac:chgData name="Bess Dunlevy" userId="dd4b9a8537dbe9d0" providerId="LiveId" clId="{A2761CC9-E537-4ED2-94D9-484EE250B83C}" dt="2023-07-23T23:10:57.636" v="1123"/>
          <ac:spMkLst>
            <pc:docMk/>
            <pc:sldMk cId="670591384" sldId="354"/>
            <ac:spMk id="5" creationId="{00000000-0008-0000-0000-000005000000}"/>
          </ac:spMkLst>
        </pc:spChg>
        <pc:spChg chg="mod">
          <ac:chgData name="Bess Dunlevy" userId="dd4b9a8537dbe9d0" providerId="LiveId" clId="{A2761CC9-E537-4ED2-94D9-484EE250B83C}" dt="2023-07-23T23:08:57.233" v="1043" actId="20577"/>
          <ac:spMkLst>
            <pc:docMk/>
            <pc:sldMk cId="670591384" sldId="354"/>
            <ac:spMk id="76" creationId="{39B32001-C3DF-F74E-0072-E6D6DD6FB19F}"/>
          </ac:spMkLst>
        </pc:spChg>
      </pc:sldChg>
      <pc:sldChg chg="addSp delSp modSp mod">
        <pc:chgData name="Bess Dunlevy" userId="dd4b9a8537dbe9d0" providerId="LiveId" clId="{A2761CC9-E537-4ED2-94D9-484EE250B83C}" dt="2023-07-23T23:16:22.293" v="1264"/>
        <pc:sldMkLst>
          <pc:docMk/>
          <pc:sldMk cId="2231459310" sldId="357"/>
        </pc:sldMkLst>
        <pc:spChg chg="add del mod">
          <ac:chgData name="Bess Dunlevy" userId="dd4b9a8537dbe9d0" providerId="LiveId" clId="{A2761CC9-E537-4ED2-94D9-484EE250B83C}" dt="2023-07-23T23:14:03.701" v="1200" actId="478"/>
          <ac:spMkLst>
            <pc:docMk/>
            <pc:sldMk cId="2231459310" sldId="357"/>
            <ac:spMk id="2" creationId="{DA0B2E3D-701E-B29D-A4BE-995AD40EDAAC}"/>
          </ac:spMkLst>
        </pc:spChg>
        <pc:spChg chg="add del mod">
          <ac:chgData name="Bess Dunlevy" userId="dd4b9a8537dbe9d0" providerId="LiveId" clId="{A2761CC9-E537-4ED2-94D9-484EE250B83C}" dt="2023-07-23T23:14:03.701" v="1200" actId="478"/>
          <ac:spMkLst>
            <pc:docMk/>
            <pc:sldMk cId="2231459310" sldId="357"/>
            <ac:spMk id="3" creationId="{0412729F-6EDF-3080-CCDB-681ED806E4CF}"/>
          </ac:spMkLst>
        </pc:spChg>
        <pc:spChg chg="mod">
          <ac:chgData name="Bess Dunlevy" userId="dd4b9a8537dbe9d0" providerId="LiveId" clId="{A2761CC9-E537-4ED2-94D9-484EE250B83C}" dt="2023-07-23T23:16:22.293" v="1264"/>
          <ac:spMkLst>
            <pc:docMk/>
            <pc:sldMk cId="2231459310" sldId="357"/>
            <ac:spMk id="4" creationId="{F2BF7C1A-EF82-3397-495F-2234AB2F98DD}"/>
          </ac:spMkLst>
        </pc:spChg>
        <pc:spChg chg="mod">
          <ac:chgData name="Bess Dunlevy" userId="dd4b9a8537dbe9d0" providerId="LiveId" clId="{A2761CC9-E537-4ED2-94D9-484EE250B83C}" dt="2023-07-23T23:11:15.778" v="1152" actId="20577"/>
          <ac:spMkLst>
            <pc:docMk/>
            <pc:sldMk cId="2231459310" sldId="357"/>
            <ac:spMk id="5" creationId="{00000000-0008-0000-0000-000005000000}"/>
          </ac:spMkLst>
        </pc:spChg>
        <pc:spChg chg="add del mod">
          <ac:chgData name="Bess Dunlevy" userId="dd4b9a8537dbe9d0" providerId="LiveId" clId="{A2761CC9-E537-4ED2-94D9-484EE250B83C}" dt="2023-07-23T23:14:03.701" v="1200" actId="478"/>
          <ac:spMkLst>
            <pc:docMk/>
            <pc:sldMk cId="2231459310" sldId="357"/>
            <ac:spMk id="6" creationId="{C055B321-B4D5-62B1-285D-E37498D97C8A}"/>
          </ac:spMkLst>
        </pc:spChg>
        <pc:spChg chg="add del mod">
          <ac:chgData name="Bess Dunlevy" userId="dd4b9a8537dbe9d0" providerId="LiveId" clId="{A2761CC9-E537-4ED2-94D9-484EE250B83C}" dt="2023-07-23T23:14:03.701" v="1200" actId="478"/>
          <ac:spMkLst>
            <pc:docMk/>
            <pc:sldMk cId="2231459310" sldId="357"/>
            <ac:spMk id="7" creationId="{FA1BEDAD-86CB-9B26-3C86-B95F1ACCEC3E}"/>
          </ac:spMkLst>
        </pc:spChg>
        <pc:spChg chg="add del mod">
          <ac:chgData name="Bess Dunlevy" userId="dd4b9a8537dbe9d0" providerId="LiveId" clId="{A2761CC9-E537-4ED2-94D9-484EE250B83C}" dt="2023-07-23T23:14:03.701" v="1200" actId="478"/>
          <ac:spMkLst>
            <pc:docMk/>
            <pc:sldMk cId="2231459310" sldId="357"/>
            <ac:spMk id="8" creationId="{C3D0BA4E-ABE1-DA08-2FAE-7BBFBB60B5B3}"/>
          </ac:spMkLst>
        </pc:spChg>
        <pc:spChg chg="add del mod">
          <ac:chgData name="Bess Dunlevy" userId="dd4b9a8537dbe9d0" providerId="LiveId" clId="{A2761CC9-E537-4ED2-94D9-484EE250B83C}" dt="2023-07-23T23:14:03.701" v="1200" actId="478"/>
          <ac:spMkLst>
            <pc:docMk/>
            <pc:sldMk cId="2231459310" sldId="357"/>
            <ac:spMk id="9" creationId="{64E3C992-24DD-C8D6-A225-E8087D40E22A}"/>
          </ac:spMkLst>
        </pc:spChg>
        <pc:spChg chg="mod">
          <ac:chgData name="Bess Dunlevy" userId="dd4b9a8537dbe9d0" providerId="LiveId" clId="{A2761CC9-E537-4ED2-94D9-484EE250B83C}" dt="2023-07-23T23:11:20.214" v="1164" actId="20577"/>
          <ac:spMkLst>
            <pc:docMk/>
            <pc:sldMk cId="2231459310" sldId="357"/>
            <ac:spMk id="76" creationId="{39B32001-C3DF-F74E-0072-E6D6DD6FB19F}"/>
          </ac:spMkLst>
        </pc:spChg>
      </pc:sldChg>
      <pc:sldChg chg="modSp mod">
        <pc:chgData name="Bess Dunlevy" userId="dd4b9a8537dbe9d0" providerId="LiveId" clId="{A2761CC9-E537-4ED2-94D9-484EE250B83C}" dt="2023-07-23T23:16:24.318" v="1265"/>
        <pc:sldMkLst>
          <pc:docMk/>
          <pc:sldMk cId="1186322786" sldId="358"/>
        </pc:sldMkLst>
        <pc:spChg chg="mod">
          <ac:chgData name="Bess Dunlevy" userId="dd4b9a8537dbe9d0" providerId="LiveId" clId="{A2761CC9-E537-4ED2-94D9-484EE250B83C}" dt="2023-07-23T23:12:31.648" v="1183" actId="20577"/>
          <ac:spMkLst>
            <pc:docMk/>
            <pc:sldMk cId="1186322786" sldId="358"/>
            <ac:spMk id="2" creationId="{BF132569-424F-613D-22E7-ACDEB43D3D51}"/>
          </ac:spMkLst>
        </pc:spChg>
        <pc:spChg chg="mod">
          <ac:chgData name="Bess Dunlevy" userId="dd4b9a8537dbe9d0" providerId="LiveId" clId="{A2761CC9-E537-4ED2-94D9-484EE250B83C}" dt="2023-07-23T23:16:24.318" v="1265"/>
          <ac:spMkLst>
            <pc:docMk/>
            <pc:sldMk cId="1186322786" sldId="358"/>
            <ac:spMk id="4" creationId="{F2BF7C1A-EF82-3397-495F-2234AB2F98DD}"/>
          </ac:spMkLst>
        </pc:spChg>
        <pc:spChg chg="mod">
          <ac:chgData name="Bess Dunlevy" userId="dd4b9a8537dbe9d0" providerId="LiveId" clId="{A2761CC9-E537-4ED2-94D9-484EE250B83C}" dt="2023-07-23T23:13:31.705" v="1189"/>
          <ac:spMkLst>
            <pc:docMk/>
            <pc:sldMk cId="1186322786" sldId="358"/>
            <ac:spMk id="5" creationId="{00000000-0008-0000-0000-000005000000}"/>
          </ac:spMkLst>
        </pc:spChg>
        <pc:spChg chg="mod">
          <ac:chgData name="Bess Dunlevy" userId="dd4b9a8537dbe9d0" providerId="LiveId" clId="{A2761CC9-E537-4ED2-94D9-484EE250B83C}" dt="2023-07-23T23:11:24.625" v="1165"/>
          <ac:spMkLst>
            <pc:docMk/>
            <pc:sldMk cId="1186322786" sldId="358"/>
            <ac:spMk id="76" creationId="{39B32001-C3DF-F74E-0072-E6D6DD6FB19F}"/>
          </ac:spMkLst>
        </pc:spChg>
      </pc:sldChg>
      <pc:sldChg chg="addSp delSp modSp mod">
        <pc:chgData name="Bess Dunlevy" userId="dd4b9a8537dbe9d0" providerId="LiveId" clId="{A2761CC9-E537-4ED2-94D9-484EE250B83C}" dt="2023-07-23T23:15:55.967" v="1252"/>
        <pc:sldMkLst>
          <pc:docMk/>
          <pc:sldMk cId="1673431689" sldId="372"/>
        </pc:sldMkLst>
        <pc:spChg chg="mod">
          <ac:chgData name="Bess Dunlevy" userId="dd4b9a8537dbe9d0" providerId="LiveId" clId="{A2761CC9-E537-4ED2-94D9-484EE250B83C}" dt="2023-07-23T23:05:21.668" v="840"/>
          <ac:spMkLst>
            <pc:docMk/>
            <pc:sldMk cId="1673431689" sldId="372"/>
            <ac:spMk id="2" creationId="{03291A13-DFD5-76D2-5A3B-0C50729ED540}"/>
          </ac:spMkLst>
        </pc:spChg>
        <pc:spChg chg="mod">
          <ac:chgData name="Bess Dunlevy" userId="dd4b9a8537dbe9d0" providerId="LiveId" clId="{A2761CC9-E537-4ED2-94D9-484EE250B83C}" dt="2023-07-23T23:15:55.967" v="1252"/>
          <ac:spMkLst>
            <pc:docMk/>
            <pc:sldMk cId="1673431689" sldId="372"/>
            <ac:spMk id="4" creationId="{F2BF7C1A-EF82-3397-495F-2234AB2F98DD}"/>
          </ac:spMkLst>
        </pc:spChg>
        <pc:spChg chg="mod">
          <ac:chgData name="Bess Dunlevy" userId="dd4b9a8537dbe9d0" providerId="LiveId" clId="{A2761CC9-E537-4ED2-94D9-484EE250B83C}" dt="2023-07-23T23:06:04.470" v="876" actId="20577"/>
          <ac:spMkLst>
            <pc:docMk/>
            <pc:sldMk cId="1673431689" sldId="372"/>
            <ac:spMk id="5" creationId="{00000000-0008-0000-0000-000005000000}"/>
          </ac:spMkLst>
        </pc:spChg>
        <pc:spChg chg="mod">
          <ac:chgData name="Bess Dunlevy" userId="dd4b9a8537dbe9d0" providerId="LiveId" clId="{A2761CC9-E537-4ED2-94D9-484EE250B83C}" dt="2023-07-23T23:05:27.352" v="841"/>
          <ac:spMkLst>
            <pc:docMk/>
            <pc:sldMk cId="1673431689" sldId="372"/>
            <ac:spMk id="7" creationId="{787198E8-9D39-63CB-20C7-F65EF75FC463}"/>
          </ac:spMkLst>
        </pc:spChg>
        <pc:spChg chg="mod">
          <ac:chgData name="Bess Dunlevy" userId="dd4b9a8537dbe9d0" providerId="LiveId" clId="{A2761CC9-E537-4ED2-94D9-484EE250B83C}" dt="2023-07-23T23:05:40.904" v="845"/>
          <ac:spMkLst>
            <pc:docMk/>
            <pc:sldMk cId="1673431689" sldId="372"/>
            <ac:spMk id="9" creationId="{4C48EEE3-398F-40E8-2197-EA5CE745082F}"/>
          </ac:spMkLst>
        </pc:spChg>
        <pc:spChg chg="mod">
          <ac:chgData name="Bess Dunlevy" userId="dd4b9a8537dbe9d0" providerId="LiveId" clId="{A2761CC9-E537-4ED2-94D9-484EE250B83C}" dt="2023-07-23T23:05:45.360" v="846"/>
          <ac:spMkLst>
            <pc:docMk/>
            <pc:sldMk cId="1673431689" sldId="372"/>
            <ac:spMk id="11" creationId="{1677516A-2282-EC6D-15BA-DC60F8058881}"/>
          </ac:spMkLst>
        </pc:spChg>
        <pc:spChg chg="add del mod">
          <ac:chgData name="Bess Dunlevy" userId="dd4b9a8537dbe9d0" providerId="LiveId" clId="{A2761CC9-E537-4ED2-94D9-484EE250B83C}" dt="2023-07-23T23:05:48.091" v="847" actId="478"/>
          <ac:spMkLst>
            <pc:docMk/>
            <pc:sldMk cId="1673431689" sldId="372"/>
            <ac:spMk id="13" creationId="{5C6A5A9B-092E-5F72-6CB2-7C3A8977655F}"/>
          </ac:spMkLst>
        </pc:spChg>
        <pc:spChg chg="add del mod">
          <ac:chgData name="Bess Dunlevy" userId="dd4b9a8537dbe9d0" providerId="LiveId" clId="{A2761CC9-E537-4ED2-94D9-484EE250B83C}" dt="2023-07-23T23:05:48.091" v="847" actId="478"/>
          <ac:spMkLst>
            <pc:docMk/>
            <pc:sldMk cId="1673431689" sldId="372"/>
            <ac:spMk id="14" creationId="{1DEBDF40-D449-0A4E-4B29-54993072C012}"/>
          </ac:spMkLst>
        </pc:spChg>
        <pc:spChg chg="add del mod">
          <ac:chgData name="Bess Dunlevy" userId="dd4b9a8537dbe9d0" providerId="LiveId" clId="{A2761CC9-E537-4ED2-94D9-484EE250B83C}" dt="2023-07-23T23:05:48.091" v="847" actId="478"/>
          <ac:spMkLst>
            <pc:docMk/>
            <pc:sldMk cId="1673431689" sldId="372"/>
            <ac:spMk id="15" creationId="{69C23D8B-1421-AAEB-82D8-16CB12744849}"/>
          </ac:spMkLst>
        </pc:spChg>
        <pc:spChg chg="add del mod">
          <ac:chgData name="Bess Dunlevy" userId="dd4b9a8537dbe9d0" providerId="LiveId" clId="{A2761CC9-E537-4ED2-94D9-484EE250B83C}" dt="2023-07-23T23:05:48.091" v="847" actId="478"/>
          <ac:spMkLst>
            <pc:docMk/>
            <pc:sldMk cId="1673431689" sldId="372"/>
            <ac:spMk id="16" creationId="{BF306CDC-EBE8-3F1D-FA1E-26B28E04100D}"/>
          </ac:spMkLst>
        </pc:spChg>
        <pc:spChg chg="add del mod">
          <ac:chgData name="Bess Dunlevy" userId="dd4b9a8537dbe9d0" providerId="LiveId" clId="{A2761CC9-E537-4ED2-94D9-484EE250B83C}" dt="2023-07-23T23:05:48.091" v="847" actId="478"/>
          <ac:spMkLst>
            <pc:docMk/>
            <pc:sldMk cId="1673431689" sldId="372"/>
            <ac:spMk id="17" creationId="{B290747B-5A0F-4229-26D7-CF078A75A5A3}"/>
          </ac:spMkLst>
        </pc:spChg>
        <pc:spChg chg="mod">
          <ac:chgData name="Bess Dunlevy" userId="dd4b9a8537dbe9d0" providerId="LiveId" clId="{A2761CC9-E537-4ED2-94D9-484EE250B83C}" dt="2023-07-23T23:05:03.671" v="835"/>
          <ac:spMkLst>
            <pc:docMk/>
            <pc:sldMk cId="1673431689" sldId="372"/>
            <ac:spMk id="18" creationId="{00000000-0008-0000-0000-000009000000}"/>
          </ac:spMkLst>
        </pc:spChg>
        <pc:spChg chg="mod">
          <ac:chgData name="Bess Dunlevy" userId="dd4b9a8537dbe9d0" providerId="LiveId" clId="{A2761CC9-E537-4ED2-94D9-484EE250B83C}" dt="2023-07-23T23:06:00.894" v="868" actId="20577"/>
          <ac:spMkLst>
            <pc:docMk/>
            <pc:sldMk cId="1673431689" sldId="372"/>
            <ac:spMk id="76" creationId="{39B32001-C3DF-F74E-0072-E6D6DD6FB19F}"/>
          </ac:spMkLst>
        </pc:spChg>
      </pc:sldChg>
      <pc:sldChg chg="addSp delSp modSp mod">
        <pc:chgData name="Bess Dunlevy" userId="dd4b9a8537dbe9d0" providerId="LiveId" clId="{A2761CC9-E537-4ED2-94D9-484EE250B83C}" dt="2023-07-23T23:15:47.991" v="1248"/>
        <pc:sldMkLst>
          <pc:docMk/>
          <pc:sldMk cId="1976067089" sldId="373"/>
        </pc:sldMkLst>
        <pc:spChg chg="mod">
          <ac:chgData name="Bess Dunlevy" userId="dd4b9a8537dbe9d0" providerId="LiveId" clId="{A2761CC9-E537-4ED2-94D9-484EE250B83C}" dt="2023-07-23T23:15:47.991" v="1248"/>
          <ac:spMkLst>
            <pc:docMk/>
            <pc:sldMk cId="1976067089" sldId="373"/>
            <ac:spMk id="4" creationId="{F2BF7C1A-EF82-3397-495F-2234AB2F98DD}"/>
          </ac:spMkLst>
        </pc:spChg>
        <pc:spChg chg="mod">
          <ac:chgData name="Bess Dunlevy" userId="dd4b9a8537dbe9d0" providerId="LiveId" clId="{A2761CC9-E537-4ED2-94D9-484EE250B83C}" dt="2023-07-23T23:03:42.514" v="762" actId="20577"/>
          <ac:spMkLst>
            <pc:docMk/>
            <pc:sldMk cId="1976067089" sldId="373"/>
            <ac:spMk id="5" creationId="{00000000-0008-0000-0000-000005000000}"/>
          </ac:spMkLst>
        </pc:spChg>
        <pc:spChg chg="add del mod">
          <ac:chgData name="Bess Dunlevy" userId="dd4b9a8537dbe9d0" providerId="LiveId" clId="{A2761CC9-E537-4ED2-94D9-484EE250B83C}" dt="2023-07-23T23:04:27.474" v="806" actId="478"/>
          <ac:spMkLst>
            <pc:docMk/>
            <pc:sldMk cId="1976067089" sldId="373"/>
            <ac:spMk id="13" creationId="{0F111298-77D9-6876-95B4-065549ADA0B7}"/>
          </ac:spMkLst>
        </pc:spChg>
        <pc:spChg chg="add del mod">
          <ac:chgData name="Bess Dunlevy" userId="dd4b9a8537dbe9d0" providerId="LiveId" clId="{A2761CC9-E537-4ED2-94D9-484EE250B83C}" dt="2023-07-23T23:04:27.474" v="806" actId="478"/>
          <ac:spMkLst>
            <pc:docMk/>
            <pc:sldMk cId="1976067089" sldId="373"/>
            <ac:spMk id="14" creationId="{27E6434D-DF94-B28F-E741-8FA600978758}"/>
          </ac:spMkLst>
        </pc:spChg>
        <pc:spChg chg="add del mod">
          <ac:chgData name="Bess Dunlevy" userId="dd4b9a8537dbe9d0" providerId="LiveId" clId="{A2761CC9-E537-4ED2-94D9-484EE250B83C}" dt="2023-07-23T23:04:27.474" v="806" actId="478"/>
          <ac:spMkLst>
            <pc:docMk/>
            <pc:sldMk cId="1976067089" sldId="373"/>
            <ac:spMk id="15" creationId="{67ECAA35-F404-3307-C6F2-603E36CC2C6C}"/>
          </ac:spMkLst>
        </pc:spChg>
        <pc:spChg chg="add del mod">
          <ac:chgData name="Bess Dunlevy" userId="dd4b9a8537dbe9d0" providerId="LiveId" clId="{A2761CC9-E537-4ED2-94D9-484EE250B83C}" dt="2023-07-23T23:04:27.474" v="806" actId="478"/>
          <ac:spMkLst>
            <pc:docMk/>
            <pc:sldMk cId="1976067089" sldId="373"/>
            <ac:spMk id="16" creationId="{AF2EB044-BF40-4DBF-931E-5B77D71A4703}"/>
          </ac:spMkLst>
        </pc:spChg>
        <pc:spChg chg="add del mod">
          <ac:chgData name="Bess Dunlevy" userId="dd4b9a8537dbe9d0" providerId="LiveId" clId="{A2761CC9-E537-4ED2-94D9-484EE250B83C}" dt="2023-07-23T23:04:27.474" v="806" actId="478"/>
          <ac:spMkLst>
            <pc:docMk/>
            <pc:sldMk cId="1976067089" sldId="373"/>
            <ac:spMk id="17" creationId="{8F3C3013-063A-0FC7-11C7-E6A87C025BB3}"/>
          </ac:spMkLst>
        </pc:spChg>
        <pc:spChg chg="mod">
          <ac:chgData name="Bess Dunlevy" userId="dd4b9a8537dbe9d0" providerId="LiveId" clId="{A2761CC9-E537-4ED2-94D9-484EE250B83C}" dt="2023-07-23T23:03:51.970" v="765"/>
          <ac:spMkLst>
            <pc:docMk/>
            <pc:sldMk cId="1976067089" sldId="373"/>
            <ac:spMk id="18" creationId="{00000000-0008-0000-0000-000009000000}"/>
          </ac:spMkLst>
        </pc:spChg>
        <pc:spChg chg="mod">
          <ac:chgData name="Bess Dunlevy" userId="dd4b9a8537dbe9d0" providerId="LiveId" clId="{A2761CC9-E537-4ED2-94D9-484EE250B83C}" dt="2023-07-23T23:04:22.866" v="805" actId="20577"/>
          <ac:spMkLst>
            <pc:docMk/>
            <pc:sldMk cId="1976067089" sldId="373"/>
            <ac:spMk id="76" creationId="{39B32001-C3DF-F74E-0072-E6D6DD6FB19F}"/>
          </ac:spMkLst>
        </pc:spChg>
      </pc:sldChg>
      <pc:sldChg chg="addSp delSp modSp mod">
        <pc:chgData name="Bess Dunlevy" userId="dd4b9a8537dbe9d0" providerId="LiveId" clId="{A2761CC9-E537-4ED2-94D9-484EE250B83C}" dt="2023-07-23T23:15:49.930" v="1249"/>
        <pc:sldMkLst>
          <pc:docMk/>
          <pc:sldMk cId="1015311871" sldId="374"/>
        </pc:sldMkLst>
        <pc:spChg chg="mod">
          <ac:chgData name="Bess Dunlevy" userId="dd4b9a8537dbe9d0" providerId="LiveId" clId="{A2761CC9-E537-4ED2-94D9-484EE250B83C}" dt="2023-07-23T23:04:04.161" v="768"/>
          <ac:spMkLst>
            <pc:docMk/>
            <pc:sldMk cId="1015311871" sldId="374"/>
            <ac:spMk id="2" creationId="{03291A13-DFD5-76D2-5A3B-0C50729ED540}"/>
          </ac:spMkLst>
        </pc:spChg>
        <pc:spChg chg="mod">
          <ac:chgData name="Bess Dunlevy" userId="dd4b9a8537dbe9d0" providerId="LiveId" clId="{A2761CC9-E537-4ED2-94D9-484EE250B83C}" dt="2023-07-23T23:15:49.930" v="1249"/>
          <ac:spMkLst>
            <pc:docMk/>
            <pc:sldMk cId="1015311871" sldId="374"/>
            <ac:spMk id="4" creationId="{F2BF7C1A-EF82-3397-495F-2234AB2F98DD}"/>
          </ac:spMkLst>
        </pc:spChg>
        <pc:spChg chg="mod">
          <ac:chgData name="Bess Dunlevy" userId="dd4b9a8537dbe9d0" providerId="LiveId" clId="{A2761CC9-E537-4ED2-94D9-484EE250B83C}" dt="2023-07-23T23:04:39.383" v="826" actId="20577"/>
          <ac:spMkLst>
            <pc:docMk/>
            <pc:sldMk cId="1015311871" sldId="374"/>
            <ac:spMk id="5" creationId="{00000000-0008-0000-0000-000005000000}"/>
          </ac:spMkLst>
        </pc:spChg>
        <pc:spChg chg="add del mod">
          <ac:chgData name="Bess Dunlevy" userId="dd4b9a8537dbe9d0" providerId="LiveId" clId="{A2761CC9-E537-4ED2-94D9-484EE250B83C}" dt="2023-07-23T23:04:08.167" v="769" actId="478"/>
          <ac:spMkLst>
            <pc:docMk/>
            <pc:sldMk cId="1015311871" sldId="374"/>
            <ac:spMk id="13" creationId="{E51B0980-5C74-8AEC-866D-A038FFC9ABEF}"/>
          </ac:spMkLst>
        </pc:spChg>
        <pc:spChg chg="add del mod">
          <ac:chgData name="Bess Dunlevy" userId="dd4b9a8537dbe9d0" providerId="LiveId" clId="{A2761CC9-E537-4ED2-94D9-484EE250B83C}" dt="2023-07-23T23:04:08.167" v="769" actId="478"/>
          <ac:spMkLst>
            <pc:docMk/>
            <pc:sldMk cId="1015311871" sldId="374"/>
            <ac:spMk id="14" creationId="{306D3772-0ADB-0E41-211A-49E2A17DFE5A}"/>
          </ac:spMkLst>
        </pc:spChg>
        <pc:spChg chg="add del mod">
          <ac:chgData name="Bess Dunlevy" userId="dd4b9a8537dbe9d0" providerId="LiveId" clId="{A2761CC9-E537-4ED2-94D9-484EE250B83C}" dt="2023-07-23T23:04:08.167" v="769" actId="478"/>
          <ac:spMkLst>
            <pc:docMk/>
            <pc:sldMk cId="1015311871" sldId="374"/>
            <ac:spMk id="15" creationId="{B62C9BDF-0002-71F5-A219-9CEB9A4F6AC2}"/>
          </ac:spMkLst>
        </pc:spChg>
        <pc:spChg chg="add del mod">
          <ac:chgData name="Bess Dunlevy" userId="dd4b9a8537dbe9d0" providerId="LiveId" clId="{A2761CC9-E537-4ED2-94D9-484EE250B83C}" dt="2023-07-23T23:04:08.167" v="769" actId="478"/>
          <ac:spMkLst>
            <pc:docMk/>
            <pc:sldMk cId="1015311871" sldId="374"/>
            <ac:spMk id="16" creationId="{5E8BB3DE-7A3A-77DB-F0F0-2364E0302B0D}"/>
          </ac:spMkLst>
        </pc:spChg>
        <pc:spChg chg="add del mod">
          <ac:chgData name="Bess Dunlevy" userId="dd4b9a8537dbe9d0" providerId="LiveId" clId="{A2761CC9-E537-4ED2-94D9-484EE250B83C}" dt="2023-07-23T23:04:08.167" v="769" actId="478"/>
          <ac:spMkLst>
            <pc:docMk/>
            <pc:sldMk cId="1015311871" sldId="374"/>
            <ac:spMk id="17" creationId="{8378035B-9531-299F-A67B-19AD01ACB4D9}"/>
          </ac:spMkLst>
        </pc:spChg>
        <pc:spChg chg="mod">
          <ac:chgData name="Bess Dunlevy" userId="dd4b9a8537dbe9d0" providerId="LiveId" clId="{A2761CC9-E537-4ED2-94D9-484EE250B83C}" dt="2023-07-23T23:04:00.324" v="767"/>
          <ac:spMkLst>
            <pc:docMk/>
            <pc:sldMk cId="1015311871" sldId="374"/>
            <ac:spMk id="18" creationId="{00000000-0008-0000-0000-000009000000}"/>
          </ac:spMkLst>
        </pc:spChg>
        <pc:spChg chg="mod">
          <ac:chgData name="Bess Dunlevy" userId="dd4b9a8537dbe9d0" providerId="LiveId" clId="{A2761CC9-E537-4ED2-94D9-484EE250B83C}" dt="2023-07-23T23:04:32.639" v="814" actId="20577"/>
          <ac:spMkLst>
            <pc:docMk/>
            <pc:sldMk cId="1015311871" sldId="374"/>
            <ac:spMk id="76" creationId="{39B32001-C3DF-F74E-0072-E6D6DD6FB19F}"/>
          </ac:spMkLst>
        </pc:spChg>
      </pc:sldChg>
      <pc:sldChg chg="addSp delSp modSp mod">
        <pc:chgData name="Bess Dunlevy" userId="dd4b9a8537dbe9d0" providerId="LiveId" clId="{A2761CC9-E537-4ED2-94D9-484EE250B83C}" dt="2023-07-23T23:15:51.901" v="1250"/>
        <pc:sldMkLst>
          <pc:docMk/>
          <pc:sldMk cId="3912722278" sldId="375"/>
        </pc:sldMkLst>
        <pc:spChg chg="mod">
          <ac:chgData name="Bess Dunlevy" userId="dd4b9a8537dbe9d0" providerId="LiveId" clId="{A2761CC9-E537-4ED2-94D9-484EE250B83C}" dt="2023-07-23T23:05:17.549" v="838"/>
          <ac:spMkLst>
            <pc:docMk/>
            <pc:sldMk cId="3912722278" sldId="375"/>
            <ac:spMk id="2" creationId="{03291A13-DFD5-76D2-5A3B-0C50729ED540}"/>
          </ac:spMkLst>
        </pc:spChg>
        <pc:spChg chg="mod">
          <ac:chgData name="Bess Dunlevy" userId="dd4b9a8537dbe9d0" providerId="LiveId" clId="{A2761CC9-E537-4ED2-94D9-484EE250B83C}" dt="2023-07-23T23:15:51.901" v="1250"/>
          <ac:spMkLst>
            <pc:docMk/>
            <pc:sldMk cId="3912722278" sldId="375"/>
            <ac:spMk id="4" creationId="{F2BF7C1A-EF82-3397-495F-2234AB2F98DD}"/>
          </ac:spMkLst>
        </pc:spChg>
        <pc:spChg chg="mod">
          <ac:chgData name="Bess Dunlevy" userId="dd4b9a8537dbe9d0" providerId="LiveId" clId="{A2761CC9-E537-4ED2-94D9-484EE250B83C}" dt="2023-07-23T23:06:12.533" v="885" actId="20577"/>
          <ac:spMkLst>
            <pc:docMk/>
            <pc:sldMk cId="3912722278" sldId="375"/>
            <ac:spMk id="5" creationId="{00000000-0008-0000-0000-000005000000}"/>
          </ac:spMkLst>
        </pc:spChg>
        <pc:spChg chg="mod">
          <ac:chgData name="Bess Dunlevy" userId="dd4b9a8537dbe9d0" providerId="LiveId" clId="{A2761CC9-E537-4ED2-94D9-484EE250B83C}" dt="2023-07-23T23:05:31.586" v="843"/>
          <ac:spMkLst>
            <pc:docMk/>
            <pc:sldMk cId="3912722278" sldId="375"/>
            <ac:spMk id="7" creationId="{787198E8-9D39-63CB-20C7-F65EF75FC463}"/>
          </ac:spMkLst>
        </pc:spChg>
        <pc:spChg chg="add del">
          <ac:chgData name="Bess Dunlevy" userId="dd4b9a8537dbe9d0" providerId="LiveId" clId="{A2761CC9-E537-4ED2-94D9-484EE250B83C}" dt="2023-07-23T23:04:43.928" v="828" actId="22"/>
          <ac:spMkLst>
            <pc:docMk/>
            <pc:sldMk cId="3912722278" sldId="375"/>
            <ac:spMk id="14" creationId="{F8E16E09-B126-BD59-5BF0-070BBE390C90}"/>
          </ac:spMkLst>
        </pc:spChg>
        <pc:spChg chg="add del mod">
          <ac:chgData name="Bess Dunlevy" userId="dd4b9a8537dbe9d0" providerId="LiveId" clId="{A2761CC9-E537-4ED2-94D9-484EE250B83C}" dt="2023-07-23T23:06:09.607" v="877" actId="478"/>
          <ac:spMkLst>
            <pc:docMk/>
            <pc:sldMk cId="3912722278" sldId="375"/>
            <ac:spMk id="15" creationId="{F31CCED1-7977-8156-92BE-9B2708BCE61A}"/>
          </ac:spMkLst>
        </pc:spChg>
        <pc:spChg chg="add del mod">
          <ac:chgData name="Bess Dunlevy" userId="dd4b9a8537dbe9d0" providerId="LiveId" clId="{A2761CC9-E537-4ED2-94D9-484EE250B83C}" dt="2023-07-23T23:06:09.607" v="877" actId="478"/>
          <ac:spMkLst>
            <pc:docMk/>
            <pc:sldMk cId="3912722278" sldId="375"/>
            <ac:spMk id="16" creationId="{EE7DA7AB-3598-4088-D722-0772BC245BAC}"/>
          </ac:spMkLst>
        </pc:spChg>
        <pc:spChg chg="add del mod">
          <ac:chgData name="Bess Dunlevy" userId="dd4b9a8537dbe9d0" providerId="LiveId" clId="{A2761CC9-E537-4ED2-94D9-484EE250B83C}" dt="2023-07-23T23:06:09.607" v="877" actId="478"/>
          <ac:spMkLst>
            <pc:docMk/>
            <pc:sldMk cId="3912722278" sldId="375"/>
            <ac:spMk id="17" creationId="{E70711B4-E922-422A-D794-7A5C90AA4A81}"/>
          </ac:spMkLst>
        </pc:spChg>
        <pc:spChg chg="mod">
          <ac:chgData name="Bess Dunlevy" userId="dd4b9a8537dbe9d0" providerId="LiveId" clId="{A2761CC9-E537-4ED2-94D9-484EE250B83C}" dt="2023-07-23T23:05:11.760" v="837"/>
          <ac:spMkLst>
            <pc:docMk/>
            <pc:sldMk cId="3912722278" sldId="375"/>
            <ac:spMk id="18" creationId="{00000000-0008-0000-0000-000009000000}"/>
          </ac:spMkLst>
        </pc:spChg>
        <pc:spChg chg="add del mod">
          <ac:chgData name="Bess Dunlevy" userId="dd4b9a8537dbe9d0" providerId="LiveId" clId="{A2761CC9-E537-4ED2-94D9-484EE250B83C}" dt="2023-07-23T23:06:09.607" v="877" actId="478"/>
          <ac:spMkLst>
            <pc:docMk/>
            <pc:sldMk cId="3912722278" sldId="375"/>
            <ac:spMk id="19" creationId="{762C9027-A8AA-E1F4-95AF-6CC8C3264643}"/>
          </ac:spMkLst>
        </pc:spChg>
        <pc:spChg chg="add del mod">
          <ac:chgData name="Bess Dunlevy" userId="dd4b9a8537dbe9d0" providerId="LiveId" clId="{A2761CC9-E537-4ED2-94D9-484EE250B83C}" dt="2023-07-23T23:06:09.607" v="877" actId="478"/>
          <ac:spMkLst>
            <pc:docMk/>
            <pc:sldMk cId="3912722278" sldId="375"/>
            <ac:spMk id="20" creationId="{B266D98A-7BE1-F7C6-BD85-4E6EBD1FE064}"/>
          </ac:spMkLst>
        </pc:spChg>
        <pc:spChg chg="mod">
          <ac:chgData name="Bess Dunlevy" userId="dd4b9a8537dbe9d0" providerId="LiveId" clId="{A2761CC9-E537-4ED2-94D9-484EE250B83C}" dt="2023-07-23T23:06:16.779" v="897" actId="20577"/>
          <ac:spMkLst>
            <pc:docMk/>
            <pc:sldMk cId="3912722278" sldId="375"/>
            <ac:spMk id="76" creationId="{39B32001-C3DF-F74E-0072-E6D6DD6FB19F}"/>
          </ac:spMkLst>
        </pc:spChg>
      </pc:sldChg>
      <pc:sldChg chg="addSp delSp modSp mod">
        <pc:chgData name="Bess Dunlevy" userId="dd4b9a8537dbe9d0" providerId="LiveId" clId="{A2761CC9-E537-4ED2-94D9-484EE250B83C}" dt="2023-07-23T23:15:54.408" v="1251"/>
        <pc:sldMkLst>
          <pc:docMk/>
          <pc:sldMk cId="1864181600" sldId="376"/>
        </pc:sldMkLst>
        <pc:spChg chg="mod">
          <ac:chgData name="Bess Dunlevy" userId="dd4b9a8537dbe9d0" providerId="LiveId" clId="{A2761CC9-E537-4ED2-94D9-484EE250B83C}" dt="2023-07-23T23:05:19.607" v="839"/>
          <ac:spMkLst>
            <pc:docMk/>
            <pc:sldMk cId="1864181600" sldId="376"/>
            <ac:spMk id="2" creationId="{03291A13-DFD5-76D2-5A3B-0C50729ED540}"/>
          </ac:spMkLst>
        </pc:spChg>
        <pc:spChg chg="mod">
          <ac:chgData name="Bess Dunlevy" userId="dd4b9a8537dbe9d0" providerId="LiveId" clId="{A2761CC9-E537-4ED2-94D9-484EE250B83C}" dt="2023-07-23T23:15:54.408" v="1251"/>
          <ac:spMkLst>
            <pc:docMk/>
            <pc:sldMk cId="1864181600" sldId="376"/>
            <ac:spMk id="4" creationId="{F2BF7C1A-EF82-3397-495F-2234AB2F98DD}"/>
          </ac:spMkLst>
        </pc:spChg>
        <pc:spChg chg="mod">
          <ac:chgData name="Bess Dunlevy" userId="dd4b9a8537dbe9d0" providerId="LiveId" clId="{A2761CC9-E537-4ED2-94D9-484EE250B83C}" dt="2023-07-23T23:06:24.599" v="909" actId="20577"/>
          <ac:spMkLst>
            <pc:docMk/>
            <pc:sldMk cId="1864181600" sldId="376"/>
            <ac:spMk id="5" creationId="{00000000-0008-0000-0000-000005000000}"/>
          </ac:spMkLst>
        </pc:spChg>
        <pc:spChg chg="mod">
          <ac:chgData name="Bess Dunlevy" userId="dd4b9a8537dbe9d0" providerId="LiveId" clId="{A2761CC9-E537-4ED2-94D9-484EE250B83C}" dt="2023-07-23T23:05:29.439" v="842"/>
          <ac:spMkLst>
            <pc:docMk/>
            <pc:sldMk cId="1864181600" sldId="376"/>
            <ac:spMk id="7" creationId="{787198E8-9D39-63CB-20C7-F65EF75FC463}"/>
          </ac:spMkLst>
        </pc:spChg>
        <pc:spChg chg="mod">
          <ac:chgData name="Bess Dunlevy" userId="dd4b9a8537dbe9d0" providerId="LiveId" clId="{A2761CC9-E537-4ED2-94D9-484EE250B83C}" dt="2023-07-23T23:05:38.722" v="844"/>
          <ac:spMkLst>
            <pc:docMk/>
            <pc:sldMk cId="1864181600" sldId="376"/>
            <ac:spMk id="9" creationId="{4C48EEE3-398F-40E8-2197-EA5CE745082F}"/>
          </ac:spMkLst>
        </pc:spChg>
        <pc:spChg chg="add del mod">
          <ac:chgData name="Bess Dunlevy" userId="dd4b9a8537dbe9d0" providerId="LiveId" clId="{A2761CC9-E537-4ED2-94D9-484EE250B83C}" dt="2023-07-23T23:05:52.618" v="848" actId="478"/>
          <ac:spMkLst>
            <pc:docMk/>
            <pc:sldMk cId="1864181600" sldId="376"/>
            <ac:spMk id="13" creationId="{705F6DAB-23E6-7DA8-1ECD-779C11DD82D5}"/>
          </ac:spMkLst>
        </pc:spChg>
        <pc:spChg chg="add del mod">
          <ac:chgData name="Bess Dunlevy" userId="dd4b9a8537dbe9d0" providerId="LiveId" clId="{A2761CC9-E537-4ED2-94D9-484EE250B83C}" dt="2023-07-23T23:05:52.618" v="848" actId="478"/>
          <ac:spMkLst>
            <pc:docMk/>
            <pc:sldMk cId="1864181600" sldId="376"/>
            <ac:spMk id="14" creationId="{DDF4934C-87AA-30C0-59A0-4E82C46A33AC}"/>
          </ac:spMkLst>
        </pc:spChg>
        <pc:spChg chg="add del mod">
          <ac:chgData name="Bess Dunlevy" userId="dd4b9a8537dbe9d0" providerId="LiveId" clId="{A2761CC9-E537-4ED2-94D9-484EE250B83C}" dt="2023-07-23T23:05:52.618" v="848" actId="478"/>
          <ac:spMkLst>
            <pc:docMk/>
            <pc:sldMk cId="1864181600" sldId="376"/>
            <ac:spMk id="15" creationId="{AFCF80E0-4021-62FD-7ADE-DB2A7D7F3611}"/>
          </ac:spMkLst>
        </pc:spChg>
        <pc:spChg chg="add del mod">
          <ac:chgData name="Bess Dunlevy" userId="dd4b9a8537dbe9d0" providerId="LiveId" clId="{A2761CC9-E537-4ED2-94D9-484EE250B83C}" dt="2023-07-23T23:05:52.618" v="848" actId="478"/>
          <ac:spMkLst>
            <pc:docMk/>
            <pc:sldMk cId="1864181600" sldId="376"/>
            <ac:spMk id="16" creationId="{386CA5FA-EEAF-A488-EC95-295BDE61DD6E}"/>
          </ac:spMkLst>
        </pc:spChg>
        <pc:spChg chg="add del mod">
          <ac:chgData name="Bess Dunlevy" userId="dd4b9a8537dbe9d0" providerId="LiveId" clId="{A2761CC9-E537-4ED2-94D9-484EE250B83C}" dt="2023-07-23T23:05:52.618" v="848" actId="478"/>
          <ac:spMkLst>
            <pc:docMk/>
            <pc:sldMk cId="1864181600" sldId="376"/>
            <ac:spMk id="17" creationId="{54268E05-7CB8-5DB1-6279-7F8500D4816D}"/>
          </ac:spMkLst>
        </pc:spChg>
        <pc:spChg chg="mod">
          <ac:chgData name="Bess Dunlevy" userId="dd4b9a8537dbe9d0" providerId="LiveId" clId="{A2761CC9-E537-4ED2-94D9-484EE250B83C}" dt="2023-07-23T23:05:09.813" v="836"/>
          <ac:spMkLst>
            <pc:docMk/>
            <pc:sldMk cId="1864181600" sldId="376"/>
            <ac:spMk id="18" creationId="{00000000-0008-0000-0000-000009000000}"/>
          </ac:spMkLst>
        </pc:spChg>
        <pc:spChg chg="mod">
          <ac:chgData name="Bess Dunlevy" userId="dd4b9a8537dbe9d0" providerId="LiveId" clId="{A2761CC9-E537-4ED2-94D9-484EE250B83C}" dt="2023-07-23T23:05:56.710" v="860" actId="20577"/>
          <ac:spMkLst>
            <pc:docMk/>
            <pc:sldMk cId="1864181600" sldId="376"/>
            <ac:spMk id="76" creationId="{39B32001-C3DF-F74E-0072-E6D6DD6FB19F}"/>
          </ac:spMkLst>
        </pc:spChg>
      </pc:sldChg>
      <pc:sldChg chg="modSp mod">
        <pc:chgData name="Bess Dunlevy" userId="dd4b9a8537dbe9d0" providerId="LiveId" clId="{A2761CC9-E537-4ED2-94D9-484EE250B83C}" dt="2023-07-23T23:15:59.961" v="1254"/>
        <pc:sldMkLst>
          <pc:docMk/>
          <pc:sldMk cId="1727473528" sldId="377"/>
        </pc:sldMkLst>
        <pc:spChg chg="mod">
          <ac:chgData name="Bess Dunlevy" userId="dd4b9a8537dbe9d0" providerId="LiveId" clId="{A2761CC9-E537-4ED2-94D9-484EE250B83C}" dt="2023-07-23T23:07:45.038" v="1009"/>
          <ac:spMkLst>
            <pc:docMk/>
            <pc:sldMk cId="1727473528" sldId="377"/>
            <ac:spMk id="2" creationId="{E1693C64-BA18-0F94-6085-341522A5B45C}"/>
          </ac:spMkLst>
        </pc:spChg>
        <pc:spChg chg="mod">
          <ac:chgData name="Bess Dunlevy" userId="dd4b9a8537dbe9d0" providerId="LiveId" clId="{A2761CC9-E537-4ED2-94D9-484EE250B83C}" dt="2023-07-23T23:15:59.961" v="1254"/>
          <ac:spMkLst>
            <pc:docMk/>
            <pc:sldMk cId="1727473528" sldId="377"/>
            <ac:spMk id="4" creationId="{F2BF7C1A-EF82-3397-495F-2234AB2F98DD}"/>
          </ac:spMkLst>
        </pc:spChg>
        <pc:spChg chg="mod">
          <ac:chgData name="Bess Dunlevy" userId="dd4b9a8537dbe9d0" providerId="LiveId" clId="{A2761CC9-E537-4ED2-94D9-484EE250B83C}" dt="2023-07-23T23:08:34.551" v="1023"/>
          <ac:spMkLst>
            <pc:docMk/>
            <pc:sldMk cId="1727473528" sldId="377"/>
            <ac:spMk id="5" creationId="{00000000-0008-0000-0000-000005000000}"/>
          </ac:spMkLst>
        </pc:spChg>
        <pc:spChg chg="mod">
          <ac:chgData name="Bess Dunlevy" userId="dd4b9a8537dbe9d0" providerId="LiveId" clId="{A2761CC9-E537-4ED2-94D9-484EE250B83C}" dt="2023-07-23T23:07:59.750" v="1014"/>
          <ac:spMkLst>
            <pc:docMk/>
            <pc:sldMk cId="1727473528" sldId="377"/>
            <ac:spMk id="7" creationId="{7ABA7156-EC41-B7A3-02F5-00491A072B6C}"/>
          </ac:spMkLst>
        </pc:spChg>
        <pc:spChg chg="mod">
          <ac:chgData name="Bess Dunlevy" userId="dd4b9a8537dbe9d0" providerId="LiveId" clId="{A2761CC9-E537-4ED2-94D9-484EE250B83C}" dt="2023-07-23T23:07:24.954" v="997" actId="20577"/>
          <ac:spMkLst>
            <pc:docMk/>
            <pc:sldMk cId="1727473528" sldId="377"/>
            <ac:spMk id="76" creationId="{39B32001-C3DF-F74E-0072-E6D6DD6FB19F}"/>
          </ac:spMkLst>
        </pc:spChg>
      </pc:sldChg>
      <pc:sldChg chg="modSp mod">
        <pc:chgData name="Bess Dunlevy" userId="dd4b9a8537dbe9d0" providerId="LiveId" clId="{A2761CC9-E537-4ED2-94D9-484EE250B83C}" dt="2023-07-23T23:16:02.049" v="1255"/>
        <pc:sldMkLst>
          <pc:docMk/>
          <pc:sldMk cId="3594811390" sldId="378"/>
        </pc:sldMkLst>
        <pc:spChg chg="mod">
          <ac:chgData name="Bess Dunlevy" userId="dd4b9a8537dbe9d0" providerId="LiveId" clId="{A2761CC9-E537-4ED2-94D9-484EE250B83C}" dt="2023-07-23T23:07:43.096" v="1008"/>
          <ac:spMkLst>
            <pc:docMk/>
            <pc:sldMk cId="3594811390" sldId="378"/>
            <ac:spMk id="2" creationId="{E1693C64-BA18-0F94-6085-341522A5B45C}"/>
          </ac:spMkLst>
        </pc:spChg>
        <pc:spChg chg="mod">
          <ac:chgData name="Bess Dunlevy" userId="dd4b9a8537dbe9d0" providerId="LiveId" clId="{A2761CC9-E537-4ED2-94D9-484EE250B83C}" dt="2023-07-23T23:16:02.049" v="1255"/>
          <ac:spMkLst>
            <pc:docMk/>
            <pc:sldMk cId="3594811390" sldId="378"/>
            <ac:spMk id="4" creationId="{F2BF7C1A-EF82-3397-495F-2234AB2F98DD}"/>
          </ac:spMkLst>
        </pc:spChg>
        <pc:spChg chg="mod">
          <ac:chgData name="Bess Dunlevy" userId="dd4b9a8537dbe9d0" providerId="LiveId" clId="{A2761CC9-E537-4ED2-94D9-484EE250B83C}" dt="2023-07-23T23:08:36.436" v="1024"/>
          <ac:spMkLst>
            <pc:docMk/>
            <pc:sldMk cId="3594811390" sldId="378"/>
            <ac:spMk id="5" creationId="{00000000-0008-0000-0000-000005000000}"/>
          </ac:spMkLst>
        </pc:spChg>
        <pc:spChg chg="mod">
          <ac:chgData name="Bess Dunlevy" userId="dd4b9a8537dbe9d0" providerId="LiveId" clId="{A2761CC9-E537-4ED2-94D9-484EE250B83C}" dt="2023-07-23T23:07:57.748" v="1013"/>
          <ac:spMkLst>
            <pc:docMk/>
            <pc:sldMk cId="3594811390" sldId="378"/>
            <ac:spMk id="7" creationId="{7ABA7156-EC41-B7A3-02F5-00491A072B6C}"/>
          </ac:spMkLst>
        </pc:spChg>
        <pc:spChg chg="mod">
          <ac:chgData name="Bess Dunlevy" userId="dd4b9a8537dbe9d0" providerId="LiveId" clId="{A2761CC9-E537-4ED2-94D9-484EE250B83C}" dt="2023-07-23T23:08:12.246" v="1017"/>
          <ac:spMkLst>
            <pc:docMk/>
            <pc:sldMk cId="3594811390" sldId="378"/>
            <ac:spMk id="9" creationId="{7BAF551E-3E7D-F376-72C1-95E6487214DB}"/>
          </ac:spMkLst>
        </pc:spChg>
        <pc:spChg chg="mod">
          <ac:chgData name="Bess Dunlevy" userId="dd4b9a8537dbe9d0" providerId="LiveId" clId="{A2761CC9-E537-4ED2-94D9-484EE250B83C}" dt="2023-07-23T23:07:21.385" v="989" actId="20577"/>
          <ac:spMkLst>
            <pc:docMk/>
            <pc:sldMk cId="3594811390" sldId="378"/>
            <ac:spMk id="76" creationId="{39B32001-C3DF-F74E-0072-E6D6DD6FB19F}"/>
          </ac:spMkLst>
        </pc:spChg>
      </pc:sldChg>
      <pc:sldChg chg="modSp mod">
        <pc:chgData name="Bess Dunlevy" userId="dd4b9a8537dbe9d0" providerId="LiveId" clId="{A2761CC9-E537-4ED2-94D9-484EE250B83C}" dt="2023-07-23T23:16:04.037" v="1256"/>
        <pc:sldMkLst>
          <pc:docMk/>
          <pc:sldMk cId="4040097282" sldId="379"/>
        </pc:sldMkLst>
        <pc:spChg chg="mod">
          <ac:chgData name="Bess Dunlevy" userId="dd4b9a8537dbe9d0" providerId="LiveId" clId="{A2761CC9-E537-4ED2-94D9-484EE250B83C}" dt="2023-07-23T23:07:41.190" v="1007"/>
          <ac:spMkLst>
            <pc:docMk/>
            <pc:sldMk cId="4040097282" sldId="379"/>
            <ac:spMk id="2" creationId="{E1693C64-BA18-0F94-6085-341522A5B45C}"/>
          </ac:spMkLst>
        </pc:spChg>
        <pc:spChg chg="mod">
          <ac:chgData name="Bess Dunlevy" userId="dd4b9a8537dbe9d0" providerId="LiveId" clId="{A2761CC9-E537-4ED2-94D9-484EE250B83C}" dt="2023-07-23T23:16:04.037" v="1256"/>
          <ac:spMkLst>
            <pc:docMk/>
            <pc:sldMk cId="4040097282" sldId="379"/>
            <ac:spMk id="4" creationId="{F2BF7C1A-EF82-3397-495F-2234AB2F98DD}"/>
          </ac:spMkLst>
        </pc:spChg>
        <pc:spChg chg="mod">
          <ac:chgData name="Bess Dunlevy" userId="dd4b9a8537dbe9d0" providerId="LiveId" clId="{A2761CC9-E537-4ED2-94D9-484EE250B83C}" dt="2023-07-23T23:08:38.452" v="1025"/>
          <ac:spMkLst>
            <pc:docMk/>
            <pc:sldMk cId="4040097282" sldId="379"/>
            <ac:spMk id="5" creationId="{00000000-0008-0000-0000-000005000000}"/>
          </ac:spMkLst>
        </pc:spChg>
        <pc:spChg chg="mod">
          <ac:chgData name="Bess Dunlevy" userId="dd4b9a8537dbe9d0" providerId="LiveId" clId="{A2761CC9-E537-4ED2-94D9-484EE250B83C}" dt="2023-07-23T23:07:54.713" v="1012"/>
          <ac:spMkLst>
            <pc:docMk/>
            <pc:sldMk cId="4040097282" sldId="379"/>
            <ac:spMk id="7" creationId="{7ABA7156-EC41-B7A3-02F5-00491A072B6C}"/>
          </ac:spMkLst>
        </pc:spChg>
        <pc:spChg chg="mod">
          <ac:chgData name="Bess Dunlevy" userId="dd4b9a8537dbe9d0" providerId="LiveId" clId="{A2761CC9-E537-4ED2-94D9-484EE250B83C}" dt="2023-07-23T23:08:10.639" v="1016"/>
          <ac:spMkLst>
            <pc:docMk/>
            <pc:sldMk cId="4040097282" sldId="379"/>
            <ac:spMk id="9" creationId="{7BAF551E-3E7D-F376-72C1-95E6487214DB}"/>
          </ac:spMkLst>
        </pc:spChg>
        <pc:spChg chg="mod">
          <ac:chgData name="Bess Dunlevy" userId="dd4b9a8537dbe9d0" providerId="LiveId" clId="{A2761CC9-E537-4ED2-94D9-484EE250B83C}" dt="2023-07-23T23:08:17.225" v="1018"/>
          <ac:spMkLst>
            <pc:docMk/>
            <pc:sldMk cId="4040097282" sldId="379"/>
            <ac:spMk id="11" creationId="{4F1022EF-2F96-8903-CFCD-C6B552897996}"/>
          </ac:spMkLst>
        </pc:spChg>
        <pc:spChg chg="mod">
          <ac:chgData name="Bess Dunlevy" userId="dd4b9a8537dbe9d0" providerId="LiveId" clId="{A2761CC9-E537-4ED2-94D9-484EE250B83C}" dt="2023-07-23T23:07:16.786" v="981" actId="20577"/>
          <ac:spMkLst>
            <pc:docMk/>
            <pc:sldMk cId="4040097282" sldId="379"/>
            <ac:spMk id="76" creationId="{39B32001-C3DF-F74E-0072-E6D6DD6FB19F}"/>
          </ac:spMkLst>
        </pc:spChg>
      </pc:sldChg>
      <pc:sldChg chg="addSp delSp modSp mod">
        <pc:chgData name="Bess Dunlevy" userId="dd4b9a8537dbe9d0" providerId="LiveId" clId="{A2761CC9-E537-4ED2-94D9-484EE250B83C}" dt="2023-07-23T23:16:06.554" v="1257"/>
        <pc:sldMkLst>
          <pc:docMk/>
          <pc:sldMk cId="1325524069" sldId="380"/>
        </pc:sldMkLst>
        <pc:spChg chg="mod">
          <ac:chgData name="Bess Dunlevy" userId="dd4b9a8537dbe9d0" providerId="LiveId" clId="{A2761CC9-E537-4ED2-94D9-484EE250B83C}" dt="2023-07-23T23:07:39.431" v="1006"/>
          <ac:spMkLst>
            <pc:docMk/>
            <pc:sldMk cId="1325524069" sldId="380"/>
            <ac:spMk id="2" creationId="{E1693C64-BA18-0F94-6085-341522A5B45C}"/>
          </ac:spMkLst>
        </pc:spChg>
        <pc:spChg chg="add del mod">
          <ac:chgData name="Bess Dunlevy" userId="dd4b9a8537dbe9d0" providerId="LiveId" clId="{A2761CC9-E537-4ED2-94D9-484EE250B83C}" dt="2023-07-23T23:08:27.058" v="1021" actId="478"/>
          <ac:spMkLst>
            <pc:docMk/>
            <pc:sldMk cId="1325524069" sldId="380"/>
            <ac:spMk id="3" creationId="{B57B7B91-020B-F942-3BF2-4FDEF4EE5AC3}"/>
          </ac:spMkLst>
        </pc:spChg>
        <pc:spChg chg="mod">
          <ac:chgData name="Bess Dunlevy" userId="dd4b9a8537dbe9d0" providerId="LiveId" clId="{A2761CC9-E537-4ED2-94D9-484EE250B83C}" dt="2023-07-23T23:16:06.554" v="1257"/>
          <ac:spMkLst>
            <pc:docMk/>
            <pc:sldMk cId="1325524069" sldId="380"/>
            <ac:spMk id="4" creationId="{F2BF7C1A-EF82-3397-495F-2234AB2F98DD}"/>
          </ac:spMkLst>
        </pc:spChg>
        <pc:spChg chg="mod">
          <ac:chgData name="Bess Dunlevy" userId="dd4b9a8537dbe9d0" providerId="LiveId" clId="{A2761CC9-E537-4ED2-94D9-484EE250B83C}" dt="2023-07-23T23:08:40.944" v="1026"/>
          <ac:spMkLst>
            <pc:docMk/>
            <pc:sldMk cId="1325524069" sldId="380"/>
            <ac:spMk id="5" creationId="{00000000-0008-0000-0000-000005000000}"/>
          </ac:spMkLst>
        </pc:spChg>
        <pc:spChg chg="mod">
          <ac:chgData name="Bess Dunlevy" userId="dd4b9a8537dbe9d0" providerId="LiveId" clId="{A2761CC9-E537-4ED2-94D9-484EE250B83C}" dt="2023-07-23T23:07:52.455" v="1011"/>
          <ac:spMkLst>
            <pc:docMk/>
            <pc:sldMk cId="1325524069" sldId="380"/>
            <ac:spMk id="7" creationId="{7ABA7156-EC41-B7A3-02F5-00491A072B6C}"/>
          </ac:spMkLst>
        </pc:spChg>
        <pc:spChg chg="mod">
          <ac:chgData name="Bess Dunlevy" userId="dd4b9a8537dbe9d0" providerId="LiveId" clId="{A2761CC9-E537-4ED2-94D9-484EE250B83C}" dt="2023-07-23T23:08:08.292" v="1015"/>
          <ac:spMkLst>
            <pc:docMk/>
            <pc:sldMk cId="1325524069" sldId="380"/>
            <ac:spMk id="9" creationId="{7BAF551E-3E7D-F376-72C1-95E6487214DB}"/>
          </ac:spMkLst>
        </pc:spChg>
        <pc:spChg chg="mod">
          <ac:chgData name="Bess Dunlevy" userId="dd4b9a8537dbe9d0" providerId="LiveId" clId="{A2761CC9-E537-4ED2-94D9-484EE250B83C}" dt="2023-07-23T23:08:20.164" v="1019"/>
          <ac:spMkLst>
            <pc:docMk/>
            <pc:sldMk cId="1325524069" sldId="380"/>
            <ac:spMk id="11" creationId="{4F1022EF-2F96-8903-CFCD-C6B552897996}"/>
          </ac:spMkLst>
        </pc:spChg>
        <pc:spChg chg="mod">
          <ac:chgData name="Bess Dunlevy" userId="dd4b9a8537dbe9d0" providerId="LiveId" clId="{A2761CC9-E537-4ED2-94D9-484EE250B83C}" dt="2023-07-23T23:08:23.604" v="1020"/>
          <ac:spMkLst>
            <pc:docMk/>
            <pc:sldMk cId="1325524069" sldId="380"/>
            <ac:spMk id="13" creationId="{FCCA06B9-2CC5-BEE1-AB38-5792EB6D2076}"/>
          </ac:spMkLst>
        </pc:spChg>
        <pc:spChg chg="add del mod">
          <ac:chgData name="Bess Dunlevy" userId="dd4b9a8537dbe9d0" providerId="LiveId" clId="{A2761CC9-E537-4ED2-94D9-484EE250B83C}" dt="2023-07-23T23:08:27.058" v="1021" actId="478"/>
          <ac:spMkLst>
            <pc:docMk/>
            <pc:sldMk cId="1325524069" sldId="380"/>
            <ac:spMk id="15" creationId="{55D64C69-3896-7BA2-5022-881BCB229DA9}"/>
          </ac:spMkLst>
        </pc:spChg>
        <pc:spChg chg="add del mod">
          <ac:chgData name="Bess Dunlevy" userId="dd4b9a8537dbe9d0" providerId="LiveId" clId="{A2761CC9-E537-4ED2-94D9-484EE250B83C}" dt="2023-07-23T23:08:27.058" v="1021" actId="478"/>
          <ac:spMkLst>
            <pc:docMk/>
            <pc:sldMk cId="1325524069" sldId="380"/>
            <ac:spMk id="16" creationId="{956E4F5B-80A4-23F3-F082-83B2274ED67E}"/>
          </ac:spMkLst>
        </pc:spChg>
        <pc:spChg chg="add del mod">
          <ac:chgData name="Bess Dunlevy" userId="dd4b9a8537dbe9d0" providerId="LiveId" clId="{A2761CC9-E537-4ED2-94D9-484EE250B83C}" dt="2023-07-23T23:08:27.058" v="1021" actId="478"/>
          <ac:spMkLst>
            <pc:docMk/>
            <pc:sldMk cId="1325524069" sldId="380"/>
            <ac:spMk id="17" creationId="{5B369C9F-FA33-C5AB-740D-D8268A268105}"/>
          </ac:spMkLst>
        </pc:spChg>
        <pc:spChg chg="add del mod">
          <ac:chgData name="Bess Dunlevy" userId="dd4b9a8537dbe9d0" providerId="LiveId" clId="{A2761CC9-E537-4ED2-94D9-484EE250B83C}" dt="2023-07-23T23:08:27.058" v="1021" actId="478"/>
          <ac:spMkLst>
            <pc:docMk/>
            <pc:sldMk cId="1325524069" sldId="380"/>
            <ac:spMk id="18" creationId="{13E69A7C-F138-B77F-DB33-FCF1B8027808}"/>
          </ac:spMkLst>
        </pc:spChg>
        <pc:spChg chg="add del mod">
          <ac:chgData name="Bess Dunlevy" userId="dd4b9a8537dbe9d0" providerId="LiveId" clId="{A2761CC9-E537-4ED2-94D9-484EE250B83C}" dt="2023-07-23T23:08:27.058" v="1021" actId="478"/>
          <ac:spMkLst>
            <pc:docMk/>
            <pc:sldMk cId="1325524069" sldId="380"/>
            <ac:spMk id="19" creationId="{85DA9FE9-7330-C50B-51BC-6BD57A68B693}"/>
          </ac:spMkLst>
        </pc:spChg>
        <pc:spChg chg="mod">
          <ac:chgData name="Bess Dunlevy" userId="dd4b9a8537dbe9d0" providerId="LiveId" clId="{A2761CC9-E537-4ED2-94D9-484EE250B83C}" dt="2023-07-23T23:07:12.590" v="973" actId="20577"/>
          <ac:spMkLst>
            <pc:docMk/>
            <pc:sldMk cId="1325524069" sldId="380"/>
            <ac:spMk id="76" creationId="{39B32001-C3DF-F74E-0072-E6D6DD6FB19F}"/>
          </ac:spMkLst>
        </pc:spChg>
      </pc:sldChg>
      <pc:sldChg chg="modSp mod">
        <pc:chgData name="Bess Dunlevy" userId="dd4b9a8537dbe9d0" providerId="LiveId" clId="{A2761CC9-E537-4ED2-94D9-484EE250B83C}" dt="2023-07-23T23:16:13.695" v="1260"/>
        <pc:sldMkLst>
          <pc:docMk/>
          <pc:sldMk cId="2741943635" sldId="381"/>
        </pc:sldMkLst>
        <pc:spChg chg="mod">
          <ac:chgData name="Bess Dunlevy" userId="dd4b9a8537dbe9d0" providerId="LiveId" clId="{A2761CC9-E537-4ED2-94D9-484EE250B83C}" dt="2023-07-23T23:10:03.954" v="1107"/>
          <ac:spMkLst>
            <pc:docMk/>
            <pc:sldMk cId="2741943635" sldId="381"/>
            <ac:spMk id="2" creationId="{0697DF9F-8A50-0381-0519-D982E90CAAD5}"/>
          </ac:spMkLst>
        </pc:spChg>
        <pc:spChg chg="mod">
          <ac:chgData name="Bess Dunlevy" userId="dd4b9a8537dbe9d0" providerId="LiveId" clId="{A2761CC9-E537-4ED2-94D9-484EE250B83C}" dt="2023-07-23T23:16:13.695" v="1260"/>
          <ac:spMkLst>
            <pc:docMk/>
            <pc:sldMk cId="2741943635" sldId="381"/>
            <ac:spMk id="4" creationId="{F2BF7C1A-EF82-3397-495F-2234AB2F98DD}"/>
          </ac:spMkLst>
        </pc:spChg>
        <pc:spChg chg="mod">
          <ac:chgData name="Bess Dunlevy" userId="dd4b9a8537dbe9d0" providerId="LiveId" clId="{A2761CC9-E537-4ED2-94D9-484EE250B83C}" dt="2023-07-23T23:10:55.532" v="1122"/>
          <ac:spMkLst>
            <pc:docMk/>
            <pc:sldMk cId="2741943635" sldId="381"/>
            <ac:spMk id="5" creationId="{00000000-0008-0000-0000-000005000000}"/>
          </ac:spMkLst>
        </pc:spChg>
        <pc:spChg chg="mod">
          <ac:chgData name="Bess Dunlevy" userId="dd4b9a8537dbe9d0" providerId="LiveId" clId="{A2761CC9-E537-4ED2-94D9-484EE250B83C}" dt="2023-07-23T23:10:18.959" v="1112"/>
          <ac:spMkLst>
            <pc:docMk/>
            <pc:sldMk cId="2741943635" sldId="381"/>
            <ac:spMk id="7" creationId="{44766C1B-D56C-0CFD-2234-D6FB874D1578}"/>
          </ac:spMkLst>
        </pc:spChg>
        <pc:spChg chg="mod">
          <ac:chgData name="Bess Dunlevy" userId="dd4b9a8537dbe9d0" providerId="LiveId" clId="{A2761CC9-E537-4ED2-94D9-484EE250B83C}" dt="2023-07-23T23:09:03.831" v="1052" actId="14100"/>
          <ac:spMkLst>
            <pc:docMk/>
            <pc:sldMk cId="2741943635" sldId="381"/>
            <ac:spMk id="76" creationId="{39B32001-C3DF-F74E-0072-E6D6DD6FB19F}"/>
          </ac:spMkLst>
        </pc:spChg>
      </pc:sldChg>
      <pc:sldChg chg="modSp mod">
        <pc:chgData name="Bess Dunlevy" userId="dd4b9a8537dbe9d0" providerId="LiveId" clId="{A2761CC9-E537-4ED2-94D9-484EE250B83C}" dt="2023-07-23T23:16:15.641" v="1261"/>
        <pc:sldMkLst>
          <pc:docMk/>
          <pc:sldMk cId="677551638" sldId="382"/>
        </pc:sldMkLst>
        <pc:spChg chg="mod">
          <ac:chgData name="Bess Dunlevy" userId="dd4b9a8537dbe9d0" providerId="LiveId" clId="{A2761CC9-E537-4ED2-94D9-484EE250B83C}" dt="2023-07-23T23:10:02.018" v="1106"/>
          <ac:spMkLst>
            <pc:docMk/>
            <pc:sldMk cId="677551638" sldId="382"/>
            <ac:spMk id="2" creationId="{0697DF9F-8A50-0381-0519-D982E90CAAD5}"/>
          </ac:spMkLst>
        </pc:spChg>
        <pc:spChg chg="mod">
          <ac:chgData name="Bess Dunlevy" userId="dd4b9a8537dbe9d0" providerId="LiveId" clId="{A2761CC9-E537-4ED2-94D9-484EE250B83C}" dt="2023-07-23T23:16:15.641" v="1261"/>
          <ac:spMkLst>
            <pc:docMk/>
            <pc:sldMk cId="677551638" sldId="382"/>
            <ac:spMk id="4" creationId="{F2BF7C1A-EF82-3397-495F-2234AB2F98DD}"/>
          </ac:spMkLst>
        </pc:spChg>
        <pc:spChg chg="mod">
          <ac:chgData name="Bess Dunlevy" userId="dd4b9a8537dbe9d0" providerId="LiveId" clId="{A2761CC9-E537-4ED2-94D9-484EE250B83C}" dt="2023-07-23T23:10:53.686" v="1121"/>
          <ac:spMkLst>
            <pc:docMk/>
            <pc:sldMk cId="677551638" sldId="382"/>
            <ac:spMk id="5" creationId="{00000000-0008-0000-0000-000005000000}"/>
          </ac:spMkLst>
        </pc:spChg>
        <pc:spChg chg="mod">
          <ac:chgData name="Bess Dunlevy" userId="dd4b9a8537dbe9d0" providerId="LiveId" clId="{A2761CC9-E537-4ED2-94D9-484EE250B83C}" dt="2023-07-23T23:10:17.435" v="1111"/>
          <ac:spMkLst>
            <pc:docMk/>
            <pc:sldMk cId="677551638" sldId="382"/>
            <ac:spMk id="7" creationId="{44766C1B-D56C-0CFD-2234-D6FB874D1578}"/>
          </ac:spMkLst>
        </pc:spChg>
        <pc:spChg chg="mod">
          <ac:chgData name="Bess Dunlevy" userId="dd4b9a8537dbe9d0" providerId="LiveId" clId="{A2761CC9-E537-4ED2-94D9-484EE250B83C}" dt="2023-07-23T23:10:28.703" v="1115"/>
          <ac:spMkLst>
            <pc:docMk/>
            <pc:sldMk cId="677551638" sldId="382"/>
            <ac:spMk id="9" creationId="{13CD6D13-6C7A-393D-7FB0-E107837FBE1D}"/>
          </ac:spMkLst>
        </pc:spChg>
        <pc:spChg chg="mod">
          <ac:chgData name="Bess Dunlevy" userId="dd4b9a8537dbe9d0" providerId="LiveId" clId="{A2761CC9-E537-4ED2-94D9-484EE250B83C}" dt="2023-07-23T23:09:15.153" v="1061" actId="14100"/>
          <ac:spMkLst>
            <pc:docMk/>
            <pc:sldMk cId="677551638" sldId="382"/>
            <ac:spMk id="76" creationId="{39B32001-C3DF-F74E-0072-E6D6DD6FB19F}"/>
          </ac:spMkLst>
        </pc:spChg>
      </pc:sldChg>
      <pc:sldChg chg="modSp mod">
        <pc:chgData name="Bess Dunlevy" userId="dd4b9a8537dbe9d0" providerId="LiveId" clId="{A2761CC9-E537-4ED2-94D9-484EE250B83C}" dt="2023-07-23T23:16:17.877" v="1262"/>
        <pc:sldMkLst>
          <pc:docMk/>
          <pc:sldMk cId="4035181427" sldId="383"/>
        </pc:sldMkLst>
        <pc:spChg chg="mod">
          <ac:chgData name="Bess Dunlevy" userId="dd4b9a8537dbe9d0" providerId="LiveId" clId="{A2761CC9-E537-4ED2-94D9-484EE250B83C}" dt="2023-07-23T23:09:58.339" v="1105"/>
          <ac:spMkLst>
            <pc:docMk/>
            <pc:sldMk cId="4035181427" sldId="383"/>
            <ac:spMk id="2" creationId="{0697DF9F-8A50-0381-0519-D982E90CAAD5}"/>
          </ac:spMkLst>
        </pc:spChg>
        <pc:spChg chg="mod">
          <ac:chgData name="Bess Dunlevy" userId="dd4b9a8537dbe9d0" providerId="LiveId" clId="{A2761CC9-E537-4ED2-94D9-484EE250B83C}" dt="2023-07-23T23:16:17.877" v="1262"/>
          <ac:spMkLst>
            <pc:docMk/>
            <pc:sldMk cId="4035181427" sldId="383"/>
            <ac:spMk id="4" creationId="{F2BF7C1A-EF82-3397-495F-2234AB2F98DD}"/>
          </ac:spMkLst>
        </pc:spChg>
        <pc:spChg chg="mod">
          <ac:chgData name="Bess Dunlevy" userId="dd4b9a8537dbe9d0" providerId="LiveId" clId="{A2761CC9-E537-4ED2-94D9-484EE250B83C}" dt="2023-07-23T23:10:51.569" v="1120"/>
          <ac:spMkLst>
            <pc:docMk/>
            <pc:sldMk cId="4035181427" sldId="383"/>
            <ac:spMk id="5" creationId="{00000000-0008-0000-0000-000005000000}"/>
          </ac:spMkLst>
        </pc:spChg>
        <pc:spChg chg="mod">
          <ac:chgData name="Bess Dunlevy" userId="dd4b9a8537dbe9d0" providerId="LiveId" clId="{A2761CC9-E537-4ED2-94D9-484EE250B83C}" dt="2023-07-23T23:10:15.756" v="1110"/>
          <ac:spMkLst>
            <pc:docMk/>
            <pc:sldMk cId="4035181427" sldId="383"/>
            <ac:spMk id="7" creationId="{44766C1B-D56C-0CFD-2234-D6FB874D1578}"/>
          </ac:spMkLst>
        </pc:spChg>
        <pc:spChg chg="mod">
          <ac:chgData name="Bess Dunlevy" userId="dd4b9a8537dbe9d0" providerId="LiveId" clId="{A2761CC9-E537-4ED2-94D9-484EE250B83C}" dt="2023-07-23T23:10:25.969" v="1114"/>
          <ac:spMkLst>
            <pc:docMk/>
            <pc:sldMk cId="4035181427" sldId="383"/>
            <ac:spMk id="9" creationId="{13CD6D13-6C7A-393D-7FB0-E107837FBE1D}"/>
          </ac:spMkLst>
        </pc:spChg>
        <pc:spChg chg="mod">
          <ac:chgData name="Bess Dunlevy" userId="dd4b9a8537dbe9d0" providerId="LiveId" clId="{A2761CC9-E537-4ED2-94D9-484EE250B83C}" dt="2023-07-23T23:10:35.824" v="1117"/>
          <ac:spMkLst>
            <pc:docMk/>
            <pc:sldMk cId="4035181427" sldId="383"/>
            <ac:spMk id="11" creationId="{4430CABF-6C88-0CDE-2635-60629B619932}"/>
          </ac:spMkLst>
        </pc:spChg>
        <pc:spChg chg="mod">
          <ac:chgData name="Bess Dunlevy" userId="dd4b9a8537dbe9d0" providerId="LiveId" clId="{A2761CC9-E537-4ED2-94D9-484EE250B83C}" dt="2023-07-23T23:09:20.882" v="1070" actId="14100"/>
          <ac:spMkLst>
            <pc:docMk/>
            <pc:sldMk cId="4035181427" sldId="383"/>
            <ac:spMk id="76" creationId="{39B32001-C3DF-F74E-0072-E6D6DD6FB19F}"/>
          </ac:spMkLst>
        </pc:spChg>
      </pc:sldChg>
      <pc:sldChg chg="addSp delSp modSp mod">
        <pc:chgData name="Bess Dunlevy" userId="dd4b9a8537dbe9d0" providerId="LiveId" clId="{A2761CC9-E537-4ED2-94D9-484EE250B83C}" dt="2023-07-23T23:16:20.370" v="1263"/>
        <pc:sldMkLst>
          <pc:docMk/>
          <pc:sldMk cId="402445375" sldId="384"/>
        </pc:sldMkLst>
        <pc:spChg chg="mod">
          <ac:chgData name="Bess Dunlevy" userId="dd4b9a8537dbe9d0" providerId="LiveId" clId="{A2761CC9-E537-4ED2-94D9-484EE250B83C}" dt="2023-07-23T23:09:56.210" v="1104"/>
          <ac:spMkLst>
            <pc:docMk/>
            <pc:sldMk cId="402445375" sldId="384"/>
            <ac:spMk id="2" creationId="{0697DF9F-8A50-0381-0519-D982E90CAAD5}"/>
          </ac:spMkLst>
        </pc:spChg>
        <pc:spChg chg="add del mod">
          <ac:chgData name="Bess Dunlevy" userId="dd4b9a8537dbe9d0" providerId="LiveId" clId="{A2761CC9-E537-4ED2-94D9-484EE250B83C}" dt="2023-07-23T23:10:47.430" v="1119" actId="478"/>
          <ac:spMkLst>
            <pc:docMk/>
            <pc:sldMk cId="402445375" sldId="384"/>
            <ac:spMk id="3" creationId="{BB4237FD-5BDA-1BBF-71A2-B551AAC84B87}"/>
          </ac:spMkLst>
        </pc:spChg>
        <pc:spChg chg="mod">
          <ac:chgData name="Bess Dunlevy" userId="dd4b9a8537dbe9d0" providerId="LiveId" clId="{A2761CC9-E537-4ED2-94D9-484EE250B83C}" dt="2023-07-23T23:16:20.370" v="1263"/>
          <ac:spMkLst>
            <pc:docMk/>
            <pc:sldMk cId="402445375" sldId="384"/>
            <ac:spMk id="4" creationId="{F2BF7C1A-EF82-3397-495F-2234AB2F98DD}"/>
          </ac:spMkLst>
        </pc:spChg>
        <pc:spChg chg="mod">
          <ac:chgData name="Bess Dunlevy" userId="dd4b9a8537dbe9d0" providerId="LiveId" clId="{A2761CC9-E537-4ED2-94D9-484EE250B83C}" dt="2023-07-23T23:09:51.265" v="1103" actId="20577"/>
          <ac:spMkLst>
            <pc:docMk/>
            <pc:sldMk cId="402445375" sldId="384"/>
            <ac:spMk id="5" creationId="{00000000-0008-0000-0000-000005000000}"/>
          </ac:spMkLst>
        </pc:spChg>
        <pc:spChg chg="mod">
          <ac:chgData name="Bess Dunlevy" userId="dd4b9a8537dbe9d0" providerId="LiveId" clId="{A2761CC9-E537-4ED2-94D9-484EE250B83C}" dt="2023-07-23T23:10:13.695" v="1109"/>
          <ac:spMkLst>
            <pc:docMk/>
            <pc:sldMk cId="402445375" sldId="384"/>
            <ac:spMk id="7" creationId="{44766C1B-D56C-0CFD-2234-D6FB874D1578}"/>
          </ac:spMkLst>
        </pc:spChg>
        <pc:spChg chg="mod">
          <ac:chgData name="Bess Dunlevy" userId="dd4b9a8537dbe9d0" providerId="LiveId" clId="{A2761CC9-E537-4ED2-94D9-484EE250B83C}" dt="2023-07-23T23:10:24.034" v="1113"/>
          <ac:spMkLst>
            <pc:docMk/>
            <pc:sldMk cId="402445375" sldId="384"/>
            <ac:spMk id="9" creationId="{13CD6D13-6C7A-393D-7FB0-E107837FBE1D}"/>
          </ac:spMkLst>
        </pc:spChg>
        <pc:spChg chg="mod">
          <ac:chgData name="Bess Dunlevy" userId="dd4b9a8537dbe9d0" providerId="LiveId" clId="{A2761CC9-E537-4ED2-94D9-484EE250B83C}" dt="2023-07-23T23:10:33.670" v="1116"/>
          <ac:spMkLst>
            <pc:docMk/>
            <pc:sldMk cId="402445375" sldId="384"/>
            <ac:spMk id="11" creationId="{4430CABF-6C88-0CDE-2635-60629B619932}"/>
          </ac:spMkLst>
        </pc:spChg>
        <pc:spChg chg="mod">
          <ac:chgData name="Bess Dunlevy" userId="dd4b9a8537dbe9d0" providerId="LiveId" clId="{A2761CC9-E537-4ED2-94D9-484EE250B83C}" dt="2023-07-23T23:10:43.859" v="1118"/>
          <ac:spMkLst>
            <pc:docMk/>
            <pc:sldMk cId="402445375" sldId="384"/>
            <ac:spMk id="13" creationId="{11C247E3-4398-3116-A205-75DF8EA1BA23}"/>
          </ac:spMkLst>
        </pc:spChg>
        <pc:spChg chg="add del mod">
          <ac:chgData name="Bess Dunlevy" userId="dd4b9a8537dbe9d0" providerId="LiveId" clId="{A2761CC9-E537-4ED2-94D9-484EE250B83C}" dt="2023-07-23T23:10:47.430" v="1119" actId="478"/>
          <ac:spMkLst>
            <pc:docMk/>
            <pc:sldMk cId="402445375" sldId="384"/>
            <ac:spMk id="15" creationId="{12682B81-52E6-BC32-A882-1EE68FE42775}"/>
          </ac:spMkLst>
        </pc:spChg>
        <pc:spChg chg="add del mod">
          <ac:chgData name="Bess Dunlevy" userId="dd4b9a8537dbe9d0" providerId="LiveId" clId="{A2761CC9-E537-4ED2-94D9-484EE250B83C}" dt="2023-07-23T23:10:47.430" v="1119" actId="478"/>
          <ac:spMkLst>
            <pc:docMk/>
            <pc:sldMk cId="402445375" sldId="384"/>
            <ac:spMk id="16" creationId="{D5B6E833-339E-55E6-EB06-30AA2DD68082}"/>
          </ac:spMkLst>
        </pc:spChg>
        <pc:spChg chg="add del mod">
          <ac:chgData name="Bess Dunlevy" userId="dd4b9a8537dbe9d0" providerId="LiveId" clId="{A2761CC9-E537-4ED2-94D9-484EE250B83C}" dt="2023-07-23T23:10:47.430" v="1119" actId="478"/>
          <ac:spMkLst>
            <pc:docMk/>
            <pc:sldMk cId="402445375" sldId="384"/>
            <ac:spMk id="17" creationId="{BBCA6818-5EE8-E4E9-925C-1F564463CA30}"/>
          </ac:spMkLst>
        </pc:spChg>
        <pc:spChg chg="add del mod">
          <ac:chgData name="Bess Dunlevy" userId="dd4b9a8537dbe9d0" providerId="LiveId" clId="{A2761CC9-E537-4ED2-94D9-484EE250B83C}" dt="2023-07-23T23:10:47.430" v="1119" actId="478"/>
          <ac:spMkLst>
            <pc:docMk/>
            <pc:sldMk cId="402445375" sldId="384"/>
            <ac:spMk id="18" creationId="{662B21CA-DF7D-0845-AF47-A89EFF859225}"/>
          </ac:spMkLst>
        </pc:spChg>
        <pc:spChg chg="add del mod">
          <ac:chgData name="Bess Dunlevy" userId="dd4b9a8537dbe9d0" providerId="LiveId" clId="{A2761CC9-E537-4ED2-94D9-484EE250B83C}" dt="2023-07-23T23:10:47.430" v="1119" actId="478"/>
          <ac:spMkLst>
            <pc:docMk/>
            <pc:sldMk cId="402445375" sldId="384"/>
            <ac:spMk id="19" creationId="{1CD12CB9-0677-2C0A-9855-3A1E42DAFB78}"/>
          </ac:spMkLst>
        </pc:spChg>
        <pc:spChg chg="mod">
          <ac:chgData name="Bess Dunlevy" userId="dd4b9a8537dbe9d0" providerId="LiveId" clId="{A2761CC9-E537-4ED2-94D9-484EE250B83C}" dt="2023-07-23T23:09:26.538" v="1079" actId="14100"/>
          <ac:spMkLst>
            <pc:docMk/>
            <pc:sldMk cId="402445375" sldId="384"/>
            <ac:spMk id="76" creationId="{39B32001-C3DF-F74E-0072-E6D6DD6FB19F}"/>
          </ac:spMkLst>
        </pc:spChg>
      </pc:sldChg>
      <pc:sldChg chg="addSp delSp modSp mod">
        <pc:chgData name="Bess Dunlevy" userId="dd4b9a8537dbe9d0" providerId="LiveId" clId="{A2761CC9-E537-4ED2-94D9-484EE250B83C}" dt="2023-07-23T23:16:26.503" v="1266"/>
        <pc:sldMkLst>
          <pc:docMk/>
          <pc:sldMk cId="2923249871" sldId="385"/>
        </pc:sldMkLst>
        <pc:spChg chg="mod">
          <ac:chgData name="Bess Dunlevy" userId="dd4b9a8537dbe9d0" providerId="LiveId" clId="{A2761CC9-E537-4ED2-94D9-484EE250B83C}" dt="2023-07-23T23:12:27.080" v="1181"/>
          <ac:spMkLst>
            <pc:docMk/>
            <pc:sldMk cId="2923249871" sldId="385"/>
            <ac:spMk id="2" creationId="{BF132569-424F-613D-22E7-ACDEB43D3D51}"/>
          </ac:spMkLst>
        </pc:spChg>
        <pc:spChg chg="add del mod">
          <ac:chgData name="Bess Dunlevy" userId="dd4b9a8537dbe9d0" providerId="LiveId" clId="{A2761CC9-E537-4ED2-94D9-484EE250B83C}" dt="2023-07-23T23:14:08.139" v="1201" actId="478"/>
          <ac:spMkLst>
            <pc:docMk/>
            <pc:sldMk cId="2923249871" sldId="385"/>
            <ac:spMk id="3" creationId="{08AC30CB-9AE4-36AA-0F41-E28347F6C6FC}"/>
          </ac:spMkLst>
        </pc:spChg>
        <pc:spChg chg="mod">
          <ac:chgData name="Bess Dunlevy" userId="dd4b9a8537dbe9d0" providerId="LiveId" clId="{A2761CC9-E537-4ED2-94D9-484EE250B83C}" dt="2023-07-23T23:16:26.503" v="1266"/>
          <ac:spMkLst>
            <pc:docMk/>
            <pc:sldMk cId="2923249871" sldId="385"/>
            <ac:spMk id="4" creationId="{F2BF7C1A-EF82-3397-495F-2234AB2F98DD}"/>
          </ac:spMkLst>
        </pc:spChg>
        <pc:spChg chg="mod">
          <ac:chgData name="Bess Dunlevy" userId="dd4b9a8537dbe9d0" providerId="LiveId" clId="{A2761CC9-E537-4ED2-94D9-484EE250B83C}" dt="2023-07-23T23:13:33.639" v="1190"/>
          <ac:spMkLst>
            <pc:docMk/>
            <pc:sldMk cId="2923249871" sldId="385"/>
            <ac:spMk id="5" creationId="{00000000-0008-0000-0000-000005000000}"/>
          </ac:spMkLst>
        </pc:spChg>
        <pc:spChg chg="mod">
          <ac:chgData name="Bess Dunlevy" userId="dd4b9a8537dbe9d0" providerId="LiveId" clId="{A2761CC9-E537-4ED2-94D9-484EE250B83C}" dt="2023-07-23T23:12:37.552" v="1184"/>
          <ac:spMkLst>
            <pc:docMk/>
            <pc:sldMk cId="2923249871" sldId="385"/>
            <ac:spMk id="7" creationId="{FEE554BC-00CE-AFFB-0FA9-988D0B419A1E}"/>
          </ac:spMkLst>
        </pc:spChg>
        <pc:spChg chg="add del mod">
          <ac:chgData name="Bess Dunlevy" userId="dd4b9a8537dbe9d0" providerId="LiveId" clId="{A2761CC9-E537-4ED2-94D9-484EE250B83C}" dt="2023-07-23T23:14:08.139" v="1201" actId="478"/>
          <ac:spMkLst>
            <pc:docMk/>
            <pc:sldMk cId="2923249871" sldId="385"/>
            <ac:spMk id="15" creationId="{8838B9CC-6398-50CF-CCDA-E4ACDE9282D8}"/>
          </ac:spMkLst>
        </pc:spChg>
        <pc:spChg chg="add del mod">
          <ac:chgData name="Bess Dunlevy" userId="dd4b9a8537dbe9d0" providerId="LiveId" clId="{A2761CC9-E537-4ED2-94D9-484EE250B83C}" dt="2023-07-23T23:14:08.139" v="1201" actId="478"/>
          <ac:spMkLst>
            <pc:docMk/>
            <pc:sldMk cId="2923249871" sldId="385"/>
            <ac:spMk id="16" creationId="{C70A1F16-DAE6-3F36-5A8E-D4704AC75C7B}"/>
          </ac:spMkLst>
        </pc:spChg>
        <pc:spChg chg="add del mod">
          <ac:chgData name="Bess Dunlevy" userId="dd4b9a8537dbe9d0" providerId="LiveId" clId="{A2761CC9-E537-4ED2-94D9-484EE250B83C}" dt="2023-07-23T23:14:08.139" v="1201" actId="478"/>
          <ac:spMkLst>
            <pc:docMk/>
            <pc:sldMk cId="2923249871" sldId="385"/>
            <ac:spMk id="17" creationId="{FA848A63-F254-618F-F36F-A0BE18600BF7}"/>
          </ac:spMkLst>
        </pc:spChg>
        <pc:spChg chg="add del mod">
          <ac:chgData name="Bess Dunlevy" userId="dd4b9a8537dbe9d0" providerId="LiveId" clId="{A2761CC9-E537-4ED2-94D9-484EE250B83C}" dt="2023-07-23T23:14:08.139" v="1201" actId="478"/>
          <ac:spMkLst>
            <pc:docMk/>
            <pc:sldMk cId="2923249871" sldId="385"/>
            <ac:spMk id="18" creationId="{F04A0B1B-37F5-1D3D-0C73-B09BA63E2093}"/>
          </ac:spMkLst>
        </pc:spChg>
        <pc:spChg chg="mod">
          <ac:chgData name="Bess Dunlevy" userId="dd4b9a8537dbe9d0" providerId="LiveId" clId="{A2761CC9-E537-4ED2-94D9-484EE250B83C}" dt="2023-07-23T23:11:27.145" v="1166"/>
          <ac:spMkLst>
            <pc:docMk/>
            <pc:sldMk cId="2923249871" sldId="385"/>
            <ac:spMk id="76" creationId="{39B32001-C3DF-F74E-0072-E6D6DD6FB19F}"/>
          </ac:spMkLst>
        </pc:spChg>
      </pc:sldChg>
      <pc:sldChg chg="modSp mod">
        <pc:chgData name="Bess Dunlevy" userId="dd4b9a8537dbe9d0" providerId="LiveId" clId="{A2761CC9-E537-4ED2-94D9-484EE250B83C}" dt="2023-07-23T23:16:30.318" v="1267"/>
        <pc:sldMkLst>
          <pc:docMk/>
          <pc:sldMk cId="4125486644" sldId="386"/>
        </pc:sldMkLst>
        <pc:spChg chg="mod">
          <ac:chgData name="Bess Dunlevy" userId="dd4b9a8537dbe9d0" providerId="LiveId" clId="{A2761CC9-E537-4ED2-94D9-484EE250B83C}" dt="2023-07-23T23:12:24.974" v="1180"/>
          <ac:spMkLst>
            <pc:docMk/>
            <pc:sldMk cId="4125486644" sldId="386"/>
            <ac:spMk id="2" creationId="{BF132569-424F-613D-22E7-ACDEB43D3D51}"/>
          </ac:spMkLst>
        </pc:spChg>
        <pc:spChg chg="mod">
          <ac:chgData name="Bess Dunlevy" userId="dd4b9a8537dbe9d0" providerId="LiveId" clId="{A2761CC9-E537-4ED2-94D9-484EE250B83C}" dt="2023-07-23T23:16:30.318" v="1267"/>
          <ac:spMkLst>
            <pc:docMk/>
            <pc:sldMk cId="4125486644" sldId="386"/>
            <ac:spMk id="4" creationId="{F2BF7C1A-EF82-3397-495F-2234AB2F98DD}"/>
          </ac:spMkLst>
        </pc:spChg>
        <pc:spChg chg="mod">
          <ac:chgData name="Bess Dunlevy" userId="dd4b9a8537dbe9d0" providerId="LiveId" clId="{A2761CC9-E537-4ED2-94D9-484EE250B83C}" dt="2023-07-23T23:13:35.853" v="1191"/>
          <ac:spMkLst>
            <pc:docMk/>
            <pc:sldMk cId="4125486644" sldId="386"/>
            <ac:spMk id="5" creationId="{00000000-0008-0000-0000-000005000000}"/>
          </ac:spMkLst>
        </pc:spChg>
        <pc:spChg chg="mod">
          <ac:chgData name="Bess Dunlevy" userId="dd4b9a8537dbe9d0" providerId="LiveId" clId="{A2761CC9-E537-4ED2-94D9-484EE250B83C}" dt="2023-07-23T23:12:39.582" v="1185"/>
          <ac:spMkLst>
            <pc:docMk/>
            <pc:sldMk cId="4125486644" sldId="386"/>
            <ac:spMk id="7" creationId="{FEE554BC-00CE-AFFB-0FA9-988D0B419A1E}"/>
          </ac:spMkLst>
        </pc:spChg>
        <pc:spChg chg="mod">
          <ac:chgData name="Bess Dunlevy" userId="dd4b9a8537dbe9d0" providerId="LiveId" clId="{A2761CC9-E537-4ED2-94D9-484EE250B83C}" dt="2023-07-23T23:13:45.683" v="1195"/>
          <ac:spMkLst>
            <pc:docMk/>
            <pc:sldMk cId="4125486644" sldId="386"/>
            <ac:spMk id="9" creationId="{467345BD-9B4B-770E-EF89-3A93B10D6383}"/>
          </ac:spMkLst>
        </pc:spChg>
        <pc:spChg chg="mod">
          <ac:chgData name="Bess Dunlevy" userId="dd4b9a8537dbe9d0" providerId="LiveId" clId="{A2761CC9-E537-4ED2-94D9-484EE250B83C}" dt="2023-07-23T23:11:29.241" v="1167"/>
          <ac:spMkLst>
            <pc:docMk/>
            <pc:sldMk cId="4125486644" sldId="386"/>
            <ac:spMk id="76" creationId="{39B32001-C3DF-F74E-0072-E6D6DD6FB19F}"/>
          </ac:spMkLst>
        </pc:spChg>
      </pc:sldChg>
      <pc:sldChg chg="modSp mod">
        <pc:chgData name="Bess Dunlevy" userId="dd4b9a8537dbe9d0" providerId="LiveId" clId="{A2761CC9-E537-4ED2-94D9-484EE250B83C}" dt="2023-07-23T23:16:32.642" v="1268"/>
        <pc:sldMkLst>
          <pc:docMk/>
          <pc:sldMk cId="2856873507" sldId="387"/>
        </pc:sldMkLst>
        <pc:spChg chg="mod">
          <ac:chgData name="Bess Dunlevy" userId="dd4b9a8537dbe9d0" providerId="LiveId" clId="{A2761CC9-E537-4ED2-94D9-484EE250B83C}" dt="2023-07-23T23:12:23.369" v="1179"/>
          <ac:spMkLst>
            <pc:docMk/>
            <pc:sldMk cId="2856873507" sldId="387"/>
            <ac:spMk id="2" creationId="{BF132569-424F-613D-22E7-ACDEB43D3D51}"/>
          </ac:spMkLst>
        </pc:spChg>
        <pc:spChg chg="mod">
          <ac:chgData name="Bess Dunlevy" userId="dd4b9a8537dbe9d0" providerId="LiveId" clId="{A2761CC9-E537-4ED2-94D9-484EE250B83C}" dt="2023-07-23T23:16:32.642" v="1268"/>
          <ac:spMkLst>
            <pc:docMk/>
            <pc:sldMk cId="2856873507" sldId="387"/>
            <ac:spMk id="4" creationId="{F2BF7C1A-EF82-3397-495F-2234AB2F98DD}"/>
          </ac:spMkLst>
        </pc:spChg>
        <pc:spChg chg="mod">
          <ac:chgData name="Bess Dunlevy" userId="dd4b9a8537dbe9d0" providerId="LiveId" clId="{A2761CC9-E537-4ED2-94D9-484EE250B83C}" dt="2023-07-23T23:13:38.016" v="1192"/>
          <ac:spMkLst>
            <pc:docMk/>
            <pc:sldMk cId="2856873507" sldId="387"/>
            <ac:spMk id="5" creationId="{00000000-0008-0000-0000-000005000000}"/>
          </ac:spMkLst>
        </pc:spChg>
        <pc:spChg chg="mod">
          <ac:chgData name="Bess Dunlevy" userId="dd4b9a8537dbe9d0" providerId="LiveId" clId="{A2761CC9-E537-4ED2-94D9-484EE250B83C}" dt="2023-07-23T23:12:41.309" v="1186"/>
          <ac:spMkLst>
            <pc:docMk/>
            <pc:sldMk cId="2856873507" sldId="387"/>
            <ac:spMk id="7" creationId="{FEE554BC-00CE-AFFB-0FA9-988D0B419A1E}"/>
          </ac:spMkLst>
        </pc:spChg>
        <pc:spChg chg="mod">
          <ac:chgData name="Bess Dunlevy" userId="dd4b9a8537dbe9d0" providerId="LiveId" clId="{A2761CC9-E537-4ED2-94D9-484EE250B83C}" dt="2023-07-23T23:13:43.957" v="1194"/>
          <ac:spMkLst>
            <pc:docMk/>
            <pc:sldMk cId="2856873507" sldId="387"/>
            <ac:spMk id="9" creationId="{467345BD-9B4B-770E-EF89-3A93B10D6383}"/>
          </ac:spMkLst>
        </pc:spChg>
        <pc:spChg chg="mod">
          <ac:chgData name="Bess Dunlevy" userId="dd4b9a8537dbe9d0" providerId="LiveId" clId="{A2761CC9-E537-4ED2-94D9-484EE250B83C}" dt="2023-07-23T23:13:51.933" v="1197"/>
          <ac:spMkLst>
            <pc:docMk/>
            <pc:sldMk cId="2856873507" sldId="387"/>
            <ac:spMk id="11" creationId="{75535FC6-3A64-A0CA-F837-95AFEE8D7DFB}"/>
          </ac:spMkLst>
        </pc:spChg>
        <pc:spChg chg="mod">
          <ac:chgData name="Bess Dunlevy" userId="dd4b9a8537dbe9d0" providerId="LiveId" clId="{A2761CC9-E537-4ED2-94D9-484EE250B83C}" dt="2023-07-23T23:12:02.164" v="1175"/>
          <ac:spMkLst>
            <pc:docMk/>
            <pc:sldMk cId="2856873507" sldId="387"/>
            <ac:spMk id="76" creationId="{39B32001-C3DF-F74E-0072-E6D6DD6FB19F}"/>
          </ac:spMkLst>
        </pc:spChg>
      </pc:sldChg>
      <pc:sldChg chg="addSp delSp modSp mod">
        <pc:chgData name="Bess Dunlevy" userId="dd4b9a8537dbe9d0" providerId="LiveId" clId="{A2761CC9-E537-4ED2-94D9-484EE250B83C}" dt="2023-07-23T23:16:34.789" v="1269"/>
        <pc:sldMkLst>
          <pc:docMk/>
          <pc:sldMk cId="2903329148" sldId="388"/>
        </pc:sldMkLst>
        <pc:spChg chg="mod">
          <ac:chgData name="Bess Dunlevy" userId="dd4b9a8537dbe9d0" providerId="LiveId" clId="{A2761CC9-E537-4ED2-94D9-484EE250B83C}" dt="2023-07-23T23:12:21.583" v="1178"/>
          <ac:spMkLst>
            <pc:docMk/>
            <pc:sldMk cId="2903329148" sldId="388"/>
            <ac:spMk id="2" creationId="{BF132569-424F-613D-22E7-ACDEB43D3D51}"/>
          </ac:spMkLst>
        </pc:spChg>
        <pc:spChg chg="add del mod">
          <ac:chgData name="Bess Dunlevy" userId="dd4b9a8537dbe9d0" providerId="LiveId" clId="{A2761CC9-E537-4ED2-94D9-484EE250B83C}" dt="2023-07-23T23:13:59.330" v="1199" actId="478"/>
          <ac:spMkLst>
            <pc:docMk/>
            <pc:sldMk cId="2903329148" sldId="388"/>
            <ac:spMk id="3" creationId="{0F5AED8E-C90E-00FA-6646-A6AD16789E79}"/>
          </ac:spMkLst>
        </pc:spChg>
        <pc:spChg chg="mod">
          <ac:chgData name="Bess Dunlevy" userId="dd4b9a8537dbe9d0" providerId="LiveId" clId="{A2761CC9-E537-4ED2-94D9-484EE250B83C}" dt="2023-07-23T23:16:34.789" v="1269"/>
          <ac:spMkLst>
            <pc:docMk/>
            <pc:sldMk cId="2903329148" sldId="388"/>
            <ac:spMk id="4" creationId="{F2BF7C1A-EF82-3397-495F-2234AB2F98DD}"/>
          </ac:spMkLst>
        </pc:spChg>
        <pc:spChg chg="mod">
          <ac:chgData name="Bess Dunlevy" userId="dd4b9a8537dbe9d0" providerId="LiveId" clId="{A2761CC9-E537-4ED2-94D9-484EE250B83C}" dt="2023-07-23T23:13:40.098" v="1193"/>
          <ac:spMkLst>
            <pc:docMk/>
            <pc:sldMk cId="2903329148" sldId="388"/>
            <ac:spMk id="5" creationId="{00000000-0008-0000-0000-000005000000}"/>
          </ac:spMkLst>
        </pc:spChg>
        <pc:spChg chg="mod">
          <ac:chgData name="Bess Dunlevy" userId="dd4b9a8537dbe9d0" providerId="LiveId" clId="{A2761CC9-E537-4ED2-94D9-484EE250B83C}" dt="2023-07-23T23:12:43.200" v="1187"/>
          <ac:spMkLst>
            <pc:docMk/>
            <pc:sldMk cId="2903329148" sldId="388"/>
            <ac:spMk id="7" creationId="{FEE554BC-00CE-AFFB-0FA9-988D0B419A1E}"/>
          </ac:spMkLst>
        </pc:spChg>
        <pc:spChg chg="mod">
          <ac:chgData name="Bess Dunlevy" userId="dd4b9a8537dbe9d0" providerId="LiveId" clId="{A2761CC9-E537-4ED2-94D9-484EE250B83C}" dt="2023-07-23T23:12:46.834" v="1188"/>
          <ac:spMkLst>
            <pc:docMk/>
            <pc:sldMk cId="2903329148" sldId="388"/>
            <ac:spMk id="9" creationId="{467345BD-9B4B-770E-EF89-3A93B10D6383}"/>
          </ac:spMkLst>
        </pc:spChg>
        <pc:spChg chg="mod">
          <ac:chgData name="Bess Dunlevy" userId="dd4b9a8537dbe9d0" providerId="LiveId" clId="{A2761CC9-E537-4ED2-94D9-484EE250B83C}" dt="2023-07-23T23:13:49.963" v="1196"/>
          <ac:spMkLst>
            <pc:docMk/>
            <pc:sldMk cId="2903329148" sldId="388"/>
            <ac:spMk id="11" creationId="{75535FC6-3A64-A0CA-F837-95AFEE8D7DFB}"/>
          </ac:spMkLst>
        </pc:spChg>
        <pc:spChg chg="mod">
          <ac:chgData name="Bess Dunlevy" userId="dd4b9a8537dbe9d0" providerId="LiveId" clId="{A2761CC9-E537-4ED2-94D9-484EE250B83C}" dt="2023-07-23T23:13:56.602" v="1198"/>
          <ac:spMkLst>
            <pc:docMk/>
            <pc:sldMk cId="2903329148" sldId="388"/>
            <ac:spMk id="13" creationId="{90DF409E-1919-82A7-0336-2BD8C2AA585A}"/>
          </ac:spMkLst>
        </pc:spChg>
        <pc:spChg chg="add del mod">
          <ac:chgData name="Bess Dunlevy" userId="dd4b9a8537dbe9d0" providerId="LiveId" clId="{A2761CC9-E537-4ED2-94D9-484EE250B83C}" dt="2023-07-23T23:13:59.330" v="1199" actId="478"/>
          <ac:spMkLst>
            <pc:docMk/>
            <pc:sldMk cId="2903329148" sldId="388"/>
            <ac:spMk id="15" creationId="{BC699F86-8E4A-2E0F-A110-BD672E5714CE}"/>
          </ac:spMkLst>
        </pc:spChg>
        <pc:spChg chg="add del mod">
          <ac:chgData name="Bess Dunlevy" userId="dd4b9a8537dbe9d0" providerId="LiveId" clId="{A2761CC9-E537-4ED2-94D9-484EE250B83C}" dt="2023-07-23T23:13:59.330" v="1199" actId="478"/>
          <ac:spMkLst>
            <pc:docMk/>
            <pc:sldMk cId="2903329148" sldId="388"/>
            <ac:spMk id="16" creationId="{103DB3FC-89A8-5E12-30B2-65C6ADE17E34}"/>
          </ac:spMkLst>
        </pc:spChg>
        <pc:spChg chg="add del mod">
          <ac:chgData name="Bess Dunlevy" userId="dd4b9a8537dbe9d0" providerId="LiveId" clId="{A2761CC9-E537-4ED2-94D9-484EE250B83C}" dt="2023-07-23T23:13:59.330" v="1199" actId="478"/>
          <ac:spMkLst>
            <pc:docMk/>
            <pc:sldMk cId="2903329148" sldId="388"/>
            <ac:spMk id="17" creationId="{209A1B5B-869F-8F9F-7204-68DB45923556}"/>
          </ac:spMkLst>
        </pc:spChg>
        <pc:spChg chg="add del mod">
          <ac:chgData name="Bess Dunlevy" userId="dd4b9a8537dbe9d0" providerId="LiveId" clId="{A2761CC9-E537-4ED2-94D9-484EE250B83C}" dt="2023-07-23T23:13:59.330" v="1199" actId="478"/>
          <ac:spMkLst>
            <pc:docMk/>
            <pc:sldMk cId="2903329148" sldId="388"/>
            <ac:spMk id="18" creationId="{71411407-0D2B-F949-BD9F-71ED21F3A599}"/>
          </ac:spMkLst>
        </pc:spChg>
        <pc:spChg chg="mod">
          <ac:chgData name="Bess Dunlevy" userId="dd4b9a8537dbe9d0" providerId="LiveId" clId="{A2761CC9-E537-4ED2-94D9-484EE250B83C}" dt="2023-07-23T23:11:31.227" v="1168"/>
          <ac:spMkLst>
            <pc:docMk/>
            <pc:sldMk cId="2903329148" sldId="388"/>
            <ac:spMk id="76" creationId="{39B32001-C3DF-F74E-0072-E6D6DD6FB19F}"/>
          </ac:spMkLst>
        </pc:spChg>
      </pc:sldChg>
      <pc:sldChg chg="modSp mod">
        <pc:chgData name="Bess Dunlevy" userId="dd4b9a8537dbe9d0" providerId="LiveId" clId="{A2761CC9-E537-4ED2-94D9-484EE250B83C}" dt="2023-07-23T23:16:37.179" v="1270"/>
        <pc:sldMkLst>
          <pc:docMk/>
          <pc:sldMk cId="1664917633" sldId="389"/>
        </pc:sldMkLst>
        <pc:spChg chg="mod">
          <ac:chgData name="Bess Dunlevy" userId="dd4b9a8537dbe9d0" providerId="LiveId" clId="{A2761CC9-E537-4ED2-94D9-484EE250B83C}" dt="2023-07-23T23:16:37.179" v="1270"/>
          <ac:spMkLst>
            <pc:docMk/>
            <pc:sldMk cId="1664917633" sldId="389"/>
            <ac:spMk id="4" creationId="{F2BF7C1A-EF82-3397-495F-2234AB2F98DD}"/>
          </ac:spMkLst>
        </pc:spChg>
        <pc:spChg chg="mod">
          <ac:chgData name="Bess Dunlevy" userId="dd4b9a8537dbe9d0" providerId="LiveId" clId="{A2761CC9-E537-4ED2-94D9-484EE250B83C}" dt="2023-07-23T23:15:36.313" v="1237"/>
          <ac:spMkLst>
            <pc:docMk/>
            <pc:sldMk cId="1664917633" sldId="389"/>
            <ac:spMk id="5" creationId="{00000000-0008-0000-0000-000005000000}"/>
          </ac:spMkLst>
        </pc:spChg>
        <pc:spChg chg="mod">
          <ac:chgData name="Bess Dunlevy" userId="dd4b9a8537dbe9d0" providerId="LiveId" clId="{A2761CC9-E537-4ED2-94D9-484EE250B83C}" dt="2023-07-23T23:11:33.330" v="1169"/>
          <ac:spMkLst>
            <pc:docMk/>
            <pc:sldMk cId="1664917633" sldId="389"/>
            <ac:spMk id="76" creationId="{39B32001-C3DF-F74E-0072-E6D6DD6FB19F}"/>
          </ac:spMkLst>
        </pc:spChg>
      </pc:sldChg>
      <pc:sldChg chg="modSp mod">
        <pc:chgData name="Bess Dunlevy" userId="dd4b9a8537dbe9d0" providerId="LiveId" clId="{A2761CC9-E537-4ED2-94D9-484EE250B83C}" dt="2023-07-23T23:16:40.130" v="1272"/>
        <pc:sldMkLst>
          <pc:docMk/>
          <pc:sldMk cId="3271976268" sldId="390"/>
        </pc:sldMkLst>
        <pc:spChg chg="mod">
          <ac:chgData name="Bess Dunlevy" userId="dd4b9a8537dbe9d0" providerId="LiveId" clId="{A2761CC9-E537-4ED2-94D9-484EE250B83C}" dt="2023-07-23T23:14:44.620" v="1220"/>
          <ac:spMkLst>
            <pc:docMk/>
            <pc:sldMk cId="3271976268" sldId="390"/>
            <ac:spMk id="2" creationId="{DA3E435D-9C83-C701-F939-2724FBC17145}"/>
          </ac:spMkLst>
        </pc:spChg>
        <pc:spChg chg="mod">
          <ac:chgData name="Bess Dunlevy" userId="dd4b9a8537dbe9d0" providerId="LiveId" clId="{A2761CC9-E537-4ED2-94D9-484EE250B83C}" dt="2023-07-23T23:16:40.130" v="1272"/>
          <ac:spMkLst>
            <pc:docMk/>
            <pc:sldMk cId="3271976268" sldId="390"/>
            <ac:spMk id="4" creationId="{F2BF7C1A-EF82-3397-495F-2234AB2F98DD}"/>
          </ac:spMkLst>
        </pc:spChg>
        <pc:spChg chg="mod">
          <ac:chgData name="Bess Dunlevy" userId="dd4b9a8537dbe9d0" providerId="LiveId" clId="{A2761CC9-E537-4ED2-94D9-484EE250B83C}" dt="2023-07-23T23:15:32.383" v="1236"/>
          <ac:spMkLst>
            <pc:docMk/>
            <pc:sldMk cId="3271976268" sldId="390"/>
            <ac:spMk id="5" creationId="{00000000-0008-0000-0000-000005000000}"/>
          </ac:spMkLst>
        </pc:spChg>
        <pc:spChg chg="mod">
          <ac:chgData name="Bess Dunlevy" userId="dd4b9a8537dbe9d0" providerId="LiveId" clId="{A2761CC9-E537-4ED2-94D9-484EE250B83C}" dt="2023-07-23T23:11:35.066" v="1170"/>
          <ac:spMkLst>
            <pc:docMk/>
            <pc:sldMk cId="3271976268" sldId="390"/>
            <ac:spMk id="76" creationId="{39B32001-C3DF-F74E-0072-E6D6DD6FB19F}"/>
          </ac:spMkLst>
        </pc:spChg>
      </pc:sldChg>
      <pc:sldChg chg="modSp mod">
        <pc:chgData name="Bess Dunlevy" userId="dd4b9a8537dbe9d0" providerId="LiveId" clId="{A2761CC9-E537-4ED2-94D9-484EE250B83C}" dt="2023-07-23T23:16:42.246" v="1273"/>
        <pc:sldMkLst>
          <pc:docMk/>
          <pc:sldMk cId="3811259261" sldId="391"/>
        </pc:sldMkLst>
        <pc:spChg chg="mod">
          <ac:chgData name="Bess Dunlevy" userId="dd4b9a8537dbe9d0" providerId="LiveId" clId="{A2761CC9-E537-4ED2-94D9-484EE250B83C}" dt="2023-07-23T23:14:43.107" v="1219"/>
          <ac:spMkLst>
            <pc:docMk/>
            <pc:sldMk cId="3811259261" sldId="391"/>
            <ac:spMk id="2" creationId="{DA3E435D-9C83-C701-F939-2724FBC17145}"/>
          </ac:spMkLst>
        </pc:spChg>
        <pc:spChg chg="mod">
          <ac:chgData name="Bess Dunlevy" userId="dd4b9a8537dbe9d0" providerId="LiveId" clId="{A2761CC9-E537-4ED2-94D9-484EE250B83C}" dt="2023-07-23T23:16:42.246" v="1273"/>
          <ac:spMkLst>
            <pc:docMk/>
            <pc:sldMk cId="3811259261" sldId="391"/>
            <ac:spMk id="4" creationId="{F2BF7C1A-EF82-3397-495F-2234AB2F98DD}"/>
          </ac:spMkLst>
        </pc:spChg>
        <pc:spChg chg="mod">
          <ac:chgData name="Bess Dunlevy" userId="dd4b9a8537dbe9d0" providerId="LiveId" clId="{A2761CC9-E537-4ED2-94D9-484EE250B83C}" dt="2023-07-23T23:15:30.171" v="1235"/>
          <ac:spMkLst>
            <pc:docMk/>
            <pc:sldMk cId="3811259261" sldId="391"/>
            <ac:spMk id="5" creationId="{00000000-0008-0000-0000-000005000000}"/>
          </ac:spMkLst>
        </pc:spChg>
        <pc:spChg chg="mod">
          <ac:chgData name="Bess Dunlevy" userId="dd4b9a8537dbe9d0" providerId="LiveId" clId="{A2761CC9-E537-4ED2-94D9-484EE250B83C}" dt="2023-07-23T23:14:54.052" v="1224"/>
          <ac:spMkLst>
            <pc:docMk/>
            <pc:sldMk cId="3811259261" sldId="391"/>
            <ac:spMk id="6" creationId="{21B9EB44-4FCD-5234-26E7-C462B70ED7DD}"/>
          </ac:spMkLst>
        </pc:spChg>
        <pc:spChg chg="mod">
          <ac:chgData name="Bess Dunlevy" userId="dd4b9a8537dbe9d0" providerId="LiveId" clId="{A2761CC9-E537-4ED2-94D9-484EE250B83C}" dt="2023-07-23T23:11:53.312" v="1174"/>
          <ac:spMkLst>
            <pc:docMk/>
            <pc:sldMk cId="3811259261" sldId="391"/>
            <ac:spMk id="76" creationId="{39B32001-C3DF-F74E-0072-E6D6DD6FB19F}"/>
          </ac:spMkLst>
        </pc:spChg>
      </pc:sldChg>
      <pc:sldChg chg="addSp delSp modSp mod">
        <pc:chgData name="Bess Dunlevy" userId="dd4b9a8537dbe9d0" providerId="LiveId" clId="{A2761CC9-E537-4ED2-94D9-484EE250B83C}" dt="2023-07-23T23:16:49.122" v="1276"/>
        <pc:sldMkLst>
          <pc:docMk/>
          <pc:sldMk cId="1510540603" sldId="392"/>
        </pc:sldMkLst>
        <pc:spChg chg="mod">
          <ac:chgData name="Bess Dunlevy" userId="dd4b9a8537dbe9d0" providerId="LiveId" clId="{A2761CC9-E537-4ED2-94D9-484EE250B83C}" dt="2023-07-23T23:14:37.901" v="1216"/>
          <ac:spMkLst>
            <pc:docMk/>
            <pc:sldMk cId="1510540603" sldId="392"/>
            <ac:spMk id="2" creationId="{DA3E435D-9C83-C701-F939-2724FBC17145}"/>
          </ac:spMkLst>
        </pc:spChg>
        <pc:spChg chg="mod">
          <ac:chgData name="Bess Dunlevy" userId="dd4b9a8537dbe9d0" providerId="LiveId" clId="{A2761CC9-E537-4ED2-94D9-484EE250B83C}" dt="2023-07-23T23:16:49.122" v="1276"/>
          <ac:spMkLst>
            <pc:docMk/>
            <pc:sldMk cId="1510540603" sldId="392"/>
            <ac:spMk id="4" creationId="{F2BF7C1A-EF82-3397-495F-2234AB2F98DD}"/>
          </ac:spMkLst>
        </pc:spChg>
        <pc:spChg chg="mod">
          <ac:chgData name="Bess Dunlevy" userId="dd4b9a8537dbe9d0" providerId="LiveId" clId="{A2761CC9-E537-4ED2-94D9-484EE250B83C}" dt="2023-07-23T23:14:32.706" v="1215" actId="20577"/>
          <ac:spMkLst>
            <pc:docMk/>
            <pc:sldMk cId="1510540603" sldId="392"/>
            <ac:spMk id="5" creationId="{00000000-0008-0000-0000-000005000000}"/>
          </ac:spMkLst>
        </pc:spChg>
        <pc:spChg chg="mod">
          <ac:chgData name="Bess Dunlevy" userId="dd4b9a8537dbe9d0" providerId="LiveId" clId="{A2761CC9-E537-4ED2-94D9-484EE250B83C}" dt="2023-07-23T23:14:48.826" v="1221"/>
          <ac:spMkLst>
            <pc:docMk/>
            <pc:sldMk cId="1510540603" sldId="392"/>
            <ac:spMk id="6" creationId="{21B9EB44-4FCD-5234-26E7-C462B70ED7DD}"/>
          </ac:spMkLst>
        </pc:spChg>
        <pc:spChg chg="mod">
          <ac:chgData name="Bess Dunlevy" userId="dd4b9a8537dbe9d0" providerId="LiveId" clId="{A2761CC9-E537-4ED2-94D9-484EE250B83C}" dt="2023-07-23T23:14:58.140" v="1225"/>
          <ac:spMkLst>
            <pc:docMk/>
            <pc:sldMk cId="1510540603" sldId="392"/>
            <ac:spMk id="8" creationId="{53300EA7-D738-0344-2FC4-CB402E5A1422}"/>
          </ac:spMkLst>
        </pc:spChg>
        <pc:spChg chg="mod">
          <ac:chgData name="Bess Dunlevy" userId="dd4b9a8537dbe9d0" providerId="LiveId" clId="{A2761CC9-E537-4ED2-94D9-484EE250B83C}" dt="2023-07-23T23:15:06.791" v="1228"/>
          <ac:spMkLst>
            <pc:docMk/>
            <pc:sldMk cId="1510540603" sldId="392"/>
            <ac:spMk id="10" creationId="{F3C7A67A-617E-FBFB-B08D-B9B2B69530FE}"/>
          </ac:spMkLst>
        </pc:spChg>
        <pc:spChg chg="mod">
          <ac:chgData name="Bess Dunlevy" userId="dd4b9a8537dbe9d0" providerId="LiveId" clId="{A2761CC9-E537-4ED2-94D9-484EE250B83C}" dt="2023-07-23T23:15:10.005" v="1229"/>
          <ac:spMkLst>
            <pc:docMk/>
            <pc:sldMk cId="1510540603" sldId="392"/>
            <ac:spMk id="12" creationId="{CBE44DF5-1722-57E8-5C97-B4757CB286D0}"/>
          </ac:spMkLst>
        </pc:spChg>
        <pc:spChg chg="add del mod">
          <ac:chgData name="Bess Dunlevy" userId="dd4b9a8537dbe9d0" providerId="LiveId" clId="{A2761CC9-E537-4ED2-94D9-484EE250B83C}" dt="2023-07-23T23:15:18.156" v="1231" actId="478"/>
          <ac:spMkLst>
            <pc:docMk/>
            <pc:sldMk cId="1510540603" sldId="392"/>
            <ac:spMk id="14" creationId="{81979DFF-94FB-6520-DE4B-ABDF05612C47}"/>
          </ac:spMkLst>
        </pc:spChg>
        <pc:spChg chg="add del mod">
          <ac:chgData name="Bess Dunlevy" userId="dd4b9a8537dbe9d0" providerId="LiveId" clId="{A2761CC9-E537-4ED2-94D9-484EE250B83C}" dt="2023-07-23T23:15:18.156" v="1231" actId="478"/>
          <ac:spMkLst>
            <pc:docMk/>
            <pc:sldMk cId="1510540603" sldId="392"/>
            <ac:spMk id="15" creationId="{186FA186-6A35-7F0B-5D02-049A5205D71E}"/>
          </ac:spMkLst>
        </pc:spChg>
        <pc:spChg chg="add del mod">
          <ac:chgData name="Bess Dunlevy" userId="dd4b9a8537dbe9d0" providerId="LiveId" clId="{A2761CC9-E537-4ED2-94D9-484EE250B83C}" dt="2023-07-23T23:15:18.156" v="1231" actId="478"/>
          <ac:spMkLst>
            <pc:docMk/>
            <pc:sldMk cId="1510540603" sldId="392"/>
            <ac:spMk id="16" creationId="{CAA78A6A-7508-8EDE-1D47-BC5625CFB871}"/>
          </ac:spMkLst>
        </pc:spChg>
        <pc:spChg chg="add del mod">
          <ac:chgData name="Bess Dunlevy" userId="dd4b9a8537dbe9d0" providerId="LiveId" clId="{A2761CC9-E537-4ED2-94D9-484EE250B83C}" dt="2023-07-23T23:15:18.156" v="1231" actId="478"/>
          <ac:spMkLst>
            <pc:docMk/>
            <pc:sldMk cId="1510540603" sldId="392"/>
            <ac:spMk id="17" creationId="{20C8CECE-0A84-B65D-95C1-B7D1F5AA69C3}"/>
          </ac:spMkLst>
        </pc:spChg>
        <pc:spChg chg="add del mod">
          <ac:chgData name="Bess Dunlevy" userId="dd4b9a8537dbe9d0" providerId="LiveId" clId="{A2761CC9-E537-4ED2-94D9-484EE250B83C}" dt="2023-07-23T23:15:18.156" v="1231" actId="478"/>
          <ac:spMkLst>
            <pc:docMk/>
            <pc:sldMk cId="1510540603" sldId="392"/>
            <ac:spMk id="18" creationId="{78C2F7FA-5025-774B-B6CE-0756EDCBCE85}"/>
          </ac:spMkLst>
        </pc:spChg>
        <pc:spChg chg="add del mod">
          <ac:chgData name="Bess Dunlevy" userId="dd4b9a8537dbe9d0" providerId="LiveId" clId="{A2761CC9-E537-4ED2-94D9-484EE250B83C}" dt="2023-07-23T23:15:19.021" v="1232" actId="478"/>
          <ac:spMkLst>
            <pc:docMk/>
            <pc:sldMk cId="1510540603" sldId="392"/>
            <ac:spMk id="19" creationId="{75085368-0BAC-64CC-7411-6DC98A63A4EB}"/>
          </ac:spMkLst>
        </pc:spChg>
        <pc:spChg chg="mod">
          <ac:chgData name="Bess Dunlevy" userId="dd4b9a8537dbe9d0" providerId="LiveId" clId="{A2761CC9-E537-4ED2-94D9-484EE250B83C}" dt="2023-07-23T23:11:40.937" v="1172"/>
          <ac:spMkLst>
            <pc:docMk/>
            <pc:sldMk cId="1510540603" sldId="392"/>
            <ac:spMk id="76" creationId="{39B32001-C3DF-F74E-0072-E6D6DD6FB19F}"/>
          </ac:spMkLst>
        </pc:spChg>
      </pc:sldChg>
      <pc:sldChg chg="modSp mod">
        <pc:chgData name="Bess Dunlevy" userId="dd4b9a8537dbe9d0" providerId="LiveId" clId="{A2761CC9-E537-4ED2-94D9-484EE250B83C}" dt="2023-07-23T23:16:46.665" v="1275"/>
        <pc:sldMkLst>
          <pc:docMk/>
          <pc:sldMk cId="2105524909" sldId="393"/>
        </pc:sldMkLst>
        <pc:spChg chg="mod">
          <ac:chgData name="Bess Dunlevy" userId="dd4b9a8537dbe9d0" providerId="LiveId" clId="{A2761CC9-E537-4ED2-94D9-484EE250B83C}" dt="2023-07-23T23:14:40.035" v="1217"/>
          <ac:spMkLst>
            <pc:docMk/>
            <pc:sldMk cId="2105524909" sldId="393"/>
            <ac:spMk id="2" creationId="{DA3E435D-9C83-C701-F939-2724FBC17145}"/>
          </ac:spMkLst>
        </pc:spChg>
        <pc:spChg chg="mod">
          <ac:chgData name="Bess Dunlevy" userId="dd4b9a8537dbe9d0" providerId="LiveId" clId="{A2761CC9-E537-4ED2-94D9-484EE250B83C}" dt="2023-07-23T23:16:46.665" v="1275"/>
          <ac:spMkLst>
            <pc:docMk/>
            <pc:sldMk cId="2105524909" sldId="393"/>
            <ac:spMk id="4" creationId="{F2BF7C1A-EF82-3397-495F-2234AB2F98DD}"/>
          </ac:spMkLst>
        </pc:spChg>
        <pc:spChg chg="mod">
          <ac:chgData name="Bess Dunlevy" userId="dd4b9a8537dbe9d0" providerId="LiveId" clId="{A2761CC9-E537-4ED2-94D9-484EE250B83C}" dt="2023-07-23T23:15:25.258" v="1233"/>
          <ac:spMkLst>
            <pc:docMk/>
            <pc:sldMk cId="2105524909" sldId="393"/>
            <ac:spMk id="5" creationId="{00000000-0008-0000-0000-000005000000}"/>
          </ac:spMkLst>
        </pc:spChg>
        <pc:spChg chg="mod">
          <ac:chgData name="Bess Dunlevy" userId="dd4b9a8537dbe9d0" providerId="LiveId" clId="{A2761CC9-E537-4ED2-94D9-484EE250B83C}" dt="2023-07-23T23:14:50.792" v="1222"/>
          <ac:spMkLst>
            <pc:docMk/>
            <pc:sldMk cId="2105524909" sldId="393"/>
            <ac:spMk id="6" creationId="{21B9EB44-4FCD-5234-26E7-C462B70ED7DD}"/>
          </ac:spMkLst>
        </pc:spChg>
        <pc:spChg chg="mod">
          <ac:chgData name="Bess Dunlevy" userId="dd4b9a8537dbe9d0" providerId="LiveId" clId="{A2761CC9-E537-4ED2-94D9-484EE250B83C}" dt="2023-07-23T23:15:00.366" v="1226"/>
          <ac:spMkLst>
            <pc:docMk/>
            <pc:sldMk cId="2105524909" sldId="393"/>
            <ac:spMk id="8" creationId="{53300EA7-D738-0344-2FC4-CB402E5A1422}"/>
          </ac:spMkLst>
        </pc:spChg>
        <pc:spChg chg="mod">
          <ac:chgData name="Bess Dunlevy" userId="dd4b9a8537dbe9d0" providerId="LiveId" clId="{A2761CC9-E537-4ED2-94D9-484EE250B83C}" dt="2023-07-23T23:15:14.409" v="1230"/>
          <ac:spMkLst>
            <pc:docMk/>
            <pc:sldMk cId="2105524909" sldId="393"/>
            <ac:spMk id="10" creationId="{F3C7A67A-617E-FBFB-B08D-B9B2B69530FE}"/>
          </ac:spMkLst>
        </pc:spChg>
        <pc:spChg chg="mod">
          <ac:chgData name="Bess Dunlevy" userId="dd4b9a8537dbe9d0" providerId="LiveId" clId="{A2761CC9-E537-4ED2-94D9-484EE250B83C}" dt="2023-07-23T23:11:47.716" v="1173"/>
          <ac:spMkLst>
            <pc:docMk/>
            <pc:sldMk cId="2105524909" sldId="393"/>
            <ac:spMk id="76" creationId="{39B32001-C3DF-F74E-0072-E6D6DD6FB19F}"/>
          </ac:spMkLst>
        </pc:spChg>
      </pc:sldChg>
      <pc:sldChg chg="modSp mod">
        <pc:chgData name="Bess Dunlevy" userId="dd4b9a8537dbe9d0" providerId="LiveId" clId="{A2761CC9-E537-4ED2-94D9-484EE250B83C}" dt="2023-07-23T23:16:44.114" v="1274"/>
        <pc:sldMkLst>
          <pc:docMk/>
          <pc:sldMk cId="3540422074" sldId="394"/>
        </pc:sldMkLst>
        <pc:spChg chg="mod">
          <ac:chgData name="Bess Dunlevy" userId="dd4b9a8537dbe9d0" providerId="LiveId" clId="{A2761CC9-E537-4ED2-94D9-484EE250B83C}" dt="2023-07-23T23:14:41.547" v="1218"/>
          <ac:spMkLst>
            <pc:docMk/>
            <pc:sldMk cId="3540422074" sldId="394"/>
            <ac:spMk id="2" creationId="{DA3E435D-9C83-C701-F939-2724FBC17145}"/>
          </ac:spMkLst>
        </pc:spChg>
        <pc:spChg chg="mod">
          <ac:chgData name="Bess Dunlevy" userId="dd4b9a8537dbe9d0" providerId="LiveId" clId="{A2761CC9-E537-4ED2-94D9-484EE250B83C}" dt="2023-07-23T23:16:44.114" v="1274"/>
          <ac:spMkLst>
            <pc:docMk/>
            <pc:sldMk cId="3540422074" sldId="394"/>
            <ac:spMk id="4" creationId="{F2BF7C1A-EF82-3397-495F-2234AB2F98DD}"/>
          </ac:spMkLst>
        </pc:spChg>
        <pc:spChg chg="mod">
          <ac:chgData name="Bess Dunlevy" userId="dd4b9a8537dbe9d0" providerId="LiveId" clId="{A2761CC9-E537-4ED2-94D9-484EE250B83C}" dt="2023-07-23T23:15:27.686" v="1234"/>
          <ac:spMkLst>
            <pc:docMk/>
            <pc:sldMk cId="3540422074" sldId="394"/>
            <ac:spMk id="5" creationId="{00000000-0008-0000-0000-000005000000}"/>
          </ac:spMkLst>
        </pc:spChg>
        <pc:spChg chg="mod">
          <ac:chgData name="Bess Dunlevy" userId="dd4b9a8537dbe9d0" providerId="LiveId" clId="{A2761CC9-E537-4ED2-94D9-484EE250B83C}" dt="2023-07-23T23:14:52.318" v="1223"/>
          <ac:spMkLst>
            <pc:docMk/>
            <pc:sldMk cId="3540422074" sldId="394"/>
            <ac:spMk id="6" creationId="{21B9EB44-4FCD-5234-26E7-C462B70ED7DD}"/>
          </ac:spMkLst>
        </pc:spChg>
        <pc:spChg chg="mod">
          <ac:chgData name="Bess Dunlevy" userId="dd4b9a8537dbe9d0" providerId="LiveId" clId="{A2761CC9-E537-4ED2-94D9-484EE250B83C}" dt="2023-07-23T23:15:02.252" v="1227"/>
          <ac:spMkLst>
            <pc:docMk/>
            <pc:sldMk cId="3540422074" sldId="394"/>
            <ac:spMk id="8" creationId="{53300EA7-D738-0344-2FC4-CB402E5A1422}"/>
          </ac:spMkLst>
        </pc:spChg>
        <pc:spChg chg="mod">
          <ac:chgData name="Bess Dunlevy" userId="dd4b9a8537dbe9d0" providerId="LiveId" clId="{A2761CC9-E537-4ED2-94D9-484EE250B83C}" dt="2023-07-23T23:11:38.372" v="1171"/>
          <ac:spMkLst>
            <pc:docMk/>
            <pc:sldMk cId="3540422074" sldId="394"/>
            <ac:spMk id="76" creationId="{39B32001-C3DF-F74E-0072-E6D6DD6FB19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8/30/23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33</a:t>
            </a:fld>
            <a:endParaRPr lang="en-US" dirty="0"/>
          </a:p>
        </p:txBody>
      </p:sp>
    </p:spTree>
    <p:extLst>
      <p:ext uri="{BB962C8B-B14F-4D97-AF65-F5344CB8AC3E}">
        <p14:creationId xmlns:p14="http://schemas.microsoft.com/office/powerpoint/2010/main" val="81556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8/30/23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8/30/23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8/30/23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8/30/23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8/30/23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819&amp;utm_source=integrated-content&amp;utm_campaign=/content/wbs-templates-powerpoint&amp;utm_medium=Marketing+Work+Breakdown+Structure+Example+powerpoint+11819&amp;lpa=Marketing+Work+Breakdown+Structure+Example+powerpoint+11819" TargetMode="External"/><Relationship Id="rId1" Type="http://schemas.openxmlformats.org/officeDocument/2006/relationships/slideLayout" Target="../slideLayouts/slideLayout7.xml"/><Relationship Id="rId5" Type="http://schemas.openxmlformats.org/officeDocument/2006/relationships/image" Target="../media/image3.sv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5F649A-21D3-4946-B06E-8A79DDA0D00E}"/>
              </a:ext>
            </a:extLst>
          </p:cNvPr>
          <p:cNvSpPr txBox="1"/>
          <p:nvPr/>
        </p:nvSpPr>
        <p:spPr>
          <a:xfrm>
            <a:off x="218249" y="3159093"/>
            <a:ext cx="9247166" cy="646331"/>
          </a:xfrm>
          <a:prstGeom prst="rect">
            <a:avLst/>
          </a:prstGeom>
          <a:noFill/>
        </p:spPr>
        <p:txBody>
          <a:bodyPr wrap="square" rtlCol="0">
            <a:spAutoFit/>
          </a:bodyPr>
          <a:lstStyle/>
          <a:p>
            <a:r>
              <a:rPr lang="en-US" sz="3600" dirty="0">
                <a:solidFill>
                  <a:schemeClr val="accent5">
                    <a:lumMod val="75000"/>
                  </a:schemeClr>
                </a:solidFill>
                <a:latin typeface="Century Gothic" panose="020B0502020202020204" pitchFamily="34" charset="0"/>
              </a:rPr>
              <a:t>MARKETING CAMPAIGN PROJECT BETA</a:t>
            </a:r>
          </a:p>
        </p:txBody>
      </p:sp>
      <p:grpSp>
        <p:nvGrpSpPr>
          <p:cNvPr id="65" name="Group 64">
            <a:extLst>
              <a:ext uri="{FF2B5EF4-FFF2-40B4-BE49-F238E27FC236}">
                <a16:creationId xmlns:a16="http://schemas.microsoft.com/office/drawing/2014/main" id="{D7F7C8EC-ED2B-B949-A541-63F70BC666B6}"/>
              </a:ext>
            </a:extLst>
          </p:cNvPr>
          <p:cNvGrpSpPr/>
          <p:nvPr/>
        </p:nvGrpSpPr>
        <p:grpSpPr>
          <a:xfrm>
            <a:off x="7203068" y="-14628"/>
            <a:ext cx="5724680" cy="6219640"/>
            <a:chOff x="7203068" y="-14628"/>
            <a:chExt cx="5724680" cy="6219640"/>
          </a:xfrm>
        </p:grpSpPr>
        <p:sp>
          <p:nvSpPr>
            <p:cNvPr id="38" name="Triangle 37">
              <a:extLst>
                <a:ext uri="{FF2B5EF4-FFF2-40B4-BE49-F238E27FC236}">
                  <a16:creationId xmlns:a16="http://schemas.microsoft.com/office/drawing/2014/main" id="{E6E602D8-F760-DF41-A042-4E9312ECA237}"/>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C1830B-F673-5C4D-A41E-73B264FFA0FA}"/>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0138B3C3-DCBC-554F-80E8-C536867E9D83}"/>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00E7AB9E-C70E-4643-9CF4-14B9DBB9726A}"/>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F8B7F251-44DE-3441-A174-00EE573C8640}"/>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F5839A51-5A39-3D46-9345-7F6E11F7AE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58136418-34E8-B247-836A-152A294654E9}"/>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34FE18B5-F9A5-3D40-ACC0-6B6A68C72E49}"/>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B7B3D5D1-3822-0B4D-B163-AF44A4C9EBCB}"/>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3622D9C8-9B35-504C-9930-EADF0A6FE121}"/>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8FB73460-F7B7-0F4D-AC00-FB39E4220308}"/>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C90C3849-141E-604A-A3F6-D1733FF0541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9B2137C1-B295-CC4C-AB71-24F69B0115C3}"/>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698A1386-A455-0D43-8AAF-0789E778B2C8}"/>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9BDA921D-9CA8-E04E-806F-450E1B28A97E}"/>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BE1646B1-714E-5648-A575-09088BA055EB}"/>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62149B97-4C44-BC45-9D6F-D1D5FABC3F43}"/>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4ECBC73-824F-FD49-998C-F04D37EA2CD8}"/>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93C78C48-A7AD-6E44-8747-216D734987CC}"/>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85366D21-3641-0645-A356-7381BF76DA84}"/>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A0370E60-D0DA-F441-B82D-26EDF95ABBF8}"/>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0DE66A53-CAAF-BA4C-B531-CF2495CAE8A4}"/>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2F5DDB50-3310-0C4B-A1D5-A7FB45F55483}"/>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D4B8C50A-66D8-1743-8738-2A9BF2BE5F6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4F9B99A0-C911-0145-966C-8FF0E418F36E}"/>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697A30B-2586-DC4D-B8DF-1A0A400A1926}"/>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24366BEE-7D91-D647-A36B-434A86F3763B}"/>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7308709" y="520077"/>
            <a:ext cx="4592196" cy="637284"/>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111876" y="342037"/>
            <a:ext cx="6385620" cy="1754326"/>
          </a:xfrm>
          <a:prstGeom prst="rect">
            <a:avLst/>
          </a:prstGeom>
          <a:noFill/>
        </p:spPr>
        <p:txBody>
          <a:bodyPr wrap="square" rtlCol="0">
            <a:spAutoFit/>
          </a:bodyPr>
          <a:lstStyle/>
          <a:p>
            <a:r>
              <a:rPr lang="en-US" sz="3600" b="1" dirty="0">
                <a:solidFill>
                  <a:schemeClr val="tx1">
                    <a:lumMod val="65000"/>
                    <a:lumOff val="35000"/>
                  </a:schemeClr>
                </a:solidFill>
                <a:latin typeface="Century Gothic" panose="020B0502020202020204" pitchFamily="34" charset="0"/>
              </a:rPr>
              <a:t>MARKETING WORK BREAKDOWN STRUCTURE TEMPLATE EXAMPLE</a:t>
            </a:r>
          </a:p>
        </p:txBody>
      </p:sp>
      <p:graphicFrame>
        <p:nvGraphicFramePr>
          <p:cNvPr id="7" name="Table 6">
            <a:extLst>
              <a:ext uri="{FF2B5EF4-FFF2-40B4-BE49-F238E27FC236}">
                <a16:creationId xmlns:a16="http://schemas.microsoft.com/office/drawing/2014/main" id="{08589401-9ED7-F16F-9BDE-B8B951D255C4}"/>
              </a:ext>
            </a:extLst>
          </p:cNvPr>
          <p:cNvGraphicFramePr>
            <a:graphicFrameLocks noGrp="1"/>
          </p:cNvGraphicFramePr>
          <p:nvPr>
            <p:extLst>
              <p:ext uri="{D42A27DB-BD31-4B8C-83A1-F6EECF244321}">
                <p14:modId xmlns:p14="http://schemas.microsoft.com/office/powerpoint/2010/main" val="3841853782"/>
              </p:ext>
            </p:extLst>
          </p:nvPr>
        </p:nvGraphicFramePr>
        <p:xfrm>
          <a:off x="325296" y="5351037"/>
          <a:ext cx="6172200" cy="1143000"/>
        </p:xfrm>
        <a:graphic>
          <a:graphicData uri="http://schemas.openxmlformats.org/drawingml/2006/table">
            <a:tbl>
              <a:tblPr/>
              <a:tblGrid>
                <a:gridCol w="2445896">
                  <a:extLst>
                    <a:ext uri="{9D8B030D-6E8A-4147-A177-3AD203B41FA5}">
                      <a16:colId xmlns:a16="http://schemas.microsoft.com/office/drawing/2014/main" val="3787890749"/>
                    </a:ext>
                  </a:extLst>
                </a:gridCol>
                <a:gridCol w="3726304">
                  <a:extLst>
                    <a:ext uri="{9D8B030D-6E8A-4147-A177-3AD203B41FA5}">
                      <a16:colId xmlns:a16="http://schemas.microsoft.com/office/drawing/2014/main" val="3339043558"/>
                    </a:ext>
                  </a:extLst>
                </a:gridCol>
              </a:tblGrid>
              <a:tr h="381000">
                <a:tc>
                  <a:txBody>
                    <a:bodyPr/>
                    <a:lstStyle/>
                    <a:p>
                      <a:pPr algn="l" fontAlgn="ctr"/>
                      <a:r>
                        <a:rPr lang="en-US" sz="1200" b="0" i="0" u="none" strike="noStrike" dirty="0">
                          <a:solidFill>
                            <a:srgbClr val="2F75B5"/>
                          </a:solidFill>
                          <a:effectLst/>
                          <a:latin typeface="Century Gothic" panose="020B0502020202020204" pitchFamily="34" charset="0"/>
                        </a:rPr>
                        <a:t>PROJECT MANAGER</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l" fontAlgn="ctr"/>
                      <a:r>
                        <a:rPr lang="en-US" sz="1100" b="0" i="0" u="none" strike="noStrike" dirty="0">
                          <a:solidFill>
                            <a:srgbClr val="000000"/>
                          </a:solidFill>
                          <a:effectLst/>
                          <a:latin typeface="Century Gothic" panose="020B0502020202020204" pitchFamily="34" charset="0"/>
                        </a:rPr>
                        <a:t>Mateus Tobin</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903620520"/>
                  </a:ext>
                </a:extLst>
              </a:tr>
              <a:tr h="381000">
                <a:tc>
                  <a:txBody>
                    <a:bodyPr/>
                    <a:lstStyle/>
                    <a:p>
                      <a:pPr algn="l" fontAlgn="ctr"/>
                      <a:r>
                        <a:rPr lang="en-US" sz="1200" b="0" i="0" u="none" strike="noStrike" dirty="0">
                          <a:solidFill>
                            <a:srgbClr val="2F75B5"/>
                          </a:solidFill>
                          <a:effectLst/>
                          <a:latin typeface="Century Gothic" panose="020B0502020202020204" pitchFamily="34" charset="0"/>
                        </a:rPr>
                        <a:t>COMPANY NAME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l" fontAlgn="ctr"/>
                      <a:r>
                        <a:rPr lang="en-US" sz="1100" b="0" i="0" u="none" strike="noStrike" dirty="0">
                          <a:solidFill>
                            <a:srgbClr val="000000"/>
                          </a:solidFill>
                          <a:effectLst/>
                          <a:latin typeface="Century Gothic" panose="020B0502020202020204" pitchFamily="34" charset="0"/>
                        </a:rPr>
                        <a:t>Valley View Marketing LLC</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4122171110"/>
                  </a:ext>
                </a:extLst>
              </a:tr>
              <a:tr h="381000">
                <a:tc>
                  <a:txBody>
                    <a:bodyPr/>
                    <a:lstStyle/>
                    <a:p>
                      <a:pPr algn="l" fontAlgn="ctr"/>
                      <a:r>
                        <a:rPr lang="en-US" sz="1200" b="0" i="0" u="none" strike="noStrike" dirty="0">
                          <a:solidFill>
                            <a:srgbClr val="2F75B5"/>
                          </a:solidFill>
                          <a:effectLst/>
                          <a:latin typeface="Century Gothic" panose="020B0502020202020204" pitchFamily="34" charset="0"/>
                        </a:rPr>
                        <a:t>DATE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l" fontAlgn="ctr"/>
                      <a:r>
                        <a:rPr lang="en-US" sz="1100" b="0" i="0" u="none" strike="noStrike" dirty="0">
                          <a:solidFill>
                            <a:srgbClr val="000000"/>
                          </a:solidFill>
                          <a:effectLst/>
                          <a:latin typeface="Century Gothic" panose="020B0502020202020204" pitchFamily="34" charset="0"/>
                        </a:rPr>
                        <a:t>MM/DD/YY</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2637912129"/>
                  </a:ext>
                </a:extLst>
              </a:tr>
            </a:tbl>
          </a:graphicData>
        </a:graphic>
      </p:graphicFrame>
      <p:pic>
        <p:nvPicPr>
          <p:cNvPr id="5" name="Graphic 4" descr="List outline">
            <a:extLst>
              <a:ext uri="{FF2B5EF4-FFF2-40B4-BE49-F238E27FC236}">
                <a16:creationId xmlns:a16="http://schemas.microsoft.com/office/drawing/2014/main" id="{6C880112-AF87-2DD7-D100-84D1B318C87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71488" y="4017596"/>
            <a:ext cx="1228725" cy="1228725"/>
          </a:xfrm>
          <a:prstGeom prst="rect">
            <a:avLst/>
          </a:prstGeom>
        </p:spPr>
      </p:pic>
    </p:spTree>
    <p:extLst>
      <p:ext uri="{BB962C8B-B14F-4D97-AF65-F5344CB8AC3E}">
        <p14:creationId xmlns:p14="http://schemas.microsoft.com/office/powerpoint/2010/main" val="19253178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Media Planning</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453225" y="6477000"/>
            <a:ext cx="11317356"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MARKETING CAMPAIGN WORK BREAKDOWN STRUCTURE – </a:t>
            </a:r>
            <a:r>
              <a:rPr lang="en-US" dirty="0">
                <a:solidFill>
                  <a:schemeClr val="accent4">
                    <a:lumMod val="40000"/>
                    <a:lumOff val="60000"/>
                  </a:schemeClr>
                </a:solidFill>
                <a:latin typeface="Century Gothic" panose="020B0502020202020204" pitchFamily="34" charset="0"/>
                <a:ea typeface="Arial" charset="0"/>
                <a:cs typeface="Arial" charset="0"/>
              </a:rPr>
              <a:t>ACTIVITY 2,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MARKETING CAMPAIGN PROJECT TITLE</a:t>
            </a:r>
          </a:p>
        </p:txBody>
      </p:sp>
      <p:sp>
        <p:nvSpPr>
          <p:cNvPr id="2" name="TextBox 8">
            <a:extLst>
              <a:ext uri="{FF2B5EF4-FFF2-40B4-BE49-F238E27FC236}">
                <a16:creationId xmlns:a16="http://schemas.microsoft.com/office/drawing/2014/main" id="{E1693C64-BA18-0F94-6085-341522A5B45C}"/>
              </a:ext>
            </a:extLst>
          </p:cNvPr>
          <p:cNvSpPr txBox="1"/>
          <p:nvPr/>
        </p:nvSpPr>
        <p:spPr>
          <a:xfrm>
            <a:off x="732066" y="1691142"/>
            <a:ext cx="1813253"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Ad Campaigns</a:t>
            </a:r>
          </a:p>
        </p:txBody>
      </p:sp>
      <p:sp>
        <p:nvSpPr>
          <p:cNvPr id="6" name="TextBox 5">
            <a:extLst>
              <a:ext uri="{FF2B5EF4-FFF2-40B4-BE49-F238E27FC236}">
                <a16:creationId xmlns:a16="http://schemas.microsoft.com/office/drawing/2014/main" id="{0F0B4CE5-A15C-FE54-08A8-1F32E255404D}"/>
              </a:ext>
            </a:extLst>
          </p:cNvPr>
          <p:cNvSpPr txBox="1"/>
          <p:nvPr/>
        </p:nvSpPr>
        <p:spPr>
          <a:xfrm>
            <a:off x="732066"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23547588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Media Planning</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453225" y="6477000"/>
            <a:ext cx="11317356"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MARKETING CAMPAIGN WORK BREAKDOWN STRUCTURE – </a:t>
            </a:r>
            <a:r>
              <a:rPr lang="en-US" dirty="0">
                <a:solidFill>
                  <a:schemeClr val="accent4">
                    <a:lumMod val="40000"/>
                    <a:lumOff val="60000"/>
                  </a:schemeClr>
                </a:solidFill>
                <a:latin typeface="Century Gothic" panose="020B0502020202020204" pitchFamily="34" charset="0"/>
                <a:ea typeface="Arial" charset="0"/>
                <a:cs typeface="Arial" charset="0"/>
              </a:rPr>
              <a:t>ACTIVITY 2,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MARKETING CAMPAIGN PROJECT BETA</a:t>
            </a:r>
          </a:p>
        </p:txBody>
      </p:sp>
      <p:sp>
        <p:nvSpPr>
          <p:cNvPr id="2" name="TextBox 8">
            <a:extLst>
              <a:ext uri="{FF2B5EF4-FFF2-40B4-BE49-F238E27FC236}">
                <a16:creationId xmlns:a16="http://schemas.microsoft.com/office/drawing/2014/main" id="{E1693C64-BA18-0F94-6085-341522A5B45C}"/>
              </a:ext>
            </a:extLst>
          </p:cNvPr>
          <p:cNvSpPr txBox="1"/>
          <p:nvPr/>
        </p:nvSpPr>
        <p:spPr>
          <a:xfrm>
            <a:off x="732066" y="1691142"/>
            <a:ext cx="1813253"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Ad Campaigns</a:t>
            </a:r>
          </a:p>
        </p:txBody>
      </p:sp>
      <p:sp>
        <p:nvSpPr>
          <p:cNvPr id="6" name="TextBox 5">
            <a:extLst>
              <a:ext uri="{FF2B5EF4-FFF2-40B4-BE49-F238E27FC236}">
                <a16:creationId xmlns:a16="http://schemas.microsoft.com/office/drawing/2014/main" id="{0F0B4CE5-A15C-FE54-08A8-1F32E255404D}"/>
              </a:ext>
            </a:extLst>
          </p:cNvPr>
          <p:cNvSpPr txBox="1"/>
          <p:nvPr/>
        </p:nvSpPr>
        <p:spPr>
          <a:xfrm>
            <a:off x="732066"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7ABA7156-EC41-B7A3-02F5-00491A072B6C}"/>
              </a:ext>
            </a:extLst>
          </p:cNvPr>
          <p:cNvSpPr txBox="1"/>
          <p:nvPr/>
        </p:nvSpPr>
        <p:spPr>
          <a:xfrm>
            <a:off x="2816783" y="1691142"/>
            <a:ext cx="1813253"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Social Media Campaigns</a:t>
            </a:r>
          </a:p>
        </p:txBody>
      </p:sp>
      <p:sp>
        <p:nvSpPr>
          <p:cNvPr id="8" name="TextBox 7">
            <a:extLst>
              <a:ext uri="{FF2B5EF4-FFF2-40B4-BE49-F238E27FC236}">
                <a16:creationId xmlns:a16="http://schemas.microsoft.com/office/drawing/2014/main" id="{9672CA2B-EE88-4922-ED75-536471CF4338}"/>
              </a:ext>
            </a:extLst>
          </p:cNvPr>
          <p:cNvSpPr txBox="1"/>
          <p:nvPr/>
        </p:nvSpPr>
        <p:spPr>
          <a:xfrm>
            <a:off x="2816783"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17274735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Media Planning</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453225" y="6477000"/>
            <a:ext cx="11317356"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MARKETING CAMPAIGN WORK BREAKDOWN STRUCTURE – </a:t>
            </a:r>
            <a:r>
              <a:rPr lang="en-US" dirty="0">
                <a:solidFill>
                  <a:schemeClr val="accent4">
                    <a:lumMod val="40000"/>
                    <a:lumOff val="60000"/>
                  </a:schemeClr>
                </a:solidFill>
                <a:latin typeface="Century Gothic" panose="020B0502020202020204" pitchFamily="34" charset="0"/>
                <a:ea typeface="Arial" charset="0"/>
                <a:cs typeface="Arial" charset="0"/>
              </a:rPr>
              <a:t>ACTIVITY 2,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MARKETING CAMPAIGN PROJECT BETA</a:t>
            </a:r>
          </a:p>
        </p:txBody>
      </p:sp>
      <p:sp>
        <p:nvSpPr>
          <p:cNvPr id="2" name="TextBox 8">
            <a:extLst>
              <a:ext uri="{FF2B5EF4-FFF2-40B4-BE49-F238E27FC236}">
                <a16:creationId xmlns:a16="http://schemas.microsoft.com/office/drawing/2014/main" id="{E1693C64-BA18-0F94-6085-341522A5B45C}"/>
              </a:ext>
            </a:extLst>
          </p:cNvPr>
          <p:cNvSpPr txBox="1"/>
          <p:nvPr/>
        </p:nvSpPr>
        <p:spPr>
          <a:xfrm>
            <a:off x="732066" y="1691142"/>
            <a:ext cx="1813253"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Ad Campaigns</a:t>
            </a:r>
          </a:p>
        </p:txBody>
      </p:sp>
      <p:sp>
        <p:nvSpPr>
          <p:cNvPr id="6" name="TextBox 5">
            <a:extLst>
              <a:ext uri="{FF2B5EF4-FFF2-40B4-BE49-F238E27FC236}">
                <a16:creationId xmlns:a16="http://schemas.microsoft.com/office/drawing/2014/main" id="{0F0B4CE5-A15C-FE54-08A8-1F32E255404D}"/>
              </a:ext>
            </a:extLst>
          </p:cNvPr>
          <p:cNvSpPr txBox="1"/>
          <p:nvPr/>
        </p:nvSpPr>
        <p:spPr>
          <a:xfrm>
            <a:off x="732066"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7ABA7156-EC41-B7A3-02F5-00491A072B6C}"/>
              </a:ext>
            </a:extLst>
          </p:cNvPr>
          <p:cNvSpPr txBox="1"/>
          <p:nvPr/>
        </p:nvSpPr>
        <p:spPr>
          <a:xfrm>
            <a:off x="2816783" y="1691142"/>
            <a:ext cx="1813253"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Social Media Campaigns</a:t>
            </a:r>
          </a:p>
        </p:txBody>
      </p:sp>
      <p:sp>
        <p:nvSpPr>
          <p:cNvPr id="8" name="TextBox 7">
            <a:extLst>
              <a:ext uri="{FF2B5EF4-FFF2-40B4-BE49-F238E27FC236}">
                <a16:creationId xmlns:a16="http://schemas.microsoft.com/office/drawing/2014/main" id="{9672CA2B-EE88-4922-ED75-536471CF4338}"/>
              </a:ext>
            </a:extLst>
          </p:cNvPr>
          <p:cNvSpPr txBox="1"/>
          <p:nvPr/>
        </p:nvSpPr>
        <p:spPr>
          <a:xfrm>
            <a:off x="2816783"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9" name="TextBox 8">
            <a:extLst>
              <a:ext uri="{FF2B5EF4-FFF2-40B4-BE49-F238E27FC236}">
                <a16:creationId xmlns:a16="http://schemas.microsoft.com/office/drawing/2014/main" id="{7BAF551E-3E7D-F376-72C1-95E6487214DB}"/>
              </a:ext>
            </a:extLst>
          </p:cNvPr>
          <p:cNvSpPr txBox="1"/>
          <p:nvPr/>
        </p:nvSpPr>
        <p:spPr>
          <a:xfrm>
            <a:off x="4901500" y="1691142"/>
            <a:ext cx="1813253"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Print Campaigns</a:t>
            </a:r>
          </a:p>
        </p:txBody>
      </p:sp>
      <p:sp>
        <p:nvSpPr>
          <p:cNvPr id="10" name="TextBox 9">
            <a:extLst>
              <a:ext uri="{FF2B5EF4-FFF2-40B4-BE49-F238E27FC236}">
                <a16:creationId xmlns:a16="http://schemas.microsoft.com/office/drawing/2014/main" id="{0CA1A6D6-6182-7E2C-DC37-1E2F95787106}"/>
              </a:ext>
            </a:extLst>
          </p:cNvPr>
          <p:cNvSpPr txBox="1"/>
          <p:nvPr/>
        </p:nvSpPr>
        <p:spPr>
          <a:xfrm>
            <a:off x="4901500"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35948113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Media Planning</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453225" y="6477000"/>
            <a:ext cx="11317356"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MARKETING CAMPAIGN WORK BREAKDOWN STRUCTURE – </a:t>
            </a:r>
            <a:r>
              <a:rPr lang="en-US" dirty="0">
                <a:solidFill>
                  <a:schemeClr val="accent4">
                    <a:lumMod val="40000"/>
                    <a:lumOff val="60000"/>
                  </a:schemeClr>
                </a:solidFill>
                <a:latin typeface="Century Gothic" panose="020B0502020202020204" pitchFamily="34" charset="0"/>
                <a:ea typeface="Arial" charset="0"/>
                <a:cs typeface="Arial" charset="0"/>
              </a:rPr>
              <a:t>ACTIVITY 2,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MARKETING CAMPAIGN PROJECT BETA</a:t>
            </a:r>
          </a:p>
        </p:txBody>
      </p:sp>
      <p:sp>
        <p:nvSpPr>
          <p:cNvPr id="2" name="TextBox 8">
            <a:extLst>
              <a:ext uri="{FF2B5EF4-FFF2-40B4-BE49-F238E27FC236}">
                <a16:creationId xmlns:a16="http://schemas.microsoft.com/office/drawing/2014/main" id="{E1693C64-BA18-0F94-6085-341522A5B45C}"/>
              </a:ext>
            </a:extLst>
          </p:cNvPr>
          <p:cNvSpPr txBox="1"/>
          <p:nvPr/>
        </p:nvSpPr>
        <p:spPr>
          <a:xfrm>
            <a:off x="732066" y="1691142"/>
            <a:ext cx="1813253"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Ad Campaigns</a:t>
            </a:r>
          </a:p>
        </p:txBody>
      </p:sp>
      <p:sp>
        <p:nvSpPr>
          <p:cNvPr id="6" name="TextBox 5">
            <a:extLst>
              <a:ext uri="{FF2B5EF4-FFF2-40B4-BE49-F238E27FC236}">
                <a16:creationId xmlns:a16="http://schemas.microsoft.com/office/drawing/2014/main" id="{0F0B4CE5-A15C-FE54-08A8-1F32E255404D}"/>
              </a:ext>
            </a:extLst>
          </p:cNvPr>
          <p:cNvSpPr txBox="1"/>
          <p:nvPr/>
        </p:nvSpPr>
        <p:spPr>
          <a:xfrm>
            <a:off x="732066"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7ABA7156-EC41-B7A3-02F5-00491A072B6C}"/>
              </a:ext>
            </a:extLst>
          </p:cNvPr>
          <p:cNvSpPr txBox="1"/>
          <p:nvPr/>
        </p:nvSpPr>
        <p:spPr>
          <a:xfrm>
            <a:off x="2816783" y="1691142"/>
            <a:ext cx="1813253"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Social Media Campaigns</a:t>
            </a:r>
          </a:p>
        </p:txBody>
      </p:sp>
      <p:sp>
        <p:nvSpPr>
          <p:cNvPr id="8" name="TextBox 7">
            <a:extLst>
              <a:ext uri="{FF2B5EF4-FFF2-40B4-BE49-F238E27FC236}">
                <a16:creationId xmlns:a16="http://schemas.microsoft.com/office/drawing/2014/main" id="{9672CA2B-EE88-4922-ED75-536471CF4338}"/>
              </a:ext>
            </a:extLst>
          </p:cNvPr>
          <p:cNvSpPr txBox="1"/>
          <p:nvPr/>
        </p:nvSpPr>
        <p:spPr>
          <a:xfrm>
            <a:off x="2816783"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9" name="TextBox 8">
            <a:extLst>
              <a:ext uri="{FF2B5EF4-FFF2-40B4-BE49-F238E27FC236}">
                <a16:creationId xmlns:a16="http://schemas.microsoft.com/office/drawing/2014/main" id="{7BAF551E-3E7D-F376-72C1-95E6487214DB}"/>
              </a:ext>
            </a:extLst>
          </p:cNvPr>
          <p:cNvSpPr txBox="1"/>
          <p:nvPr/>
        </p:nvSpPr>
        <p:spPr>
          <a:xfrm>
            <a:off x="4901500" y="1691142"/>
            <a:ext cx="1813253"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Print Campaigns</a:t>
            </a:r>
          </a:p>
        </p:txBody>
      </p:sp>
      <p:sp>
        <p:nvSpPr>
          <p:cNvPr id="10" name="TextBox 9">
            <a:extLst>
              <a:ext uri="{FF2B5EF4-FFF2-40B4-BE49-F238E27FC236}">
                <a16:creationId xmlns:a16="http://schemas.microsoft.com/office/drawing/2014/main" id="{0CA1A6D6-6182-7E2C-DC37-1E2F95787106}"/>
              </a:ext>
            </a:extLst>
          </p:cNvPr>
          <p:cNvSpPr txBox="1"/>
          <p:nvPr/>
        </p:nvSpPr>
        <p:spPr>
          <a:xfrm>
            <a:off x="4901500"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11" name="TextBox 10">
            <a:extLst>
              <a:ext uri="{FF2B5EF4-FFF2-40B4-BE49-F238E27FC236}">
                <a16:creationId xmlns:a16="http://schemas.microsoft.com/office/drawing/2014/main" id="{4F1022EF-2F96-8903-CFCD-C6B552897996}"/>
              </a:ext>
            </a:extLst>
          </p:cNvPr>
          <p:cNvSpPr txBox="1"/>
          <p:nvPr/>
        </p:nvSpPr>
        <p:spPr>
          <a:xfrm>
            <a:off x="6939157" y="1691142"/>
            <a:ext cx="1813253"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Digital Campaigns</a:t>
            </a:r>
          </a:p>
        </p:txBody>
      </p:sp>
      <p:sp>
        <p:nvSpPr>
          <p:cNvPr id="12" name="TextBox 11">
            <a:extLst>
              <a:ext uri="{FF2B5EF4-FFF2-40B4-BE49-F238E27FC236}">
                <a16:creationId xmlns:a16="http://schemas.microsoft.com/office/drawing/2014/main" id="{00BB0BC1-5D72-4D00-1A48-382072CA6FC3}"/>
              </a:ext>
            </a:extLst>
          </p:cNvPr>
          <p:cNvSpPr txBox="1"/>
          <p:nvPr/>
        </p:nvSpPr>
        <p:spPr>
          <a:xfrm>
            <a:off x="6939157"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40400972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Media Planning</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453225" y="6477000"/>
            <a:ext cx="11317356"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MARKETING CAMPAIGN WORK BREAKDOWN STRUCTURE – </a:t>
            </a:r>
            <a:r>
              <a:rPr lang="en-US" dirty="0">
                <a:solidFill>
                  <a:schemeClr val="accent4">
                    <a:lumMod val="40000"/>
                    <a:lumOff val="60000"/>
                  </a:schemeClr>
                </a:solidFill>
                <a:latin typeface="Century Gothic" panose="020B0502020202020204" pitchFamily="34" charset="0"/>
                <a:ea typeface="Arial" charset="0"/>
                <a:cs typeface="Arial" charset="0"/>
              </a:rPr>
              <a:t>ACTIVITY 2,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MARKETING CAMPAIGN PROJECT BETA</a:t>
            </a:r>
          </a:p>
        </p:txBody>
      </p:sp>
      <p:sp>
        <p:nvSpPr>
          <p:cNvPr id="2" name="TextBox 8">
            <a:extLst>
              <a:ext uri="{FF2B5EF4-FFF2-40B4-BE49-F238E27FC236}">
                <a16:creationId xmlns:a16="http://schemas.microsoft.com/office/drawing/2014/main" id="{E1693C64-BA18-0F94-6085-341522A5B45C}"/>
              </a:ext>
            </a:extLst>
          </p:cNvPr>
          <p:cNvSpPr txBox="1"/>
          <p:nvPr/>
        </p:nvSpPr>
        <p:spPr>
          <a:xfrm>
            <a:off x="732066" y="1691142"/>
            <a:ext cx="1813253"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Ad Campaigns</a:t>
            </a:r>
          </a:p>
        </p:txBody>
      </p:sp>
      <p:sp>
        <p:nvSpPr>
          <p:cNvPr id="6" name="TextBox 5">
            <a:extLst>
              <a:ext uri="{FF2B5EF4-FFF2-40B4-BE49-F238E27FC236}">
                <a16:creationId xmlns:a16="http://schemas.microsoft.com/office/drawing/2014/main" id="{0F0B4CE5-A15C-FE54-08A8-1F32E255404D}"/>
              </a:ext>
            </a:extLst>
          </p:cNvPr>
          <p:cNvSpPr txBox="1"/>
          <p:nvPr/>
        </p:nvSpPr>
        <p:spPr>
          <a:xfrm>
            <a:off x="732066"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7ABA7156-EC41-B7A3-02F5-00491A072B6C}"/>
              </a:ext>
            </a:extLst>
          </p:cNvPr>
          <p:cNvSpPr txBox="1"/>
          <p:nvPr/>
        </p:nvSpPr>
        <p:spPr>
          <a:xfrm>
            <a:off x="2816783" y="1691142"/>
            <a:ext cx="1813253"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Social Media Campaigns</a:t>
            </a:r>
          </a:p>
        </p:txBody>
      </p:sp>
      <p:sp>
        <p:nvSpPr>
          <p:cNvPr id="8" name="TextBox 7">
            <a:extLst>
              <a:ext uri="{FF2B5EF4-FFF2-40B4-BE49-F238E27FC236}">
                <a16:creationId xmlns:a16="http://schemas.microsoft.com/office/drawing/2014/main" id="{9672CA2B-EE88-4922-ED75-536471CF4338}"/>
              </a:ext>
            </a:extLst>
          </p:cNvPr>
          <p:cNvSpPr txBox="1"/>
          <p:nvPr/>
        </p:nvSpPr>
        <p:spPr>
          <a:xfrm>
            <a:off x="2816783"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9" name="TextBox 8">
            <a:extLst>
              <a:ext uri="{FF2B5EF4-FFF2-40B4-BE49-F238E27FC236}">
                <a16:creationId xmlns:a16="http://schemas.microsoft.com/office/drawing/2014/main" id="{7BAF551E-3E7D-F376-72C1-95E6487214DB}"/>
              </a:ext>
            </a:extLst>
          </p:cNvPr>
          <p:cNvSpPr txBox="1"/>
          <p:nvPr/>
        </p:nvSpPr>
        <p:spPr>
          <a:xfrm>
            <a:off x="4901500" y="1691142"/>
            <a:ext cx="1813253"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Print Campaigns</a:t>
            </a:r>
          </a:p>
        </p:txBody>
      </p:sp>
      <p:sp>
        <p:nvSpPr>
          <p:cNvPr id="10" name="TextBox 9">
            <a:extLst>
              <a:ext uri="{FF2B5EF4-FFF2-40B4-BE49-F238E27FC236}">
                <a16:creationId xmlns:a16="http://schemas.microsoft.com/office/drawing/2014/main" id="{0CA1A6D6-6182-7E2C-DC37-1E2F95787106}"/>
              </a:ext>
            </a:extLst>
          </p:cNvPr>
          <p:cNvSpPr txBox="1"/>
          <p:nvPr/>
        </p:nvSpPr>
        <p:spPr>
          <a:xfrm>
            <a:off x="4901500"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11" name="TextBox 10">
            <a:extLst>
              <a:ext uri="{FF2B5EF4-FFF2-40B4-BE49-F238E27FC236}">
                <a16:creationId xmlns:a16="http://schemas.microsoft.com/office/drawing/2014/main" id="{4F1022EF-2F96-8903-CFCD-C6B552897996}"/>
              </a:ext>
            </a:extLst>
          </p:cNvPr>
          <p:cNvSpPr txBox="1"/>
          <p:nvPr/>
        </p:nvSpPr>
        <p:spPr>
          <a:xfrm>
            <a:off x="6939157" y="1691142"/>
            <a:ext cx="1813253"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Digital Campaigns</a:t>
            </a:r>
          </a:p>
        </p:txBody>
      </p:sp>
      <p:sp>
        <p:nvSpPr>
          <p:cNvPr id="12" name="TextBox 11">
            <a:extLst>
              <a:ext uri="{FF2B5EF4-FFF2-40B4-BE49-F238E27FC236}">
                <a16:creationId xmlns:a16="http://schemas.microsoft.com/office/drawing/2014/main" id="{00BB0BC1-5D72-4D00-1A48-382072CA6FC3}"/>
              </a:ext>
            </a:extLst>
          </p:cNvPr>
          <p:cNvSpPr txBox="1"/>
          <p:nvPr/>
        </p:nvSpPr>
        <p:spPr>
          <a:xfrm>
            <a:off x="6939157"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13" name="TextBox 12">
            <a:extLst>
              <a:ext uri="{FF2B5EF4-FFF2-40B4-BE49-F238E27FC236}">
                <a16:creationId xmlns:a16="http://schemas.microsoft.com/office/drawing/2014/main" id="{FCCA06B9-2CC5-BEE1-AB38-5792EB6D2076}"/>
              </a:ext>
            </a:extLst>
          </p:cNvPr>
          <p:cNvSpPr txBox="1"/>
          <p:nvPr/>
        </p:nvSpPr>
        <p:spPr>
          <a:xfrm>
            <a:off x="9016615" y="1691142"/>
            <a:ext cx="1813253"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TV/Radio Campaigns</a:t>
            </a:r>
          </a:p>
        </p:txBody>
      </p:sp>
      <p:sp>
        <p:nvSpPr>
          <p:cNvPr id="14" name="TextBox 13">
            <a:extLst>
              <a:ext uri="{FF2B5EF4-FFF2-40B4-BE49-F238E27FC236}">
                <a16:creationId xmlns:a16="http://schemas.microsoft.com/office/drawing/2014/main" id="{B0739173-E202-5356-9F7B-084B9FF75341}"/>
              </a:ext>
            </a:extLst>
          </p:cNvPr>
          <p:cNvSpPr txBox="1"/>
          <p:nvPr/>
        </p:nvSpPr>
        <p:spPr>
          <a:xfrm>
            <a:off x="9016615" y="2628760"/>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13255240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3 Activity Title</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 y="6477000"/>
            <a:ext cx="1177058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MARKETING CAMPAIGN WORK BREAKDOWN STRUCTURE – </a:t>
            </a:r>
            <a:r>
              <a:rPr lang="en-US" dirty="0">
                <a:solidFill>
                  <a:schemeClr val="accent6">
                    <a:lumMod val="60000"/>
                    <a:lumOff val="40000"/>
                  </a:schemeClr>
                </a:solidFill>
                <a:latin typeface="Century Gothic" panose="020B0502020202020204" pitchFamily="34" charset="0"/>
                <a:ea typeface="Arial" charset="0"/>
                <a:cs typeface="Arial" charset="0"/>
              </a:rPr>
              <a:t>ACTIVITY 3</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MARKETING CAMPAIGN PROJECT BETA</a:t>
            </a:r>
          </a:p>
        </p:txBody>
      </p:sp>
      <p:sp>
        <p:nvSpPr>
          <p:cNvPr id="17" name="TextBox 16">
            <a:extLst>
              <a:ext uri="{FF2B5EF4-FFF2-40B4-BE49-F238E27FC236}">
                <a16:creationId xmlns:a16="http://schemas.microsoft.com/office/drawing/2014/main" id="{9B89C9C9-92FF-4BF2-1CB4-E36F70F4383F}"/>
              </a:ext>
            </a:extLst>
          </p:cNvPr>
          <p:cNvSpPr txBox="1"/>
          <p:nvPr/>
        </p:nvSpPr>
        <p:spPr>
          <a:xfrm>
            <a:off x="120509" y="1800183"/>
            <a:ext cx="11918310" cy="1015663"/>
          </a:xfrm>
          <a:prstGeom prst="rect">
            <a:avLst/>
          </a:prstGeom>
          <a:noFill/>
        </p:spPr>
        <p:txBody>
          <a:bodyPr wrap="square" rtlCol="0">
            <a:spAutoFit/>
          </a:bodyPr>
          <a:lstStyle/>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r>
              <a:rPr lang="en-US" sz="12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6351942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Social Media</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811" y="6477000"/>
            <a:ext cx="117713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MARKETING CAMPAIGN WORK BREAKDOWN STRUCTURE – </a:t>
            </a:r>
            <a:r>
              <a:rPr lang="en-US" dirty="0">
                <a:solidFill>
                  <a:schemeClr val="accent6">
                    <a:lumMod val="60000"/>
                    <a:lumOff val="40000"/>
                  </a:schemeClr>
                </a:solidFill>
                <a:latin typeface="Century Gothic" panose="020B0502020202020204" pitchFamily="34" charset="0"/>
                <a:ea typeface="Arial" charset="0"/>
                <a:cs typeface="Arial" charset="0"/>
              </a:rPr>
              <a:t>ACTIVITY 3,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MARKETING CAMPAIGN PROJECT BETA</a:t>
            </a:r>
          </a:p>
        </p:txBody>
      </p:sp>
      <p:sp>
        <p:nvSpPr>
          <p:cNvPr id="2" name="TextBox 8">
            <a:extLst>
              <a:ext uri="{FF2B5EF4-FFF2-40B4-BE49-F238E27FC236}">
                <a16:creationId xmlns:a16="http://schemas.microsoft.com/office/drawing/2014/main" id="{0697DF9F-8A50-0381-0519-D982E90CAAD5}"/>
              </a:ext>
            </a:extLst>
          </p:cNvPr>
          <p:cNvSpPr txBox="1"/>
          <p:nvPr/>
        </p:nvSpPr>
        <p:spPr>
          <a:xfrm>
            <a:off x="732066"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Create Social Media Accounts</a:t>
            </a:r>
          </a:p>
        </p:txBody>
      </p:sp>
      <p:sp>
        <p:nvSpPr>
          <p:cNvPr id="6" name="TextBox 5">
            <a:extLst>
              <a:ext uri="{FF2B5EF4-FFF2-40B4-BE49-F238E27FC236}">
                <a16:creationId xmlns:a16="http://schemas.microsoft.com/office/drawing/2014/main" id="{BE24FFCE-B3C9-7FEA-FEFD-0FC3BF74B1CA}"/>
              </a:ext>
            </a:extLst>
          </p:cNvPr>
          <p:cNvSpPr txBox="1"/>
          <p:nvPr/>
        </p:nvSpPr>
        <p:spPr>
          <a:xfrm>
            <a:off x="732066"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6705913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Social Media</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 y="6477000"/>
            <a:ext cx="1177058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MARKETING CAMPAIGN WORK BREAKDOWN STRUCTURE – </a:t>
            </a:r>
            <a:r>
              <a:rPr lang="en-US" dirty="0">
                <a:solidFill>
                  <a:schemeClr val="accent6">
                    <a:lumMod val="60000"/>
                    <a:lumOff val="40000"/>
                  </a:schemeClr>
                </a:solidFill>
                <a:latin typeface="Century Gothic" panose="020B0502020202020204" pitchFamily="34" charset="0"/>
                <a:ea typeface="Arial" charset="0"/>
                <a:cs typeface="Arial" charset="0"/>
              </a:rPr>
              <a:t>ACTIVITY 3,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MARKETING CAMPAIGN PROJECT BETA</a:t>
            </a:r>
          </a:p>
        </p:txBody>
      </p:sp>
      <p:sp>
        <p:nvSpPr>
          <p:cNvPr id="2" name="TextBox 8">
            <a:extLst>
              <a:ext uri="{FF2B5EF4-FFF2-40B4-BE49-F238E27FC236}">
                <a16:creationId xmlns:a16="http://schemas.microsoft.com/office/drawing/2014/main" id="{0697DF9F-8A50-0381-0519-D982E90CAAD5}"/>
              </a:ext>
            </a:extLst>
          </p:cNvPr>
          <p:cNvSpPr txBox="1"/>
          <p:nvPr/>
        </p:nvSpPr>
        <p:spPr>
          <a:xfrm>
            <a:off x="732066"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Create Social Media Accounts</a:t>
            </a:r>
          </a:p>
        </p:txBody>
      </p:sp>
      <p:sp>
        <p:nvSpPr>
          <p:cNvPr id="6" name="TextBox 5">
            <a:extLst>
              <a:ext uri="{FF2B5EF4-FFF2-40B4-BE49-F238E27FC236}">
                <a16:creationId xmlns:a16="http://schemas.microsoft.com/office/drawing/2014/main" id="{BE24FFCE-B3C9-7FEA-FEFD-0FC3BF74B1CA}"/>
              </a:ext>
            </a:extLst>
          </p:cNvPr>
          <p:cNvSpPr txBox="1"/>
          <p:nvPr/>
        </p:nvSpPr>
        <p:spPr>
          <a:xfrm>
            <a:off x="732066"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44766C1B-D56C-0CFD-2234-D6FB874D1578}"/>
              </a:ext>
            </a:extLst>
          </p:cNvPr>
          <p:cNvSpPr txBox="1"/>
          <p:nvPr/>
        </p:nvSpPr>
        <p:spPr>
          <a:xfrm>
            <a:off x="2816783"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Manage Social Media Accounts</a:t>
            </a:r>
          </a:p>
        </p:txBody>
      </p:sp>
      <p:sp>
        <p:nvSpPr>
          <p:cNvPr id="8" name="TextBox 7">
            <a:extLst>
              <a:ext uri="{FF2B5EF4-FFF2-40B4-BE49-F238E27FC236}">
                <a16:creationId xmlns:a16="http://schemas.microsoft.com/office/drawing/2014/main" id="{259E70DB-F722-AA43-0019-7583221054B9}"/>
              </a:ext>
            </a:extLst>
          </p:cNvPr>
          <p:cNvSpPr txBox="1"/>
          <p:nvPr/>
        </p:nvSpPr>
        <p:spPr>
          <a:xfrm>
            <a:off x="2816783"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27419436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Social Media</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 y="6477000"/>
            <a:ext cx="1177058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MARKETING CAMPAIGN WORK BREAKDOWN STRUCTURE – </a:t>
            </a:r>
            <a:r>
              <a:rPr lang="en-US" dirty="0">
                <a:solidFill>
                  <a:schemeClr val="accent6">
                    <a:lumMod val="60000"/>
                    <a:lumOff val="40000"/>
                  </a:schemeClr>
                </a:solidFill>
                <a:latin typeface="Century Gothic" panose="020B0502020202020204" pitchFamily="34" charset="0"/>
                <a:ea typeface="Arial" charset="0"/>
                <a:cs typeface="Arial" charset="0"/>
              </a:rPr>
              <a:t>ACTIVITY 3,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MARKETING CAMPAIGN PROJECT BETA</a:t>
            </a:r>
          </a:p>
        </p:txBody>
      </p:sp>
      <p:sp>
        <p:nvSpPr>
          <p:cNvPr id="2" name="TextBox 8">
            <a:extLst>
              <a:ext uri="{FF2B5EF4-FFF2-40B4-BE49-F238E27FC236}">
                <a16:creationId xmlns:a16="http://schemas.microsoft.com/office/drawing/2014/main" id="{0697DF9F-8A50-0381-0519-D982E90CAAD5}"/>
              </a:ext>
            </a:extLst>
          </p:cNvPr>
          <p:cNvSpPr txBox="1"/>
          <p:nvPr/>
        </p:nvSpPr>
        <p:spPr>
          <a:xfrm>
            <a:off x="732066"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Create Social Media Accounts</a:t>
            </a:r>
          </a:p>
        </p:txBody>
      </p:sp>
      <p:sp>
        <p:nvSpPr>
          <p:cNvPr id="6" name="TextBox 5">
            <a:extLst>
              <a:ext uri="{FF2B5EF4-FFF2-40B4-BE49-F238E27FC236}">
                <a16:creationId xmlns:a16="http://schemas.microsoft.com/office/drawing/2014/main" id="{BE24FFCE-B3C9-7FEA-FEFD-0FC3BF74B1CA}"/>
              </a:ext>
            </a:extLst>
          </p:cNvPr>
          <p:cNvSpPr txBox="1"/>
          <p:nvPr/>
        </p:nvSpPr>
        <p:spPr>
          <a:xfrm>
            <a:off x="732066"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44766C1B-D56C-0CFD-2234-D6FB874D1578}"/>
              </a:ext>
            </a:extLst>
          </p:cNvPr>
          <p:cNvSpPr txBox="1"/>
          <p:nvPr/>
        </p:nvSpPr>
        <p:spPr>
          <a:xfrm>
            <a:off x="2816783"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Manage Social Media Accounts</a:t>
            </a:r>
          </a:p>
        </p:txBody>
      </p:sp>
      <p:sp>
        <p:nvSpPr>
          <p:cNvPr id="8" name="TextBox 7">
            <a:extLst>
              <a:ext uri="{FF2B5EF4-FFF2-40B4-BE49-F238E27FC236}">
                <a16:creationId xmlns:a16="http://schemas.microsoft.com/office/drawing/2014/main" id="{259E70DB-F722-AA43-0019-7583221054B9}"/>
              </a:ext>
            </a:extLst>
          </p:cNvPr>
          <p:cNvSpPr txBox="1"/>
          <p:nvPr/>
        </p:nvSpPr>
        <p:spPr>
          <a:xfrm>
            <a:off x="2816783"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9" name="TextBox 8">
            <a:extLst>
              <a:ext uri="{FF2B5EF4-FFF2-40B4-BE49-F238E27FC236}">
                <a16:creationId xmlns:a16="http://schemas.microsoft.com/office/drawing/2014/main" id="{13CD6D13-6C7A-393D-7FB0-E107837FBE1D}"/>
              </a:ext>
            </a:extLst>
          </p:cNvPr>
          <p:cNvSpPr txBox="1"/>
          <p:nvPr/>
        </p:nvSpPr>
        <p:spPr>
          <a:xfrm>
            <a:off x="4901500"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Develop Content</a:t>
            </a:r>
          </a:p>
        </p:txBody>
      </p:sp>
      <p:sp>
        <p:nvSpPr>
          <p:cNvPr id="10" name="TextBox 9">
            <a:extLst>
              <a:ext uri="{FF2B5EF4-FFF2-40B4-BE49-F238E27FC236}">
                <a16:creationId xmlns:a16="http://schemas.microsoft.com/office/drawing/2014/main" id="{4D80F9AD-6CFC-295A-481F-CC91C7F18EA0}"/>
              </a:ext>
            </a:extLst>
          </p:cNvPr>
          <p:cNvSpPr txBox="1"/>
          <p:nvPr/>
        </p:nvSpPr>
        <p:spPr>
          <a:xfrm>
            <a:off x="4901500"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6775516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Social Media</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 y="6477000"/>
            <a:ext cx="1177058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MARKETING CAMPAIGN WORK BREAKDOWN STRUCTURE – </a:t>
            </a:r>
            <a:r>
              <a:rPr lang="en-US" dirty="0">
                <a:solidFill>
                  <a:schemeClr val="accent6">
                    <a:lumMod val="60000"/>
                    <a:lumOff val="40000"/>
                  </a:schemeClr>
                </a:solidFill>
                <a:latin typeface="Century Gothic" panose="020B0502020202020204" pitchFamily="34" charset="0"/>
                <a:ea typeface="Arial" charset="0"/>
                <a:cs typeface="Arial" charset="0"/>
              </a:rPr>
              <a:t>ACTIVITY 3,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MARKETING CAMPAIGN PROJECT BETA</a:t>
            </a:r>
          </a:p>
        </p:txBody>
      </p:sp>
      <p:sp>
        <p:nvSpPr>
          <p:cNvPr id="2" name="TextBox 8">
            <a:extLst>
              <a:ext uri="{FF2B5EF4-FFF2-40B4-BE49-F238E27FC236}">
                <a16:creationId xmlns:a16="http://schemas.microsoft.com/office/drawing/2014/main" id="{0697DF9F-8A50-0381-0519-D982E90CAAD5}"/>
              </a:ext>
            </a:extLst>
          </p:cNvPr>
          <p:cNvSpPr txBox="1"/>
          <p:nvPr/>
        </p:nvSpPr>
        <p:spPr>
          <a:xfrm>
            <a:off x="732066"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Create Social Media Accounts</a:t>
            </a:r>
          </a:p>
        </p:txBody>
      </p:sp>
      <p:sp>
        <p:nvSpPr>
          <p:cNvPr id="6" name="TextBox 5">
            <a:extLst>
              <a:ext uri="{FF2B5EF4-FFF2-40B4-BE49-F238E27FC236}">
                <a16:creationId xmlns:a16="http://schemas.microsoft.com/office/drawing/2014/main" id="{BE24FFCE-B3C9-7FEA-FEFD-0FC3BF74B1CA}"/>
              </a:ext>
            </a:extLst>
          </p:cNvPr>
          <p:cNvSpPr txBox="1"/>
          <p:nvPr/>
        </p:nvSpPr>
        <p:spPr>
          <a:xfrm>
            <a:off x="732066"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44766C1B-D56C-0CFD-2234-D6FB874D1578}"/>
              </a:ext>
            </a:extLst>
          </p:cNvPr>
          <p:cNvSpPr txBox="1"/>
          <p:nvPr/>
        </p:nvSpPr>
        <p:spPr>
          <a:xfrm>
            <a:off x="2816783"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Manage Social Media Accounts</a:t>
            </a:r>
          </a:p>
        </p:txBody>
      </p:sp>
      <p:sp>
        <p:nvSpPr>
          <p:cNvPr id="8" name="TextBox 7">
            <a:extLst>
              <a:ext uri="{FF2B5EF4-FFF2-40B4-BE49-F238E27FC236}">
                <a16:creationId xmlns:a16="http://schemas.microsoft.com/office/drawing/2014/main" id="{259E70DB-F722-AA43-0019-7583221054B9}"/>
              </a:ext>
            </a:extLst>
          </p:cNvPr>
          <p:cNvSpPr txBox="1"/>
          <p:nvPr/>
        </p:nvSpPr>
        <p:spPr>
          <a:xfrm>
            <a:off x="2816783"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9" name="TextBox 8">
            <a:extLst>
              <a:ext uri="{FF2B5EF4-FFF2-40B4-BE49-F238E27FC236}">
                <a16:creationId xmlns:a16="http://schemas.microsoft.com/office/drawing/2014/main" id="{13CD6D13-6C7A-393D-7FB0-E107837FBE1D}"/>
              </a:ext>
            </a:extLst>
          </p:cNvPr>
          <p:cNvSpPr txBox="1"/>
          <p:nvPr/>
        </p:nvSpPr>
        <p:spPr>
          <a:xfrm>
            <a:off x="4901500"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Develop Content</a:t>
            </a:r>
          </a:p>
        </p:txBody>
      </p:sp>
      <p:sp>
        <p:nvSpPr>
          <p:cNvPr id="10" name="TextBox 9">
            <a:extLst>
              <a:ext uri="{FF2B5EF4-FFF2-40B4-BE49-F238E27FC236}">
                <a16:creationId xmlns:a16="http://schemas.microsoft.com/office/drawing/2014/main" id="{4D80F9AD-6CFC-295A-481F-CC91C7F18EA0}"/>
              </a:ext>
            </a:extLst>
          </p:cNvPr>
          <p:cNvSpPr txBox="1"/>
          <p:nvPr/>
        </p:nvSpPr>
        <p:spPr>
          <a:xfrm>
            <a:off x="4901500"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11" name="TextBox 10">
            <a:extLst>
              <a:ext uri="{FF2B5EF4-FFF2-40B4-BE49-F238E27FC236}">
                <a16:creationId xmlns:a16="http://schemas.microsoft.com/office/drawing/2014/main" id="{4430CABF-6C88-0CDE-2635-60629B619932}"/>
              </a:ext>
            </a:extLst>
          </p:cNvPr>
          <p:cNvSpPr txBox="1"/>
          <p:nvPr/>
        </p:nvSpPr>
        <p:spPr>
          <a:xfrm>
            <a:off x="6939157"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Engage Followers</a:t>
            </a:r>
          </a:p>
        </p:txBody>
      </p:sp>
      <p:sp>
        <p:nvSpPr>
          <p:cNvPr id="12" name="TextBox 11">
            <a:extLst>
              <a:ext uri="{FF2B5EF4-FFF2-40B4-BE49-F238E27FC236}">
                <a16:creationId xmlns:a16="http://schemas.microsoft.com/office/drawing/2014/main" id="{AA9A968D-F09A-8229-28CC-5CCD505A0F16}"/>
              </a:ext>
            </a:extLst>
          </p:cNvPr>
          <p:cNvSpPr txBox="1"/>
          <p:nvPr/>
        </p:nvSpPr>
        <p:spPr>
          <a:xfrm>
            <a:off x="6939157"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40351814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Arrow Connector 2">
            <a:extLst>
              <a:ext uri="{FF2B5EF4-FFF2-40B4-BE49-F238E27FC236}">
                <a16:creationId xmlns:a16="http://schemas.microsoft.com/office/drawing/2014/main" id="{14F574A2-BE4E-D879-01A6-7A713D6B769F}"/>
              </a:ext>
            </a:extLst>
          </p:cNvPr>
          <p:cNvCxnSpPr>
            <a:cxnSpLocks/>
            <a:endCxn id="31" idx="0"/>
          </p:cNvCxnSpPr>
          <p:nvPr/>
        </p:nvCxnSpPr>
        <p:spPr>
          <a:xfrm>
            <a:off x="6096000" y="542439"/>
            <a:ext cx="0" cy="1136669"/>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2" name="TextBox 3">
            <a:extLst>
              <a:ext uri="{FF2B5EF4-FFF2-40B4-BE49-F238E27FC236}">
                <a16:creationId xmlns:a16="http://schemas.microsoft.com/office/drawing/2014/main" id="{00000000-0008-0000-0000-000004000000}"/>
              </a:ext>
            </a:extLst>
          </p:cNvPr>
          <p:cNvSpPr txBox="1"/>
          <p:nvPr/>
        </p:nvSpPr>
        <p:spPr>
          <a:xfrm>
            <a:off x="986491" y="116107"/>
            <a:ext cx="10089674" cy="553302"/>
          </a:xfrm>
          <a:prstGeom prst="rect">
            <a:avLst/>
          </a:prstGeom>
          <a:solidFill>
            <a:schemeClr val="lt1"/>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800" dirty="0">
                <a:solidFill>
                  <a:schemeClr val="accent5">
                    <a:lumMod val="75000"/>
                  </a:schemeClr>
                </a:solidFill>
                <a:latin typeface="Century Gothic" charset="0"/>
                <a:ea typeface="Century Gothic" charset="0"/>
                <a:cs typeface="Century Gothic" charset="0"/>
              </a:rPr>
              <a:t>MARKETING CAMPAIGN PROJECT BETA</a:t>
            </a:r>
          </a:p>
        </p:txBody>
      </p:sp>
      <p:cxnSp>
        <p:nvCxnSpPr>
          <p:cNvPr id="9" name="Straight Arrow Connector 8">
            <a:extLst>
              <a:ext uri="{FF2B5EF4-FFF2-40B4-BE49-F238E27FC236}">
                <a16:creationId xmlns:a16="http://schemas.microsoft.com/office/drawing/2014/main" id="{709324E6-D197-EA58-D041-E97BC58E60CA}"/>
              </a:ext>
            </a:extLst>
          </p:cNvPr>
          <p:cNvCxnSpPr>
            <a:cxnSpLocks/>
            <a:endCxn id="37" idx="0"/>
          </p:cNvCxnSpPr>
          <p:nvPr/>
        </p:nvCxnSpPr>
        <p:spPr>
          <a:xfrm>
            <a:off x="986491" y="1660786"/>
            <a:ext cx="9937274" cy="211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A944147F-AF69-9780-2B57-CA1AA72D961D}"/>
              </a:ext>
            </a:extLst>
          </p:cNvPr>
          <p:cNvCxnSpPr>
            <a:cxnSpLocks/>
          </p:cNvCxnSpPr>
          <p:nvPr/>
        </p:nvCxnSpPr>
        <p:spPr>
          <a:xfrm>
            <a:off x="356376" y="2308099"/>
            <a:ext cx="17658" cy="3299925"/>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83585" y="6477000"/>
            <a:ext cx="1168699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MARKETING CAMPAIGN WORK BREAKDOWN STRUCTURE - OVERVIEW</a:t>
            </a:r>
          </a:p>
        </p:txBody>
      </p:sp>
      <p:cxnSp>
        <p:nvCxnSpPr>
          <p:cNvPr id="15" name="Straight Arrow Connector 14">
            <a:extLst>
              <a:ext uri="{FF2B5EF4-FFF2-40B4-BE49-F238E27FC236}">
                <a16:creationId xmlns:a16="http://schemas.microsoft.com/office/drawing/2014/main" id="{3B80CDBB-5AE6-6616-1A08-6D5B4F542235}"/>
              </a:ext>
            </a:extLst>
          </p:cNvPr>
          <p:cNvCxnSpPr>
            <a:cxnSpLocks/>
          </p:cNvCxnSpPr>
          <p:nvPr/>
        </p:nvCxnSpPr>
        <p:spPr>
          <a:xfrm>
            <a:off x="357320" y="3571463"/>
            <a:ext cx="82467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CE8D3266-540F-9477-D035-E5185A6C3A1D}"/>
              </a:ext>
            </a:extLst>
          </p:cNvPr>
          <p:cNvCxnSpPr>
            <a:cxnSpLocks/>
          </p:cNvCxnSpPr>
          <p:nvPr/>
        </p:nvCxnSpPr>
        <p:spPr>
          <a:xfrm>
            <a:off x="365002" y="4291535"/>
            <a:ext cx="82467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4386CCBD-F1B2-F0C5-1840-073F19A50049}"/>
              </a:ext>
            </a:extLst>
          </p:cNvPr>
          <p:cNvCxnSpPr>
            <a:cxnSpLocks/>
          </p:cNvCxnSpPr>
          <p:nvPr/>
        </p:nvCxnSpPr>
        <p:spPr>
          <a:xfrm>
            <a:off x="357320" y="5008034"/>
            <a:ext cx="82467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77" name="TextBox 9">
            <a:extLst>
              <a:ext uri="{FF2B5EF4-FFF2-40B4-BE49-F238E27FC236}">
                <a16:creationId xmlns:a16="http://schemas.microsoft.com/office/drawing/2014/main" id="{6C28ACF9-EE0B-9505-07A0-981EBEFE9F0F}"/>
              </a:ext>
            </a:extLst>
          </p:cNvPr>
          <p:cNvSpPr txBox="1"/>
          <p:nvPr/>
        </p:nvSpPr>
        <p:spPr>
          <a:xfrm>
            <a:off x="766068" y="3350322"/>
            <a:ext cx="1116584"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Assess Competition</a:t>
            </a:r>
          </a:p>
        </p:txBody>
      </p:sp>
      <p:sp>
        <p:nvSpPr>
          <p:cNvPr id="78" name="TextBox 9">
            <a:extLst>
              <a:ext uri="{FF2B5EF4-FFF2-40B4-BE49-F238E27FC236}">
                <a16:creationId xmlns:a16="http://schemas.microsoft.com/office/drawing/2014/main" id="{5204BBBE-7A57-6AD6-BDAF-A9308FFA4CB6}"/>
              </a:ext>
            </a:extLst>
          </p:cNvPr>
          <p:cNvSpPr txBox="1"/>
          <p:nvPr/>
        </p:nvSpPr>
        <p:spPr>
          <a:xfrm>
            <a:off x="780146" y="3996014"/>
            <a:ext cx="1116584"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Analyze Consumer Behavior</a:t>
            </a:r>
          </a:p>
        </p:txBody>
      </p:sp>
      <p:sp>
        <p:nvSpPr>
          <p:cNvPr id="79" name="TextBox 9">
            <a:extLst>
              <a:ext uri="{FF2B5EF4-FFF2-40B4-BE49-F238E27FC236}">
                <a16:creationId xmlns:a16="http://schemas.microsoft.com/office/drawing/2014/main" id="{590F1A8A-96D1-60D0-BC38-FD2C72FFFF82}"/>
              </a:ext>
            </a:extLst>
          </p:cNvPr>
          <p:cNvSpPr txBox="1"/>
          <p:nvPr/>
        </p:nvSpPr>
        <p:spPr>
          <a:xfrm>
            <a:off x="780146" y="4653486"/>
            <a:ext cx="1116584"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Poll Audience</a:t>
            </a:r>
          </a:p>
        </p:txBody>
      </p:sp>
      <p:sp>
        <p:nvSpPr>
          <p:cNvPr id="5" name="TextBox 4">
            <a:extLst>
              <a:ext uri="{FF2B5EF4-FFF2-40B4-BE49-F238E27FC236}">
                <a16:creationId xmlns:a16="http://schemas.microsoft.com/office/drawing/2014/main" id="{00000000-0008-0000-0000-000005000000}"/>
              </a:ext>
            </a:extLst>
          </p:cNvPr>
          <p:cNvSpPr txBox="1"/>
          <p:nvPr/>
        </p:nvSpPr>
        <p:spPr>
          <a:xfrm>
            <a:off x="83585" y="2068096"/>
            <a:ext cx="1805813" cy="4572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Research</a:t>
            </a:r>
          </a:p>
        </p:txBody>
      </p:sp>
      <p:cxnSp>
        <p:nvCxnSpPr>
          <p:cNvPr id="16" name="Straight Arrow Connector 15">
            <a:extLst>
              <a:ext uri="{FF2B5EF4-FFF2-40B4-BE49-F238E27FC236}">
                <a16:creationId xmlns:a16="http://schemas.microsoft.com/office/drawing/2014/main" id="{2CB641FC-1AE6-799F-51C4-E25DB601B933}"/>
              </a:ext>
            </a:extLst>
          </p:cNvPr>
          <p:cNvCxnSpPr>
            <a:cxnSpLocks/>
          </p:cNvCxnSpPr>
          <p:nvPr/>
        </p:nvCxnSpPr>
        <p:spPr>
          <a:xfrm>
            <a:off x="354298" y="2984264"/>
            <a:ext cx="82467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7E26DF16-6C27-FCA2-3549-7904D3357963}"/>
              </a:ext>
            </a:extLst>
          </p:cNvPr>
          <p:cNvCxnSpPr>
            <a:cxnSpLocks/>
          </p:cNvCxnSpPr>
          <p:nvPr/>
        </p:nvCxnSpPr>
        <p:spPr>
          <a:xfrm>
            <a:off x="367807" y="5608024"/>
            <a:ext cx="82467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73" name="TextBox 9">
            <a:extLst>
              <a:ext uri="{FF2B5EF4-FFF2-40B4-BE49-F238E27FC236}">
                <a16:creationId xmlns:a16="http://schemas.microsoft.com/office/drawing/2014/main" id="{DBAB11E6-B212-B414-FB11-FE9EBABECF30}"/>
              </a:ext>
            </a:extLst>
          </p:cNvPr>
          <p:cNvSpPr txBox="1"/>
          <p:nvPr/>
        </p:nvSpPr>
        <p:spPr>
          <a:xfrm>
            <a:off x="757112" y="2711214"/>
            <a:ext cx="1116584"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Identify Target Audience</a:t>
            </a:r>
          </a:p>
        </p:txBody>
      </p:sp>
      <p:sp>
        <p:nvSpPr>
          <p:cNvPr id="14" name="TextBox 9">
            <a:extLst>
              <a:ext uri="{FF2B5EF4-FFF2-40B4-BE49-F238E27FC236}">
                <a16:creationId xmlns:a16="http://schemas.microsoft.com/office/drawing/2014/main" id="{38C24919-C1B0-B521-E70F-8AFCA78373A9}"/>
              </a:ext>
            </a:extLst>
          </p:cNvPr>
          <p:cNvSpPr txBox="1"/>
          <p:nvPr/>
        </p:nvSpPr>
        <p:spPr>
          <a:xfrm>
            <a:off x="780146" y="5332507"/>
            <a:ext cx="1116584"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Identify Marketing Platforms</a:t>
            </a:r>
          </a:p>
        </p:txBody>
      </p:sp>
      <p:sp>
        <p:nvSpPr>
          <p:cNvPr id="23" name="Arrow: Down 22">
            <a:extLst>
              <a:ext uri="{FF2B5EF4-FFF2-40B4-BE49-F238E27FC236}">
                <a16:creationId xmlns:a16="http://schemas.microsoft.com/office/drawing/2014/main" id="{65C6683F-19EF-D972-3520-BA5426C26FEB}"/>
              </a:ext>
            </a:extLst>
          </p:cNvPr>
          <p:cNvSpPr/>
          <p:nvPr/>
        </p:nvSpPr>
        <p:spPr>
          <a:xfrm>
            <a:off x="884880" y="1652412"/>
            <a:ext cx="304800" cy="384048"/>
          </a:xfrm>
          <a:prstGeom prst="downArrow">
            <a:avLst/>
          </a:prstGeom>
          <a:solidFill>
            <a:schemeClr val="accent5">
              <a:lumMod val="40000"/>
              <a:lumOff val="60000"/>
            </a:schemeClr>
          </a:solidFill>
          <a:ln>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Arrow: Down 23">
            <a:extLst>
              <a:ext uri="{FF2B5EF4-FFF2-40B4-BE49-F238E27FC236}">
                <a16:creationId xmlns:a16="http://schemas.microsoft.com/office/drawing/2014/main" id="{01C091BC-4194-5E89-70AA-6ACA44F37656}"/>
              </a:ext>
            </a:extLst>
          </p:cNvPr>
          <p:cNvSpPr/>
          <p:nvPr/>
        </p:nvSpPr>
        <p:spPr>
          <a:xfrm>
            <a:off x="3361332" y="1652412"/>
            <a:ext cx="304800" cy="384048"/>
          </a:xfrm>
          <a:prstGeom prst="downArrow">
            <a:avLst/>
          </a:prstGeom>
          <a:solidFill>
            <a:schemeClr val="accent5">
              <a:lumMod val="40000"/>
              <a:lumOff val="60000"/>
            </a:schemeClr>
          </a:solidFill>
          <a:ln>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Arrow: Down 30">
            <a:extLst>
              <a:ext uri="{FF2B5EF4-FFF2-40B4-BE49-F238E27FC236}">
                <a16:creationId xmlns:a16="http://schemas.microsoft.com/office/drawing/2014/main" id="{42960D29-966D-32AC-FBE0-F8FB73BD84C2}"/>
              </a:ext>
            </a:extLst>
          </p:cNvPr>
          <p:cNvSpPr/>
          <p:nvPr/>
        </p:nvSpPr>
        <p:spPr>
          <a:xfrm>
            <a:off x="5943600" y="1679108"/>
            <a:ext cx="304800" cy="384048"/>
          </a:xfrm>
          <a:prstGeom prst="downArrow">
            <a:avLst/>
          </a:prstGeom>
          <a:solidFill>
            <a:schemeClr val="accent5">
              <a:lumMod val="40000"/>
              <a:lumOff val="60000"/>
            </a:schemeClr>
          </a:solidFill>
          <a:ln>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Arrow: Down 35">
            <a:extLst>
              <a:ext uri="{FF2B5EF4-FFF2-40B4-BE49-F238E27FC236}">
                <a16:creationId xmlns:a16="http://schemas.microsoft.com/office/drawing/2014/main" id="{1B292D55-E0EA-E0CB-FDA8-CC991955025B}"/>
              </a:ext>
            </a:extLst>
          </p:cNvPr>
          <p:cNvSpPr/>
          <p:nvPr/>
        </p:nvSpPr>
        <p:spPr>
          <a:xfrm>
            <a:off x="8420052" y="1652412"/>
            <a:ext cx="304800" cy="384048"/>
          </a:xfrm>
          <a:prstGeom prst="downArrow">
            <a:avLst/>
          </a:prstGeom>
          <a:solidFill>
            <a:schemeClr val="accent5">
              <a:lumMod val="40000"/>
              <a:lumOff val="60000"/>
            </a:schemeClr>
          </a:solidFill>
          <a:ln>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Arrow: Down 36">
            <a:extLst>
              <a:ext uri="{FF2B5EF4-FFF2-40B4-BE49-F238E27FC236}">
                <a16:creationId xmlns:a16="http://schemas.microsoft.com/office/drawing/2014/main" id="{20C2A9A4-5288-41BE-7BBB-7B392EE64BC8}"/>
              </a:ext>
            </a:extLst>
          </p:cNvPr>
          <p:cNvSpPr/>
          <p:nvPr/>
        </p:nvSpPr>
        <p:spPr>
          <a:xfrm>
            <a:off x="10771365" y="1662896"/>
            <a:ext cx="304800" cy="384048"/>
          </a:xfrm>
          <a:prstGeom prst="downArrow">
            <a:avLst/>
          </a:prstGeom>
          <a:solidFill>
            <a:schemeClr val="accent5">
              <a:lumMod val="40000"/>
              <a:lumOff val="60000"/>
            </a:schemeClr>
          </a:solidFill>
          <a:ln>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1" name="Straight Arrow Connector 50">
            <a:extLst>
              <a:ext uri="{FF2B5EF4-FFF2-40B4-BE49-F238E27FC236}">
                <a16:creationId xmlns:a16="http://schemas.microsoft.com/office/drawing/2014/main" id="{44F018E3-6821-9830-B77D-7C8864105C5B}"/>
              </a:ext>
            </a:extLst>
          </p:cNvPr>
          <p:cNvCxnSpPr>
            <a:cxnSpLocks/>
          </p:cNvCxnSpPr>
          <p:nvPr/>
        </p:nvCxnSpPr>
        <p:spPr>
          <a:xfrm>
            <a:off x="2878377" y="2305025"/>
            <a:ext cx="17658" cy="3299925"/>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52" name="Straight Arrow Connector 51">
            <a:extLst>
              <a:ext uri="{FF2B5EF4-FFF2-40B4-BE49-F238E27FC236}">
                <a16:creationId xmlns:a16="http://schemas.microsoft.com/office/drawing/2014/main" id="{CDCB1E2F-A03D-0439-3459-03721BC4768A}"/>
              </a:ext>
            </a:extLst>
          </p:cNvPr>
          <p:cNvCxnSpPr>
            <a:cxnSpLocks/>
          </p:cNvCxnSpPr>
          <p:nvPr/>
        </p:nvCxnSpPr>
        <p:spPr>
          <a:xfrm>
            <a:off x="2879321" y="3568389"/>
            <a:ext cx="82467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53" name="Straight Arrow Connector 52">
            <a:extLst>
              <a:ext uri="{FF2B5EF4-FFF2-40B4-BE49-F238E27FC236}">
                <a16:creationId xmlns:a16="http://schemas.microsoft.com/office/drawing/2014/main" id="{E06B23A1-DB74-37E9-AED7-A3AC451E3F00}"/>
              </a:ext>
            </a:extLst>
          </p:cNvPr>
          <p:cNvCxnSpPr>
            <a:cxnSpLocks/>
          </p:cNvCxnSpPr>
          <p:nvPr/>
        </p:nvCxnSpPr>
        <p:spPr>
          <a:xfrm>
            <a:off x="2887003" y="4288461"/>
            <a:ext cx="82467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54" name="Straight Arrow Connector 53">
            <a:extLst>
              <a:ext uri="{FF2B5EF4-FFF2-40B4-BE49-F238E27FC236}">
                <a16:creationId xmlns:a16="http://schemas.microsoft.com/office/drawing/2014/main" id="{EAB96C1C-4FD2-A748-4E59-1A10B7D78AB3}"/>
              </a:ext>
            </a:extLst>
          </p:cNvPr>
          <p:cNvCxnSpPr>
            <a:cxnSpLocks/>
          </p:cNvCxnSpPr>
          <p:nvPr/>
        </p:nvCxnSpPr>
        <p:spPr>
          <a:xfrm>
            <a:off x="2879321" y="5004960"/>
            <a:ext cx="82467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55" name="TextBox 9">
            <a:extLst>
              <a:ext uri="{FF2B5EF4-FFF2-40B4-BE49-F238E27FC236}">
                <a16:creationId xmlns:a16="http://schemas.microsoft.com/office/drawing/2014/main" id="{90D6AC5B-42B5-49BE-6536-3AF0CB8D8E51}"/>
              </a:ext>
            </a:extLst>
          </p:cNvPr>
          <p:cNvSpPr txBox="1"/>
          <p:nvPr/>
        </p:nvSpPr>
        <p:spPr>
          <a:xfrm>
            <a:off x="3288069" y="3347248"/>
            <a:ext cx="1116584"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Social Media Campaigns</a:t>
            </a:r>
          </a:p>
        </p:txBody>
      </p:sp>
      <p:sp>
        <p:nvSpPr>
          <p:cNvPr id="56" name="TextBox 9">
            <a:extLst>
              <a:ext uri="{FF2B5EF4-FFF2-40B4-BE49-F238E27FC236}">
                <a16:creationId xmlns:a16="http://schemas.microsoft.com/office/drawing/2014/main" id="{456915CA-ED8C-6080-F6FC-28C6F630E960}"/>
              </a:ext>
            </a:extLst>
          </p:cNvPr>
          <p:cNvSpPr txBox="1"/>
          <p:nvPr/>
        </p:nvSpPr>
        <p:spPr>
          <a:xfrm>
            <a:off x="3302147" y="3992940"/>
            <a:ext cx="1116584"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Print Campaigns</a:t>
            </a:r>
          </a:p>
        </p:txBody>
      </p:sp>
      <p:sp>
        <p:nvSpPr>
          <p:cNvPr id="58" name="TextBox 9">
            <a:extLst>
              <a:ext uri="{FF2B5EF4-FFF2-40B4-BE49-F238E27FC236}">
                <a16:creationId xmlns:a16="http://schemas.microsoft.com/office/drawing/2014/main" id="{2D0799CA-EDE2-DE1D-8769-39FE1C2699ED}"/>
              </a:ext>
            </a:extLst>
          </p:cNvPr>
          <p:cNvSpPr txBox="1"/>
          <p:nvPr/>
        </p:nvSpPr>
        <p:spPr>
          <a:xfrm>
            <a:off x="3302147" y="4650412"/>
            <a:ext cx="1116584"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Digital Campaigns</a:t>
            </a:r>
          </a:p>
        </p:txBody>
      </p:sp>
      <p:cxnSp>
        <p:nvCxnSpPr>
          <p:cNvPr id="59" name="Straight Arrow Connector 58">
            <a:extLst>
              <a:ext uri="{FF2B5EF4-FFF2-40B4-BE49-F238E27FC236}">
                <a16:creationId xmlns:a16="http://schemas.microsoft.com/office/drawing/2014/main" id="{EDAF7487-B5AD-ADBA-01A4-1AF7BEA99AB9}"/>
              </a:ext>
            </a:extLst>
          </p:cNvPr>
          <p:cNvCxnSpPr>
            <a:cxnSpLocks/>
          </p:cNvCxnSpPr>
          <p:nvPr/>
        </p:nvCxnSpPr>
        <p:spPr>
          <a:xfrm>
            <a:off x="2876299" y="2981190"/>
            <a:ext cx="82467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60" name="Straight Arrow Connector 59">
            <a:extLst>
              <a:ext uri="{FF2B5EF4-FFF2-40B4-BE49-F238E27FC236}">
                <a16:creationId xmlns:a16="http://schemas.microsoft.com/office/drawing/2014/main" id="{5E0C5EFC-C312-041A-7CB3-91357710C21F}"/>
              </a:ext>
            </a:extLst>
          </p:cNvPr>
          <p:cNvCxnSpPr>
            <a:cxnSpLocks/>
          </p:cNvCxnSpPr>
          <p:nvPr/>
        </p:nvCxnSpPr>
        <p:spPr>
          <a:xfrm>
            <a:off x="2889808" y="5604950"/>
            <a:ext cx="82467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61" name="TextBox 9">
            <a:extLst>
              <a:ext uri="{FF2B5EF4-FFF2-40B4-BE49-F238E27FC236}">
                <a16:creationId xmlns:a16="http://schemas.microsoft.com/office/drawing/2014/main" id="{F20B5D92-AEDC-B92C-3380-205E9839CCB8}"/>
              </a:ext>
            </a:extLst>
          </p:cNvPr>
          <p:cNvSpPr txBox="1"/>
          <p:nvPr/>
        </p:nvSpPr>
        <p:spPr>
          <a:xfrm>
            <a:off x="3279113" y="2708140"/>
            <a:ext cx="1116584"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Ad Campaigns</a:t>
            </a:r>
          </a:p>
        </p:txBody>
      </p:sp>
      <p:sp>
        <p:nvSpPr>
          <p:cNvPr id="62" name="TextBox 9">
            <a:extLst>
              <a:ext uri="{FF2B5EF4-FFF2-40B4-BE49-F238E27FC236}">
                <a16:creationId xmlns:a16="http://schemas.microsoft.com/office/drawing/2014/main" id="{AEFFA7E9-3ACA-AED6-5C57-BDB0311B8936}"/>
              </a:ext>
            </a:extLst>
          </p:cNvPr>
          <p:cNvSpPr txBox="1"/>
          <p:nvPr/>
        </p:nvSpPr>
        <p:spPr>
          <a:xfrm>
            <a:off x="3302147" y="5329433"/>
            <a:ext cx="1116584"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TV/Radio Campaigns</a:t>
            </a:r>
          </a:p>
        </p:txBody>
      </p:sp>
      <p:cxnSp>
        <p:nvCxnSpPr>
          <p:cNvPr id="63" name="Straight Arrow Connector 62">
            <a:extLst>
              <a:ext uri="{FF2B5EF4-FFF2-40B4-BE49-F238E27FC236}">
                <a16:creationId xmlns:a16="http://schemas.microsoft.com/office/drawing/2014/main" id="{F3C81DC8-CA97-0C2D-5B4D-9CCF3894AE55}"/>
              </a:ext>
            </a:extLst>
          </p:cNvPr>
          <p:cNvCxnSpPr>
            <a:cxnSpLocks/>
          </p:cNvCxnSpPr>
          <p:nvPr/>
        </p:nvCxnSpPr>
        <p:spPr>
          <a:xfrm>
            <a:off x="5409334" y="2318810"/>
            <a:ext cx="17658" cy="3299925"/>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64" name="Straight Arrow Connector 63">
            <a:extLst>
              <a:ext uri="{FF2B5EF4-FFF2-40B4-BE49-F238E27FC236}">
                <a16:creationId xmlns:a16="http://schemas.microsoft.com/office/drawing/2014/main" id="{CBCCFAEC-DBF4-710A-24FC-F0F6CFEF6167}"/>
              </a:ext>
            </a:extLst>
          </p:cNvPr>
          <p:cNvCxnSpPr>
            <a:cxnSpLocks/>
          </p:cNvCxnSpPr>
          <p:nvPr/>
        </p:nvCxnSpPr>
        <p:spPr>
          <a:xfrm>
            <a:off x="5410278" y="3582174"/>
            <a:ext cx="82467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65" name="Straight Arrow Connector 64">
            <a:extLst>
              <a:ext uri="{FF2B5EF4-FFF2-40B4-BE49-F238E27FC236}">
                <a16:creationId xmlns:a16="http://schemas.microsoft.com/office/drawing/2014/main" id="{E600A135-F964-50B1-647C-DDB4BB6F5E68}"/>
              </a:ext>
            </a:extLst>
          </p:cNvPr>
          <p:cNvCxnSpPr>
            <a:cxnSpLocks/>
          </p:cNvCxnSpPr>
          <p:nvPr/>
        </p:nvCxnSpPr>
        <p:spPr>
          <a:xfrm>
            <a:off x="5417960" y="4302246"/>
            <a:ext cx="82467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66" name="Straight Arrow Connector 65">
            <a:extLst>
              <a:ext uri="{FF2B5EF4-FFF2-40B4-BE49-F238E27FC236}">
                <a16:creationId xmlns:a16="http://schemas.microsoft.com/office/drawing/2014/main" id="{2E866C0C-BC88-9431-6E9D-D97BADEADE9B}"/>
              </a:ext>
            </a:extLst>
          </p:cNvPr>
          <p:cNvCxnSpPr>
            <a:cxnSpLocks/>
          </p:cNvCxnSpPr>
          <p:nvPr/>
        </p:nvCxnSpPr>
        <p:spPr>
          <a:xfrm>
            <a:off x="5410278" y="5018745"/>
            <a:ext cx="82467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67" name="TextBox 9">
            <a:extLst>
              <a:ext uri="{FF2B5EF4-FFF2-40B4-BE49-F238E27FC236}">
                <a16:creationId xmlns:a16="http://schemas.microsoft.com/office/drawing/2014/main" id="{60C13ABE-79E9-11B6-A998-8DBE8B0DF684}"/>
              </a:ext>
            </a:extLst>
          </p:cNvPr>
          <p:cNvSpPr txBox="1"/>
          <p:nvPr/>
        </p:nvSpPr>
        <p:spPr>
          <a:xfrm>
            <a:off x="5819026" y="3361033"/>
            <a:ext cx="1116584"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Manage Social Media Accounts</a:t>
            </a:r>
          </a:p>
        </p:txBody>
      </p:sp>
      <p:sp>
        <p:nvSpPr>
          <p:cNvPr id="68" name="TextBox 9">
            <a:extLst>
              <a:ext uri="{FF2B5EF4-FFF2-40B4-BE49-F238E27FC236}">
                <a16:creationId xmlns:a16="http://schemas.microsoft.com/office/drawing/2014/main" id="{60B8F3F8-7148-CD44-A973-9DB748826E9D}"/>
              </a:ext>
            </a:extLst>
          </p:cNvPr>
          <p:cNvSpPr txBox="1"/>
          <p:nvPr/>
        </p:nvSpPr>
        <p:spPr>
          <a:xfrm>
            <a:off x="5833104" y="4006725"/>
            <a:ext cx="1116584"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Develop Content</a:t>
            </a:r>
          </a:p>
        </p:txBody>
      </p:sp>
      <p:sp>
        <p:nvSpPr>
          <p:cNvPr id="69" name="TextBox 9">
            <a:extLst>
              <a:ext uri="{FF2B5EF4-FFF2-40B4-BE49-F238E27FC236}">
                <a16:creationId xmlns:a16="http://schemas.microsoft.com/office/drawing/2014/main" id="{FE483F44-570E-6D37-6626-857DF04D01A3}"/>
              </a:ext>
            </a:extLst>
          </p:cNvPr>
          <p:cNvSpPr txBox="1"/>
          <p:nvPr/>
        </p:nvSpPr>
        <p:spPr>
          <a:xfrm>
            <a:off x="5833104" y="4664197"/>
            <a:ext cx="1116584"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Engage Followers</a:t>
            </a:r>
          </a:p>
        </p:txBody>
      </p:sp>
      <p:cxnSp>
        <p:nvCxnSpPr>
          <p:cNvPr id="70" name="Straight Arrow Connector 69">
            <a:extLst>
              <a:ext uri="{FF2B5EF4-FFF2-40B4-BE49-F238E27FC236}">
                <a16:creationId xmlns:a16="http://schemas.microsoft.com/office/drawing/2014/main" id="{68A35B88-3355-45DD-C099-BAA6D16B62D3}"/>
              </a:ext>
            </a:extLst>
          </p:cNvPr>
          <p:cNvCxnSpPr>
            <a:cxnSpLocks/>
          </p:cNvCxnSpPr>
          <p:nvPr/>
        </p:nvCxnSpPr>
        <p:spPr>
          <a:xfrm>
            <a:off x="5407256" y="2994975"/>
            <a:ext cx="82467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71" name="Straight Arrow Connector 70">
            <a:extLst>
              <a:ext uri="{FF2B5EF4-FFF2-40B4-BE49-F238E27FC236}">
                <a16:creationId xmlns:a16="http://schemas.microsoft.com/office/drawing/2014/main" id="{514CEB64-D1FA-D681-A982-E707A88D7364}"/>
              </a:ext>
            </a:extLst>
          </p:cNvPr>
          <p:cNvCxnSpPr>
            <a:cxnSpLocks/>
          </p:cNvCxnSpPr>
          <p:nvPr/>
        </p:nvCxnSpPr>
        <p:spPr>
          <a:xfrm>
            <a:off x="5420765" y="5618735"/>
            <a:ext cx="82467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72" name="TextBox 9">
            <a:extLst>
              <a:ext uri="{FF2B5EF4-FFF2-40B4-BE49-F238E27FC236}">
                <a16:creationId xmlns:a16="http://schemas.microsoft.com/office/drawing/2014/main" id="{E6C3B78E-C96D-2314-1F8B-3AA527C49FBF}"/>
              </a:ext>
            </a:extLst>
          </p:cNvPr>
          <p:cNvSpPr txBox="1"/>
          <p:nvPr/>
        </p:nvSpPr>
        <p:spPr>
          <a:xfrm>
            <a:off x="5810070" y="2721925"/>
            <a:ext cx="1116584"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Create Social Media Accounts</a:t>
            </a:r>
          </a:p>
        </p:txBody>
      </p:sp>
      <p:sp>
        <p:nvSpPr>
          <p:cNvPr id="80" name="TextBox 9">
            <a:extLst>
              <a:ext uri="{FF2B5EF4-FFF2-40B4-BE49-F238E27FC236}">
                <a16:creationId xmlns:a16="http://schemas.microsoft.com/office/drawing/2014/main" id="{CCEA2755-4B01-6ABB-63C2-475E4D60371F}"/>
              </a:ext>
            </a:extLst>
          </p:cNvPr>
          <p:cNvSpPr txBox="1"/>
          <p:nvPr/>
        </p:nvSpPr>
        <p:spPr>
          <a:xfrm>
            <a:off x="5833104" y="5343218"/>
            <a:ext cx="1116584"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Engage Influencers</a:t>
            </a:r>
          </a:p>
        </p:txBody>
      </p:sp>
      <p:cxnSp>
        <p:nvCxnSpPr>
          <p:cNvPr id="82" name="Straight Arrow Connector 81">
            <a:extLst>
              <a:ext uri="{FF2B5EF4-FFF2-40B4-BE49-F238E27FC236}">
                <a16:creationId xmlns:a16="http://schemas.microsoft.com/office/drawing/2014/main" id="{AC38F34C-9D0A-B0BA-E450-AF0550885DCA}"/>
              </a:ext>
            </a:extLst>
          </p:cNvPr>
          <p:cNvCxnSpPr>
            <a:cxnSpLocks/>
          </p:cNvCxnSpPr>
          <p:nvPr/>
        </p:nvCxnSpPr>
        <p:spPr>
          <a:xfrm>
            <a:off x="7918839" y="2305025"/>
            <a:ext cx="17658" cy="3299925"/>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83" name="Straight Arrow Connector 82">
            <a:extLst>
              <a:ext uri="{FF2B5EF4-FFF2-40B4-BE49-F238E27FC236}">
                <a16:creationId xmlns:a16="http://schemas.microsoft.com/office/drawing/2014/main" id="{82527364-8DCB-08D6-CA7E-0B8900B5C5B8}"/>
              </a:ext>
            </a:extLst>
          </p:cNvPr>
          <p:cNvCxnSpPr>
            <a:cxnSpLocks/>
          </p:cNvCxnSpPr>
          <p:nvPr/>
        </p:nvCxnSpPr>
        <p:spPr>
          <a:xfrm>
            <a:off x="7919783" y="3568389"/>
            <a:ext cx="82467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87" name="Straight Arrow Connector 86">
            <a:extLst>
              <a:ext uri="{FF2B5EF4-FFF2-40B4-BE49-F238E27FC236}">
                <a16:creationId xmlns:a16="http://schemas.microsoft.com/office/drawing/2014/main" id="{732E4B95-DD70-CE15-7DB3-E572AC3376AF}"/>
              </a:ext>
            </a:extLst>
          </p:cNvPr>
          <p:cNvCxnSpPr>
            <a:cxnSpLocks/>
          </p:cNvCxnSpPr>
          <p:nvPr/>
        </p:nvCxnSpPr>
        <p:spPr>
          <a:xfrm>
            <a:off x="7927465" y="4288461"/>
            <a:ext cx="82467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88" name="Straight Arrow Connector 87">
            <a:extLst>
              <a:ext uri="{FF2B5EF4-FFF2-40B4-BE49-F238E27FC236}">
                <a16:creationId xmlns:a16="http://schemas.microsoft.com/office/drawing/2014/main" id="{FF6074F1-F0EA-98D8-7607-7ECE7D59575E}"/>
              </a:ext>
            </a:extLst>
          </p:cNvPr>
          <p:cNvCxnSpPr>
            <a:cxnSpLocks/>
          </p:cNvCxnSpPr>
          <p:nvPr/>
        </p:nvCxnSpPr>
        <p:spPr>
          <a:xfrm>
            <a:off x="7919783" y="5004960"/>
            <a:ext cx="82467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89" name="TextBox 9">
            <a:extLst>
              <a:ext uri="{FF2B5EF4-FFF2-40B4-BE49-F238E27FC236}">
                <a16:creationId xmlns:a16="http://schemas.microsoft.com/office/drawing/2014/main" id="{38C3A2DC-704F-250B-AB8A-4287C8AB0D27}"/>
              </a:ext>
            </a:extLst>
          </p:cNvPr>
          <p:cNvSpPr txBox="1"/>
          <p:nvPr/>
        </p:nvSpPr>
        <p:spPr>
          <a:xfrm>
            <a:off x="8328531" y="3347248"/>
            <a:ext cx="1116584"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Infographics</a:t>
            </a:r>
          </a:p>
        </p:txBody>
      </p:sp>
      <p:sp>
        <p:nvSpPr>
          <p:cNvPr id="90" name="TextBox 9">
            <a:extLst>
              <a:ext uri="{FF2B5EF4-FFF2-40B4-BE49-F238E27FC236}">
                <a16:creationId xmlns:a16="http://schemas.microsoft.com/office/drawing/2014/main" id="{76BCE22C-0335-252D-9227-8E83DF553EB4}"/>
              </a:ext>
            </a:extLst>
          </p:cNvPr>
          <p:cNvSpPr txBox="1"/>
          <p:nvPr/>
        </p:nvSpPr>
        <p:spPr>
          <a:xfrm>
            <a:off x="8342609" y="3992940"/>
            <a:ext cx="1116584"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Videos</a:t>
            </a:r>
          </a:p>
        </p:txBody>
      </p:sp>
      <p:sp>
        <p:nvSpPr>
          <p:cNvPr id="91" name="TextBox 9">
            <a:extLst>
              <a:ext uri="{FF2B5EF4-FFF2-40B4-BE49-F238E27FC236}">
                <a16:creationId xmlns:a16="http://schemas.microsoft.com/office/drawing/2014/main" id="{6CD0AAE5-AC1E-4563-1A42-15858F8470A4}"/>
              </a:ext>
            </a:extLst>
          </p:cNvPr>
          <p:cNvSpPr txBox="1"/>
          <p:nvPr/>
        </p:nvSpPr>
        <p:spPr>
          <a:xfrm>
            <a:off x="8342609" y="4650412"/>
            <a:ext cx="1116584"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Email Marketing</a:t>
            </a:r>
          </a:p>
        </p:txBody>
      </p:sp>
      <p:cxnSp>
        <p:nvCxnSpPr>
          <p:cNvPr id="92" name="Straight Arrow Connector 91">
            <a:extLst>
              <a:ext uri="{FF2B5EF4-FFF2-40B4-BE49-F238E27FC236}">
                <a16:creationId xmlns:a16="http://schemas.microsoft.com/office/drawing/2014/main" id="{89759CCB-4512-C8AE-489A-D94B1D575AAB}"/>
              </a:ext>
            </a:extLst>
          </p:cNvPr>
          <p:cNvCxnSpPr>
            <a:cxnSpLocks/>
          </p:cNvCxnSpPr>
          <p:nvPr/>
        </p:nvCxnSpPr>
        <p:spPr>
          <a:xfrm>
            <a:off x="7916761" y="2981190"/>
            <a:ext cx="82467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93" name="Straight Arrow Connector 92">
            <a:extLst>
              <a:ext uri="{FF2B5EF4-FFF2-40B4-BE49-F238E27FC236}">
                <a16:creationId xmlns:a16="http://schemas.microsoft.com/office/drawing/2014/main" id="{3DC051E4-CE63-A58F-8064-7ADD18D81E0F}"/>
              </a:ext>
            </a:extLst>
          </p:cNvPr>
          <p:cNvCxnSpPr>
            <a:cxnSpLocks/>
          </p:cNvCxnSpPr>
          <p:nvPr/>
        </p:nvCxnSpPr>
        <p:spPr>
          <a:xfrm>
            <a:off x="7930270" y="5604950"/>
            <a:ext cx="82467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94" name="TextBox 9">
            <a:extLst>
              <a:ext uri="{FF2B5EF4-FFF2-40B4-BE49-F238E27FC236}">
                <a16:creationId xmlns:a16="http://schemas.microsoft.com/office/drawing/2014/main" id="{B34F687C-C97E-3C1E-2239-DE9531FC4E32}"/>
              </a:ext>
            </a:extLst>
          </p:cNvPr>
          <p:cNvSpPr txBox="1"/>
          <p:nvPr/>
        </p:nvSpPr>
        <p:spPr>
          <a:xfrm>
            <a:off x="8319575" y="2708140"/>
            <a:ext cx="1116584"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Blog Posts</a:t>
            </a:r>
          </a:p>
        </p:txBody>
      </p:sp>
      <p:sp>
        <p:nvSpPr>
          <p:cNvPr id="95" name="TextBox 9">
            <a:extLst>
              <a:ext uri="{FF2B5EF4-FFF2-40B4-BE49-F238E27FC236}">
                <a16:creationId xmlns:a16="http://schemas.microsoft.com/office/drawing/2014/main" id="{78085DAF-184B-7943-426F-ECAB787B959B}"/>
              </a:ext>
            </a:extLst>
          </p:cNvPr>
          <p:cNvSpPr txBox="1"/>
          <p:nvPr/>
        </p:nvSpPr>
        <p:spPr>
          <a:xfrm>
            <a:off x="8342609" y="5329433"/>
            <a:ext cx="1116584"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Newsletter</a:t>
            </a:r>
          </a:p>
        </p:txBody>
      </p:sp>
      <p:cxnSp>
        <p:nvCxnSpPr>
          <p:cNvPr id="96" name="Straight Arrow Connector 95">
            <a:extLst>
              <a:ext uri="{FF2B5EF4-FFF2-40B4-BE49-F238E27FC236}">
                <a16:creationId xmlns:a16="http://schemas.microsoft.com/office/drawing/2014/main" id="{D659E159-D6BB-EF18-E5F5-A1664F2ACDA3}"/>
              </a:ext>
            </a:extLst>
          </p:cNvPr>
          <p:cNvCxnSpPr>
            <a:cxnSpLocks/>
          </p:cNvCxnSpPr>
          <p:nvPr/>
        </p:nvCxnSpPr>
        <p:spPr>
          <a:xfrm>
            <a:off x="10255717" y="2305025"/>
            <a:ext cx="17658" cy="3299925"/>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97" name="Straight Arrow Connector 96">
            <a:extLst>
              <a:ext uri="{FF2B5EF4-FFF2-40B4-BE49-F238E27FC236}">
                <a16:creationId xmlns:a16="http://schemas.microsoft.com/office/drawing/2014/main" id="{BA13616D-D4DB-969A-DC54-CE1837DCC404}"/>
              </a:ext>
            </a:extLst>
          </p:cNvPr>
          <p:cNvCxnSpPr>
            <a:cxnSpLocks/>
          </p:cNvCxnSpPr>
          <p:nvPr/>
        </p:nvCxnSpPr>
        <p:spPr>
          <a:xfrm>
            <a:off x="10256661" y="3568389"/>
            <a:ext cx="82467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07" name="Straight Arrow Connector 106">
            <a:extLst>
              <a:ext uri="{FF2B5EF4-FFF2-40B4-BE49-F238E27FC236}">
                <a16:creationId xmlns:a16="http://schemas.microsoft.com/office/drawing/2014/main" id="{660E91A0-442C-0A7E-AA78-BCA6348507EA}"/>
              </a:ext>
            </a:extLst>
          </p:cNvPr>
          <p:cNvCxnSpPr>
            <a:cxnSpLocks/>
          </p:cNvCxnSpPr>
          <p:nvPr/>
        </p:nvCxnSpPr>
        <p:spPr>
          <a:xfrm>
            <a:off x="10264343" y="4288461"/>
            <a:ext cx="82467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08" name="Straight Arrow Connector 107">
            <a:extLst>
              <a:ext uri="{FF2B5EF4-FFF2-40B4-BE49-F238E27FC236}">
                <a16:creationId xmlns:a16="http://schemas.microsoft.com/office/drawing/2014/main" id="{833EFBB2-40FF-4FD4-2156-0C59E2C5E0F9}"/>
              </a:ext>
            </a:extLst>
          </p:cNvPr>
          <p:cNvCxnSpPr>
            <a:cxnSpLocks/>
          </p:cNvCxnSpPr>
          <p:nvPr/>
        </p:nvCxnSpPr>
        <p:spPr>
          <a:xfrm>
            <a:off x="10256661" y="5004960"/>
            <a:ext cx="82467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114" name="TextBox 9">
            <a:extLst>
              <a:ext uri="{FF2B5EF4-FFF2-40B4-BE49-F238E27FC236}">
                <a16:creationId xmlns:a16="http://schemas.microsoft.com/office/drawing/2014/main" id="{34ACA322-7077-3267-19BB-72AFCD4C41E4}"/>
              </a:ext>
            </a:extLst>
          </p:cNvPr>
          <p:cNvSpPr txBox="1"/>
          <p:nvPr/>
        </p:nvSpPr>
        <p:spPr>
          <a:xfrm>
            <a:off x="10665409" y="3347248"/>
            <a:ext cx="1116584" cy="546100"/>
          </a:xfrm>
          <a:prstGeom prst="rect">
            <a:avLst/>
          </a:prstGeom>
          <a:solidFill>
            <a:schemeClr val="accent1">
              <a:lumMod val="40000"/>
              <a:lumOff val="6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Survey Client</a:t>
            </a:r>
          </a:p>
        </p:txBody>
      </p:sp>
      <p:sp>
        <p:nvSpPr>
          <p:cNvPr id="118" name="TextBox 9">
            <a:extLst>
              <a:ext uri="{FF2B5EF4-FFF2-40B4-BE49-F238E27FC236}">
                <a16:creationId xmlns:a16="http://schemas.microsoft.com/office/drawing/2014/main" id="{C9683D61-86F5-64ED-0343-D633B671EF12}"/>
              </a:ext>
            </a:extLst>
          </p:cNvPr>
          <p:cNvSpPr txBox="1"/>
          <p:nvPr/>
        </p:nvSpPr>
        <p:spPr>
          <a:xfrm>
            <a:off x="10679487" y="3992940"/>
            <a:ext cx="1116584" cy="546100"/>
          </a:xfrm>
          <a:prstGeom prst="rect">
            <a:avLst/>
          </a:prstGeom>
          <a:solidFill>
            <a:schemeClr val="accent1">
              <a:lumMod val="40000"/>
              <a:lumOff val="6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Client Meeting</a:t>
            </a:r>
          </a:p>
        </p:txBody>
      </p:sp>
      <p:sp>
        <p:nvSpPr>
          <p:cNvPr id="122" name="TextBox 9">
            <a:extLst>
              <a:ext uri="{FF2B5EF4-FFF2-40B4-BE49-F238E27FC236}">
                <a16:creationId xmlns:a16="http://schemas.microsoft.com/office/drawing/2014/main" id="{AA2E41DC-669A-DE60-6FF8-35B06C1922F7}"/>
              </a:ext>
            </a:extLst>
          </p:cNvPr>
          <p:cNvSpPr txBox="1"/>
          <p:nvPr/>
        </p:nvSpPr>
        <p:spPr>
          <a:xfrm>
            <a:off x="10679487" y="4650412"/>
            <a:ext cx="1116584" cy="546100"/>
          </a:xfrm>
          <a:prstGeom prst="rect">
            <a:avLst/>
          </a:prstGeom>
          <a:solidFill>
            <a:schemeClr val="accent1">
              <a:lumMod val="40000"/>
              <a:lumOff val="6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Presentation</a:t>
            </a:r>
          </a:p>
        </p:txBody>
      </p:sp>
      <p:cxnSp>
        <p:nvCxnSpPr>
          <p:cNvPr id="123" name="Straight Arrow Connector 122">
            <a:extLst>
              <a:ext uri="{FF2B5EF4-FFF2-40B4-BE49-F238E27FC236}">
                <a16:creationId xmlns:a16="http://schemas.microsoft.com/office/drawing/2014/main" id="{C91300EE-6E92-1B33-7460-DF448DE31B18}"/>
              </a:ext>
            </a:extLst>
          </p:cNvPr>
          <p:cNvCxnSpPr>
            <a:cxnSpLocks/>
          </p:cNvCxnSpPr>
          <p:nvPr/>
        </p:nvCxnSpPr>
        <p:spPr>
          <a:xfrm>
            <a:off x="10253639" y="2981190"/>
            <a:ext cx="82467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24" name="Straight Arrow Connector 123">
            <a:extLst>
              <a:ext uri="{FF2B5EF4-FFF2-40B4-BE49-F238E27FC236}">
                <a16:creationId xmlns:a16="http://schemas.microsoft.com/office/drawing/2014/main" id="{FB19C0C3-A32B-8968-C8EC-FCC8A955DB33}"/>
              </a:ext>
            </a:extLst>
          </p:cNvPr>
          <p:cNvCxnSpPr>
            <a:cxnSpLocks/>
          </p:cNvCxnSpPr>
          <p:nvPr/>
        </p:nvCxnSpPr>
        <p:spPr>
          <a:xfrm>
            <a:off x="10267148" y="5604950"/>
            <a:ext cx="82467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125" name="TextBox 9">
            <a:extLst>
              <a:ext uri="{FF2B5EF4-FFF2-40B4-BE49-F238E27FC236}">
                <a16:creationId xmlns:a16="http://schemas.microsoft.com/office/drawing/2014/main" id="{E73AD190-D20E-39CC-5487-1165824086A9}"/>
              </a:ext>
            </a:extLst>
          </p:cNvPr>
          <p:cNvSpPr txBox="1"/>
          <p:nvPr/>
        </p:nvSpPr>
        <p:spPr>
          <a:xfrm>
            <a:off x="10656453" y="2708140"/>
            <a:ext cx="1116584" cy="546100"/>
          </a:xfrm>
          <a:prstGeom prst="rect">
            <a:avLst/>
          </a:prstGeom>
          <a:solidFill>
            <a:schemeClr val="accent1">
              <a:lumMod val="40000"/>
              <a:lumOff val="6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Survey Audience</a:t>
            </a:r>
          </a:p>
        </p:txBody>
      </p:sp>
      <p:sp>
        <p:nvSpPr>
          <p:cNvPr id="126" name="TextBox 9">
            <a:extLst>
              <a:ext uri="{FF2B5EF4-FFF2-40B4-BE49-F238E27FC236}">
                <a16:creationId xmlns:a16="http://schemas.microsoft.com/office/drawing/2014/main" id="{28CD0DF0-9623-E986-D755-35BE0AB86B98}"/>
              </a:ext>
            </a:extLst>
          </p:cNvPr>
          <p:cNvSpPr txBox="1"/>
          <p:nvPr/>
        </p:nvSpPr>
        <p:spPr>
          <a:xfrm>
            <a:off x="10679487" y="5329433"/>
            <a:ext cx="1116584" cy="546100"/>
          </a:xfrm>
          <a:prstGeom prst="rect">
            <a:avLst/>
          </a:prstGeom>
          <a:solidFill>
            <a:schemeClr val="accent1">
              <a:lumMod val="40000"/>
              <a:lumOff val="6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Debrief</a:t>
            </a:r>
          </a:p>
        </p:txBody>
      </p:sp>
      <p:sp>
        <p:nvSpPr>
          <p:cNvPr id="6" name="TextBox 5">
            <a:extLst>
              <a:ext uri="{FF2B5EF4-FFF2-40B4-BE49-F238E27FC236}">
                <a16:creationId xmlns:a16="http://schemas.microsoft.com/office/drawing/2014/main" id="{FF94685E-0D9B-D502-EFE4-6F1E0A2646DE}"/>
              </a:ext>
            </a:extLst>
          </p:cNvPr>
          <p:cNvSpPr txBox="1"/>
          <p:nvPr/>
        </p:nvSpPr>
        <p:spPr>
          <a:xfrm>
            <a:off x="2610828" y="2105275"/>
            <a:ext cx="1805809" cy="4572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Media Planning</a:t>
            </a:r>
          </a:p>
        </p:txBody>
      </p:sp>
      <p:sp>
        <p:nvSpPr>
          <p:cNvPr id="7" name="TextBox 6">
            <a:extLst>
              <a:ext uri="{FF2B5EF4-FFF2-40B4-BE49-F238E27FC236}">
                <a16:creationId xmlns:a16="http://schemas.microsoft.com/office/drawing/2014/main" id="{9A8F73D9-7A44-9314-58FB-59012B8390A5}"/>
              </a:ext>
            </a:extLst>
          </p:cNvPr>
          <p:cNvSpPr txBox="1"/>
          <p:nvPr/>
        </p:nvSpPr>
        <p:spPr>
          <a:xfrm>
            <a:off x="5138067" y="2123278"/>
            <a:ext cx="1784345" cy="4572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Social Media</a:t>
            </a:r>
          </a:p>
        </p:txBody>
      </p:sp>
      <p:sp>
        <p:nvSpPr>
          <p:cNvPr id="8" name="TextBox 7">
            <a:extLst>
              <a:ext uri="{FF2B5EF4-FFF2-40B4-BE49-F238E27FC236}">
                <a16:creationId xmlns:a16="http://schemas.microsoft.com/office/drawing/2014/main" id="{EAF24A49-2A68-DE24-B511-18AAED86C384}"/>
              </a:ext>
            </a:extLst>
          </p:cNvPr>
          <p:cNvSpPr txBox="1"/>
          <p:nvPr/>
        </p:nvSpPr>
        <p:spPr>
          <a:xfrm>
            <a:off x="7669234" y="2108073"/>
            <a:ext cx="1784345" cy="4572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Content Creation</a:t>
            </a:r>
          </a:p>
        </p:txBody>
      </p:sp>
      <p:sp>
        <p:nvSpPr>
          <p:cNvPr id="4" name="TextBox 3">
            <a:extLst>
              <a:ext uri="{FF2B5EF4-FFF2-40B4-BE49-F238E27FC236}">
                <a16:creationId xmlns:a16="http://schemas.microsoft.com/office/drawing/2014/main" id="{17741FB9-72BD-F2ED-D5CD-0B371659B218}"/>
              </a:ext>
            </a:extLst>
          </p:cNvPr>
          <p:cNvSpPr txBox="1"/>
          <p:nvPr/>
        </p:nvSpPr>
        <p:spPr>
          <a:xfrm>
            <a:off x="10009632" y="2079499"/>
            <a:ext cx="1784345" cy="457200"/>
          </a:xfrm>
          <a:prstGeom prst="rect">
            <a:avLst/>
          </a:prstGeom>
          <a:solidFill>
            <a:schemeClr val="accent1">
              <a:lumMod val="40000"/>
              <a:lumOff val="6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Reporting</a:t>
            </a:r>
          </a:p>
        </p:txBody>
      </p:sp>
      <p:sp>
        <p:nvSpPr>
          <p:cNvPr id="127" name="Arrow: Down 126">
            <a:extLst>
              <a:ext uri="{FF2B5EF4-FFF2-40B4-BE49-F238E27FC236}">
                <a16:creationId xmlns:a16="http://schemas.microsoft.com/office/drawing/2014/main" id="{577DC6BC-9736-F232-3C62-72525C4E7F0C}"/>
              </a:ext>
            </a:extLst>
          </p:cNvPr>
          <p:cNvSpPr/>
          <p:nvPr/>
        </p:nvSpPr>
        <p:spPr>
          <a:xfrm>
            <a:off x="5940643" y="822790"/>
            <a:ext cx="304800" cy="384048"/>
          </a:xfrm>
          <a:prstGeom prst="downArrow">
            <a:avLst/>
          </a:prstGeom>
          <a:solidFill>
            <a:schemeClr val="accent5">
              <a:lumMod val="40000"/>
              <a:lumOff val="60000"/>
            </a:schemeClr>
          </a:solidFill>
          <a:ln>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0437845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Social Media</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 y="6477000"/>
            <a:ext cx="1177058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MARKETING CAMPAIGN WORK BREAKDOWN STRUCTURE – </a:t>
            </a:r>
            <a:r>
              <a:rPr lang="en-US" dirty="0">
                <a:solidFill>
                  <a:schemeClr val="accent6">
                    <a:lumMod val="60000"/>
                    <a:lumOff val="40000"/>
                  </a:schemeClr>
                </a:solidFill>
                <a:latin typeface="Century Gothic" panose="020B0502020202020204" pitchFamily="34" charset="0"/>
                <a:ea typeface="Arial" charset="0"/>
                <a:cs typeface="Arial" charset="0"/>
              </a:rPr>
              <a:t>ACTIVITY 3,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MARKETING CAMPAIGN PROJECT BETA</a:t>
            </a:r>
          </a:p>
        </p:txBody>
      </p:sp>
      <p:sp>
        <p:nvSpPr>
          <p:cNvPr id="2" name="TextBox 8">
            <a:extLst>
              <a:ext uri="{FF2B5EF4-FFF2-40B4-BE49-F238E27FC236}">
                <a16:creationId xmlns:a16="http://schemas.microsoft.com/office/drawing/2014/main" id="{0697DF9F-8A50-0381-0519-D982E90CAAD5}"/>
              </a:ext>
            </a:extLst>
          </p:cNvPr>
          <p:cNvSpPr txBox="1"/>
          <p:nvPr/>
        </p:nvSpPr>
        <p:spPr>
          <a:xfrm>
            <a:off x="732066"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Create Social Media Accounts</a:t>
            </a:r>
          </a:p>
        </p:txBody>
      </p:sp>
      <p:sp>
        <p:nvSpPr>
          <p:cNvPr id="6" name="TextBox 5">
            <a:extLst>
              <a:ext uri="{FF2B5EF4-FFF2-40B4-BE49-F238E27FC236}">
                <a16:creationId xmlns:a16="http://schemas.microsoft.com/office/drawing/2014/main" id="{BE24FFCE-B3C9-7FEA-FEFD-0FC3BF74B1CA}"/>
              </a:ext>
            </a:extLst>
          </p:cNvPr>
          <p:cNvSpPr txBox="1"/>
          <p:nvPr/>
        </p:nvSpPr>
        <p:spPr>
          <a:xfrm>
            <a:off x="732066"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44766C1B-D56C-0CFD-2234-D6FB874D1578}"/>
              </a:ext>
            </a:extLst>
          </p:cNvPr>
          <p:cNvSpPr txBox="1"/>
          <p:nvPr/>
        </p:nvSpPr>
        <p:spPr>
          <a:xfrm>
            <a:off x="2816783"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Manage Social Media Accounts</a:t>
            </a:r>
          </a:p>
        </p:txBody>
      </p:sp>
      <p:sp>
        <p:nvSpPr>
          <p:cNvPr id="8" name="TextBox 7">
            <a:extLst>
              <a:ext uri="{FF2B5EF4-FFF2-40B4-BE49-F238E27FC236}">
                <a16:creationId xmlns:a16="http://schemas.microsoft.com/office/drawing/2014/main" id="{259E70DB-F722-AA43-0019-7583221054B9}"/>
              </a:ext>
            </a:extLst>
          </p:cNvPr>
          <p:cNvSpPr txBox="1"/>
          <p:nvPr/>
        </p:nvSpPr>
        <p:spPr>
          <a:xfrm>
            <a:off x="2816783"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9" name="TextBox 8">
            <a:extLst>
              <a:ext uri="{FF2B5EF4-FFF2-40B4-BE49-F238E27FC236}">
                <a16:creationId xmlns:a16="http://schemas.microsoft.com/office/drawing/2014/main" id="{13CD6D13-6C7A-393D-7FB0-E107837FBE1D}"/>
              </a:ext>
            </a:extLst>
          </p:cNvPr>
          <p:cNvSpPr txBox="1"/>
          <p:nvPr/>
        </p:nvSpPr>
        <p:spPr>
          <a:xfrm>
            <a:off x="4901500"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Develop Content</a:t>
            </a:r>
          </a:p>
        </p:txBody>
      </p:sp>
      <p:sp>
        <p:nvSpPr>
          <p:cNvPr id="10" name="TextBox 9">
            <a:extLst>
              <a:ext uri="{FF2B5EF4-FFF2-40B4-BE49-F238E27FC236}">
                <a16:creationId xmlns:a16="http://schemas.microsoft.com/office/drawing/2014/main" id="{4D80F9AD-6CFC-295A-481F-CC91C7F18EA0}"/>
              </a:ext>
            </a:extLst>
          </p:cNvPr>
          <p:cNvSpPr txBox="1"/>
          <p:nvPr/>
        </p:nvSpPr>
        <p:spPr>
          <a:xfrm>
            <a:off x="4901500"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11" name="TextBox 10">
            <a:extLst>
              <a:ext uri="{FF2B5EF4-FFF2-40B4-BE49-F238E27FC236}">
                <a16:creationId xmlns:a16="http://schemas.microsoft.com/office/drawing/2014/main" id="{4430CABF-6C88-0CDE-2635-60629B619932}"/>
              </a:ext>
            </a:extLst>
          </p:cNvPr>
          <p:cNvSpPr txBox="1"/>
          <p:nvPr/>
        </p:nvSpPr>
        <p:spPr>
          <a:xfrm>
            <a:off x="6939157"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Engage Followers</a:t>
            </a:r>
          </a:p>
        </p:txBody>
      </p:sp>
      <p:sp>
        <p:nvSpPr>
          <p:cNvPr id="12" name="TextBox 11">
            <a:extLst>
              <a:ext uri="{FF2B5EF4-FFF2-40B4-BE49-F238E27FC236}">
                <a16:creationId xmlns:a16="http://schemas.microsoft.com/office/drawing/2014/main" id="{AA9A968D-F09A-8229-28CC-5CCD505A0F16}"/>
              </a:ext>
            </a:extLst>
          </p:cNvPr>
          <p:cNvSpPr txBox="1"/>
          <p:nvPr/>
        </p:nvSpPr>
        <p:spPr>
          <a:xfrm>
            <a:off x="6939157"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13" name="TextBox 12">
            <a:extLst>
              <a:ext uri="{FF2B5EF4-FFF2-40B4-BE49-F238E27FC236}">
                <a16:creationId xmlns:a16="http://schemas.microsoft.com/office/drawing/2014/main" id="{11C247E3-4398-3116-A205-75DF8EA1BA23}"/>
              </a:ext>
            </a:extLst>
          </p:cNvPr>
          <p:cNvSpPr txBox="1"/>
          <p:nvPr/>
        </p:nvSpPr>
        <p:spPr>
          <a:xfrm>
            <a:off x="9016615"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Engage Influencers</a:t>
            </a:r>
          </a:p>
        </p:txBody>
      </p:sp>
      <p:sp>
        <p:nvSpPr>
          <p:cNvPr id="14" name="TextBox 13">
            <a:extLst>
              <a:ext uri="{FF2B5EF4-FFF2-40B4-BE49-F238E27FC236}">
                <a16:creationId xmlns:a16="http://schemas.microsoft.com/office/drawing/2014/main" id="{4A402DD7-CCD0-66B8-F1B2-43ECFB82BA6F}"/>
              </a:ext>
            </a:extLst>
          </p:cNvPr>
          <p:cNvSpPr txBox="1"/>
          <p:nvPr/>
        </p:nvSpPr>
        <p:spPr>
          <a:xfrm>
            <a:off x="9016615" y="2628760"/>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4024453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Content Creation</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08073" y="6477000"/>
            <a:ext cx="1187865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MARKETING CAMPAIGN WORK BREAKDOWN STRUCTURE – </a:t>
            </a:r>
            <a:r>
              <a:rPr lang="en-US" dirty="0">
                <a:solidFill>
                  <a:schemeClr val="accent2">
                    <a:lumMod val="60000"/>
                    <a:lumOff val="40000"/>
                  </a:schemeClr>
                </a:solidFill>
                <a:latin typeface="Century Gothic" panose="020B0502020202020204" pitchFamily="34" charset="0"/>
                <a:ea typeface="Arial" charset="0"/>
                <a:cs typeface="Arial" charset="0"/>
              </a:rPr>
              <a:t>ACTIVITY 4</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MARKETING CAMPAIGN PROJECT BETA</a:t>
            </a:r>
          </a:p>
        </p:txBody>
      </p:sp>
      <p:sp>
        <p:nvSpPr>
          <p:cNvPr id="17" name="TextBox 16">
            <a:extLst>
              <a:ext uri="{FF2B5EF4-FFF2-40B4-BE49-F238E27FC236}">
                <a16:creationId xmlns:a16="http://schemas.microsoft.com/office/drawing/2014/main" id="{9B89C9C9-92FF-4BF2-1CB4-E36F70F4383F}"/>
              </a:ext>
            </a:extLst>
          </p:cNvPr>
          <p:cNvSpPr txBox="1"/>
          <p:nvPr/>
        </p:nvSpPr>
        <p:spPr>
          <a:xfrm>
            <a:off x="120509" y="1800183"/>
            <a:ext cx="11918310" cy="1015663"/>
          </a:xfrm>
          <a:prstGeom prst="rect">
            <a:avLst/>
          </a:prstGeom>
          <a:noFill/>
        </p:spPr>
        <p:txBody>
          <a:bodyPr wrap="square" rtlCol="0">
            <a:spAutoFit/>
          </a:bodyPr>
          <a:lstStyle/>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r>
              <a:rPr lang="en-US" sz="12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22314593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Content Creation</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 y="6477000"/>
            <a:ext cx="1177058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MARKETING CAMPAIGN WORK BREAKDOWN STRUCTURE – </a:t>
            </a:r>
            <a:r>
              <a:rPr lang="en-US" dirty="0">
                <a:solidFill>
                  <a:schemeClr val="accent2">
                    <a:lumMod val="60000"/>
                    <a:lumOff val="40000"/>
                  </a:schemeClr>
                </a:solidFill>
                <a:latin typeface="Century Gothic" panose="020B0502020202020204" pitchFamily="34" charset="0"/>
                <a:ea typeface="Arial" charset="0"/>
                <a:cs typeface="Arial" charset="0"/>
              </a:rPr>
              <a:t>ACTIVITY 4,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MARKETING CAMPAIGN PROJECT BETA</a:t>
            </a:r>
          </a:p>
        </p:txBody>
      </p:sp>
      <p:sp>
        <p:nvSpPr>
          <p:cNvPr id="2" name="TextBox 8">
            <a:extLst>
              <a:ext uri="{FF2B5EF4-FFF2-40B4-BE49-F238E27FC236}">
                <a16:creationId xmlns:a16="http://schemas.microsoft.com/office/drawing/2014/main" id="{BF132569-424F-613D-22E7-ACDEB43D3D51}"/>
              </a:ext>
            </a:extLst>
          </p:cNvPr>
          <p:cNvSpPr txBox="1"/>
          <p:nvPr/>
        </p:nvSpPr>
        <p:spPr>
          <a:xfrm>
            <a:off x="732066" y="1691142"/>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4.1 Blog Posts</a:t>
            </a:r>
          </a:p>
        </p:txBody>
      </p:sp>
      <p:sp>
        <p:nvSpPr>
          <p:cNvPr id="6" name="TextBox 5">
            <a:extLst>
              <a:ext uri="{FF2B5EF4-FFF2-40B4-BE49-F238E27FC236}">
                <a16:creationId xmlns:a16="http://schemas.microsoft.com/office/drawing/2014/main" id="{6EA09C95-D82D-CE2A-213E-2E64222475A8}"/>
              </a:ext>
            </a:extLst>
          </p:cNvPr>
          <p:cNvSpPr txBox="1"/>
          <p:nvPr/>
        </p:nvSpPr>
        <p:spPr>
          <a:xfrm>
            <a:off x="732066"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11863227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Content Creation</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 y="6477000"/>
            <a:ext cx="1177058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MARKETING CAMPAIGN WORK BREAKDOWN STRUCTURE – </a:t>
            </a:r>
            <a:r>
              <a:rPr lang="en-US" dirty="0">
                <a:solidFill>
                  <a:schemeClr val="accent2">
                    <a:lumMod val="60000"/>
                    <a:lumOff val="40000"/>
                  </a:schemeClr>
                </a:solidFill>
                <a:latin typeface="Century Gothic" panose="020B0502020202020204" pitchFamily="34" charset="0"/>
                <a:ea typeface="Arial" charset="0"/>
                <a:cs typeface="Arial" charset="0"/>
              </a:rPr>
              <a:t>ACTIVITY 4,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MARKETING CAMPAIGN PROJECT BETA</a:t>
            </a:r>
          </a:p>
        </p:txBody>
      </p:sp>
      <p:sp>
        <p:nvSpPr>
          <p:cNvPr id="2" name="TextBox 8">
            <a:extLst>
              <a:ext uri="{FF2B5EF4-FFF2-40B4-BE49-F238E27FC236}">
                <a16:creationId xmlns:a16="http://schemas.microsoft.com/office/drawing/2014/main" id="{BF132569-424F-613D-22E7-ACDEB43D3D51}"/>
              </a:ext>
            </a:extLst>
          </p:cNvPr>
          <p:cNvSpPr txBox="1"/>
          <p:nvPr/>
        </p:nvSpPr>
        <p:spPr>
          <a:xfrm>
            <a:off x="732066" y="1691142"/>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Blog Posts</a:t>
            </a:r>
          </a:p>
        </p:txBody>
      </p:sp>
      <p:sp>
        <p:nvSpPr>
          <p:cNvPr id="6" name="TextBox 5">
            <a:extLst>
              <a:ext uri="{FF2B5EF4-FFF2-40B4-BE49-F238E27FC236}">
                <a16:creationId xmlns:a16="http://schemas.microsoft.com/office/drawing/2014/main" id="{6EA09C95-D82D-CE2A-213E-2E64222475A8}"/>
              </a:ext>
            </a:extLst>
          </p:cNvPr>
          <p:cNvSpPr txBox="1"/>
          <p:nvPr/>
        </p:nvSpPr>
        <p:spPr>
          <a:xfrm>
            <a:off x="732066"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FEE554BC-00CE-AFFB-0FA9-988D0B419A1E}"/>
              </a:ext>
            </a:extLst>
          </p:cNvPr>
          <p:cNvSpPr txBox="1"/>
          <p:nvPr/>
        </p:nvSpPr>
        <p:spPr>
          <a:xfrm>
            <a:off x="2816783" y="1691142"/>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Infographics</a:t>
            </a:r>
          </a:p>
        </p:txBody>
      </p:sp>
      <p:sp>
        <p:nvSpPr>
          <p:cNvPr id="8" name="TextBox 7">
            <a:extLst>
              <a:ext uri="{FF2B5EF4-FFF2-40B4-BE49-F238E27FC236}">
                <a16:creationId xmlns:a16="http://schemas.microsoft.com/office/drawing/2014/main" id="{6D5A1A43-DCB3-4228-16EE-AB3A47C59DD5}"/>
              </a:ext>
            </a:extLst>
          </p:cNvPr>
          <p:cNvSpPr txBox="1"/>
          <p:nvPr/>
        </p:nvSpPr>
        <p:spPr>
          <a:xfrm>
            <a:off x="2816783"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29232498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Content Creation</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 y="6477000"/>
            <a:ext cx="1177058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MARKETING CAMPAIGN WORK BREAKDOWN STRUCTURE – </a:t>
            </a:r>
            <a:r>
              <a:rPr lang="en-US" dirty="0">
                <a:solidFill>
                  <a:schemeClr val="accent2">
                    <a:lumMod val="60000"/>
                    <a:lumOff val="40000"/>
                  </a:schemeClr>
                </a:solidFill>
                <a:latin typeface="Century Gothic" panose="020B0502020202020204" pitchFamily="34" charset="0"/>
                <a:ea typeface="Arial" charset="0"/>
                <a:cs typeface="Arial" charset="0"/>
              </a:rPr>
              <a:t>ACTIVITY 4,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MARKETING CAMPAIGN PROJECT BETA</a:t>
            </a:r>
          </a:p>
        </p:txBody>
      </p:sp>
      <p:sp>
        <p:nvSpPr>
          <p:cNvPr id="2" name="TextBox 8">
            <a:extLst>
              <a:ext uri="{FF2B5EF4-FFF2-40B4-BE49-F238E27FC236}">
                <a16:creationId xmlns:a16="http://schemas.microsoft.com/office/drawing/2014/main" id="{BF132569-424F-613D-22E7-ACDEB43D3D51}"/>
              </a:ext>
            </a:extLst>
          </p:cNvPr>
          <p:cNvSpPr txBox="1"/>
          <p:nvPr/>
        </p:nvSpPr>
        <p:spPr>
          <a:xfrm>
            <a:off x="732066" y="1691142"/>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Blog Posts</a:t>
            </a:r>
          </a:p>
        </p:txBody>
      </p:sp>
      <p:sp>
        <p:nvSpPr>
          <p:cNvPr id="6" name="TextBox 5">
            <a:extLst>
              <a:ext uri="{FF2B5EF4-FFF2-40B4-BE49-F238E27FC236}">
                <a16:creationId xmlns:a16="http://schemas.microsoft.com/office/drawing/2014/main" id="{6EA09C95-D82D-CE2A-213E-2E64222475A8}"/>
              </a:ext>
            </a:extLst>
          </p:cNvPr>
          <p:cNvSpPr txBox="1"/>
          <p:nvPr/>
        </p:nvSpPr>
        <p:spPr>
          <a:xfrm>
            <a:off x="732066"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FEE554BC-00CE-AFFB-0FA9-988D0B419A1E}"/>
              </a:ext>
            </a:extLst>
          </p:cNvPr>
          <p:cNvSpPr txBox="1"/>
          <p:nvPr/>
        </p:nvSpPr>
        <p:spPr>
          <a:xfrm>
            <a:off x="2816783" y="1691142"/>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Infographics</a:t>
            </a:r>
          </a:p>
        </p:txBody>
      </p:sp>
      <p:sp>
        <p:nvSpPr>
          <p:cNvPr id="8" name="TextBox 7">
            <a:extLst>
              <a:ext uri="{FF2B5EF4-FFF2-40B4-BE49-F238E27FC236}">
                <a16:creationId xmlns:a16="http://schemas.microsoft.com/office/drawing/2014/main" id="{6D5A1A43-DCB3-4228-16EE-AB3A47C59DD5}"/>
              </a:ext>
            </a:extLst>
          </p:cNvPr>
          <p:cNvSpPr txBox="1"/>
          <p:nvPr/>
        </p:nvSpPr>
        <p:spPr>
          <a:xfrm>
            <a:off x="2816783"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9" name="TextBox 8">
            <a:extLst>
              <a:ext uri="{FF2B5EF4-FFF2-40B4-BE49-F238E27FC236}">
                <a16:creationId xmlns:a16="http://schemas.microsoft.com/office/drawing/2014/main" id="{467345BD-9B4B-770E-EF89-3A93B10D6383}"/>
              </a:ext>
            </a:extLst>
          </p:cNvPr>
          <p:cNvSpPr txBox="1"/>
          <p:nvPr/>
        </p:nvSpPr>
        <p:spPr>
          <a:xfrm>
            <a:off x="4901500" y="1691142"/>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Videos</a:t>
            </a:r>
          </a:p>
        </p:txBody>
      </p:sp>
      <p:sp>
        <p:nvSpPr>
          <p:cNvPr id="10" name="TextBox 9">
            <a:extLst>
              <a:ext uri="{FF2B5EF4-FFF2-40B4-BE49-F238E27FC236}">
                <a16:creationId xmlns:a16="http://schemas.microsoft.com/office/drawing/2014/main" id="{CCCAE7F9-990F-DCF9-054B-717D6F96EC74}"/>
              </a:ext>
            </a:extLst>
          </p:cNvPr>
          <p:cNvSpPr txBox="1"/>
          <p:nvPr/>
        </p:nvSpPr>
        <p:spPr>
          <a:xfrm>
            <a:off x="4901500"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41254866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Content Creation</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 y="6477000"/>
            <a:ext cx="1177058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MARKETING CAMPAIGN WORK BREAKDOWN STRUCTURE – </a:t>
            </a:r>
            <a:r>
              <a:rPr lang="en-US" dirty="0">
                <a:solidFill>
                  <a:schemeClr val="accent2">
                    <a:lumMod val="60000"/>
                    <a:lumOff val="40000"/>
                  </a:schemeClr>
                </a:solidFill>
                <a:latin typeface="Century Gothic" panose="020B0502020202020204" pitchFamily="34" charset="0"/>
                <a:ea typeface="Arial" charset="0"/>
                <a:cs typeface="Arial" charset="0"/>
              </a:rPr>
              <a:t>ACTIVITY 4,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MARKETING CAMPAIGN PROJECT BETA</a:t>
            </a:r>
          </a:p>
        </p:txBody>
      </p:sp>
      <p:sp>
        <p:nvSpPr>
          <p:cNvPr id="2" name="TextBox 8">
            <a:extLst>
              <a:ext uri="{FF2B5EF4-FFF2-40B4-BE49-F238E27FC236}">
                <a16:creationId xmlns:a16="http://schemas.microsoft.com/office/drawing/2014/main" id="{BF132569-424F-613D-22E7-ACDEB43D3D51}"/>
              </a:ext>
            </a:extLst>
          </p:cNvPr>
          <p:cNvSpPr txBox="1"/>
          <p:nvPr/>
        </p:nvSpPr>
        <p:spPr>
          <a:xfrm>
            <a:off x="732066" y="1691142"/>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Blog Posts</a:t>
            </a:r>
          </a:p>
        </p:txBody>
      </p:sp>
      <p:sp>
        <p:nvSpPr>
          <p:cNvPr id="6" name="TextBox 5">
            <a:extLst>
              <a:ext uri="{FF2B5EF4-FFF2-40B4-BE49-F238E27FC236}">
                <a16:creationId xmlns:a16="http://schemas.microsoft.com/office/drawing/2014/main" id="{6EA09C95-D82D-CE2A-213E-2E64222475A8}"/>
              </a:ext>
            </a:extLst>
          </p:cNvPr>
          <p:cNvSpPr txBox="1"/>
          <p:nvPr/>
        </p:nvSpPr>
        <p:spPr>
          <a:xfrm>
            <a:off x="732066"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FEE554BC-00CE-AFFB-0FA9-988D0B419A1E}"/>
              </a:ext>
            </a:extLst>
          </p:cNvPr>
          <p:cNvSpPr txBox="1"/>
          <p:nvPr/>
        </p:nvSpPr>
        <p:spPr>
          <a:xfrm>
            <a:off x="2816783" y="1691142"/>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Infographics</a:t>
            </a:r>
          </a:p>
        </p:txBody>
      </p:sp>
      <p:sp>
        <p:nvSpPr>
          <p:cNvPr id="8" name="TextBox 7">
            <a:extLst>
              <a:ext uri="{FF2B5EF4-FFF2-40B4-BE49-F238E27FC236}">
                <a16:creationId xmlns:a16="http://schemas.microsoft.com/office/drawing/2014/main" id="{6D5A1A43-DCB3-4228-16EE-AB3A47C59DD5}"/>
              </a:ext>
            </a:extLst>
          </p:cNvPr>
          <p:cNvSpPr txBox="1"/>
          <p:nvPr/>
        </p:nvSpPr>
        <p:spPr>
          <a:xfrm>
            <a:off x="2816783"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9" name="TextBox 8">
            <a:extLst>
              <a:ext uri="{FF2B5EF4-FFF2-40B4-BE49-F238E27FC236}">
                <a16:creationId xmlns:a16="http://schemas.microsoft.com/office/drawing/2014/main" id="{467345BD-9B4B-770E-EF89-3A93B10D6383}"/>
              </a:ext>
            </a:extLst>
          </p:cNvPr>
          <p:cNvSpPr txBox="1"/>
          <p:nvPr/>
        </p:nvSpPr>
        <p:spPr>
          <a:xfrm>
            <a:off x="4901500" y="1691142"/>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Videos</a:t>
            </a:r>
          </a:p>
        </p:txBody>
      </p:sp>
      <p:sp>
        <p:nvSpPr>
          <p:cNvPr id="10" name="TextBox 9">
            <a:extLst>
              <a:ext uri="{FF2B5EF4-FFF2-40B4-BE49-F238E27FC236}">
                <a16:creationId xmlns:a16="http://schemas.microsoft.com/office/drawing/2014/main" id="{CCCAE7F9-990F-DCF9-054B-717D6F96EC74}"/>
              </a:ext>
            </a:extLst>
          </p:cNvPr>
          <p:cNvSpPr txBox="1"/>
          <p:nvPr/>
        </p:nvSpPr>
        <p:spPr>
          <a:xfrm>
            <a:off x="4901500"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11" name="TextBox 10">
            <a:extLst>
              <a:ext uri="{FF2B5EF4-FFF2-40B4-BE49-F238E27FC236}">
                <a16:creationId xmlns:a16="http://schemas.microsoft.com/office/drawing/2014/main" id="{75535FC6-3A64-A0CA-F837-95AFEE8D7DFB}"/>
              </a:ext>
            </a:extLst>
          </p:cNvPr>
          <p:cNvSpPr txBox="1"/>
          <p:nvPr/>
        </p:nvSpPr>
        <p:spPr>
          <a:xfrm>
            <a:off x="6939157" y="1691142"/>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Email Marketing</a:t>
            </a:r>
          </a:p>
        </p:txBody>
      </p:sp>
      <p:sp>
        <p:nvSpPr>
          <p:cNvPr id="12" name="TextBox 11">
            <a:extLst>
              <a:ext uri="{FF2B5EF4-FFF2-40B4-BE49-F238E27FC236}">
                <a16:creationId xmlns:a16="http://schemas.microsoft.com/office/drawing/2014/main" id="{888EF369-1E2B-9BC6-492A-4C9D5F4E3375}"/>
              </a:ext>
            </a:extLst>
          </p:cNvPr>
          <p:cNvSpPr txBox="1"/>
          <p:nvPr/>
        </p:nvSpPr>
        <p:spPr>
          <a:xfrm>
            <a:off x="6939157"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28568735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Content Creation</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 y="6477000"/>
            <a:ext cx="1177058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MARKETING CAMPAIGN WORK BREAKDOWN STRUCTURE – </a:t>
            </a:r>
            <a:r>
              <a:rPr lang="en-US" dirty="0">
                <a:solidFill>
                  <a:schemeClr val="accent2">
                    <a:lumMod val="60000"/>
                    <a:lumOff val="40000"/>
                  </a:schemeClr>
                </a:solidFill>
                <a:latin typeface="Century Gothic" panose="020B0502020202020204" pitchFamily="34" charset="0"/>
                <a:ea typeface="Arial" charset="0"/>
                <a:cs typeface="Arial" charset="0"/>
              </a:rPr>
              <a:t>ACTIVITY 4,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MARKETING CAMPAIGN PROJECT BETA</a:t>
            </a:r>
          </a:p>
        </p:txBody>
      </p:sp>
      <p:sp>
        <p:nvSpPr>
          <p:cNvPr id="2" name="TextBox 8">
            <a:extLst>
              <a:ext uri="{FF2B5EF4-FFF2-40B4-BE49-F238E27FC236}">
                <a16:creationId xmlns:a16="http://schemas.microsoft.com/office/drawing/2014/main" id="{BF132569-424F-613D-22E7-ACDEB43D3D51}"/>
              </a:ext>
            </a:extLst>
          </p:cNvPr>
          <p:cNvSpPr txBox="1"/>
          <p:nvPr/>
        </p:nvSpPr>
        <p:spPr>
          <a:xfrm>
            <a:off x="732066" y="1691142"/>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Blog Posts</a:t>
            </a:r>
          </a:p>
        </p:txBody>
      </p:sp>
      <p:sp>
        <p:nvSpPr>
          <p:cNvPr id="6" name="TextBox 5">
            <a:extLst>
              <a:ext uri="{FF2B5EF4-FFF2-40B4-BE49-F238E27FC236}">
                <a16:creationId xmlns:a16="http://schemas.microsoft.com/office/drawing/2014/main" id="{6EA09C95-D82D-CE2A-213E-2E64222475A8}"/>
              </a:ext>
            </a:extLst>
          </p:cNvPr>
          <p:cNvSpPr txBox="1"/>
          <p:nvPr/>
        </p:nvSpPr>
        <p:spPr>
          <a:xfrm>
            <a:off x="732066"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FEE554BC-00CE-AFFB-0FA9-988D0B419A1E}"/>
              </a:ext>
            </a:extLst>
          </p:cNvPr>
          <p:cNvSpPr txBox="1"/>
          <p:nvPr/>
        </p:nvSpPr>
        <p:spPr>
          <a:xfrm>
            <a:off x="2816783" y="1691142"/>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Infographics</a:t>
            </a:r>
          </a:p>
        </p:txBody>
      </p:sp>
      <p:sp>
        <p:nvSpPr>
          <p:cNvPr id="8" name="TextBox 7">
            <a:extLst>
              <a:ext uri="{FF2B5EF4-FFF2-40B4-BE49-F238E27FC236}">
                <a16:creationId xmlns:a16="http://schemas.microsoft.com/office/drawing/2014/main" id="{6D5A1A43-DCB3-4228-16EE-AB3A47C59DD5}"/>
              </a:ext>
            </a:extLst>
          </p:cNvPr>
          <p:cNvSpPr txBox="1"/>
          <p:nvPr/>
        </p:nvSpPr>
        <p:spPr>
          <a:xfrm>
            <a:off x="2816783"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9" name="TextBox 8">
            <a:extLst>
              <a:ext uri="{FF2B5EF4-FFF2-40B4-BE49-F238E27FC236}">
                <a16:creationId xmlns:a16="http://schemas.microsoft.com/office/drawing/2014/main" id="{467345BD-9B4B-770E-EF89-3A93B10D6383}"/>
              </a:ext>
            </a:extLst>
          </p:cNvPr>
          <p:cNvSpPr txBox="1"/>
          <p:nvPr/>
        </p:nvSpPr>
        <p:spPr>
          <a:xfrm>
            <a:off x="4901500" y="1691142"/>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Videos</a:t>
            </a:r>
          </a:p>
        </p:txBody>
      </p:sp>
      <p:sp>
        <p:nvSpPr>
          <p:cNvPr id="10" name="TextBox 9">
            <a:extLst>
              <a:ext uri="{FF2B5EF4-FFF2-40B4-BE49-F238E27FC236}">
                <a16:creationId xmlns:a16="http://schemas.microsoft.com/office/drawing/2014/main" id="{CCCAE7F9-990F-DCF9-054B-717D6F96EC74}"/>
              </a:ext>
            </a:extLst>
          </p:cNvPr>
          <p:cNvSpPr txBox="1"/>
          <p:nvPr/>
        </p:nvSpPr>
        <p:spPr>
          <a:xfrm>
            <a:off x="4901500"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11" name="TextBox 10">
            <a:extLst>
              <a:ext uri="{FF2B5EF4-FFF2-40B4-BE49-F238E27FC236}">
                <a16:creationId xmlns:a16="http://schemas.microsoft.com/office/drawing/2014/main" id="{75535FC6-3A64-A0CA-F837-95AFEE8D7DFB}"/>
              </a:ext>
            </a:extLst>
          </p:cNvPr>
          <p:cNvSpPr txBox="1"/>
          <p:nvPr/>
        </p:nvSpPr>
        <p:spPr>
          <a:xfrm>
            <a:off x="6939157" y="1691142"/>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Email Marketing</a:t>
            </a:r>
          </a:p>
        </p:txBody>
      </p:sp>
      <p:sp>
        <p:nvSpPr>
          <p:cNvPr id="12" name="TextBox 11">
            <a:extLst>
              <a:ext uri="{FF2B5EF4-FFF2-40B4-BE49-F238E27FC236}">
                <a16:creationId xmlns:a16="http://schemas.microsoft.com/office/drawing/2014/main" id="{888EF369-1E2B-9BC6-492A-4C9D5F4E3375}"/>
              </a:ext>
            </a:extLst>
          </p:cNvPr>
          <p:cNvSpPr txBox="1"/>
          <p:nvPr/>
        </p:nvSpPr>
        <p:spPr>
          <a:xfrm>
            <a:off x="6939157"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13" name="TextBox 12">
            <a:extLst>
              <a:ext uri="{FF2B5EF4-FFF2-40B4-BE49-F238E27FC236}">
                <a16:creationId xmlns:a16="http://schemas.microsoft.com/office/drawing/2014/main" id="{90DF409E-1919-82A7-0336-2BD8C2AA585A}"/>
              </a:ext>
            </a:extLst>
          </p:cNvPr>
          <p:cNvSpPr txBox="1"/>
          <p:nvPr/>
        </p:nvSpPr>
        <p:spPr>
          <a:xfrm>
            <a:off x="9016615" y="1691142"/>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Newsletter</a:t>
            </a:r>
          </a:p>
        </p:txBody>
      </p:sp>
      <p:sp>
        <p:nvSpPr>
          <p:cNvPr id="14" name="TextBox 13">
            <a:extLst>
              <a:ext uri="{FF2B5EF4-FFF2-40B4-BE49-F238E27FC236}">
                <a16:creationId xmlns:a16="http://schemas.microsoft.com/office/drawing/2014/main" id="{5F5DB1D6-9353-156D-00B3-E8A9C224BCE6}"/>
              </a:ext>
            </a:extLst>
          </p:cNvPr>
          <p:cNvSpPr txBox="1"/>
          <p:nvPr/>
        </p:nvSpPr>
        <p:spPr>
          <a:xfrm>
            <a:off x="9016615" y="2628760"/>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29033291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1">
              <a:lumMod val="40000"/>
              <a:lumOff val="6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Reporting</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08073" y="6477000"/>
            <a:ext cx="1187865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MARKETING CAMPAIGN WORK BREAKDOWN STRUCTURE – </a:t>
            </a:r>
            <a:r>
              <a:rPr lang="en-US" dirty="0">
                <a:solidFill>
                  <a:schemeClr val="accent1">
                    <a:lumMod val="40000"/>
                    <a:lumOff val="60000"/>
                  </a:schemeClr>
                </a:solidFill>
                <a:latin typeface="Century Gothic" panose="020B0502020202020204" pitchFamily="34" charset="0"/>
                <a:ea typeface="Arial" charset="0"/>
                <a:cs typeface="Arial" charset="0"/>
              </a:rPr>
              <a:t>ACTIVITY 5</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MARKETING CAMPAIGN PROJECT BETA</a:t>
            </a:r>
          </a:p>
        </p:txBody>
      </p:sp>
      <p:sp>
        <p:nvSpPr>
          <p:cNvPr id="17" name="TextBox 16">
            <a:extLst>
              <a:ext uri="{FF2B5EF4-FFF2-40B4-BE49-F238E27FC236}">
                <a16:creationId xmlns:a16="http://schemas.microsoft.com/office/drawing/2014/main" id="{9B89C9C9-92FF-4BF2-1CB4-E36F70F4383F}"/>
              </a:ext>
            </a:extLst>
          </p:cNvPr>
          <p:cNvSpPr txBox="1"/>
          <p:nvPr/>
        </p:nvSpPr>
        <p:spPr>
          <a:xfrm>
            <a:off x="120509" y="1800183"/>
            <a:ext cx="11918310" cy="1015663"/>
          </a:xfrm>
          <a:prstGeom prst="rect">
            <a:avLst/>
          </a:prstGeom>
          <a:noFill/>
        </p:spPr>
        <p:txBody>
          <a:bodyPr wrap="square" rtlCol="0">
            <a:spAutoFit/>
          </a:bodyPr>
          <a:lstStyle/>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r>
              <a:rPr lang="en-US" sz="12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16649176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1">
              <a:lumMod val="40000"/>
              <a:lumOff val="6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Reporting</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08073" y="6477000"/>
            <a:ext cx="1187865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MARKETING CAMPAIGN WORK BREAKDOWN STRUCTURE – </a:t>
            </a:r>
            <a:r>
              <a:rPr lang="en-US" dirty="0">
                <a:solidFill>
                  <a:schemeClr val="accent1">
                    <a:lumMod val="40000"/>
                    <a:lumOff val="60000"/>
                  </a:schemeClr>
                </a:solidFill>
                <a:latin typeface="Century Gothic" panose="020B0502020202020204" pitchFamily="34" charset="0"/>
                <a:ea typeface="Arial" charset="0"/>
                <a:cs typeface="Arial" charset="0"/>
              </a:rPr>
              <a:t>ACTIVITY 5,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MARKETING CAMPAIGN PROJECT BETA</a:t>
            </a:r>
          </a:p>
        </p:txBody>
      </p:sp>
      <p:sp>
        <p:nvSpPr>
          <p:cNvPr id="2" name="TextBox 8">
            <a:extLst>
              <a:ext uri="{FF2B5EF4-FFF2-40B4-BE49-F238E27FC236}">
                <a16:creationId xmlns:a16="http://schemas.microsoft.com/office/drawing/2014/main" id="{DA3E435D-9C83-C701-F939-2724FBC17145}"/>
              </a:ext>
            </a:extLst>
          </p:cNvPr>
          <p:cNvSpPr txBox="1"/>
          <p:nvPr/>
        </p:nvSpPr>
        <p:spPr>
          <a:xfrm>
            <a:off x="732066" y="1691142"/>
            <a:ext cx="1813253" cy="546100"/>
          </a:xfrm>
          <a:prstGeom prst="rect">
            <a:avLst/>
          </a:prstGeom>
          <a:solidFill>
            <a:schemeClr val="accent1">
              <a:lumMod val="40000"/>
              <a:lumOff val="6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Survey Audience</a:t>
            </a:r>
          </a:p>
        </p:txBody>
      </p:sp>
      <p:sp>
        <p:nvSpPr>
          <p:cNvPr id="3" name="TextBox 2">
            <a:extLst>
              <a:ext uri="{FF2B5EF4-FFF2-40B4-BE49-F238E27FC236}">
                <a16:creationId xmlns:a16="http://schemas.microsoft.com/office/drawing/2014/main" id="{EF67740E-8F2D-8F19-3D1F-38233F1868D2}"/>
              </a:ext>
            </a:extLst>
          </p:cNvPr>
          <p:cNvSpPr txBox="1"/>
          <p:nvPr/>
        </p:nvSpPr>
        <p:spPr>
          <a:xfrm>
            <a:off x="732066"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32719762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1">
              <a:lumMod val="40000"/>
              <a:lumOff val="6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Reporting</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08073" y="6477000"/>
            <a:ext cx="1187865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MARKETING CAMPAIGN WORK BREAKDOWN STRUCTURE – </a:t>
            </a:r>
            <a:r>
              <a:rPr lang="en-US" dirty="0">
                <a:solidFill>
                  <a:schemeClr val="accent1">
                    <a:lumMod val="40000"/>
                    <a:lumOff val="60000"/>
                  </a:schemeClr>
                </a:solidFill>
                <a:latin typeface="Century Gothic" panose="020B0502020202020204" pitchFamily="34" charset="0"/>
                <a:ea typeface="Arial" charset="0"/>
                <a:cs typeface="Arial" charset="0"/>
              </a:rPr>
              <a:t>ACTIVITY 5,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MARKETING CAMPAIGN PROJECT BETA</a:t>
            </a:r>
          </a:p>
        </p:txBody>
      </p:sp>
      <p:sp>
        <p:nvSpPr>
          <p:cNvPr id="2" name="TextBox 8">
            <a:extLst>
              <a:ext uri="{FF2B5EF4-FFF2-40B4-BE49-F238E27FC236}">
                <a16:creationId xmlns:a16="http://schemas.microsoft.com/office/drawing/2014/main" id="{DA3E435D-9C83-C701-F939-2724FBC17145}"/>
              </a:ext>
            </a:extLst>
          </p:cNvPr>
          <p:cNvSpPr txBox="1"/>
          <p:nvPr/>
        </p:nvSpPr>
        <p:spPr>
          <a:xfrm>
            <a:off x="732066" y="1691142"/>
            <a:ext cx="1813253" cy="546100"/>
          </a:xfrm>
          <a:prstGeom prst="rect">
            <a:avLst/>
          </a:prstGeom>
          <a:solidFill>
            <a:schemeClr val="accent1">
              <a:lumMod val="40000"/>
              <a:lumOff val="6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Survey Audience</a:t>
            </a:r>
          </a:p>
        </p:txBody>
      </p:sp>
      <p:sp>
        <p:nvSpPr>
          <p:cNvPr id="3" name="TextBox 2">
            <a:extLst>
              <a:ext uri="{FF2B5EF4-FFF2-40B4-BE49-F238E27FC236}">
                <a16:creationId xmlns:a16="http://schemas.microsoft.com/office/drawing/2014/main" id="{EF67740E-8F2D-8F19-3D1F-38233F1868D2}"/>
              </a:ext>
            </a:extLst>
          </p:cNvPr>
          <p:cNvSpPr txBox="1"/>
          <p:nvPr/>
        </p:nvSpPr>
        <p:spPr>
          <a:xfrm>
            <a:off x="732066"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6" name="TextBox 8">
            <a:extLst>
              <a:ext uri="{FF2B5EF4-FFF2-40B4-BE49-F238E27FC236}">
                <a16:creationId xmlns:a16="http://schemas.microsoft.com/office/drawing/2014/main" id="{21B9EB44-4FCD-5234-26E7-C462B70ED7DD}"/>
              </a:ext>
            </a:extLst>
          </p:cNvPr>
          <p:cNvSpPr txBox="1"/>
          <p:nvPr/>
        </p:nvSpPr>
        <p:spPr>
          <a:xfrm>
            <a:off x="2816783" y="1691142"/>
            <a:ext cx="1813253" cy="546100"/>
          </a:xfrm>
          <a:prstGeom prst="rect">
            <a:avLst/>
          </a:prstGeom>
          <a:solidFill>
            <a:schemeClr val="accent1">
              <a:lumMod val="40000"/>
              <a:lumOff val="6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Survey Client</a:t>
            </a:r>
          </a:p>
        </p:txBody>
      </p:sp>
      <p:sp>
        <p:nvSpPr>
          <p:cNvPr id="7" name="TextBox 6">
            <a:extLst>
              <a:ext uri="{FF2B5EF4-FFF2-40B4-BE49-F238E27FC236}">
                <a16:creationId xmlns:a16="http://schemas.microsoft.com/office/drawing/2014/main" id="{3E45B63D-7D92-AA6E-A274-5C303C3ADBDA}"/>
              </a:ext>
            </a:extLst>
          </p:cNvPr>
          <p:cNvSpPr txBox="1"/>
          <p:nvPr/>
        </p:nvSpPr>
        <p:spPr>
          <a:xfrm>
            <a:off x="2816783"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38112592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Research</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811" y="6477000"/>
            <a:ext cx="117713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MARKETING CAMPAIGN WORK BREAKDOWN STRUCTURE – </a:t>
            </a:r>
            <a:r>
              <a:rPr lang="en-US" dirty="0">
                <a:solidFill>
                  <a:schemeClr val="accent5">
                    <a:lumMod val="60000"/>
                    <a:lumOff val="40000"/>
                  </a:schemeClr>
                </a:solidFill>
                <a:latin typeface="Century Gothic" panose="020B0502020202020204" pitchFamily="34" charset="0"/>
                <a:ea typeface="Arial" charset="0"/>
                <a:cs typeface="Arial" charset="0"/>
              </a:rPr>
              <a:t>ACTIVITY 1</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MARKETING CAMPAIGN PROJECT BETA</a:t>
            </a:r>
          </a:p>
        </p:txBody>
      </p:sp>
      <p:sp>
        <p:nvSpPr>
          <p:cNvPr id="17" name="TextBox 16">
            <a:extLst>
              <a:ext uri="{FF2B5EF4-FFF2-40B4-BE49-F238E27FC236}">
                <a16:creationId xmlns:a16="http://schemas.microsoft.com/office/drawing/2014/main" id="{9B89C9C9-92FF-4BF2-1CB4-E36F70F4383F}"/>
              </a:ext>
            </a:extLst>
          </p:cNvPr>
          <p:cNvSpPr txBox="1"/>
          <p:nvPr/>
        </p:nvSpPr>
        <p:spPr>
          <a:xfrm>
            <a:off x="120509" y="1800183"/>
            <a:ext cx="11918310" cy="1015663"/>
          </a:xfrm>
          <a:prstGeom prst="rect">
            <a:avLst/>
          </a:prstGeom>
          <a:noFill/>
        </p:spPr>
        <p:txBody>
          <a:bodyPr wrap="square" rtlCol="0">
            <a:spAutoFit/>
          </a:bodyPr>
          <a:lstStyle/>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r>
              <a:rPr lang="en-US" sz="12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312504474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1">
              <a:lumMod val="40000"/>
              <a:lumOff val="6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Reporting</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08073" y="6477000"/>
            <a:ext cx="1187865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MARKETING CAMPAIGN WORK BREAKDOWN STRUCTURE – </a:t>
            </a:r>
            <a:r>
              <a:rPr lang="en-US" dirty="0">
                <a:solidFill>
                  <a:schemeClr val="accent1">
                    <a:lumMod val="40000"/>
                    <a:lumOff val="60000"/>
                  </a:schemeClr>
                </a:solidFill>
                <a:latin typeface="Century Gothic" panose="020B0502020202020204" pitchFamily="34" charset="0"/>
                <a:ea typeface="Arial" charset="0"/>
                <a:cs typeface="Arial" charset="0"/>
              </a:rPr>
              <a:t>ACTIVITY 5,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MARKETING CAMPAIGN PROJECT BETA</a:t>
            </a:r>
          </a:p>
        </p:txBody>
      </p:sp>
      <p:sp>
        <p:nvSpPr>
          <p:cNvPr id="2" name="TextBox 8">
            <a:extLst>
              <a:ext uri="{FF2B5EF4-FFF2-40B4-BE49-F238E27FC236}">
                <a16:creationId xmlns:a16="http://schemas.microsoft.com/office/drawing/2014/main" id="{DA3E435D-9C83-C701-F939-2724FBC17145}"/>
              </a:ext>
            </a:extLst>
          </p:cNvPr>
          <p:cNvSpPr txBox="1"/>
          <p:nvPr/>
        </p:nvSpPr>
        <p:spPr>
          <a:xfrm>
            <a:off x="732066" y="1691142"/>
            <a:ext cx="1813253" cy="546100"/>
          </a:xfrm>
          <a:prstGeom prst="rect">
            <a:avLst/>
          </a:prstGeom>
          <a:solidFill>
            <a:schemeClr val="accent1">
              <a:lumMod val="40000"/>
              <a:lumOff val="6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Survey Audience</a:t>
            </a:r>
          </a:p>
        </p:txBody>
      </p:sp>
      <p:sp>
        <p:nvSpPr>
          <p:cNvPr id="3" name="TextBox 2">
            <a:extLst>
              <a:ext uri="{FF2B5EF4-FFF2-40B4-BE49-F238E27FC236}">
                <a16:creationId xmlns:a16="http://schemas.microsoft.com/office/drawing/2014/main" id="{EF67740E-8F2D-8F19-3D1F-38233F1868D2}"/>
              </a:ext>
            </a:extLst>
          </p:cNvPr>
          <p:cNvSpPr txBox="1"/>
          <p:nvPr/>
        </p:nvSpPr>
        <p:spPr>
          <a:xfrm>
            <a:off x="732066"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6" name="TextBox 8">
            <a:extLst>
              <a:ext uri="{FF2B5EF4-FFF2-40B4-BE49-F238E27FC236}">
                <a16:creationId xmlns:a16="http://schemas.microsoft.com/office/drawing/2014/main" id="{21B9EB44-4FCD-5234-26E7-C462B70ED7DD}"/>
              </a:ext>
            </a:extLst>
          </p:cNvPr>
          <p:cNvSpPr txBox="1"/>
          <p:nvPr/>
        </p:nvSpPr>
        <p:spPr>
          <a:xfrm>
            <a:off x="2816783" y="1691142"/>
            <a:ext cx="1813253" cy="546100"/>
          </a:xfrm>
          <a:prstGeom prst="rect">
            <a:avLst/>
          </a:prstGeom>
          <a:solidFill>
            <a:schemeClr val="accent1">
              <a:lumMod val="40000"/>
              <a:lumOff val="6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Survey Client</a:t>
            </a:r>
          </a:p>
        </p:txBody>
      </p:sp>
      <p:sp>
        <p:nvSpPr>
          <p:cNvPr id="7" name="TextBox 6">
            <a:extLst>
              <a:ext uri="{FF2B5EF4-FFF2-40B4-BE49-F238E27FC236}">
                <a16:creationId xmlns:a16="http://schemas.microsoft.com/office/drawing/2014/main" id="{3E45B63D-7D92-AA6E-A274-5C303C3ADBDA}"/>
              </a:ext>
            </a:extLst>
          </p:cNvPr>
          <p:cNvSpPr txBox="1"/>
          <p:nvPr/>
        </p:nvSpPr>
        <p:spPr>
          <a:xfrm>
            <a:off x="2816783"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8" name="TextBox 7">
            <a:extLst>
              <a:ext uri="{FF2B5EF4-FFF2-40B4-BE49-F238E27FC236}">
                <a16:creationId xmlns:a16="http://schemas.microsoft.com/office/drawing/2014/main" id="{53300EA7-D738-0344-2FC4-CB402E5A1422}"/>
              </a:ext>
            </a:extLst>
          </p:cNvPr>
          <p:cNvSpPr txBox="1"/>
          <p:nvPr/>
        </p:nvSpPr>
        <p:spPr>
          <a:xfrm>
            <a:off x="4901500" y="1691142"/>
            <a:ext cx="1813253" cy="546100"/>
          </a:xfrm>
          <a:prstGeom prst="rect">
            <a:avLst/>
          </a:prstGeom>
          <a:solidFill>
            <a:schemeClr val="accent1">
              <a:lumMod val="40000"/>
              <a:lumOff val="6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Client Meeting</a:t>
            </a:r>
          </a:p>
        </p:txBody>
      </p:sp>
      <p:sp>
        <p:nvSpPr>
          <p:cNvPr id="9" name="TextBox 8">
            <a:extLst>
              <a:ext uri="{FF2B5EF4-FFF2-40B4-BE49-F238E27FC236}">
                <a16:creationId xmlns:a16="http://schemas.microsoft.com/office/drawing/2014/main" id="{ED263E83-2722-3EB8-9DF9-6CC52C383A23}"/>
              </a:ext>
            </a:extLst>
          </p:cNvPr>
          <p:cNvSpPr txBox="1"/>
          <p:nvPr/>
        </p:nvSpPr>
        <p:spPr>
          <a:xfrm>
            <a:off x="4901500"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35404220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1">
              <a:lumMod val="40000"/>
              <a:lumOff val="6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Reporting</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08073" y="6477000"/>
            <a:ext cx="1187865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MARKETING CAMPAIGN WORK BREAKDOWN STRUCTURE – </a:t>
            </a:r>
            <a:r>
              <a:rPr lang="en-US" dirty="0">
                <a:solidFill>
                  <a:schemeClr val="accent1">
                    <a:lumMod val="40000"/>
                    <a:lumOff val="60000"/>
                  </a:schemeClr>
                </a:solidFill>
                <a:latin typeface="Century Gothic" panose="020B0502020202020204" pitchFamily="34" charset="0"/>
                <a:ea typeface="Arial" charset="0"/>
                <a:cs typeface="Arial" charset="0"/>
              </a:rPr>
              <a:t>ACTIVITY 5,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MARKETING CAMPAIGN PROJECT BETA</a:t>
            </a:r>
          </a:p>
        </p:txBody>
      </p:sp>
      <p:sp>
        <p:nvSpPr>
          <p:cNvPr id="2" name="TextBox 8">
            <a:extLst>
              <a:ext uri="{FF2B5EF4-FFF2-40B4-BE49-F238E27FC236}">
                <a16:creationId xmlns:a16="http://schemas.microsoft.com/office/drawing/2014/main" id="{DA3E435D-9C83-C701-F939-2724FBC17145}"/>
              </a:ext>
            </a:extLst>
          </p:cNvPr>
          <p:cNvSpPr txBox="1"/>
          <p:nvPr/>
        </p:nvSpPr>
        <p:spPr>
          <a:xfrm>
            <a:off x="732066" y="1691142"/>
            <a:ext cx="1813253" cy="546100"/>
          </a:xfrm>
          <a:prstGeom prst="rect">
            <a:avLst/>
          </a:prstGeom>
          <a:solidFill>
            <a:schemeClr val="accent1">
              <a:lumMod val="40000"/>
              <a:lumOff val="6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Survey Audience</a:t>
            </a:r>
          </a:p>
        </p:txBody>
      </p:sp>
      <p:sp>
        <p:nvSpPr>
          <p:cNvPr id="3" name="TextBox 2">
            <a:extLst>
              <a:ext uri="{FF2B5EF4-FFF2-40B4-BE49-F238E27FC236}">
                <a16:creationId xmlns:a16="http://schemas.microsoft.com/office/drawing/2014/main" id="{EF67740E-8F2D-8F19-3D1F-38233F1868D2}"/>
              </a:ext>
            </a:extLst>
          </p:cNvPr>
          <p:cNvSpPr txBox="1"/>
          <p:nvPr/>
        </p:nvSpPr>
        <p:spPr>
          <a:xfrm>
            <a:off x="732066"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6" name="TextBox 8">
            <a:extLst>
              <a:ext uri="{FF2B5EF4-FFF2-40B4-BE49-F238E27FC236}">
                <a16:creationId xmlns:a16="http://schemas.microsoft.com/office/drawing/2014/main" id="{21B9EB44-4FCD-5234-26E7-C462B70ED7DD}"/>
              </a:ext>
            </a:extLst>
          </p:cNvPr>
          <p:cNvSpPr txBox="1"/>
          <p:nvPr/>
        </p:nvSpPr>
        <p:spPr>
          <a:xfrm>
            <a:off x="2816783" y="1691142"/>
            <a:ext cx="1813253" cy="546100"/>
          </a:xfrm>
          <a:prstGeom prst="rect">
            <a:avLst/>
          </a:prstGeom>
          <a:solidFill>
            <a:schemeClr val="accent1">
              <a:lumMod val="40000"/>
              <a:lumOff val="6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Survey Client</a:t>
            </a:r>
          </a:p>
        </p:txBody>
      </p:sp>
      <p:sp>
        <p:nvSpPr>
          <p:cNvPr id="7" name="TextBox 6">
            <a:extLst>
              <a:ext uri="{FF2B5EF4-FFF2-40B4-BE49-F238E27FC236}">
                <a16:creationId xmlns:a16="http://schemas.microsoft.com/office/drawing/2014/main" id="{3E45B63D-7D92-AA6E-A274-5C303C3ADBDA}"/>
              </a:ext>
            </a:extLst>
          </p:cNvPr>
          <p:cNvSpPr txBox="1"/>
          <p:nvPr/>
        </p:nvSpPr>
        <p:spPr>
          <a:xfrm>
            <a:off x="2816783"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8" name="TextBox 7">
            <a:extLst>
              <a:ext uri="{FF2B5EF4-FFF2-40B4-BE49-F238E27FC236}">
                <a16:creationId xmlns:a16="http://schemas.microsoft.com/office/drawing/2014/main" id="{53300EA7-D738-0344-2FC4-CB402E5A1422}"/>
              </a:ext>
            </a:extLst>
          </p:cNvPr>
          <p:cNvSpPr txBox="1"/>
          <p:nvPr/>
        </p:nvSpPr>
        <p:spPr>
          <a:xfrm>
            <a:off x="4901500" y="1691142"/>
            <a:ext cx="1813253" cy="546100"/>
          </a:xfrm>
          <a:prstGeom prst="rect">
            <a:avLst/>
          </a:prstGeom>
          <a:solidFill>
            <a:schemeClr val="accent1">
              <a:lumMod val="40000"/>
              <a:lumOff val="6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Client Meeting</a:t>
            </a:r>
          </a:p>
        </p:txBody>
      </p:sp>
      <p:sp>
        <p:nvSpPr>
          <p:cNvPr id="9" name="TextBox 8">
            <a:extLst>
              <a:ext uri="{FF2B5EF4-FFF2-40B4-BE49-F238E27FC236}">
                <a16:creationId xmlns:a16="http://schemas.microsoft.com/office/drawing/2014/main" id="{ED263E83-2722-3EB8-9DF9-6CC52C383A23}"/>
              </a:ext>
            </a:extLst>
          </p:cNvPr>
          <p:cNvSpPr txBox="1"/>
          <p:nvPr/>
        </p:nvSpPr>
        <p:spPr>
          <a:xfrm>
            <a:off x="4901500"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10" name="TextBox 9">
            <a:extLst>
              <a:ext uri="{FF2B5EF4-FFF2-40B4-BE49-F238E27FC236}">
                <a16:creationId xmlns:a16="http://schemas.microsoft.com/office/drawing/2014/main" id="{F3C7A67A-617E-FBFB-B08D-B9B2B69530FE}"/>
              </a:ext>
            </a:extLst>
          </p:cNvPr>
          <p:cNvSpPr txBox="1"/>
          <p:nvPr/>
        </p:nvSpPr>
        <p:spPr>
          <a:xfrm>
            <a:off x="6939157" y="1691142"/>
            <a:ext cx="1813253" cy="546100"/>
          </a:xfrm>
          <a:prstGeom prst="rect">
            <a:avLst/>
          </a:prstGeom>
          <a:solidFill>
            <a:schemeClr val="accent1">
              <a:lumMod val="40000"/>
              <a:lumOff val="6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Presentation</a:t>
            </a:r>
          </a:p>
        </p:txBody>
      </p:sp>
      <p:sp>
        <p:nvSpPr>
          <p:cNvPr id="11" name="TextBox 10">
            <a:extLst>
              <a:ext uri="{FF2B5EF4-FFF2-40B4-BE49-F238E27FC236}">
                <a16:creationId xmlns:a16="http://schemas.microsoft.com/office/drawing/2014/main" id="{A7F0037B-5532-9348-B006-C9D8746D2639}"/>
              </a:ext>
            </a:extLst>
          </p:cNvPr>
          <p:cNvSpPr txBox="1"/>
          <p:nvPr/>
        </p:nvSpPr>
        <p:spPr>
          <a:xfrm>
            <a:off x="6939157"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210552490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1">
              <a:lumMod val="40000"/>
              <a:lumOff val="6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Reporting</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08073" y="6477000"/>
            <a:ext cx="1187865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MARKETING CAMPAIGN WORK BREAKDOWN STRUCTURE – </a:t>
            </a:r>
            <a:r>
              <a:rPr lang="en-US" dirty="0">
                <a:solidFill>
                  <a:schemeClr val="accent1">
                    <a:lumMod val="40000"/>
                    <a:lumOff val="60000"/>
                  </a:schemeClr>
                </a:solidFill>
                <a:latin typeface="Century Gothic" panose="020B0502020202020204" pitchFamily="34" charset="0"/>
                <a:ea typeface="Arial" charset="0"/>
                <a:cs typeface="Arial" charset="0"/>
              </a:rPr>
              <a:t>ACTIVITY 5,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MARKETING CAMPAIGN PROJECT BETA</a:t>
            </a:r>
          </a:p>
        </p:txBody>
      </p:sp>
      <p:sp>
        <p:nvSpPr>
          <p:cNvPr id="2" name="TextBox 8">
            <a:extLst>
              <a:ext uri="{FF2B5EF4-FFF2-40B4-BE49-F238E27FC236}">
                <a16:creationId xmlns:a16="http://schemas.microsoft.com/office/drawing/2014/main" id="{DA3E435D-9C83-C701-F939-2724FBC17145}"/>
              </a:ext>
            </a:extLst>
          </p:cNvPr>
          <p:cNvSpPr txBox="1"/>
          <p:nvPr/>
        </p:nvSpPr>
        <p:spPr>
          <a:xfrm>
            <a:off x="732066" y="1691142"/>
            <a:ext cx="1813253" cy="546100"/>
          </a:xfrm>
          <a:prstGeom prst="rect">
            <a:avLst/>
          </a:prstGeom>
          <a:solidFill>
            <a:schemeClr val="accent1">
              <a:lumMod val="40000"/>
              <a:lumOff val="6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Survey Audience</a:t>
            </a:r>
          </a:p>
        </p:txBody>
      </p:sp>
      <p:sp>
        <p:nvSpPr>
          <p:cNvPr id="3" name="TextBox 2">
            <a:extLst>
              <a:ext uri="{FF2B5EF4-FFF2-40B4-BE49-F238E27FC236}">
                <a16:creationId xmlns:a16="http://schemas.microsoft.com/office/drawing/2014/main" id="{EF67740E-8F2D-8F19-3D1F-38233F1868D2}"/>
              </a:ext>
            </a:extLst>
          </p:cNvPr>
          <p:cNvSpPr txBox="1"/>
          <p:nvPr/>
        </p:nvSpPr>
        <p:spPr>
          <a:xfrm>
            <a:off x="732066"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6" name="TextBox 8">
            <a:extLst>
              <a:ext uri="{FF2B5EF4-FFF2-40B4-BE49-F238E27FC236}">
                <a16:creationId xmlns:a16="http://schemas.microsoft.com/office/drawing/2014/main" id="{21B9EB44-4FCD-5234-26E7-C462B70ED7DD}"/>
              </a:ext>
            </a:extLst>
          </p:cNvPr>
          <p:cNvSpPr txBox="1"/>
          <p:nvPr/>
        </p:nvSpPr>
        <p:spPr>
          <a:xfrm>
            <a:off x="2816783" y="1691142"/>
            <a:ext cx="1813253" cy="546100"/>
          </a:xfrm>
          <a:prstGeom prst="rect">
            <a:avLst/>
          </a:prstGeom>
          <a:solidFill>
            <a:schemeClr val="accent1">
              <a:lumMod val="40000"/>
              <a:lumOff val="6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Survey Client</a:t>
            </a:r>
          </a:p>
        </p:txBody>
      </p:sp>
      <p:sp>
        <p:nvSpPr>
          <p:cNvPr id="7" name="TextBox 6">
            <a:extLst>
              <a:ext uri="{FF2B5EF4-FFF2-40B4-BE49-F238E27FC236}">
                <a16:creationId xmlns:a16="http://schemas.microsoft.com/office/drawing/2014/main" id="{3E45B63D-7D92-AA6E-A274-5C303C3ADBDA}"/>
              </a:ext>
            </a:extLst>
          </p:cNvPr>
          <p:cNvSpPr txBox="1"/>
          <p:nvPr/>
        </p:nvSpPr>
        <p:spPr>
          <a:xfrm>
            <a:off x="2816783"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8" name="TextBox 7">
            <a:extLst>
              <a:ext uri="{FF2B5EF4-FFF2-40B4-BE49-F238E27FC236}">
                <a16:creationId xmlns:a16="http://schemas.microsoft.com/office/drawing/2014/main" id="{53300EA7-D738-0344-2FC4-CB402E5A1422}"/>
              </a:ext>
            </a:extLst>
          </p:cNvPr>
          <p:cNvSpPr txBox="1"/>
          <p:nvPr/>
        </p:nvSpPr>
        <p:spPr>
          <a:xfrm>
            <a:off x="4901500" y="1691142"/>
            <a:ext cx="1813253" cy="546100"/>
          </a:xfrm>
          <a:prstGeom prst="rect">
            <a:avLst/>
          </a:prstGeom>
          <a:solidFill>
            <a:schemeClr val="accent1">
              <a:lumMod val="40000"/>
              <a:lumOff val="6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Client Meeting</a:t>
            </a:r>
          </a:p>
        </p:txBody>
      </p:sp>
      <p:sp>
        <p:nvSpPr>
          <p:cNvPr id="9" name="TextBox 8">
            <a:extLst>
              <a:ext uri="{FF2B5EF4-FFF2-40B4-BE49-F238E27FC236}">
                <a16:creationId xmlns:a16="http://schemas.microsoft.com/office/drawing/2014/main" id="{ED263E83-2722-3EB8-9DF9-6CC52C383A23}"/>
              </a:ext>
            </a:extLst>
          </p:cNvPr>
          <p:cNvSpPr txBox="1"/>
          <p:nvPr/>
        </p:nvSpPr>
        <p:spPr>
          <a:xfrm>
            <a:off x="4901500"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10" name="TextBox 9">
            <a:extLst>
              <a:ext uri="{FF2B5EF4-FFF2-40B4-BE49-F238E27FC236}">
                <a16:creationId xmlns:a16="http://schemas.microsoft.com/office/drawing/2014/main" id="{F3C7A67A-617E-FBFB-B08D-B9B2B69530FE}"/>
              </a:ext>
            </a:extLst>
          </p:cNvPr>
          <p:cNvSpPr txBox="1"/>
          <p:nvPr/>
        </p:nvSpPr>
        <p:spPr>
          <a:xfrm>
            <a:off x="6939157" y="1691142"/>
            <a:ext cx="1813253" cy="546100"/>
          </a:xfrm>
          <a:prstGeom prst="rect">
            <a:avLst/>
          </a:prstGeom>
          <a:solidFill>
            <a:schemeClr val="accent1">
              <a:lumMod val="40000"/>
              <a:lumOff val="6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Presentation</a:t>
            </a:r>
          </a:p>
        </p:txBody>
      </p:sp>
      <p:sp>
        <p:nvSpPr>
          <p:cNvPr id="11" name="TextBox 10">
            <a:extLst>
              <a:ext uri="{FF2B5EF4-FFF2-40B4-BE49-F238E27FC236}">
                <a16:creationId xmlns:a16="http://schemas.microsoft.com/office/drawing/2014/main" id="{A7F0037B-5532-9348-B006-C9D8746D2639}"/>
              </a:ext>
            </a:extLst>
          </p:cNvPr>
          <p:cNvSpPr txBox="1"/>
          <p:nvPr/>
        </p:nvSpPr>
        <p:spPr>
          <a:xfrm>
            <a:off x="6939157"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12" name="TextBox 11">
            <a:extLst>
              <a:ext uri="{FF2B5EF4-FFF2-40B4-BE49-F238E27FC236}">
                <a16:creationId xmlns:a16="http://schemas.microsoft.com/office/drawing/2014/main" id="{CBE44DF5-1722-57E8-5C97-B4757CB286D0}"/>
              </a:ext>
            </a:extLst>
          </p:cNvPr>
          <p:cNvSpPr txBox="1"/>
          <p:nvPr/>
        </p:nvSpPr>
        <p:spPr>
          <a:xfrm>
            <a:off x="9016615" y="1691142"/>
            <a:ext cx="1813253" cy="546100"/>
          </a:xfrm>
          <a:prstGeom prst="rect">
            <a:avLst/>
          </a:prstGeom>
          <a:solidFill>
            <a:schemeClr val="accent1">
              <a:lumMod val="40000"/>
              <a:lumOff val="6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Debrief</a:t>
            </a:r>
          </a:p>
        </p:txBody>
      </p:sp>
      <p:sp>
        <p:nvSpPr>
          <p:cNvPr id="13" name="TextBox 12">
            <a:extLst>
              <a:ext uri="{FF2B5EF4-FFF2-40B4-BE49-F238E27FC236}">
                <a16:creationId xmlns:a16="http://schemas.microsoft.com/office/drawing/2014/main" id="{03D1AA4E-74B6-94DF-8345-722A442D91E5}"/>
              </a:ext>
            </a:extLst>
          </p:cNvPr>
          <p:cNvSpPr txBox="1"/>
          <p:nvPr/>
        </p:nvSpPr>
        <p:spPr>
          <a:xfrm>
            <a:off x="9016615" y="2628760"/>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151054060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COPY + PASTE BLANK ICONS FOR USE IN CHART</a:t>
            </a:r>
          </a:p>
        </p:txBody>
      </p:sp>
      <p:cxnSp>
        <p:nvCxnSpPr>
          <p:cNvPr id="10" name="AutoShape 171">
            <a:extLst>
              <a:ext uri="{FF2B5EF4-FFF2-40B4-BE49-F238E27FC236}">
                <a16:creationId xmlns:a16="http://schemas.microsoft.com/office/drawing/2014/main" id="{00000000-0008-0000-0000-000008000000}"/>
              </a:ext>
            </a:extLst>
          </p:cNvPr>
          <p:cNvCxnSpPr>
            <a:cxnSpLocks noChangeShapeType="1"/>
          </p:cNvCxnSpPr>
          <p:nvPr/>
        </p:nvCxnSpPr>
        <p:spPr bwMode="auto">
          <a:xfrm>
            <a:off x="7083019" y="1694578"/>
            <a:ext cx="1498410" cy="815728"/>
          </a:xfrm>
          <a:prstGeom prst="bentConnector3">
            <a:avLst>
              <a:gd name="adj1" fmla="val 50000"/>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cxnSp>
        <p:nvCxnSpPr>
          <p:cNvPr id="12" name="Straight Arrow Connector 11">
            <a:extLst>
              <a:ext uri="{FF2B5EF4-FFF2-40B4-BE49-F238E27FC236}">
                <a16:creationId xmlns:a16="http://schemas.microsoft.com/office/drawing/2014/main" id="{00000000-0008-0000-0000-000021000000}"/>
              </a:ext>
            </a:extLst>
          </p:cNvPr>
          <p:cNvCxnSpPr/>
          <p:nvPr/>
        </p:nvCxnSpPr>
        <p:spPr>
          <a:xfrm>
            <a:off x="7057619" y="3104302"/>
            <a:ext cx="609600"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00000000-0008-0000-0000-000022000000}"/>
              </a:ext>
            </a:extLst>
          </p:cNvPr>
          <p:cNvCxnSpPr/>
          <p:nvPr/>
        </p:nvCxnSpPr>
        <p:spPr>
          <a:xfrm>
            <a:off x="10375632" y="1691005"/>
            <a:ext cx="0" cy="59690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6" name="AutoShape 171">
            <a:extLst>
              <a:ext uri="{FF2B5EF4-FFF2-40B4-BE49-F238E27FC236}">
                <a16:creationId xmlns:a16="http://schemas.microsoft.com/office/drawing/2014/main" id="{5D862AE4-A474-B14F-B58F-AA850C8F9B57}"/>
              </a:ext>
            </a:extLst>
          </p:cNvPr>
          <p:cNvCxnSpPr>
            <a:cxnSpLocks noChangeShapeType="1"/>
          </p:cNvCxnSpPr>
          <p:nvPr/>
        </p:nvCxnSpPr>
        <p:spPr bwMode="auto">
          <a:xfrm rot="5400000">
            <a:off x="8611697" y="3085252"/>
            <a:ext cx="1003300" cy="876300"/>
          </a:xfrm>
          <a:prstGeom prst="bentConnector3">
            <a:avLst>
              <a:gd name="adj1" fmla="val 50000"/>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cxnSp>
        <p:nvCxnSpPr>
          <p:cNvPr id="17" name="AutoShape 171">
            <a:extLst>
              <a:ext uri="{FF2B5EF4-FFF2-40B4-BE49-F238E27FC236}">
                <a16:creationId xmlns:a16="http://schemas.microsoft.com/office/drawing/2014/main" id="{48BA5C9D-C76A-3848-A8E7-D4C927104D6B}"/>
              </a:ext>
            </a:extLst>
          </p:cNvPr>
          <p:cNvCxnSpPr>
            <a:cxnSpLocks noChangeShapeType="1"/>
          </p:cNvCxnSpPr>
          <p:nvPr/>
        </p:nvCxnSpPr>
        <p:spPr bwMode="auto">
          <a:xfrm rot="16200000" flipH="1">
            <a:off x="7165569" y="4038176"/>
            <a:ext cx="1003300" cy="876300"/>
          </a:xfrm>
          <a:prstGeom prst="bentConnector3">
            <a:avLst>
              <a:gd name="adj1" fmla="val 50000"/>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sp>
        <p:nvSpPr>
          <p:cNvPr id="2" name="TextBox 3">
            <a:extLst>
              <a:ext uri="{FF2B5EF4-FFF2-40B4-BE49-F238E27FC236}">
                <a16:creationId xmlns:a16="http://schemas.microsoft.com/office/drawing/2014/main" id="{BB38DE27-6CDB-67CD-0C46-CC3C0B4803A4}"/>
              </a:ext>
            </a:extLst>
          </p:cNvPr>
          <p:cNvSpPr txBox="1"/>
          <p:nvPr/>
        </p:nvSpPr>
        <p:spPr>
          <a:xfrm>
            <a:off x="83585" y="392775"/>
            <a:ext cx="4114800" cy="457200"/>
          </a:xfrm>
          <a:prstGeom prst="rect">
            <a:avLst/>
          </a:prstGeom>
          <a:solidFill>
            <a:schemeClr val="bg1"/>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800" dirty="0">
                <a:solidFill>
                  <a:schemeClr val="accent5">
                    <a:lumMod val="75000"/>
                  </a:schemeClr>
                </a:solidFill>
                <a:latin typeface="Century Gothic" charset="0"/>
                <a:ea typeface="Century Gothic" charset="0"/>
                <a:cs typeface="Century Gothic" charset="0"/>
              </a:rPr>
              <a:t>TITLE</a:t>
            </a:r>
          </a:p>
        </p:txBody>
      </p:sp>
      <p:sp>
        <p:nvSpPr>
          <p:cNvPr id="3" name="TextBox 2">
            <a:extLst>
              <a:ext uri="{FF2B5EF4-FFF2-40B4-BE49-F238E27FC236}">
                <a16:creationId xmlns:a16="http://schemas.microsoft.com/office/drawing/2014/main" id="{00E72137-0FE4-E444-6664-3570D8D7103E}"/>
              </a:ext>
            </a:extLst>
          </p:cNvPr>
          <p:cNvSpPr txBox="1"/>
          <p:nvPr/>
        </p:nvSpPr>
        <p:spPr>
          <a:xfrm>
            <a:off x="83585" y="1343608"/>
            <a:ext cx="2857892" cy="457200"/>
          </a:xfrm>
          <a:prstGeom prst="rect">
            <a:avLst/>
          </a:prstGeom>
          <a:solidFill>
            <a:schemeClr val="bg1"/>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Activity Title</a:t>
            </a:r>
          </a:p>
        </p:txBody>
      </p:sp>
      <p:sp>
        <p:nvSpPr>
          <p:cNvPr id="4" name="TextBox 8">
            <a:extLst>
              <a:ext uri="{FF2B5EF4-FFF2-40B4-BE49-F238E27FC236}">
                <a16:creationId xmlns:a16="http://schemas.microsoft.com/office/drawing/2014/main" id="{A60198B6-99DC-1BA7-2CE2-6AF0163EB0A9}"/>
              </a:ext>
            </a:extLst>
          </p:cNvPr>
          <p:cNvSpPr txBox="1"/>
          <p:nvPr/>
        </p:nvSpPr>
        <p:spPr>
          <a:xfrm>
            <a:off x="83585" y="2135513"/>
            <a:ext cx="914400" cy="546100"/>
          </a:xfrm>
          <a:prstGeom prst="rect">
            <a:avLst/>
          </a:prstGeom>
          <a:solidFill>
            <a:schemeClr val="bg1"/>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Task</a:t>
            </a:r>
          </a:p>
        </p:txBody>
      </p:sp>
      <p:sp>
        <p:nvSpPr>
          <p:cNvPr id="5" name="TextBox 8">
            <a:extLst>
              <a:ext uri="{FF2B5EF4-FFF2-40B4-BE49-F238E27FC236}">
                <a16:creationId xmlns:a16="http://schemas.microsoft.com/office/drawing/2014/main" id="{A0618988-119A-81B4-D417-8FC08ACD6417}"/>
              </a:ext>
            </a:extLst>
          </p:cNvPr>
          <p:cNvSpPr txBox="1"/>
          <p:nvPr/>
        </p:nvSpPr>
        <p:spPr>
          <a:xfrm>
            <a:off x="80854" y="2788075"/>
            <a:ext cx="914400" cy="2502381"/>
          </a:xfrm>
          <a:prstGeom prst="rect">
            <a:avLst/>
          </a:prstGeom>
          <a:solidFill>
            <a:schemeClr val="bg1"/>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Subtask</a:t>
            </a:r>
          </a:p>
        </p:txBody>
      </p:sp>
    </p:spTree>
    <p:extLst>
      <p:ext uri="{BB962C8B-B14F-4D97-AF65-F5344CB8AC3E}">
        <p14:creationId xmlns:p14="http://schemas.microsoft.com/office/powerpoint/2010/main" val="50183973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549099136"/>
              </p:ext>
            </p:extLst>
          </p:nvPr>
        </p:nvGraphicFramePr>
        <p:xfrm>
          <a:off x="822960" y="1050351"/>
          <a:ext cx="10227213" cy="2761795"/>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761795">
                <a:tc>
                  <a:txBody>
                    <a:bodyPr/>
                    <a:lstStyle/>
                    <a:p>
                      <a:pPr marL="0" marR="0" algn="ctr">
                        <a:lnSpc>
                          <a:spcPct val="150000"/>
                        </a:lnSpc>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lnSpc>
                          <a:spcPct val="150000"/>
                        </a:lnSpc>
                        <a:spcBef>
                          <a:spcPts val="0"/>
                        </a:spcBef>
                        <a:spcAft>
                          <a:spcPts val="0"/>
                        </a:spcAft>
                      </a:pPr>
                      <a:r>
                        <a:rPr lang="en-US" sz="1200" b="0" dirty="0">
                          <a:solidFill>
                            <a:schemeClr val="tx1"/>
                          </a:solidFill>
                          <a:effectLst/>
                          <a:latin typeface="Century Gothic" panose="020B0502020202020204" pitchFamily="34" charset="0"/>
                        </a:rPr>
                        <a:t> </a:t>
                      </a:r>
                    </a:p>
                    <a:p>
                      <a:pPr marL="0" marR="0">
                        <a:lnSpc>
                          <a:spcPct val="150000"/>
                        </a:lnSpc>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p>
                  </a:txBody>
                  <a:tcPr marL="4572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Research</a:t>
            </a:r>
          </a:p>
        </p:txBody>
      </p:sp>
      <p:sp>
        <p:nvSpPr>
          <p:cNvPr id="18" name="TextBox 8">
            <a:extLst>
              <a:ext uri="{FF2B5EF4-FFF2-40B4-BE49-F238E27FC236}">
                <a16:creationId xmlns:a16="http://schemas.microsoft.com/office/drawing/2014/main" id="{00000000-0008-0000-0000-000009000000}"/>
              </a:ext>
            </a:extLst>
          </p:cNvPr>
          <p:cNvSpPr txBox="1"/>
          <p:nvPr/>
        </p:nvSpPr>
        <p:spPr>
          <a:xfrm>
            <a:off x="732066" y="1691142"/>
            <a:ext cx="1813253"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Identify Target Audience</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 y="6477000"/>
            <a:ext cx="1177058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MARKETING CAMPAIGN WORK BREAKDOWN STRUCTURE – </a:t>
            </a:r>
            <a:r>
              <a:rPr lang="en-US" dirty="0">
                <a:solidFill>
                  <a:schemeClr val="accent5">
                    <a:lumMod val="60000"/>
                    <a:lumOff val="40000"/>
                  </a:schemeClr>
                </a:solidFill>
                <a:latin typeface="Century Gothic" panose="020B0502020202020204" pitchFamily="34" charset="0"/>
                <a:ea typeface="Arial" charset="0"/>
                <a:cs typeface="Arial" charset="0"/>
              </a:rPr>
              <a:t>ACTIVITY 1,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MARKETING CAMPAIGN PROJECT BETA</a:t>
            </a:r>
          </a:p>
        </p:txBody>
      </p:sp>
      <p:sp>
        <p:nvSpPr>
          <p:cNvPr id="3" name="TextBox 2">
            <a:extLst>
              <a:ext uri="{FF2B5EF4-FFF2-40B4-BE49-F238E27FC236}">
                <a16:creationId xmlns:a16="http://schemas.microsoft.com/office/drawing/2014/main" id="{50365137-0414-0FBB-EC76-FC7AD4901CFA}"/>
              </a:ext>
            </a:extLst>
          </p:cNvPr>
          <p:cNvSpPr txBox="1"/>
          <p:nvPr/>
        </p:nvSpPr>
        <p:spPr>
          <a:xfrm>
            <a:off x="732066"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19760670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Research</a:t>
            </a:r>
          </a:p>
        </p:txBody>
      </p:sp>
      <p:sp>
        <p:nvSpPr>
          <p:cNvPr id="18" name="TextBox 8">
            <a:extLst>
              <a:ext uri="{FF2B5EF4-FFF2-40B4-BE49-F238E27FC236}">
                <a16:creationId xmlns:a16="http://schemas.microsoft.com/office/drawing/2014/main" id="{00000000-0008-0000-0000-000009000000}"/>
              </a:ext>
            </a:extLst>
          </p:cNvPr>
          <p:cNvSpPr txBox="1"/>
          <p:nvPr/>
        </p:nvSpPr>
        <p:spPr>
          <a:xfrm>
            <a:off x="732066" y="1691142"/>
            <a:ext cx="1813253"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Identify Target Audience</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 y="6477000"/>
            <a:ext cx="1177058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MARKETING CAMPAIGN WORK BREAKDOWN STRUCTURE – </a:t>
            </a:r>
            <a:r>
              <a:rPr lang="en-US" dirty="0">
                <a:solidFill>
                  <a:schemeClr val="accent5">
                    <a:lumMod val="60000"/>
                    <a:lumOff val="40000"/>
                  </a:schemeClr>
                </a:solidFill>
                <a:latin typeface="Century Gothic" panose="020B0502020202020204" pitchFamily="34" charset="0"/>
                <a:ea typeface="Arial" charset="0"/>
                <a:cs typeface="Arial" charset="0"/>
              </a:rPr>
              <a:t>ACTIVITY 1,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MARKETING CAMPAIGN PROJECT BETA</a:t>
            </a:r>
          </a:p>
        </p:txBody>
      </p:sp>
      <p:sp>
        <p:nvSpPr>
          <p:cNvPr id="3" name="TextBox 2">
            <a:extLst>
              <a:ext uri="{FF2B5EF4-FFF2-40B4-BE49-F238E27FC236}">
                <a16:creationId xmlns:a16="http://schemas.microsoft.com/office/drawing/2014/main" id="{50365137-0414-0FBB-EC76-FC7AD4901CFA}"/>
              </a:ext>
            </a:extLst>
          </p:cNvPr>
          <p:cNvSpPr txBox="1"/>
          <p:nvPr/>
        </p:nvSpPr>
        <p:spPr>
          <a:xfrm>
            <a:off x="732066"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 name="TextBox 8">
            <a:extLst>
              <a:ext uri="{FF2B5EF4-FFF2-40B4-BE49-F238E27FC236}">
                <a16:creationId xmlns:a16="http://schemas.microsoft.com/office/drawing/2014/main" id="{03291A13-DFD5-76D2-5A3B-0C50729ED540}"/>
              </a:ext>
            </a:extLst>
          </p:cNvPr>
          <p:cNvSpPr txBox="1"/>
          <p:nvPr/>
        </p:nvSpPr>
        <p:spPr>
          <a:xfrm>
            <a:off x="2816783" y="1691142"/>
            <a:ext cx="1813253"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Assess Competition</a:t>
            </a:r>
          </a:p>
        </p:txBody>
      </p:sp>
      <p:sp>
        <p:nvSpPr>
          <p:cNvPr id="6" name="TextBox 5">
            <a:extLst>
              <a:ext uri="{FF2B5EF4-FFF2-40B4-BE49-F238E27FC236}">
                <a16:creationId xmlns:a16="http://schemas.microsoft.com/office/drawing/2014/main" id="{8B2D325C-09AD-F471-999F-4F0743E2604A}"/>
              </a:ext>
            </a:extLst>
          </p:cNvPr>
          <p:cNvSpPr txBox="1"/>
          <p:nvPr/>
        </p:nvSpPr>
        <p:spPr>
          <a:xfrm>
            <a:off x="2816783"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10153118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Research</a:t>
            </a:r>
          </a:p>
        </p:txBody>
      </p:sp>
      <p:sp>
        <p:nvSpPr>
          <p:cNvPr id="18" name="TextBox 8">
            <a:extLst>
              <a:ext uri="{FF2B5EF4-FFF2-40B4-BE49-F238E27FC236}">
                <a16:creationId xmlns:a16="http://schemas.microsoft.com/office/drawing/2014/main" id="{00000000-0008-0000-0000-000009000000}"/>
              </a:ext>
            </a:extLst>
          </p:cNvPr>
          <p:cNvSpPr txBox="1"/>
          <p:nvPr/>
        </p:nvSpPr>
        <p:spPr>
          <a:xfrm>
            <a:off x="732066" y="1691142"/>
            <a:ext cx="1813253"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Identify Target Audience</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 y="6477000"/>
            <a:ext cx="1177058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MARKETING CAMPAIGN WORK BREAKDOWN STRUCTURE – </a:t>
            </a:r>
            <a:r>
              <a:rPr lang="en-US" dirty="0">
                <a:solidFill>
                  <a:schemeClr val="accent5">
                    <a:lumMod val="60000"/>
                    <a:lumOff val="40000"/>
                  </a:schemeClr>
                </a:solidFill>
                <a:latin typeface="Century Gothic" panose="020B0502020202020204" pitchFamily="34" charset="0"/>
                <a:ea typeface="Arial" charset="0"/>
                <a:cs typeface="Arial" charset="0"/>
              </a:rPr>
              <a:t>ACTIVITY 1,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MARKETING CAMPAIGN PROJECT BETA</a:t>
            </a:r>
          </a:p>
        </p:txBody>
      </p:sp>
      <p:sp>
        <p:nvSpPr>
          <p:cNvPr id="3" name="TextBox 2">
            <a:extLst>
              <a:ext uri="{FF2B5EF4-FFF2-40B4-BE49-F238E27FC236}">
                <a16:creationId xmlns:a16="http://schemas.microsoft.com/office/drawing/2014/main" id="{50365137-0414-0FBB-EC76-FC7AD4901CFA}"/>
              </a:ext>
            </a:extLst>
          </p:cNvPr>
          <p:cNvSpPr txBox="1"/>
          <p:nvPr/>
        </p:nvSpPr>
        <p:spPr>
          <a:xfrm>
            <a:off x="732066"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 name="TextBox 8">
            <a:extLst>
              <a:ext uri="{FF2B5EF4-FFF2-40B4-BE49-F238E27FC236}">
                <a16:creationId xmlns:a16="http://schemas.microsoft.com/office/drawing/2014/main" id="{03291A13-DFD5-76D2-5A3B-0C50729ED540}"/>
              </a:ext>
            </a:extLst>
          </p:cNvPr>
          <p:cNvSpPr txBox="1"/>
          <p:nvPr/>
        </p:nvSpPr>
        <p:spPr>
          <a:xfrm>
            <a:off x="2816783" y="1691142"/>
            <a:ext cx="1813253"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Assess Competition</a:t>
            </a:r>
          </a:p>
        </p:txBody>
      </p:sp>
      <p:sp>
        <p:nvSpPr>
          <p:cNvPr id="6" name="TextBox 5">
            <a:extLst>
              <a:ext uri="{FF2B5EF4-FFF2-40B4-BE49-F238E27FC236}">
                <a16:creationId xmlns:a16="http://schemas.microsoft.com/office/drawing/2014/main" id="{8B2D325C-09AD-F471-999F-4F0743E2604A}"/>
              </a:ext>
            </a:extLst>
          </p:cNvPr>
          <p:cNvSpPr txBox="1"/>
          <p:nvPr/>
        </p:nvSpPr>
        <p:spPr>
          <a:xfrm>
            <a:off x="2816783"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787198E8-9D39-63CB-20C7-F65EF75FC463}"/>
              </a:ext>
            </a:extLst>
          </p:cNvPr>
          <p:cNvSpPr txBox="1"/>
          <p:nvPr/>
        </p:nvSpPr>
        <p:spPr>
          <a:xfrm>
            <a:off x="4901500" y="1691142"/>
            <a:ext cx="1813253"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Analyze Consumer Behavior</a:t>
            </a:r>
          </a:p>
        </p:txBody>
      </p:sp>
      <p:sp>
        <p:nvSpPr>
          <p:cNvPr id="8" name="TextBox 7">
            <a:extLst>
              <a:ext uri="{FF2B5EF4-FFF2-40B4-BE49-F238E27FC236}">
                <a16:creationId xmlns:a16="http://schemas.microsoft.com/office/drawing/2014/main" id="{D36B034B-191A-37F0-F7A7-172FB1B47C3F}"/>
              </a:ext>
            </a:extLst>
          </p:cNvPr>
          <p:cNvSpPr txBox="1"/>
          <p:nvPr/>
        </p:nvSpPr>
        <p:spPr>
          <a:xfrm>
            <a:off x="4901500"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39127222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Research</a:t>
            </a:r>
          </a:p>
        </p:txBody>
      </p:sp>
      <p:sp>
        <p:nvSpPr>
          <p:cNvPr id="18" name="TextBox 8">
            <a:extLst>
              <a:ext uri="{FF2B5EF4-FFF2-40B4-BE49-F238E27FC236}">
                <a16:creationId xmlns:a16="http://schemas.microsoft.com/office/drawing/2014/main" id="{00000000-0008-0000-0000-000009000000}"/>
              </a:ext>
            </a:extLst>
          </p:cNvPr>
          <p:cNvSpPr txBox="1"/>
          <p:nvPr/>
        </p:nvSpPr>
        <p:spPr>
          <a:xfrm>
            <a:off x="732066" y="1691142"/>
            <a:ext cx="1813253"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Identify Target Audience</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 y="6477000"/>
            <a:ext cx="1177058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MARKETING CAMPAIGN WORK BREAKDOWN STRUCTURE – </a:t>
            </a:r>
            <a:r>
              <a:rPr lang="en-US" dirty="0">
                <a:solidFill>
                  <a:schemeClr val="accent5">
                    <a:lumMod val="60000"/>
                    <a:lumOff val="40000"/>
                  </a:schemeClr>
                </a:solidFill>
                <a:latin typeface="Century Gothic" panose="020B0502020202020204" pitchFamily="34" charset="0"/>
                <a:ea typeface="Arial" charset="0"/>
                <a:cs typeface="Arial" charset="0"/>
              </a:rPr>
              <a:t>ACTIVITY 1,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MARKETING CAMPAIGN PROJECT BETA</a:t>
            </a:r>
          </a:p>
        </p:txBody>
      </p:sp>
      <p:sp>
        <p:nvSpPr>
          <p:cNvPr id="3" name="TextBox 2">
            <a:extLst>
              <a:ext uri="{FF2B5EF4-FFF2-40B4-BE49-F238E27FC236}">
                <a16:creationId xmlns:a16="http://schemas.microsoft.com/office/drawing/2014/main" id="{50365137-0414-0FBB-EC76-FC7AD4901CFA}"/>
              </a:ext>
            </a:extLst>
          </p:cNvPr>
          <p:cNvSpPr txBox="1"/>
          <p:nvPr/>
        </p:nvSpPr>
        <p:spPr>
          <a:xfrm>
            <a:off x="732066"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 name="TextBox 8">
            <a:extLst>
              <a:ext uri="{FF2B5EF4-FFF2-40B4-BE49-F238E27FC236}">
                <a16:creationId xmlns:a16="http://schemas.microsoft.com/office/drawing/2014/main" id="{03291A13-DFD5-76D2-5A3B-0C50729ED540}"/>
              </a:ext>
            </a:extLst>
          </p:cNvPr>
          <p:cNvSpPr txBox="1"/>
          <p:nvPr/>
        </p:nvSpPr>
        <p:spPr>
          <a:xfrm>
            <a:off x="2816783" y="1691142"/>
            <a:ext cx="1813253"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Assess Competition</a:t>
            </a:r>
          </a:p>
        </p:txBody>
      </p:sp>
      <p:sp>
        <p:nvSpPr>
          <p:cNvPr id="6" name="TextBox 5">
            <a:extLst>
              <a:ext uri="{FF2B5EF4-FFF2-40B4-BE49-F238E27FC236}">
                <a16:creationId xmlns:a16="http://schemas.microsoft.com/office/drawing/2014/main" id="{8B2D325C-09AD-F471-999F-4F0743E2604A}"/>
              </a:ext>
            </a:extLst>
          </p:cNvPr>
          <p:cNvSpPr txBox="1"/>
          <p:nvPr/>
        </p:nvSpPr>
        <p:spPr>
          <a:xfrm>
            <a:off x="2816783"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787198E8-9D39-63CB-20C7-F65EF75FC463}"/>
              </a:ext>
            </a:extLst>
          </p:cNvPr>
          <p:cNvSpPr txBox="1"/>
          <p:nvPr/>
        </p:nvSpPr>
        <p:spPr>
          <a:xfrm>
            <a:off x="4901500" y="1691142"/>
            <a:ext cx="1813253"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Analyze Consumer Behavior</a:t>
            </a:r>
          </a:p>
        </p:txBody>
      </p:sp>
      <p:sp>
        <p:nvSpPr>
          <p:cNvPr id="8" name="TextBox 7">
            <a:extLst>
              <a:ext uri="{FF2B5EF4-FFF2-40B4-BE49-F238E27FC236}">
                <a16:creationId xmlns:a16="http://schemas.microsoft.com/office/drawing/2014/main" id="{D36B034B-191A-37F0-F7A7-172FB1B47C3F}"/>
              </a:ext>
            </a:extLst>
          </p:cNvPr>
          <p:cNvSpPr txBox="1"/>
          <p:nvPr/>
        </p:nvSpPr>
        <p:spPr>
          <a:xfrm>
            <a:off x="4901500"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9" name="TextBox 8">
            <a:extLst>
              <a:ext uri="{FF2B5EF4-FFF2-40B4-BE49-F238E27FC236}">
                <a16:creationId xmlns:a16="http://schemas.microsoft.com/office/drawing/2014/main" id="{4C48EEE3-398F-40E8-2197-EA5CE745082F}"/>
              </a:ext>
            </a:extLst>
          </p:cNvPr>
          <p:cNvSpPr txBox="1"/>
          <p:nvPr/>
        </p:nvSpPr>
        <p:spPr>
          <a:xfrm>
            <a:off x="6939157" y="1691142"/>
            <a:ext cx="1813253"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Poll Audience</a:t>
            </a:r>
          </a:p>
        </p:txBody>
      </p:sp>
      <p:sp>
        <p:nvSpPr>
          <p:cNvPr id="10" name="TextBox 9">
            <a:extLst>
              <a:ext uri="{FF2B5EF4-FFF2-40B4-BE49-F238E27FC236}">
                <a16:creationId xmlns:a16="http://schemas.microsoft.com/office/drawing/2014/main" id="{91013828-98FA-2B79-B505-0A023FD7012E}"/>
              </a:ext>
            </a:extLst>
          </p:cNvPr>
          <p:cNvSpPr txBox="1"/>
          <p:nvPr/>
        </p:nvSpPr>
        <p:spPr>
          <a:xfrm>
            <a:off x="6939157"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18641816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Research</a:t>
            </a:r>
          </a:p>
        </p:txBody>
      </p:sp>
      <p:sp>
        <p:nvSpPr>
          <p:cNvPr id="18" name="TextBox 8">
            <a:extLst>
              <a:ext uri="{FF2B5EF4-FFF2-40B4-BE49-F238E27FC236}">
                <a16:creationId xmlns:a16="http://schemas.microsoft.com/office/drawing/2014/main" id="{00000000-0008-0000-0000-000009000000}"/>
              </a:ext>
            </a:extLst>
          </p:cNvPr>
          <p:cNvSpPr txBox="1"/>
          <p:nvPr/>
        </p:nvSpPr>
        <p:spPr>
          <a:xfrm>
            <a:off x="732066" y="1691142"/>
            <a:ext cx="1813253"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Identify Target Audience</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 y="6477000"/>
            <a:ext cx="1177058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MARKETING CAMPAIGN WORK BREAKDOWN STRUCTURE – </a:t>
            </a:r>
            <a:r>
              <a:rPr lang="en-US" dirty="0">
                <a:solidFill>
                  <a:schemeClr val="accent5">
                    <a:lumMod val="60000"/>
                    <a:lumOff val="40000"/>
                  </a:schemeClr>
                </a:solidFill>
                <a:latin typeface="Century Gothic" panose="020B0502020202020204" pitchFamily="34" charset="0"/>
                <a:ea typeface="Arial" charset="0"/>
                <a:cs typeface="Arial" charset="0"/>
              </a:rPr>
              <a:t>ACTIVITY 1,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MARKETING CAMPAIGN PROJECT BETA</a:t>
            </a:r>
          </a:p>
        </p:txBody>
      </p:sp>
      <p:sp>
        <p:nvSpPr>
          <p:cNvPr id="3" name="TextBox 2">
            <a:extLst>
              <a:ext uri="{FF2B5EF4-FFF2-40B4-BE49-F238E27FC236}">
                <a16:creationId xmlns:a16="http://schemas.microsoft.com/office/drawing/2014/main" id="{50365137-0414-0FBB-EC76-FC7AD4901CFA}"/>
              </a:ext>
            </a:extLst>
          </p:cNvPr>
          <p:cNvSpPr txBox="1"/>
          <p:nvPr/>
        </p:nvSpPr>
        <p:spPr>
          <a:xfrm>
            <a:off x="732066"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 name="TextBox 8">
            <a:extLst>
              <a:ext uri="{FF2B5EF4-FFF2-40B4-BE49-F238E27FC236}">
                <a16:creationId xmlns:a16="http://schemas.microsoft.com/office/drawing/2014/main" id="{03291A13-DFD5-76D2-5A3B-0C50729ED540}"/>
              </a:ext>
            </a:extLst>
          </p:cNvPr>
          <p:cNvSpPr txBox="1"/>
          <p:nvPr/>
        </p:nvSpPr>
        <p:spPr>
          <a:xfrm>
            <a:off x="2816783" y="1691142"/>
            <a:ext cx="1813253"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Assess Competition</a:t>
            </a:r>
          </a:p>
        </p:txBody>
      </p:sp>
      <p:sp>
        <p:nvSpPr>
          <p:cNvPr id="6" name="TextBox 5">
            <a:extLst>
              <a:ext uri="{FF2B5EF4-FFF2-40B4-BE49-F238E27FC236}">
                <a16:creationId xmlns:a16="http://schemas.microsoft.com/office/drawing/2014/main" id="{8B2D325C-09AD-F471-999F-4F0743E2604A}"/>
              </a:ext>
            </a:extLst>
          </p:cNvPr>
          <p:cNvSpPr txBox="1"/>
          <p:nvPr/>
        </p:nvSpPr>
        <p:spPr>
          <a:xfrm>
            <a:off x="2816783"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787198E8-9D39-63CB-20C7-F65EF75FC463}"/>
              </a:ext>
            </a:extLst>
          </p:cNvPr>
          <p:cNvSpPr txBox="1"/>
          <p:nvPr/>
        </p:nvSpPr>
        <p:spPr>
          <a:xfrm>
            <a:off x="4901500" y="1691142"/>
            <a:ext cx="1813253"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Analyze Consumer Behavior</a:t>
            </a:r>
          </a:p>
        </p:txBody>
      </p:sp>
      <p:sp>
        <p:nvSpPr>
          <p:cNvPr id="8" name="TextBox 7">
            <a:extLst>
              <a:ext uri="{FF2B5EF4-FFF2-40B4-BE49-F238E27FC236}">
                <a16:creationId xmlns:a16="http://schemas.microsoft.com/office/drawing/2014/main" id="{D36B034B-191A-37F0-F7A7-172FB1B47C3F}"/>
              </a:ext>
            </a:extLst>
          </p:cNvPr>
          <p:cNvSpPr txBox="1"/>
          <p:nvPr/>
        </p:nvSpPr>
        <p:spPr>
          <a:xfrm>
            <a:off x="4901500"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9" name="TextBox 8">
            <a:extLst>
              <a:ext uri="{FF2B5EF4-FFF2-40B4-BE49-F238E27FC236}">
                <a16:creationId xmlns:a16="http://schemas.microsoft.com/office/drawing/2014/main" id="{4C48EEE3-398F-40E8-2197-EA5CE745082F}"/>
              </a:ext>
            </a:extLst>
          </p:cNvPr>
          <p:cNvSpPr txBox="1"/>
          <p:nvPr/>
        </p:nvSpPr>
        <p:spPr>
          <a:xfrm>
            <a:off x="6939157" y="1691142"/>
            <a:ext cx="1813253"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Poll Audience</a:t>
            </a:r>
          </a:p>
        </p:txBody>
      </p:sp>
      <p:sp>
        <p:nvSpPr>
          <p:cNvPr id="10" name="TextBox 9">
            <a:extLst>
              <a:ext uri="{FF2B5EF4-FFF2-40B4-BE49-F238E27FC236}">
                <a16:creationId xmlns:a16="http://schemas.microsoft.com/office/drawing/2014/main" id="{91013828-98FA-2B79-B505-0A023FD7012E}"/>
              </a:ext>
            </a:extLst>
          </p:cNvPr>
          <p:cNvSpPr txBox="1"/>
          <p:nvPr/>
        </p:nvSpPr>
        <p:spPr>
          <a:xfrm>
            <a:off x="6939157" y="2620009"/>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11" name="TextBox 10">
            <a:extLst>
              <a:ext uri="{FF2B5EF4-FFF2-40B4-BE49-F238E27FC236}">
                <a16:creationId xmlns:a16="http://schemas.microsoft.com/office/drawing/2014/main" id="{1677516A-2282-EC6D-15BA-DC60F8058881}"/>
              </a:ext>
            </a:extLst>
          </p:cNvPr>
          <p:cNvSpPr txBox="1"/>
          <p:nvPr/>
        </p:nvSpPr>
        <p:spPr>
          <a:xfrm>
            <a:off x="9016615" y="1691142"/>
            <a:ext cx="1813253"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Identify Marketing Platforms</a:t>
            </a:r>
          </a:p>
        </p:txBody>
      </p:sp>
      <p:sp>
        <p:nvSpPr>
          <p:cNvPr id="12" name="TextBox 11">
            <a:extLst>
              <a:ext uri="{FF2B5EF4-FFF2-40B4-BE49-F238E27FC236}">
                <a16:creationId xmlns:a16="http://schemas.microsoft.com/office/drawing/2014/main" id="{EF20A349-7879-492F-9C9A-30D4B6E1A792}"/>
              </a:ext>
            </a:extLst>
          </p:cNvPr>
          <p:cNvSpPr txBox="1"/>
          <p:nvPr/>
        </p:nvSpPr>
        <p:spPr>
          <a:xfrm>
            <a:off x="9016615" y="2628760"/>
            <a:ext cx="1813253"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16734316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Media Planning</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 y="6477000"/>
            <a:ext cx="1177058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MARKETING CAMPAIGN WORK BREAKDOWN STRUCTURE – </a:t>
            </a:r>
            <a:r>
              <a:rPr lang="en-US" dirty="0">
                <a:solidFill>
                  <a:schemeClr val="accent4">
                    <a:lumMod val="40000"/>
                    <a:lumOff val="60000"/>
                  </a:schemeClr>
                </a:solidFill>
                <a:latin typeface="Century Gothic" panose="020B0502020202020204" pitchFamily="34" charset="0"/>
                <a:ea typeface="Arial" charset="0"/>
                <a:cs typeface="Arial" charset="0"/>
              </a:rPr>
              <a:t>ACTIVITY 2</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MARKETING CAMPAIGN PROJECT BETA</a:t>
            </a:r>
          </a:p>
        </p:txBody>
      </p:sp>
      <p:sp>
        <p:nvSpPr>
          <p:cNvPr id="17" name="TextBox 16">
            <a:extLst>
              <a:ext uri="{FF2B5EF4-FFF2-40B4-BE49-F238E27FC236}">
                <a16:creationId xmlns:a16="http://schemas.microsoft.com/office/drawing/2014/main" id="{9B89C9C9-92FF-4BF2-1CB4-E36F70F4383F}"/>
              </a:ext>
            </a:extLst>
          </p:cNvPr>
          <p:cNvSpPr txBox="1"/>
          <p:nvPr/>
        </p:nvSpPr>
        <p:spPr>
          <a:xfrm>
            <a:off x="120509" y="1800183"/>
            <a:ext cx="11918310" cy="1015663"/>
          </a:xfrm>
          <a:prstGeom prst="rect">
            <a:avLst/>
          </a:prstGeom>
          <a:noFill/>
        </p:spPr>
        <p:txBody>
          <a:bodyPr wrap="square" rtlCol="0">
            <a:spAutoFit/>
          </a:bodyPr>
          <a:lstStyle/>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r>
              <a:rPr lang="en-US" sz="12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400254686"/>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6" id="{9C8D0F15-4F95-6F40-9587-BA2836DDAB6B}" vid="{B4704E0C-54A1-D743-9258-1DE8B49006C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IC-Basic-Small-Business-Horizontal-Organizational-Chart-Template_PowerPoint (1)</Template>
  <TotalTime>113</TotalTime>
  <Words>4394</Words>
  <Application>Microsoft Macintosh PowerPoint</Application>
  <PresentationFormat>Widescreen</PresentationFormat>
  <Paragraphs>535</Paragraphs>
  <Slides>34</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34</vt:i4>
      </vt:variant>
    </vt:vector>
  </HeadingPairs>
  <TitlesOfParts>
    <vt:vector size="3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Heather Key</cp:lastModifiedBy>
  <cp:revision>6</cp:revision>
  <cp:lastPrinted>2020-08-31T22:23:58Z</cp:lastPrinted>
  <dcterms:created xsi:type="dcterms:W3CDTF">2023-07-16T13:57:16Z</dcterms:created>
  <dcterms:modified xsi:type="dcterms:W3CDTF">2023-08-30T17:16:43Z</dcterms:modified>
</cp:coreProperties>
</file>