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BED"/>
    <a:srgbClr val="F2FBFC"/>
    <a:srgbClr val="EBF8F9"/>
    <a:srgbClr val="E3F8F2"/>
    <a:srgbClr val="EBEEF3"/>
    <a:srgbClr val="F3F0F0"/>
    <a:srgbClr val="E6DFDB"/>
    <a:srgbClr val="EDE4DB"/>
    <a:srgbClr val="FBF2EB"/>
    <a:srgbClr val="FE5A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86447"/>
  </p:normalViewPr>
  <p:slideViewPr>
    <p:cSldViewPr snapToGrid="0" snapToObjects="1">
      <p:cViewPr varScale="1">
        <p:scale>
          <a:sx n="128" d="100"/>
          <a:sy n="128" d="100"/>
        </p:scale>
        <p:origin x="40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PEST+Analysis+powerpoint+11745&amp;lpa=PEST+Analysis+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EBED"/>
        </a:solidFill>
        <a:effectLst/>
      </p:bgPr>
    </p:bg>
    <p:spTree>
      <p:nvGrpSpPr>
        <p:cNvPr id="1" name=""/>
        <p:cNvGrpSpPr/>
        <p:nvPr/>
      </p:nvGrpSpPr>
      <p:grpSpPr>
        <a:xfrm>
          <a:off x="0" y="0"/>
          <a:ext cx="0" cy="0"/>
          <a:chOff x="0" y="0"/>
          <a:chExt cx="0" cy="0"/>
        </a:xfrm>
      </p:grpSpPr>
      <p:grpSp>
        <p:nvGrpSpPr>
          <p:cNvPr id="152" name="Graphic 150">
            <a:extLst>
              <a:ext uri="{FF2B5EF4-FFF2-40B4-BE49-F238E27FC236}">
                <a16:creationId xmlns:a16="http://schemas.microsoft.com/office/drawing/2014/main" id="{9A50C6B1-C8C5-0F42-7D38-78B98A7E3A96}"/>
              </a:ext>
            </a:extLst>
          </p:cNvPr>
          <p:cNvGrpSpPr/>
          <p:nvPr/>
        </p:nvGrpSpPr>
        <p:grpSpPr>
          <a:xfrm rot="10800000">
            <a:off x="-1058780" y="-1"/>
            <a:ext cx="14309559" cy="7154779"/>
            <a:chOff x="5232688" y="2994313"/>
            <a:chExt cx="1723158" cy="861579"/>
          </a:xfrm>
          <a:solidFill>
            <a:srgbClr val="F2FBFC"/>
          </a:solidFill>
        </p:grpSpPr>
        <p:sp>
          <p:nvSpPr>
            <p:cNvPr id="153" name="Freeform 152">
              <a:extLst>
                <a:ext uri="{FF2B5EF4-FFF2-40B4-BE49-F238E27FC236}">
                  <a16:creationId xmlns:a16="http://schemas.microsoft.com/office/drawing/2014/main" id="{B1FAF180-1746-D6A7-A3C7-0E0A946A9CC0}"/>
                </a:ext>
              </a:extLst>
            </p:cNvPr>
            <p:cNvSpPr/>
            <p:nvPr/>
          </p:nvSpPr>
          <p:spPr>
            <a:xfrm>
              <a:off x="5232688" y="3842904"/>
              <a:ext cx="256309" cy="12988"/>
            </a:xfrm>
            <a:custGeom>
              <a:avLst/>
              <a:gdLst>
                <a:gd name="connsiteX0" fmla="*/ 243320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0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48752CE-0600-AF0C-FB6D-4D937622A8D5}"/>
                </a:ext>
              </a:extLst>
            </p:cNvPr>
            <p:cNvSpPr/>
            <p:nvPr/>
          </p:nvSpPr>
          <p:spPr>
            <a:xfrm>
              <a:off x="5598968"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4B8E40E8-34CB-2D6C-EE9D-F67E09359A96}"/>
                </a:ext>
              </a:extLst>
            </p:cNvPr>
            <p:cNvSpPr/>
            <p:nvPr/>
          </p:nvSpPr>
          <p:spPr>
            <a:xfrm>
              <a:off x="6332393"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DF8904CE-656E-B75B-F58B-E76EF4046014}"/>
                </a:ext>
              </a:extLst>
            </p:cNvPr>
            <p:cNvSpPr/>
            <p:nvPr/>
          </p:nvSpPr>
          <p:spPr>
            <a:xfrm>
              <a:off x="6699538" y="3842904"/>
              <a:ext cx="256308" cy="12988"/>
            </a:xfrm>
            <a:custGeom>
              <a:avLst/>
              <a:gdLst>
                <a:gd name="connsiteX0" fmla="*/ 243320 w 256308"/>
                <a:gd name="connsiteY0" fmla="*/ 0 h 12988"/>
                <a:gd name="connsiteX1" fmla="*/ 12989 w 256308"/>
                <a:gd name="connsiteY1" fmla="*/ 0 h 12988"/>
                <a:gd name="connsiteX2" fmla="*/ 0 w 256308"/>
                <a:gd name="connsiteY2" fmla="*/ 12989 h 12988"/>
                <a:gd name="connsiteX3" fmla="*/ 256309 w 256308"/>
                <a:gd name="connsiteY3" fmla="*/ 12989 h 12988"/>
                <a:gd name="connsiteX4" fmla="*/ 243320 w 256308"/>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8"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FB840AD8-FC8E-6C55-67AD-70CDBB63AD74}"/>
                </a:ext>
              </a:extLst>
            </p:cNvPr>
            <p:cNvSpPr/>
            <p:nvPr/>
          </p:nvSpPr>
          <p:spPr>
            <a:xfrm>
              <a:off x="6081279" y="2994313"/>
              <a:ext cx="25977" cy="257175"/>
            </a:xfrm>
            <a:custGeom>
              <a:avLst/>
              <a:gdLst>
                <a:gd name="connsiteX0" fmla="*/ 12989 w 25977"/>
                <a:gd name="connsiteY0" fmla="*/ 0 h 257175"/>
                <a:gd name="connsiteX1" fmla="*/ 0 w 25977"/>
                <a:gd name="connsiteY1" fmla="*/ 12989 h 257175"/>
                <a:gd name="connsiteX2" fmla="*/ 0 w 25977"/>
                <a:gd name="connsiteY2" fmla="*/ 244186 h 257175"/>
                <a:gd name="connsiteX3" fmla="*/ 12989 w 25977"/>
                <a:gd name="connsiteY3" fmla="*/ 257175 h 257175"/>
                <a:gd name="connsiteX4" fmla="*/ 25977 w 25977"/>
                <a:gd name="connsiteY4" fmla="*/ 244186 h 257175"/>
                <a:gd name="connsiteX5" fmla="*/ 25977 w 25977"/>
                <a:gd name="connsiteY5" fmla="*/ 12989 h 257175"/>
                <a:gd name="connsiteX6" fmla="*/ 12989 w 25977"/>
                <a:gd name="connsiteY6" fmla="*/ 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7175">
                  <a:moveTo>
                    <a:pt x="12989" y="0"/>
                  </a:moveTo>
                  <a:cubicBezTo>
                    <a:pt x="6061" y="0"/>
                    <a:pt x="0" y="6061"/>
                    <a:pt x="0" y="12989"/>
                  </a:cubicBezTo>
                  <a:lnTo>
                    <a:pt x="0" y="244186"/>
                  </a:lnTo>
                  <a:cubicBezTo>
                    <a:pt x="0" y="251114"/>
                    <a:pt x="6061" y="257175"/>
                    <a:pt x="12989" y="257175"/>
                  </a:cubicBezTo>
                  <a:cubicBezTo>
                    <a:pt x="20782" y="257175"/>
                    <a:pt x="25977" y="251114"/>
                    <a:pt x="25977" y="244186"/>
                  </a:cubicBezTo>
                  <a:lnTo>
                    <a:pt x="25977" y="12989"/>
                  </a:lnTo>
                  <a:cubicBezTo>
                    <a:pt x="25977" y="6061"/>
                    <a:pt x="19916" y="0"/>
                    <a:pt x="12989" y="0"/>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95AB4946-9F83-F4DA-F50F-3E0BCB8B3A3F}"/>
                </a:ext>
              </a:extLst>
            </p:cNvPr>
            <p:cNvSpPr/>
            <p:nvPr/>
          </p:nvSpPr>
          <p:spPr>
            <a:xfrm>
              <a:off x="6081279" y="3361459"/>
              <a:ext cx="25977" cy="256308"/>
            </a:xfrm>
            <a:custGeom>
              <a:avLst/>
              <a:gdLst>
                <a:gd name="connsiteX0" fmla="*/ 12989 w 25977"/>
                <a:gd name="connsiteY0" fmla="*/ 0 h 256308"/>
                <a:gd name="connsiteX1" fmla="*/ 0 w 25977"/>
                <a:gd name="connsiteY1" fmla="*/ 12989 h 256308"/>
                <a:gd name="connsiteX2" fmla="*/ 0 w 25977"/>
                <a:gd name="connsiteY2" fmla="*/ 243320 h 256308"/>
                <a:gd name="connsiteX3" fmla="*/ 12989 w 25977"/>
                <a:gd name="connsiteY3" fmla="*/ 256309 h 256308"/>
                <a:gd name="connsiteX4" fmla="*/ 25977 w 25977"/>
                <a:gd name="connsiteY4" fmla="*/ 243320 h 256308"/>
                <a:gd name="connsiteX5" fmla="*/ 25977 w 25977"/>
                <a:gd name="connsiteY5" fmla="*/ 12989 h 256308"/>
                <a:gd name="connsiteX6" fmla="*/ 12989 w 25977"/>
                <a:gd name="connsiteY6" fmla="*/ 0 h 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6308">
                  <a:moveTo>
                    <a:pt x="12989" y="0"/>
                  </a:moveTo>
                  <a:cubicBezTo>
                    <a:pt x="6061" y="0"/>
                    <a:pt x="0" y="6061"/>
                    <a:pt x="0" y="12989"/>
                  </a:cubicBezTo>
                  <a:lnTo>
                    <a:pt x="0" y="243320"/>
                  </a:lnTo>
                  <a:cubicBezTo>
                    <a:pt x="0" y="250248"/>
                    <a:pt x="6061" y="256309"/>
                    <a:pt x="12989" y="256309"/>
                  </a:cubicBezTo>
                  <a:cubicBezTo>
                    <a:pt x="20782" y="256309"/>
                    <a:pt x="25977" y="250248"/>
                    <a:pt x="25977" y="243320"/>
                  </a:cubicBezTo>
                  <a:lnTo>
                    <a:pt x="25977" y="12989"/>
                  </a:lnTo>
                  <a:cubicBezTo>
                    <a:pt x="25977" y="5195"/>
                    <a:pt x="19916" y="0"/>
                    <a:pt x="12989" y="0"/>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74E6D31-D3C5-80AC-AF8C-9BAFD73502AD}"/>
                </a:ext>
              </a:extLst>
            </p:cNvPr>
            <p:cNvSpPr/>
            <p:nvPr/>
          </p:nvSpPr>
          <p:spPr>
            <a:xfrm>
              <a:off x="6073486" y="3727738"/>
              <a:ext cx="42429" cy="12988"/>
            </a:xfrm>
            <a:custGeom>
              <a:avLst/>
              <a:gdLst>
                <a:gd name="connsiteX0" fmla="*/ 33770 w 42429"/>
                <a:gd name="connsiteY0" fmla="*/ 12989 h 12988"/>
                <a:gd name="connsiteX1" fmla="*/ 20782 w 42429"/>
                <a:gd name="connsiteY1" fmla="*/ 0 h 12988"/>
                <a:gd name="connsiteX2" fmla="*/ 7793 w 42429"/>
                <a:gd name="connsiteY2" fmla="*/ 12989 h 12988"/>
                <a:gd name="connsiteX3" fmla="*/ 0 w 42429"/>
                <a:gd name="connsiteY3" fmla="*/ 12989 h 12988"/>
                <a:gd name="connsiteX4" fmla="*/ 0 w 42429"/>
                <a:gd name="connsiteY4" fmla="*/ 12989 h 12988"/>
                <a:gd name="connsiteX5" fmla="*/ 42429 w 42429"/>
                <a:gd name="connsiteY5" fmla="*/ 12989 h 12988"/>
                <a:gd name="connsiteX6" fmla="*/ 42429 w 42429"/>
                <a:gd name="connsiteY6" fmla="*/ 12989 h 12988"/>
                <a:gd name="connsiteX7" fmla="*/ 33770 w 42429"/>
                <a:gd name="connsiteY7" fmla="*/ 12989 h 12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429" h="12988">
                  <a:moveTo>
                    <a:pt x="33770" y="12989"/>
                  </a:moveTo>
                  <a:cubicBezTo>
                    <a:pt x="33770" y="6061"/>
                    <a:pt x="27709" y="0"/>
                    <a:pt x="20782" y="0"/>
                  </a:cubicBezTo>
                  <a:cubicBezTo>
                    <a:pt x="13855" y="0"/>
                    <a:pt x="7793" y="6061"/>
                    <a:pt x="7793" y="12989"/>
                  </a:cubicBezTo>
                  <a:lnTo>
                    <a:pt x="0" y="12989"/>
                  </a:lnTo>
                  <a:lnTo>
                    <a:pt x="0" y="12989"/>
                  </a:lnTo>
                  <a:lnTo>
                    <a:pt x="42429" y="12989"/>
                  </a:lnTo>
                  <a:lnTo>
                    <a:pt x="42429" y="12989"/>
                  </a:lnTo>
                  <a:lnTo>
                    <a:pt x="33770" y="12989"/>
                  </a:ln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A5F06CA0-CC04-9754-8DA6-E1FA795B4195}"/>
                </a:ext>
              </a:extLst>
            </p:cNvPr>
            <p:cNvSpPr/>
            <p:nvPr/>
          </p:nvSpPr>
          <p:spPr>
            <a:xfrm>
              <a:off x="5481637" y="3242829"/>
              <a:ext cx="188335" cy="188335"/>
            </a:xfrm>
            <a:custGeom>
              <a:avLst/>
              <a:gdLst>
                <a:gd name="connsiteX0" fmla="*/ 12556 w 188335"/>
                <a:gd name="connsiteY0" fmla="*/ 0 h 188335"/>
                <a:gd name="connsiteX1" fmla="*/ 3897 w 188335"/>
                <a:gd name="connsiteY1" fmla="*/ 3464 h 188335"/>
                <a:gd name="connsiteX2" fmla="*/ 3897 w 188335"/>
                <a:gd name="connsiteY2" fmla="*/ 21648 h 188335"/>
                <a:gd name="connsiteX3" fmla="*/ 166688 w 188335"/>
                <a:gd name="connsiteY3" fmla="*/ 184439 h 188335"/>
                <a:gd name="connsiteX4" fmla="*/ 184872 w 188335"/>
                <a:gd name="connsiteY4" fmla="*/ 184439 h 188335"/>
                <a:gd name="connsiteX5" fmla="*/ 188335 w 188335"/>
                <a:gd name="connsiteY5" fmla="*/ 175779 h 188335"/>
                <a:gd name="connsiteX6" fmla="*/ 184872 w 188335"/>
                <a:gd name="connsiteY6" fmla="*/ 167120 h 188335"/>
                <a:gd name="connsiteX7" fmla="*/ 22081 w 188335"/>
                <a:gd name="connsiteY7" fmla="*/ 4330 h 188335"/>
                <a:gd name="connsiteX8" fmla="*/ 12556 w 188335"/>
                <a:gd name="connsiteY8"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8335">
                  <a:moveTo>
                    <a:pt x="12556" y="0"/>
                  </a:moveTo>
                  <a:cubicBezTo>
                    <a:pt x="9092" y="0"/>
                    <a:pt x="5628" y="866"/>
                    <a:pt x="3897" y="3464"/>
                  </a:cubicBezTo>
                  <a:cubicBezTo>
                    <a:pt x="-1299" y="8659"/>
                    <a:pt x="-1299" y="16452"/>
                    <a:pt x="3897" y="21648"/>
                  </a:cubicBezTo>
                  <a:lnTo>
                    <a:pt x="166688" y="184439"/>
                  </a:lnTo>
                  <a:cubicBezTo>
                    <a:pt x="171883" y="189634"/>
                    <a:pt x="179676" y="189634"/>
                    <a:pt x="184872" y="184439"/>
                  </a:cubicBezTo>
                  <a:cubicBezTo>
                    <a:pt x="187469" y="181841"/>
                    <a:pt x="188335" y="178377"/>
                    <a:pt x="188335" y="175779"/>
                  </a:cubicBezTo>
                  <a:cubicBezTo>
                    <a:pt x="188335" y="173182"/>
                    <a:pt x="187469" y="168852"/>
                    <a:pt x="184872" y="167120"/>
                  </a:cubicBezTo>
                  <a:lnTo>
                    <a:pt x="22081" y="4330"/>
                  </a:lnTo>
                  <a:cubicBezTo>
                    <a:pt x="18617" y="1732"/>
                    <a:pt x="16019" y="0"/>
                    <a:pt x="12556" y="0"/>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11EBA236-D362-6F12-D0A3-9C28BD66FFE0}"/>
                </a:ext>
              </a:extLst>
            </p:cNvPr>
            <p:cNvSpPr/>
            <p:nvPr/>
          </p:nvSpPr>
          <p:spPr>
            <a:xfrm>
              <a:off x="5740544" y="3502602"/>
              <a:ext cx="188768" cy="188335"/>
            </a:xfrm>
            <a:custGeom>
              <a:avLst/>
              <a:gdLst>
                <a:gd name="connsiteX0" fmla="*/ 12556 w 188768"/>
                <a:gd name="connsiteY0" fmla="*/ 0 h 188335"/>
                <a:gd name="connsiteX1" fmla="*/ 3897 w 188768"/>
                <a:gd name="connsiteY1" fmla="*/ 3464 h 188335"/>
                <a:gd name="connsiteX2" fmla="*/ 3897 w 188768"/>
                <a:gd name="connsiteY2" fmla="*/ 21648 h 188335"/>
                <a:gd name="connsiteX3" fmla="*/ 166688 w 188768"/>
                <a:gd name="connsiteY3" fmla="*/ 184439 h 188335"/>
                <a:gd name="connsiteX4" fmla="*/ 184872 w 188768"/>
                <a:gd name="connsiteY4" fmla="*/ 184439 h 188335"/>
                <a:gd name="connsiteX5" fmla="*/ 184872 w 188768"/>
                <a:gd name="connsiteY5" fmla="*/ 166255 h 188335"/>
                <a:gd name="connsiteX6" fmla="*/ 22081 w 188768"/>
                <a:gd name="connsiteY6" fmla="*/ 3464 h 188335"/>
                <a:gd name="connsiteX7" fmla="*/ 12556 w 188768"/>
                <a:gd name="connsiteY7"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768" h="188335">
                  <a:moveTo>
                    <a:pt x="12556" y="0"/>
                  </a:moveTo>
                  <a:cubicBezTo>
                    <a:pt x="9092" y="0"/>
                    <a:pt x="5629" y="866"/>
                    <a:pt x="3897" y="3464"/>
                  </a:cubicBezTo>
                  <a:cubicBezTo>
                    <a:pt x="-1299" y="8659"/>
                    <a:pt x="-1299" y="16452"/>
                    <a:pt x="3897" y="21648"/>
                  </a:cubicBezTo>
                  <a:lnTo>
                    <a:pt x="166688" y="184439"/>
                  </a:lnTo>
                  <a:cubicBezTo>
                    <a:pt x="171883" y="189634"/>
                    <a:pt x="179676" y="189634"/>
                    <a:pt x="184872" y="184439"/>
                  </a:cubicBezTo>
                  <a:cubicBezTo>
                    <a:pt x="190067" y="179243"/>
                    <a:pt x="190067" y="171450"/>
                    <a:pt x="184872" y="166255"/>
                  </a:cubicBezTo>
                  <a:lnTo>
                    <a:pt x="22081" y="3464"/>
                  </a:lnTo>
                  <a:cubicBezTo>
                    <a:pt x="19483" y="866"/>
                    <a:pt x="16019" y="0"/>
                    <a:pt x="12556" y="0"/>
                  </a:cubicBezTo>
                  <a:close/>
                </a:path>
              </a:pathLst>
            </a:custGeom>
            <a:grpFill/>
            <a:ln w="8653" cap="flat">
              <a:noFill/>
              <a:prstDash val="solid"/>
              <a:miter/>
            </a:ln>
          </p:spPr>
          <p:txBody>
            <a:bodyPr rtlCol="0" anchor="ctr"/>
            <a:lstStyle/>
            <a:p>
              <a:endParaRPr lang="en-US"/>
            </a:p>
          </p:txBody>
        </p:sp>
        <p:grpSp>
          <p:nvGrpSpPr>
            <p:cNvPr id="164" name="Graphic 150">
              <a:extLst>
                <a:ext uri="{FF2B5EF4-FFF2-40B4-BE49-F238E27FC236}">
                  <a16:creationId xmlns:a16="http://schemas.microsoft.com/office/drawing/2014/main" id="{8982F0F9-8A85-E942-C5A4-079899E7FD88}"/>
                </a:ext>
              </a:extLst>
            </p:cNvPr>
            <p:cNvGrpSpPr/>
            <p:nvPr/>
          </p:nvGrpSpPr>
          <p:grpSpPr>
            <a:xfrm>
              <a:off x="5998152" y="3759777"/>
              <a:ext cx="29440" cy="29440"/>
              <a:chOff x="5998152" y="3759777"/>
              <a:chExt cx="29440" cy="29440"/>
            </a:xfrm>
            <a:grpFill/>
          </p:grpSpPr>
          <p:sp>
            <p:nvSpPr>
              <p:cNvPr id="165" name="Freeform 164">
                <a:extLst>
                  <a:ext uri="{FF2B5EF4-FFF2-40B4-BE49-F238E27FC236}">
                    <a16:creationId xmlns:a16="http://schemas.microsoft.com/office/drawing/2014/main" id="{1F55C2D0-7DDE-370F-10FF-2580A642BCDD}"/>
                  </a:ext>
                </a:extLst>
              </p:cNvPr>
              <p:cNvSpPr/>
              <p:nvPr/>
            </p:nvSpPr>
            <p:spPr>
              <a:xfrm>
                <a:off x="5999451" y="3761076"/>
                <a:ext cx="22080" cy="22080"/>
              </a:xfrm>
              <a:custGeom>
                <a:avLst/>
                <a:gdLst>
                  <a:gd name="connsiteX0" fmla="*/ 22081 w 22080"/>
                  <a:gd name="connsiteY0" fmla="*/ 3896 h 22080"/>
                  <a:gd name="connsiteX1" fmla="*/ 3896 w 22080"/>
                  <a:gd name="connsiteY1" fmla="*/ 3896 h 22080"/>
                  <a:gd name="connsiteX2" fmla="*/ 3896 w 22080"/>
                  <a:gd name="connsiteY2" fmla="*/ 22081 h 22080"/>
                  <a:gd name="connsiteX3" fmla="*/ 22081 w 22080"/>
                  <a:gd name="connsiteY3" fmla="*/ 3896 h 22080"/>
                </a:gdLst>
                <a:ahLst/>
                <a:cxnLst>
                  <a:cxn ang="0">
                    <a:pos x="connsiteX0" y="connsiteY0"/>
                  </a:cxn>
                  <a:cxn ang="0">
                    <a:pos x="connsiteX1" y="connsiteY1"/>
                  </a:cxn>
                  <a:cxn ang="0">
                    <a:pos x="connsiteX2" y="connsiteY2"/>
                  </a:cxn>
                  <a:cxn ang="0">
                    <a:pos x="connsiteX3" y="connsiteY3"/>
                  </a:cxn>
                </a:cxnLst>
                <a:rect l="l" t="t" r="r" b="b"/>
                <a:pathLst>
                  <a:path w="22080" h="22080">
                    <a:moveTo>
                      <a:pt x="22081" y="3896"/>
                    </a:moveTo>
                    <a:cubicBezTo>
                      <a:pt x="16885" y="-1299"/>
                      <a:pt x="9092" y="-1299"/>
                      <a:pt x="3896" y="3896"/>
                    </a:cubicBezTo>
                    <a:cubicBezTo>
                      <a:pt x="-1299" y="9092"/>
                      <a:pt x="-1299" y="16885"/>
                      <a:pt x="3896" y="22081"/>
                    </a:cubicBezTo>
                    <a:lnTo>
                      <a:pt x="22081" y="3896"/>
                    </a:ln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5E2542D6-7BFE-30B5-DFFD-69E3BB6EE805}"/>
                  </a:ext>
                </a:extLst>
              </p:cNvPr>
              <p:cNvSpPr/>
              <p:nvPr/>
            </p:nvSpPr>
            <p:spPr>
              <a:xfrm>
                <a:off x="6024995" y="3759777"/>
                <a:ext cx="2597" cy="1731"/>
              </a:xfrm>
              <a:custGeom>
                <a:avLst/>
                <a:gdLst>
                  <a:gd name="connsiteX0" fmla="*/ 0 w 2597"/>
                  <a:gd name="connsiteY0" fmla="*/ 1732 h 1731"/>
                  <a:gd name="connsiteX1" fmla="*/ 2598 w 2597"/>
                  <a:gd name="connsiteY1" fmla="*/ 0 h 1731"/>
                  <a:gd name="connsiteX2" fmla="*/ 2598 w 2597"/>
                  <a:gd name="connsiteY2" fmla="*/ 0 h 1731"/>
                </a:gdLst>
                <a:ahLst/>
                <a:cxnLst>
                  <a:cxn ang="0">
                    <a:pos x="connsiteX0" y="connsiteY0"/>
                  </a:cxn>
                  <a:cxn ang="0">
                    <a:pos x="connsiteX1" y="connsiteY1"/>
                  </a:cxn>
                  <a:cxn ang="0">
                    <a:pos x="connsiteX2" y="connsiteY2"/>
                  </a:cxn>
                </a:cxnLst>
                <a:rect l="l" t="t" r="r" b="b"/>
                <a:pathLst>
                  <a:path w="2597" h="1731">
                    <a:moveTo>
                      <a:pt x="0" y="1732"/>
                    </a:moveTo>
                    <a:lnTo>
                      <a:pt x="2598" y="0"/>
                    </a:lnTo>
                    <a:lnTo>
                      <a:pt x="2598" y="0"/>
                    </a:ln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AABC93B3-15E3-88C4-0D7C-3ED6B93CDE77}"/>
                  </a:ext>
                </a:extLst>
              </p:cNvPr>
              <p:cNvSpPr/>
              <p:nvPr/>
            </p:nvSpPr>
            <p:spPr>
              <a:xfrm>
                <a:off x="5998152" y="3787486"/>
                <a:ext cx="1731" cy="1731"/>
              </a:xfrm>
              <a:custGeom>
                <a:avLst/>
                <a:gdLst>
                  <a:gd name="connsiteX0" fmla="*/ 0 w 1731"/>
                  <a:gd name="connsiteY0" fmla="*/ 1732 h 1731"/>
                  <a:gd name="connsiteX1" fmla="*/ 0 w 1731"/>
                  <a:gd name="connsiteY1" fmla="*/ 1732 h 1731"/>
                  <a:gd name="connsiteX2" fmla="*/ 1732 w 1731"/>
                  <a:gd name="connsiteY2" fmla="*/ 0 h 1731"/>
                </a:gdLst>
                <a:ahLst/>
                <a:cxnLst>
                  <a:cxn ang="0">
                    <a:pos x="connsiteX0" y="connsiteY0"/>
                  </a:cxn>
                  <a:cxn ang="0">
                    <a:pos x="connsiteX1" y="connsiteY1"/>
                  </a:cxn>
                  <a:cxn ang="0">
                    <a:pos x="connsiteX2" y="connsiteY2"/>
                  </a:cxn>
                </a:cxnLst>
                <a:rect l="l" t="t" r="r" b="b"/>
                <a:pathLst>
                  <a:path w="1731" h="1731">
                    <a:moveTo>
                      <a:pt x="0" y="1732"/>
                    </a:moveTo>
                    <a:lnTo>
                      <a:pt x="0" y="1732"/>
                    </a:lnTo>
                    <a:lnTo>
                      <a:pt x="1732" y="0"/>
                    </a:lnTo>
                    <a:close/>
                  </a:path>
                </a:pathLst>
              </a:custGeom>
              <a:grpFill/>
              <a:ln w="8653" cap="flat">
                <a:noFill/>
                <a:prstDash val="solid"/>
                <a:miter/>
              </a:ln>
            </p:spPr>
            <p:txBody>
              <a:bodyPr rtlCol="0" anchor="ctr"/>
              <a:lstStyle/>
              <a:p>
                <a:endParaRPr lang="en-US"/>
              </a:p>
            </p:txBody>
          </p:sp>
        </p:grpSp>
        <p:sp>
          <p:nvSpPr>
            <p:cNvPr id="168" name="Freeform 167">
              <a:extLst>
                <a:ext uri="{FF2B5EF4-FFF2-40B4-BE49-F238E27FC236}">
                  <a16:creationId xmlns:a16="http://schemas.microsoft.com/office/drawing/2014/main" id="{CE43C19F-7861-8363-B0DB-970275280900}"/>
                </a:ext>
              </a:extLst>
            </p:cNvPr>
            <p:cNvSpPr/>
            <p:nvPr/>
          </p:nvSpPr>
          <p:spPr>
            <a:xfrm>
              <a:off x="6519429" y="3242829"/>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1732"/>
                    <a:pt x="178377" y="0"/>
                    <a:pt x="174914" y="0"/>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1A0D6E64-CB3C-1C37-E588-F860CE178910}"/>
                </a:ext>
              </a:extLst>
            </p:cNvPr>
            <p:cNvSpPr/>
            <p:nvPr/>
          </p:nvSpPr>
          <p:spPr>
            <a:xfrm>
              <a:off x="6259656" y="3502602"/>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866"/>
                    <a:pt x="178377" y="0"/>
                    <a:pt x="174914" y="0"/>
                  </a:cubicBezTo>
                  <a:close/>
                </a:path>
              </a:pathLst>
            </a:custGeom>
            <a:grpFill/>
            <a:ln w="8653" cap="flat">
              <a:noFill/>
              <a:prstDash val="solid"/>
              <a:miter/>
            </a:ln>
          </p:spPr>
          <p:txBody>
            <a:bodyPr rtlCol="0" anchor="ctr"/>
            <a:lstStyle/>
            <a:p>
              <a:endParaRPr lang="en-US"/>
            </a:p>
          </p:txBody>
        </p:sp>
        <p:grpSp>
          <p:nvGrpSpPr>
            <p:cNvPr id="170" name="Graphic 150">
              <a:extLst>
                <a:ext uri="{FF2B5EF4-FFF2-40B4-BE49-F238E27FC236}">
                  <a16:creationId xmlns:a16="http://schemas.microsoft.com/office/drawing/2014/main" id="{905F550B-503F-1E21-2F58-8A40596F6150}"/>
                </a:ext>
              </a:extLst>
            </p:cNvPr>
            <p:cNvGrpSpPr/>
            <p:nvPr/>
          </p:nvGrpSpPr>
          <p:grpSpPr>
            <a:xfrm>
              <a:off x="6160943" y="3759777"/>
              <a:ext cx="27709" cy="24245"/>
              <a:chOff x="6160943" y="3759777"/>
              <a:chExt cx="27709" cy="24245"/>
            </a:xfrm>
            <a:grpFill/>
          </p:grpSpPr>
          <p:sp>
            <p:nvSpPr>
              <p:cNvPr id="171" name="Freeform 170">
                <a:extLst>
                  <a:ext uri="{FF2B5EF4-FFF2-40B4-BE49-F238E27FC236}">
                    <a16:creationId xmlns:a16="http://schemas.microsoft.com/office/drawing/2014/main" id="{1C8EF325-B773-84EE-108E-15DEC5FDCDCB}"/>
                  </a:ext>
                </a:extLst>
              </p:cNvPr>
              <p:cNvSpPr/>
              <p:nvPr/>
            </p:nvSpPr>
            <p:spPr>
              <a:xfrm>
                <a:off x="6167004" y="3762807"/>
                <a:ext cx="21647" cy="21214"/>
              </a:xfrm>
              <a:custGeom>
                <a:avLst/>
                <a:gdLst>
                  <a:gd name="connsiteX0" fmla="*/ 18184 w 21647"/>
                  <a:gd name="connsiteY0" fmla="*/ 21215 h 21214"/>
                  <a:gd name="connsiteX1" fmla="*/ 21648 w 21647"/>
                  <a:gd name="connsiteY1" fmla="*/ 12556 h 21214"/>
                  <a:gd name="connsiteX2" fmla="*/ 18184 w 21647"/>
                  <a:gd name="connsiteY2" fmla="*/ 3897 h 21214"/>
                  <a:gd name="connsiteX3" fmla="*/ 0 w 21647"/>
                  <a:gd name="connsiteY3" fmla="*/ 3897 h 21214"/>
                  <a:gd name="connsiteX4" fmla="*/ 18184 w 21647"/>
                  <a:gd name="connsiteY4" fmla="*/ 21215 h 21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7" h="21214">
                    <a:moveTo>
                      <a:pt x="18184" y="21215"/>
                    </a:moveTo>
                    <a:cubicBezTo>
                      <a:pt x="20782" y="18617"/>
                      <a:pt x="21648" y="15153"/>
                      <a:pt x="21648" y="12556"/>
                    </a:cubicBezTo>
                    <a:cubicBezTo>
                      <a:pt x="21648" y="9092"/>
                      <a:pt x="20782" y="5629"/>
                      <a:pt x="18184" y="3897"/>
                    </a:cubicBezTo>
                    <a:cubicBezTo>
                      <a:pt x="12989" y="-1299"/>
                      <a:pt x="5195" y="-1299"/>
                      <a:pt x="0" y="3897"/>
                    </a:cubicBezTo>
                    <a:lnTo>
                      <a:pt x="18184" y="21215"/>
                    </a:ln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D50FE626-4720-7415-96B0-547C008FD3C6}"/>
                  </a:ext>
                </a:extLst>
              </p:cNvPr>
              <p:cNvSpPr/>
              <p:nvPr/>
            </p:nvSpPr>
            <p:spPr>
              <a:xfrm>
                <a:off x="6160943" y="3759777"/>
                <a:ext cx="2597" cy="2597"/>
              </a:xfrm>
              <a:custGeom>
                <a:avLst/>
                <a:gdLst>
                  <a:gd name="connsiteX0" fmla="*/ 0 w 2597"/>
                  <a:gd name="connsiteY0" fmla="*/ 0 h 2597"/>
                  <a:gd name="connsiteX1" fmla="*/ 0 w 2597"/>
                  <a:gd name="connsiteY1" fmla="*/ 0 h 2597"/>
                  <a:gd name="connsiteX2" fmla="*/ 2598 w 2597"/>
                  <a:gd name="connsiteY2" fmla="*/ 2598 h 2597"/>
                </a:gdLst>
                <a:ahLst/>
                <a:cxnLst>
                  <a:cxn ang="0">
                    <a:pos x="connsiteX0" y="connsiteY0"/>
                  </a:cxn>
                  <a:cxn ang="0">
                    <a:pos x="connsiteX1" y="connsiteY1"/>
                  </a:cxn>
                  <a:cxn ang="0">
                    <a:pos x="connsiteX2" y="connsiteY2"/>
                  </a:cxn>
                </a:cxnLst>
                <a:rect l="l" t="t" r="r" b="b"/>
                <a:pathLst>
                  <a:path w="2597" h="2597">
                    <a:moveTo>
                      <a:pt x="0" y="0"/>
                    </a:moveTo>
                    <a:lnTo>
                      <a:pt x="0" y="0"/>
                    </a:lnTo>
                    <a:lnTo>
                      <a:pt x="2598" y="2598"/>
                    </a:lnTo>
                    <a:close/>
                  </a:path>
                </a:pathLst>
              </a:custGeom>
              <a:grpFill/>
              <a:ln w="8653" cap="flat">
                <a:noFill/>
                <a:prstDash val="solid"/>
                <a:miter/>
              </a:ln>
            </p:spPr>
            <p:txBody>
              <a:bodyPr rtlCol="0" anchor="ctr"/>
              <a:lstStyle/>
              <a:p>
                <a:endParaRPr lang="en-US"/>
              </a:p>
            </p:txBody>
          </p:sp>
        </p:grpSp>
        <p:sp>
          <p:nvSpPr>
            <p:cNvPr id="173" name="Freeform 172">
              <a:extLst>
                <a:ext uri="{FF2B5EF4-FFF2-40B4-BE49-F238E27FC236}">
                  <a16:creationId xmlns:a16="http://schemas.microsoft.com/office/drawing/2014/main" id="{CB74DD2F-D586-3CC9-5C17-208359C36A70}"/>
                </a:ext>
              </a:extLst>
            </p:cNvPr>
            <p:cNvSpPr/>
            <p:nvPr/>
          </p:nvSpPr>
          <p:spPr>
            <a:xfrm>
              <a:off x="6176529" y="3810216"/>
              <a:ext cx="14504" cy="20565"/>
            </a:xfrm>
            <a:custGeom>
              <a:avLst/>
              <a:gdLst>
                <a:gd name="connsiteX0" fmla="*/ 13855 w 14504"/>
                <a:gd name="connsiteY0" fmla="*/ 14504 h 20565"/>
                <a:gd name="connsiteX1" fmla="*/ 13855 w 14504"/>
                <a:gd name="connsiteY1" fmla="*/ 6711 h 20565"/>
                <a:gd name="connsiteX2" fmla="*/ 7793 w 14504"/>
                <a:gd name="connsiteY2" fmla="*/ 649 h 20565"/>
                <a:gd name="connsiteX3" fmla="*/ 0 w 14504"/>
                <a:gd name="connsiteY3" fmla="*/ 649 h 20565"/>
                <a:gd name="connsiteX4" fmla="*/ 0 w 14504"/>
                <a:gd name="connsiteY4" fmla="*/ 649 h 20565"/>
                <a:gd name="connsiteX5" fmla="*/ 7793 w 14504"/>
                <a:gd name="connsiteY5" fmla="*/ 20565 h 20565"/>
                <a:gd name="connsiteX6" fmla="*/ 13855 w 14504"/>
                <a:gd name="connsiteY6" fmla="*/ 14504 h 20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4" h="20565">
                  <a:moveTo>
                    <a:pt x="13855" y="14504"/>
                  </a:moveTo>
                  <a:cubicBezTo>
                    <a:pt x="14721" y="11906"/>
                    <a:pt x="14721" y="8443"/>
                    <a:pt x="13855" y="6711"/>
                  </a:cubicBezTo>
                  <a:cubicBezTo>
                    <a:pt x="12989" y="4113"/>
                    <a:pt x="10391" y="1515"/>
                    <a:pt x="7793" y="649"/>
                  </a:cubicBezTo>
                  <a:cubicBezTo>
                    <a:pt x="5196" y="-216"/>
                    <a:pt x="1732" y="-216"/>
                    <a:pt x="0" y="649"/>
                  </a:cubicBezTo>
                  <a:lnTo>
                    <a:pt x="0" y="649"/>
                  </a:lnTo>
                  <a:lnTo>
                    <a:pt x="7793" y="20565"/>
                  </a:lnTo>
                  <a:cubicBezTo>
                    <a:pt x="10391" y="18834"/>
                    <a:pt x="12123" y="17102"/>
                    <a:pt x="13855" y="14504"/>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533F298C-2ACC-68C0-9B53-44DB5BEF75DB}"/>
                </a:ext>
              </a:extLst>
            </p:cNvPr>
            <p:cNvSpPr/>
            <p:nvPr/>
          </p:nvSpPr>
          <p:spPr>
            <a:xfrm>
              <a:off x="6270277" y="3695699"/>
              <a:ext cx="193504" cy="93301"/>
            </a:xfrm>
            <a:custGeom>
              <a:avLst/>
              <a:gdLst>
                <a:gd name="connsiteX0" fmla="*/ 183343 w 193504"/>
                <a:gd name="connsiteY0" fmla="*/ 0 h 93301"/>
                <a:gd name="connsiteX1" fmla="*/ 179014 w 193504"/>
                <a:gd name="connsiteY1" fmla="*/ 866 h 93301"/>
                <a:gd name="connsiteX2" fmla="*/ 6698 w 193504"/>
                <a:gd name="connsiteY2" fmla="*/ 71871 h 93301"/>
                <a:gd name="connsiteX3" fmla="*/ 637 w 193504"/>
                <a:gd name="connsiteY3" fmla="*/ 86591 h 93301"/>
                <a:gd name="connsiteX4" fmla="*/ 6698 w 193504"/>
                <a:gd name="connsiteY4" fmla="*/ 92652 h 93301"/>
                <a:gd name="connsiteX5" fmla="*/ 14491 w 193504"/>
                <a:gd name="connsiteY5" fmla="*/ 92652 h 93301"/>
                <a:gd name="connsiteX6" fmla="*/ 186807 w 193504"/>
                <a:gd name="connsiteY6" fmla="*/ 21648 h 93301"/>
                <a:gd name="connsiteX7" fmla="*/ 192868 w 193504"/>
                <a:gd name="connsiteY7" fmla="*/ 6927 h 93301"/>
                <a:gd name="connsiteX8" fmla="*/ 186807 w 193504"/>
                <a:gd name="connsiteY8" fmla="*/ 866 h 93301"/>
                <a:gd name="connsiteX9" fmla="*/ 183343 w 193504"/>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504" h="93301">
                  <a:moveTo>
                    <a:pt x="183343" y="0"/>
                  </a:moveTo>
                  <a:cubicBezTo>
                    <a:pt x="182477" y="0"/>
                    <a:pt x="180746" y="0"/>
                    <a:pt x="179014" y="866"/>
                  </a:cubicBezTo>
                  <a:lnTo>
                    <a:pt x="6698" y="71871"/>
                  </a:lnTo>
                  <a:cubicBezTo>
                    <a:pt x="637" y="74468"/>
                    <a:pt x="-1095" y="80530"/>
                    <a:pt x="637" y="86591"/>
                  </a:cubicBezTo>
                  <a:cubicBezTo>
                    <a:pt x="1502" y="89189"/>
                    <a:pt x="4100" y="91786"/>
                    <a:pt x="6698" y="92652"/>
                  </a:cubicBezTo>
                  <a:cubicBezTo>
                    <a:pt x="9296" y="93518"/>
                    <a:pt x="12759" y="93518"/>
                    <a:pt x="14491" y="92652"/>
                  </a:cubicBezTo>
                  <a:lnTo>
                    <a:pt x="186807" y="21648"/>
                  </a:lnTo>
                  <a:cubicBezTo>
                    <a:pt x="192868" y="19050"/>
                    <a:pt x="194600" y="12989"/>
                    <a:pt x="192868" y="6927"/>
                  </a:cubicBezTo>
                  <a:cubicBezTo>
                    <a:pt x="192002" y="4330"/>
                    <a:pt x="189405" y="1732"/>
                    <a:pt x="186807" y="866"/>
                  </a:cubicBezTo>
                  <a:cubicBezTo>
                    <a:pt x="186807" y="866"/>
                    <a:pt x="185075" y="0"/>
                    <a:pt x="183343" y="0"/>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48C81732-8193-4B74-6593-E4D6E811FCBE}"/>
                </a:ext>
              </a:extLst>
            </p:cNvPr>
            <p:cNvSpPr/>
            <p:nvPr/>
          </p:nvSpPr>
          <p:spPr>
            <a:xfrm>
              <a:off x="6544770" y="3582266"/>
              <a:ext cx="193517" cy="93301"/>
            </a:xfrm>
            <a:custGeom>
              <a:avLst/>
              <a:gdLst>
                <a:gd name="connsiteX0" fmla="*/ 183343 w 193517"/>
                <a:gd name="connsiteY0" fmla="*/ 0 h 93301"/>
                <a:gd name="connsiteX1" fmla="*/ 179014 w 193517"/>
                <a:gd name="connsiteY1" fmla="*/ 866 h 93301"/>
                <a:gd name="connsiteX2" fmla="*/ 6698 w 193517"/>
                <a:gd name="connsiteY2" fmla="*/ 71870 h 93301"/>
                <a:gd name="connsiteX3" fmla="*/ 636 w 193517"/>
                <a:gd name="connsiteY3" fmla="*/ 86591 h 93301"/>
                <a:gd name="connsiteX4" fmla="*/ 6698 w 193517"/>
                <a:gd name="connsiteY4" fmla="*/ 92652 h 93301"/>
                <a:gd name="connsiteX5" fmla="*/ 14491 w 193517"/>
                <a:gd name="connsiteY5" fmla="*/ 92652 h 93301"/>
                <a:gd name="connsiteX6" fmla="*/ 186807 w 193517"/>
                <a:gd name="connsiteY6" fmla="*/ 21648 h 93301"/>
                <a:gd name="connsiteX7" fmla="*/ 192868 w 193517"/>
                <a:gd name="connsiteY7" fmla="*/ 15586 h 93301"/>
                <a:gd name="connsiteX8" fmla="*/ 192868 w 193517"/>
                <a:gd name="connsiteY8" fmla="*/ 7793 h 93301"/>
                <a:gd name="connsiteX9" fmla="*/ 186807 w 193517"/>
                <a:gd name="connsiteY9" fmla="*/ 1732 h 93301"/>
                <a:gd name="connsiteX10" fmla="*/ 183343 w 193517"/>
                <a:gd name="connsiteY10"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517" h="93301">
                  <a:moveTo>
                    <a:pt x="183343" y="0"/>
                  </a:moveTo>
                  <a:cubicBezTo>
                    <a:pt x="182477" y="0"/>
                    <a:pt x="180746" y="0"/>
                    <a:pt x="179014" y="866"/>
                  </a:cubicBezTo>
                  <a:lnTo>
                    <a:pt x="6698" y="71870"/>
                  </a:lnTo>
                  <a:cubicBezTo>
                    <a:pt x="636" y="74468"/>
                    <a:pt x="-1095" y="80529"/>
                    <a:pt x="636" y="86591"/>
                  </a:cubicBezTo>
                  <a:cubicBezTo>
                    <a:pt x="1502" y="89189"/>
                    <a:pt x="4100" y="91786"/>
                    <a:pt x="6698" y="92652"/>
                  </a:cubicBezTo>
                  <a:cubicBezTo>
                    <a:pt x="9296" y="93518"/>
                    <a:pt x="12759" y="93518"/>
                    <a:pt x="14491" y="92652"/>
                  </a:cubicBezTo>
                  <a:lnTo>
                    <a:pt x="186807" y="21648"/>
                  </a:lnTo>
                  <a:cubicBezTo>
                    <a:pt x="189405" y="20782"/>
                    <a:pt x="192002" y="18184"/>
                    <a:pt x="192868" y="15586"/>
                  </a:cubicBezTo>
                  <a:cubicBezTo>
                    <a:pt x="193734" y="12989"/>
                    <a:pt x="193734" y="9525"/>
                    <a:pt x="192868" y="7793"/>
                  </a:cubicBezTo>
                  <a:cubicBezTo>
                    <a:pt x="192002" y="6061"/>
                    <a:pt x="189405" y="2598"/>
                    <a:pt x="186807" y="1732"/>
                  </a:cubicBezTo>
                  <a:cubicBezTo>
                    <a:pt x="185941" y="0"/>
                    <a:pt x="185075" y="0"/>
                    <a:pt x="183343" y="0"/>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6DFF92F7-6EA3-C89F-8801-591E9B00A3AC}"/>
                </a:ext>
              </a:extLst>
            </p:cNvPr>
            <p:cNvSpPr/>
            <p:nvPr/>
          </p:nvSpPr>
          <p:spPr>
            <a:xfrm>
              <a:off x="5820857" y="3211020"/>
              <a:ext cx="93085" cy="193504"/>
            </a:xfrm>
            <a:custGeom>
              <a:avLst/>
              <a:gdLst>
                <a:gd name="connsiteX0" fmla="*/ 71654 w 93085"/>
                <a:gd name="connsiteY0" fmla="*/ 186807 h 193504"/>
                <a:gd name="connsiteX1" fmla="*/ 86374 w 93085"/>
                <a:gd name="connsiteY1" fmla="*/ 192868 h 193504"/>
                <a:gd name="connsiteX2" fmla="*/ 92436 w 93085"/>
                <a:gd name="connsiteY2" fmla="*/ 186807 h 193504"/>
                <a:gd name="connsiteX3" fmla="*/ 92436 w 93085"/>
                <a:gd name="connsiteY3" fmla="*/ 179014 h 193504"/>
                <a:gd name="connsiteX4" fmla="*/ 21431 w 93085"/>
                <a:gd name="connsiteY4" fmla="*/ 6698 h 193504"/>
                <a:gd name="connsiteX5" fmla="*/ 6711 w 93085"/>
                <a:gd name="connsiteY5" fmla="*/ 636 h 193504"/>
                <a:gd name="connsiteX6" fmla="*/ 649 w 93085"/>
                <a:gd name="connsiteY6" fmla="*/ 6698 h 193504"/>
                <a:gd name="connsiteX7" fmla="*/ 649 w 93085"/>
                <a:gd name="connsiteY7" fmla="*/ 14491 h 193504"/>
                <a:gd name="connsiteX8" fmla="*/ 71654 w 93085"/>
                <a:gd name="connsiteY8" fmla="*/ 186807 h 19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085" h="193504">
                  <a:moveTo>
                    <a:pt x="71654" y="186807"/>
                  </a:moveTo>
                  <a:cubicBezTo>
                    <a:pt x="74252" y="192868"/>
                    <a:pt x="80313" y="194600"/>
                    <a:pt x="86374" y="192868"/>
                  </a:cubicBezTo>
                  <a:cubicBezTo>
                    <a:pt x="88972" y="192002"/>
                    <a:pt x="91570" y="189405"/>
                    <a:pt x="92436" y="186807"/>
                  </a:cubicBezTo>
                  <a:cubicBezTo>
                    <a:pt x="93302" y="184209"/>
                    <a:pt x="93302" y="180746"/>
                    <a:pt x="92436" y="179014"/>
                  </a:cubicBezTo>
                  <a:lnTo>
                    <a:pt x="21431" y="6698"/>
                  </a:lnTo>
                  <a:cubicBezTo>
                    <a:pt x="18833" y="636"/>
                    <a:pt x="12772" y="-1095"/>
                    <a:pt x="6711" y="636"/>
                  </a:cubicBezTo>
                  <a:cubicBezTo>
                    <a:pt x="4113" y="1502"/>
                    <a:pt x="1515" y="4100"/>
                    <a:pt x="649" y="6698"/>
                  </a:cubicBezTo>
                  <a:cubicBezTo>
                    <a:pt x="-216" y="9296"/>
                    <a:pt x="-216" y="12759"/>
                    <a:pt x="649" y="14491"/>
                  </a:cubicBezTo>
                  <a:lnTo>
                    <a:pt x="71654" y="186807"/>
                  </a:lnTo>
                  <a:close/>
                </a:path>
              </a:pathLst>
            </a:custGeom>
            <a:grp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8F344B6A-6CF0-47E5-0856-2779B2470DE5}"/>
                </a:ext>
              </a:extLst>
            </p:cNvPr>
            <p:cNvSpPr/>
            <p:nvPr/>
          </p:nvSpPr>
          <p:spPr>
            <a:xfrm>
              <a:off x="5935157" y="3485500"/>
              <a:ext cx="92219" cy="193517"/>
            </a:xfrm>
            <a:custGeom>
              <a:avLst/>
              <a:gdLst>
                <a:gd name="connsiteX0" fmla="*/ 70788 w 92219"/>
                <a:gd name="connsiteY0" fmla="*/ 186820 h 193517"/>
                <a:gd name="connsiteX1" fmla="*/ 85508 w 92219"/>
                <a:gd name="connsiteY1" fmla="*/ 192881 h 193517"/>
                <a:gd name="connsiteX2" fmla="*/ 91570 w 92219"/>
                <a:gd name="connsiteY2" fmla="*/ 186820 h 193517"/>
                <a:gd name="connsiteX3" fmla="*/ 91570 w 92219"/>
                <a:gd name="connsiteY3" fmla="*/ 179027 h 193517"/>
                <a:gd name="connsiteX4" fmla="*/ 20565 w 92219"/>
                <a:gd name="connsiteY4" fmla="*/ 6711 h 193517"/>
                <a:gd name="connsiteX5" fmla="*/ 14504 w 92219"/>
                <a:gd name="connsiteY5" fmla="*/ 649 h 193517"/>
                <a:gd name="connsiteX6" fmla="*/ 6711 w 92219"/>
                <a:gd name="connsiteY6" fmla="*/ 649 h 193517"/>
                <a:gd name="connsiteX7" fmla="*/ 649 w 92219"/>
                <a:gd name="connsiteY7" fmla="*/ 6711 h 193517"/>
                <a:gd name="connsiteX8" fmla="*/ 649 w 92219"/>
                <a:gd name="connsiteY8" fmla="*/ 14504 h 193517"/>
                <a:gd name="connsiteX9" fmla="*/ 70788 w 92219"/>
                <a:gd name="connsiteY9" fmla="*/ 186820 h 193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219" h="193517">
                  <a:moveTo>
                    <a:pt x="70788" y="186820"/>
                  </a:moveTo>
                  <a:cubicBezTo>
                    <a:pt x="73386" y="192881"/>
                    <a:pt x="79447" y="194613"/>
                    <a:pt x="85508" y="192881"/>
                  </a:cubicBezTo>
                  <a:cubicBezTo>
                    <a:pt x="88106" y="192015"/>
                    <a:pt x="90704" y="189418"/>
                    <a:pt x="91570" y="186820"/>
                  </a:cubicBezTo>
                  <a:cubicBezTo>
                    <a:pt x="92436" y="184222"/>
                    <a:pt x="92436" y="180758"/>
                    <a:pt x="91570" y="179027"/>
                  </a:cubicBezTo>
                  <a:lnTo>
                    <a:pt x="20565" y="6711"/>
                  </a:lnTo>
                  <a:cubicBezTo>
                    <a:pt x="19700" y="4113"/>
                    <a:pt x="17102" y="1515"/>
                    <a:pt x="14504" y="649"/>
                  </a:cubicBezTo>
                  <a:cubicBezTo>
                    <a:pt x="11906" y="-216"/>
                    <a:pt x="8443" y="-216"/>
                    <a:pt x="6711" y="649"/>
                  </a:cubicBezTo>
                  <a:cubicBezTo>
                    <a:pt x="4113" y="1515"/>
                    <a:pt x="1515" y="4113"/>
                    <a:pt x="649" y="6711"/>
                  </a:cubicBezTo>
                  <a:cubicBezTo>
                    <a:pt x="-216" y="9309"/>
                    <a:pt x="-216" y="12772"/>
                    <a:pt x="649" y="14504"/>
                  </a:cubicBezTo>
                  <a:lnTo>
                    <a:pt x="70788" y="186820"/>
                  </a:lnTo>
                  <a:close/>
                </a:path>
              </a:pathLst>
            </a:custGeom>
            <a:grp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1B785C2B-0037-43A5-3BE3-14A4675E510B}"/>
                </a:ext>
              </a:extLst>
            </p:cNvPr>
            <p:cNvSpPr/>
            <p:nvPr/>
          </p:nvSpPr>
          <p:spPr>
            <a:xfrm>
              <a:off x="6042313" y="3759127"/>
              <a:ext cx="25977" cy="17101"/>
            </a:xfrm>
            <a:custGeom>
              <a:avLst/>
              <a:gdLst>
                <a:gd name="connsiteX0" fmla="*/ 19916 w 25977"/>
                <a:gd name="connsiteY0" fmla="*/ 649 h 17101"/>
                <a:gd name="connsiteX1" fmla="*/ 12123 w 25977"/>
                <a:gd name="connsiteY1" fmla="*/ 649 h 17101"/>
                <a:gd name="connsiteX2" fmla="*/ 6061 w 25977"/>
                <a:gd name="connsiteY2" fmla="*/ 6711 h 17101"/>
                <a:gd name="connsiteX3" fmla="*/ 6061 w 25977"/>
                <a:gd name="connsiteY3" fmla="*/ 14504 h 17101"/>
                <a:gd name="connsiteX4" fmla="*/ 0 w 25977"/>
                <a:gd name="connsiteY4" fmla="*/ 17102 h 17101"/>
                <a:gd name="connsiteX5" fmla="*/ 0 w 25977"/>
                <a:gd name="connsiteY5" fmla="*/ 17102 h 17101"/>
                <a:gd name="connsiteX6" fmla="*/ 25977 w 25977"/>
                <a:gd name="connsiteY6" fmla="*/ 6711 h 17101"/>
                <a:gd name="connsiteX7" fmla="*/ 19916 w 25977"/>
                <a:gd name="connsiteY7" fmla="*/ 649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7" h="17101">
                  <a:moveTo>
                    <a:pt x="19916" y="649"/>
                  </a:moveTo>
                  <a:cubicBezTo>
                    <a:pt x="17318" y="-216"/>
                    <a:pt x="13855" y="-216"/>
                    <a:pt x="12123" y="649"/>
                  </a:cubicBezTo>
                  <a:cubicBezTo>
                    <a:pt x="9525" y="1515"/>
                    <a:pt x="6927" y="4113"/>
                    <a:pt x="6061" y="6711"/>
                  </a:cubicBezTo>
                  <a:cubicBezTo>
                    <a:pt x="5196" y="9309"/>
                    <a:pt x="5196" y="12772"/>
                    <a:pt x="6061" y="14504"/>
                  </a:cubicBezTo>
                  <a:lnTo>
                    <a:pt x="0" y="17102"/>
                  </a:lnTo>
                  <a:lnTo>
                    <a:pt x="0" y="17102"/>
                  </a:lnTo>
                  <a:lnTo>
                    <a:pt x="25977" y="6711"/>
                  </a:lnTo>
                  <a:cubicBezTo>
                    <a:pt x="25112" y="4113"/>
                    <a:pt x="23380" y="1515"/>
                    <a:pt x="19916" y="649"/>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2E6526A-93A2-3E81-C401-08A22F3EE391}"/>
                </a:ext>
              </a:extLst>
            </p:cNvPr>
            <p:cNvSpPr/>
            <p:nvPr/>
          </p:nvSpPr>
          <p:spPr>
            <a:xfrm>
              <a:off x="5448162" y="3582266"/>
              <a:ext cx="194237" cy="93301"/>
            </a:xfrm>
            <a:custGeom>
              <a:avLst/>
              <a:gdLst>
                <a:gd name="connsiteX0" fmla="*/ 11394 w 194237"/>
                <a:gd name="connsiteY0" fmla="*/ 0 h 93301"/>
                <a:gd name="connsiteX1" fmla="*/ 7064 w 194237"/>
                <a:gd name="connsiteY1" fmla="*/ 866 h 93301"/>
                <a:gd name="connsiteX2" fmla="*/ 1003 w 194237"/>
                <a:gd name="connsiteY2" fmla="*/ 6927 h 93301"/>
                <a:gd name="connsiteX3" fmla="*/ 7064 w 194237"/>
                <a:gd name="connsiteY3" fmla="*/ 21648 h 93301"/>
                <a:gd name="connsiteX4" fmla="*/ 179380 w 194237"/>
                <a:gd name="connsiteY4" fmla="*/ 92652 h 93301"/>
                <a:gd name="connsiteX5" fmla="*/ 187174 w 194237"/>
                <a:gd name="connsiteY5" fmla="*/ 92652 h 93301"/>
                <a:gd name="connsiteX6" fmla="*/ 193235 w 194237"/>
                <a:gd name="connsiteY6" fmla="*/ 86591 h 93301"/>
                <a:gd name="connsiteX7" fmla="*/ 187174 w 194237"/>
                <a:gd name="connsiteY7" fmla="*/ 71870 h 93301"/>
                <a:gd name="connsiteX8" fmla="*/ 14858 w 194237"/>
                <a:gd name="connsiteY8" fmla="*/ 866 h 93301"/>
                <a:gd name="connsiteX9" fmla="*/ 11394 w 194237"/>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237" h="93301">
                  <a:moveTo>
                    <a:pt x="11394" y="0"/>
                  </a:moveTo>
                  <a:cubicBezTo>
                    <a:pt x="10528" y="0"/>
                    <a:pt x="8796" y="0"/>
                    <a:pt x="7064" y="866"/>
                  </a:cubicBezTo>
                  <a:cubicBezTo>
                    <a:pt x="4467" y="1732"/>
                    <a:pt x="1869" y="4330"/>
                    <a:pt x="1003" y="6927"/>
                  </a:cubicBezTo>
                  <a:cubicBezTo>
                    <a:pt x="-1595" y="12989"/>
                    <a:pt x="1003" y="19050"/>
                    <a:pt x="7064" y="21648"/>
                  </a:cubicBezTo>
                  <a:lnTo>
                    <a:pt x="179380" y="92652"/>
                  </a:lnTo>
                  <a:cubicBezTo>
                    <a:pt x="181978" y="93518"/>
                    <a:pt x="185442" y="93518"/>
                    <a:pt x="187174" y="92652"/>
                  </a:cubicBezTo>
                  <a:cubicBezTo>
                    <a:pt x="189771" y="91786"/>
                    <a:pt x="192369" y="89189"/>
                    <a:pt x="193235" y="86591"/>
                  </a:cubicBezTo>
                  <a:cubicBezTo>
                    <a:pt x="195833" y="80529"/>
                    <a:pt x="193235" y="74468"/>
                    <a:pt x="187174" y="71870"/>
                  </a:cubicBezTo>
                  <a:lnTo>
                    <a:pt x="14858" y="866"/>
                  </a:lnTo>
                  <a:cubicBezTo>
                    <a:pt x="14858" y="0"/>
                    <a:pt x="13126" y="0"/>
                    <a:pt x="11394" y="0"/>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DBB7224-486A-CD9B-D9BB-585D3F9817E2}"/>
                </a:ext>
              </a:extLst>
            </p:cNvPr>
            <p:cNvSpPr/>
            <p:nvPr/>
          </p:nvSpPr>
          <p:spPr>
            <a:xfrm>
              <a:off x="5723009" y="3695699"/>
              <a:ext cx="193884" cy="92435"/>
            </a:xfrm>
            <a:custGeom>
              <a:avLst/>
              <a:gdLst>
                <a:gd name="connsiteX0" fmla="*/ 11040 w 193884"/>
                <a:gd name="connsiteY0" fmla="*/ 0 h 92435"/>
                <a:gd name="connsiteX1" fmla="*/ 6711 w 193884"/>
                <a:gd name="connsiteY1" fmla="*/ 866 h 92435"/>
                <a:gd name="connsiteX2" fmla="*/ 649 w 193884"/>
                <a:gd name="connsiteY2" fmla="*/ 6927 h 92435"/>
                <a:gd name="connsiteX3" fmla="*/ 649 w 193884"/>
                <a:gd name="connsiteY3" fmla="*/ 14721 h 92435"/>
                <a:gd name="connsiteX4" fmla="*/ 6711 w 193884"/>
                <a:gd name="connsiteY4" fmla="*/ 20782 h 92435"/>
                <a:gd name="connsiteX5" fmla="*/ 179027 w 193884"/>
                <a:gd name="connsiteY5" fmla="*/ 91786 h 92435"/>
                <a:gd name="connsiteX6" fmla="*/ 186820 w 193884"/>
                <a:gd name="connsiteY6" fmla="*/ 91786 h 92435"/>
                <a:gd name="connsiteX7" fmla="*/ 192881 w 193884"/>
                <a:gd name="connsiteY7" fmla="*/ 85725 h 92435"/>
                <a:gd name="connsiteX8" fmla="*/ 186820 w 193884"/>
                <a:gd name="connsiteY8" fmla="*/ 71005 h 92435"/>
                <a:gd name="connsiteX9" fmla="*/ 14504 w 193884"/>
                <a:gd name="connsiteY9" fmla="*/ 0 h 92435"/>
                <a:gd name="connsiteX10" fmla="*/ 11040 w 193884"/>
                <a:gd name="connsiteY10" fmla="*/ 0 h 9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884" h="92435">
                  <a:moveTo>
                    <a:pt x="11040" y="0"/>
                  </a:moveTo>
                  <a:cubicBezTo>
                    <a:pt x="10175" y="0"/>
                    <a:pt x="8443" y="0"/>
                    <a:pt x="6711" y="866"/>
                  </a:cubicBezTo>
                  <a:cubicBezTo>
                    <a:pt x="4113" y="1732"/>
                    <a:pt x="1515" y="4330"/>
                    <a:pt x="649" y="6927"/>
                  </a:cubicBezTo>
                  <a:cubicBezTo>
                    <a:pt x="-216" y="9525"/>
                    <a:pt x="-216" y="12989"/>
                    <a:pt x="649" y="14721"/>
                  </a:cubicBezTo>
                  <a:cubicBezTo>
                    <a:pt x="1515" y="17318"/>
                    <a:pt x="4113" y="19916"/>
                    <a:pt x="6711" y="20782"/>
                  </a:cubicBezTo>
                  <a:lnTo>
                    <a:pt x="179027" y="91786"/>
                  </a:lnTo>
                  <a:cubicBezTo>
                    <a:pt x="181624" y="92652"/>
                    <a:pt x="185088" y="92652"/>
                    <a:pt x="186820" y="91786"/>
                  </a:cubicBezTo>
                  <a:cubicBezTo>
                    <a:pt x="189418" y="90920"/>
                    <a:pt x="192015" y="88323"/>
                    <a:pt x="192881" y="85725"/>
                  </a:cubicBezTo>
                  <a:cubicBezTo>
                    <a:pt x="195479" y="79664"/>
                    <a:pt x="192881" y="73602"/>
                    <a:pt x="186820" y="71005"/>
                  </a:cubicBezTo>
                  <a:lnTo>
                    <a:pt x="14504" y="0"/>
                  </a:lnTo>
                  <a:cubicBezTo>
                    <a:pt x="13638" y="866"/>
                    <a:pt x="12772" y="0"/>
                    <a:pt x="11040" y="0"/>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BE712B55-D7F3-C455-624C-BC2C6B69B050}"/>
                </a:ext>
              </a:extLst>
            </p:cNvPr>
            <p:cNvSpPr/>
            <p:nvPr/>
          </p:nvSpPr>
          <p:spPr>
            <a:xfrm>
              <a:off x="5997502" y="3803938"/>
              <a:ext cx="17101" cy="25977"/>
            </a:xfrm>
            <a:custGeom>
              <a:avLst/>
              <a:gdLst>
                <a:gd name="connsiteX0" fmla="*/ 14504 w 17101"/>
                <a:gd name="connsiteY0" fmla="*/ 6061 h 25977"/>
                <a:gd name="connsiteX1" fmla="*/ 6711 w 17101"/>
                <a:gd name="connsiteY1" fmla="*/ 6061 h 25977"/>
                <a:gd name="connsiteX2" fmla="*/ 649 w 17101"/>
                <a:gd name="connsiteY2" fmla="*/ 12123 h 25977"/>
                <a:gd name="connsiteX3" fmla="*/ 649 w 17101"/>
                <a:gd name="connsiteY3" fmla="*/ 19916 h 25977"/>
                <a:gd name="connsiteX4" fmla="*/ 6711 w 17101"/>
                <a:gd name="connsiteY4" fmla="*/ 25977 h 25977"/>
                <a:gd name="connsiteX5" fmla="*/ 17102 w 17101"/>
                <a:gd name="connsiteY5" fmla="*/ 0 h 25977"/>
                <a:gd name="connsiteX6" fmla="*/ 17102 w 17101"/>
                <a:gd name="connsiteY6" fmla="*/ 0 h 25977"/>
                <a:gd name="connsiteX7" fmla="*/ 14504 w 17101"/>
                <a:gd name="connsiteY7" fmla="*/ 6061 h 25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01" h="25977">
                  <a:moveTo>
                    <a:pt x="14504" y="6061"/>
                  </a:moveTo>
                  <a:cubicBezTo>
                    <a:pt x="11906" y="5196"/>
                    <a:pt x="8443" y="5196"/>
                    <a:pt x="6711" y="6061"/>
                  </a:cubicBezTo>
                  <a:cubicBezTo>
                    <a:pt x="4113" y="6927"/>
                    <a:pt x="1515" y="9525"/>
                    <a:pt x="649" y="12123"/>
                  </a:cubicBezTo>
                  <a:cubicBezTo>
                    <a:pt x="-216" y="14721"/>
                    <a:pt x="-216" y="18184"/>
                    <a:pt x="649" y="19916"/>
                  </a:cubicBezTo>
                  <a:cubicBezTo>
                    <a:pt x="1515" y="22514"/>
                    <a:pt x="4113" y="25112"/>
                    <a:pt x="6711" y="25977"/>
                  </a:cubicBezTo>
                  <a:lnTo>
                    <a:pt x="17102" y="0"/>
                  </a:lnTo>
                  <a:lnTo>
                    <a:pt x="17102" y="0"/>
                  </a:lnTo>
                  <a:lnTo>
                    <a:pt x="14504" y="6061"/>
                  </a:ln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CFCE72F3-719C-4222-6FBF-C2145D64F862}"/>
                </a:ext>
              </a:extLst>
            </p:cNvPr>
            <p:cNvSpPr/>
            <p:nvPr/>
          </p:nvSpPr>
          <p:spPr>
            <a:xfrm>
              <a:off x="6274593" y="3210790"/>
              <a:ext cx="92572" cy="193747"/>
            </a:xfrm>
            <a:custGeom>
              <a:avLst/>
              <a:gdLst>
                <a:gd name="connsiteX0" fmla="*/ 82045 w 92572"/>
                <a:gd name="connsiteY0" fmla="*/ 0 h 193747"/>
                <a:gd name="connsiteX1" fmla="*/ 71654 w 92572"/>
                <a:gd name="connsiteY1" fmla="*/ 6927 h 193747"/>
                <a:gd name="connsiteX2" fmla="*/ 649 w 92572"/>
                <a:gd name="connsiteY2" fmla="*/ 179243 h 193747"/>
                <a:gd name="connsiteX3" fmla="*/ 649 w 92572"/>
                <a:gd name="connsiteY3" fmla="*/ 187036 h 193747"/>
                <a:gd name="connsiteX4" fmla="*/ 6711 w 92572"/>
                <a:gd name="connsiteY4" fmla="*/ 193098 h 193747"/>
                <a:gd name="connsiteX5" fmla="*/ 14504 w 92572"/>
                <a:gd name="connsiteY5" fmla="*/ 193098 h 193747"/>
                <a:gd name="connsiteX6" fmla="*/ 20565 w 92572"/>
                <a:gd name="connsiteY6" fmla="*/ 187036 h 193747"/>
                <a:gd name="connsiteX7" fmla="*/ 91570 w 92572"/>
                <a:gd name="connsiteY7" fmla="*/ 14721 h 193747"/>
                <a:gd name="connsiteX8" fmla="*/ 85508 w 92572"/>
                <a:gd name="connsiteY8" fmla="*/ 0 h 193747"/>
                <a:gd name="connsiteX9" fmla="*/ 82045 w 92572"/>
                <a:gd name="connsiteY9" fmla="*/ 0 h 193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572" h="193747">
                  <a:moveTo>
                    <a:pt x="82045" y="0"/>
                  </a:moveTo>
                  <a:cubicBezTo>
                    <a:pt x="77715" y="0"/>
                    <a:pt x="74252" y="2598"/>
                    <a:pt x="71654" y="6927"/>
                  </a:cubicBezTo>
                  <a:lnTo>
                    <a:pt x="649" y="179243"/>
                  </a:lnTo>
                  <a:cubicBezTo>
                    <a:pt x="-216" y="181841"/>
                    <a:pt x="-216" y="185305"/>
                    <a:pt x="649" y="187036"/>
                  </a:cubicBezTo>
                  <a:cubicBezTo>
                    <a:pt x="1515" y="189634"/>
                    <a:pt x="4113" y="192232"/>
                    <a:pt x="6711" y="193098"/>
                  </a:cubicBezTo>
                  <a:cubicBezTo>
                    <a:pt x="9309" y="193964"/>
                    <a:pt x="12772" y="193964"/>
                    <a:pt x="14504" y="193098"/>
                  </a:cubicBezTo>
                  <a:cubicBezTo>
                    <a:pt x="17102" y="192232"/>
                    <a:pt x="19699" y="189634"/>
                    <a:pt x="20565" y="187036"/>
                  </a:cubicBezTo>
                  <a:lnTo>
                    <a:pt x="91570" y="14721"/>
                  </a:lnTo>
                  <a:cubicBezTo>
                    <a:pt x="94168" y="8659"/>
                    <a:pt x="91570" y="2598"/>
                    <a:pt x="85508" y="0"/>
                  </a:cubicBezTo>
                  <a:cubicBezTo>
                    <a:pt x="84643" y="0"/>
                    <a:pt x="83777" y="0"/>
                    <a:pt x="82045" y="0"/>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764580B-64B5-42AC-B44F-0F62C8727014}"/>
                </a:ext>
              </a:extLst>
            </p:cNvPr>
            <p:cNvSpPr/>
            <p:nvPr/>
          </p:nvSpPr>
          <p:spPr>
            <a:xfrm>
              <a:off x="6160806" y="3485284"/>
              <a:ext cx="93438" cy="194966"/>
            </a:xfrm>
            <a:custGeom>
              <a:avLst/>
              <a:gdLst>
                <a:gd name="connsiteX0" fmla="*/ 82399 w 93438"/>
                <a:gd name="connsiteY0" fmla="*/ 0 h 194966"/>
                <a:gd name="connsiteX1" fmla="*/ 78069 w 93438"/>
                <a:gd name="connsiteY1" fmla="*/ 866 h 194966"/>
                <a:gd name="connsiteX2" fmla="*/ 72008 w 93438"/>
                <a:gd name="connsiteY2" fmla="*/ 6927 h 194966"/>
                <a:gd name="connsiteX3" fmla="*/ 1003 w 93438"/>
                <a:gd name="connsiteY3" fmla="*/ 179243 h 194966"/>
                <a:gd name="connsiteX4" fmla="*/ 7064 w 93438"/>
                <a:gd name="connsiteY4" fmla="*/ 193964 h 194966"/>
                <a:gd name="connsiteX5" fmla="*/ 21785 w 93438"/>
                <a:gd name="connsiteY5" fmla="*/ 187902 h 194966"/>
                <a:gd name="connsiteX6" fmla="*/ 92790 w 93438"/>
                <a:gd name="connsiteY6" fmla="*/ 15586 h 194966"/>
                <a:gd name="connsiteX7" fmla="*/ 92790 w 93438"/>
                <a:gd name="connsiteY7" fmla="*/ 7793 h 194966"/>
                <a:gd name="connsiteX8" fmla="*/ 86728 w 93438"/>
                <a:gd name="connsiteY8" fmla="*/ 1732 h 194966"/>
                <a:gd name="connsiteX9" fmla="*/ 82399 w 93438"/>
                <a:gd name="connsiteY9" fmla="*/ 0 h 19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438" h="194966">
                  <a:moveTo>
                    <a:pt x="82399" y="0"/>
                  </a:moveTo>
                  <a:cubicBezTo>
                    <a:pt x="81533" y="0"/>
                    <a:pt x="79801" y="0"/>
                    <a:pt x="78069" y="866"/>
                  </a:cubicBezTo>
                  <a:cubicBezTo>
                    <a:pt x="75471" y="1732"/>
                    <a:pt x="72873" y="4330"/>
                    <a:pt x="72008" y="6927"/>
                  </a:cubicBezTo>
                  <a:lnTo>
                    <a:pt x="1003" y="179243"/>
                  </a:lnTo>
                  <a:cubicBezTo>
                    <a:pt x="-1595" y="185305"/>
                    <a:pt x="1003" y="191366"/>
                    <a:pt x="7064" y="193964"/>
                  </a:cubicBezTo>
                  <a:cubicBezTo>
                    <a:pt x="13126" y="196561"/>
                    <a:pt x="19187" y="193964"/>
                    <a:pt x="21785" y="187902"/>
                  </a:cubicBezTo>
                  <a:lnTo>
                    <a:pt x="92790" y="15586"/>
                  </a:lnTo>
                  <a:cubicBezTo>
                    <a:pt x="93655" y="12989"/>
                    <a:pt x="93655" y="9525"/>
                    <a:pt x="92790" y="7793"/>
                  </a:cubicBezTo>
                  <a:cubicBezTo>
                    <a:pt x="91924" y="6061"/>
                    <a:pt x="89326" y="2598"/>
                    <a:pt x="86728" y="1732"/>
                  </a:cubicBezTo>
                  <a:cubicBezTo>
                    <a:pt x="84996" y="0"/>
                    <a:pt x="84130" y="0"/>
                    <a:pt x="82399" y="0"/>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EAD839F8-0A4B-C0E1-A6EB-D7B8844C4972}"/>
                </a:ext>
              </a:extLst>
            </p:cNvPr>
            <p:cNvSpPr/>
            <p:nvPr/>
          </p:nvSpPr>
          <p:spPr>
            <a:xfrm>
              <a:off x="6119379" y="3759127"/>
              <a:ext cx="25111" cy="17101"/>
            </a:xfrm>
            <a:custGeom>
              <a:avLst/>
              <a:gdLst>
                <a:gd name="connsiteX0" fmla="*/ 19916 w 25111"/>
                <a:gd name="connsiteY0" fmla="*/ 15370 h 17101"/>
                <a:gd name="connsiteX1" fmla="*/ 13854 w 25111"/>
                <a:gd name="connsiteY1" fmla="*/ 649 h 17101"/>
                <a:gd name="connsiteX2" fmla="*/ 6061 w 25111"/>
                <a:gd name="connsiteY2" fmla="*/ 649 h 17101"/>
                <a:gd name="connsiteX3" fmla="*/ 0 w 25111"/>
                <a:gd name="connsiteY3" fmla="*/ 6711 h 17101"/>
                <a:gd name="connsiteX4" fmla="*/ 25111 w 25111"/>
                <a:gd name="connsiteY4" fmla="*/ 17102 h 17101"/>
                <a:gd name="connsiteX5" fmla="*/ 19916 w 25111"/>
                <a:gd name="connsiteY5" fmla="*/ 15370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 h="17101">
                  <a:moveTo>
                    <a:pt x="19916" y="15370"/>
                  </a:moveTo>
                  <a:cubicBezTo>
                    <a:pt x="22513" y="9309"/>
                    <a:pt x="19916" y="3247"/>
                    <a:pt x="13854" y="649"/>
                  </a:cubicBezTo>
                  <a:cubicBezTo>
                    <a:pt x="11257" y="-216"/>
                    <a:pt x="7793" y="-216"/>
                    <a:pt x="6061" y="649"/>
                  </a:cubicBezTo>
                  <a:cubicBezTo>
                    <a:pt x="3464" y="1515"/>
                    <a:pt x="866" y="4113"/>
                    <a:pt x="0" y="6711"/>
                  </a:cubicBezTo>
                  <a:lnTo>
                    <a:pt x="25111" y="17102"/>
                  </a:lnTo>
                  <a:lnTo>
                    <a:pt x="19916" y="15370"/>
                  </a:ln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637C8BFF-1FAD-8986-5FE0-CD20691DBA54}"/>
                </a:ext>
              </a:extLst>
            </p:cNvPr>
            <p:cNvSpPr/>
            <p:nvPr/>
          </p:nvSpPr>
          <p:spPr>
            <a:xfrm>
              <a:off x="5366038" y="3537238"/>
              <a:ext cx="25977" cy="25977"/>
            </a:xfrm>
            <a:custGeom>
              <a:avLst/>
              <a:gdLst>
                <a:gd name="connsiteX0" fmla="*/ 25977 w 25977"/>
                <a:gd name="connsiteY0" fmla="*/ 12989 h 25977"/>
                <a:gd name="connsiteX1" fmla="*/ 12989 w 25977"/>
                <a:gd name="connsiteY1" fmla="*/ 25977 h 25977"/>
                <a:gd name="connsiteX2" fmla="*/ 0 w 25977"/>
                <a:gd name="connsiteY2" fmla="*/ 12989 h 25977"/>
                <a:gd name="connsiteX3" fmla="*/ 12989 w 25977"/>
                <a:gd name="connsiteY3" fmla="*/ 0 h 25977"/>
                <a:gd name="connsiteX4" fmla="*/ 25977 w 25977"/>
                <a:gd name="connsiteY4" fmla="*/ 12989 h 25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77" h="25977">
                  <a:moveTo>
                    <a:pt x="25977" y="12989"/>
                  </a:moveTo>
                  <a:cubicBezTo>
                    <a:pt x="25977" y="20162"/>
                    <a:pt x="20162" y="25977"/>
                    <a:pt x="12989" y="25977"/>
                  </a:cubicBezTo>
                  <a:cubicBezTo>
                    <a:pt x="5815" y="25977"/>
                    <a:pt x="0" y="20162"/>
                    <a:pt x="0" y="12989"/>
                  </a:cubicBezTo>
                  <a:cubicBezTo>
                    <a:pt x="0" y="5815"/>
                    <a:pt x="5815" y="0"/>
                    <a:pt x="12989" y="0"/>
                  </a:cubicBezTo>
                  <a:cubicBezTo>
                    <a:pt x="20162" y="0"/>
                    <a:pt x="25977" y="5815"/>
                    <a:pt x="25977" y="12989"/>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DC08F976-D5D9-E067-939D-181643F21D01}"/>
                </a:ext>
              </a:extLst>
            </p:cNvPr>
            <p:cNvSpPr/>
            <p:nvPr/>
          </p:nvSpPr>
          <p:spPr>
            <a:xfrm>
              <a:off x="5787736" y="3122468"/>
              <a:ext cx="25977" cy="26410"/>
            </a:xfrm>
            <a:custGeom>
              <a:avLst/>
              <a:gdLst>
                <a:gd name="connsiteX0" fmla="*/ 12989 w 25977"/>
                <a:gd name="connsiteY0" fmla="*/ 0 h 26410"/>
                <a:gd name="connsiteX1" fmla="*/ 3464 w 25977"/>
                <a:gd name="connsiteY1" fmla="*/ 3464 h 26410"/>
                <a:gd name="connsiteX2" fmla="*/ 0 w 25977"/>
                <a:gd name="connsiteY2" fmla="*/ 12989 h 26410"/>
                <a:gd name="connsiteX3" fmla="*/ 3464 w 25977"/>
                <a:gd name="connsiteY3" fmla="*/ 22514 h 26410"/>
                <a:gd name="connsiteX4" fmla="*/ 22514 w 25977"/>
                <a:gd name="connsiteY4" fmla="*/ 22514 h 26410"/>
                <a:gd name="connsiteX5" fmla="*/ 22514 w 25977"/>
                <a:gd name="connsiteY5" fmla="*/ 22514 h 26410"/>
                <a:gd name="connsiteX6" fmla="*/ 25977 w 25977"/>
                <a:gd name="connsiteY6" fmla="*/ 12989 h 26410"/>
                <a:gd name="connsiteX7" fmla="*/ 22514 w 25977"/>
                <a:gd name="connsiteY7" fmla="*/ 3464 h 26410"/>
                <a:gd name="connsiteX8" fmla="*/ 12989 w 25977"/>
                <a:gd name="connsiteY8" fmla="*/ 0 h 2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77" h="26410">
                  <a:moveTo>
                    <a:pt x="12989" y="0"/>
                  </a:moveTo>
                  <a:cubicBezTo>
                    <a:pt x="9525" y="0"/>
                    <a:pt x="6061" y="866"/>
                    <a:pt x="3464" y="3464"/>
                  </a:cubicBezTo>
                  <a:cubicBezTo>
                    <a:pt x="866" y="6061"/>
                    <a:pt x="0" y="9525"/>
                    <a:pt x="0" y="12989"/>
                  </a:cubicBezTo>
                  <a:cubicBezTo>
                    <a:pt x="0" y="16452"/>
                    <a:pt x="866" y="19916"/>
                    <a:pt x="3464" y="22514"/>
                  </a:cubicBezTo>
                  <a:cubicBezTo>
                    <a:pt x="8659" y="27709"/>
                    <a:pt x="17318" y="27709"/>
                    <a:pt x="22514" y="22514"/>
                  </a:cubicBezTo>
                  <a:lnTo>
                    <a:pt x="22514" y="22514"/>
                  </a:lnTo>
                  <a:cubicBezTo>
                    <a:pt x="25111" y="19916"/>
                    <a:pt x="25977" y="16452"/>
                    <a:pt x="25977" y="12989"/>
                  </a:cubicBezTo>
                  <a:cubicBezTo>
                    <a:pt x="25977" y="9525"/>
                    <a:pt x="25111" y="6061"/>
                    <a:pt x="22514" y="3464"/>
                  </a:cubicBezTo>
                  <a:cubicBezTo>
                    <a:pt x="19916" y="866"/>
                    <a:pt x="15587" y="0"/>
                    <a:pt x="12989" y="0"/>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B118E97-64AB-A273-F26A-8B3E195DFBA1}"/>
                </a:ext>
              </a:extLst>
            </p:cNvPr>
            <p:cNvSpPr/>
            <p:nvPr/>
          </p:nvSpPr>
          <p:spPr>
            <a:xfrm>
              <a:off x="6378286" y="3126797"/>
              <a:ext cx="26843" cy="26843"/>
            </a:xfrm>
            <a:custGeom>
              <a:avLst/>
              <a:gdLst>
                <a:gd name="connsiteX0" fmla="*/ 12989 w 26843"/>
                <a:gd name="connsiteY0" fmla="*/ 0 h 26843"/>
                <a:gd name="connsiteX1" fmla="*/ 0 w 26843"/>
                <a:gd name="connsiteY1" fmla="*/ 12989 h 26843"/>
                <a:gd name="connsiteX2" fmla="*/ 12989 w 26843"/>
                <a:gd name="connsiteY2" fmla="*/ 26843 h 26843"/>
                <a:gd name="connsiteX3" fmla="*/ 22514 w 26843"/>
                <a:gd name="connsiteY3" fmla="*/ 23379 h 26843"/>
                <a:gd name="connsiteX4" fmla="*/ 26843 w 26843"/>
                <a:gd name="connsiteY4" fmla="*/ 13855 h 26843"/>
                <a:gd name="connsiteX5" fmla="*/ 12989 w 26843"/>
                <a:gd name="connsiteY5" fmla="*/ 0 h 26843"/>
                <a:gd name="connsiteX6" fmla="*/ 12989 w 26843"/>
                <a:gd name="connsiteY6"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43" h="26843">
                  <a:moveTo>
                    <a:pt x="12989" y="0"/>
                  </a:moveTo>
                  <a:cubicBezTo>
                    <a:pt x="5196" y="0"/>
                    <a:pt x="0" y="6061"/>
                    <a:pt x="0" y="12989"/>
                  </a:cubicBezTo>
                  <a:cubicBezTo>
                    <a:pt x="0" y="19916"/>
                    <a:pt x="6061" y="25977"/>
                    <a:pt x="12989" y="26843"/>
                  </a:cubicBezTo>
                  <a:cubicBezTo>
                    <a:pt x="16452" y="26843"/>
                    <a:pt x="19916" y="25977"/>
                    <a:pt x="22514" y="23379"/>
                  </a:cubicBezTo>
                  <a:cubicBezTo>
                    <a:pt x="25111" y="20782"/>
                    <a:pt x="26843" y="17318"/>
                    <a:pt x="26843" y="13855"/>
                  </a:cubicBezTo>
                  <a:cubicBezTo>
                    <a:pt x="26843" y="6061"/>
                    <a:pt x="20782" y="0"/>
                    <a:pt x="12989" y="0"/>
                  </a:cubicBezTo>
                  <a:cubicBezTo>
                    <a:pt x="13855" y="0"/>
                    <a:pt x="13855" y="0"/>
                    <a:pt x="12989" y="0"/>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22621439-68BF-CD8A-FE0E-ECF4E3DCC256}"/>
                </a:ext>
              </a:extLst>
            </p:cNvPr>
            <p:cNvSpPr/>
            <p:nvPr/>
          </p:nvSpPr>
          <p:spPr>
            <a:xfrm>
              <a:off x="6794788" y="3545897"/>
              <a:ext cx="26842" cy="26843"/>
            </a:xfrm>
            <a:custGeom>
              <a:avLst/>
              <a:gdLst>
                <a:gd name="connsiteX0" fmla="*/ 13854 w 26842"/>
                <a:gd name="connsiteY0" fmla="*/ 0 h 26843"/>
                <a:gd name="connsiteX1" fmla="*/ 4330 w 26842"/>
                <a:gd name="connsiteY1" fmla="*/ 3464 h 26843"/>
                <a:gd name="connsiteX2" fmla="*/ 0 w 26842"/>
                <a:gd name="connsiteY2" fmla="*/ 12989 h 26843"/>
                <a:gd name="connsiteX3" fmla="*/ 3464 w 26842"/>
                <a:gd name="connsiteY3" fmla="*/ 22514 h 26843"/>
                <a:gd name="connsiteX4" fmla="*/ 12989 w 26842"/>
                <a:gd name="connsiteY4" fmla="*/ 26843 h 26843"/>
                <a:gd name="connsiteX5" fmla="*/ 22513 w 26842"/>
                <a:gd name="connsiteY5" fmla="*/ 23380 h 26843"/>
                <a:gd name="connsiteX6" fmla="*/ 26843 w 26842"/>
                <a:gd name="connsiteY6" fmla="*/ 13855 h 26843"/>
                <a:gd name="connsiteX7" fmla="*/ 23379 w 26842"/>
                <a:gd name="connsiteY7" fmla="*/ 4330 h 26843"/>
                <a:gd name="connsiteX8" fmla="*/ 13854 w 26842"/>
                <a:gd name="connsiteY8" fmla="*/ 0 h 26843"/>
                <a:gd name="connsiteX9" fmla="*/ 13854 w 26842"/>
                <a:gd name="connsiteY9"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42" h="26843">
                  <a:moveTo>
                    <a:pt x="13854" y="0"/>
                  </a:moveTo>
                  <a:cubicBezTo>
                    <a:pt x="10391" y="0"/>
                    <a:pt x="6927" y="866"/>
                    <a:pt x="4330" y="3464"/>
                  </a:cubicBezTo>
                  <a:cubicBezTo>
                    <a:pt x="1732" y="6061"/>
                    <a:pt x="0" y="9525"/>
                    <a:pt x="0" y="12989"/>
                  </a:cubicBezTo>
                  <a:cubicBezTo>
                    <a:pt x="0" y="16452"/>
                    <a:pt x="866" y="19916"/>
                    <a:pt x="3464" y="22514"/>
                  </a:cubicBezTo>
                  <a:cubicBezTo>
                    <a:pt x="6061" y="25111"/>
                    <a:pt x="9525" y="26843"/>
                    <a:pt x="12989" y="26843"/>
                  </a:cubicBezTo>
                  <a:cubicBezTo>
                    <a:pt x="16452" y="26843"/>
                    <a:pt x="19916" y="25977"/>
                    <a:pt x="22513" y="23380"/>
                  </a:cubicBezTo>
                  <a:cubicBezTo>
                    <a:pt x="25111" y="20782"/>
                    <a:pt x="26843" y="17318"/>
                    <a:pt x="26843" y="13855"/>
                  </a:cubicBezTo>
                  <a:cubicBezTo>
                    <a:pt x="26843" y="10391"/>
                    <a:pt x="25977" y="6927"/>
                    <a:pt x="23379" y="4330"/>
                  </a:cubicBezTo>
                  <a:cubicBezTo>
                    <a:pt x="21648" y="1732"/>
                    <a:pt x="17318" y="0"/>
                    <a:pt x="13854" y="0"/>
                  </a:cubicBezTo>
                  <a:cubicBezTo>
                    <a:pt x="14720" y="0"/>
                    <a:pt x="14720" y="0"/>
                    <a:pt x="13854" y="0"/>
                  </a:cubicBezTo>
                  <a:close/>
                </a:path>
              </a:pathLst>
            </a:custGeom>
            <a:grpFill/>
            <a:ln w="8653" cap="flat">
              <a:noFill/>
              <a:prstDash val="solid"/>
              <a:miter/>
            </a:ln>
          </p:spPr>
          <p:txBody>
            <a:bodyPr rtlCol="0" anchor="ctr"/>
            <a:lstStyle/>
            <a:p>
              <a:endParaRPr lang="en-US"/>
            </a:p>
          </p:txBody>
        </p:sp>
      </p:grpSp>
      <p:grpSp>
        <p:nvGrpSpPr>
          <p:cNvPr id="5" name="Group 4">
            <a:extLst>
              <a:ext uri="{FF2B5EF4-FFF2-40B4-BE49-F238E27FC236}">
                <a16:creationId xmlns:a16="http://schemas.microsoft.com/office/drawing/2014/main" id="{AFCD702D-DB35-54E4-46E3-46C4EC96B733}"/>
              </a:ext>
            </a:extLst>
          </p:cNvPr>
          <p:cNvGrpSpPr>
            <a:grpSpLocks noChangeAspect="1"/>
          </p:cNvGrpSpPr>
          <p:nvPr/>
        </p:nvGrpSpPr>
        <p:grpSpPr>
          <a:xfrm>
            <a:off x="3694519" y="1334154"/>
            <a:ext cx="4828032" cy="4828032"/>
            <a:chOff x="0" y="0"/>
            <a:chExt cx="2560320" cy="2560320"/>
          </a:xfrm>
        </p:grpSpPr>
        <p:sp>
          <p:nvSpPr>
            <p:cNvPr id="6" name="Oval 5">
              <a:extLst>
                <a:ext uri="{FF2B5EF4-FFF2-40B4-BE49-F238E27FC236}">
                  <a16:creationId xmlns:a16="http://schemas.microsoft.com/office/drawing/2014/main" id="{67DD1272-468B-8F47-B750-8FF2E6394DCB}"/>
                </a:ext>
              </a:extLst>
            </p:cNvPr>
            <p:cNvSpPr>
              <a:spLocks noChangeAspect="1"/>
            </p:cNvSpPr>
            <p:nvPr/>
          </p:nvSpPr>
          <p:spPr>
            <a:xfrm>
              <a:off x="0" y="0"/>
              <a:ext cx="2560320" cy="256032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 name="Graphic 162">
              <a:extLst>
                <a:ext uri="{FF2B5EF4-FFF2-40B4-BE49-F238E27FC236}">
                  <a16:creationId xmlns:a16="http://schemas.microsoft.com/office/drawing/2014/main" id="{156B7C96-AE3F-DE84-D066-F2FEC16FF38D}"/>
                </a:ext>
              </a:extLst>
            </p:cNvPr>
            <p:cNvGrpSpPr>
              <a:grpSpLocks noChangeAspect="1"/>
            </p:cNvGrpSpPr>
            <p:nvPr/>
          </p:nvGrpSpPr>
          <p:grpSpPr>
            <a:xfrm>
              <a:off x="625033" y="486136"/>
              <a:ext cx="1303594" cy="457185"/>
              <a:chOff x="628406" y="482172"/>
              <a:chExt cx="2702243" cy="947737"/>
            </a:xfrm>
            <a:solidFill>
              <a:srgbClr val="67B3BE"/>
            </a:solidFill>
          </p:grpSpPr>
          <p:sp>
            <p:nvSpPr>
              <p:cNvPr id="204" name="Freeform 203">
                <a:extLst>
                  <a:ext uri="{FF2B5EF4-FFF2-40B4-BE49-F238E27FC236}">
                    <a16:creationId xmlns:a16="http://schemas.microsoft.com/office/drawing/2014/main" id="{57738AA2-E496-DFA5-D302-8A22323544CA}"/>
                  </a:ext>
                </a:extLst>
              </p:cNvPr>
              <p:cNvSpPr/>
              <p:nvPr/>
            </p:nvSpPr>
            <p:spPr>
              <a:xfrm>
                <a:off x="1032266" y="1415622"/>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5" name="Freeform 204">
                <a:extLst>
                  <a:ext uri="{FF2B5EF4-FFF2-40B4-BE49-F238E27FC236}">
                    <a16:creationId xmlns:a16="http://schemas.microsoft.com/office/drawing/2014/main" id="{2D93ED70-AA6B-6618-E604-50D746D7B739}"/>
                  </a:ext>
                </a:extLst>
              </p:cNvPr>
              <p:cNvSpPr/>
              <p:nvPr/>
            </p:nvSpPr>
            <p:spPr>
              <a:xfrm>
                <a:off x="1435174"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7"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6" name="Freeform 205">
                <a:extLst>
                  <a:ext uri="{FF2B5EF4-FFF2-40B4-BE49-F238E27FC236}">
                    <a16:creationId xmlns:a16="http://schemas.microsoft.com/office/drawing/2014/main" id="{D6F2182A-F2E8-4042-143E-C88C42E7A2CA}"/>
                  </a:ext>
                </a:extLst>
              </p:cNvPr>
              <p:cNvSpPr/>
              <p:nvPr/>
            </p:nvSpPr>
            <p:spPr>
              <a:xfrm>
                <a:off x="628406"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5273"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7" name="Freeform 206">
                <a:extLst>
                  <a:ext uri="{FF2B5EF4-FFF2-40B4-BE49-F238E27FC236}">
                    <a16:creationId xmlns:a16="http://schemas.microsoft.com/office/drawing/2014/main" id="{7EEEAD06-DA72-5D6D-0412-DAE8DC194655}"/>
                  </a:ext>
                </a:extLst>
              </p:cNvPr>
              <p:cNvSpPr/>
              <p:nvPr/>
            </p:nvSpPr>
            <p:spPr>
              <a:xfrm>
                <a:off x="2241941"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8" name="Freeform 207">
                <a:extLst>
                  <a:ext uri="{FF2B5EF4-FFF2-40B4-BE49-F238E27FC236}">
                    <a16:creationId xmlns:a16="http://schemas.microsoft.com/office/drawing/2014/main" id="{78160F9C-FBCC-F68A-F233-99350CABE5AB}"/>
                  </a:ext>
                </a:extLst>
              </p:cNvPr>
              <p:cNvSpPr/>
              <p:nvPr/>
            </p:nvSpPr>
            <p:spPr>
              <a:xfrm>
                <a:off x="2645801" y="1415622"/>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9" name="Freeform 208">
                <a:extLst>
                  <a:ext uri="{FF2B5EF4-FFF2-40B4-BE49-F238E27FC236}">
                    <a16:creationId xmlns:a16="http://schemas.microsoft.com/office/drawing/2014/main" id="{E31E1CE9-9DA6-42D8-CAAD-0B1A69D004E2}"/>
                  </a:ext>
                </a:extLst>
              </p:cNvPr>
              <p:cNvSpPr/>
              <p:nvPr/>
            </p:nvSpPr>
            <p:spPr>
              <a:xfrm>
                <a:off x="3048709"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0" name="Freeform 209">
                <a:extLst>
                  <a:ext uri="{FF2B5EF4-FFF2-40B4-BE49-F238E27FC236}">
                    <a16:creationId xmlns:a16="http://schemas.microsoft.com/office/drawing/2014/main" id="{471F14D0-5B38-6082-7DF2-A78031DE1E4C}"/>
                  </a:ext>
                </a:extLst>
              </p:cNvPr>
              <p:cNvSpPr/>
              <p:nvPr/>
            </p:nvSpPr>
            <p:spPr>
              <a:xfrm>
                <a:off x="1965716" y="482172"/>
                <a:ext cx="28575" cy="282892"/>
              </a:xfrm>
              <a:custGeom>
                <a:avLst/>
                <a:gdLst>
                  <a:gd name="connsiteX0" fmla="*/ 14288 w 28575"/>
                  <a:gd name="connsiteY0" fmla="*/ 0 h 282892"/>
                  <a:gd name="connsiteX1" fmla="*/ 0 w 28575"/>
                  <a:gd name="connsiteY1" fmla="*/ 14288 h 282892"/>
                  <a:gd name="connsiteX2" fmla="*/ 0 w 28575"/>
                  <a:gd name="connsiteY2" fmla="*/ 268605 h 282892"/>
                  <a:gd name="connsiteX3" fmla="*/ 14288 w 28575"/>
                  <a:gd name="connsiteY3" fmla="*/ 282893 h 282892"/>
                  <a:gd name="connsiteX4" fmla="*/ 28575 w 28575"/>
                  <a:gd name="connsiteY4" fmla="*/ 268605 h 282892"/>
                  <a:gd name="connsiteX5" fmla="*/ 28575 w 28575"/>
                  <a:gd name="connsiteY5" fmla="*/ 14288 h 282892"/>
                  <a:gd name="connsiteX6" fmla="*/ 14288 w 28575"/>
                  <a:gd name="connsiteY6" fmla="*/ 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2892">
                    <a:moveTo>
                      <a:pt x="14288" y="0"/>
                    </a:moveTo>
                    <a:cubicBezTo>
                      <a:pt x="6668" y="0"/>
                      <a:pt x="0" y="6668"/>
                      <a:pt x="0" y="14288"/>
                    </a:cubicBezTo>
                    <a:lnTo>
                      <a:pt x="0" y="268605"/>
                    </a:lnTo>
                    <a:cubicBezTo>
                      <a:pt x="0" y="276225"/>
                      <a:pt x="6668" y="282893"/>
                      <a:pt x="14288" y="282893"/>
                    </a:cubicBezTo>
                    <a:cubicBezTo>
                      <a:pt x="22860" y="282893"/>
                      <a:pt x="28575" y="276225"/>
                      <a:pt x="28575" y="268605"/>
                    </a:cubicBezTo>
                    <a:lnTo>
                      <a:pt x="28575" y="14288"/>
                    </a:lnTo>
                    <a:cubicBezTo>
                      <a:pt x="28575" y="6668"/>
                      <a:pt x="21908"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1" name="Freeform 210">
                <a:extLst>
                  <a:ext uri="{FF2B5EF4-FFF2-40B4-BE49-F238E27FC236}">
                    <a16:creationId xmlns:a16="http://schemas.microsoft.com/office/drawing/2014/main" id="{114005ED-10B7-FA85-684A-77EB444F31F6}"/>
                  </a:ext>
                </a:extLst>
              </p:cNvPr>
              <p:cNvSpPr/>
              <p:nvPr/>
            </p:nvSpPr>
            <p:spPr>
              <a:xfrm>
                <a:off x="1965716" y="886033"/>
                <a:ext cx="28575" cy="281939"/>
              </a:xfrm>
              <a:custGeom>
                <a:avLst/>
                <a:gdLst>
                  <a:gd name="connsiteX0" fmla="*/ 14288 w 28575"/>
                  <a:gd name="connsiteY0" fmla="*/ 0 h 281939"/>
                  <a:gd name="connsiteX1" fmla="*/ 0 w 28575"/>
                  <a:gd name="connsiteY1" fmla="*/ 14288 h 281939"/>
                  <a:gd name="connsiteX2" fmla="*/ 0 w 28575"/>
                  <a:gd name="connsiteY2" fmla="*/ 267652 h 281939"/>
                  <a:gd name="connsiteX3" fmla="*/ 14288 w 28575"/>
                  <a:gd name="connsiteY3" fmla="*/ 281940 h 281939"/>
                  <a:gd name="connsiteX4" fmla="*/ 28575 w 28575"/>
                  <a:gd name="connsiteY4" fmla="*/ 267652 h 281939"/>
                  <a:gd name="connsiteX5" fmla="*/ 28575 w 28575"/>
                  <a:gd name="connsiteY5" fmla="*/ 14288 h 281939"/>
                  <a:gd name="connsiteX6" fmla="*/ 14288 w 28575"/>
                  <a:gd name="connsiteY6" fmla="*/ 0 h 281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1939">
                    <a:moveTo>
                      <a:pt x="14288" y="0"/>
                    </a:moveTo>
                    <a:cubicBezTo>
                      <a:pt x="6668" y="0"/>
                      <a:pt x="0" y="6667"/>
                      <a:pt x="0" y="14288"/>
                    </a:cubicBezTo>
                    <a:lnTo>
                      <a:pt x="0" y="267652"/>
                    </a:lnTo>
                    <a:cubicBezTo>
                      <a:pt x="0" y="275272"/>
                      <a:pt x="6668" y="281940"/>
                      <a:pt x="14288" y="281940"/>
                    </a:cubicBezTo>
                    <a:cubicBezTo>
                      <a:pt x="22860" y="281940"/>
                      <a:pt x="28575" y="275272"/>
                      <a:pt x="28575" y="267652"/>
                    </a:cubicBezTo>
                    <a:lnTo>
                      <a:pt x="28575" y="14288"/>
                    </a:lnTo>
                    <a:cubicBezTo>
                      <a:pt x="28575" y="5715"/>
                      <a:pt x="21908"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2" name="Freeform 211">
                <a:extLst>
                  <a:ext uri="{FF2B5EF4-FFF2-40B4-BE49-F238E27FC236}">
                    <a16:creationId xmlns:a16="http://schemas.microsoft.com/office/drawing/2014/main" id="{34A92600-1788-2AD4-9BC4-8C10B0C045AA}"/>
                  </a:ext>
                </a:extLst>
              </p:cNvPr>
              <p:cNvSpPr/>
              <p:nvPr/>
            </p:nvSpPr>
            <p:spPr>
              <a:xfrm>
                <a:off x="1957143" y="1288940"/>
                <a:ext cx="46672" cy="14287"/>
              </a:xfrm>
              <a:custGeom>
                <a:avLst/>
                <a:gdLst>
                  <a:gd name="connsiteX0" fmla="*/ 37147 w 46672"/>
                  <a:gd name="connsiteY0" fmla="*/ 14288 h 14287"/>
                  <a:gd name="connsiteX1" fmla="*/ 22860 w 46672"/>
                  <a:gd name="connsiteY1" fmla="*/ 0 h 14287"/>
                  <a:gd name="connsiteX2" fmla="*/ 8572 w 46672"/>
                  <a:gd name="connsiteY2" fmla="*/ 14288 h 14287"/>
                  <a:gd name="connsiteX3" fmla="*/ 0 w 46672"/>
                  <a:gd name="connsiteY3" fmla="*/ 14288 h 14287"/>
                  <a:gd name="connsiteX4" fmla="*/ 0 w 46672"/>
                  <a:gd name="connsiteY4" fmla="*/ 14288 h 14287"/>
                  <a:gd name="connsiteX5" fmla="*/ 46672 w 46672"/>
                  <a:gd name="connsiteY5" fmla="*/ 14288 h 14287"/>
                  <a:gd name="connsiteX6" fmla="*/ 46672 w 46672"/>
                  <a:gd name="connsiteY6" fmla="*/ 14288 h 14287"/>
                  <a:gd name="connsiteX7" fmla="*/ 37147 w 46672"/>
                  <a:gd name="connsiteY7"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672" h="14287">
                    <a:moveTo>
                      <a:pt x="37147" y="14288"/>
                    </a:moveTo>
                    <a:cubicBezTo>
                      <a:pt x="37147" y="6668"/>
                      <a:pt x="30480" y="0"/>
                      <a:pt x="22860" y="0"/>
                    </a:cubicBezTo>
                    <a:cubicBezTo>
                      <a:pt x="15240" y="0"/>
                      <a:pt x="8572" y="6668"/>
                      <a:pt x="8572" y="14288"/>
                    </a:cubicBezTo>
                    <a:lnTo>
                      <a:pt x="0" y="14288"/>
                    </a:lnTo>
                    <a:lnTo>
                      <a:pt x="0" y="14288"/>
                    </a:lnTo>
                    <a:lnTo>
                      <a:pt x="46672" y="14288"/>
                    </a:lnTo>
                    <a:lnTo>
                      <a:pt x="46672" y="14288"/>
                    </a:lnTo>
                    <a:lnTo>
                      <a:pt x="37147" y="1428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3" name="Freeform 212">
                <a:extLst>
                  <a:ext uri="{FF2B5EF4-FFF2-40B4-BE49-F238E27FC236}">
                    <a16:creationId xmlns:a16="http://schemas.microsoft.com/office/drawing/2014/main" id="{E2F33185-95A9-A048-A1BD-64AF1C2ADEF8}"/>
                  </a:ext>
                </a:extLst>
              </p:cNvPr>
              <p:cNvSpPr/>
              <p:nvPr/>
            </p:nvSpPr>
            <p:spPr>
              <a:xfrm>
                <a:off x="1306110" y="755540"/>
                <a:ext cx="207168" cy="207168"/>
              </a:xfrm>
              <a:custGeom>
                <a:avLst/>
                <a:gdLst>
                  <a:gd name="connsiteX0" fmla="*/ 13811 w 207168"/>
                  <a:gd name="connsiteY0" fmla="*/ 0 h 207168"/>
                  <a:gd name="connsiteX1" fmla="*/ 4286 w 207168"/>
                  <a:gd name="connsiteY1" fmla="*/ 3810 h 207168"/>
                  <a:gd name="connsiteX2" fmla="*/ 4286 w 207168"/>
                  <a:gd name="connsiteY2" fmla="*/ 23813 h 207168"/>
                  <a:gd name="connsiteX3" fmla="*/ 183356 w 207168"/>
                  <a:gd name="connsiteY3" fmla="*/ 202882 h 207168"/>
                  <a:gd name="connsiteX4" fmla="*/ 203359 w 207168"/>
                  <a:gd name="connsiteY4" fmla="*/ 202882 h 207168"/>
                  <a:gd name="connsiteX5" fmla="*/ 207169 w 207168"/>
                  <a:gd name="connsiteY5" fmla="*/ 193357 h 207168"/>
                  <a:gd name="connsiteX6" fmla="*/ 203359 w 207168"/>
                  <a:gd name="connsiteY6" fmla="*/ 183832 h 207168"/>
                  <a:gd name="connsiteX7" fmla="*/ 24289 w 207168"/>
                  <a:gd name="connsiteY7" fmla="*/ 4763 h 207168"/>
                  <a:gd name="connsiteX8" fmla="*/ 13811 w 207168"/>
                  <a:gd name="connsiteY8"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6216" y="200025"/>
                      <a:pt x="207169" y="196215"/>
                      <a:pt x="207169" y="193357"/>
                    </a:cubicBezTo>
                    <a:cubicBezTo>
                      <a:pt x="207169" y="190500"/>
                      <a:pt x="206216" y="185738"/>
                      <a:pt x="203359" y="183832"/>
                    </a:cubicBezTo>
                    <a:lnTo>
                      <a:pt x="24289" y="4763"/>
                    </a:lnTo>
                    <a:cubicBezTo>
                      <a:pt x="20479" y="1905"/>
                      <a:pt x="17621" y="0"/>
                      <a:pt x="13811"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4" name="Freeform 213">
                <a:extLst>
                  <a:ext uri="{FF2B5EF4-FFF2-40B4-BE49-F238E27FC236}">
                    <a16:creationId xmlns:a16="http://schemas.microsoft.com/office/drawing/2014/main" id="{4888A580-F496-C511-4FE8-1087BC9EC869}"/>
                  </a:ext>
                </a:extLst>
              </p:cNvPr>
              <p:cNvSpPr/>
              <p:nvPr/>
            </p:nvSpPr>
            <p:spPr>
              <a:xfrm>
                <a:off x="1590907" y="1041290"/>
                <a:ext cx="207645" cy="207168"/>
              </a:xfrm>
              <a:custGeom>
                <a:avLst/>
                <a:gdLst>
                  <a:gd name="connsiteX0" fmla="*/ 13811 w 207645"/>
                  <a:gd name="connsiteY0" fmla="*/ 0 h 207168"/>
                  <a:gd name="connsiteX1" fmla="*/ 4286 w 207645"/>
                  <a:gd name="connsiteY1" fmla="*/ 3810 h 207168"/>
                  <a:gd name="connsiteX2" fmla="*/ 4286 w 207645"/>
                  <a:gd name="connsiteY2" fmla="*/ 23813 h 207168"/>
                  <a:gd name="connsiteX3" fmla="*/ 183356 w 207645"/>
                  <a:gd name="connsiteY3" fmla="*/ 202882 h 207168"/>
                  <a:gd name="connsiteX4" fmla="*/ 203359 w 207645"/>
                  <a:gd name="connsiteY4" fmla="*/ 202882 h 207168"/>
                  <a:gd name="connsiteX5" fmla="*/ 203359 w 207645"/>
                  <a:gd name="connsiteY5" fmla="*/ 182880 h 207168"/>
                  <a:gd name="connsiteX6" fmla="*/ 24289 w 207645"/>
                  <a:gd name="connsiteY6" fmla="*/ 3810 h 207168"/>
                  <a:gd name="connsiteX7" fmla="*/ 13811 w 207645"/>
                  <a:gd name="connsiteY7"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645"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9074" y="197168"/>
                      <a:pt x="209074" y="188595"/>
                      <a:pt x="203359" y="182880"/>
                    </a:cubicBezTo>
                    <a:lnTo>
                      <a:pt x="24289" y="3810"/>
                    </a:lnTo>
                    <a:cubicBezTo>
                      <a:pt x="21431" y="953"/>
                      <a:pt x="17621" y="0"/>
                      <a:pt x="13811"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215" name="Graphic 162">
                <a:extLst>
                  <a:ext uri="{FF2B5EF4-FFF2-40B4-BE49-F238E27FC236}">
                    <a16:creationId xmlns:a16="http://schemas.microsoft.com/office/drawing/2014/main" id="{C335FD5E-C1E1-8B2B-6CD4-27A52DC5DADE}"/>
                  </a:ext>
                </a:extLst>
              </p:cNvPr>
              <p:cNvGrpSpPr/>
              <p:nvPr/>
            </p:nvGrpSpPr>
            <p:grpSpPr>
              <a:xfrm>
                <a:off x="1874276" y="1324183"/>
                <a:ext cx="32384" cy="32384"/>
                <a:chOff x="1874276" y="1324183"/>
                <a:chExt cx="32384" cy="32384"/>
              </a:xfrm>
              <a:grpFill/>
            </p:grpSpPr>
            <p:sp>
              <p:nvSpPr>
                <p:cNvPr id="237" name="Freeform 236">
                  <a:extLst>
                    <a:ext uri="{FF2B5EF4-FFF2-40B4-BE49-F238E27FC236}">
                      <a16:creationId xmlns:a16="http://schemas.microsoft.com/office/drawing/2014/main" id="{C2D01D4A-B275-75D3-2D5D-DF5CC38F05F2}"/>
                    </a:ext>
                  </a:extLst>
                </p:cNvPr>
                <p:cNvSpPr/>
                <p:nvPr/>
              </p:nvSpPr>
              <p:spPr>
                <a:xfrm>
                  <a:off x="1875705" y="1325611"/>
                  <a:ext cx="24288" cy="24288"/>
                </a:xfrm>
                <a:custGeom>
                  <a:avLst/>
                  <a:gdLst>
                    <a:gd name="connsiteX0" fmla="*/ 24289 w 24288"/>
                    <a:gd name="connsiteY0" fmla="*/ 4286 h 24288"/>
                    <a:gd name="connsiteX1" fmla="*/ 4286 w 24288"/>
                    <a:gd name="connsiteY1" fmla="*/ 4286 h 24288"/>
                    <a:gd name="connsiteX2" fmla="*/ 4286 w 24288"/>
                    <a:gd name="connsiteY2" fmla="*/ 24289 h 24288"/>
                    <a:gd name="connsiteX3" fmla="*/ 24289 w 24288"/>
                    <a:gd name="connsiteY3" fmla="*/ 4286 h 24288"/>
                  </a:gdLst>
                  <a:ahLst/>
                  <a:cxnLst>
                    <a:cxn ang="0">
                      <a:pos x="connsiteX0" y="connsiteY0"/>
                    </a:cxn>
                    <a:cxn ang="0">
                      <a:pos x="connsiteX1" y="connsiteY1"/>
                    </a:cxn>
                    <a:cxn ang="0">
                      <a:pos x="connsiteX2" y="connsiteY2"/>
                    </a:cxn>
                    <a:cxn ang="0">
                      <a:pos x="connsiteX3" y="connsiteY3"/>
                    </a:cxn>
                  </a:cxnLst>
                  <a:rect l="l" t="t" r="r" b="b"/>
                  <a:pathLst>
                    <a:path w="24288" h="24288">
                      <a:moveTo>
                        <a:pt x="24289" y="4286"/>
                      </a:moveTo>
                      <a:cubicBezTo>
                        <a:pt x="18574" y="-1429"/>
                        <a:pt x="10001" y="-1429"/>
                        <a:pt x="4286" y="4286"/>
                      </a:cubicBezTo>
                      <a:cubicBezTo>
                        <a:pt x="-1429" y="10001"/>
                        <a:pt x="-1429" y="18574"/>
                        <a:pt x="4286" y="24289"/>
                      </a:cubicBezTo>
                      <a:lnTo>
                        <a:pt x="24289" y="4286"/>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8" name="Freeform 237">
                  <a:extLst>
                    <a:ext uri="{FF2B5EF4-FFF2-40B4-BE49-F238E27FC236}">
                      <a16:creationId xmlns:a16="http://schemas.microsoft.com/office/drawing/2014/main" id="{2964E987-BDD0-4320-66AB-3E1BD4EF8A82}"/>
                    </a:ext>
                  </a:extLst>
                </p:cNvPr>
                <p:cNvSpPr/>
                <p:nvPr/>
              </p:nvSpPr>
              <p:spPr>
                <a:xfrm>
                  <a:off x="1903803" y="1324183"/>
                  <a:ext cx="2857" cy="1904"/>
                </a:xfrm>
                <a:custGeom>
                  <a:avLst/>
                  <a:gdLst>
                    <a:gd name="connsiteX0" fmla="*/ 0 w 2857"/>
                    <a:gd name="connsiteY0" fmla="*/ 1905 h 1904"/>
                    <a:gd name="connsiteX1" fmla="*/ 2858 w 2857"/>
                    <a:gd name="connsiteY1" fmla="*/ 0 h 1904"/>
                    <a:gd name="connsiteX2" fmla="*/ 2858 w 2857"/>
                    <a:gd name="connsiteY2" fmla="*/ 0 h 1904"/>
                  </a:gdLst>
                  <a:ahLst/>
                  <a:cxnLst>
                    <a:cxn ang="0">
                      <a:pos x="connsiteX0" y="connsiteY0"/>
                    </a:cxn>
                    <a:cxn ang="0">
                      <a:pos x="connsiteX1" y="connsiteY1"/>
                    </a:cxn>
                    <a:cxn ang="0">
                      <a:pos x="connsiteX2" y="connsiteY2"/>
                    </a:cxn>
                  </a:cxnLst>
                  <a:rect l="l" t="t" r="r" b="b"/>
                  <a:pathLst>
                    <a:path w="2857" h="1904">
                      <a:moveTo>
                        <a:pt x="0" y="1905"/>
                      </a:moveTo>
                      <a:lnTo>
                        <a:pt x="2858" y="0"/>
                      </a:lnTo>
                      <a:lnTo>
                        <a:pt x="2858"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9" name="Freeform 238">
                  <a:extLst>
                    <a:ext uri="{FF2B5EF4-FFF2-40B4-BE49-F238E27FC236}">
                      <a16:creationId xmlns:a16="http://schemas.microsoft.com/office/drawing/2014/main" id="{AEDC5977-1447-B194-CCD0-52C080ED7651}"/>
                    </a:ext>
                  </a:extLst>
                </p:cNvPr>
                <p:cNvSpPr/>
                <p:nvPr/>
              </p:nvSpPr>
              <p:spPr>
                <a:xfrm>
                  <a:off x="1874276" y="1354662"/>
                  <a:ext cx="1904" cy="1905"/>
                </a:xfrm>
                <a:custGeom>
                  <a:avLst/>
                  <a:gdLst>
                    <a:gd name="connsiteX0" fmla="*/ 0 w 1904"/>
                    <a:gd name="connsiteY0" fmla="*/ 1905 h 1905"/>
                    <a:gd name="connsiteX1" fmla="*/ 0 w 1904"/>
                    <a:gd name="connsiteY1" fmla="*/ 1905 h 1905"/>
                    <a:gd name="connsiteX2" fmla="*/ 1905 w 1904"/>
                    <a:gd name="connsiteY2" fmla="*/ 0 h 1905"/>
                  </a:gdLst>
                  <a:ahLst/>
                  <a:cxnLst>
                    <a:cxn ang="0">
                      <a:pos x="connsiteX0" y="connsiteY0"/>
                    </a:cxn>
                    <a:cxn ang="0">
                      <a:pos x="connsiteX1" y="connsiteY1"/>
                    </a:cxn>
                    <a:cxn ang="0">
                      <a:pos x="connsiteX2" y="connsiteY2"/>
                    </a:cxn>
                  </a:cxnLst>
                  <a:rect l="l" t="t" r="r" b="b"/>
                  <a:pathLst>
                    <a:path w="1904" h="1905">
                      <a:moveTo>
                        <a:pt x="0" y="1905"/>
                      </a:moveTo>
                      <a:lnTo>
                        <a:pt x="0" y="1905"/>
                      </a:lnTo>
                      <a:lnTo>
                        <a:pt x="1905"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16" name="Freeform 215">
                <a:extLst>
                  <a:ext uri="{FF2B5EF4-FFF2-40B4-BE49-F238E27FC236}">
                    <a16:creationId xmlns:a16="http://schemas.microsoft.com/office/drawing/2014/main" id="{E366E12C-A471-9F2C-6091-C46DEA3269A2}"/>
                  </a:ext>
                </a:extLst>
              </p:cNvPr>
              <p:cNvSpPr/>
              <p:nvPr/>
            </p:nvSpPr>
            <p:spPr>
              <a:xfrm>
                <a:off x="2447681" y="755540"/>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1905"/>
                      <a:pt x="196215" y="0"/>
                      <a:pt x="19240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7" name="Freeform 216">
                <a:extLst>
                  <a:ext uri="{FF2B5EF4-FFF2-40B4-BE49-F238E27FC236}">
                    <a16:creationId xmlns:a16="http://schemas.microsoft.com/office/drawing/2014/main" id="{F8117C51-82FE-C664-1423-4072D3F16FD9}"/>
                  </a:ext>
                </a:extLst>
              </p:cNvPr>
              <p:cNvSpPr/>
              <p:nvPr/>
            </p:nvSpPr>
            <p:spPr>
              <a:xfrm>
                <a:off x="2161931" y="1041290"/>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953"/>
                      <a:pt x="196215" y="0"/>
                      <a:pt x="19240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218" name="Graphic 162">
                <a:extLst>
                  <a:ext uri="{FF2B5EF4-FFF2-40B4-BE49-F238E27FC236}">
                    <a16:creationId xmlns:a16="http://schemas.microsoft.com/office/drawing/2014/main" id="{C5F3D2E9-6AB7-78FB-96BA-8C507162F0AD}"/>
                  </a:ext>
                </a:extLst>
              </p:cNvPr>
              <p:cNvGrpSpPr/>
              <p:nvPr/>
            </p:nvGrpSpPr>
            <p:grpSpPr>
              <a:xfrm>
                <a:off x="2053346" y="1324183"/>
                <a:ext cx="30480" cy="26669"/>
                <a:chOff x="2053346" y="1324183"/>
                <a:chExt cx="30480" cy="26669"/>
              </a:xfrm>
              <a:grpFill/>
            </p:grpSpPr>
            <p:sp>
              <p:nvSpPr>
                <p:cNvPr id="235" name="Freeform 234">
                  <a:extLst>
                    <a:ext uri="{FF2B5EF4-FFF2-40B4-BE49-F238E27FC236}">
                      <a16:creationId xmlns:a16="http://schemas.microsoft.com/office/drawing/2014/main" id="{273C9265-094F-6518-8619-6BC974868BF7}"/>
                    </a:ext>
                  </a:extLst>
                </p:cNvPr>
                <p:cNvSpPr/>
                <p:nvPr/>
              </p:nvSpPr>
              <p:spPr>
                <a:xfrm>
                  <a:off x="2060014" y="1327516"/>
                  <a:ext cx="23812" cy="23336"/>
                </a:xfrm>
                <a:custGeom>
                  <a:avLst/>
                  <a:gdLst>
                    <a:gd name="connsiteX0" fmla="*/ 20002 w 23812"/>
                    <a:gd name="connsiteY0" fmla="*/ 23336 h 23336"/>
                    <a:gd name="connsiteX1" fmla="*/ 23813 w 23812"/>
                    <a:gd name="connsiteY1" fmla="*/ 13811 h 23336"/>
                    <a:gd name="connsiteX2" fmla="*/ 20002 w 23812"/>
                    <a:gd name="connsiteY2" fmla="*/ 4286 h 23336"/>
                    <a:gd name="connsiteX3" fmla="*/ 0 w 23812"/>
                    <a:gd name="connsiteY3" fmla="*/ 4286 h 23336"/>
                    <a:gd name="connsiteX4" fmla="*/ 20002 w 23812"/>
                    <a:gd name="connsiteY4" fmla="*/ 23336 h 23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 h="23336">
                      <a:moveTo>
                        <a:pt x="20002" y="23336"/>
                      </a:moveTo>
                      <a:cubicBezTo>
                        <a:pt x="22860" y="20479"/>
                        <a:pt x="23813" y="16669"/>
                        <a:pt x="23813" y="13811"/>
                      </a:cubicBezTo>
                      <a:cubicBezTo>
                        <a:pt x="23813" y="10001"/>
                        <a:pt x="22860" y="6191"/>
                        <a:pt x="20002" y="4286"/>
                      </a:cubicBezTo>
                      <a:cubicBezTo>
                        <a:pt x="14288" y="-1429"/>
                        <a:pt x="5715" y="-1429"/>
                        <a:pt x="0" y="4286"/>
                      </a:cubicBezTo>
                      <a:lnTo>
                        <a:pt x="20002" y="23336"/>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6" name="Freeform 235">
                  <a:extLst>
                    <a:ext uri="{FF2B5EF4-FFF2-40B4-BE49-F238E27FC236}">
                      <a16:creationId xmlns:a16="http://schemas.microsoft.com/office/drawing/2014/main" id="{845C3881-8B34-93DE-A8C0-F2596E9C208D}"/>
                    </a:ext>
                  </a:extLst>
                </p:cNvPr>
                <p:cNvSpPr/>
                <p:nvPr/>
              </p:nvSpPr>
              <p:spPr>
                <a:xfrm>
                  <a:off x="2053346" y="1324183"/>
                  <a:ext cx="2857" cy="2857"/>
                </a:xfrm>
                <a:custGeom>
                  <a:avLst/>
                  <a:gdLst>
                    <a:gd name="connsiteX0" fmla="*/ 0 w 2857"/>
                    <a:gd name="connsiteY0" fmla="*/ 0 h 2857"/>
                    <a:gd name="connsiteX1" fmla="*/ 0 w 2857"/>
                    <a:gd name="connsiteY1" fmla="*/ 0 h 2857"/>
                    <a:gd name="connsiteX2" fmla="*/ 2857 w 2857"/>
                    <a:gd name="connsiteY2" fmla="*/ 2857 h 2857"/>
                  </a:gdLst>
                  <a:ahLst/>
                  <a:cxnLst>
                    <a:cxn ang="0">
                      <a:pos x="connsiteX0" y="connsiteY0"/>
                    </a:cxn>
                    <a:cxn ang="0">
                      <a:pos x="connsiteX1" y="connsiteY1"/>
                    </a:cxn>
                    <a:cxn ang="0">
                      <a:pos x="connsiteX2" y="connsiteY2"/>
                    </a:cxn>
                  </a:cxnLst>
                  <a:rect l="l" t="t" r="r" b="b"/>
                  <a:pathLst>
                    <a:path w="2857" h="2857">
                      <a:moveTo>
                        <a:pt x="0" y="0"/>
                      </a:moveTo>
                      <a:lnTo>
                        <a:pt x="0" y="0"/>
                      </a:lnTo>
                      <a:lnTo>
                        <a:pt x="2857" y="2857"/>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19" name="Freeform 218">
                <a:extLst>
                  <a:ext uri="{FF2B5EF4-FFF2-40B4-BE49-F238E27FC236}">
                    <a16:creationId xmlns:a16="http://schemas.microsoft.com/office/drawing/2014/main" id="{14C45492-792D-6474-08E9-4160CBF53228}"/>
                  </a:ext>
                </a:extLst>
              </p:cNvPr>
              <p:cNvSpPr/>
              <p:nvPr/>
            </p:nvSpPr>
            <p:spPr>
              <a:xfrm>
                <a:off x="2070491" y="1379666"/>
                <a:ext cx="15954" cy="22621"/>
              </a:xfrm>
              <a:custGeom>
                <a:avLst/>
                <a:gdLst>
                  <a:gd name="connsiteX0" fmla="*/ 15240 w 15954"/>
                  <a:gd name="connsiteY0" fmla="*/ 15954 h 22621"/>
                  <a:gd name="connsiteX1" fmla="*/ 15240 w 15954"/>
                  <a:gd name="connsiteY1" fmla="*/ 7382 h 22621"/>
                  <a:gd name="connsiteX2" fmla="*/ 8573 w 15954"/>
                  <a:gd name="connsiteY2" fmla="*/ 714 h 22621"/>
                  <a:gd name="connsiteX3" fmla="*/ 0 w 15954"/>
                  <a:gd name="connsiteY3" fmla="*/ 714 h 22621"/>
                  <a:gd name="connsiteX4" fmla="*/ 0 w 15954"/>
                  <a:gd name="connsiteY4" fmla="*/ 714 h 22621"/>
                  <a:gd name="connsiteX5" fmla="*/ 8573 w 15954"/>
                  <a:gd name="connsiteY5" fmla="*/ 22622 h 22621"/>
                  <a:gd name="connsiteX6" fmla="*/ 15240 w 15954"/>
                  <a:gd name="connsiteY6" fmla="*/ 15954 h 22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54" h="22621">
                    <a:moveTo>
                      <a:pt x="15240" y="15954"/>
                    </a:moveTo>
                    <a:cubicBezTo>
                      <a:pt x="16193" y="13097"/>
                      <a:pt x="16193" y="9287"/>
                      <a:pt x="15240" y="7382"/>
                    </a:cubicBezTo>
                    <a:cubicBezTo>
                      <a:pt x="14288" y="4524"/>
                      <a:pt x="11430" y="1667"/>
                      <a:pt x="8573" y="714"/>
                    </a:cubicBezTo>
                    <a:cubicBezTo>
                      <a:pt x="5715" y="-238"/>
                      <a:pt x="1905" y="-238"/>
                      <a:pt x="0" y="714"/>
                    </a:cubicBezTo>
                    <a:lnTo>
                      <a:pt x="0" y="714"/>
                    </a:lnTo>
                    <a:lnTo>
                      <a:pt x="8573" y="22622"/>
                    </a:lnTo>
                    <a:cubicBezTo>
                      <a:pt x="11430" y="20717"/>
                      <a:pt x="13335" y="18812"/>
                      <a:pt x="15240" y="15954"/>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0" name="Freeform 219">
                <a:extLst>
                  <a:ext uri="{FF2B5EF4-FFF2-40B4-BE49-F238E27FC236}">
                    <a16:creationId xmlns:a16="http://schemas.microsoft.com/office/drawing/2014/main" id="{45612728-3E65-260F-E828-FBC21A4DCC23}"/>
                  </a:ext>
                </a:extLst>
              </p:cNvPr>
              <p:cNvSpPr/>
              <p:nvPr/>
            </p:nvSpPr>
            <p:spPr>
              <a:xfrm>
                <a:off x="2173613" y="1253697"/>
                <a:ext cx="212855" cy="102632"/>
              </a:xfrm>
              <a:custGeom>
                <a:avLst/>
                <a:gdLst>
                  <a:gd name="connsiteX0" fmla="*/ 201677 w 212855"/>
                  <a:gd name="connsiteY0" fmla="*/ 0 h 102632"/>
                  <a:gd name="connsiteX1" fmla="*/ 196915 w 212855"/>
                  <a:gd name="connsiteY1" fmla="*/ 953 h 102632"/>
                  <a:gd name="connsiteX2" fmla="*/ 7368 w 212855"/>
                  <a:gd name="connsiteY2" fmla="*/ 79058 h 102632"/>
                  <a:gd name="connsiteX3" fmla="*/ 700 w 212855"/>
                  <a:gd name="connsiteY3" fmla="*/ 95250 h 102632"/>
                  <a:gd name="connsiteX4" fmla="*/ 7368 w 212855"/>
                  <a:gd name="connsiteY4" fmla="*/ 101918 h 102632"/>
                  <a:gd name="connsiteX5" fmla="*/ 15940 w 212855"/>
                  <a:gd name="connsiteY5" fmla="*/ 101918 h 102632"/>
                  <a:gd name="connsiteX6" fmla="*/ 205488 w 212855"/>
                  <a:gd name="connsiteY6" fmla="*/ 23813 h 102632"/>
                  <a:gd name="connsiteX7" fmla="*/ 212155 w 212855"/>
                  <a:gd name="connsiteY7" fmla="*/ 7620 h 102632"/>
                  <a:gd name="connsiteX8" fmla="*/ 205488 w 212855"/>
                  <a:gd name="connsiteY8" fmla="*/ 953 h 102632"/>
                  <a:gd name="connsiteX9" fmla="*/ 201677 w 212855"/>
                  <a:gd name="connsiteY9" fmla="*/ 0 h 102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2855" h="102632">
                    <a:moveTo>
                      <a:pt x="201677" y="0"/>
                    </a:moveTo>
                    <a:cubicBezTo>
                      <a:pt x="200725" y="0"/>
                      <a:pt x="198820" y="0"/>
                      <a:pt x="196915" y="953"/>
                    </a:cubicBezTo>
                    <a:lnTo>
                      <a:pt x="7368" y="79058"/>
                    </a:lnTo>
                    <a:cubicBezTo>
                      <a:pt x="700" y="81915"/>
                      <a:pt x="-1205" y="88583"/>
                      <a:pt x="700" y="95250"/>
                    </a:cubicBezTo>
                    <a:cubicBezTo>
                      <a:pt x="1652" y="98108"/>
                      <a:pt x="4510" y="100965"/>
                      <a:pt x="7368" y="101918"/>
                    </a:cubicBezTo>
                    <a:cubicBezTo>
                      <a:pt x="10225" y="102870"/>
                      <a:pt x="14035" y="102870"/>
                      <a:pt x="15940" y="101918"/>
                    </a:cubicBezTo>
                    <a:lnTo>
                      <a:pt x="205488" y="23813"/>
                    </a:lnTo>
                    <a:cubicBezTo>
                      <a:pt x="212155" y="20955"/>
                      <a:pt x="214060" y="14288"/>
                      <a:pt x="212155" y="7620"/>
                    </a:cubicBezTo>
                    <a:cubicBezTo>
                      <a:pt x="211202" y="4763"/>
                      <a:pt x="208345" y="1905"/>
                      <a:pt x="205488" y="953"/>
                    </a:cubicBezTo>
                    <a:cubicBezTo>
                      <a:pt x="205488" y="953"/>
                      <a:pt x="203583" y="0"/>
                      <a:pt x="201677"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1" name="Freeform 220">
                <a:extLst>
                  <a:ext uri="{FF2B5EF4-FFF2-40B4-BE49-F238E27FC236}">
                    <a16:creationId xmlns:a16="http://schemas.microsoft.com/office/drawing/2014/main" id="{66DEC5E7-6A17-FC36-A3BA-7DEE1900AF0E}"/>
                  </a:ext>
                </a:extLst>
              </p:cNvPr>
              <p:cNvSpPr/>
              <p:nvPr/>
            </p:nvSpPr>
            <p:spPr>
              <a:xfrm>
                <a:off x="2475556" y="1128920"/>
                <a:ext cx="212869" cy="102631"/>
              </a:xfrm>
              <a:custGeom>
                <a:avLst/>
                <a:gdLst>
                  <a:gd name="connsiteX0" fmla="*/ 201678 w 212869"/>
                  <a:gd name="connsiteY0" fmla="*/ 0 h 102631"/>
                  <a:gd name="connsiteX1" fmla="*/ 196915 w 212869"/>
                  <a:gd name="connsiteY1" fmla="*/ 952 h 102631"/>
                  <a:gd name="connsiteX2" fmla="*/ 7368 w 212869"/>
                  <a:gd name="connsiteY2" fmla="*/ 79057 h 102631"/>
                  <a:gd name="connsiteX3" fmla="*/ 700 w 212869"/>
                  <a:gd name="connsiteY3" fmla="*/ 95250 h 102631"/>
                  <a:gd name="connsiteX4" fmla="*/ 7368 w 212869"/>
                  <a:gd name="connsiteY4" fmla="*/ 101917 h 102631"/>
                  <a:gd name="connsiteX5" fmla="*/ 15940 w 212869"/>
                  <a:gd name="connsiteY5" fmla="*/ 101917 h 102631"/>
                  <a:gd name="connsiteX6" fmla="*/ 205488 w 212869"/>
                  <a:gd name="connsiteY6" fmla="*/ 23813 h 102631"/>
                  <a:gd name="connsiteX7" fmla="*/ 212155 w 212869"/>
                  <a:gd name="connsiteY7" fmla="*/ 17145 h 102631"/>
                  <a:gd name="connsiteX8" fmla="*/ 212155 w 212869"/>
                  <a:gd name="connsiteY8" fmla="*/ 8572 h 102631"/>
                  <a:gd name="connsiteX9" fmla="*/ 205488 w 212869"/>
                  <a:gd name="connsiteY9" fmla="*/ 1905 h 102631"/>
                  <a:gd name="connsiteX10" fmla="*/ 201678 w 212869"/>
                  <a:gd name="connsiteY10"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2869" h="102631">
                    <a:moveTo>
                      <a:pt x="201678" y="0"/>
                    </a:moveTo>
                    <a:cubicBezTo>
                      <a:pt x="200725" y="0"/>
                      <a:pt x="198820" y="0"/>
                      <a:pt x="196915" y="952"/>
                    </a:cubicBezTo>
                    <a:lnTo>
                      <a:pt x="7368" y="79057"/>
                    </a:lnTo>
                    <a:cubicBezTo>
                      <a:pt x="700" y="81915"/>
                      <a:pt x="-1205" y="88582"/>
                      <a:pt x="700" y="95250"/>
                    </a:cubicBezTo>
                    <a:cubicBezTo>
                      <a:pt x="1653" y="98107"/>
                      <a:pt x="4510" y="100965"/>
                      <a:pt x="7368" y="101917"/>
                    </a:cubicBezTo>
                    <a:cubicBezTo>
                      <a:pt x="10225" y="102870"/>
                      <a:pt x="14035" y="102870"/>
                      <a:pt x="15940" y="101917"/>
                    </a:cubicBezTo>
                    <a:lnTo>
                      <a:pt x="205488" y="23813"/>
                    </a:lnTo>
                    <a:cubicBezTo>
                      <a:pt x="208345" y="22860"/>
                      <a:pt x="211203" y="20002"/>
                      <a:pt x="212155" y="17145"/>
                    </a:cubicBezTo>
                    <a:cubicBezTo>
                      <a:pt x="213108" y="14288"/>
                      <a:pt x="213108" y="10477"/>
                      <a:pt x="212155" y="8572"/>
                    </a:cubicBezTo>
                    <a:cubicBezTo>
                      <a:pt x="211203" y="6667"/>
                      <a:pt x="208345" y="2857"/>
                      <a:pt x="205488" y="1905"/>
                    </a:cubicBezTo>
                    <a:cubicBezTo>
                      <a:pt x="204535" y="0"/>
                      <a:pt x="203583" y="0"/>
                      <a:pt x="20167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2" name="Freeform 221">
                <a:extLst>
                  <a:ext uri="{FF2B5EF4-FFF2-40B4-BE49-F238E27FC236}">
                    <a16:creationId xmlns:a16="http://schemas.microsoft.com/office/drawing/2014/main" id="{A31AC0EB-77FC-8702-F4DB-1721F4C24F0F}"/>
                  </a:ext>
                </a:extLst>
              </p:cNvPr>
              <p:cNvSpPr/>
              <p:nvPr/>
            </p:nvSpPr>
            <p:spPr>
              <a:xfrm>
                <a:off x="1679252" y="720550"/>
                <a:ext cx="102393" cy="212855"/>
              </a:xfrm>
              <a:custGeom>
                <a:avLst/>
                <a:gdLst>
                  <a:gd name="connsiteX0" fmla="*/ 78819 w 102393"/>
                  <a:gd name="connsiteY0" fmla="*/ 205488 h 212855"/>
                  <a:gd name="connsiteX1" fmla="*/ 95012 w 102393"/>
                  <a:gd name="connsiteY1" fmla="*/ 212155 h 212855"/>
                  <a:gd name="connsiteX2" fmla="*/ 101679 w 102393"/>
                  <a:gd name="connsiteY2" fmla="*/ 205488 h 212855"/>
                  <a:gd name="connsiteX3" fmla="*/ 101679 w 102393"/>
                  <a:gd name="connsiteY3" fmla="*/ 196915 h 212855"/>
                  <a:gd name="connsiteX4" fmla="*/ 23574 w 102393"/>
                  <a:gd name="connsiteY4" fmla="*/ 7368 h 212855"/>
                  <a:gd name="connsiteX5" fmla="*/ 7382 w 102393"/>
                  <a:gd name="connsiteY5" fmla="*/ 700 h 212855"/>
                  <a:gd name="connsiteX6" fmla="*/ 714 w 102393"/>
                  <a:gd name="connsiteY6" fmla="*/ 7368 h 212855"/>
                  <a:gd name="connsiteX7" fmla="*/ 714 w 102393"/>
                  <a:gd name="connsiteY7" fmla="*/ 15940 h 212855"/>
                  <a:gd name="connsiteX8" fmla="*/ 78819 w 102393"/>
                  <a:gd name="connsiteY8" fmla="*/ 205488 h 21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393" h="212855">
                    <a:moveTo>
                      <a:pt x="78819" y="205488"/>
                    </a:moveTo>
                    <a:cubicBezTo>
                      <a:pt x="81677" y="212155"/>
                      <a:pt x="88344" y="214060"/>
                      <a:pt x="95012" y="212155"/>
                    </a:cubicBezTo>
                    <a:cubicBezTo>
                      <a:pt x="97869" y="211203"/>
                      <a:pt x="100727" y="208345"/>
                      <a:pt x="101679" y="205488"/>
                    </a:cubicBezTo>
                    <a:cubicBezTo>
                      <a:pt x="102632" y="202630"/>
                      <a:pt x="102632" y="198820"/>
                      <a:pt x="101679" y="196915"/>
                    </a:cubicBezTo>
                    <a:lnTo>
                      <a:pt x="23574" y="7368"/>
                    </a:lnTo>
                    <a:cubicBezTo>
                      <a:pt x="20717" y="700"/>
                      <a:pt x="14049" y="-1205"/>
                      <a:pt x="7382" y="700"/>
                    </a:cubicBezTo>
                    <a:cubicBezTo>
                      <a:pt x="4524" y="1653"/>
                      <a:pt x="1667" y="4510"/>
                      <a:pt x="714" y="7368"/>
                    </a:cubicBezTo>
                    <a:cubicBezTo>
                      <a:pt x="-238" y="10225"/>
                      <a:pt x="-238" y="14035"/>
                      <a:pt x="714" y="15940"/>
                    </a:cubicBezTo>
                    <a:lnTo>
                      <a:pt x="78819" y="20548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3" name="Freeform 222">
                <a:extLst>
                  <a:ext uri="{FF2B5EF4-FFF2-40B4-BE49-F238E27FC236}">
                    <a16:creationId xmlns:a16="http://schemas.microsoft.com/office/drawing/2014/main" id="{39AFF370-BE64-2BB5-E643-C2295DD01CE1}"/>
                  </a:ext>
                </a:extLst>
              </p:cNvPr>
              <p:cNvSpPr/>
              <p:nvPr/>
            </p:nvSpPr>
            <p:spPr>
              <a:xfrm>
                <a:off x="1804982" y="1022478"/>
                <a:ext cx="101441" cy="212869"/>
              </a:xfrm>
              <a:custGeom>
                <a:avLst/>
                <a:gdLst>
                  <a:gd name="connsiteX0" fmla="*/ 77867 w 101441"/>
                  <a:gd name="connsiteY0" fmla="*/ 205502 h 212869"/>
                  <a:gd name="connsiteX1" fmla="*/ 94059 w 101441"/>
                  <a:gd name="connsiteY1" fmla="*/ 212169 h 212869"/>
                  <a:gd name="connsiteX2" fmla="*/ 100727 w 101441"/>
                  <a:gd name="connsiteY2" fmla="*/ 205502 h 212869"/>
                  <a:gd name="connsiteX3" fmla="*/ 100727 w 101441"/>
                  <a:gd name="connsiteY3" fmla="*/ 196929 h 212869"/>
                  <a:gd name="connsiteX4" fmla="*/ 22622 w 101441"/>
                  <a:gd name="connsiteY4" fmla="*/ 7382 h 212869"/>
                  <a:gd name="connsiteX5" fmla="*/ 15954 w 101441"/>
                  <a:gd name="connsiteY5" fmla="*/ 714 h 212869"/>
                  <a:gd name="connsiteX6" fmla="*/ 7382 w 101441"/>
                  <a:gd name="connsiteY6" fmla="*/ 714 h 212869"/>
                  <a:gd name="connsiteX7" fmla="*/ 714 w 101441"/>
                  <a:gd name="connsiteY7" fmla="*/ 7382 h 212869"/>
                  <a:gd name="connsiteX8" fmla="*/ 714 w 101441"/>
                  <a:gd name="connsiteY8" fmla="*/ 15954 h 212869"/>
                  <a:gd name="connsiteX9" fmla="*/ 77867 w 101441"/>
                  <a:gd name="connsiteY9" fmla="*/ 205502 h 21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41" h="212869">
                    <a:moveTo>
                      <a:pt x="77867" y="205502"/>
                    </a:moveTo>
                    <a:cubicBezTo>
                      <a:pt x="80724" y="212169"/>
                      <a:pt x="87392" y="214074"/>
                      <a:pt x="94059" y="212169"/>
                    </a:cubicBezTo>
                    <a:cubicBezTo>
                      <a:pt x="96917" y="211217"/>
                      <a:pt x="99774" y="208359"/>
                      <a:pt x="100727" y="205502"/>
                    </a:cubicBezTo>
                    <a:cubicBezTo>
                      <a:pt x="101679" y="202644"/>
                      <a:pt x="101679" y="198834"/>
                      <a:pt x="100727" y="196929"/>
                    </a:cubicBezTo>
                    <a:lnTo>
                      <a:pt x="22622" y="7382"/>
                    </a:lnTo>
                    <a:cubicBezTo>
                      <a:pt x="21670" y="4524"/>
                      <a:pt x="18812" y="1667"/>
                      <a:pt x="15954" y="714"/>
                    </a:cubicBezTo>
                    <a:cubicBezTo>
                      <a:pt x="13097" y="-238"/>
                      <a:pt x="9287" y="-238"/>
                      <a:pt x="7382" y="714"/>
                    </a:cubicBezTo>
                    <a:cubicBezTo>
                      <a:pt x="4524" y="1667"/>
                      <a:pt x="1667" y="4524"/>
                      <a:pt x="714" y="7382"/>
                    </a:cubicBezTo>
                    <a:cubicBezTo>
                      <a:pt x="-238" y="10239"/>
                      <a:pt x="-238" y="14049"/>
                      <a:pt x="714" y="15954"/>
                    </a:cubicBezTo>
                    <a:lnTo>
                      <a:pt x="77867" y="205502"/>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4" name="Freeform 223">
                <a:extLst>
                  <a:ext uri="{FF2B5EF4-FFF2-40B4-BE49-F238E27FC236}">
                    <a16:creationId xmlns:a16="http://schemas.microsoft.com/office/drawing/2014/main" id="{48BB2540-7883-402C-6CD2-3A5693448A25}"/>
                  </a:ext>
                </a:extLst>
              </p:cNvPr>
              <p:cNvSpPr/>
              <p:nvPr/>
            </p:nvSpPr>
            <p:spPr>
              <a:xfrm>
                <a:off x="1922853" y="1323468"/>
                <a:ext cx="28575" cy="18811"/>
              </a:xfrm>
              <a:custGeom>
                <a:avLst/>
                <a:gdLst>
                  <a:gd name="connsiteX0" fmla="*/ 21908 w 28575"/>
                  <a:gd name="connsiteY0" fmla="*/ 714 h 18811"/>
                  <a:gd name="connsiteX1" fmla="*/ 13335 w 28575"/>
                  <a:gd name="connsiteY1" fmla="*/ 714 h 18811"/>
                  <a:gd name="connsiteX2" fmla="*/ 6668 w 28575"/>
                  <a:gd name="connsiteY2" fmla="*/ 7382 h 18811"/>
                  <a:gd name="connsiteX3" fmla="*/ 6668 w 28575"/>
                  <a:gd name="connsiteY3" fmla="*/ 15954 h 18811"/>
                  <a:gd name="connsiteX4" fmla="*/ 0 w 28575"/>
                  <a:gd name="connsiteY4" fmla="*/ 18812 h 18811"/>
                  <a:gd name="connsiteX5" fmla="*/ 0 w 28575"/>
                  <a:gd name="connsiteY5" fmla="*/ 18812 h 18811"/>
                  <a:gd name="connsiteX6" fmla="*/ 28575 w 28575"/>
                  <a:gd name="connsiteY6" fmla="*/ 7382 h 18811"/>
                  <a:gd name="connsiteX7" fmla="*/ 21908 w 28575"/>
                  <a:gd name="connsiteY7" fmla="*/ 714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75" h="18811">
                    <a:moveTo>
                      <a:pt x="21908" y="714"/>
                    </a:moveTo>
                    <a:cubicBezTo>
                      <a:pt x="19050" y="-238"/>
                      <a:pt x="15240" y="-238"/>
                      <a:pt x="13335" y="714"/>
                    </a:cubicBezTo>
                    <a:cubicBezTo>
                      <a:pt x="10478" y="1667"/>
                      <a:pt x="7620" y="4524"/>
                      <a:pt x="6668" y="7382"/>
                    </a:cubicBezTo>
                    <a:cubicBezTo>
                      <a:pt x="5715" y="10239"/>
                      <a:pt x="5715" y="14049"/>
                      <a:pt x="6668" y="15954"/>
                    </a:cubicBezTo>
                    <a:lnTo>
                      <a:pt x="0" y="18812"/>
                    </a:lnTo>
                    <a:lnTo>
                      <a:pt x="0" y="18812"/>
                    </a:lnTo>
                    <a:lnTo>
                      <a:pt x="28575" y="7382"/>
                    </a:lnTo>
                    <a:cubicBezTo>
                      <a:pt x="27623" y="4524"/>
                      <a:pt x="25718" y="1667"/>
                      <a:pt x="21908" y="714"/>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5" name="Freeform 224">
                <a:extLst>
                  <a:ext uri="{FF2B5EF4-FFF2-40B4-BE49-F238E27FC236}">
                    <a16:creationId xmlns:a16="http://schemas.microsoft.com/office/drawing/2014/main" id="{F00D9481-D943-075D-B706-3090460534ED}"/>
                  </a:ext>
                </a:extLst>
              </p:cNvPr>
              <p:cNvSpPr/>
              <p:nvPr/>
            </p:nvSpPr>
            <p:spPr>
              <a:xfrm>
                <a:off x="1269288" y="1128920"/>
                <a:ext cx="213661" cy="102631"/>
              </a:xfrm>
              <a:custGeom>
                <a:avLst/>
                <a:gdLst>
                  <a:gd name="connsiteX0" fmla="*/ 12533 w 213661"/>
                  <a:gd name="connsiteY0" fmla="*/ 0 h 102631"/>
                  <a:gd name="connsiteX1" fmla="*/ 7771 w 213661"/>
                  <a:gd name="connsiteY1" fmla="*/ 952 h 102631"/>
                  <a:gd name="connsiteX2" fmla="*/ 1103 w 213661"/>
                  <a:gd name="connsiteY2" fmla="*/ 7620 h 102631"/>
                  <a:gd name="connsiteX3" fmla="*/ 7771 w 213661"/>
                  <a:gd name="connsiteY3" fmla="*/ 23813 h 102631"/>
                  <a:gd name="connsiteX4" fmla="*/ 197318 w 213661"/>
                  <a:gd name="connsiteY4" fmla="*/ 101917 h 102631"/>
                  <a:gd name="connsiteX5" fmla="*/ 205891 w 213661"/>
                  <a:gd name="connsiteY5" fmla="*/ 101917 h 102631"/>
                  <a:gd name="connsiteX6" fmla="*/ 212558 w 213661"/>
                  <a:gd name="connsiteY6" fmla="*/ 95250 h 102631"/>
                  <a:gd name="connsiteX7" fmla="*/ 205891 w 213661"/>
                  <a:gd name="connsiteY7" fmla="*/ 79057 h 102631"/>
                  <a:gd name="connsiteX8" fmla="*/ 16343 w 213661"/>
                  <a:gd name="connsiteY8" fmla="*/ 952 h 102631"/>
                  <a:gd name="connsiteX9" fmla="*/ 12533 w 213661"/>
                  <a:gd name="connsiteY9"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661" h="102631">
                    <a:moveTo>
                      <a:pt x="12533" y="0"/>
                    </a:moveTo>
                    <a:cubicBezTo>
                      <a:pt x="11581" y="0"/>
                      <a:pt x="9676" y="0"/>
                      <a:pt x="7771" y="952"/>
                    </a:cubicBezTo>
                    <a:cubicBezTo>
                      <a:pt x="4913" y="1905"/>
                      <a:pt x="2056" y="4763"/>
                      <a:pt x="1103" y="7620"/>
                    </a:cubicBezTo>
                    <a:cubicBezTo>
                      <a:pt x="-1754" y="14288"/>
                      <a:pt x="1103" y="20955"/>
                      <a:pt x="7771" y="23813"/>
                    </a:cubicBezTo>
                    <a:lnTo>
                      <a:pt x="197318" y="101917"/>
                    </a:lnTo>
                    <a:cubicBezTo>
                      <a:pt x="200176" y="102870"/>
                      <a:pt x="203986" y="102870"/>
                      <a:pt x="205891" y="101917"/>
                    </a:cubicBezTo>
                    <a:cubicBezTo>
                      <a:pt x="208748" y="100965"/>
                      <a:pt x="211606" y="98107"/>
                      <a:pt x="212558" y="95250"/>
                    </a:cubicBezTo>
                    <a:cubicBezTo>
                      <a:pt x="215416" y="88582"/>
                      <a:pt x="212558" y="81915"/>
                      <a:pt x="205891" y="79057"/>
                    </a:cubicBezTo>
                    <a:lnTo>
                      <a:pt x="16343" y="952"/>
                    </a:lnTo>
                    <a:cubicBezTo>
                      <a:pt x="16343" y="0"/>
                      <a:pt x="14438" y="0"/>
                      <a:pt x="1253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6" name="Freeform 225">
                <a:extLst>
                  <a:ext uri="{FF2B5EF4-FFF2-40B4-BE49-F238E27FC236}">
                    <a16:creationId xmlns:a16="http://schemas.microsoft.com/office/drawing/2014/main" id="{8982E5D3-FDA5-7B92-4169-593B816119AE}"/>
                  </a:ext>
                </a:extLst>
              </p:cNvPr>
              <p:cNvSpPr/>
              <p:nvPr/>
            </p:nvSpPr>
            <p:spPr>
              <a:xfrm>
                <a:off x="1571619" y="1253697"/>
                <a:ext cx="213272" cy="101679"/>
              </a:xfrm>
              <a:custGeom>
                <a:avLst/>
                <a:gdLst>
                  <a:gd name="connsiteX0" fmla="*/ 12145 w 213272"/>
                  <a:gd name="connsiteY0" fmla="*/ 0 h 101679"/>
                  <a:gd name="connsiteX1" fmla="*/ 7382 w 213272"/>
                  <a:gd name="connsiteY1" fmla="*/ 953 h 101679"/>
                  <a:gd name="connsiteX2" fmla="*/ 714 w 213272"/>
                  <a:gd name="connsiteY2" fmla="*/ 7620 h 101679"/>
                  <a:gd name="connsiteX3" fmla="*/ 714 w 213272"/>
                  <a:gd name="connsiteY3" fmla="*/ 16193 h 101679"/>
                  <a:gd name="connsiteX4" fmla="*/ 7382 w 213272"/>
                  <a:gd name="connsiteY4" fmla="*/ 22860 h 101679"/>
                  <a:gd name="connsiteX5" fmla="*/ 196929 w 213272"/>
                  <a:gd name="connsiteY5" fmla="*/ 100965 h 101679"/>
                  <a:gd name="connsiteX6" fmla="*/ 205502 w 213272"/>
                  <a:gd name="connsiteY6" fmla="*/ 100965 h 101679"/>
                  <a:gd name="connsiteX7" fmla="*/ 212170 w 213272"/>
                  <a:gd name="connsiteY7" fmla="*/ 94298 h 101679"/>
                  <a:gd name="connsiteX8" fmla="*/ 205502 w 213272"/>
                  <a:gd name="connsiteY8" fmla="*/ 78105 h 101679"/>
                  <a:gd name="connsiteX9" fmla="*/ 15954 w 213272"/>
                  <a:gd name="connsiteY9" fmla="*/ 0 h 101679"/>
                  <a:gd name="connsiteX10" fmla="*/ 12145 w 213272"/>
                  <a:gd name="connsiteY10" fmla="*/ 0 h 101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3272" h="101679">
                    <a:moveTo>
                      <a:pt x="12145" y="0"/>
                    </a:moveTo>
                    <a:cubicBezTo>
                      <a:pt x="11192" y="0"/>
                      <a:pt x="9287" y="0"/>
                      <a:pt x="7382" y="953"/>
                    </a:cubicBezTo>
                    <a:cubicBezTo>
                      <a:pt x="4524" y="1905"/>
                      <a:pt x="1667" y="4763"/>
                      <a:pt x="714" y="7620"/>
                    </a:cubicBezTo>
                    <a:cubicBezTo>
                      <a:pt x="-238" y="10478"/>
                      <a:pt x="-238" y="14288"/>
                      <a:pt x="714" y="16193"/>
                    </a:cubicBezTo>
                    <a:cubicBezTo>
                      <a:pt x="1667" y="19050"/>
                      <a:pt x="4524" y="21908"/>
                      <a:pt x="7382" y="22860"/>
                    </a:cubicBezTo>
                    <a:lnTo>
                      <a:pt x="196929" y="100965"/>
                    </a:lnTo>
                    <a:cubicBezTo>
                      <a:pt x="199787" y="101918"/>
                      <a:pt x="203597" y="101918"/>
                      <a:pt x="205502" y="100965"/>
                    </a:cubicBezTo>
                    <a:cubicBezTo>
                      <a:pt x="208359" y="100013"/>
                      <a:pt x="211217" y="97155"/>
                      <a:pt x="212170" y="94298"/>
                    </a:cubicBezTo>
                    <a:cubicBezTo>
                      <a:pt x="215027" y="87630"/>
                      <a:pt x="212170" y="80963"/>
                      <a:pt x="205502" y="78105"/>
                    </a:cubicBezTo>
                    <a:lnTo>
                      <a:pt x="15954" y="0"/>
                    </a:lnTo>
                    <a:cubicBezTo>
                      <a:pt x="15002" y="953"/>
                      <a:pt x="14049" y="0"/>
                      <a:pt x="1214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7" name="Freeform 226">
                <a:extLst>
                  <a:ext uri="{FF2B5EF4-FFF2-40B4-BE49-F238E27FC236}">
                    <a16:creationId xmlns:a16="http://schemas.microsoft.com/office/drawing/2014/main" id="{13B0B550-741E-F12A-F29E-994D28ADDBAF}"/>
                  </a:ext>
                </a:extLst>
              </p:cNvPr>
              <p:cNvSpPr/>
              <p:nvPr/>
            </p:nvSpPr>
            <p:spPr>
              <a:xfrm>
                <a:off x="1873562" y="1372760"/>
                <a:ext cx="18811" cy="28575"/>
              </a:xfrm>
              <a:custGeom>
                <a:avLst/>
                <a:gdLst>
                  <a:gd name="connsiteX0" fmla="*/ 15954 w 18811"/>
                  <a:gd name="connsiteY0" fmla="*/ 6668 h 28575"/>
                  <a:gd name="connsiteX1" fmla="*/ 7382 w 18811"/>
                  <a:gd name="connsiteY1" fmla="*/ 6668 h 28575"/>
                  <a:gd name="connsiteX2" fmla="*/ 714 w 18811"/>
                  <a:gd name="connsiteY2" fmla="*/ 13335 h 28575"/>
                  <a:gd name="connsiteX3" fmla="*/ 714 w 18811"/>
                  <a:gd name="connsiteY3" fmla="*/ 21908 h 28575"/>
                  <a:gd name="connsiteX4" fmla="*/ 7382 w 18811"/>
                  <a:gd name="connsiteY4" fmla="*/ 28575 h 28575"/>
                  <a:gd name="connsiteX5" fmla="*/ 18812 w 18811"/>
                  <a:gd name="connsiteY5" fmla="*/ 0 h 28575"/>
                  <a:gd name="connsiteX6" fmla="*/ 18812 w 18811"/>
                  <a:gd name="connsiteY6" fmla="*/ 0 h 28575"/>
                  <a:gd name="connsiteX7" fmla="*/ 15954 w 18811"/>
                  <a:gd name="connsiteY7" fmla="*/ 6668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11" h="28575">
                    <a:moveTo>
                      <a:pt x="15954" y="6668"/>
                    </a:moveTo>
                    <a:cubicBezTo>
                      <a:pt x="13097" y="5715"/>
                      <a:pt x="9287" y="5715"/>
                      <a:pt x="7382" y="6668"/>
                    </a:cubicBezTo>
                    <a:cubicBezTo>
                      <a:pt x="4524" y="7620"/>
                      <a:pt x="1667" y="10478"/>
                      <a:pt x="714" y="13335"/>
                    </a:cubicBezTo>
                    <a:cubicBezTo>
                      <a:pt x="-238" y="16193"/>
                      <a:pt x="-238" y="20003"/>
                      <a:pt x="714" y="21908"/>
                    </a:cubicBezTo>
                    <a:cubicBezTo>
                      <a:pt x="1667" y="24765"/>
                      <a:pt x="4524" y="27623"/>
                      <a:pt x="7382" y="28575"/>
                    </a:cubicBezTo>
                    <a:lnTo>
                      <a:pt x="18812" y="0"/>
                    </a:lnTo>
                    <a:lnTo>
                      <a:pt x="18812" y="0"/>
                    </a:lnTo>
                    <a:lnTo>
                      <a:pt x="15954" y="666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8" name="Freeform 227">
                <a:extLst>
                  <a:ext uri="{FF2B5EF4-FFF2-40B4-BE49-F238E27FC236}">
                    <a16:creationId xmlns:a16="http://schemas.microsoft.com/office/drawing/2014/main" id="{9551BC33-2568-908E-E8B7-87A513C01B7F}"/>
                  </a:ext>
                </a:extLst>
              </p:cNvPr>
              <p:cNvSpPr/>
              <p:nvPr/>
            </p:nvSpPr>
            <p:spPr>
              <a:xfrm>
                <a:off x="2178362" y="720297"/>
                <a:ext cx="101830" cy="213122"/>
              </a:xfrm>
              <a:custGeom>
                <a:avLst/>
                <a:gdLst>
                  <a:gd name="connsiteX0" fmla="*/ 90249 w 101830"/>
                  <a:gd name="connsiteY0" fmla="*/ 0 h 213122"/>
                  <a:gd name="connsiteX1" fmla="*/ 78819 w 101830"/>
                  <a:gd name="connsiteY1" fmla="*/ 7620 h 213122"/>
                  <a:gd name="connsiteX2" fmla="*/ 714 w 101830"/>
                  <a:gd name="connsiteY2" fmla="*/ 197168 h 213122"/>
                  <a:gd name="connsiteX3" fmla="*/ 714 w 101830"/>
                  <a:gd name="connsiteY3" fmla="*/ 205740 h 213122"/>
                  <a:gd name="connsiteX4" fmla="*/ 7382 w 101830"/>
                  <a:gd name="connsiteY4" fmla="*/ 212408 h 213122"/>
                  <a:gd name="connsiteX5" fmla="*/ 15954 w 101830"/>
                  <a:gd name="connsiteY5" fmla="*/ 212408 h 213122"/>
                  <a:gd name="connsiteX6" fmla="*/ 22622 w 101830"/>
                  <a:gd name="connsiteY6" fmla="*/ 205740 h 213122"/>
                  <a:gd name="connsiteX7" fmla="*/ 100727 w 101830"/>
                  <a:gd name="connsiteY7" fmla="*/ 16193 h 213122"/>
                  <a:gd name="connsiteX8" fmla="*/ 94059 w 101830"/>
                  <a:gd name="connsiteY8" fmla="*/ 0 h 213122"/>
                  <a:gd name="connsiteX9" fmla="*/ 90249 w 101830"/>
                  <a:gd name="connsiteY9" fmla="*/ 0 h 21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830" h="213122">
                    <a:moveTo>
                      <a:pt x="90249" y="0"/>
                    </a:moveTo>
                    <a:cubicBezTo>
                      <a:pt x="85487" y="0"/>
                      <a:pt x="81677" y="2858"/>
                      <a:pt x="78819" y="7620"/>
                    </a:cubicBezTo>
                    <a:lnTo>
                      <a:pt x="714" y="197168"/>
                    </a:lnTo>
                    <a:cubicBezTo>
                      <a:pt x="-238" y="200025"/>
                      <a:pt x="-238" y="203835"/>
                      <a:pt x="714" y="205740"/>
                    </a:cubicBezTo>
                    <a:cubicBezTo>
                      <a:pt x="1667" y="208598"/>
                      <a:pt x="4524" y="211455"/>
                      <a:pt x="7382" y="212408"/>
                    </a:cubicBezTo>
                    <a:cubicBezTo>
                      <a:pt x="10239" y="213360"/>
                      <a:pt x="14049" y="213360"/>
                      <a:pt x="15954" y="212408"/>
                    </a:cubicBezTo>
                    <a:cubicBezTo>
                      <a:pt x="18812" y="211455"/>
                      <a:pt x="21669" y="208598"/>
                      <a:pt x="22622" y="205740"/>
                    </a:cubicBezTo>
                    <a:lnTo>
                      <a:pt x="100727" y="16193"/>
                    </a:lnTo>
                    <a:cubicBezTo>
                      <a:pt x="103584" y="9525"/>
                      <a:pt x="100727" y="2858"/>
                      <a:pt x="94059" y="0"/>
                    </a:cubicBezTo>
                    <a:cubicBezTo>
                      <a:pt x="93107" y="0"/>
                      <a:pt x="92154" y="0"/>
                      <a:pt x="90249"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9" name="Freeform 228">
                <a:extLst>
                  <a:ext uri="{FF2B5EF4-FFF2-40B4-BE49-F238E27FC236}">
                    <a16:creationId xmlns:a16="http://schemas.microsoft.com/office/drawing/2014/main" id="{84AE5820-678E-50C9-7817-C19065099A71}"/>
                  </a:ext>
                </a:extLst>
              </p:cNvPr>
              <p:cNvSpPr/>
              <p:nvPr/>
            </p:nvSpPr>
            <p:spPr>
              <a:xfrm>
                <a:off x="2053195" y="1022240"/>
                <a:ext cx="102782" cy="214463"/>
              </a:xfrm>
              <a:custGeom>
                <a:avLst/>
                <a:gdLst>
                  <a:gd name="connsiteX0" fmla="*/ 90638 w 102782"/>
                  <a:gd name="connsiteY0" fmla="*/ 0 h 214463"/>
                  <a:gd name="connsiteX1" fmla="*/ 85876 w 102782"/>
                  <a:gd name="connsiteY1" fmla="*/ 953 h 214463"/>
                  <a:gd name="connsiteX2" fmla="*/ 79208 w 102782"/>
                  <a:gd name="connsiteY2" fmla="*/ 7620 h 214463"/>
                  <a:gd name="connsiteX3" fmla="*/ 1103 w 102782"/>
                  <a:gd name="connsiteY3" fmla="*/ 197168 h 214463"/>
                  <a:gd name="connsiteX4" fmla="*/ 7771 w 102782"/>
                  <a:gd name="connsiteY4" fmla="*/ 213360 h 214463"/>
                  <a:gd name="connsiteX5" fmla="*/ 23963 w 102782"/>
                  <a:gd name="connsiteY5" fmla="*/ 206693 h 214463"/>
                  <a:gd name="connsiteX6" fmla="*/ 102069 w 102782"/>
                  <a:gd name="connsiteY6" fmla="*/ 17145 h 214463"/>
                  <a:gd name="connsiteX7" fmla="*/ 102069 w 102782"/>
                  <a:gd name="connsiteY7" fmla="*/ 8572 h 214463"/>
                  <a:gd name="connsiteX8" fmla="*/ 95401 w 102782"/>
                  <a:gd name="connsiteY8" fmla="*/ 1905 h 214463"/>
                  <a:gd name="connsiteX9" fmla="*/ 90638 w 102782"/>
                  <a:gd name="connsiteY9" fmla="*/ 0 h 214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82" h="214463">
                    <a:moveTo>
                      <a:pt x="90638" y="0"/>
                    </a:moveTo>
                    <a:cubicBezTo>
                      <a:pt x="89686" y="0"/>
                      <a:pt x="87781" y="0"/>
                      <a:pt x="85876" y="953"/>
                    </a:cubicBezTo>
                    <a:cubicBezTo>
                      <a:pt x="83019" y="1905"/>
                      <a:pt x="80161" y="4763"/>
                      <a:pt x="79208" y="7620"/>
                    </a:cubicBezTo>
                    <a:lnTo>
                      <a:pt x="1103" y="197168"/>
                    </a:lnTo>
                    <a:cubicBezTo>
                      <a:pt x="-1754" y="203835"/>
                      <a:pt x="1103" y="210503"/>
                      <a:pt x="7771" y="213360"/>
                    </a:cubicBezTo>
                    <a:cubicBezTo>
                      <a:pt x="14438" y="216218"/>
                      <a:pt x="21106" y="213360"/>
                      <a:pt x="23963" y="206693"/>
                    </a:cubicBezTo>
                    <a:lnTo>
                      <a:pt x="102069" y="17145"/>
                    </a:lnTo>
                    <a:cubicBezTo>
                      <a:pt x="103021" y="14288"/>
                      <a:pt x="103021" y="10478"/>
                      <a:pt x="102069" y="8572"/>
                    </a:cubicBezTo>
                    <a:cubicBezTo>
                      <a:pt x="101116" y="6668"/>
                      <a:pt x="98258" y="2857"/>
                      <a:pt x="95401" y="1905"/>
                    </a:cubicBezTo>
                    <a:cubicBezTo>
                      <a:pt x="93496" y="0"/>
                      <a:pt x="92544" y="0"/>
                      <a:pt x="9063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0" name="Freeform 229">
                <a:extLst>
                  <a:ext uri="{FF2B5EF4-FFF2-40B4-BE49-F238E27FC236}">
                    <a16:creationId xmlns:a16="http://schemas.microsoft.com/office/drawing/2014/main" id="{B8DE90DF-4470-D904-68AD-6D789E36A085}"/>
                  </a:ext>
                </a:extLst>
              </p:cNvPr>
              <p:cNvSpPr/>
              <p:nvPr/>
            </p:nvSpPr>
            <p:spPr>
              <a:xfrm>
                <a:off x="2007626" y="1323468"/>
                <a:ext cx="27622" cy="18811"/>
              </a:xfrm>
              <a:custGeom>
                <a:avLst/>
                <a:gdLst>
                  <a:gd name="connsiteX0" fmla="*/ 21907 w 27622"/>
                  <a:gd name="connsiteY0" fmla="*/ 16907 h 18811"/>
                  <a:gd name="connsiteX1" fmla="*/ 15240 w 27622"/>
                  <a:gd name="connsiteY1" fmla="*/ 714 h 18811"/>
                  <a:gd name="connsiteX2" fmla="*/ 6667 w 27622"/>
                  <a:gd name="connsiteY2" fmla="*/ 714 h 18811"/>
                  <a:gd name="connsiteX3" fmla="*/ 0 w 27622"/>
                  <a:gd name="connsiteY3" fmla="*/ 7382 h 18811"/>
                  <a:gd name="connsiteX4" fmla="*/ 27622 w 27622"/>
                  <a:gd name="connsiteY4" fmla="*/ 18812 h 18811"/>
                  <a:gd name="connsiteX5" fmla="*/ 21907 w 27622"/>
                  <a:gd name="connsiteY5" fmla="*/ 16907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 h="18811">
                    <a:moveTo>
                      <a:pt x="21907" y="16907"/>
                    </a:moveTo>
                    <a:cubicBezTo>
                      <a:pt x="24765" y="10239"/>
                      <a:pt x="21907" y="3572"/>
                      <a:pt x="15240" y="714"/>
                    </a:cubicBezTo>
                    <a:cubicBezTo>
                      <a:pt x="12382" y="-238"/>
                      <a:pt x="8572" y="-238"/>
                      <a:pt x="6667" y="714"/>
                    </a:cubicBezTo>
                    <a:cubicBezTo>
                      <a:pt x="3810" y="1667"/>
                      <a:pt x="952" y="4524"/>
                      <a:pt x="0" y="7382"/>
                    </a:cubicBezTo>
                    <a:lnTo>
                      <a:pt x="27622" y="18812"/>
                    </a:lnTo>
                    <a:lnTo>
                      <a:pt x="21907" y="16907"/>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1" name="Freeform 230">
                <a:extLst>
                  <a:ext uri="{FF2B5EF4-FFF2-40B4-BE49-F238E27FC236}">
                    <a16:creationId xmlns:a16="http://schemas.microsoft.com/office/drawing/2014/main" id="{EFB28557-3B6B-034D-BBBD-2BDBF30353E5}"/>
                  </a:ext>
                </a:extLst>
              </p:cNvPr>
              <p:cNvSpPr/>
              <p:nvPr/>
            </p:nvSpPr>
            <p:spPr>
              <a:xfrm>
                <a:off x="1178951" y="1079390"/>
                <a:ext cx="28575" cy="28575"/>
              </a:xfrm>
              <a:custGeom>
                <a:avLst/>
                <a:gdLst>
                  <a:gd name="connsiteX0" fmla="*/ 28575 w 28575"/>
                  <a:gd name="connsiteY0" fmla="*/ 14288 h 28575"/>
                  <a:gd name="connsiteX1" fmla="*/ 14287 w 28575"/>
                  <a:gd name="connsiteY1" fmla="*/ 28575 h 28575"/>
                  <a:gd name="connsiteX2" fmla="*/ 0 w 28575"/>
                  <a:gd name="connsiteY2" fmla="*/ 14288 h 28575"/>
                  <a:gd name="connsiteX3" fmla="*/ 14287 w 28575"/>
                  <a:gd name="connsiteY3" fmla="*/ 0 h 28575"/>
                  <a:gd name="connsiteX4" fmla="*/ 28575 w 28575"/>
                  <a:gd name="connsiteY4" fmla="*/ 14288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8575" y="14288"/>
                    </a:moveTo>
                    <a:cubicBezTo>
                      <a:pt x="28575" y="22178"/>
                      <a:pt x="22178" y="28575"/>
                      <a:pt x="14287" y="28575"/>
                    </a:cubicBezTo>
                    <a:cubicBezTo>
                      <a:pt x="6397" y="28575"/>
                      <a:pt x="0" y="22178"/>
                      <a:pt x="0" y="14288"/>
                    </a:cubicBezTo>
                    <a:cubicBezTo>
                      <a:pt x="0" y="6397"/>
                      <a:pt x="6397" y="0"/>
                      <a:pt x="14287" y="0"/>
                    </a:cubicBezTo>
                    <a:cubicBezTo>
                      <a:pt x="22178" y="0"/>
                      <a:pt x="28575" y="6397"/>
                      <a:pt x="28575" y="14288"/>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2" name="Freeform 231">
                <a:extLst>
                  <a:ext uri="{FF2B5EF4-FFF2-40B4-BE49-F238E27FC236}">
                    <a16:creationId xmlns:a16="http://schemas.microsoft.com/office/drawing/2014/main" id="{048716E7-131A-FC47-098D-1D9FA44ACC1C}"/>
                  </a:ext>
                </a:extLst>
              </p:cNvPr>
              <p:cNvSpPr/>
              <p:nvPr/>
            </p:nvSpPr>
            <p:spPr>
              <a:xfrm>
                <a:off x="1642818" y="623143"/>
                <a:ext cx="28575" cy="29051"/>
              </a:xfrm>
              <a:custGeom>
                <a:avLst/>
                <a:gdLst>
                  <a:gd name="connsiteX0" fmla="*/ 14288 w 28575"/>
                  <a:gd name="connsiteY0" fmla="*/ 0 h 29051"/>
                  <a:gd name="connsiteX1" fmla="*/ 3810 w 28575"/>
                  <a:gd name="connsiteY1" fmla="*/ 3810 h 29051"/>
                  <a:gd name="connsiteX2" fmla="*/ 0 w 28575"/>
                  <a:gd name="connsiteY2" fmla="*/ 14288 h 29051"/>
                  <a:gd name="connsiteX3" fmla="*/ 3810 w 28575"/>
                  <a:gd name="connsiteY3" fmla="*/ 24765 h 29051"/>
                  <a:gd name="connsiteX4" fmla="*/ 24765 w 28575"/>
                  <a:gd name="connsiteY4" fmla="*/ 24765 h 29051"/>
                  <a:gd name="connsiteX5" fmla="*/ 24765 w 28575"/>
                  <a:gd name="connsiteY5" fmla="*/ 24765 h 29051"/>
                  <a:gd name="connsiteX6" fmla="*/ 28575 w 28575"/>
                  <a:gd name="connsiteY6" fmla="*/ 14288 h 29051"/>
                  <a:gd name="connsiteX7" fmla="*/ 24765 w 28575"/>
                  <a:gd name="connsiteY7" fmla="*/ 3810 h 29051"/>
                  <a:gd name="connsiteX8" fmla="*/ 14288 w 28575"/>
                  <a:gd name="connsiteY8" fmla="*/ 0 h 29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29051">
                    <a:moveTo>
                      <a:pt x="14288" y="0"/>
                    </a:moveTo>
                    <a:cubicBezTo>
                      <a:pt x="10478" y="0"/>
                      <a:pt x="6668" y="953"/>
                      <a:pt x="3810" y="3810"/>
                    </a:cubicBezTo>
                    <a:cubicBezTo>
                      <a:pt x="953" y="6667"/>
                      <a:pt x="0" y="10478"/>
                      <a:pt x="0" y="14288"/>
                    </a:cubicBezTo>
                    <a:cubicBezTo>
                      <a:pt x="0" y="18097"/>
                      <a:pt x="953" y="21907"/>
                      <a:pt x="3810" y="24765"/>
                    </a:cubicBezTo>
                    <a:cubicBezTo>
                      <a:pt x="9525" y="30480"/>
                      <a:pt x="19050" y="30480"/>
                      <a:pt x="24765" y="24765"/>
                    </a:cubicBezTo>
                    <a:lnTo>
                      <a:pt x="24765" y="24765"/>
                    </a:lnTo>
                    <a:cubicBezTo>
                      <a:pt x="27622" y="21907"/>
                      <a:pt x="28575" y="18097"/>
                      <a:pt x="28575" y="14288"/>
                    </a:cubicBezTo>
                    <a:cubicBezTo>
                      <a:pt x="28575" y="10478"/>
                      <a:pt x="27622" y="6667"/>
                      <a:pt x="24765" y="3810"/>
                    </a:cubicBezTo>
                    <a:cubicBezTo>
                      <a:pt x="21908" y="953"/>
                      <a:pt x="17145"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3" name="Freeform 232">
                <a:extLst>
                  <a:ext uri="{FF2B5EF4-FFF2-40B4-BE49-F238E27FC236}">
                    <a16:creationId xmlns:a16="http://schemas.microsoft.com/office/drawing/2014/main" id="{9DD32AF7-6DDD-6E01-BC7E-597C6E156CBF}"/>
                  </a:ext>
                </a:extLst>
              </p:cNvPr>
              <p:cNvSpPr/>
              <p:nvPr/>
            </p:nvSpPr>
            <p:spPr>
              <a:xfrm>
                <a:off x="2292424" y="627905"/>
                <a:ext cx="29527" cy="29527"/>
              </a:xfrm>
              <a:custGeom>
                <a:avLst/>
                <a:gdLst>
                  <a:gd name="connsiteX0" fmla="*/ 14288 w 29527"/>
                  <a:gd name="connsiteY0" fmla="*/ 0 h 29527"/>
                  <a:gd name="connsiteX1" fmla="*/ 0 w 29527"/>
                  <a:gd name="connsiteY1" fmla="*/ 14288 h 29527"/>
                  <a:gd name="connsiteX2" fmla="*/ 14288 w 29527"/>
                  <a:gd name="connsiteY2" fmla="*/ 29528 h 29527"/>
                  <a:gd name="connsiteX3" fmla="*/ 24765 w 29527"/>
                  <a:gd name="connsiteY3" fmla="*/ 25717 h 29527"/>
                  <a:gd name="connsiteX4" fmla="*/ 29528 w 29527"/>
                  <a:gd name="connsiteY4" fmla="*/ 15240 h 29527"/>
                  <a:gd name="connsiteX5" fmla="*/ 14288 w 29527"/>
                  <a:gd name="connsiteY5" fmla="*/ 0 h 29527"/>
                  <a:gd name="connsiteX6" fmla="*/ 14288 w 29527"/>
                  <a:gd name="connsiteY6"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27" h="29527">
                    <a:moveTo>
                      <a:pt x="14288" y="0"/>
                    </a:moveTo>
                    <a:cubicBezTo>
                      <a:pt x="5715" y="0"/>
                      <a:pt x="0" y="6667"/>
                      <a:pt x="0" y="14288"/>
                    </a:cubicBezTo>
                    <a:cubicBezTo>
                      <a:pt x="0" y="21907"/>
                      <a:pt x="6667" y="28575"/>
                      <a:pt x="14288" y="29528"/>
                    </a:cubicBezTo>
                    <a:cubicBezTo>
                      <a:pt x="18097" y="29528"/>
                      <a:pt x="21907" y="28575"/>
                      <a:pt x="24765" y="25717"/>
                    </a:cubicBezTo>
                    <a:cubicBezTo>
                      <a:pt x="27622" y="22860"/>
                      <a:pt x="29528" y="19050"/>
                      <a:pt x="29528" y="15240"/>
                    </a:cubicBezTo>
                    <a:cubicBezTo>
                      <a:pt x="29528" y="6667"/>
                      <a:pt x="22860" y="0"/>
                      <a:pt x="14288" y="0"/>
                    </a:cubicBezTo>
                    <a:cubicBezTo>
                      <a:pt x="15240" y="0"/>
                      <a:pt x="15240"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4" name="Freeform 233">
                <a:extLst>
                  <a:ext uri="{FF2B5EF4-FFF2-40B4-BE49-F238E27FC236}">
                    <a16:creationId xmlns:a16="http://schemas.microsoft.com/office/drawing/2014/main" id="{A81CCFD0-BBC6-A5BF-C891-791A6EAD8D75}"/>
                  </a:ext>
                </a:extLst>
              </p:cNvPr>
              <p:cNvSpPr/>
              <p:nvPr/>
            </p:nvSpPr>
            <p:spPr>
              <a:xfrm>
                <a:off x="2750576" y="1088915"/>
                <a:ext cx="29527" cy="29527"/>
              </a:xfrm>
              <a:custGeom>
                <a:avLst/>
                <a:gdLst>
                  <a:gd name="connsiteX0" fmla="*/ 15240 w 29527"/>
                  <a:gd name="connsiteY0" fmla="*/ 0 h 29527"/>
                  <a:gd name="connsiteX1" fmla="*/ 4763 w 29527"/>
                  <a:gd name="connsiteY1" fmla="*/ 3810 h 29527"/>
                  <a:gd name="connsiteX2" fmla="*/ 0 w 29527"/>
                  <a:gd name="connsiteY2" fmla="*/ 14288 h 29527"/>
                  <a:gd name="connsiteX3" fmla="*/ 3810 w 29527"/>
                  <a:gd name="connsiteY3" fmla="*/ 24765 h 29527"/>
                  <a:gd name="connsiteX4" fmla="*/ 14288 w 29527"/>
                  <a:gd name="connsiteY4" fmla="*/ 29528 h 29527"/>
                  <a:gd name="connsiteX5" fmla="*/ 24765 w 29527"/>
                  <a:gd name="connsiteY5" fmla="*/ 25718 h 29527"/>
                  <a:gd name="connsiteX6" fmla="*/ 29527 w 29527"/>
                  <a:gd name="connsiteY6" fmla="*/ 15240 h 29527"/>
                  <a:gd name="connsiteX7" fmla="*/ 25717 w 29527"/>
                  <a:gd name="connsiteY7" fmla="*/ 4763 h 29527"/>
                  <a:gd name="connsiteX8" fmla="*/ 15240 w 29527"/>
                  <a:gd name="connsiteY8" fmla="*/ 0 h 29527"/>
                  <a:gd name="connsiteX9" fmla="*/ 15240 w 29527"/>
                  <a:gd name="connsiteY9"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27" h="29527">
                    <a:moveTo>
                      <a:pt x="15240" y="0"/>
                    </a:moveTo>
                    <a:cubicBezTo>
                      <a:pt x="11430" y="0"/>
                      <a:pt x="7620" y="953"/>
                      <a:pt x="4763" y="3810"/>
                    </a:cubicBezTo>
                    <a:cubicBezTo>
                      <a:pt x="1905" y="6668"/>
                      <a:pt x="0" y="10478"/>
                      <a:pt x="0" y="14288"/>
                    </a:cubicBezTo>
                    <a:cubicBezTo>
                      <a:pt x="0" y="18097"/>
                      <a:pt x="952" y="21907"/>
                      <a:pt x="3810" y="24765"/>
                    </a:cubicBezTo>
                    <a:cubicBezTo>
                      <a:pt x="6667" y="27622"/>
                      <a:pt x="10477" y="29528"/>
                      <a:pt x="14288" y="29528"/>
                    </a:cubicBezTo>
                    <a:cubicBezTo>
                      <a:pt x="18097" y="29528"/>
                      <a:pt x="21907" y="28575"/>
                      <a:pt x="24765" y="25718"/>
                    </a:cubicBezTo>
                    <a:cubicBezTo>
                      <a:pt x="27622" y="22860"/>
                      <a:pt x="29527" y="19050"/>
                      <a:pt x="29527" y="15240"/>
                    </a:cubicBezTo>
                    <a:cubicBezTo>
                      <a:pt x="29527" y="11430"/>
                      <a:pt x="28575" y="7620"/>
                      <a:pt x="25717" y="4763"/>
                    </a:cubicBezTo>
                    <a:cubicBezTo>
                      <a:pt x="23813" y="1905"/>
                      <a:pt x="19050" y="0"/>
                      <a:pt x="15240" y="0"/>
                    </a:cubicBezTo>
                    <a:cubicBezTo>
                      <a:pt x="16192" y="0"/>
                      <a:pt x="16192" y="0"/>
                      <a:pt x="15240"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8" name="Group 7">
              <a:extLst>
                <a:ext uri="{FF2B5EF4-FFF2-40B4-BE49-F238E27FC236}">
                  <a16:creationId xmlns:a16="http://schemas.microsoft.com/office/drawing/2014/main" id="{D0E6D467-5591-D512-8191-57FD195489A4}"/>
                </a:ext>
              </a:extLst>
            </p:cNvPr>
            <p:cNvGrpSpPr>
              <a:grpSpLocks noChangeAspect="1"/>
            </p:cNvGrpSpPr>
            <p:nvPr/>
          </p:nvGrpSpPr>
          <p:grpSpPr>
            <a:xfrm>
              <a:off x="46299" y="46298"/>
              <a:ext cx="2468880" cy="2468880"/>
              <a:chOff x="0" y="0"/>
              <a:chExt cx="2010727" cy="2010727"/>
            </a:xfrm>
          </p:grpSpPr>
          <p:grpSp>
            <p:nvGrpSpPr>
              <p:cNvPr id="9" name="Graphic 71">
                <a:extLst>
                  <a:ext uri="{FF2B5EF4-FFF2-40B4-BE49-F238E27FC236}">
                    <a16:creationId xmlns:a16="http://schemas.microsoft.com/office/drawing/2014/main" id="{71AD91E7-1A24-9B14-9DD4-34FC65F905F0}"/>
                  </a:ext>
                </a:extLst>
              </p:cNvPr>
              <p:cNvGrpSpPr/>
              <p:nvPr/>
            </p:nvGrpSpPr>
            <p:grpSpPr>
              <a:xfrm>
                <a:off x="0" y="0"/>
                <a:ext cx="2010727" cy="2010727"/>
                <a:chOff x="0" y="0"/>
                <a:chExt cx="2010727" cy="2010727"/>
              </a:xfrm>
              <a:solidFill>
                <a:srgbClr val="000000"/>
              </a:solidFill>
            </p:grpSpPr>
            <p:sp>
              <p:nvSpPr>
                <p:cNvPr id="200" name="Freeform 199">
                  <a:extLst>
                    <a:ext uri="{FF2B5EF4-FFF2-40B4-BE49-F238E27FC236}">
                      <a16:creationId xmlns:a16="http://schemas.microsoft.com/office/drawing/2014/main" id="{C9B98F96-6EEA-1BBF-61A3-D07EEC911B9A}"/>
                    </a:ext>
                  </a:extLst>
                </p:cNvPr>
                <p:cNvSpPr/>
                <p:nvPr/>
              </p:nvSpPr>
              <p:spPr>
                <a:xfrm>
                  <a:off x="0" y="0"/>
                  <a:ext cx="989647" cy="989647"/>
                </a:xfrm>
                <a:custGeom>
                  <a:avLst/>
                  <a:gdLst>
                    <a:gd name="connsiteX0" fmla="*/ 262890 w 989647"/>
                    <a:gd name="connsiteY0" fmla="*/ 989647 h 989647"/>
                    <a:gd name="connsiteX1" fmla="*/ 989647 w 989647"/>
                    <a:gd name="connsiteY1" fmla="*/ 262890 h 989647"/>
                    <a:gd name="connsiteX2" fmla="*/ 989647 w 989647"/>
                    <a:gd name="connsiteY2" fmla="*/ 0 h 989647"/>
                    <a:gd name="connsiteX3" fmla="*/ 0 w 989647"/>
                    <a:gd name="connsiteY3" fmla="*/ 989647 h 989647"/>
                    <a:gd name="connsiteX4" fmla="*/ 262890 w 989647"/>
                    <a:gd name="connsiteY4" fmla="*/ 989647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262890" y="989647"/>
                      </a:moveTo>
                      <a:cubicBezTo>
                        <a:pt x="271463" y="591503"/>
                        <a:pt x="591502" y="271463"/>
                        <a:pt x="989647" y="262890"/>
                      </a:cubicBezTo>
                      <a:lnTo>
                        <a:pt x="989647" y="0"/>
                      </a:lnTo>
                      <a:cubicBezTo>
                        <a:pt x="446722" y="8572"/>
                        <a:pt x="8572" y="446722"/>
                        <a:pt x="0" y="989647"/>
                      </a:cubicBezTo>
                      <a:lnTo>
                        <a:pt x="262890" y="989647"/>
                      </a:lnTo>
                      <a:close/>
                    </a:path>
                  </a:pathLst>
                </a:custGeom>
                <a:solidFill>
                  <a:schemeClr val="bg1">
                    <a:lumMod val="50000"/>
                  </a:schemeClr>
                </a:solidFill>
                <a:ln w="9525"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83992B61-E173-97AA-E426-4434DE6A42E0}"/>
                    </a:ext>
                  </a:extLst>
                </p:cNvPr>
                <p:cNvSpPr/>
                <p:nvPr/>
              </p:nvSpPr>
              <p:spPr>
                <a:xfrm>
                  <a:off x="0" y="1021080"/>
                  <a:ext cx="989647" cy="989647"/>
                </a:xfrm>
                <a:custGeom>
                  <a:avLst/>
                  <a:gdLst>
                    <a:gd name="connsiteX0" fmla="*/ 262890 w 989647"/>
                    <a:gd name="connsiteY0" fmla="*/ 0 h 989647"/>
                    <a:gd name="connsiteX1" fmla="*/ 0 w 989647"/>
                    <a:gd name="connsiteY1" fmla="*/ 0 h 989647"/>
                    <a:gd name="connsiteX2" fmla="*/ 989647 w 989647"/>
                    <a:gd name="connsiteY2" fmla="*/ 989647 h 989647"/>
                    <a:gd name="connsiteX3" fmla="*/ 989647 w 989647"/>
                    <a:gd name="connsiteY3" fmla="*/ 726757 h 989647"/>
                    <a:gd name="connsiteX4" fmla="*/ 262890 w 989647"/>
                    <a:gd name="connsiteY4" fmla="*/ 0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262890" y="0"/>
                      </a:moveTo>
                      <a:lnTo>
                        <a:pt x="0" y="0"/>
                      </a:lnTo>
                      <a:cubicBezTo>
                        <a:pt x="8572" y="542925"/>
                        <a:pt x="446722" y="981075"/>
                        <a:pt x="989647" y="989647"/>
                      </a:cubicBezTo>
                      <a:lnTo>
                        <a:pt x="989647" y="726757"/>
                      </a:lnTo>
                      <a:cubicBezTo>
                        <a:pt x="592455" y="718185"/>
                        <a:pt x="271463" y="397192"/>
                        <a:pt x="262890" y="0"/>
                      </a:cubicBezTo>
                      <a:close/>
                    </a:path>
                  </a:pathLst>
                </a:custGeom>
                <a:solidFill>
                  <a:schemeClr val="tx2">
                    <a:lumMod val="60000"/>
                    <a:lumOff val="40000"/>
                  </a:schemeClr>
                </a:solidFill>
                <a:ln w="9525"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0234A577-DDC2-8CFA-04AC-6C736ACEB698}"/>
                    </a:ext>
                  </a:extLst>
                </p:cNvPr>
                <p:cNvSpPr/>
                <p:nvPr/>
              </p:nvSpPr>
              <p:spPr>
                <a:xfrm>
                  <a:off x="1021080" y="0"/>
                  <a:ext cx="989647" cy="989647"/>
                </a:xfrm>
                <a:custGeom>
                  <a:avLst/>
                  <a:gdLst>
                    <a:gd name="connsiteX0" fmla="*/ 726757 w 989647"/>
                    <a:gd name="connsiteY0" fmla="*/ 989647 h 989647"/>
                    <a:gd name="connsiteX1" fmla="*/ 989647 w 989647"/>
                    <a:gd name="connsiteY1" fmla="*/ 989647 h 989647"/>
                    <a:gd name="connsiteX2" fmla="*/ 0 w 989647"/>
                    <a:gd name="connsiteY2" fmla="*/ 0 h 989647"/>
                    <a:gd name="connsiteX3" fmla="*/ 0 w 989647"/>
                    <a:gd name="connsiteY3" fmla="*/ 262890 h 989647"/>
                    <a:gd name="connsiteX4" fmla="*/ 726757 w 989647"/>
                    <a:gd name="connsiteY4" fmla="*/ 989647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726757" y="989647"/>
                      </a:moveTo>
                      <a:lnTo>
                        <a:pt x="989647" y="989647"/>
                      </a:lnTo>
                      <a:cubicBezTo>
                        <a:pt x="981075" y="446722"/>
                        <a:pt x="542925" y="8572"/>
                        <a:pt x="0" y="0"/>
                      </a:cubicBezTo>
                      <a:lnTo>
                        <a:pt x="0" y="262890"/>
                      </a:lnTo>
                      <a:cubicBezTo>
                        <a:pt x="397192" y="271463"/>
                        <a:pt x="718185" y="592455"/>
                        <a:pt x="726757" y="989647"/>
                      </a:cubicBezTo>
                      <a:close/>
                    </a:path>
                  </a:pathLst>
                </a:custGeom>
                <a:solidFill>
                  <a:srgbClr val="7AB4A8"/>
                </a:solidFill>
                <a:ln w="9525"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1D6C74F4-F649-3C91-3FAE-00F3E9B798CE}"/>
                    </a:ext>
                  </a:extLst>
                </p:cNvPr>
                <p:cNvSpPr/>
                <p:nvPr/>
              </p:nvSpPr>
              <p:spPr>
                <a:xfrm>
                  <a:off x="1021080" y="1021080"/>
                  <a:ext cx="989647" cy="989647"/>
                </a:xfrm>
                <a:custGeom>
                  <a:avLst/>
                  <a:gdLst>
                    <a:gd name="connsiteX0" fmla="*/ 726757 w 989647"/>
                    <a:gd name="connsiteY0" fmla="*/ 0 h 989647"/>
                    <a:gd name="connsiteX1" fmla="*/ 0 w 989647"/>
                    <a:gd name="connsiteY1" fmla="*/ 726757 h 989647"/>
                    <a:gd name="connsiteX2" fmla="*/ 0 w 989647"/>
                    <a:gd name="connsiteY2" fmla="*/ 989647 h 989647"/>
                    <a:gd name="connsiteX3" fmla="*/ 989647 w 989647"/>
                    <a:gd name="connsiteY3" fmla="*/ 0 h 989647"/>
                    <a:gd name="connsiteX4" fmla="*/ 726757 w 989647"/>
                    <a:gd name="connsiteY4" fmla="*/ 0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726757" y="0"/>
                      </a:moveTo>
                      <a:cubicBezTo>
                        <a:pt x="718185" y="398145"/>
                        <a:pt x="398145" y="718185"/>
                        <a:pt x="0" y="726757"/>
                      </a:cubicBezTo>
                      <a:lnTo>
                        <a:pt x="0" y="989647"/>
                      </a:lnTo>
                      <a:cubicBezTo>
                        <a:pt x="542925" y="981075"/>
                        <a:pt x="981075" y="542925"/>
                        <a:pt x="989647" y="0"/>
                      </a:cubicBezTo>
                      <a:lnTo>
                        <a:pt x="726757" y="0"/>
                      </a:lnTo>
                      <a:close/>
                    </a:path>
                  </a:pathLst>
                </a:custGeom>
                <a:solidFill>
                  <a:srgbClr val="67B3BE"/>
                </a:solidFill>
                <a:ln w="9525" cap="flat">
                  <a:noFill/>
                  <a:prstDash val="solid"/>
                  <a:miter/>
                </a:ln>
              </p:spPr>
              <p:txBody>
                <a:bodyPr rtlCol="0" anchor="ctr"/>
                <a:lstStyle/>
                <a:p>
                  <a:endParaRPr lang="en-US"/>
                </a:p>
              </p:txBody>
            </p:sp>
          </p:grpSp>
          <p:grpSp>
            <p:nvGrpSpPr>
              <p:cNvPr id="111" name="Graphic 71">
                <a:extLst>
                  <a:ext uri="{FF2B5EF4-FFF2-40B4-BE49-F238E27FC236}">
                    <a16:creationId xmlns:a16="http://schemas.microsoft.com/office/drawing/2014/main" id="{57A3965E-6E4C-BC62-7175-7F9D92A78D54}"/>
                  </a:ext>
                </a:extLst>
              </p:cNvPr>
              <p:cNvGrpSpPr/>
              <p:nvPr/>
            </p:nvGrpSpPr>
            <p:grpSpPr>
              <a:xfrm>
                <a:off x="152979" y="170124"/>
                <a:ext cx="569389" cy="557959"/>
                <a:chOff x="152979" y="170124"/>
                <a:chExt cx="569389" cy="557959"/>
              </a:xfrm>
              <a:solidFill>
                <a:srgbClr val="FFFFFF"/>
              </a:solidFill>
            </p:grpSpPr>
            <p:sp>
              <p:nvSpPr>
                <p:cNvPr id="191" name="Freeform 190">
                  <a:extLst>
                    <a:ext uri="{FF2B5EF4-FFF2-40B4-BE49-F238E27FC236}">
                      <a16:creationId xmlns:a16="http://schemas.microsoft.com/office/drawing/2014/main" id="{D8A3D543-0F26-16C8-3B7F-90F199F5F3BE}"/>
                    </a:ext>
                  </a:extLst>
                </p:cNvPr>
                <p:cNvSpPr/>
                <p:nvPr/>
              </p:nvSpPr>
              <p:spPr>
                <a:xfrm>
                  <a:off x="152979" y="629677"/>
                  <a:ext cx="104569" cy="98406"/>
                </a:xfrm>
                <a:custGeom>
                  <a:avLst/>
                  <a:gdLst>
                    <a:gd name="connsiteX0" fmla="*/ 61334 w 104569"/>
                    <a:gd name="connsiteY0" fmla="*/ 2783 h 98406"/>
                    <a:gd name="connsiteX1" fmla="*/ 80384 w 104569"/>
                    <a:gd name="connsiteY1" fmla="*/ 49456 h 98406"/>
                    <a:gd name="connsiteX2" fmla="*/ 72764 w 104569"/>
                    <a:gd name="connsiteY2" fmla="*/ 66601 h 98406"/>
                    <a:gd name="connsiteX3" fmla="*/ 102291 w 104569"/>
                    <a:gd name="connsiteY3" fmla="*/ 78983 h 98406"/>
                    <a:gd name="connsiteX4" fmla="*/ 104196 w 104569"/>
                    <a:gd name="connsiteY4" fmla="*/ 83746 h 98406"/>
                    <a:gd name="connsiteX5" fmla="*/ 98481 w 104569"/>
                    <a:gd name="connsiteY5" fmla="*/ 96128 h 98406"/>
                    <a:gd name="connsiteX6" fmla="*/ 93719 w 104569"/>
                    <a:gd name="connsiteY6" fmla="*/ 98033 h 98406"/>
                    <a:gd name="connsiteX7" fmla="*/ 2279 w 104569"/>
                    <a:gd name="connsiteY7" fmla="*/ 59933 h 98406"/>
                    <a:gd name="connsiteX8" fmla="*/ 374 w 104569"/>
                    <a:gd name="connsiteY8" fmla="*/ 55171 h 98406"/>
                    <a:gd name="connsiteX9" fmla="*/ 7041 w 104569"/>
                    <a:gd name="connsiteY9" fmla="*/ 38978 h 98406"/>
                    <a:gd name="connsiteX10" fmla="*/ 14661 w 104569"/>
                    <a:gd name="connsiteY10" fmla="*/ 21833 h 98406"/>
                    <a:gd name="connsiteX11" fmla="*/ 61334 w 104569"/>
                    <a:gd name="connsiteY11" fmla="*/ 2783 h 98406"/>
                    <a:gd name="connsiteX12" fmla="*/ 52761 w 104569"/>
                    <a:gd name="connsiteY12" fmla="*/ 21833 h 98406"/>
                    <a:gd name="connsiteX13" fmla="*/ 32759 w 104569"/>
                    <a:gd name="connsiteY13" fmla="*/ 29453 h 98406"/>
                    <a:gd name="connsiteX14" fmla="*/ 25139 w 104569"/>
                    <a:gd name="connsiteY14" fmla="*/ 46598 h 98406"/>
                    <a:gd name="connsiteX15" fmla="*/ 54666 w 104569"/>
                    <a:gd name="connsiteY15" fmla="*/ 58981 h 98406"/>
                    <a:gd name="connsiteX16" fmla="*/ 62286 w 104569"/>
                    <a:gd name="connsiteY16" fmla="*/ 41836 h 98406"/>
                    <a:gd name="connsiteX17" fmla="*/ 52761 w 104569"/>
                    <a:gd name="connsiteY17" fmla="*/ 21833 h 9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569" h="98406">
                      <a:moveTo>
                        <a:pt x="61334" y="2783"/>
                      </a:moveTo>
                      <a:cubicBezTo>
                        <a:pt x="79431" y="10403"/>
                        <a:pt x="88004" y="31358"/>
                        <a:pt x="80384" y="49456"/>
                      </a:cubicBezTo>
                      <a:lnTo>
                        <a:pt x="72764" y="66601"/>
                      </a:lnTo>
                      <a:lnTo>
                        <a:pt x="102291" y="78983"/>
                      </a:lnTo>
                      <a:cubicBezTo>
                        <a:pt x="104196" y="79936"/>
                        <a:pt x="105149" y="81841"/>
                        <a:pt x="104196" y="83746"/>
                      </a:cubicBezTo>
                      <a:lnTo>
                        <a:pt x="98481" y="96128"/>
                      </a:lnTo>
                      <a:cubicBezTo>
                        <a:pt x="97529" y="98033"/>
                        <a:pt x="95624" y="98986"/>
                        <a:pt x="93719" y="98033"/>
                      </a:cubicBezTo>
                      <a:lnTo>
                        <a:pt x="2279" y="59933"/>
                      </a:lnTo>
                      <a:cubicBezTo>
                        <a:pt x="374" y="58981"/>
                        <a:pt x="-579" y="57076"/>
                        <a:pt x="374" y="55171"/>
                      </a:cubicBezTo>
                      <a:lnTo>
                        <a:pt x="7041" y="38978"/>
                      </a:lnTo>
                      <a:lnTo>
                        <a:pt x="14661" y="21833"/>
                      </a:lnTo>
                      <a:cubicBezTo>
                        <a:pt x="22281" y="3736"/>
                        <a:pt x="42284" y="-4837"/>
                        <a:pt x="61334" y="2783"/>
                      </a:cubicBezTo>
                      <a:close/>
                      <a:moveTo>
                        <a:pt x="52761" y="21833"/>
                      </a:moveTo>
                      <a:cubicBezTo>
                        <a:pt x="44189" y="18023"/>
                        <a:pt x="35616" y="21833"/>
                        <a:pt x="32759" y="29453"/>
                      </a:cubicBezTo>
                      <a:lnTo>
                        <a:pt x="25139" y="46598"/>
                      </a:lnTo>
                      <a:lnTo>
                        <a:pt x="54666" y="58981"/>
                      </a:lnTo>
                      <a:lnTo>
                        <a:pt x="62286" y="41836"/>
                      </a:lnTo>
                      <a:cubicBezTo>
                        <a:pt x="65144" y="34216"/>
                        <a:pt x="61334" y="24691"/>
                        <a:pt x="52761" y="21833"/>
                      </a:cubicBezTo>
                      <a:close/>
                    </a:path>
                  </a:pathLst>
                </a:custGeom>
                <a:solidFill>
                  <a:srgbClr val="FFFFFF"/>
                </a:solidFill>
                <a:ln w="9525"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D10C74CE-D9ED-9522-A0EF-79F45FA88ADB}"/>
                    </a:ext>
                  </a:extLst>
                </p:cNvPr>
                <p:cNvSpPr/>
                <p:nvPr/>
              </p:nvSpPr>
              <p:spPr>
                <a:xfrm>
                  <a:off x="207328" y="523558"/>
                  <a:ext cx="111124" cy="111124"/>
                </a:xfrm>
                <a:custGeom>
                  <a:avLst/>
                  <a:gdLst>
                    <a:gd name="connsiteX0" fmla="*/ 27940 w 111124"/>
                    <a:gd name="connsiteY0" fmla="*/ 103187 h 111124"/>
                    <a:gd name="connsiteX1" fmla="*/ 7937 w 111124"/>
                    <a:gd name="connsiteY1" fmla="*/ 27940 h 111124"/>
                    <a:gd name="connsiteX2" fmla="*/ 83185 w 111124"/>
                    <a:gd name="connsiteY2" fmla="*/ 7937 h 111124"/>
                    <a:gd name="connsiteX3" fmla="*/ 103187 w 111124"/>
                    <a:gd name="connsiteY3" fmla="*/ 83185 h 111124"/>
                    <a:gd name="connsiteX4" fmla="*/ 27940 w 111124"/>
                    <a:gd name="connsiteY4" fmla="*/ 103187 h 111124"/>
                    <a:gd name="connsiteX5" fmla="*/ 72708 w 111124"/>
                    <a:gd name="connsiteY5" fmla="*/ 26035 h 111124"/>
                    <a:gd name="connsiteX6" fmla="*/ 25083 w 111124"/>
                    <a:gd name="connsiteY6" fmla="*/ 38417 h 111124"/>
                    <a:gd name="connsiteX7" fmla="*/ 38417 w 111124"/>
                    <a:gd name="connsiteY7" fmla="*/ 86042 h 111124"/>
                    <a:gd name="connsiteX8" fmla="*/ 86043 w 111124"/>
                    <a:gd name="connsiteY8" fmla="*/ 73660 h 111124"/>
                    <a:gd name="connsiteX9" fmla="*/ 72708 w 111124"/>
                    <a:gd name="connsiteY9" fmla="*/ 26035 h 111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124" h="111124">
                      <a:moveTo>
                        <a:pt x="27940" y="103187"/>
                      </a:moveTo>
                      <a:cubicBezTo>
                        <a:pt x="1270" y="87948"/>
                        <a:pt x="-8255" y="54610"/>
                        <a:pt x="7937" y="27940"/>
                      </a:cubicBezTo>
                      <a:cubicBezTo>
                        <a:pt x="23177" y="1270"/>
                        <a:pt x="56515" y="-8255"/>
                        <a:pt x="83185" y="7937"/>
                      </a:cubicBezTo>
                      <a:cubicBezTo>
                        <a:pt x="109855" y="23177"/>
                        <a:pt x="119380" y="56515"/>
                        <a:pt x="103187" y="83185"/>
                      </a:cubicBezTo>
                      <a:cubicBezTo>
                        <a:pt x="87948" y="109855"/>
                        <a:pt x="54610" y="119380"/>
                        <a:pt x="27940" y="103187"/>
                      </a:cubicBezTo>
                      <a:close/>
                      <a:moveTo>
                        <a:pt x="72708" y="26035"/>
                      </a:moveTo>
                      <a:cubicBezTo>
                        <a:pt x="54610" y="15558"/>
                        <a:pt x="34608" y="21272"/>
                        <a:pt x="25083" y="38417"/>
                      </a:cubicBezTo>
                      <a:cubicBezTo>
                        <a:pt x="15558" y="55562"/>
                        <a:pt x="20320" y="75565"/>
                        <a:pt x="38417" y="86042"/>
                      </a:cubicBezTo>
                      <a:cubicBezTo>
                        <a:pt x="56515" y="96520"/>
                        <a:pt x="76518" y="90805"/>
                        <a:pt x="86043" y="73660"/>
                      </a:cubicBezTo>
                      <a:cubicBezTo>
                        <a:pt x="95568" y="56515"/>
                        <a:pt x="90805" y="35560"/>
                        <a:pt x="72708" y="26035"/>
                      </a:cubicBezTo>
                      <a:close/>
                    </a:path>
                  </a:pathLst>
                </a:custGeom>
                <a:solidFill>
                  <a:srgbClr val="FFFFFF"/>
                </a:solidFill>
                <a:ln w="9525"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F217B369-3A13-9E77-D3D1-71BFE8AAB3D5}"/>
                    </a:ext>
                  </a:extLst>
                </p:cNvPr>
                <p:cNvSpPr/>
                <p:nvPr/>
              </p:nvSpPr>
              <p:spPr>
                <a:xfrm>
                  <a:off x="261312" y="469909"/>
                  <a:ext cx="118408" cy="77451"/>
                </a:xfrm>
                <a:custGeom>
                  <a:avLst/>
                  <a:gdLst>
                    <a:gd name="connsiteX0" fmla="*/ 106353 w 118408"/>
                    <a:gd name="connsiteY0" fmla="*/ 20628 h 77451"/>
                    <a:gd name="connsiteX1" fmla="*/ 116831 w 118408"/>
                    <a:gd name="connsiteY1" fmla="*/ 28248 h 77451"/>
                    <a:gd name="connsiteX2" fmla="*/ 117783 w 118408"/>
                    <a:gd name="connsiteY2" fmla="*/ 33011 h 77451"/>
                    <a:gd name="connsiteX3" fmla="*/ 90161 w 118408"/>
                    <a:gd name="connsiteY3" fmla="*/ 70158 h 77451"/>
                    <a:gd name="connsiteX4" fmla="*/ 86351 w 118408"/>
                    <a:gd name="connsiteY4" fmla="*/ 75873 h 77451"/>
                    <a:gd name="connsiteX5" fmla="*/ 81588 w 118408"/>
                    <a:gd name="connsiteY5" fmla="*/ 76826 h 77451"/>
                    <a:gd name="connsiteX6" fmla="*/ 1578 w 118408"/>
                    <a:gd name="connsiteY6" fmla="*/ 17771 h 77451"/>
                    <a:gd name="connsiteX7" fmla="*/ 626 w 118408"/>
                    <a:gd name="connsiteY7" fmla="*/ 13008 h 77451"/>
                    <a:gd name="connsiteX8" fmla="*/ 9198 w 118408"/>
                    <a:gd name="connsiteY8" fmla="*/ 1578 h 77451"/>
                    <a:gd name="connsiteX9" fmla="*/ 13961 w 118408"/>
                    <a:gd name="connsiteY9" fmla="*/ 626 h 77451"/>
                    <a:gd name="connsiteX10" fmla="*/ 80636 w 118408"/>
                    <a:gd name="connsiteY10" fmla="*/ 50156 h 77451"/>
                    <a:gd name="connsiteX11" fmla="*/ 102543 w 118408"/>
                    <a:gd name="connsiteY11" fmla="*/ 21581 h 77451"/>
                    <a:gd name="connsiteX12" fmla="*/ 106353 w 118408"/>
                    <a:gd name="connsiteY12" fmla="*/ 20628 h 77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408" h="77451">
                      <a:moveTo>
                        <a:pt x="106353" y="20628"/>
                      </a:moveTo>
                      <a:lnTo>
                        <a:pt x="116831" y="28248"/>
                      </a:lnTo>
                      <a:cubicBezTo>
                        <a:pt x="118736" y="29201"/>
                        <a:pt x="118736" y="31106"/>
                        <a:pt x="117783" y="33011"/>
                      </a:cubicBezTo>
                      <a:lnTo>
                        <a:pt x="90161" y="70158"/>
                      </a:lnTo>
                      <a:lnTo>
                        <a:pt x="86351" y="75873"/>
                      </a:lnTo>
                      <a:cubicBezTo>
                        <a:pt x="85398" y="77778"/>
                        <a:pt x="83493" y="77778"/>
                        <a:pt x="81588" y="76826"/>
                      </a:cubicBezTo>
                      <a:lnTo>
                        <a:pt x="1578" y="17771"/>
                      </a:lnTo>
                      <a:cubicBezTo>
                        <a:pt x="-327" y="16818"/>
                        <a:pt x="-327" y="14913"/>
                        <a:pt x="626" y="13008"/>
                      </a:cubicBezTo>
                      <a:lnTo>
                        <a:pt x="9198" y="1578"/>
                      </a:lnTo>
                      <a:cubicBezTo>
                        <a:pt x="10151" y="-327"/>
                        <a:pt x="12056" y="-327"/>
                        <a:pt x="13961" y="626"/>
                      </a:cubicBezTo>
                      <a:lnTo>
                        <a:pt x="80636" y="50156"/>
                      </a:lnTo>
                      <a:lnTo>
                        <a:pt x="102543" y="21581"/>
                      </a:lnTo>
                      <a:cubicBezTo>
                        <a:pt x="102543" y="18723"/>
                        <a:pt x="104448" y="18723"/>
                        <a:pt x="106353" y="20628"/>
                      </a:cubicBezTo>
                      <a:close/>
                    </a:path>
                  </a:pathLst>
                </a:custGeom>
                <a:solidFill>
                  <a:srgbClr val="FFFFFF"/>
                </a:solidFill>
                <a:ln w="9525" cap="flat">
                  <a:no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BFE01E2F-BDBA-B0F4-8FCF-5B95E0DE8F0C}"/>
                    </a:ext>
                  </a:extLst>
                </p:cNvPr>
                <p:cNvSpPr/>
                <p:nvPr/>
              </p:nvSpPr>
              <p:spPr>
                <a:xfrm>
                  <a:off x="307896" y="409099"/>
                  <a:ext cx="90725" cy="82867"/>
                </a:xfrm>
                <a:custGeom>
                  <a:avLst/>
                  <a:gdLst>
                    <a:gd name="connsiteX0" fmla="*/ 714 w 90725"/>
                    <a:gd name="connsiteY0" fmla="*/ 11906 h 82867"/>
                    <a:gd name="connsiteX1" fmla="*/ 9287 w 90725"/>
                    <a:gd name="connsiteY1" fmla="*/ 1429 h 82867"/>
                    <a:gd name="connsiteX2" fmla="*/ 14049 w 90725"/>
                    <a:gd name="connsiteY2" fmla="*/ 1429 h 82867"/>
                    <a:gd name="connsiteX3" fmla="*/ 89297 w 90725"/>
                    <a:gd name="connsiteY3" fmla="*/ 66199 h 82867"/>
                    <a:gd name="connsiteX4" fmla="*/ 89297 w 90725"/>
                    <a:gd name="connsiteY4" fmla="*/ 70961 h 82867"/>
                    <a:gd name="connsiteX5" fmla="*/ 80724 w 90725"/>
                    <a:gd name="connsiteY5" fmla="*/ 81439 h 82867"/>
                    <a:gd name="connsiteX6" fmla="*/ 75962 w 90725"/>
                    <a:gd name="connsiteY6" fmla="*/ 81439 h 82867"/>
                    <a:gd name="connsiteX7" fmla="*/ 714 w 90725"/>
                    <a:gd name="connsiteY7" fmla="*/ 16669 h 82867"/>
                    <a:gd name="connsiteX8" fmla="*/ 714 w 90725"/>
                    <a:gd name="connsiteY8" fmla="*/ 11906 h 82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25" h="82867">
                      <a:moveTo>
                        <a:pt x="714" y="11906"/>
                      </a:moveTo>
                      <a:lnTo>
                        <a:pt x="9287" y="1429"/>
                      </a:lnTo>
                      <a:cubicBezTo>
                        <a:pt x="11192" y="-476"/>
                        <a:pt x="12144" y="-476"/>
                        <a:pt x="14049" y="1429"/>
                      </a:cubicBezTo>
                      <a:lnTo>
                        <a:pt x="89297" y="66199"/>
                      </a:lnTo>
                      <a:cubicBezTo>
                        <a:pt x="91202" y="68104"/>
                        <a:pt x="91202" y="69056"/>
                        <a:pt x="89297" y="70961"/>
                      </a:cubicBezTo>
                      <a:lnTo>
                        <a:pt x="80724" y="81439"/>
                      </a:lnTo>
                      <a:cubicBezTo>
                        <a:pt x="78819" y="83344"/>
                        <a:pt x="77867" y="83344"/>
                        <a:pt x="75962" y="81439"/>
                      </a:cubicBezTo>
                      <a:lnTo>
                        <a:pt x="714" y="16669"/>
                      </a:lnTo>
                      <a:cubicBezTo>
                        <a:pt x="-238" y="14764"/>
                        <a:pt x="-238" y="12859"/>
                        <a:pt x="714" y="11906"/>
                      </a:cubicBezTo>
                      <a:close/>
                    </a:path>
                  </a:pathLst>
                </a:custGeom>
                <a:solidFill>
                  <a:srgbClr val="FFFFFF"/>
                </a:solidFill>
                <a:ln w="9525"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03EA6046-6082-FE41-6497-11361D157A87}"/>
                    </a:ext>
                  </a:extLst>
                </p:cNvPr>
                <p:cNvSpPr/>
                <p:nvPr/>
              </p:nvSpPr>
              <p:spPr>
                <a:xfrm>
                  <a:off x="332899" y="344091"/>
                  <a:ext cx="106680" cy="104060"/>
                </a:xfrm>
                <a:custGeom>
                  <a:avLst/>
                  <a:gdLst>
                    <a:gd name="connsiteX0" fmla="*/ 50959 w 106680"/>
                    <a:gd name="connsiteY0" fmla="*/ 714 h 104060"/>
                    <a:gd name="connsiteX1" fmla="*/ 60484 w 106680"/>
                    <a:gd name="connsiteY1" fmla="*/ 9287 h 104060"/>
                    <a:gd name="connsiteX2" fmla="*/ 60484 w 106680"/>
                    <a:gd name="connsiteY2" fmla="*/ 14049 h 104060"/>
                    <a:gd name="connsiteX3" fmla="*/ 45244 w 106680"/>
                    <a:gd name="connsiteY3" fmla="*/ 30242 h 104060"/>
                    <a:gd name="connsiteX4" fmla="*/ 105251 w 106680"/>
                    <a:gd name="connsiteY4" fmla="*/ 88344 h 104060"/>
                    <a:gd name="connsiteX5" fmla="*/ 105251 w 106680"/>
                    <a:gd name="connsiteY5" fmla="*/ 93107 h 104060"/>
                    <a:gd name="connsiteX6" fmla="*/ 95726 w 106680"/>
                    <a:gd name="connsiteY6" fmla="*/ 102632 h 104060"/>
                    <a:gd name="connsiteX7" fmla="*/ 90964 w 106680"/>
                    <a:gd name="connsiteY7" fmla="*/ 102632 h 104060"/>
                    <a:gd name="connsiteX8" fmla="*/ 30956 w 106680"/>
                    <a:gd name="connsiteY8" fmla="*/ 44529 h 104060"/>
                    <a:gd name="connsiteX9" fmla="*/ 15716 w 106680"/>
                    <a:gd name="connsiteY9" fmla="*/ 60722 h 104060"/>
                    <a:gd name="connsiteX10" fmla="*/ 10954 w 106680"/>
                    <a:gd name="connsiteY10" fmla="*/ 60722 h 104060"/>
                    <a:gd name="connsiteX11" fmla="*/ 1429 w 106680"/>
                    <a:gd name="connsiteY11" fmla="*/ 52149 h 104060"/>
                    <a:gd name="connsiteX12" fmla="*/ 1429 w 106680"/>
                    <a:gd name="connsiteY12" fmla="*/ 47387 h 104060"/>
                    <a:gd name="connsiteX13" fmla="*/ 30956 w 106680"/>
                    <a:gd name="connsiteY13" fmla="*/ 16907 h 104060"/>
                    <a:gd name="connsiteX14" fmla="*/ 46196 w 106680"/>
                    <a:gd name="connsiteY14" fmla="*/ 714 h 104060"/>
                    <a:gd name="connsiteX15" fmla="*/ 50959 w 106680"/>
                    <a:gd name="connsiteY15" fmla="*/ 714 h 104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680" h="104060">
                      <a:moveTo>
                        <a:pt x="50959" y="714"/>
                      </a:moveTo>
                      <a:lnTo>
                        <a:pt x="60484" y="9287"/>
                      </a:lnTo>
                      <a:cubicBezTo>
                        <a:pt x="62389" y="11192"/>
                        <a:pt x="62389" y="13097"/>
                        <a:pt x="60484" y="14049"/>
                      </a:cubicBezTo>
                      <a:lnTo>
                        <a:pt x="45244" y="30242"/>
                      </a:lnTo>
                      <a:lnTo>
                        <a:pt x="105251" y="88344"/>
                      </a:lnTo>
                      <a:cubicBezTo>
                        <a:pt x="107156" y="90249"/>
                        <a:pt x="107156" y="92154"/>
                        <a:pt x="105251" y="93107"/>
                      </a:cubicBezTo>
                      <a:lnTo>
                        <a:pt x="95726" y="102632"/>
                      </a:lnTo>
                      <a:cubicBezTo>
                        <a:pt x="93821" y="104537"/>
                        <a:pt x="91916" y="104537"/>
                        <a:pt x="90964" y="102632"/>
                      </a:cubicBezTo>
                      <a:lnTo>
                        <a:pt x="30956" y="44529"/>
                      </a:lnTo>
                      <a:lnTo>
                        <a:pt x="15716" y="60722"/>
                      </a:lnTo>
                      <a:cubicBezTo>
                        <a:pt x="13811" y="62627"/>
                        <a:pt x="11906" y="62627"/>
                        <a:pt x="10954" y="60722"/>
                      </a:cubicBezTo>
                      <a:lnTo>
                        <a:pt x="1429" y="52149"/>
                      </a:lnTo>
                      <a:cubicBezTo>
                        <a:pt x="-476" y="50244"/>
                        <a:pt x="-476" y="48339"/>
                        <a:pt x="1429" y="47387"/>
                      </a:cubicBezTo>
                      <a:lnTo>
                        <a:pt x="30956" y="16907"/>
                      </a:lnTo>
                      <a:lnTo>
                        <a:pt x="46196" y="714"/>
                      </a:lnTo>
                      <a:cubicBezTo>
                        <a:pt x="47149" y="-238"/>
                        <a:pt x="49054" y="-238"/>
                        <a:pt x="50959" y="714"/>
                      </a:cubicBezTo>
                      <a:close/>
                    </a:path>
                  </a:pathLst>
                </a:custGeom>
                <a:solidFill>
                  <a:srgbClr val="FFFFFF"/>
                </a:solidFill>
                <a:ln w="9525" cap="flat">
                  <a:noFill/>
                  <a:prstDash val="solid"/>
                  <a:miter/>
                </a:ln>
              </p:spPr>
              <p:txBody>
                <a:bodyPr rtlCol="0" anchor="ctr"/>
                <a:lstStyle/>
                <a:p>
                  <a:endParaRPr lang="en-US"/>
                </a:p>
              </p:txBody>
            </p:sp>
            <p:sp>
              <p:nvSpPr>
                <p:cNvPr id="196" name="Freeform 195">
                  <a:extLst>
                    <a:ext uri="{FF2B5EF4-FFF2-40B4-BE49-F238E27FC236}">
                      <a16:creationId xmlns:a16="http://schemas.microsoft.com/office/drawing/2014/main" id="{35D8AFC9-3DCA-7E03-6E73-6385F48A148B}"/>
                    </a:ext>
                  </a:extLst>
                </p:cNvPr>
                <p:cNvSpPr/>
                <p:nvPr/>
              </p:nvSpPr>
              <p:spPr>
                <a:xfrm>
                  <a:off x="396716" y="317659"/>
                  <a:ext cx="83491" cy="91439"/>
                </a:xfrm>
                <a:custGeom>
                  <a:avLst/>
                  <a:gdLst>
                    <a:gd name="connsiteX0" fmla="*/ 1429 w 83491"/>
                    <a:gd name="connsiteY0" fmla="*/ 10954 h 91439"/>
                    <a:gd name="connsiteX1" fmla="*/ 11906 w 83491"/>
                    <a:gd name="connsiteY1" fmla="*/ 1429 h 91439"/>
                    <a:gd name="connsiteX2" fmla="*/ 16669 w 83491"/>
                    <a:gd name="connsiteY2" fmla="*/ 1429 h 91439"/>
                    <a:gd name="connsiteX3" fmla="*/ 82391 w 83491"/>
                    <a:gd name="connsiteY3" fmla="*/ 75724 h 91439"/>
                    <a:gd name="connsiteX4" fmla="*/ 82391 w 83491"/>
                    <a:gd name="connsiteY4" fmla="*/ 80486 h 91439"/>
                    <a:gd name="connsiteX5" fmla="*/ 71914 w 83491"/>
                    <a:gd name="connsiteY5" fmla="*/ 90011 h 91439"/>
                    <a:gd name="connsiteX6" fmla="*/ 67152 w 83491"/>
                    <a:gd name="connsiteY6" fmla="*/ 90011 h 91439"/>
                    <a:gd name="connsiteX7" fmla="*/ 1429 w 83491"/>
                    <a:gd name="connsiteY7" fmla="*/ 15716 h 91439"/>
                    <a:gd name="connsiteX8" fmla="*/ 1429 w 83491"/>
                    <a:gd name="connsiteY8" fmla="*/ 10954 h 91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491" h="91439">
                      <a:moveTo>
                        <a:pt x="1429" y="10954"/>
                      </a:moveTo>
                      <a:lnTo>
                        <a:pt x="11906" y="1429"/>
                      </a:lnTo>
                      <a:cubicBezTo>
                        <a:pt x="13811" y="-476"/>
                        <a:pt x="15716" y="-476"/>
                        <a:pt x="16669" y="1429"/>
                      </a:cubicBezTo>
                      <a:lnTo>
                        <a:pt x="82391" y="75724"/>
                      </a:lnTo>
                      <a:cubicBezTo>
                        <a:pt x="84296" y="77629"/>
                        <a:pt x="83344" y="79534"/>
                        <a:pt x="82391" y="80486"/>
                      </a:cubicBezTo>
                      <a:lnTo>
                        <a:pt x="71914" y="90011"/>
                      </a:lnTo>
                      <a:cubicBezTo>
                        <a:pt x="70009" y="91916"/>
                        <a:pt x="68104" y="91916"/>
                        <a:pt x="67152" y="90011"/>
                      </a:cubicBezTo>
                      <a:lnTo>
                        <a:pt x="1429" y="15716"/>
                      </a:lnTo>
                      <a:cubicBezTo>
                        <a:pt x="-476" y="13811"/>
                        <a:pt x="-476" y="11906"/>
                        <a:pt x="1429" y="10954"/>
                      </a:cubicBezTo>
                      <a:close/>
                    </a:path>
                  </a:pathLst>
                </a:custGeom>
                <a:solidFill>
                  <a:srgbClr val="FFFFFF"/>
                </a:solidFill>
                <a:ln w="9525"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92AC8CD8-A708-456A-D348-F8CED021032B}"/>
                    </a:ext>
                  </a:extLst>
                </p:cNvPr>
                <p:cNvSpPr/>
                <p:nvPr/>
              </p:nvSpPr>
              <p:spPr>
                <a:xfrm>
                  <a:off x="447959" y="256815"/>
                  <a:ext cx="111221" cy="110561"/>
                </a:xfrm>
                <a:custGeom>
                  <a:avLst/>
                  <a:gdLst>
                    <a:gd name="connsiteX0" fmla="*/ 11146 w 111221"/>
                    <a:gd name="connsiteY0" fmla="*/ 87990 h 110561"/>
                    <a:gd name="connsiteX1" fmla="*/ 23529 w 111221"/>
                    <a:gd name="connsiteY1" fmla="*/ 10838 h 110561"/>
                    <a:gd name="connsiteX2" fmla="*/ 85441 w 111221"/>
                    <a:gd name="connsiteY2" fmla="*/ 9885 h 110561"/>
                    <a:gd name="connsiteX3" fmla="*/ 85441 w 111221"/>
                    <a:gd name="connsiteY3" fmla="*/ 14648 h 110561"/>
                    <a:gd name="connsiteX4" fmla="*/ 73059 w 111221"/>
                    <a:gd name="connsiteY4" fmla="*/ 23220 h 110561"/>
                    <a:gd name="connsiteX5" fmla="*/ 68296 w 111221"/>
                    <a:gd name="connsiteY5" fmla="*/ 23220 h 110561"/>
                    <a:gd name="connsiteX6" fmla="*/ 34959 w 111221"/>
                    <a:gd name="connsiteY6" fmla="*/ 26078 h 110561"/>
                    <a:gd name="connsiteX7" fmla="*/ 27338 w 111221"/>
                    <a:gd name="connsiteY7" fmla="*/ 74655 h 110561"/>
                    <a:gd name="connsiteX8" fmla="*/ 75916 w 111221"/>
                    <a:gd name="connsiteY8" fmla="*/ 82275 h 110561"/>
                    <a:gd name="connsiteX9" fmla="*/ 89251 w 111221"/>
                    <a:gd name="connsiteY9" fmla="*/ 51795 h 110561"/>
                    <a:gd name="connsiteX10" fmla="*/ 91156 w 111221"/>
                    <a:gd name="connsiteY10" fmla="*/ 47033 h 110561"/>
                    <a:gd name="connsiteX11" fmla="*/ 103538 w 111221"/>
                    <a:gd name="connsiteY11" fmla="*/ 38460 h 110561"/>
                    <a:gd name="connsiteX12" fmla="*/ 108301 w 111221"/>
                    <a:gd name="connsiteY12" fmla="*/ 39413 h 110561"/>
                    <a:gd name="connsiteX13" fmla="*/ 89251 w 111221"/>
                    <a:gd name="connsiteY13" fmla="*/ 98468 h 110561"/>
                    <a:gd name="connsiteX14" fmla="*/ 11146 w 111221"/>
                    <a:gd name="connsiteY14" fmla="*/ 87990 h 11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221" h="110561">
                      <a:moveTo>
                        <a:pt x="11146" y="87990"/>
                      </a:moveTo>
                      <a:cubicBezTo>
                        <a:pt x="-6951" y="63225"/>
                        <a:pt x="-3141" y="29888"/>
                        <a:pt x="23529" y="10838"/>
                      </a:cubicBezTo>
                      <a:cubicBezTo>
                        <a:pt x="42579" y="-3450"/>
                        <a:pt x="68296" y="-3450"/>
                        <a:pt x="85441" y="9885"/>
                      </a:cubicBezTo>
                      <a:cubicBezTo>
                        <a:pt x="87346" y="11790"/>
                        <a:pt x="87346" y="13695"/>
                        <a:pt x="85441" y="14648"/>
                      </a:cubicBezTo>
                      <a:lnTo>
                        <a:pt x="73059" y="23220"/>
                      </a:lnTo>
                      <a:cubicBezTo>
                        <a:pt x="71154" y="24173"/>
                        <a:pt x="70201" y="24173"/>
                        <a:pt x="68296" y="23220"/>
                      </a:cubicBezTo>
                      <a:cubicBezTo>
                        <a:pt x="58771" y="17505"/>
                        <a:pt x="45436" y="18458"/>
                        <a:pt x="34959" y="26078"/>
                      </a:cubicBezTo>
                      <a:cubicBezTo>
                        <a:pt x="17813" y="38460"/>
                        <a:pt x="15909" y="58463"/>
                        <a:pt x="27338" y="74655"/>
                      </a:cubicBezTo>
                      <a:cubicBezTo>
                        <a:pt x="38769" y="90848"/>
                        <a:pt x="58771" y="94658"/>
                        <a:pt x="75916" y="82275"/>
                      </a:cubicBezTo>
                      <a:cubicBezTo>
                        <a:pt x="86394" y="74655"/>
                        <a:pt x="91156" y="63225"/>
                        <a:pt x="89251" y="51795"/>
                      </a:cubicBezTo>
                      <a:cubicBezTo>
                        <a:pt x="89251" y="49890"/>
                        <a:pt x="89251" y="47985"/>
                        <a:pt x="91156" y="47033"/>
                      </a:cubicBezTo>
                      <a:lnTo>
                        <a:pt x="103538" y="38460"/>
                      </a:lnTo>
                      <a:cubicBezTo>
                        <a:pt x="105444" y="36555"/>
                        <a:pt x="107349" y="37508"/>
                        <a:pt x="108301" y="39413"/>
                      </a:cubicBezTo>
                      <a:cubicBezTo>
                        <a:pt x="115921" y="60368"/>
                        <a:pt x="108301" y="84180"/>
                        <a:pt x="89251" y="98468"/>
                      </a:cubicBezTo>
                      <a:cubicBezTo>
                        <a:pt x="62581" y="118470"/>
                        <a:pt x="29244" y="112755"/>
                        <a:pt x="11146" y="87990"/>
                      </a:cubicBezTo>
                      <a:close/>
                    </a:path>
                  </a:pathLst>
                </a:custGeom>
                <a:solidFill>
                  <a:srgbClr val="FFFFFF"/>
                </a:solidFill>
                <a:ln w="9525"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64D534A5-A50F-8955-B1F5-2B779BBC37CD}"/>
                    </a:ext>
                  </a:extLst>
                </p:cNvPr>
                <p:cNvSpPr/>
                <p:nvPr/>
              </p:nvSpPr>
              <p:spPr>
                <a:xfrm>
                  <a:off x="554355" y="204162"/>
                  <a:ext cx="104060" cy="121210"/>
                </a:xfrm>
                <a:custGeom>
                  <a:avLst/>
                  <a:gdLst>
                    <a:gd name="connsiteX0" fmla="*/ 101917 w 104060"/>
                    <a:gd name="connsiteY0" fmla="*/ 76826 h 121210"/>
                    <a:gd name="connsiteX1" fmla="*/ 88582 w 104060"/>
                    <a:gd name="connsiteY1" fmla="*/ 84446 h 121210"/>
                    <a:gd name="connsiteX2" fmla="*/ 83820 w 104060"/>
                    <a:gd name="connsiteY2" fmla="*/ 83493 h 121210"/>
                    <a:gd name="connsiteX3" fmla="*/ 71438 w 104060"/>
                    <a:gd name="connsiteY3" fmla="*/ 72063 h 121210"/>
                    <a:gd name="connsiteX4" fmla="*/ 35242 w 104060"/>
                    <a:gd name="connsiteY4" fmla="*/ 92066 h 121210"/>
                    <a:gd name="connsiteX5" fmla="*/ 38100 w 104060"/>
                    <a:gd name="connsiteY5" fmla="*/ 108258 h 121210"/>
                    <a:gd name="connsiteX6" fmla="*/ 36195 w 104060"/>
                    <a:gd name="connsiteY6" fmla="*/ 113021 h 121210"/>
                    <a:gd name="connsiteX7" fmla="*/ 22860 w 104060"/>
                    <a:gd name="connsiteY7" fmla="*/ 120641 h 121210"/>
                    <a:gd name="connsiteX8" fmla="*/ 18097 w 104060"/>
                    <a:gd name="connsiteY8" fmla="*/ 118736 h 121210"/>
                    <a:gd name="connsiteX9" fmla="*/ 0 w 104060"/>
                    <a:gd name="connsiteY9" fmla="*/ 14913 h 121210"/>
                    <a:gd name="connsiteX10" fmla="*/ 1905 w 104060"/>
                    <a:gd name="connsiteY10" fmla="*/ 10151 h 121210"/>
                    <a:gd name="connsiteX11" fmla="*/ 19050 w 104060"/>
                    <a:gd name="connsiteY11" fmla="*/ 626 h 121210"/>
                    <a:gd name="connsiteX12" fmla="*/ 23813 w 104060"/>
                    <a:gd name="connsiteY12" fmla="*/ 1578 h 121210"/>
                    <a:gd name="connsiteX13" fmla="*/ 101917 w 104060"/>
                    <a:gd name="connsiteY13" fmla="*/ 72063 h 121210"/>
                    <a:gd name="connsiteX14" fmla="*/ 101917 w 104060"/>
                    <a:gd name="connsiteY14" fmla="*/ 76826 h 121210"/>
                    <a:gd name="connsiteX15" fmla="*/ 56197 w 104060"/>
                    <a:gd name="connsiteY15" fmla="*/ 57776 h 121210"/>
                    <a:gd name="connsiteX16" fmla="*/ 21907 w 104060"/>
                    <a:gd name="connsiteY16" fmla="*/ 25391 h 121210"/>
                    <a:gd name="connsiteX17" fmla="*/ 31432 w 104060"/>
                    <a:gd name="connsiteY17" fmla="*/ 71111 h 121210"/>
                    <a:gd name="connsiteX18" fmla="*/ 56197 w 104060"/>
                    <a:gd name="connsiteY18" fmla="*/ 57776 h 121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4060" h="121210">
                      <a:moveTo>
                        <a:pt x="101917" y="76826"/>
                      </a:moveTo>
                      <a:lnTo>
                        <a:pt x="88582" y="84446"/>
                      </a:lnTo>
                      <a:cubicBezTo>
                        <a:pt x="86677" y="85398"/>
                        <a:pt x="84772" y="85398"/>
                        <a:pt x="83820" y="83493"/>
                      </a:cubicBezTo>
                      <a:lnTo>
                        <a:pt x="71438" y="72063"/>
                      </a:lnTo>
                      <a:lnTo>
                        <a:pt x="35242" y="92066"/>
                      </a:lnTo>
                      <a:lnTo>
                        <a:pt x="38100" y="108258"/>
                      </a:lnTo>
                      <a:cubicBezTo>
                        <a:pt x="39052" y="110163"/>
                        <a:pt x="38100" y="112068"/>
                        <a:pt x="36195" y="113021"/>
                      </a:cubicBezTo>
                      <a:lnTo>
                        <a:pt x="22860" y="120641"/>
                      </a:lnTo>
                      <a:cubicBezTo>
                        <a:pt x="20955" y="121593"/>
                        <a:pt x="19050" y="121593"/>
                        <a:pt x="18097" y="118736"/>
                      </a:cubicBezTo>
                      <a:lnTo>
                        <a:pt x="0" y="14913"/>
                      </a:lnTo>
                      <a:cubicBezTo>
                        <a:pt x="0" y="13008"/>
                        <a:pt x="0" y="11103"/>
                        <a:pt x="1905" y="10151"/>
                      </a:cubicBezTo>
                      <a:lnTo>
                        <a:pt x="19050" y="626"/>
                      </a:lnTo>
                      <a:cubicBezTo>
                        <a:pt x="20955" y="-327"/>
                        <a:pt x="22860" y="-327"/>
                        <a:pt x="23813" y="1578"/>
                      </a:cubicBezTo>
                      <a:lnTo>
                        <a:pt x="101917" y="72063"/>
                      </a:lnTo>
                      <a:cubicBezTo>
                        <a:pt x="104775" y="73016"/>
                        <a:pt x="104775" y="74921"/>
                        <a:pt x="101917" y="76826"/>
                      </a:cubicBezTo>
                      <a:close/>
                      <a:moveTo>
                        <a:pt x="56197" y="57776"/>
                      </a:moveTo>
                      <a:lnTo>
                        <a:pt x="21907" y="25391"/>
                      </a:lnTo>
                      <a:lnTo>
                        <a:pt x="31432" y="71111"/>
                      </a:lnTo>
                      <a:lnTo>
                        <a:pt x="56197" y="57776"/>
                      </a:lnTo>
                      <a:close/>
                    </a:path>
                  </a:pathLst>
                </a:custGeom>
                <a:solidFill>
                  <a:srgbClr val="FFFFFF"/>
                </a:solidFill>
                <a:ln w="9525"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C3ACAE27-95B9-E6A6-81F2-5097AAE19664}"/>
                    </a:ext>
                  </a:extLst>
                </p:cNvPr>
                <p:cNvSpPr/>
                <p:nvPr/>
              </p:nvSpPr>
              <p:spPr>
                <a:xfrm>
                  <a:off x="626371" y="170124"/>
                  <a:ext cx="95997" cy="104569"/>
                </a:xfrm>
                <a:custGeom>
                  <a:avLst/>
                  <a:gdLst>
                    <a:gd name="connsiteX0" fmla="*/ 90861 w 95997"/>
                    <a:gd name="connsiteY0" fmla="*/ 67049 h 104569"/>
                    <a:gd name="connsiteX1" fmla="*/ 95624 w 95997"/>
                    <a:gd name="connsiteY1" fmla="*/ 78479 h 104569"/>
                    <a:gd name="connsiteX2" fmla="*/ 93718 w 95997"/>
                    <a:gd name="connsiteY2" fmla="*/ 83241 h 104569"/>
                    <a:gd name="connsiteX3" fmla="*/ 50856 w 95997"/>
                    <a:gd name="connsiteY3" fmla="*/ 101339 h 104569"/>
                    <a:gd name="connsiteX4" fmla="*/ 44188 w 95997"/>
                    <a:gd name="connsiteY4" fmla="*/ 104196 h 104569"/>
                    <a:gd name="connsiteX5" fmla="*/ 39426 w 95997"/>
                    <a:gd name="connsiteY5" fmla="*/ 102291 h 104569"/>
                    <a:gd name="connsiteX6" fmla="*/ 374 w 95997"/>
                    <a:gd name="connsiteY6" fmla="*/ 10851 h 104569"/>
                    <a:gd name="connsiteX7" fmla="*/ 2279 w 95997"/>
                    <a:gd name="connsiteY7" fmla="*/ 6089 h 104569"/>
                    <a:gd name="connsiteX8" fmla="*/ 14661 w 95997"/>
                    <a:gd name="connsiteY8" fmla="*/ 374 h 104569"/>
                    <a:gd name="connsiteX9" fmla="*/ 19424 w 95997"/>
                    <a:gd name="connsiteY9" fmla="*/ 2279 h 104569"/>
                    <a:gd name="connsiteX10" fmla="*/ 51809 w 95997"/>
                    <a:gd name="connsiteY10" fmla="*/ 78479 h 104569"/>
                    <a:gd name="connsiteX11" fmla="*/ 85146 w 95997"/>
                    <a:gd name="connsiteY11" fmla="*/ 64191 h 104569"/>
                    <a:gd name="connsiteX12" fmla="*/ 90861 w 95997"/>
                    <a:gd name="connsiteY12" fmla="*/ 67049 h 104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997" h="104569">
                      <a:moveTo>
                        <a:pt x="90861" y="67049"/>
                      </a:moveTo>
                      <a:lnTo>
                        <a:pt x="95624" y="78479"/>
                      </a:lnTo>
                      <a:cubicBezTo>
                        <a:pt x="96576" y="80384"/>
                        <a:pt x="95624" y="82289"/>
                        <a:pt x="93718" y="83241"/>
                      </a:cubicBezTo>
                      <a:lnTo>
                        <a:pt x="50856" y="101339"/>
                      </a:lnTo>
                      <a:lnTo>
                        <a:pt x="44188" y="104196"/>
                      </a:lnTo>
                      <a:cubicBezTo>
                        <a:pt x="42284" y="105149"/>
                        <a:pt x="40379" y="104196"/>
                        <a:pt x="39426" y="102291"/>
                      </a:cubicBezTo>
                      <a:lnTo>
                        <a:pt x="374" y="10851"/>
                      </a:lnTo>
                      <a:cubicBezTo>
                        <a:pt x="-579" y="8946"/>
                        <a:pt x="374" y="7041"/>
                        <a:pt x="2279" y="6089"/>
                      </a:cubicBezTo>
                      <a:lnTo>
                        <a:pt x="14661" y="374"/>
                      </a:lnTo>
                      <a:cubicBezTo>
                        <a:pt x="16566" y="-579"/>
                        <a:pt x="18471" y="374"/>
                        <a:pt x="19424" y="2279"/>
                      </a:cubicBezTo>
                      <a:lnTo>
                        <a:pt x="51809" y="78479"/>
                      </a:lnTo>
                      <a:lnTo>
                        <a:pt x="85146" y="64191"/>
                      </a:lnTo>
                      <a:cubicBezTo>
                        <a:pt x="88004" y="65144"/>
                        <a:pt x="89909" y="65144"/>
                        <a:pt x="90861" y="67049"/>
                      </a:cubicBezTo>
                      <a:close/>
                    </a:path>
                  </a:pathLst>
                </a:custGeom>
                <a:solidFill>
                  <a:srgbClr val="FFFFFF"/>
                </a:solidFill>
                <a:ln w="9525" cap="flat">
                  <a:noFill/>
                  <a:prstDash val="solid"/>
                  <a:miter/>
                </a:ln>
              </p:spPr>
              <p:txBody>
                <a:bodyPr rtlCol="0" anchor="ctr"/>
                <a:lstStyle/>
                <a:p>
                  <a:endParaRPr lang="en-US"/>
                </a:p>
              </p:txBody>
            </p:sp>
          </p:grpSp>
          <p:grpSp>
            <p:nvGrpSpPr>
              <p:cNvPr id="112" name="Graphic 71">
                <a:extLst>
                  <a:ext uri="{FF2B5EF4-FFF2-40B4-BE49-F238E27FC236}">
                    <a16:creationId xmlns:a16="http://schemas.microsoft.com/office/drawing/2014/main" id="{C40F32B1-7614-672B-E1CC-633BFFD3BB20}"/>
                  </a:ext>
                </a:extLst>
              </p:cNvPr>
              <p:cNvGrpSpPr/>
              <p:nvPr/>
            </p:nvGrpSpPr>
            <p:grpSpPr>
              <a:xfrm>
                <a:off x="1236924" y="134881"/>
                <a:ext cx="619626" cy="608249"/>
                <a:chOff x="1236924" y="134881"/>
                <a:chExt cx="619626" cy="608249"/>
              </a:xfrm>
              <a:solidFill>
                <a:srgbClr val="FFFFFF"/>
              </a:solidFill>
            </p:grpSpPr>
            <p:sp>
              <p:nvSpPr>
                <p:cNvPr id="148" name="Freeform 147">
                  <a:extLst>
                    <a:ext uri="{FF2B5EF4-FFF2-40B4-BE49-F238E27FC236}">
                      <a16:creationId xmlns:a16="http://schemas.microsoft.com/office/drawing/2014/main" id="{F90FD755-8162-83D1-01E8-0A921A016A21}"/>
                    </a:ext>
                  </a:extLst>
                </p:cNvPr>
                <p:cNvSpPr/>
                <p:nvPr/>
              </p:nvSpPr>
              <p:spPr>
                <a:xfrm>
                  <a:off x="1236924" y="134881"/>
                  <a:ext cx="91234" cy="119809"/>
                </a:xfrm>
                <a:custGeom>
                  <a:avLst/>
                  <a:gdLst>
                    <a:gd name="connsiteX0" fmla="*/ 63239 w 91234"/>
                    <a:gd name="connsiteY0" fmla="*/ 105149 h 119809"/>
                    <a:gd name="connsiteX1" fmla="*/ 59429 w 91234"/>
                    <a:gd name="connsiteY1" fmla="*/ 117531 h 119809"/>
                    <a:gd name="connsiteX2" fmla="*/ 54666 w 91234"/>
                    <a:gd name="connsiteY2" fmla="*/ 119436 h 119809"/>
                    <a:gd name="connsiteX3" fmla="*/ 5136 w 91234"/>
                    <a:gd name="connsiteY3" fmla="*/ 102291 h 119809"/>
                    <a:gd name="connsiteX4" fmla="*/ 2279 w 91234"/>
                    <a:gd name="connsiteY4" fmla="*/ 101339 h 119809"/>
                    <a:gd name="connsiteX5" fmla="*/ 374 w 91234"/>
                    <a:gd name="connsiteY5" fmla="*/ 96576 h 119809"/>
                    <a:gd name="connsiteX6" fmla="*/ 31807 w 91234"/>
                    <a:gd name="connsiteY6" fmla="*/ 2279 h 119809"/>
                    <a:gd name="connsiteX7" fmla="*/ 36569 w 91234"/>
                    <a:gd name="connsiteY7" fmla="*/ 374 h 119809"/>
                    <a:gd name="connsiteX8" fmla="*/ 52761 w 91234"/>
                    <a:gd name="connsiteY8" fmla="*/ 6089 h 119809"/>
                    <a:gd name="connsiteX9" fmla="*/ 88957 w 91234"/>
                    <a:gd name="connsiteY9" fmla="*/ 18471 h 119809"/>
                    <a:gd name="connsiteX10" fmla="*/ 90861 w 91234"/>
                    <a:gd name="connsiteY10" fmla="*/ 23234 h 119809"/>
                    <a:gd name="connsiteX11" fmla="*/ 87051 w 91234"/>
                    <a:gd name="connsiteY11" fmla="*/ 35616 h 119809"/>
                    <a:gd name="connsiteX12" fmla="*/ 82289 w 91234"/>
                    <a:gd name="connsiteY12" fmla="*/ 37521 h 119809"/>
                    <a:gd name="connsiteX13" fmla="*/ 46094 w 91234"/>
                    <a:gd name="connsiteY13" fmla="*/ 25139 h 119809"/>
                    <a:gd name="connsiteX14" fmla="*/ 38474 w 91234"/>
                    <a:gd name="connsiteY14" fmla="*/ 47046 h 119809"/>
                    <a:gd name="connsiteX15" fmla="*/ 70859 w 91234"/>
                    <a:gd name="connsiteY15" fmla="*/ 57524 h 119809"/>
                    <a:gd name="connsiteX16" fmla="*/ 72764 w 91234"/>
                    <a:gd name="connsiteY16" fmla="*/ 62286 h 119809"/>
                    <a:gd name="connsiteX17" fmla="*/ 68954 w 91234"/>
                    <a:gd name="connsiteY17" fmla="*/ 73716 h 119809"/>
                    <a:gd name="connsiteX18" fmla="*/ 64191 w 91234"/>
                    <a:gd name="connsiteY18" fmla="*/ 75621 h 119809"/>
                    <a:gd name="connsiteX19" fmla="*/ 31807 w 91234"/>
                    <a:gd name="connsiteY19" fmla="*/ 65144 h 119809"/>
                    <a:gd name="connsiteX20" fmla="*/ 24186 w 91234"/>
                    <a:gd name="connsiteY20" fmla="*/ 88004 h 119809"/>
                    <a:gd name="connsiteX21" fmla="*/ 60382 w 91234"/>
                    <a:gd name="connsiteY21" fmla="*/ 100386 h 119809"/>
                    <a:gd name="connsiteX22" fmla="*/ 63239 w 91234"/>
                    <a:gd name="connsiteY22" fmla="*/ 105149 h 11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1234" h="119809">
                      <a:moveTo>
                        <a:pt x="63239" y="105149"/>
                      </a:moveTo>
                      <a:lnTo>
                        <a:pt x="59429" y="117531"/>
                      </a:lnTo>
                      <a:cubicBezTo>
                        <a:pt x="58476" y="119436"/>
                        <a:pt x="57524" y="120389"/>
                        <a:pt x="54666" y="119436"/>
                      </a:cubicBezTo>
                      <a:lnTo>
                        <a:pt x="5136" y="102291"/>
                      </a:lnTo>
                      <a:lnTo>
                        <a:pt x="2279" y="101339"/>
                      </a:lnTo>
                      <a:cubicBezTo>
                        <a:pt x="374" y="100386"/>
                        <a:pt x="-579" y="99434"/>
                        <a:pt x="374" y="96576"/>
                      </a:cubicBezTo>
                      <a:lnTo>
                        <a:pt x="31807" y="2279"/>
                      </a:lnTo>
                      <a:cubicBezTo>
                        <a:pt x="32759" y="374"/>
                        <a:pt x="33711" y="-579"/>
                        <a:pt x="36569" y="374"/>
                      </a:cubicBezTo>
                      <a:lnTo>
                        <a:pt x="52761" y="6089"/>
                      </a:lnTo>
                      <a:lnTo>
                        <a:pt x="88957" y="18471"/>
                      </a:lnTo>
                      <a:cubicBezTo>
                        <a:pt x="90861" y="19424"/>
                        <a:pt x="91814" y="20376"/>
                        <a:pt x="90861" y="23234"/>
                      </a:cubicBezTo>
                      <a:lnTo>
                        <a:pt x="87051" y="35616"/>
                      </a:lnTo>
                      <a:cubicBezTo>
                        <a:pt x="86099" y="37521"/>
                        <a:pt x="85146" y="38474"/>
                        <a:pt x="82289" y="37521"/>
                      </a:cubicBezTo>
                      <a:lnTo>
                        <a:pt x="46094" y="25139"/>
                      </a:lnTo>
                      <a:lnTo>
                        <a:pt x="38474" y="47046"/>
                      </a:lnTo>
                      <a:lnTo>
                        <a:pt x="70859" y="57524"/>
                      </a:lnTo>
                      <a:cubicBezTo>
                        <a:pt x="72764" y="58476"/>
                        <a:pt x="73716" y="59429"/>
                        <a:pt x="72764" y="62286"/>
                      </a:cubicBezTo>
                      <a:lnTo>
                        <a:pt x="68954" y="73716"/>
                      </a:lnTo>
                      <a:cubicBezTo>
                        <a:pt x="68001" y="75621"/>
                        <a:pt x="67049" y="76574"/>
                        <a:pt x="64191" y="75621"/>
                      </a:cubicBezTo>
                      <a:lnTo>
                        <a:pt x="31807" y="65144"/>
                      </a:lnTo>
                      <a:lnTo>
                        <a:pt x="24186" y="88004"/>
                      </a:lnTo>
                      <a:lnTo>
                        <a:pt x="60382" y="100386"/>
                      </a:lnTo>
                      <a:cubicBezTo>
                        <a:pt x="62286" y="101339"/>
                        <a:pt x="63239" y="103244"/>
                        <a:pt x="63239" y="105149"/>
                      </a:cubicBezTo>
                      <a:close/>
                    </a:path>
                  </a:pathLst>
                </a:custGeom>
                <a:solidFill>
                  <a:srgbClr val="FFFFFF"/>
                </a:solidFill>
                <a:ln w="9525"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A21AFAB8-1F4D-C31F-3339-F9CFD317F4D2}"/>
                    </a:ext>
                  </a:extLst>
                </p:cNvPr>
                <p:cNvSpPr/>
                <p:nvPr/>
              </p:nvSpPr>
              <p:spPr>
                <a:xfrm>
                  <a:off x="1317457" y="176383"/>
                  <a:ext cx="110772" cy="111081"/>
                </a:xfrm>
                <a:custGeom>
                  <a:avLst/>
                  <a:gdLst>
                    <a:gd name="connsiteX0" fmla="*/ 5565 w 110772"/>
                    <a:gd name="connsiteY0" fmla="*/ 32214 h 111081"/>
                    <a:gd name="connsiteX1" fmla="*/ 79861 w 110772"/>
                    <a:gd name="connsiteY1" fmla="*/ 5544 h 111081"/>
                    <a:gd name="connsiteX2" fmla="*/ 110340 w 110772"/>
                    <a:gd name="connsiteY2" fmla="*/ 59837 h 111081"/>
                    <a:gd name="connsiteX3" fmla="*/ 105578 w 110772"/>
                    <a:gd name="connsiteY3" fmla="*/ 61742 h 111081"/>
                    <a:gd name="connsiteX4" fmla="*/ 92243 w 110772"/>
                    <a:gd name="connsiteY4" fmla="*/ 55074 h 111081"/>
                    <a:gd name="connsiteX5" fmla="*/ 89386 w 110772"/>
                    <a:gd name="connsiteY5" fmla="*/ 50312 h 111081"/>
                    <a:gd name="connsiteX6" fmla="*/ 70336 w 110772"/>
                    <a:gd name="connsiteY6" fmla="*/ 22689 h 111081"/>
                    <a:gd name="connsiteX7" fmla="*/ 23663 w 110772"/>
                    <a:gd name="connsiteY7" fmla="*/ 39834 h 111081"/>
                    <a:gd name="connsiteX8" fmla="*/ 39856 w 110772"/>
                    <a:gd name="connsiteY8" fmla="*/ 86507 h 111081"/>
                    <a:gd name="connsiteX9" fmla="*/ 73193 w 110772"/>
                    <a:gd name="connsiteY9" fmla="*/ 83649 h 111081"/>
                    <a:gd name="connsiteX10" fmla="*/ 77956 w 110772"/>
                    <a:gd name="connsiteY10" fmla="*/ 82697 h 111081"/>
                    <a:gd name="connsiteX11" fmla="*/ 91290 w 110772"/>
                    <a:gd name="connsiteY11" fmla="*/ 89364 h 111081"/>
                    <a:gd name="connsiteX12" fmla="*/ 92243 w 110772"/>
                    <a:gd name="connsiteY12" fmla="*/ 94127 h 111081"/>
                    <a:gd name="connsiteX13" fmla="*/ 31283 w 110772"/>
                    <a:gd name="connsiteY13" fmla="*/ 105557 h 111081"/>
                    <a:gd name="connsiteX14" fmla="*/ 5565 w 110772"/>
                    <a:gd name="connsiteY14" fmla="*/ 32214 h 111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0772" h="111081">
                      <a:moveTo>
                        <a:pt x="5565" y="32214"/>
                      </a:moveTo>
                      <a:cubicBezTo>
                        <a:pt x="18900" y="3639"/>
                        <a:pt x="50333" y="-7791"/>
                        <a:pt x="79861" y="5544"/>
                      </a:cubicBezTo>
                      <a:cubicBezTo>
                        <a:pt x="101768" y="16022"/>
                        <a:pt x="113198" y="37929"/>
                        <a:pt x="110340" y="59837"/>
                      </a:cubicBezTo>
                      <a:cubicBezTo>
                        <a:pt x="110340" y="62694"/>
                        <a:pt x="108436" y="63647"/>
                        <a:pt x="105578" y="61742"/>
                      </a:cubicBezTo>
                      <a:lnTo>
                        <a:pt x="92243" y="55074"/>
                      </a:lnTo>
                      <a:cubicBezTo>
                        <a:pt x="90338" y="54122"/>
                        <a:pt x="89386" y="53169"/>
                        <a:pt x="89386" y="50312"/>
                      </a:cubicBezTo>
                      <a:cubicBezTo>
                        <a:pt x="89386" y="38882"/>
                        <a:pt x="82718" y="28404"/>
                        <a:pt x="70336" y="22689"/>
                      </a:cubicBezTo>
                      <a:cubicBezTo>
                        <a:pt x="51286" y="14117"/>
                        <a:pt x="33188" y="20784"/>
                        <a:pt x="23663" y="39834"/>
                      </a:cubicBezTo>
                      <a:cubicBezTo>
                        <a:pt x="15090" y="57932"/>
                        <a:pt x="20806" y="76982"/>
                        <a:pt x="39856" y="86507"/>
                      </a:cubicBezTo>
                      <a:cubicBezTo>
                        <a:pt x="51286" y="92222"/>
                        <a:pt x="64620" y="91269"/>
                        <a:pt x="73193" y="83649"/>
                      </a:cubicBezTo>
                      <a:cubicBezTo>
                        <a:pt x="75098" y="82697"/>
                        <a:pt x="76051" y="81744"/>
                        <a:pt x="77956" y="82697"/>
                      </a:cubicBezTo>
                      <a:lnTo>
                        <a:pt x="91290" y="89364"/>
                      </a:lnTo>
                      <a:cubicBezTo>
                        <a:pt x="93195" y="90317"/>
                        <a:pt x="94148" y="92222"/>
                        <a:pt x="92243" y="94127"/>
                      </a:cubicBezTo>
                      <a:cubicBezTo>
                        <a:pt x="77003" y="111272"/>
                        <a:pt x="52238" y="116034"/>
                        <a:pt x="31283" y="105557"/>
                      </a:cubicBezTo>
                      <a:cubicBezTo>
                        <a:pt x="3661" y="92222"/>
                        <a:pt x="-7769" y="60789"/>
                        <a:pt x="5565" y="32214"/>
                      </a:cubicBezTo>
                      <a:close/>
                    </a:path>
                  </a:pathLst>
                </a:custGeom>
                <a:solidFill>
                  <a:srgbClr val="FFFFFF"/>
                </a:solidFill>
                <a:ln w="9525"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391D71F9-0E9C-82AE-68F2-37A86A095AE5}"/>
                    </a:ext>
                  </a:extLst>
                </p:cNvPr>
                <p:cNvSpPr/>
                <p:nvPr/>
              </p:nvSpPr>
              <p:spPr>
                <a:xfrm>
                  <a:off x="1421161" y="235299"/>
                  <a:ext cx="111798" cy="111379"/>
                </a:xfrm>
                <a:custGeom>
                  <a:avLst/>
                  <a:gdLst>
                    <a:gd name="connsiteX0" fmla="*/ 9494 w 111798"/>
                    <a:gd name="connsiteY0" fmla="*/ 24733 h 111379"/>
                    <a:gd name="connsiteX1" fmla="*/ 86646 w 111798"/>
                    <a:gd name="connsiteY1" fmla="*/ 9493 h 111379"/>
                    <a:gd name="connsiteX2" fmla="*/ 101886 w 111798"/>
                    <a:gd name="connsiteY2" fmla="*/ 86646 h 111379"/>
                    <a:gd name="connsiteX3" fmla="*/ 24734 w 111798"/>
                    <a:gd name="connsiteY3" fmla="*/ 101886 h 111379"/>
                    <a:gd name="connsiteX4" fmla="*/ 9494 w 111798"/>
                    <a:gd name="connsiteY4" fmla="*/ 24733 h 111379"/>
                    <a:gd name="connsiteX5" fmla="*/ 83789 w 111798"/>
                    <a:gd name="connsiteY5" fmla="*/ 74263 h 111379"/>
                    <a:gd name="connsiteX6" fmla="*/ 74264 w 111798"/>
                    <a:gd name="connsiteY6" fmla="*/ 25686 h 111379"/>
                    <a:gd name="connsiteX7" fmla="*/ 26639 w 111798"/>
                    <a:gd name="connsiteY7" fmla="*/ 36163 h 111379"/>
                    <a:gd name="connsiteX8" fmla="*/ 36164 w 111798"/>
                    <a:gd name="connsiteY8" fmla="*/ 84741 h 111379"/>
                    <a:gd name="connsiteX9" fmla="*/ 83789 w 111798"/>
                    <a:gd name="connsiteY9" fmla="*/ 74263 h 111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798" h="111379">
                      <a:moveTo>
                        <a:pt x="9494" y="24733"/>
                      </a:moveTo>
                      <a:cubicBezTo>
                        <a:pt x="26639" y="-984"/>
                        <a:pt x="60928" y="-7652"/>
                        <a:pt x="86646" y="9493"/>
                      </a:cubicBezTo>
                      <a:cubicBezTo>
                        <a:pt x="112364" y="26638"/>
                        <a:pt x="119984" y="59976"/>
                        <a:pt x="101886" y="86646"/>
                      </a:cubicBezTo>
                      <a:cubicBezTo>
                        <a:pt x="84741" y="112363"/>
                        <a:pt x="50451" y="119031"/>
                        <a:pt x="24734" y="101886"/>
                      </a:cubicBezTo>
                      <a:cubicBezTo>
                        <a:pt x="-984" y="84741"/>
                        <a:pt x="-7652" y="50451"/>
                        <a:pt x="9494" y="24733"/>
                      </a:cubicBezTo>
                      <a:close/>
                      <a:moveTo>
                        <a:pt x="83789" y="74263"/>
                      </a:moveTo>
                      <a:cubicBezTo>
                        <a:pt x="95219" y="57118"/>
                        <a:pt x="90456" y="37116"/>
                        <a:pt x="74264" y="25686"/>
                      </a:cubicBezTo>
                      <a:cubicBezTo>
                        <a:pt x="58071" y="15208"/>
                        <a:pt x="37116" y="19018"/>
                        <a:pt x="26639" y="36163"/>
                      </a:cubicBezTo>
                      <a:cubicBezTo>
                        <a:pt x="15209" y="53308"/>
                        <a:pt x="19971" y="73311"/>
                        <a:pt x="36164" y="84741"/>
                      </a:cubicBezTo>
                      <a:cubicBezTo>
                        <a:pt x="52356" y="95218"/>
                        <a:pt x="73311" y="91408"/>
                        <a:pt x="83789" y="74263"/>
                      </a:cubicBezTo>
                      <a:close/>
                    </a:path>
                  </a:pathLst>
                </a:custGeom>
                <a:solidFill>
                  <a:srgbClr val="FFFFFF"/>
                </a:solidFill>
                <a:ln w="9525"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900A180D-2234-A478-F9B8-2DE2CFB1ECBF}"/>
                    </a:ext>
                  </a:extLst>
                </p:cNvPr>
                <p:cNvSpPr/>
                <p:nvPr/>
              </p:nvSpPr>
              <p:spPr>
                <a:xfrm>
                  <a:off x="1502569" y="292894"/>
                  <a:ext cx="127635" cy="130492"/>
                </a:xfrm>
                <a:custGeom>
                  <a:avLst/>
                  <a:gdLst>
                    <a:gd name="connsiteX0" fmla="*/ 115728 w 127635"/>
                    <a:gd name="connsiteY0" fmla="*/ 40481 h 130492"/>
                    <a:gd name="connsiteX1" fmla="*/ 126206 w 127635"/>
                    <a:gd name="connsiteY1" fmla="*/ 49054 h 130492"/>
                    <a:gd name="connsiteX2" fmla="*/ 126206 w 127635"/>
                    <a:gd name="connsiteY2" fmla="*/ 53816 h 130492"/>
                    <a:gd name="connsiteX3" fmla="*/ 60484 w 127635"/>
                    <a:gd name="connsiteY3" fmla="*/ 129064 h 130492"/>
                    <a:gd name="connsiteX4" fmla="*/ 55721 w 127635"/>
                    <a:gd name="connsiteY4" fmla="*/ 129064 h 130492"/>
                    <a:gd name="connsiteX5" fmla="*/ 48101 w 127635"/>
                    <a:gd name="connsiteY5" fmla="*/ 122396 h 130492"/>
                    <a:gd name="connsiteX6" fmla="*/ 46196 w 127635"/>
                    <a:gd name="connsiteY6" fmla="*/ 117634 h 130492"/>
                    <a:gd name="connsiteX7" fmla="*/ 57626 w 127635"/>
                    <a:gd name="connsiteY7" fmla="*/ 43339 h 130492"/>
                    <a:gd name="connsiteX8" fmla="*/ 16669 w 127635"/>
                    <a:gd name="connsiteY8" fmla="*/ 90011 h 130492"/>
                    <a:gd name="connsiteX9" fmla="*/ 11906 w 127635"/>
                    <a:gd name="connsiteY9" fmla="*/ 90011 h 130492"/>
                    <a:gd name="connsiteX10" fmla="*/ 1428 w 127635"/>
                    <a:gd name="connsiteY10" fmla="*/ 81439 h 130492"/>
                    <a:gd name="connsiteX11" fmla="*/ 1428 w 127635"/>
                    <a:gd name="connsiteY11" fmla="*/ 76676 h 130492"/>
                    <a:gd name="connsiteX12" fmla="*/ 66199 w 127635"/>
                    <a:gd name="connsiteY12" fmla="*/ 1429 h 130492"/>
                    <a:gd name="connsiteX13" fmla="*/ 70961 w 127635"/>
                    <a:gd name="connsiteY13" fmla="*/ 1429 h 130492"/>
                    <a:gd name="connsiteX14" fmla="*/ 78581 w 127635"/>
                    <a:gd name="connsiteY14" fmla="*/ 8096 h 130492"/>
                    <a:gd name="connsiteX15" fmla="*/ 80486 w 127635"/>
                    <a:gd name="connsiteY15" fmla="*/ 12859 h 130492"/>
                    <a:gd name="connsiteX16" fmla="*/ 69056 w 127635"/>
                    <a:gd name="connsiteY16" fmla="*/ 87154 h 130492"/>
                    <a:gd name="connsiteX17" fmla="*/ 110014 w 127635"/>
                    <a:gd name="connsiteY17" fmla="*/ 40481 h 130492"/>
                    <a:gd name="connsiteX18" fmla="*/ 115728 w 127635"/>
                    <a:gd name="connsiteY18" fmla="*/ 40481 h 13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635" h="130492">
                      <a:moveTo>
                        <a:pt x="115728" y="40481"/>
                      </a:moveTo>
                      <a:lnTo>
                        <a:pt x="126206" y="49054"/>
                      </a:lnTo>
                      <a:cubicBezTo>
                        <a:pt x="128111" y="50959"/>
                        <a:pt x="128111" y="52864"/>
                        <a:pt x="126206" y="53816"/>
                      </a:cubicBezTo>
                      <a:lnTo>
                        <a:pt x="60484" y="129064"/>
                      </a:lnTo>
                      <a:cubicBezTo>
                        <a:pt x="58578" y="130969"/>
                        <a:pt x="56674" y="130969"/>
                        <a:pt x="55721" y="129064"/>
                      </a:cubicBezTo>
                      <a:lnTo>
                        <a:pt x="48101" y="122396"/>
                      </a:lnTo>
                      <a:cubicBezTo>
                        <a:pt x="46196" y="121444"/>
                        <a:pt x="46196" y="119539"/>
                        <a:pt x="46196" y="117634"/>
                      </a:cubicBezTo>
                      <a:lnTo>
                        <a:pt x="57626" y="43339"/>
                      </a:lnTo>
                      <a:lnTo>
                        <a:pt x="16669" y="90011"/>
                      </a:lnTo>
                      <a:cubicBezTo>
                        <a:pt x="14764" y="91916"/>
                        <a:pt x="12859" y="91916"/>
                        <a:pt x="11906" y="90011"/>
                      </a:cubicBezTo>
                      <a:lnTo>
                        <a:pt x="1428" y="81439"/>
                      </a:lnTo>
                      <a:cubicBezTo>
                        <a:pt x="-476" y="79534"/>
                        <a:pt x="-476" y="77629"/>
                        <a:pt x="1428" y="76676"/>
                      </a:cubicBezTo>
                      <a:lnTo>
                        <a:pt x="66199" y="1429"/>
                      </a:lnTo>
                      <a:cubicBezTo>
                        <a:pt x="68103" y="-476"/>
                        <a:pt x="70009" y="-476"/>
                        <a:pt x="70961" y="1429"/>
                      </a:cubicBezTo>
                      <a:lnTo>
                        <a:pt x="78581" y="8096"/>
                      </a:lnTo>
                      <a:cubicBezTo>
                        <a:pt x="80486" y="9049"/>
                        <a:pt x="80486" y="10954"/>
                        <a:pt x="80486" y="12859"/>
                      </a:cubicBezTo>
                      <a:lnTo>
                        <a:pt x="69056" y="87154"/>
                      </a:lnTo>
                      <a:lnTo>
                        <a:pt x="110014" y="40481"/>
                      </a:lnTo>
                      <a:cubicBezTo>
                        <a:pt x="111919" y="38576"/>
                        <a:pt x="113824" y="38576"/>
                        <a:pt x="115728" y="40481"/>
                      </a:cubicBezTo>
                      <a:close/>
                    </a:path>
                  </a:pathLst>
                </a:custGeom>
                <a:solidFill>
                  <a:srgbClr val="FFFFFF"/>
                </a:solidFill>
                <a:ln w="9525"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2E5C2634-0FA0-E93A-96DE-D9818AF3221B}"/>
                    </a:ext>
                  </a:extLst>
                </p:cNvPr>
                <p:cNvSpPr/>
                <p:nvPr/>
              </p:nvSpPr>
              <p:spPr>
                <a:xfrm>
                  <a:off x="1591173" y="383019"/>
                  <a:ext cx="110776" cy="111214"/>
                </a:xfrm>
                <a:custGeom>
                  <a:avLst/>
                  <a:gdLst>
                    <a:gd name="connsiteX0" fmla="*/ 18552 w 110776"/>
                    <a:gd name="connsiteY0" fmla="*/ 14173 h 111214"/>
                    <a:gd name="connsiteX1" fmla="*/ 96657 w 110776"/>
                    <a:gd name="connsiteY1" fmla="*/ 18936 h 111214"/>
                    <a:gd name="connsiteX2" fmla="*/ 91895 w 110776"/>
                    <a:gd name="connsiteY2" fmla="*/ 97041 h 111214"/>
                    <a:gd name="connsiteX3" fmla="*/ 13790 w 110776"/>
                    <a:gd name="connsiteY3" fmla="*/ 92278 h 111214"/>
                    <a:gd name="connsiteX4" fmla="*/ 18552 w 110776"/>
                    <a:gd name="connsiteY4" fmla="*/ 14173 h 111214"/>
                    <a:gd name="connsiteX5" fmla="*/ 78559 w 110776"/>
                    <a:gd name="connsiteY5" fmla="*/ 80848 h 111214"/>
                    <a:gd name="connsiteX6" fmla="*/ 81417 w 110776"/>
                    <a:gd name="connsiteY6" fmla="*/ 32271 h 111214"/>
                    <a:gd name="connsiteX7" fmla="*/ 32840 w 110776"/>
                    <a:gd name="connsiteY7" fmla="*/ 29413 h 111214"/>
                    <a:gd name="connsiteX8" fmla="*/ 29982 w 110776"/>
                    <a:gd name="connsiteY8" fmla="*/ 77991 h 111214"/>
                    <a:gd name="connsiteX9" fmla="*/ 78559 w 110776"/>
                    <a:gd name="connsiteY9" fmla="*/ 80848 h 111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776" h="111214">
                      <a:moveTo>
                        <a:pt x="18552" y="14173"/>
                      </a:moveTo>
                      <a:cubicBezTo>
                        <a:pt x="41412" y="-6782"/>
                        <a:pt x="76654" y="-3924"/>
                        <a:pt x="96657" y="18936"/>
                      </a:cubicBezTo>
                      <a:cubicBezTo>
                        <a:pt x="116659" y="41796"/>
                        <a:pt x="115707" y="76086"/>
                        <a:pt x="91895" y="97041"/>
                      </a:cubicBezTo>
                      <a:cubicBezTo>
                        <a:pt x="69034" y="117996"/>
                        <a:pt x="33792" y="115138"/>
                        <a:pt x="13790" y="92278"/>
                      </a:cubicBezTo>
                      <a:cubicBezTo>
                        <a:pt x="-6213" y="69418"/>
                        <a:pt x="-4308" y="34176"/>
                        <a:pt x="18552" y="14173"/>
                      </a:cubicBezTo>
                      <a:close/>
                      <a:moveTo>
                        <a:pt x="78559" y="80848"/>
                      </a:moveTo>
                      <a:cubicBezTo>
                        <a:pt x="93799" y="67513"/>
                        <a:pt x="94752" y="46558"/>
                        <a:pt x="81417" y="32271"/>
                      </a:cubicBezTo>
                      <a:cubicBezTo>
                        <a:pt x="69034" y="17983"/>
                        <a:pt x="48079" y="16078"/>
                        <a:pt x="32840" y="29413"/>
                      </a:cubicBezTo>
                      <a:cubicBezTo>
                        <a:pt x="17599" y="42748"/>
                        <a:pt x="16647" y="63703"/>
                        <a:pt x="29982" y="77991"/>
                      </a:cubicBezTo>
                      <a:cubicBezTo>
                        <a:pt x="42365" y="93231"/>
                        <a:pt x="63320" y="95136"/>
                        <a:pt x="78559" y="80848"/>
                      </a:cubicBezTo>
                      <a:close/>
                    </a:path>
                  </a:pathLst>
                </a:custGeom>
                <a:solidFill>
                  <a:srgbClr val="FFFFFF"/>
                </a:solidFill>
                <a:ln w="9525"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9B48B854-773C-2F3A-DD4E-7449DF66C5F7}"/>
                    </a:ext>
                  </a:extLst>
                </p:cNvPr>
                <p:cNvSpPr/>
                <p:nvPr/>
              </p:nvSpPr>
              <p:spPr>
                <a:xfrm>
                  <a:off x="1651962" y="468957"/>
                  <a:ext cx="143500" cy="141268"/>
                </a:xfrm>
                <a:custGeom>
                  <a:avLst/>
                  <a:gdLst>
                    <a:gd name="connsiteX0" fmla="*/ 141596 w 143500"/>
                    <a:gd name="connsiteY0" fmla="*/ 86351 h 141268"/>
                    <a:gd name="connsiteX1" fmla="*/ 57776 w 143500"/>
                    <a:gd name="connsiteY1" fmla="*/ 140643 h 141268"/>
                    <a:gd name="connsiteX2" fmla="*/ 53013 w 143500"/>
                    <a:gd name="connsiteY2" fmla="*/ 139691 h 141268"/>
                    <a:gd name="connsiteX3" fmla="*/ 45394 w 143500"/>
                    <a:gd name="connsiteY3" fmla="*/ 128261 h 141268"/>
                    <a:gd name="connsiteX4" fmla="*/ 46346 w 143500"/>
                    <a:gd name="connsiteY4" fmla="*/ 123498 h 141268"/>
                    <a:gd name="connsiteX5" fmla="*/ 103496 w 143500"/>
                    <a:gd name="connsiteY5" fmla="*/ 86351 h 141268"/>
                    <a:gd name="connsiteX6" fmla="*/ 48251 w 143500"/>
                    <a:gd name="connsiteY6" fmla="*/ 95876 h 141268"/>
                    <a:gd name="connsiteX7" fmla="*/ 43488 w 143500"/>
                    <a:gd name="connsiteY7" fmla="*/ 93971 h 141268"/>
                    <a:gd name="connsiteX8" fmla="*/ 38726 w 143500"/>
                    <a:gd name="connsiteY8" fmla="*/ 86351 h 141268"/>
                    <a:gd name="connsiteX9" fmla="*/ 38726 w 143500"/>
                    <a:gd name="connsiteY9" fmla="*/ 81588 h 141268"/>
                    <a:gd name="connsiteX10" fmla="*/ 70158 w 143500"/>
                    <a:gd name="connsiteY10" fmla="*/ 34916 h 141268"/>
                    <a:gd name="connsiteX11" fmla="*/ 13008 w 143500"/>
                    <a:gd name="connsiteY11" fmla="*/ 72063 h 141268"/>
                    <a:gd name="connsiteX12" fmla="*/ 8246 w 143500"/>
                    <a:gd name="connsiteY12" fmla="*/ 71111 h 141268"/>
                    <a:gd name="connsiteX13" fmla="*/ 626 w 143500"/>
                    <a:gd name="connsiteY13" fmla="*/ 59681 h 141268"/>
                    <a:gd name="connsiteX14" fmla="*/ 1578 w 143500"/>
                    <a:gd name="connsiteY14" fmla="*/ 54918 h 141268"/>
                    <a:gd name="connsiteX15" fmla="*/ 85398 w 143500"/>
                    <a:gd name="connsiteY15" fmla="*/ 626 h 141268"/>
                    <a:gd name="connsiteX16" fmla="*/ 90161 w 143500"/>
                    <a:gd name="connsiteY16" fmla="*/ 1578 h 141268"/>
                    <a:gd name="connsiteX17" fmla="*/ 97781 w 143500"/>
                    <a:gd name="connsiteY17" fmla="*/ 13008 h 141268"/>
                    <a:gd name="connsiteX18" fmla="*/ 99686 w 143500"/>
                    <a:gd name="connsiteY18" fmla="*/ 15866 h 141268"/>
                    <a:gd name="connsiteX19" fmla="*/ 99686 w 143500"/>
                    <a:gd name="connsiteY19" fmla="*/ 20628 h 141268"/>
                    <a:gd name="connsiteX20" fmla="*/ 62538 w 143500"/>
                    <a:gd name="connsiteY20" fmla="*/ 77778 h 141268"/>
                    <a:gd name="connsiteX21" fmla="*/ 129213 w 143500"/>
                    <a:gd name="connsiteY21" fmla="*/ 66348 h 141268"/>
                    <a:gd name="connsiteX22" fmla="*/ 133976 w 143500"/>
                    <a:gd name="connsiteY22" fmla="*/ 68253 h 141268"/>
                    <a:gd name="connsiteX23" fmla="*/ 139691 w 143500"/>
                    <a:gd name="connsiteY23" fmla="*/ 76826 h 141268"/>
                    <a:gd name="connsiteX24" fmla="*/ 143501 w 143500"/>
                    <a:gd name="connsiteY24" fmla="*/ 82541 h 141268"/>
                    <a:gd name="connsiteX25" fmla="*/ 141596 w 143500"/>
                    <a:gd name="connsiteY25" fmla="*/ 86351 h 141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3500" h="141268">
                      <a:moveTo>
                        <a:pt x="141596" y="86351"/>
                      </a:moveTo>
                      <a:lnTo>
                        <a:pt x="57776" y="140643"/>
                      </a:lnTo>
                      <a:cubicBezTo>
                        <a:pt x="55871" y="141596"/>
                        <a:pt x="53966" y="141596"/>
                        <a:pt x="53013" y="139691"/>
                      </a:cubicBezTo>
                      <a:lnTo>
                        <a:pt x="45394" y="128261"/>
                      </a:lnTo>
                      <a:cubicBezTo>
                        <a:pt x="44441" y="126356"/>
                        <a:pt x="44441" y="124451"/>
                        <a:pt x="46346" y="123498"/>
                      </a:cubicBezTo>
                      <a:lnTo>
                        <a:pt x="103496" y="86351"/>
                      </a:lnTo>
                      <a:lnTo>
                        <a:pt x="48251" y="95876"/>
                      </a:lnTo>
                      <a:cubicBezTo>
                        <a:pt x="46346" y="95876"/>
                        <a:pt x="44441" y="95876"/>
                        <a:pt x="43488" y="93971"/>
                      </a:cubicBezTo>
                      <a:lnTo>
                        <a:pt x="38726" y="86351"/>
                      </a:lnTo>
                      <a:cubicBezTo>
                        <a:pt x="37773" y="84446"/>
                        <a:pt x="37773" y="82541"/>
                        <a:pt x="38726" y="81588"/>
                      </a:cubicBezTo>
                      <a:lnTo>
                        <a:pt x="70158" y="34916"/>
                      </a:lnTo>
                      <a:lnTo>
                        <a:pt x="13008" y="72063"/>
                      </a:lnTo>
                      <a:cubicBezTo>
                        <a:pt x="11103" y="73016"/>
                        <a:pt x="9198" y="73016"/>
                        <a:pt x="8246" y="71111"/>
                      </a:cubicBezTo>
                      <a:lnTo>
                        <a:pt x="626" y="59681"/>
                      </a:lnTo>
                      <a:cubicBezTo>
                        <a:pt x="-327" y="57776"/>
                        <a:pt x="-327" y="55871"/>
                        <a:pt x="1578" y="54918"/>
                      </a:cubicBezTo>
                      <a:lnTo>
                        <a:pt x="85398" y="626"/>
                      </a:lnTo>
                      <a:cubicBezTo>
                        <a:pt x="87303" y="-327"/>
                        <a:pt x="89208" y="-327"/>
                        <a:pt x="90161" y="1578"/>
                      </a:cubicBezTo>
                      <a:lnTo>
                        <a:pt x="97781" y="13008"/>
                      </a:lnTo>
                      <a:lnTo>
                        <a:pt x="99686" y="15866"/>
                      </a:lnTo>
                      <a:cubicBezTo>
                        <a:pt x="100638" y="17771"/>
                        <a:pt x="100638" y="19676"/>
                        <a:pt x="99686" y="20628"/>
                      </a:cubicBezTo>
                      <a:lnTo>
                        <a:pt x="62538" y="77778"/>
                      </a:lnTo>
                      <a:lnTo>
                        <a:pt x="129213" y="66348"/>
                      </a:lnTo>
                      <a:cubicBezTo>
                        <a:pt x="131119" y="66348"/>
                        <a:pt x="133023" y="66348"/>
                        <a:pt x="133976" y="68253"/>
                      </a:cubicBezTo>
                      <a:lnTo>
                        <a:pt x="139691" y="76826"/>
                      </a:lnTo>
                      <a:lnTo>
                        <a:pt x="143501" y="82541"/>
                      </a:lnTo>
                      <a:cubicBezTo>
                        <a:pt x="143501" y="83493"/>
                        <a:pt x="143501" y="85398"/>
                        <a:pt x="141596" y="86351"/>
                      </a:cubicBezTo>
                      <a:close/>
                    </a:path>
                  </a:pathLst>
                </a:custGeom>
                <a:solidFill>
                  <a:srgbClr val="FFFFFF"/>
                </a:solidFill>
                <a:ln w="9525"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1CEE02EF-66D3-AB93-F0E7-2769161BC3C2}"/>
                    </a:ext>
                  </a:extLst>
                </p:cNvPr>
                <p:cNvSpPr/>
                <p:nvPr/>
              </p:nvSpPr>
              <p:spPr>
                <a:xfrm>
                  <a:off x="1713930" y="579503"/>
                  <a:ext cx="103057" cy="65909"/>
                </a:xfrm>
                <a:custGeom>
                  <a:avLst/>
                  <a:gdLst>
                    <a:gd name="connsiteX0" fmla="*/ 95820 w 103057"/>
                    <a:gd name="connsiteY0" fmla="*/ 2475 h 65909"/>
                    <a:gd name="connsiteX1" fmla="*/ 102488 w 103057"/>
                    <a:gd name="connsiteY1" fmla="*/ 14857 h 65909"/>
                    <a:gd name="connsiteX2" fmla="*/ 100582 w 103057"/>
                    <a:gd name="connsiteY2" fmla="*/ 19620 h 65909"/>
                    <a:gd name="connsiteX3" fmla="*/ 12000 w 103057"/>
                    <a:gd name="connsiteY3" fmla="*/ 65340 h 65909"/>
                    <a:gd name="connsiteX4" fmla="*/ 7238 w 103057"/>
                    <a:gd name="connsiteY4" fmla="*/ 63435 h 65909"/>
                    <a:gd name="connsiteX5" fmla="*/ 570 w 103057"/>
                    <a:gd name="connsiteY5" fmla="*/ 51052 h 65909"/>
                    <a:gd name="connsiteX6" fmla="*/ 2475 w 103057"/>
                    <a:gd name="connsiteY6" fmla="*/ 46290 h 65909"/>
                    <a:gd name="connsiteX7" fmla="*/ 91057 w 103057"/>
                    <a:gd name="connsiteY7" fmla="*/ 570 h 65909"/>
                    <a:gd name="connsiteX8" fmla="*/ 95820 w 103057"/>
                    <a:gd name="connsiteY8" fmla="*/ 2475 h 65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057" h="65909">
                      <a:moveTo>
                        <a:pt x="95820" y="2475"/>
                      </a:moveTo>
                      <a:lnTo>
                        <a:pt x="102488" y="14857"/>
                      </a:lnTo>
                      <a:cubicBezTo>
                        <a:pt x="103440" y="16762"/>
                        <a:pt x="103440" y="18667"/>
                        <a:pt x="100582" y="19620"/>
                      </a:cubicBezTo>
                      <a:lnTo>
                        <a:pt x="12000" y="65340"/>
                      </a:lnTo>
                      <a:cubicBezTo>
                        <a:pt x="10095" y="66292"/>
                        <a:pt x="8190" y="66292"/>
                        <a:pt x="7238" y="63435"/>
                      </a:cubicBezTo>
                      <a:lnTo>
                        <a:pt x="570" y="51052"/>
                      </a:lnTo>
                      <a:cubicBezTo>
                        <a:pt x="-383" y="49147"/>
                        <a:pt x="-383" y="47242"/>
                        <a:pt x="2475" y="46290"/>
                      </a:cubicBezTo>
                      <a:lnTo>
                        <a:pt x="91057" y="570"/>
                      </a:lnTo>
                      <a:cubicBezTo>
                        <a:pt x="92963" y="-383"/>
                        <a:pt x="94867" y="-383"/>
                        <a:pt x="95820" y="2475"/>
                      </a:cubicBezTo>
                      <a:close/>
                    </a:path>
                  </a:pathLst>
                </a:custGeom>
                <a:solidFill>
                  <a:srgbClr val="FFFFFF"/>
                </a:solidFill>
                <a:ln w="9525"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FA3D52DF-C585-38A9-5790-D11CBC10C5EE}"/>
                    </a:ext>
                  </a:extLst>
                </p:cNvPr>
                <p:cNvSpPr/>
                <p:nvPr/>
              </p:nvSpPr>
              <p:spPr>
                <a:xfrm>
                  <a:off x="1745517" y="633011"/>
                  <a:ext cx="111033" cy="110119"/>
                </a:xfrm>
                <a:custGeom>
                  <a:avLst/>
                  <a:gdLst>
                    <a:gd name="connsiteX0" fmla="*/ 34705 w 111033"/>
                    <a:gd name="connsiteY0" fmla="*/ 4212 h 110119"/>
                    <a:gd name="connsiteX1" fmla="*/ 107095 w 111033"/>
                    <a:gd name="connsiteY1" fmla="*/ 34692 h 110119"/>
                    <a:gd name="connsiteX2" fmla="*/ 92808 w 111033"/>
                    <a:gd name="connsiteY2" fmla="*/ 95652 h 110119"/>
                    <a:gd name="connsiteX3" fmla="*/ 88045 w 111033"/>
                    <a:gd name="connsiteY3" fmla="*/ 94699 h 110119"/>
                    <a:gd name="connsiteX4" fmla="*/ 82330 w 111033"/>
                    <a:gd name="connsiteY4" fmla="*/ 81364 h 110119"/>
                    <a:gd name="connsiteX5" fmla="*/ 83283 w 111033"/>
                    <a:gd name="connsiteY5" fmla="*/ 76602 h 110119"/>
                    <a:gd name="connsiteX6" fmla="*/ 88045 w 111033"/>
                    <a:gd name="connsiteY6" fmla="*/ 43264 h 110119"/>
                    <a:gd name="connsiteX7" fmla="*/ 42326 w 111033"/>
                    <a:gd name="connsiteY7" fmla="*/ 24214 h 110119"/>
                    <a:gd name="connsiteX8" fmla="*/ 23276 w 111033"/>
                    <a:gd name="connsiteY8" fmla="*/ 68982 h 110119"/>
                    <a:gd name="connsiteX9" fmla="*/ 49945 w 111033"/>
                    <a:gd name="connsiteY9" fmla="*/ 88984 h 110119"/>
                    <a:gd name="connsiteX10" fmla="*/ 53755 w 111033"/>
                    <a:gd name="connsiteY10" fmla="*/ 91842 h 110119"/>
                    <a:gd name="connsiteX11" fmla="*/ 59470 w 111033"/>
                    <a:gd name="connsiteY11" fmla="*/ 105177 h 110119"/>
                    <a:gd name="connsiteX12" fmla="*/ 57565 w 111033"/>
                    <a:gd name="connsiteY12" fmla="*/ 109939 h 110119"/>
                    <a:gd name="connsiteX13" fmla="*/ 5178 w 111033"/>
                    <a:gd name="connsiteY13" fmla="*/ 76602 h 110119"/>
                    <a:gd name="connsiteX14" fmla="*/ 34705 w 111033"/>
                    <a:gd name="connsiteY14" fmla="*/ 4212 h 110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033" h="110119">
                      <a:moveTo>
                        <a:pt x="34705" y="4212"/>
                      </a:moveTo>
                      <a:cubicBezTo>
                        <a:pt x="63280" y="-7218"/>
                        <a:pt x="94713" y="5164"/>
                        <a:pt x="107095" y="34692"/>
                      </a:cubicBezTo>
                      <a:cubicBezTo>
                        <a:pt x="115668" y="56599"/>
                        <a:pt x="109953" y="81364"/>
                        <a:pt x="92808" y="95652"/>
                      </a:cubicBezTo>
                      <a:cubicBezTo>
                        <a:pt x="90903" y="97557"/>
                        <a:pt x="88998" y="96604"/>
                        <a:pt x="88045" y="94699"/>
                      </a:cubicBezTo>
                      <a:lnTo>
                        <a:pt x="82330" y="81364"/>
                      </a:lnTo>
                      <a:cubicBezTo>
                        <a:pt x="81378" y="79459"/>
                        <a:pt x="82330" y="77554"/>
                        <a:pt x="83283" y="76602"/>
                      </a:cubicBezTo>
                      <a:cubicBezTo>
                        <a:pt x="90903" y="68029"/>
                        <a:pt x="92808" y="55647"/>
                        <a:pt x="88045" y="43264"/>
                      </a:cubicBezTo>
                      <a:cubicBezTo>
                        <a:pt x="80426" y="24214"/>
                        <a:pt x="61376" y="16595"/>
                        <a:pt x="42326" y="24214"/>
                      </a:cubicBezTo>
                      <a:cubicBezTo>
                        <a:pt x="23276" y="31834"/>
                        <a:pt x="14703" y="49932"/>
                        <a:pt x="23276" y="68982"/>
                      </a:cubicBezTo>
                      <a:cubicBezTo>
                        <a:pt x="28038" y="81364"/>
                        <a:pt x="38515" y="88984"/>
                        <a:pt x="49945" y="88984"/>
                      </a:cubicBezTo>
                      <a:cubicBezTo>
                        <a:pt x="51851" y="88984"/>
                        <a:pt x="53755" y="89937"/>
                        <a:pt x="53755" y="91842"/>
                      </a:cubicBezTo>
                      <a:lnTo>
                        <a:pt x="59470" y="105177"/>
                      </a:lnTo>
                      <a:cubicBezTo>
                        <a:pt x="60423" y="107082"/>
                        <a:pt x="59470" y="108987"/>
                        <a:pt x="57565" y="109939"/>
                      </a:cubicBezTo>
                      <a:cubicBezTo>
                        <a:pt x="35658" y="111845"/>
                        <a:pt x="13751" y="98509"/>
                        <a:pt x="5178" y="76602"/>
                      </a:cubicBezTo>
                      <a:cubicBezTo>
                        <a:pt x="-8157" y="46122"/>
                        <a:pt x="5178" y="15642"/>
                        <a:pt x="34705" y="4212"/>
                      </a:cubicBezTo>
                      <a:close/>
                    </a:path>
                  </a:pathLst>
                </a:custGeom>
                <a:solidFill>
                  <a:srgbClr val="FFFFFF"/>
                </a:solidFill>
                <a:ln w="9525" cap="flat">
                  <a:noFill/>
                  <a:prstDash val="solid"/>
                  <a:miter/>
                </a:ln>
              </p:spPr>
              <p:txBody>
                <a:bodyPr rtlCol="0" anchor="ctr"/>
                <a:lstStyle/>
                <a:p>
                  <a:endParaRPr lang="en-US"/>
                </a:p>
              </p:txBody>
            </p:sp>
          </p:grpSp>
          <p:grpSp>
            <p:nvGrpSpPr>
              <p:cNvPr id="113" name="Graphic 71">
                <a:extLst>
                  <a:ext uri="{FF2B5EF4-FFF2-40B4-BE49-F238E27FC236}">
                    <a16:creationId xmlns:a16="http://schemas.microsoft.com/office/drawing/2014/main" id="{2B4736D3-DFDD-E14A-3A81-6D26A46854BC}"/>
                  </a:ext>
                </a:extLst>
              </p:cNvPr>
              <p:cNvGrpSpPr/>
              <p:nvPr/>
            </p:nvGrpSpPr>
            <p:grpSpPr>
              <a:xfrm>
                <a:off x="178055" y="1354641"/>
                <a:ext cx="382640" cy="444304"/>
                <a:chOff x="178055" y="1354641"/>
                <a:chExt cx="382640" cy="444304"/>
              </a:xfrm>
              <a:solidFill>
                <a:srgbClr val="FFFFFF"/>
              </a:solidFill>
            </p:grpSpPr>
            <p:sp>
              <p:nvSpPr>
                <p:cNvPr id="142" name="Freeform 141">
                  <a:extLst>
                    <a:ext uri="{FF2B5EF4-FFF2-40B4-BE49-F238E27FC236}">
                      <a16:creationId xmlns:a16="http://schemas.microsoft.com/office/drawing/2014/main" id="{AFC95526-3CE4-DC5F-0B91-AEDD0208FE90}"/>
                    </a:ext>
                  </a:extLst>
                </p:cNvPr>
                <p:cNvSpPr/>
                <p:nvPr/>
              </p:nvSpPr>
              <p:spPr>
                <a:xfrm>
                  <a:off x="178055" y="1354641"/>
                  <a:ext cx="108440" cy="93909"/>
                </a:xfrm>
                <a:custGeom>
                  <a:avLst/>
                  <a:gdLst>
                    <a:gd name="connsiteX0" fmla="*/ 15303 w 108440"/>
                    <a:gd name="connsiteY0" fmla="*/ 22674 h 93909"/>
                    <a:gd name="connsiteX1" fmla="*/ 20065 w 108440"/>
                    <a:gd name="connsiteY1" fmla="*/ 24579 h 93909"/>
                    <a:gd name="connsiteX2" fmla="*/ 26733 w 108440"/>
                    <a:gd name="connsiteY2" fmla="*/ 36962 h 93909"/>
                    <a:gd name="connsiteX3" fmla="*/ 24828 w 108440"/>
                    <a:gd name="connsiteY3" fmla="*/ 41724 h 93909"/>
                    <a:gd name="connsiteX4" fmla="*/ 22923 w 108440"/>
                    <a:gd name="connsiteY4" fmla="*/ 62679 h 93909"/>
                    <a:gd name="connsiteX5" fmla="*/ 40068 w 108440"/>
                    <a:gd name="connsiteY5" fmla="*/ 72204 h 93909"/>
                    <a:gd name="connsiteX6" fmla="*/ 44830 w 108440"/>
                    <a:gd name="connsiteY6" fmla="*/ 49344 h 93909"/>
                    <a:gd name="connsiteX7" fmla="*/ 60071 w 108440"/>
                    <a:gd name="connsiteY7" fmla="*/ 3624 h 93909"/>
                    <a:gd name="connsiteX8" fmla="*/ 103885 w 108440"/>
                    <a:gd name="connsiteY8" fmla="*/ 20769 h 93909"/>
                    <a:gd name="connsiteX9" fmla="*/ 93408 w 108440"/>
                    <a:gd name="connsiteY9" fmla="*/ 66490 h 93909"/>
                    <a:gd name="connsiteX10" fmla="*/ 88646 w 108440"/>
                    <a:gd name="connsiteY10" fmla="*/ 64584 h 93909"/>
                    <a:gd name="connsiteX11" fmla="*/ 81978 w 108440"/>
                    <a:gd name="connsiteY11" fmla="*/ 52202 h 93909"/>
                    <a:gd name="connsiteX12" fmla="*/ 82930 w 108440"/>
                    <a:gd name="connsiteY12" fmla="*/ 47440 h 93909"/>
                    <a:gd name="connsiteX13" fmla="*/ 85788 w 108440"/>
                    <a:gd name="connsiteY13" fmla="*/ 29342 h 93909"/>
                    <a:gd name="connsiteX14" fmla="*/ 70548 w 108440"/>
                    <a:gd name="connsiteY14" fmla="*/ 21722 h 93909"/>
                    <a:gd name="connsiteX15" fmla="*/ 64833 w 108440"/>
                    <a:gd name="connsiteY15" fmla="*/ 43629 h 93909"/>
                    <a:gd name="connsiteX16" fmla="*/ 51498 w 108440"/>
                    <a:gd name="connsiteY16" fmla="*/ 90302 h 93909"/>
                    <a:gd name="connsiteX17" fmla="*/ 6730 w 108440"/>
                    <a:gd name="connsiteY17" fmla="*/ 72204 h 93909"/>
                    <a:gd name="connsiteX18" fmla="*/ 15303 w 108440"/>
                    <a:gd name="connsiteY18" fmla="*/ 22674 h 93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8440" h="93909">
                      <a:moveTo>
                        <a:pt x="15303" y="22674"/>
                      </a:moveTo>
                      <a:cubicBezTo>
                        <a:pt x="17208" y="21722"/>
                        <a:pt x="19113" y="21722"/>
                        <a:pt x="20065" y="24579"/>
                      </a:cubicBezTo>
                      <a:lnTo>
                        <a:pt x="26733" y="36962"/>
                      </a:lnTo>
                      <a:cubicBezTo>
                        <a:pt x="27685" y="38867"/>
                        <a:pt x="26733" y="40772"/>
                        <a:pt x="24828" y="41724"/>
                      </a:cubicBezTo>
                      <a:cubicBezTo>
                        <a:pt x="19113" y="46487"/>
                        <a:pt x="18160" y="53154"/>
                        <a:pt x="22923" y="62679"/>
                      </a:cubicBezTo>
                      <a:cubicBezTo>
                        <a:pt x="27685" y="72204"/>
                        <a:pt x="34353" y="75062"/>
                        <a:pt x="40068" y="72204"/>
                      </a:cubicBezTo>
                      <a:cubicBezTo>
                        <a:pt x="46735" y="68394"/>
                        <a:pt x="45783" y="59822"/>
                        <a:pt x="44830" y="49344"/>
                      </a:cubicBezTo>
                      <a:cubicBezTo>
                        <a:pt x="42925" y="33152"/>
                        <a:pt x="39115" y="14102"/>
                        <a:pt x="60071" y="3624"/>
                      </a:cubicBezTo>
                      <a:cubicBezTo>
                        <a:pt x="78168" y="-5901"/>
                        <a:pt x="95313" y="4577"/>
                        <a:pt x="103885" y="20769"/>
                      </a:cubicBezTo>
                      <a:cubicBezTo>
                        <a:pt x="111505" y="36009"/>
                        <a:pt x="110553" y="56012"/>
                        <a:pt x="93408" y="66490"/>
                      </a:cubicBezTo>
                      <a:cubicBezTo>
                        <a:pt x="91503" y="67442"/>
                        <a:pt x="89598" y="67442"/>
                        <a:pt x="88646" y="64584"/>
                      </a:cubicBezTo>
                      <a:lnTo>
                        <a:pt x="81978" y="52202"/>
                      </a:lnTo>
                      <a:cubicBezTo>
                        <a:pt x="81025" y="50297"/>
                        <a:pt x="81978" y="48392"/>
                        <a:pt x="82930" y="47440"/>
                      </a:cubicBezTo>
                      <a:cubicBezTo>
                        <a:pt x="88646" y="42677"/>
                        <a:pt x="89598" y="36962"/>
                        <a:pt x="85788" y="29342"/>
                      </a:cubicBezTo>
                      <a:cubicBezTo>
                        <a:pt x="81978" y="21722"/>
                        <a:pt x="75310" y="18865"/>
                        <a:pt x="70548" y="21722"/>
                      </a:cubicBezTo>
                      <a:cubicBezTo>
                        <a:pt x="63880" y="25532"/>
                        <a:pt x="63880" y="33152"/>
                        <a:pt x="64833" y="43629"/>
                      </a:cubicBezTo>
                      <a:cubicBezTo>
                        <a:pt x="66738" y="59822"/>
                        <a:pt x="71500" y="80777"/>
                        <a:pt x="51498" y="90302"/>
                      </a:cubicBezTo>
                      <a:cubicBezTo>
                        <a:pt x="33400" y="99827"/>
                        <a:pt x="16255" y="89349"/>
                        <a:pt x="6730" y="72204"/>
                      </a:cubicBezTo>
                      <a:cubicBezTo>
                        <a:pt x="-3747" y="54107"/>
                        <a:pt x="-2795" y="34104"/>
                        <a:pt x="15303" y="22674"/>
                      </a:cubicBezTo>
                      <a:close/>
                    </a:path>
                  </a:pathLst>
                </a:custGeom>
                <a:solidFill>
                  <a:srgbClr val="FFFFFF"/>
                </a:solidFill>
                <a:ln w="9525"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2FE7FB0D-2820-5D82-DAD7-EACD26F66317}"/>
                    </a:ext>
                  </a:extLst>
                </p:cNvPr>
                <p:cNvSpPr/>
                <p:nvPr/>
              </p:nvSpPr>
              <p:spPr>
                <a:xfrm>
                  <a:off x="228632" y="1433544"/>
                  <a:ext cx="111379" cy="111798"/>
                </a:xfrm>
                <a:custGeom>
                  <a:avLst/>
                  <a:gdLst>
                    <a:gd name="connsiteX0" fmla="*/ 24733 w 111379"/>
                    <a:gd name="connsiteY0" fmla="*/ 9493 h 111798"/>
                    <a:gd name="connsiteX1" fmla="*/ 101886 w 111379"/>
                    <a:gd name="connsiteY1" fmla="*/ 24733 h 111798"/>
                    <a:gd name="connsiteX2" fmla="*/ 86646 w 111379"/>
                    <a:gd name="connsiteY2" fmla="*/ 101886 h 111798"/>
                    <a:gd name="connsiteX3" fmla="*/ 9494 w 111379"/>
                    <a:gd name="connsiteY3" fmla="*/ 86646 h 111798"/>
                    <a:gd name="connsiteX4" fmla="*/ 24733 w 111379"/>
                    <a:gd name="connsiteY4" fmla="*/ 9493 h 111798"/>
                    <a:gd name="connsiteX5" fmla="*/ 74263 w 111379"/>
                    <a:gd name="connsiteY5" fmla="*/ 83788 h 111798"/>
                    <a:gd name="connsiteX6" fmla="*/ 83788 w 111379"/>
                    <a:gd name="connsiteY6" fmla="*/ 36163 h 111798"/>
                    <a:gd name="connsiteX7" fmla="*/ 35211 w 111379"/>
                    <a:gd name="connsiteY7" fmla="*/ 26638 h 111798"/>
                    <a:gd name="connsiteX8" fmla="*/ 25686 w 111379"/>
                    <a:gd name="connsiteY8" fmla="*/ 74263 h 111798"/>
                    <a:gd name="connsiteX9" fmla="*/ 74263 w 111379"/>
                    <a:gd name="connsiteY9" fmla="*/ 83788 h 111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379" h="111798">
                      <a:moveTo>
                        <a:pt x="24733" y="9493"/>
                      </a:moveTo>
                      <a:cubicBezTo>
                        <a:pt x="50451" y="-7651"/>
                        <a:pt x="84741" y="-984"/>
                        <a:pt x="101886" y="24733"/>
                      </a:cubicBezTo>
                      <a:cubicBezTo>
                        <a:pt x="119031" y="50451"/>
                        <a:pt x="112363" y="83788"/>
                        <a:pt x="86646" y="101886"/>
                      </a:cubicBezTo>
                      <a:cubicBezTo>
                        <a:pt x="60928" y="119983"/>
                        <a:pt x="26638" y="112363"/>
                        <a:pt x="9494" y="86646"/>
                      </a:cubicBezTo>
                      <a:cubicBezTo>
                        <a:pt x="-7652" y="60928"/>
                        <a:pt x="-984" y="26638"/>
                        <a:pt x="24733" y="9493"/>
                      </a:cubicBezTo>
                      <a:close/>
                      <a:moveTo>
                        <a:pt x="74263" y="83788"/>
                      </a:moveTo>
                      <a:cubicBezTo>
                        <a:pt x="91408" y="72358"/>
                        <a:pt x="95219" y="51403"/>
                        <a:pt x="83788" y="36163"/>
                      </a:cubicBezTo>
                      <a:cubicBezTo>
                        <a:pt x="73311" y="19971"/>
                        <a:pt x="52356" y="15208"/>
                        <a:pt x="35211" y="26638"/>
                      </a:cubicBezTo>
                      <a:cubicBezTo>
                        <a:pt x="18066" y="38068"/>
                        <a:pt x="14256" y="59024"/>
                        <a:pt x="25686" y="74263"/>
                      </a:cubicBezTo>
                      <a:cubicBezTo>
                        <a:pt x="37116" y="91408"/>
                        <a:pt x="58071" y="95218"/>
                        <a:pt x="74263" y="83788"/>
                      </a:cubicBezTo>
                      <a:close/>
                    </a:path>
                  </a:pathLst>
                </a:custGeom>
                <a:solidFill>
                  <a:srgbClr val="FFFFFF"/>
                </a:solidFill>
                <a:ln w="9525"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744E7C6A-F354-3F85-E126-A9AE2312DD3E}"/>
                    </a:ext>
                  </a:extLst>
                </p:cNvPr>
                <p:cNvSpPr/>
                <p:nvPr/>
              </p:nvSpPr>
              <p:spPr>
                <a:xfrm>
                  <a:off x="303099" y="1529172"/>
                  <a:ext cx="111846" cy="111811"/>
                </a:xfrm>
                <a:custGeom>
                  <a:avLst/>
                  <a:gdLst>
                    <a:gd name="connsiteX0" fmla="*/ 19799 w 111846"/>
                    <a:gd name="connsiteY0" fmla="*/ 14831 h 111811"/>
                    <a:gd name="connsiteX1" fmla="*/ 97904 w 111846"/>
                    <a:gd name="connsiteY1" fmla="*/ 19593 h 111811"/>
                    <a:gd name="connsiteX2" fmla="*/ 104571 w 111846"/>
                    <a:gd name="connsiteY2" fmla="*/ 81506 h 111811"/>
                    <a:gd name="connsiteX3" fmla="*/ 99809 w 111846"/>
                    <a:gd name="connsiteY3" fmla="*/ 81506 h 111811"/>
                    <a:gd name="connsiteX4" fmla="*/ 90284 w 111846"/>
                    <a:gd name="connsiteY4" fmla="*/ 70076 h 111811"/>
                    <a:gd name="connsiteX5" fmla="*/ 89331 w 111846"/>
                    <a:gd name="connsiteY5" fmla="*/ 65313 h 111811"/>
                    <a:gd name="connsiteX6" fmla="*/ 82664 w 111846"/>
                    <a:gd name="connsiteY6" fmla="*/ 32928 h 111811"/>
                    <a:gd name="connsiteX7" fmla="*/ 33134 w 111846"/>
                    <a:gd name="connsiteY7" fmla="*/ 30071 h 111811"/>
                    <a:gd name="connsiteX8" fmla="*/ 30277 w 111846"/>
                    <a:gd name="connsiteY8" fmla="*/ 79601 h 111811"/>
                    <a:gd name="connsiteX9" fmla="*/ 61709 w 111846"/>
                    <a:gd name="connsiteY9" fmla="*/ 90078 h 111811"/>
                    <a:gd name="connsiteX10" fmla="*/ 66471 w 111846"/>
                    <a:gd name="connsiteY10" fmla="*/ 91031 h 111811"/>
                    <a:gd name="connsiteX11" fmla="*/ 75996 w 111846"/>
                    <a:gd name="connsiteY11" fmla="*/ 102461 h 111811"/>
                    <a:gd name="connsiteX12" fmla="*/ 75044 w 111846"/>
                    <a:gd name="connsiteY12" fmla="*/ 107223 h 111811"/>
                    <a:gd name="connsiteX13" fmla="*/ 14084 w 111846"/>
                    <a:gd name="connsiteY13" fmla="*/ 93888 h 111811"/>
                    <a:gd name="connsiteX14" fmla="*/ 19799 w 111846"/>
                    <a:gd name="connsiteY14" fmla="*/ 14831 h 111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846" h="111811">
                      <a:moveTo>
                        <a:pt x="19799" y="14831"/>
                      </a:moveTo>
                      <a:cubicBezTo>
                        <a:pt x="42659" y="-6124"/>
                        <a:pt x="76949" y="-5172"/>
                        <a:pt x="97904" y="19593"/>
                      </a:cubicBezTo>
                      <a:cubicBezTo>
                        <a:pt x="114096" y="37691"/>
                        <a:pt x="116002" y="62456"/>
                        <a:pt x="104571" y="81506"/>
                      </a:cubicBezTo>
                      <a:cubicBezTo>
                        <a:pt x="103619" y="83411"/>
                        <a:pt x="100761" y="83411"/>
                        <a:pt x="99809" y="81506"/>
                      </a:cubicBezTo>
                      <a:lnTo>
                        <a:pt x="90284" y="70076"/>
                      </a:lnTo>
                      <a:cubicBezTo>
                        <a:pt x="89331" y="68171"/>
                        <a:pt x="89331" y="67218"/>
                        <a:pt x="89331" y="65313"/>
                      </a:cubicBezTo>
                      <a:cubicBezTo>
                        <a:pt x="94094" y="54836"/>
                        <a:pt x="91236" y="42453"/>
                        <a:pt x="82664" y="32928"/>
                      </a:cubicBezTo>
                      <a:cubicBezTo>
                        <a:pt x="68377" y="17688"/>
                        <a:pt x="48374" y="16736"/>
                        <a:pt x="33134" y="30071"/>
                      </a:cubicBezTo>
                      <a:cubicBezTo>
                        <a:pt x="17894" y="43406"/>
                        <a:pt x="15989" y="63408"/>
                        <a:pt x="30277" y="79601"/>
                      </a:cubicBezTo>
                      <a:cubicBezTo>
                        <a:pt x="38849" y="89126"/>
                        <a:pt x="51231" y="92936"/>
                        <a:pt x="61709" y="90078"/>
                      </a:cubicBezTo>
                      <a:cubicBezTo>
                        <a:pt x="63614" y="89126"/>
                        <a:pt x="65519" y="90078"/>
                        <a:pt x="66471" y="91031"/>
                      </a:cubicBezTo>
                      <a:lnTo>
                        <a:pt x="75996" y="102461"/>
                      </a:lnTo>
                      <a:cubicBezTo>
                        <a:pt x="77902" y="104366"/>
                        <a:pt x="77902" y="106271"/>
                        <a:pt x="75044" y="107223"/>
                      </a:cubicBezTo>
                      <a:cubicBezTo>
                        <a:pt x="55041" y="116748"/>
                        <a:pt x="30277" y="111033"/>
                        <a:pt x="14084" y="93888"/>
                      </a:cubicBezTo>
                      <a:cubicBezTo>
                        <a:pt x="-6871" y="69123"/>
                        <a:pt x="-4014" y="35786"/>
                        <a:pt x="19799" y="14831"/>
                      </a:cubicBezTo>
                      <a:close/>
                    </a:path>
                  </a:pathLst>
                </a:custGeom>
                <a:solidFill>
                  <a:srgbClr val="FFFFFF"/>
                </a:solidFill>
                <a:ln w="9525"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4DC9EEC1-7AD0-4D78-A7F0-928CF79ADC00}"/>
                    </a:ext>
                  </a:extLst>
                </p:cNvPr>
                <p:cNvSpPr/>
                <p:nvPr/>
              </p:nvSpPr>
              <p:spPr>
                <a:xfrm>
                  <a:off x="370046" y="1594961"/>
                  <a:ext cx="85724" cy="89535"/>
                </a:xfrm>
                <a:custGeom>
                  <a:avLst/>
                  <a:gdLst>
                    <a:gd name="connsiteX0" fmla="*/ 73819 w 85724"/>
                    <a:gd name="connsiteY0" fmla="*/ 1429 h 89535"/>
                    <a:gd name="connsiteX1" fmla="*/ 84296 w 85724"/>
                    <a:gd name="connsiteY1" fmla="*/ 10954 h 89535"/>
                    <a:gd name="connsiteX2" fmla="*/ 84296 w 85724"/>
                    <a:gd name="connsiteY2" fmla="*/ 15716 h 89535"/>
                    <a:gd name="connsiteX3" fmla="*/ 16669 w 85724"/>
                    <a:gd name="connsiteY3" fmla="*/ 88106 h 89535"/>
                    <a:gd name="connsiteX4" fmla="*/ 11906 w 85724"/>
                    <a:gd name="connsiteY4" fmla="*/ 88106 h 89535"/>
                    <a:gd name="connsiteX5" fmla="*/ 1429 w 85724"/>
                    <a:gd name="connsiteY5" fmla="*/ 78581 h 89535"/>
                    <a:gd name="connsiteX6" fmla="*/ 1429 w 85724"/>
                    <a:gd name="connsiteY6" fmla="*/ 73819 h 89535"/>
                    <a:gd name="connsiteX7" fmla="*/ 69056 w 85724"/>
                    <a:gd name="connsiteY7" fmla="*/ 1429 h 89535"/>
                    <a:gd name="connsiteX8" fmla="*/ 73819 w 85724"/>
                    <a:gd name="connsiteY8" fmla="*/ 1429 h 89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24" h="89535">
                      <a:moveTo>
                        <a:pt x="73819" y="1429"/>
                      </a:moveTo>
                      <a:lnTo>
                        <a:pt x="84296" y="10954"/>
                      </a:lnTo>
                      <a:cubicBezTo>
                        <a:pt x="86201" y="12859"/>
                        <a:pt x="86201" y="14764"/>
                        <a:pt x="84296" y="15716"/>
                      </a:cubicBezTo>
                      <a:lnTo>
                        <a:pt x="16669" y="88106"/>
                      </a:lnTo>
                      <a:cubicBezTo>
                        <a:pt x="14764" y="90011"/>
                        <a:pt x="12859" y="90011"/>
                        <a:pt x="11906" y="88106"/>
                      </a:cubicBezTo>
                      <a:lnTo>
                        <a:pt x="1429" y="78581"/>
                      </a:lnTo>
                      <a:cubicBezTo>
                        <a:pt x="-476" y="76676"/>
                        <a:pt x="-476" y="74771"/>
                        <a:pt x="1429" y="73819"/>
                      </a:cubicBezTo>
                      <a:lnTo>
                        <a:pt x="69056" y="1429"/>
                      </a:lnTo>
                      <a:cubicBezTo>
                        <a:pt x="70009" y="-476"/>
                        <a:pt x="71913" y="-476"/>
                        <a:pt x="73819" y="1429"/>
                      </a:cubicBezTo>
                      <a:close/>
                    </a:path>
                  </a:pathLst>
                </a:custGeom>
                <a:solidFill>
                  <a:srgbClr val="FFFFFF"/>
                </a:solidFill>
                <a:ln w="9525"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0C037269-EF81-000F-C48E-7A8D89327653}"/>
                    </a:ext>
                  </a:extLst>
                </p:cNvPr>
                <p:cNvSpPr/>
                <p:nvPr/>
              </p:nvSpPr>
              <p:spPr>
                <a:xfrm>
                  <a:off x="395764" y="1637586"/>
                  <a:ext cx="111591" cy="119394"/>
                </a:xfrm>
                <a:custGeom>
                  <a:avLst/>
                  <a:gdLst>
                    <a:gd name="connsiteX0" fmla="*/ 72866 w 111591"/>
                    <a:gd name="connsiteY0" fmla="*/ 118824 h 119394"/>
                    <a:gd name="connsiteX1" fmla="*/ 60483 w 111591"/>
                    <a:gd name="connsiteY1" fmla="*/ 109299 h 119394"/>
                    <a:gd name="connsiteX2" fmla="*/ 59531 w 111591"/>
                    <a:gd name="connsiteY2" fmla="*/ 104537 h 119394"/>
                    <a:gd name="connsiteX3" fmla="*/ 65246 w 111591"/>
                    <a:gd name="connsiteY3" fmla="*/ 88345 h 119394"/>
                    <a:gd name="connsiteX4" fmla="*/ 32861 w 111591"/>
                    <a:gd name="connsiteY4" fmla="*/ 62627 h 119394"/>
                    <a:gd name="connsiteX5" fmla="*/ 18574 w 111591"/>
                    <a:gd name="connsiteY5" fmla="*/ 72152 h 119394"/>
                    <a:gd name="connsiteX6" fmla="*/ 13811 w 111591"/>
                    <a:gd name="connsiteY6" fmla="*/ 72152 h 119394"/>
                    <a:gd name="connsiteX7" fmla="*/ 1429 w 111591"/>
                    <a:gd name="connsiteY7" fmla="*/ 62627 h 119394"/>
                    <a:gd name="connsiteX8" fmla="*/ 1429 w 111591"/>
                    <a:gd name="connsiteY8" fmla="*/ 57864 h 119394"/>
                    <a:gd name="connsiteX9" fmla="*/ 90011 w 111591"/>
                    <a:gd name="connsiteY9" fmla="*/ 714 h 119394"/>
                    <a:gd name="connsiteX10" fmla="*/ 94774 w 111591"/>
                    <a:gd name="connsiteY10" fmla="*/ 714 h 119394"/>
                    <a:gd name="connsiteX11" fmla="*/ 110013 w 111591"/>
                    <a:gd name="connsiteY11" fmla="*/ 13097 h 119394"/>
                    <a:gd name="connsiteX12" fmla="*/ 110966 w 111591"/>
                    <a:gd name="connsiteY12" fmla="*/ 17859 h 119394"/>
                    <a:gd name="connsiteX13" fmla="*/ 75724 w 111591"/>
                    <a:gd name="connsiteY13" fmla="*/ 116920 h 119394"/>
                    <a:gd name="connsiteX14" fmla="*/ 72866 w 111591"/>
                    <a:gd name="connsiteY14" fmla="*/ 118824 h 119394"/>
                    <a:gd name="connsiteX15" fmla="*/ 72866 w 111591"/>
                    <a:gd name="connsiteY15" fmla="*/ 69295 h 119394"/>
                    <a:gd name="connsiteX16" fmla="*/ 89058 w 111591"/>
                    <a:gd name="connsiteY16" fmla="*/ 25479 h 119394"/>
                    <a:gd name="connsiteX17" fmla="*/ 50006 w 111591"/>
                    <a:gd name="connsiteY17" fmla="*/ 51197 h 119394"/>
                    <a:gd name="connsiteX18" fmla="*/ 72866 w 111591"/>
                    <a:gd name="connsiteY18" fmla="*/ 69295 h 11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1591" h="119394">
                      <a:moveTo>
                        <a:pt x="72866" y="118824"/>
                      </a:moveTo>
                      <a:lnTo>
                        <a:pt x="60483" y="109299"/>
                      </a:lnTo>
                      <a:cubicBezTo>
                        <a:pt x="58579" y="108347"/>
                        <a:pt x="58579" y="106442"/>
                        <a:pt x="59531" y="104537"/>
                      </a:cubicBezTo>
                      <a:lnTo>
                        <a:pt x="65246" y="88345"/>
                      </a:lnTo>
                      <a:lnTo>
                        <a:pt x="32861" y="62627"/>
                      </a:lnTo>
                      <a:lnTo>
                        <a:pt x="18574" y="72152"/>
                      </a:lnTo>
                      <a:cubicBezTo>
                        <a:pt x="16669" y="73104"/>
                        <a:pt x="14763" y="73104"/>
                        <a:pt x="13811" y="72152"/>
                      </a:cubicBezTo>
                      <a:lnTo>
                        <a:pt x="1429" y="62627"/>
                      </a:lnTo>
                      <a:cubicBezTo>
                        <a:pt x="-476" y="60722"/>
                        <a:pt x="-476" y="58817"/>
                        <a:pt x="1429" y="57864"/>
                      </a:cubicBezTo>
                      <a:lnTo>
                        <a:pt x="90011" y="714"/>
                      </a:lnTo>
                      <a:cubicBezTo>
                        <a:pt x="91916" y="-238"/>
                        <a:pt x="93821" y="-238"/>
                        <a:pt x="94774" y="714"/>
                      </a:cubicBezTo>
                      <a:lnTo>
                        <a:pt x="110013" y="13097"/>
                      </a:lnTo>
                      <a:cubicBezTo>
                        <a:pt x="111919" y="14049"/>
                        <a:pt x="111919" y="15954"/>
                        <a:pt x="110966" y="17859"/>
                      </a:cubicBezTo>
                      <a:lnTo>
                        <a:pt x="75724" y="116920"/>
                      </a:lnTo>
                      <a:cubicBezTo>
                        <a:pt x="76676" y="119777"/>
                        <a:pt x="74771" y="119777"/>
                        <a:pt x="72866" y="118824"/>
                      </a:cubicBezTo>
                      <a:close/>
                      <a:moveTo>
                        <a:pt x="72866" y="69295"/>
                      </a:moveTo>
                      <a:lnTo>
                        <a:pt x="89058" y="25479"/>
                      </a:lnTo>
                      <a:lnTo>
                        <a:pt x="50006" y="51197"/>
                      </a:lnTo>
                      <a:lnTo>
                        <a:pt x="72866" y="69295"/>
                      </a:lnTo>
                      <a:close/>
                    </a:path>
                  </a:pathLst>
                </a:custGeom>
                <a:solidFill>
                  <a:srgbClr val="FFFFFF"/>
                </a:solidFill>
                <a:ln w="9525"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39721369-CC3B-62B2-341F-78C54F0043B1}"/>
                    </a:ext>
                  </a:extLst>
                </p:cNvPr>
                <p:cNvSpPr/>
                <p:nvPr/>
              </p:nvSpPr>
              <p:spPr>
                <a:xfrm>
                  <a:off x="488959" y="1679584"/>
                  <a:ext cx="71736" cy="119361"/>
                </a:xfrm>
                <a:custGeom>
                  <a:avLst/>
                  <a:gdLst>
                    <a:gd name="connsiteX0" fmla="*/ 57775 w 71736"/>
                    <a:gd name="connsiteY0" fmla="*/ 107306 h 119361"/>
                    <a:gd name="connsiteX1" fmla="*/ 51108 w 71736"/>
                    <a:gd name="connsiteY1" fmla="*/ 117783 h 119361"/>
                    <a:gd name="connsiteX2" fmla="*/ 46346 w 71736"/>
                    <a:gd name="connsiteY2" fmla="*/ 118736 h 119361"/>
                    <a:gd name="connsiteX3" fmla="*/ 7293 w 71736"/>
                    <a:gd name="connsiteY3" fmla="*/ 93971 h 119361"/>
                    <a:gd name="connsiteX4" fmla="*/ 1578 w 71736"/>
                    <a:gd name="connsiteY4" fmla="*/ 90161 h 119361"/>
                    <a:gd name="connsiteX5" fmla="*/ 625 w 71736"/>
                    <a:gd name="connsiteY5" fmla="*/ 85398 h 119361"/>
                    <a:gd name="connsiteX6" fmla="*/ 53966 w 71736"/>
                    <a:gd name="connsiteY6" fmla="*/ 1578 h 119361"/>
                    <a:gd name="connsiteX7" fmla="*/ 58728 w 71736"/>
                    <a:gd name="connsiteY7" fmla="*/ 626 h 119361"/>
                    <a:gd name="connsiteX8" fmla="*/ 70158 w 71736"/>
                    <a:gd name="connsiteY8" fmla="*/ 8246 h 119361"/>
                    <a:gd name="connsiteX9" fmla="*/ 71111 w 71736"/>
                    <a:gd name="connsiteY9" fmla="*/ 13008 h 119361"/>
                    <a:gd name="connsiteX10" fmla="*/ 26343 w 71736"/>
                    <a:gd name="connsiteY10" fmla="*/ 82541 h 119361"/>
                    <a:gd name="connsiteX11" fmla="*/ 56823 w 71736"/>
                    <a:gd name="connsiteY11" fmla="*/ 101591 h 119361"/>
                    <a:gd name="connsiteX12" fmla="*/ 57775 w 71736"/>
                    <a:gd name="connsiteY12" fmla="*/ 107306 h 119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1736" h="119361">
                      <a:moveTo>
                        <a:pt x="57775" y="107306"/>
                      </a:moveTo>
                      <a:lnTo>
                        <a:pt x="51108" y="117783"/>
                      </a:lnTo>
                      <a:cubicBezTo>
                        <a:pt x="50156" y="119688"/>
                        <a:pt x="48250" y="119688"/>
                        <a:pt x="46346" y="118736"/>
                      </a:cubicBezTo>
                      <a:lnTo>
                        <a:pt x="7293" y="93971"/>
                      </a:lnTo>
                      <a:lnTo>
                        <a:pt x="1578" y="90161"/>
                      </a:lnTo>
                      <a:cubicBezTo>
                        <a:pt x="-327" y="89208"/>
                        <a:pt x="-327" y="87303"/>
                        <a:pt x="625" y="85398"/>
                      </a:cubicBezTo>
                      <a:lnTo>
                        <a:pt x="53966" y="1578"/>
                      </a:lnTo>
                      <a:cubicBezTo>
                        <a:pt x="54918" y="-327"/>
                        <a:pt x="56823" y="-327"/>
                        <a:pt x="58728" y="626"/>
                      </a:cubicBezTo>
                      <a:lnTo>
                        <a:pt x="70158" y="8246"/>
                      </a:lnTo>
                      <a:cubicBezTo>
                        <a:pt x="72063" y="9198"/>
                        <a:pt x="72063" y="11103"/>
                        <a:pt x="71111" y="13008"/>
                      </a:cubicBezTo>
                      <a:lnTo>
                        <a:pt x="26343" y="82541"/>
                      </a:lnTo>
                      <a:lnTo>
                        <a:pt x="56823" y="101591"/>
                      </a:lnTo>
                      <a:cubicBezTo>
                        <a:pt x="58728" y="103496"/>
                        <a:pt x="58728" y="105401"/>
                        <a:pt x="57775" y="107306"/>
                      </a:cubicBezTo>
                      <a:close/>
                    </a:path>
                  </a:pathLst>
                </a:custGeom>
                <a:solidFill>
                  <a:srgbClr val="FFFFFF"/>
                </a:solidFill>
                <a:ln w="9525" cap="flat">
                  <a:noFill/>
                  <a:prstDash val="solid"/>
                  <a:miter/>
                </a:ln>
              </p:spPr>
              <p:txBody>
                <a:bodyPr rtlCol="0" anchor="ctr"/>
                <a:lstStyle/>
                <a:p>
                  <a:endParaRPr lang="en-US"/>
                </a:p>
              </p:txBody>
            </p:sp>
          </p:grpSp>
          <p:grpSp>
            <p:nvGrpSpPr>
              <p:cNvPr id="114" name="Graphic 71">
                <a:extLst>
                  <a:ext uri="{FF2B5EF4-FFF2-40B4-BE49-F238E27FC236}">
                    <a16:creationId xmlns:a16="http://schemas.microsoft.com/office/drawing/2014/main" id="{4B29C89B-035A-327F-5150-C6B9C45ADE99}"/>
                  </a:ext>
                </a:extLst>
              </p:cNvPr>
              <p:cNvGrpSpPr/>
              <p:nvPr/>
            </p:nvGrpSpPr>
            <p:grpSpPr>
              <a:xfrm>
                <a:off x="1079183" y="1062737"/>
                <a:ext cx="845120" cy="855597"/>
                <a:chOff x="1079183" y="1062737"/>
                <a:chExt cx="845120" cy="855597"/>
              </a:xfrm>
              <a:solidFill>
                <a:srgbClr val="FFFFFF"/>
              </a:solidFill>
            </p:grpSpPr>
            <p:sp>
              <p:nvSpPr>
                <p:cNvPr id="129" name="Freeform 128">
                  <a:extLst>
                    <a:ext uri="{FF2B5EF4-FFF2-40B4-BE49-F238E27FC236}">
                      <a16:creationId xmlns:a16="http://schemas.microsoft.com/office/drawing/2014/main" id="{091BA8F0-7F86-6933-05EC-CEDDA57D7242}"/>
                    </a:ext>
                  </a:extLst>
                </p:cNvPr>
                <p:cNvSpPr/>
                <p:nvPr/>
              </p:nvSpPr>
              <p:spPr>
                <a:xfrm>
                  <a:off x="1079183" y="1808797"/>
                  <a:ext cx="72389" cy="109537"/>
                </a:xfrm>
                <a:custGeom>
                  <a:avLst/>
                  <a:gdLst>
                    <a:gd name="connsiteX0" fmla="*/ 70485 w 72389"/>
                    <a:gd name="connsiteY0" fmla="*/ 2858 h 109537"/>
                    <a:gd name="connsiteX1" fmla="*/ 72390 w 72389"/>
                    <a:gd name="connsiteY1" fmla="*/ 15240 h 109537"/>
                    <a:gd name="connsiteX2" fmla="*/ 69532 w 72389"/>
                    <a:gd name="connsiteY2" fmla="*/ 19050 h 109537"/>
                    <a:gd name="connsiteX3" fmla="*/ 47625 w 72389"/>
                    <a:gd name="connsiteY3" fmla="*/ 21908 h 109537"/>
                    <a:gd name="connsiteX4" fmla="*/ 59055 w 72389"/>
                    <a:gd name="connsiteY4" fmla="*/ 103822 h 109537"/>
                    <a:gd name="connsiteX5" fmla="*/ 56198 w 72389"/>
                    <a:gd name="connsiteY5" fmla="*/ 107633 h 109537"/>
                    <a:gd name="connsiteX6" fmla="*/ 42863 w 72389"/>
                    <a:gd name="connsiteY6" fmla="*/ 109538 h 109537"/>
                    <a:gd name="connsiteX7" fmla="*/ 39052 w 72389"/>
                    <a:gd name="connsiteY7" fmla="*/ 106680 h 109537"/>
                    <a:gd name="connsiteX8" fmla="*/ 27623 w 72389"/>
                    <a:gd name="connsiteY8" fmla="*/ 24765 h 109537"/>
                    <a:gd name="connsiteX9" fmla="*/ 5715 w 72389"/>
                    <a:gd name="connsiteY9" fmla="*/ 27622 h 109537"/>
                    <a:gd name="connsiteX10" fmla="*/ 1905 w 72389"/>
                    <a:gd name="connsiteY10" fmla="*/ 24765 h 109537"/>
                    <a:gd name="connsiteX11" fmla="*/ 0 w 72389"/>
                    <a:gd name="connsiteY11" fmla="*/ 12383 h 109537"/>
                    <a:gd name="connsiteX12" fmla="*/ 2857 w 72389"/>
                    <a:gd name="connsiteY12" fmla="*/ 8572 h 109537"/>
                    <a:gd name="connsiteX13" fmla="*/ 45720 w 72389"/>
                    <a:gd name="connsiteY13" fmla="*/ 2858 h 109537"/>
                    <a:gd name="connsiteX14" fmla="*/ 67627 w 72389"/>
                    <a:gd name="connsiteY14" fmla="*/ 0 h 109537"/>
                    <a:gd name="connsiteX15" fmla="*/ 70485 w 72389"/>
                    <a:gd name="connsiteY15" fmla="*/ 2858 h 109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2389" h="109537">
                      <a:moveTo>
                        <a:pt x="70485" y="2858"/>
                      </a:moveTo>
                      <a:lnTo>
                        <a:pt x="72390" y="15240"/>
                      </a:lnTo>
                      <a:cubicBezTo>
                        <a:pt x="72390" y="17145"/>
                        <a:pt x="71438" y="19050"/>
                        <a:pt x="69532" y="19050"/>
                      </a:cubicBezTo>
                      <a:lnTo>
                        <a:pt x="47625" y="21908"/>
                      </a:lnTo>
                      <a:lnTo>
                        <a:pt x="59055" y="103822"/>
                      </a:lnTo>
                      <a:cubicBezTo>
                        <a:pt x="59055" y="105728"/>
                        <a:pt x="58102" y="107633"/>
                        <a:pt x="56198" y="107633"/>
                      </a:cubicBezTo>
                      <a:lnTo>
                        <a:pt x="42863" y="109538"/>
                      </a:lnTo>
                      <a:cubicBezTo>
                        <a:pt x="40957" y="109538"/>
                        <a:pt x="39052" y="108585"/>
                        <a:pt x="39052" y="106680"/>
                      </a:cubicBezTo>
                      <a:lnTo>
                        <a:pt x="27623" y="24765"/>
                      </a:lnTo>
                      <a:lnTo>
                        <a:pt x="5715" y="27622"/>
                      </a:lnTo>
                      <a:cubicBezTo>
                        <a:pt x="3810" y="27622"/>
                        <a:pt x="1905" y="26670"/>
                        <a:pt x="1905" y="24765"/>
                      </a:cubicBezTo>
                      <a:lnTo>
                        <a:pt x="0" y="12383"/>
                      </a:lnTo>
                      <a:cubicBezTo>
                        <a:pt x="0" y="10478"/>
                        <a:pt x="952" y="8572"/>
                        <a:pt x="2857" y="8572"/>
                      </a:cubicBezTo>
                      <a:lnTo>
                        <a:pt x="45720" y="2858"/>
                      </a:lnTo>
                      <a:lnTo>
                        <a:pt x="67627" y="0"/>
                      </a:lnTo>
                      <a:cubicBezTo>
                        <a:pt x="68580" y="0"/>
                        <a:pt x="70485" y="953"/>
                        <a:pt x="70485" y="2858"/>
                      </a:cubicBezTo>
                      <a:close/>
                    </a:path>
                  </a:pathLst>
                </a:custGeom>
                <a:solidFill>
                  <a:srgbClr val="FFFFFF"/>
                </a:solidFill>
                <a:ln w="9525"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8C0013C-6DAA-5971-83CD-5C4A32126E95}"/>
                    </a:ext>
                  </a:extLst>
                </p:cNvPr>
                <p:cNvSpPr/>
                <p:nvPr/>
              </p:nvSpPr>
              <p:spPr>
                <a:xfrm>
                  <a:off x="1157883" y="1792248"/>
                  <a:ext cx="84534" cy="117871"/>
                </a:xfrm>
                <a:custGeom>
                  <a:avLst/>
                  <a:gdLst>
                    <a:gd name="connsiteX0" fmla="*/ 81320 w 84534"/>
                    <a:gd name="connsiteY0" fmla="*/ 87987 h 117871"/>
                    <a:gd name="connsiteX1" fmla="*/ 84177 w 84534"/>
                    <a:gd name="connsiteY1" fmla="*/ 100370 h 117871"/>
                    <a:gd name="connsiteX2" fmla="*/ 81320 w 84534"/>
                    <a:gd name="connsiteY2" fmla="*/ 105132 h 117871"/>
                    <a:gd name="connsiteX3" fmla="*/ 29885 w 84534"/>
                    <a:gd name="connsiteY3" fmla="*/ 116562 h 117871"/>
                    <a:gd name="connsiteX4" fmla="*/ 27027 w 84534"/>
                    <a:gd name="connsiteY4" fmla="*/ 117515 h 117871"/>
                    <a:gd name="connsiteX5" fmla="*/ 22264 w 84534"/>
                    <a:gd name="connsiteY5" fmla="*/ 114657 h 117871"/>
                    <a:gd name="connsiteX6" fmla="*/ 357 w 84534"/>
                    <a:gd name="connsiteY6" fmla="*/ 17502 h 117871"/>
                    <a:gd name="connsiteX7" fmla="*/ 3214 w 84534"/>
                    <a:gd name="connsiteY7" fmla="*/ 12740 h 117871"/>
                    <a:gd name="connsiteX8" fmla="*/ 20360 w 84534"/>
                    <a:gd name="connsiteY8" fmla="*/ 8930 h 117871"/>
                    <a:gd name="connsiteX9" fmla="*/ 57507 w 84534"/>
                    <a:gd name="connsiteY9" fmla="*/ 357 h 117871"/>
                    <a:gd name="connsiteX10" fmla="*/ 62270 w 84534"/>
                    <a:gd name="connsiteY10" fmla="*/ 3215 h 117871"/>
                    <a:gd name="connsiteX11" fmla="*/ 65127 w 84534"/>
                    <a:gd name="connsiteY11" fmla="*/ 15597 h 117871"/>
                    <a:gd name="connsiteX12" fmla="*/ 62270 w 84534"/>
                    <a:gd name="connsiteY12" fmla="*/ 20359 h 117871"/>
                    <a:gd name="connsiteX13" fmla="*/ 25122 w 84534"/>
                    <a:gd name="connsiteY13" fmla="*/ 28932 h 117871"/>
                    <a:gd name="connsiteX14" fmla="*/ 29885 w 84534"/>
                    <a:gd name="connsiteY14" fmla="*/ 50840 h 117871"/>
                    <a:gd name="connsiteX15" fmla="*/ 63222 w 84534"/>
                    <a:gd name="connsiteY15" fmla="*/ 43220 h 117871"/>
                    <a:gd name="connsiteX16" fmla="*/ 67985 w 84534"/>
                    <a:gd name="connsiteY16" fmla="*/ 46077 h 117871"/>
                    <a:gd name="connsiteX17" fmla="*/ 70842 w 84534"/>
                    <a:gd name="connsiteY17" fmla="*/ 58459 h 117871"/>
                    <a:gd name="connsiteX18" fmla="*/ 67985 w 84534"/>
                    <a:gd name="connsiteY18" fmla="*/ 63222 h 117871"/>
                    <a:gd name="connsiteX19" fmla="*/ 34647 w 84534"/>
                    <a:gd name="connsiteY19" fmla="*/ 70842 h 117871"/>
                    <a:gd name="connsiteX20" fmla="*/ 40362 w 84534"/>
                    <a:gd name="connsiteY20" fmla="*/ 94655 h 117871"/>
                    <a:gd name="connsiteX21" fmla="*/ 78462 w 84534"/>
                    <a:gd name="connsiteY21" fmla="*/ 86082 h 117871"/>
                    <a:gd name="connsiteX22" fmla="*/ 81320 w 84534"/>
                    <a:gd name="connsiteY22" fmla="*/ 87987 h 117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4534" h="117871">
                      <a:moveTo>
                        <a:pt x="81320" y="87987"/>
                      </a:moveTo>
                      <a:lnTo>
                        <a:pt x="84177" y="100370"/>
                      </a:lnTo>
                      <a:cubicBezTo>
                        <a:pt x="85130" y="102275"/>
                        <a:pt x="84177" y="104180"/>
                        <a:pt x="81320" y="105132"/>
                      </a:cubicBezTo>
                      <a:lnTo>
                        <a:pt x="29885" y="116562"/>
                      </a:lnTo>
                      <a:lnTo>
                        <a:pt x="27027" y="117515"/>
                      </a:lnTo>
                      <a:cubicBezTo>
                        <a:pt x="25122" y="118467"/>
                        <a:pt x="23217" y="117515"/>
                        <a:pt x="22264" y="114657"/>
                      </a:cubicBezTo>
                      <a:lnTo>
                        <a:pt x="357" y="17502"/>
                      </a:lnTo>
                      <a:cubicBezTo>
                        <a:pt x="-595" y="15597"/>
                        <a:pt x="357" y="13692"/>
                        <a:pt x="3214" y="12740"/>
                      </a:cubicBezTo>
                      <a:lnTo>
                        <a:pt x="20360" y="8930"/>
                      </a:lnTo>
                      <a:lnTo>
                        <a:pt x="57507" y="357"/>
                      </a:lnTo>
                      <a:cubicBezTo>
                        <a:pt x="59412" y="-595"/>
                        <a:pt x="61317" y="357"/>
                        <a:pt x="62270" y="3215"/>
                      </a:cubicBezTo>
                      <a:lnTo>
                        <a:pt x="65127" y="15597"/>
                      </a:lnTo>
                      <a:cubicBezTo>
                        <a:pt x="66080" y="17502"/>
                        <a:pt x="65127" y="19407"/>
                        <a:pt x="62270" y="20359"/>
                      </a:cubicBezTo>
                      <a:lnTo>
                        <a:pt x="25122" y="28932"/>
                      </a:lnTo>
                      <a:lnTo>
                        <a:pt x="29885" y="50840"/>
                      </a:lnTo>
                      <a:lnTo>
                        <a:pt x="63222" y="43220"/>
                      </a:lnTo>
                      <a:cubicBezTo>
                        <a:pt x="65127" y="42267"/>
                        <a:pt x="67032" y="43220"/>
                        <a:pt x="67985" y="46077"/>
                      </a:cubicBezTo>
                      <a:lnTo>
                        <a:pt x="70842" y="58459"/>
                      </a:lnTo>
                      <a:cubicBezTo>
                        <a:pt x="71795" y="60365"/>
                        <a:pt x="70842" y="62270"/>
                        <a:pt x="67985" y="63222"/>
                      </a:cubicBezTo>
                      <a:lnTo>
                        <a:pt x="34647" y="70842"/>
                      </a:lnTo>
                      <a:lnTo>
                        <a:pt x="40362" y="94655"/>
                      </a:lnTo>
                      <a:lnTo>
                        <a:pt x="78462" y="86082"/>
                      </a:lnTo>
                      <a:cubicBezTo>
                        <a:pt x="79414" y="85130"/>
                        <a:pt x="80367" y="86082"/>
                        <a:pt x="81320" y="87987"/>
                      </a:cubicBezTo>
                      <a:close/>
                    </a:path>
                  </a:pathLst>
                </a:custGeom>
                <a:solidFill>
                  <a:srgbClr val="FFFFFF"/>
                </a:solidFill>
                <a:ln w="9525"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4CC7DA99-7D08-A201-9172-346E57E57512}"/>
                    </a:ext>
                  </a:extLst>
                </p:cNvPr>
                <p:cNvSpPr/>
                <p:nvPr/>
              </p:nvSpPr>
              <p:spPr>
                <a:xfrm>
                  <a:off x="1238649" y="1769498"/>
                  <a:ext cx="110135" cy="111211"/>
                </a:xfrm>
                <a:custGeom>
                  <a:avLst/>
                  <a:gdLst>
                    <a:gd name="connsiteX0" fmla="*/ 3410 w 110135"/>
                    <a:gd name="connsiteY0" fmla="*/ 73590 h 111211"/>
                    <a:gd name="connsiteX1" fmla="*/ 37701 w 110135"/>
                    <a:gd name="connsiteY1" fmla="*/ 3105 h 111211"/>
                    <a:gd name="connsiteX2" fmla="*/ 97708 w 110135"/>
                    <a:gd name="connsiteY2" fmla="*/ 20249 h 111211"/>
                    <a:gd name="connsiteX3" fmla="*/ 95803 w 110135"/>
                    <a:gd name="connsiteY3" fmla="*/ 25012 h 111211"/>
                    <a:gd name="connsiteX4" fmla="*/ 81516 w 110135"/>
                    <a:gd name="connsiteY4" fmla="*/ 29774 h 111211"/>
                    <a:gd name="connsiteX5" fmla="*/ 76753 w 110135"/>
                    <a:gd name="connsiteY5" fmla="*/ 28822 h 111211"/>
                    <a:gd name="connsiteX6" fmla="*/ 44368 w 110135"/>
                    <a:gd name="connsiteY6" fmla="*/ 22155 h 111211"/>
                    <a:gd name="connsiteX7" fmla="*/ 23413 w 110135"/>
                    <a:gd name="connsiteY7" fmla="*/ 66922 h 111211"/>
                    <a:gd name="connsiteX8" fmla="*/ 67228 w 110135"/>
                    <a:gd name="connsiteY8" fmla="*/ 88830 h 111211"/>
                    <a:gd name="connsiteX9" fmla="*/ 89135 w 110135"/>
                    <a:gd name="connsiteY9" fmla="*/ 63112 h 111211"/>
                    <a:gd name="connsiteX10" fmla="*/ 91993 w 110135"/>
                    <a:gd name="connsiteY10" fmla="*/ 59302 h 111211"/>
                    <a:gd name="connsiteX11" fmla="*/ 106281 w 110135"/>
                    <a:gd name="connsiteY11" fmla="*/ 54540 h 111211"/>
                    <a:gd name="connsiteX12" fmla="*/ 110091 w 110135"/>
                    <a:gd name="connsiteY12" fmla="*/ 57397 h 111211"/>
                    <a:gd name="connsiteX13" fmla="*/ 73896 w 110135"/>
                    <a:gd name="connsiteY13" fmla="*/ 108832 h 111211"/>
                    <a:gd name="connsiteX14" fmla="*/ 3410 w 110135"/>
                    <a:gd name="connsiteY14" fmla="*/ 73590 h 111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0135" h="111211">
                      <a:moveTo>
                        <a:pt x="3410" y="73590"/>
                      </a:moveTo>
                      <a:cubicBezTo>
                        <a:pt x="-7067" y="44062"/>
                        <a:pt x="7221" y="13582"/>
                        <a:pt x="37701" y="3105"/>
                      </a:cubicBezTo>
                      <a:cubicBezTo>
                        <a:pt x="60560" y="-4516"/>
                        <a:pt x="84373" y="2152"/>
                        <a:pt x="97708" y="20249"/>
                      </a:cubicBezTo>
                      <a:cubicBezTo>
                        <a:pt x="98660" y="22155"/>
                        <a:pt x="98660" y="24059"/>
                        <a:pt x="95803" y="25012"/>
                      </a:cubicBezTo>
                      <a:lnTo>
                        <a:pt x="81516" y="29774"/>
                      </a:lnTo>
                      <a:cubicBezTo>
                        <a:pt x="79610" y="30727"/>
                        <a:pt x="77706" y="29774"/>
                        <a:pt x="76753" y="28822"/>
                      </a:cubicBezTo>
                      <a:cubicBezTo>
                        <a:pt x="69133" y="20249"/>
                        <a:pt x="55798" y="18345"/>
                        <a:pt x="44368" y="22155"/>
                      </a:cubicBezTo>
                      <a:cubicBezTo>
                        <a:pt x="24366" y="28822"/>
                        <a:pt x="16746" y="46920"/>
                        <a:pt x="23413" y="66922"/>
                      </a:cubicBezTo>
                      <a:cubicBezTo>
                        <a:pt x="30081" y="86924"/>
                        <a:pt x="48178" y="95497"/>
                        <a:pt x="67228" y="88830"/>
                      </a:cubicBezTo>
                      <a:cubicBezTo>
                        <a:pt x="79610" y="85020"/>
                        <a:pt x="87231" y="74542"/>
                        <a:pt x="89135" y="63112"/>
                      </a:cubicBezTo>
                      <a:cubicBezTo>
                        <a:pt x="89135" y="61207"/>
                        <a:pt x="90088" y="59302"/>
                        <a:pt x="91993" y="59302"/>
                      </a:cubicBezTo>
                      <a:lnTo>
                        <a:pt x="106281" y="54540"/>
                      </a:lnTo>
                      <a:cubicBezTo>
                        <a:pt x="108185" y="53587"/>
                        <a:pt x="110091" y="54540"/>
                        <a:pt x="110091" y="57397"/>
                      </a:cubicBezTo>
                      <a:cubicBezTo>
                        <a:pt x="111043" y="79305"/>
                        <a:pt x="96756" y="100259"/>
                        <a:pt x="73896" y="108832"/>
                      </a:cubicBezTo>
                      <a:cubicBezTo>
                        <a:pt x="43416" y="117405"/>
                        <a:pt x="12935" y="102165"/>
                        <a:pt x="3410" y="73590"/>
                      </a:cubicBezTo>
                      <a:close/>
                    </a:path>
                  </a:pathLst>
                </a:custGeom>
                <a:solidFill>
                  <a:srgbClr val="FFFFFF"/>
                </a:solidFill>
                <a:ln w="9525"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9461E7CE-B79F-E9F6-447D-3045FBC7E4FD}"/>
                    </a:ext>
                  </a:extLst>
                </p:cNvPr>
                <p:cNvSpPr/>
                <p:nvPr/>
              </p:nvSpPr>
              <p:spPr>
                <a:xfrm>
                  <a:off x="1333126" y="1719263"/>
                  <a:ext cx="114094" cy="127056"/>
                </a:xfrm>
                <a:custGeom>
                  <a:avLst/>
                  <a:gdLst>
                    <a:gd name="connsiteX0" fmla="*/ 69906 w 114094"/>
                    <a:gd name="connsiteY0" fmla="*/ 2857 h 127056"/>
                    <a:gd name="connsiteX1" fmla="*/ 113721 w 114094"/>
                    <a:gd name="connsiteY1" fmla="*/ 92393 h 127056"/>
                    <a:gd name="connsiteX2" fmla="*/ 111816 w 114094"/>
                    <a:gd name="connsiteY2" fmla="*/ 97155 h 127056"/>
                    <a:gd name="connsiteX3" fmla="*/ 99433 w 114094"/>
                    <a:gd name="connsiteY3" fmla="*/ 102870 h 127056"/>
                    <a:gd name="connsiteX4" fmla="*/ 94671 w 114094"/>
                    <a:gd name="connsiteY4" fmla="*/ 100965 h 127056"/>
                    <a:gd name="connsiteX5" fmla="*/ 76574 w 114094"/>
                    <a:gd name="connsiteY5" fmla="*/ 63818 h 127056"/>
                    <a:gd name="connsiteX6" fmla="*/ 45141 w 114094"/>
                    <a:gd name="connsiteY6" fmla="*/ 79057 h 127056"/>
                    <a:gd name="connsiteX7" fmla="*/ 63239 w 114094"/>
                    <a:gd name="connsiteY7" fmla="*/ 116205 h 127056"/>
                    <a:gd name="connsiteX8" fmla="*/ 61333 w 114094"/>
                    <a:gd name="connsiteY8" fmla="*/ 120968 h 127056"/>
                    <a:gd name="connsiteX9" fmla="*/ 48951 w 114094"/>
                    <a:gd name="connsiteY9" fmla="*/ 126682 h 127056"/>
                    <a:gd name="connsiteX10" fmla="*/ 44189 w 114094"/>
                    <a:gd name="connsiteY10" fmla="*/ 124778 h 127056"/>
                    <a:gd name="connsiteX11" fmla="*/ 374 w 114094"/>
                    <a:gd name="connsiteY11" fmla="*/ 35243 h 127056"/>
                    <a:gd name="connsiteX12" fmla="*/ 2279 w 114094"/>
                    <a:gd name="connsiteY12" fmla="*/ 30480 h 127056"/>
                    <a:gd name="connsiteX13" fmla="*/ 14661 w 114094"/>
                    <a:gd name="connsiteY13" fmla="*/ 24765 h 127056"/>
                    <a:gd name="connsiteX14" fmla="*/ 19424 w 114094"/>
                    <a:gd name="connsiteY14" fmla="*/ 26670 h 127056"/>
                    <a:gd name="connsiteX15" fmla="*/ 36569 w 114094"/>
                    <a:gd name="connsiteY15" fmla="*/ 60960 h 127056"/>
                    <a:gd name="connsiteX16" fmla="*/ 68001 w 114094"/>
                    <a:gd name="connsiteY16" fmla="*/ 44768 h 127056"/>
                    <a:gd name="connsiteX17" fmla="*/ 50856 w 114094"/>
                    <a:gd name="connsiteY17" fmla="*/ 10478 h 127056"/>
                    <a:gd name="connsiteX18" fmla="*/ 52761 w 114094"/>
                    <a:gd name="connsiteY18" fmla="*/ 5715 h 127056"/>
                    <a:gd name="connsiteX19" fmla="*/ 65144 w 114094"/>
                    <a:gd name="connsiteY19" fmla="*/ 0 h 127056"/>
                    <a:gd name="connsiteX20" fmla="*/ 69906 w 114094"/>
                    <a:gd name="connsiteY20" fmla="*/ 2857 h 127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14094" h="127056">
                      <a:moveTo>
                        <a:pt x="69906" y="2857"/>
                      </a:moveTo>
                      <a:lnTo>
                        <a:pt x="113721" y="92393"/>
                      </a:lnTo>
                      <a:cubicBezTo>
                        <a:pt x="114674" y="94297"/>
                        <a:pt x="113721" y="96203"/>
                        <a:pt x="111816" y="97155"/>
                      </a:cubicBezTo>
                      <a:lnTo>
                        <a:pt x="99433" y="102870"/>
                      </a:lnTo>
                      <a:cubicBezTo>
                        <a:pt x="97529" y="103822"/>
                        <a:pt x="95624" y="102870"/>
                        <a:pt x="94671" y="100965"/>
                      </a:cubicBezTo>
                      <a:lnTo>
                        <a:pt x="76574" y="63818"/>
                      </a:lnTo>
                      <a:lnTo>
                        <a:pt x="45141" y="79057"/>
                      </a:lnTo>
                      <a:lnTo>
                        <a:pt x="63239" y="116205"/>
                      </a:lnTo>
                      <a:cubicBezTo>
                        <a:pt x="64191" y="118110"/>
                        <a:pt x="63239" y="120015"/>
                        <a:pt x="61333" y="120968"/>
                      </a:cubicBezTo>
                      <a:lnTo>
                        <a:pt x="48951" y="126682"/>
                      </a:lnTo>
                      <a:cubicBezTo>
                        <a:pt x="47046" y="127635"/>
                        <a:pt x="45141" y="126682"/>
                        <a:pt x="44189" y="124778"/>
                      </a:cubicBezTo>
                      <a:lnTo>
                        <a:pt x="374" y="35243"/>
                      </a:lnTo>
                      <a:cubicBezTo>
                        <a:pt x="-579" y="33338"/>
                        <a:pt x="374" y="31432"/>
                        <a:pt x="2279" y="30480"/>
                      </a:cubicBezTo>
                      <a:lnTo>
                        <a:pt x="14661" y="24765"/>
                      </a:lnTo>
                      <a:cubicBezTo>
                        <a:pt x="16566" y="23813"/>
                        <a:pt x="18471" y="24765"/>
                        <a:pt x="19424" y="26670"/>
                      </a:cubicBezTo>
                      <a:lnTo>
                        <a:pt x="36569" y="60960"/>
                      </a:lnTo>
                      <a:lnTo>
                        <a:pt x="68001" y="44768"/>
                      </a:lnTo>
                      <a:lnTo>
                        <a:pt x="50856" y="10478"/>
                      </a:lnTo>
                      <a:cubicBezTo>
                        <a:pt x="49904" y="8572"/>
                        <a:pt x="50856" y="6668"/>
                        <a:pt x="52761" y="5715"/>
                      </a:cubicBezTo>
                      <a:lnTo>
                        <a:pt x="65144" y="0"/>
                      </a:lnTo>
                      <a:cubicBezTo>
                        <a:pt x="67049" y="0"/>
                        <a:pt x="68954" y="953"/>
                        <a:pt x="69906" y="2857"/>
                      </a:cubicBezTo>
                      <a:close/>
                    </a:path>
                  </a:pathLst>
                </a:custGeom>
                <a:solidFill>
                  <a:srgbClr val="FFFFFF"/>
                </a:solidFill>
                <a:ln w="9525"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0D7C5809-F504-E1E3-4ADB-D17E5E2939B9}"/>
                    </a:ext>
                  </a:extLst>
                </p:cNvPr>
                <p:cNvSpPr/>
                <p:nvPr/>
              </p:nvSpPr>
              <p:spPr>
                <a:xfrm>
                  <a:off x="1416694" y="1670059"/>
                  <a:ext cx="120313" cy="128886"/>
                </a:xfrm>
                <a:custGeom>
                  <a:avLst/>
                  <a:gdLst>
                    <a:gd name="connsiteX0" fmla="*/ 49203 w 120313"/>
                    <a:gd name="connsiteY0" fmla="*/ 8246 h 128886"/>
                    <a:gd name="connsiteX1" fmla="*/ 60633 w 120313"/>
                    <a:gd name="connsiteY1" fmla="*/ 626 h 128886"/>
                    <a:gd name="connsiteX2" fmla="*/ 65395 w 120313"/>
                    <a:gd name="connsiteY2" fmla="*/ 1578 h 128886"/>
                    <a:gd name="connsiteX3" fmla="*/ 119688 w 120313"/>
                    <a:gd name="connsiteY3" fmla="*/ 85398 h 128886"/>
                    <a:gd name="connsiteX4" fmla="*/ 118736 w 120313"/>
                    <a:gd name="connsiteY4" fmla="*/ 90161 h 128886"/>
                    <a:gd name="connsiteX5" fmla="*/ 111115 w 120313"/>
                    <a:gd name="connsiteY5" fmla="*/ 94923 h 128886"/>
                    <a:gd name="connsiteX6" fmla="*/ 106353 w 120313"/>
                    <a:gd name="connsiteY6" fmla="*/ 94923 h 128886"/>
                    <a:gd name="connsiteX7" fmla="*/ 37773 w 120313"/>
                    <a:gd name="connsiteY7" fmla="*/ 63491 h 128886"/>
                    <a:gd name="connsiteX8" fmla="*/ 72063 w 120313"/>
                    <a:gd name="connsiteY8" fmla="*/ 115878 h 128886"/>
                    <a:gd name="connsiteX9" fmla="*/ 71111 w 120313"/>
                    <a:gd name="connsiteY9" fmla="*/ 120641 h 128886"/>
                    <a:gd name="connsiteX10" fmla="*/ 59681 w 120313"/>
                    <a:gd name="connsiteY10" fmla="*/ 128261 h 128886"/>
                    <a:gd name="connsiteX11" fmla="*/ 54918 w 120313"/>
                    <a:gd name="connsiteY11" fmla="*/ 127308 h 128886"/>
                    <a:gd name="connsiteX12" fmla="*/ 626 w 120313"/>
                    <a:gd name="connsiteY12" fmla="*/ 43488 h 128886"/>
                    <a:gd name="connsiteX13" fmla="*/ 1578 w 120313"/>
                    <a:gd name="connsiteY13" fmla="*/ 38726 h 128886"/>
                    <a:gd name="connsiteX14" fmla="*/ 9198 w 120313"/>
                    <a:gd name="connsiteY14" fmla="*/ 33963 h 128886"/>
                    <a:gd name="connsiteX15" fmla="*/ 13961 w 120313"/>
                    <a:gd name="connsiteY15" fmla="*/ 33963 h 128886"/>
                    <a:gd name="connsiteX16" fmla="*/ 82540 w 120313"/>
                    <a:gd name="connsiteY16" fmla="*/ 65396 h 128886"/>
                    <a:gd name="connsiteX17" fmla="*/ 48251 w 120313"/>
                    <a:gd name="connsiteY17" fmla="*/ 13008 h 128886"/>
                    <a:gd name="connsiteX18" fmla="*/ 49203 w 120313"/>
                    <a:gd name="connsiteY18" fmla="*/ 8246 h 128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0313" h="128886">
                      <a:moveTo>
                        <a:pt x="49203" y="8246"/>
                      </a:moveTo>
                      <a:lnTo>
                        <a:pt x="60633" y="626"/>
                      </a:lnTo>
                      <a:cubicBezTo>
                        <a:pt x="62538" y="-327"/>
                        <a:pt x="64443" y="-327"/>
                        <a:pt x="65395" y="1578"/>
                      </a:cubicBezTo>
                      <a:lnTo>
                        <a:pt x="119688" y="85398"/>
                      </a:lnTo>
                      <a:cubicBezTo>
                        <a:pt x="120640" y="87303"/>
                        <a:pt x="120640" y="89208"/>
                        <a:pt x="118736" y="90161"/>
                      </a:cubicBezTo>
                      <a:lnTo>
                        <a:pt x="111115" y="94923"/>
                      </a:lnTo>
                      <a:cubicBezTo>
                        <a:pt x="109211" y="95876"/>
                        <a:pt x="108258" y="95876"/>
                        <a:pt x="106353" y="94923"/>
                      </a:cubicBezTo>
                      <a:lnTo>
                        <a:pt x="37773" y="63491"/>
                      </a:lnTo>
                      <a:lnTo>
                        <a:pt x="72063" y="115878"/>
                      </a:lnTo>
                      <a:cubicBezTo>
                        <a:pt x="73015" y="117783"/>
                        <a:pt x="73015" y="119688"/>
                        <a:pt x="71111" y="120641"/>
                      </a:cubicBezTo>
                      <a:lnTo>
                        <a:pt x="59681" y="128261"/>
                      </a:lnTo>
                      <a:cubicBezTo>
                        <a:pt x="57776" y="129213"/>
                        <a:pt x="55870" y="129213"/>
                        <a:pt x="54918" y="127308"/>
                      </a:cubicBezTo>
                      <a:lnTo>
                        <a:pt x="626" y="43488"/>
                      </a:lnTo>
                      <a:cubicBezTo>
                        <a:pt x="-327" y="41583"/>
                        <a:pt x="-327" y="39678"/>
                        <a:pt x="1578" y="38726"/>
                      </a:cubicBezTo>
                      <a:lnTo>
                        <a:pt x="9198" y="33963"/>
                      </a:lnTo>
                      <a:cubicBezTo>
                        <a:pt x="11103" y="33011"/>
                        <a:pt x="12056" y="33011"/>
                        <a:pt x="13961" y="33963"/>
                      </a:cubicBezTo>
                      <a:lnTo>
                        <a:pt x="82540" y="65396"/>
                      </a:lnTo>
                      <a:lnTo>
                        <a:pt x="48251" y="13008"/>
                      </a:lnTo>
                      <a:cubicBezTo>
                        <a:pt x="47298" y="11103"/>
                        <a:pt x="47298" y="9198"/>
                        <a:pt x="49203" y="8246"/>
                      </a:cubicBezTo>
                      <a:close/>
                    </a:path>
                  </a:pathLst>
                </a:custGeom>
                <a:solidFill>
                  <a:srgbClr val="FFFFFF"/>
                </a:solidFill>
                <a:ln w="9525"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279770E0-5747-D598-9597-B248BC638187}"/>
                    </a:ext>
                  </a:extLst>
                </p:cNvPr>
                <p:cNvSpPr/>
                <p:nvPr/>
              </p:nvSpPr>
              <p:spPr>
                <a:xfrm>
                  <a:off x="1510709" y="1612627"/>
                  <a:ext cx="111353" cy="111353"/>
                </a:xfrm>
                <a:custGeom>
                  <a:avLst/>
                  <a:gdLst>
                    <a:gd name="connsiteX0" fmla="*/ 13291 w 111353"/>
                    <a:gd name="connsiteY0" fmla="*/ 91396 h 111353"/>
                    <a:gd name="connsiteX1" fmla="*/ 19958 w 111353"/>
                    <a:gd name="connsiteY1" fmla="*/ 13291 h 111353"/>
                    <a:gd name="connsiteX2" fmla="*/ 98063 w 111353"/>
                    <a:gd name="connsiteY2" fmla="*/ 19958 h 111353"/>
                    <a:gd name="connsiteX3" fmla="*/ 91396 w 111353"/>
                    <a:gd name="connsiteY3" fmla="*/ 98063 h 111353"/>
                    <a:gd name="connsiteX4" fmla="*/ 13291 w 111353"/>
                    <a:gd name="connsiteY4" fmla="*/ 91396 h 111353"/>
                    <a:gd name="connsiteX5" fmla="*/ 81871 w 111353"/>
                    <a:gd name="connsiteY5" fmla="*/ 33293 h 111353"/>
                    <a:gd name="connsiteX6" fmla="*/ 33293 w 111353"/>
                    <a:gd name="connsiteY6" fmla="*/ 28531 h 111353"/>
                    <a:gd name="connsiteX7" fmla="*/ 29483 w 111353"/>
                    <a:gd name="connsiteY7" fmla="*/ 77108 h 111353"/>
                    <a:gd name="connsiteX8" fmla="*/ 78061 w 111353"/>
                    <a:gd name="connsiteY8" fmla="*/ 81871 h 111353"/>
                    <a:gd name="connsiteX9" fmla="*/ 81871 w 111353"/>
                    <a:gd name="connsiteY9" fmla="*/ 33293 h 11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353" h="111353">
                      <a:moveTo>
                        <a:pt x="13291" y="91396"/>
                      </a:moveTo>
                      <a:cubicBezTo>
                        <a:pt x="-6712" y="67583"/>
                        <a:pt x="-3854" y="33293"/>
                        <a:pt x="19958" y="13291"/>
                      </a:cubicBezTo>
                      <a:cubicBezTo>
                        <a:pt x="43771" y="-6712"/>
                        <a:pt x="78061" y="-3854"/>
                        <a:pt x="98063" y="19958"/>
                      </a:cubicBezTo>
                      <a:cubicBezTo>
                        <a:pt x="118066" y="43771"/>
                        <a:pt x="115208" y="78061"/>
                        <a:pt x="91396" y="98063"/>
                      </a:cubicBezTo>
                      <a:cubicBezTo>
                        <a:pt x="67583" y="118066"/>
                        <a:pt x="33293" y="115208"/>
                        <a:pt x="13291" y="91396"/>
                      </a:cubicBezTo>
                      <a:close/>
                      <a:moveTo>
                        <a:pt x="81871" y="33293"/>
                      </a:moveTo>
                      <a:cubicBezTo>
                        <a:pt x="68536" y="18053"/>
                        <a:pt x="47581" y="16148"/>
                        <a:pt x="33293" y="28531"/>
                      </a:cubicBezTo>
                      <a:cubicBezTo>
                        <a:pt x="19006" y="40913"/>
                        <a:pt x="16148" y="61868"/>
                        <a:pt x="29483" y="77108"/>
                      </a:cubicBezTo>
                      <a:cubicBezTo>
                        <a:pt x="42818" y="92348"/>
                        <a:pt x="63773" y="94253"/>
                        <a:pt x="78061" y="81871"/>
                      </a:cubicBezTo>
                      <a:cubicBezTo>
                        <a:pt x="93300" y="69488"/>
                        <a:pt x="95206" y="48533"/>
                        <a:pt x="81871" y="33293"/>
                      </a:cubicBezTo>
                      <a:close/>
                    </a:path>
                  </a:pathLst>
                </a:custGeom>
                <a:solidFill>
                  <a:srgbClr val="FFFFFF"/>
                </a:solidFill>
                <a:ln w="9525"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79F7684F-1935-59BE-9769-636BED74EB1F}"/>
                    </a:ext>
                  </a:extLst>
                </p:cNvPr>
                <p:cNvSpPr/>
                <p:nvPr/>
              </p:nvSpPr>
              <p:spPr>
                <a:xfrm>
                  <a:off x="1582579" y="1568291"/>
                  <a:ext cx="116204" cy="85725"/>
                </a:xfrm>
                <a:custGeom>
                  <a:avLst/>
                  <a:gdLst>
                    <a:gd name="connsiteX0" fmla="*/ 105252 w 116204"/>
                    <a:gd name="connsiteY0" fmla="*/ 32861 h 85725"/>
                    <a:gd name="connsiteX1" fmla="*/ 114777 w 116204"/>
                    <a:gd name="connsiteY1" fmla="*/ 41434 h 85725"/>
                    <a:gd name="connsiteX2" fmla="*/ 114777 w 116204"/>
                    <a:gd name="connsiteY2" fmla="*/ 46196 h 85725"/>
                    <a:gd name="connsiteX3" fmla="*/ 82391 w 116204"/>
                    <a:gd name="connsiteY3" fmla="*/ 79534 h 85725"/>
                    <a:gd name="connsiteX4" fmla="*/ 77629 w 116204"/>
                    <a:gd name="connsiteY4" fmla="*/ 84296 h 85725"/>
                    <a:gd name="connsiteX5" fmla="*/ 72866 w 116204"/>
                    <a:gd name="connsiteY5" fmla="*/ 84296 h 85725"/>
                    <a:gd name="connsiteX6" fmla="*/ 1429 w 116204"/>
                    <a:gd name="connsiteY6" fmla="*/ 15716 h 85725"/>
                    <a:gd name="connsiteX7" fmla="*/ 1429 w 116204"/>
                    <a:gd name="connsiteY7" fmla="*/ 10954 h 85725"/>
                    <a:gd name="connsiteX8" fmla="*/ 10954 w 116204"/>
                    <a:gd name="connsiteY8" fmla="*/ 1429 h 85725"/>
                    <a:gd name="connsiteX9" fmla="*/ 15716 w 116204"/>
                    <a:gd name="connsiteY9" fmla="*/ 1429 h 85725"/>
                    <a:gd name="connsiteX10" fmla="*/ 75724 w 116204"/>
                    <a:gd name="connsiteY10" fmla="*/ 58579 h 85725"/>
                    <a:gd name="connsiteX11" fmla="*/ 100489 w 116204"/>
                    <a:gd name="connsiteY11" fmla="*/ 32861 h 85725"/>
                    <a:gd name="connsiteX12" fmla="*/ 105252 w 116204"/>
                    <a:gd name="connsiteY12" fmla="*/ 32861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6204" h="85725">
                      <a:moveTo>
                        <a:pt x="105252" y="32861"/>
                      </a:moveTo>
                      <a:lnTo>
                        <a:pt x="114777" y="41434"/>
                      </a:lnTo>
                      <a:cubicBezTo>
                        <a:pt x="116681" y="43339"/>
                        <a:pt x="116681" y="45244"/>
                        <a:pt x="114777" y="46196"/>
                      </a:cubicBezTo>
                      <a:lnTo>
                        <a:pt x="82391" y="79534"/>
                      </a:lnTo>
                      <a:lnTo>
                        <a:pt x="77629" y="84296"/>
                      </a:lnTo>
                      <a:cubicBezTo>
                        <a:pt x="75724" y="86201"/>
                        <a:pt x="73819" y="86201"/>
                        <a:pt x="72866" y="84296"/>
                      </a:cubicBezTo>
                      <a:lnTo>
                        <a:pt x="1429" y="15716"/>
                      </a:lnTo>
                      <a:cubicBezTo>
                        <a:pt x="-476" y="13811"/>
                        <a:pt x="-476" y="11906"/>
                        <a:pt x="1429" y="10954"/>
                      </a:cubicBezTo>
                      <a:lnTo>
                        <a:pt x="10954" y="1429"/>
                      </a:lnTo>
                      <a:cubicBezTo>
                        <a:pt x="12859" y="-476"/>
                        <a:pt x="14764" y="-476"/>
                        <a:pt x="15716" y="1429"/>
                      </a:cubicBezTo>
                      <a:lnTo>
                        <a:pt x="75724" y="58579"/>
                      </a:lnTo>
                      <a:lnTo>
                        <a:pt x="100489" y="32861"/>
                      </a:lnTo>
                      <a:cubicBezTo>
                        <a:pt x="102394" y="30956"/>
                        <a:pt x="104299" y="30956"/>
                        <a:pt x="105252" y="32861"/>
                      </a:cubicBezTo>
                      <a:close/>
                    </a:path>
                  </a:pathLst>
                </a:custGeom>
                <a:solidFill>
                  <a:srgbClr val="FFFFFF"/>
                </a:solidFill>
                <a:ln w="9525"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EF8173A9-2714-4055-2D86-410645E605E9}"/>
                    </a:ext>
                  </a:extLst>
                </p:cNvPr>
                <p:cNvSpPr/>
                <p:nvPr/>
              </p:nvSpPr>
              <p:spPr>
                <a:xfrm>
                  <a:off x="1640901" y="1474214"/>
                  <a:ext cx="111955" cy="111955"/>
                </a:xfrm>
                <a:custGeom>
                  <a:avLst/>
                  <a:gdLst>
                    <a:gd name="connsiteX0" fmla="*/ 22164 w 111955"/>
                    <a:gd name="connsiteY0" fmla="*/ 100269 h 111955"/>
                    <a:gd name="connsiteX1" fmla="*/ 11686 w 111955"/>
                    <a:gd name="connsiteY1" fmla="*/ 22164 h 111955"/>
                    <a:gd name="connsiteX2" fmla="*/ 89791 w 111955"/>
                    <a:gd name="connsiteY2" fmla="*/ 11686 h 111955"/>
                    <a:gd name="connsiteX3" fmla="*/ 100269 w 111955"/>
                    <a:gd name="connsiteY3" fmla="*/ 89791 h 111955"/>
                    <a:gd name="connsiteX4" fmla="*/ 22164 w 111955"/>
                    <a:gd name="connsiteY4" fmla="*/ 100269 h 111955"/>
                    <a:gd name="connsiteX5" fmla="*/ 76456 w 111955"/>
                    <a:gd name="connsiteY5" fmla="*/ 28831 h 111955"/>
                    <a:gd name="connsiteX6" fmla="*/ 27879 w 111955"/>
                    <a:gd name="connsiteY6" fmla="*/ 35499 h 111955"/>
                    <a:gd name="connsiteX7" fmla="*/ 34546 w 111955"/>
                    <a:gd name="connsiteY7" fmla="*/ 84076 h 111955"/>
                    <a:gd name="connsiteX8" fmla="*/ 83124 w 111955"/>
                    <a:gd name="connsiteY8" fmla="*/ 77409 h 111955"/>
                    <a:gd name="connsiteX9" fmla="*/ 76456 w 111955"/>
                    <a:gd name="connsiteY9" fmla="*/ 28831 h 111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55" h="111955">
                      <a:moveTo>
                        <a:pt x="22164" y="100269"/>
                      </a:moveTo>
                      <a:cubicBezTo>
                        <a:pt x="-2601" y="81219"/>
                        <a:pt x="-7364" y="46929"/>
                        <a:pt x="11686" y="22164"/>
                      </a:cubicBezTo>
                      <a:cubicBezTo>
                        <a:pt x="30736" y="-2601"/>
                        <a:pt x="64074" y="-7364"/>
                        <a:pt x="89791" y="11686"/>
                      </a:cubicBezTo>
                      <a:cubicBezTo>
                        <a:pt x="114556" y="30736"/>
                        <a:pt x="119319" y="65026"/>
                        <a:pt x="100269" y="89791"/>
                      </a:cubicBezTo>
                      <a:cubicBezTo>
                        <a:pt x="81219" y="114556"/>
                        <a:pt x="46929" y="119319"/>
                        <a:pt x="22164" y="100269"/>
                      </a:cubicBezTo>
                      <a:close/>
                      <a:moveTo>
                        <a:pt x="76456" y="28831"/>
                      </a:moveTo>
                      <a:cubicBezTo>
                        <a:pt x="60264" y="16449"/>
                        <a:pt x="39309" y="19306"/>
                        <a:pt x="27879" y="35499"/>
                      </a:cubicBezTo>
                      <a:cubicBezTo>
                        <a:pt x="16449" y="50739"/>
                        <a:pt x="18354" y="71694"/>
                        <a:pt x="34546" y="84076"/>
                      </a:cubicBezTo>
                      <a:cubicBezTo>
                        <a:pt x="50739" y="96459"/>
                        <a:pt x="71694" y="93601"/>
                        <a:pt x="83124" y="77409"/>
                      </a:cubicBezTo>
                      <a:cubicBezTo>
                        <a:pt x="95506" y="62169"/>
                        <a:pt x="93601" y="41214"/>
                        <a:pt x="76456" y="28831"/>
                      </a:cubicBezTo>
                      <a:close/>
                    </a:path>
                  </a:pathLst>
                </a:custGeom>
                <a:solidFill>
                  <a:srgbClr val="FFFFFF"/>
                </a:solidFill>
                <a:ln w="9525"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DA5C1920-1423-1DAE-16D9-7EF8151866E7}"/>
                    </a:ext>
                  </a:extLst>
                </p:cNvPr>
                <p:cNvSpPr/>
                <p:nvPr/>
              </p:nvSpPr>
              <p:spPr>
                <a:xfrm>
                  <a:off x="1708503" y="1372734"/>
                  <a:ext cx="126098" cy="111408"/>
                </a:xfrm>
                <a:custGeom>
                  <a:avLst/>
                  <a:gdLst>
                    <a:gd name="connsiteX0" fmla="*/ 80292 w 126098"/>
                    <a:gd name="connsiteY0" fmla="*/ 10296 h 111408"/>
                    <a:gd name="connsiteX1" fmla="*/ 93628 w 126098"/>
                    <a:gd name="connsiteY1" fmla="*/ 17916 h 111408"/>
                    <a:gd name="connsiteX2" fmla="*/ 124107 w 126098"/>
                    <a:gd name="connsiteY2" fmla="*/ 35061 h 111408"/>
                    <a:gd name="connsiteX3" fmla="*/ 125060 w 126098"/>
                    <a:gd name="connsiteY3" fmla="*/ 39824 h 111408"/>
                    <a:gd name="connsiteX4" fmla="*/ 119345 w 126098"/>
                    <a:gd name="connsiteY4" fmla="*/ 51254 h 111408"/>
                    <a:gd name="connsiteX5" fmla="*/ 114582 w 126098"/>
                    <a:gd name="connsiteY5" fmla="*/ 52206 h 111408"/>
                    <a:gd name="connsiteX6" fmla="*/ 106010 w 126098"/>
                    <a:gd name="connsiteY6" fmla="*/ 47444 h 111408"/>
                    <a:gd name="connsiteX7" fmla="*/ 103153 w 126098"/>
                    <a:gd name="connsiteY7" fmla="*/ 84591 h 111408"/>
                    <a:gd name="connsiteX8" fmla="*/ 28857 w 126098"/>
                    <a:gd name="connsiteY8" fmla="*/ 103641 h 111408"/>
                    <a:gd name="connsiteX9" fmla="*/ 7903 w 126098"/>
                    <a:gd name="connsiteY9" fmla="*/ 28394 h 111408"/>
                    <a:gd name="connsiteX10" fmla="*/ 62195 w 126098"/>
                    <a:gd name="connsiteY10" fmla="*/ 771 h 111408"/>
                    <a:gd name="connsiteX11" fmla="*/ 64100 w 126098"/>
                    <a:gd name="connsiteY11" fmla="*/ 5534 h 111408"/>
                    <a:gd name="connsiteX12" fmla="*/ 56480 w 126098"/>
                    <a:gd name="connsiteY12" fmla="*/ 18869 h 111408"/>
                    <a:gd name="connsiteX13" fmla="*/ 51717 w 126098"/>
                    <a:gd name="connsiteY13" fmla="*/ 21726 h 111408"/>
                    <a:gd name="connsiteX14" fmla="*/ 25048 w 126098"/>
                    <a:gd name="connsiteY14" fmla="*/ 38871 h 111408"/>
                    <a:gd name="connsiteX15" fmla="*/ 38382 w 126098"/>
                    <a:gd name="connsiteY15" fmla="*/ 85544 h 111408"/>
                    <a:gd name="connsiteX16" fmla="*/ 86960 w 126098"/>
                    <a:gd name="connsiteY16" fmla="*/ 73161 h 111408"/>
                    <a:gd name="connsiteX17" fmla="*/ 83150 w 126098"/>
                    <a:gd name="connsiteY17" fmla="*/ 36014 h 111408"/>
                    <a:gd name="connsiteX18" fmla="*/ 70767 w 126098"/>
                    <a:gd name="connsiteY18" fmla="*/ 58874 h 111408"/>
                    <a:gd name="connsiteX19" fmla="*/ 66005 w 126098"/>
                    <a:gd name="connsiteY19" fmla="*/ 59826 h 111408"/>
                    <a:gd name="connsiteX20" fmla="*/ 56480 w 126098"/>
                    <a:gd name="connsiteY20" fmla="*/ 54111 h 111408"/>
                    <a:gd name="connsiteX21" fmla="*/ 55528 w 126098"/>
                    <a:gd name="connsiteY21" fmla="*/ 49349 h 111408"/>
                    <a:gd name="connsiteX22" fmla="*/ 76482 w 126098"/>
                    <a:gd name="connsiteY22" fmla="*/ 11249 h 111408"/>
                    <a:gd name="connsiteX23" fmla="*/ 80292 w 126098"/>
                    <a:gd name="connsiteY23" fmla="*/ 10296 h 11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6098" h="111408">
                      <a:moveTo>
                        <a:pt x="80292" y="10296"/>
                      </a:moveTo>
                      <a:lnTo>
                        <a:pt x="93628" y="17916"/>
                      </a:lnTo>
                      <a:lnTo>
                        <a:pt x="124107" y="35061"/>
                      </a:lnTo>
                      <a:cubicBezTo>
                        <a:pt x="126012" y="36014"/>
                        <a:pt x="126965" y="37919"/>
                        <a:pt x="125060" y="39824"/>
                      </a:cubicBezTo>
                      <a:lnTo>
                        <a:pt x="119345" y="51254"/>
                      </a:lnTo>
                      <a:cubicBezTo>
                        <a:pt x="118392" y="53159"/>
                        <a:pt x="116487" y="54111"/>
                        <a:pt x="114582" y="52206"/>
                      </a:cubicBezTo>
                      <a:lnTo>
                        <a:pt x="106010" y="47444"/>
                      </a:lnTo>
                      <a:cubicBezTo>
                        <a:pt x="111725" y="58874"/>
                        <a:pt x="109820" y="72209"/>
                        <a:pt x="103153" y="84591"/>
                      </a:cubicBezTo>
                      <a:cubicBezTo>
                        <a:pt x="87912" y="111261"/>
                        <a:pt x="56480" y="118881"/>
                        <a:pt x="28857" y="103641"/>
                      </a:cubicBezTo>
                      <a:cubicBezTo>
                        <a:pt x="1235" y="88401"/>
                        <a:pt x="-8290" y="56016"/>
                        <a:pt x="7903" y="28394"/>
                      </a:cubicBezTo>
                      <a:cubicBezTo>
                        <a:pt x="19332" y="7439"/>
                        <a:pt x="42192" y="-3039"/>
                        <a:pt x="62195" y="771"/>
                      </a:cubicBezTo>
                      <a:cubicBezTo>
                        <a:pt x="65053" y="771"/>
                        <a:pt x="66005" y="2676"/>
                        <a:pt x="64100" y="5534"/>
                      </a:cubicBezTo>
                      <a:lnTo>
                        <a:pt x="56480" y="18869"/>
                      </a:lnTo>
                      <a:cubicBezTo>
                        <a:pt x="55528" y="20774"/>
                        <a:pt x="54575" y="21726"/>
                        <a:pt x="51717" y="21726"/>
                      </a:cubicBezTo>
                      <a:cubicBezTo>
                        <a:pt x="42192" y="21726"/>
                        <a:pt x="30762" y="28394"/>
                        <a:pt x="25048" y="38871"/>
                      </a:cubicBezTo>
                      <a:cubicBezTo>
                        <a:pt x="14570" y="56969"/>
                        <a:pt x="21237" y="76019"/>
                        <a:pt x="38382" y="85544"/>
                      </a:cubicBezTo>
                      <a:cubicBezTo>
                        <a:pt x="57432" y="96021"/>
                        <a:pt x="76482" y="90306"/>
                        <a:pt x="86960" y="73161"/>
                      </a:cubicBezTo>
                      <a:cubicBezTo>
                        <a:pt x="93628" y="60779"/>
                        <a:pt x="94580" y="46491"/>
                        <a:pt x="83150" y="36014"/>
                      </a:cubicBezTo>
                      <a:lnTo>
                        <a:pt x="70767" y="58874"/>
                      </a:lnTo>
                      <a:cubicBezTo>
                        <a:pt x="69815" y="60779"/>
                        <a:pt x="67910" y="61731"/>
                        <a:pt x="66005" y="59826"/>
                      </a:cubicBezTo>
                      <a:lnTo>
                        <a:pt x="56480" y="54111"/>
                      </a:lnTo>
                      <a:cubicBezTo>
                        <a:pt x="54575" y="53159"/>
                        <a:pt x="53623" y="51254"/>
                        <a:pt x="55528" y="49349"/>
                      </a:cubicBezTo>
                      <a:lnTo>
                        <a:pt x="76482" y="11249"/>
                      </a:lnTo>
                      <a:cubicBezTo>
                        <a:pt x="76482" y="9344"/>
                        <a:pt x="78387" y="8391"/>
                        <a:pt x="80292" y="10296"/>
                      </a:cubicBezTo>
                      <a:close/>
                    </a:path>
                  </a:pathLst>
                </a:custGeom>
                <a:solidFill>
                  <a:srgbClr val="FFFFFF"/>
                </a:solidFill>
                <a:ln w="9525"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F7A3442B-6BE8-44F7-C860-2207CF060137}"/>
                    </a:ext>
                  </a:extLst>
                </p:cNvPr>
                <p:cNvSpPr/>
                <p:nvPr/>
              </p:nvSpPr>
              <p:spPr>
                <a:xfrm>
                  <a:off x="1748416" y="1325506"/>
                  <a:ext cx="104569" cy="59802"/>
                </a:xfrm>
                <a:custGeom>
                  <a:avLst/>
                  <a:gdLst>
                    <a:gd name="connsiteX0" fmla="*/ 374 w 104569"/>
                    <a:gd name="connsiteY0" fmla="*/ 14661 h 59802"/>
                    <a:gd name="connsiteX1" fmla="*/ 6089 w 104569"/>
                    <a:gd name="connsiteY1" fmla="*/ 2279 h 59802"/>
                    <a:gd name="connsiteX2" fmla="*/ 10851 w 104569"/>
                    <a:gd name="connsiteY2" fmla="*/ 374 h 59802"/>
                    <a:gd name="connsiteX3" fmla="*/ 102291 w 104569"/>
                    <a:gd name="connsiteY3" fmla="*/ 40379 h 59802"/>
                    <a:gd name="connsiteX4" fmla="*/ 104196 w 104569"/>
                    <a:gd name="connsiteY4" fmla="*/ 45141 h 59802"/>
                    <a:gd name="connsiteX5" fmla="*/ 98481 w 104569"/>
                    <a:gd name="connsiteY5" fmla="*/ 57524 h 59802"/>
                    <a:gd name="connsiteX6" fmla="*/ 93718 w 104569"/>
                    <a:gd name="connsiteY6" fmla="*/ 59429 h 59802"/>
                    <a:gd name="connsiteX7" fmla="*/ 2279 w 104569"/>
                    <a:gd name="connsiteY7" fmla="*/ 19424 h 59802"/>
                    <a:gd name="connsiteX8" fmla="*/ 374 w 104569"/>
                    <a:gd name="connsiteY8" fmla="*/ 14661 h 5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69" h="59802">
                      <a:moveTo>
                        <a:pt x="374" y="14661"/>
                      </a:moveTo>
                      <a:lnTo>
                        <a:pt x="6089" y="2279"/>
                      </a:lnTo>
                      <a:cubicBezTo>
                        <a:pt x="7041" y="374"/>
                        <a:pt x="8946" y="-579"/>
                        <a:pt x="10851" y="374"/>
                      </a:cubicBezTo>
                      <a:lnTo>
                        <a:pt x="102291" y="40379"/>
                      </a:lnTo>
                      <a:cubicBezTo>
                        <a:pt x="104196" y="41331"/>
                        <a:pt x="105149" y="43236"/>
                        <a:pt x="104196" y="45141"/>
                      </a:cubicBezTo>
                      <a:lnTo>
                        <a:pt x="98481" y="57524"/>
                      </a:lnTo>
                      <a:cubicBezTo>
                        <a:pt x="97529" y="59429"/>
                        <a:pt x="95624" y="60381"/>
                        <a:pt x="93718" y="59429"/>
                      </a:cubicBezTo>
                      <a:lnTo>
                        <a:pt x="2279" y="19424"/>
                      </a:lnTo>
                      <a:cubicBezTo>
                        <a:pt x="374" y="18471"/>
                        <a:pt x="-579" y="16566"/>
                        <a:pt x="374" y="14661"/>
                      </a:cubicBezTo>
                      <a:close/>
                    </a:path>
                  </a:pathLst>
                </a:custGeom>
                <a:solidFill>
                  <a:srgbClr val="FFFFFF"/>
                </a:solidFill>
                <a:ln w="9525"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0321CB31-FE29-6BFA-B0F2-98F2F203FAB7}"/>
                    </a:ext>
                  </a:extLst>
                </p:cNvPr>
                <p:cNvSpPr/>
                <p:nvPr/>
              </p:nvSpPr>
              <p:spPr>
                <a:xfrm>
                  <a:off x="1773586" y="1224870"/>
                  <a:ext cx="111490" cy="109646"/>
                </a:xfrm>
                <a:custGeom>
                  <a:avLst/>
                  <a:gdLst>
                    <a:gd name="connsiteX0" fmla="*/ 38070 w 111490"/>
                    <a:gd name="connsiteY0" fmla="*/ 106725 h 109646"/>
                    <a:gd name="connsiteX1" fmla="*/ 2827 w 111490"/>
                    <a:gd name="connsiteY1" fmla="*/ 36240 h 109646"/>
                    <a:gd name="connsiteX2" fmla="*/ 53309 w 111490"/>
                    <a:gd name="connsiteY2" fmla="*/ 45 h 109646"/>
                    <a:gd name="connsiteX3" fmla="*/ 56167 w 111490"/>
                    <a:gd name="connsiteY3" fmla="*/ 3855 h 109646"/>
                    <a:gd name="connsiteX4" fmla="*/ 51404 w 111490"/>
                    <a:gd name="connsiteY4" fmla="*/ 18142 h 109646"/>
                    <a:gd name="connsiteX5" fmla="*/ 47595 w 111490"/>
                    <a:gd name="connsiteY5" fmla="*/ 21000 h 109646"/>
                    <a:gd name="connsiteX6" fmla="*/ 22829 w 111490"/>
                    <a:gd name="connsiteY6" fmla="*/ 42907 h 109646"/>
                    <a:gd name="connsiteX7" fmla="*/ 44737 w 111490"/>
                    <a:gd name="connsiteY7" fmla="*/ 86722 h 109646"/>
                    <a:gd name="connsiteX8" fmla="*/ 88552 w 111490"/>
                    <a:gd name="connsiteY8" fmla="*/ 64815 h 109646"/>
                    <a:gd name="connsiteX9" fmla="*/ 81884 w 111490"/>
                    <a:gd name="connsiteY9" fmla="*/ 32430 h 109646"/>
                    <a:gd name="connsiteX10" fmla="*/ 80932 w 111490"/>
                    <a:gd name="connsiteY10" fmla="*/ 27667 h 109646"/>
                    <a:gd name="connsiteX11" fmla="*/ 85695 w 111490"/>
                    <a:gd name="connsiteY11" fmla="*/ 13380 h 109646"/>
                    <a:gd name="connsiteX12" fmla="*/ 90457 w 111490"/>
                    <a:gd name="connsiteY12" fmla="*/ 11475 h 109646"/>
                    <a:gd name="connsiteX13" fmla="*/ 108554 w 111490"/>
                    <a:gd name="connsiteY13" fmla="*/ 71482 h 109646"/>
                    <a:gd name="connsiteX14" fmla="*/ 38070 w 111490"/>
                    <a:gd name="connsiteY14" fmla="*/ 106725 h 109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490" h="109646">
                      <a:moveTo>
                        <a:pt x="38070" y="106725"/>
                      </a:moveTo>
                      <a:cubicBezTo>
                        <a:pt x="8542" y="97200"/>
                        <a:pt x="-6698" y="66720"/>
                        <a:pt x="2827" y="36240"/>
                      </a:cubicBezTo>
                      <a:cubicBezTo>
                        <a:pt x="10447" y="13380"/>
                        <a:pt x="30449" y="-908"/>
                        <a:pt x="53309" y="45"/>
                      </a:cubicBezTo>
                      <a:cubicBezTo>
                        <a:pt x="56167" y="45"/>
                        <a:pt x="57120" y="1950"/>
                        <a:pt x="56167" y="3855"/>
                      </a:cubicBezTo>
                      <a:lnTo>
                        <a:pt x="51404" y="18142"/>
                      </a:lnTo>
                      <a:cubicBezTo>
                        <a:pt x="50452" y="20047"/>
                        <a:pt x="49499" y="21000"/>
                        <a:pt x="47595" y="21000"/>
                      </a:cubicBezTo>
                      <a:cubicBezTo>
                        <a:pt x="36165" y="21952"/>
                        <a:pt x="26640" y="30525"/>
                        <a:pt x="22829" y="42907"/>
                      </a:cubicBezTo>
                      <a:cubicBezTo>
                        <a:pt x="16162" y="62910"/>
                        <a:pt x="25687" y="80055"/>
                        <a:pt x="44737" y="86722"/>
                      </a:cubicBezTo>
                      <a:cubicBezTo>
                        <a:pt x="63787" y="93390"/>
                        <a:pt x="81884" y="84817"/>
                        <a:pt x="88552" y="64815"/>
                      </a:cubicBezTo>
                      <a:cubicBezTo>
                        <a:pt x="92362" y="52432"/>
                        <a:pt x="89504" y="40050"/>
                        <a:pt x="81884" y="32430"/>
                      </a:cubicBezTo>
                      <a:cubicBezTo>
                        <a:pt x="79979" y="31477"/>
                        <a:pt x="79979" y="29572"/>
                        <a:pt x="80932" y="27667"/>
                      </a:cubicBezTo>
                      <a:lnTo>
                        <a:pt x="85695" y="13380"/>
                      </a:lnTo>
                      <a:cubicBezTo>
                        <a:pt x="86647" y="11475"/>
                        <a:pt x="88552" y="10522"/>
                        <a:pt x="90457" y="11475"/>
                      </a:cubicBezTo>
                      <a:cubicBezTo>
                        <a:pt x="108554" y="23857"/>
                        <a:pt x="116174" y="48622"/>
                        <a:pt x="108554" y="71482"/>
                      </a:cubicBezTo>
                      <a:cubicBezTo>
                        <a:pt x="98077" y="101962"/>
                        <a:pt x="67597" y="116250"/>
                        <a:pt x="38070" y="106725"/>
                      </a:cubicBezTo>
                      <a:close/>
                    </a:path>
                  </a:pathLst>
                </a:custGeom>
                <a:solidFill>
                  <a:srgbClr val="FFFFFF"/>
                </a:solidFill>
                <a:ln w="9525"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A8AD2943-FB15-9986-02D0-5FFF949EA614}"/>
                    </a:ext>
                  </a:extLst>
                </p:cNvPr>
                <p:cNvSpPr/>
                <p:nvPr/>
              </p:nvSpPr>
              <p:spPr>
                <a:xfrm>
                  <a:off x="1801756" y="1142643"/>
                  <a:ext cx="115626" cy="95645"/>
                </a:xfrm>
                <a:custGeom>
                  <a:avLst/>
                  <a:gdLst>
                    <a:gd name="connsiteX0" fmla="*/ 115626 w 115626"/>
                    <a:gd name="connsiteY0" fmla="*/ 3215 h 95645"/>
                    <a:gd name="connsiteX1" fmla="*/ 112769 w 115626"/>
                    <a:gd name="connsiteY1" fmla="*/ 18455 h 95645"/>
                    <a:gd name="connsiteX2" fmla="*/ 108958 w 115626"/>
                    <a:gd name="connsiteY2" fmla="*/ 22265 h 95645"/>
                    <a:gd name="connsiteX3" fmla="*/ 91814 w 115626"/>
                    <a:gd name="connsiteY3" fmla="*/ 24170 h 95645"/>
                    <a:gd name="connsiteX4" fmla="*/ 83241 w 115626"/>
                    <a:gd name="connsiteY4" fmla="*/ 64175 h 95645"/>
                    <a:gd name="connsiteX5" fmla="*/ 98481 w 115626"/>
                    <a:gd name="connsiteY5" fmla="*/ 72747 h 95645"/>
                    <a:gd name="connsiteX6" fmla="*/ 100386 w 115626"/>
                    <a:gd name="connsiteY6" fmla="*/ 77510 h 95645"/>
                    <a:gd name="connsiteX7" fmla="*/ 97528 w 115626"/>
                    <a:gd name="connsiteY7" fmla="*/ 92750 h 95645"/>
                    <a:gd name="connsiteX8" fmla="*/ 92766 w 115626"/>
                    <a:gd name="connsiteY8" fmla="*/ 94655 h 95645"/>
                    <a:gd name="connsiteX9" fmla="*/ 2278 w 115626"/>
                    <a:gd name="connsiteY9" fmla="*/ 41315 h 95645"/>
                    <a:gd name="connsiteX10" fmla="*/ 374 w 115626"/>
                    <a:gd name="connsiteY10" fmla="*/ 36552 h 95645"/>
                    <a:gd name="connsiteX11" fmla="*/ 4183 w 115626"/>
                    <a:gd name="connsiteY11" fmla="*/ 17502 h 95645"/>
                    <a:gd name="connsiteX12" fmla="*/ 7994 w 115626"/>
                    <a:gd name="connsiteY12" fmla="*/ 13692 h 95645"/>
                    <a:gd name="connsiteX13" fmla="*/ 112769 w 115626"/>
                    <a:gd name="connsiteY13" fmla="*/ 357 h 95645"/>
                    <a:gd name="connsiteX14" fmla="*/ 115626 w 115626"/>
                    <a:gd name="connsiteY14" fmla="*/ 3215 h 95645"/>
                    <a:gd name="connsiteX15" fmla="*/ 71811 w 115626"/>
                    <a:gd name="connsiteY15" fmla="*/ 26075 h 95645"/>
                    <a:gd name="connsiteX16" fmla="*/ 25139 w 115626"/>
                    <a:gd name="connsiteY16" fmla="*/ 30837 h 95645"/>
                    <a:gd name="connsiteX17" fmla="*/ 66096 w 115626"/>
                    <a:gd name="connsiteY17" fmla="*/ 53697 h 95645"/>
                    <a:gd name="connsiteX18" fmla="*/ 71811 w 115626"/>
                    <a:gd name="connsiteY18" fmla="*/ 26075 h 95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626" h="95645">
                      <a:moveTo>
                        <a:pt x="115626" y="3215"/>
                      </a:moveTo>
                      <a:lnTo>
                        <a:pt x="112769" y="18455"/>
                      </a:lnTo>
                      <a:cubicBezTo>
                        <a:pt x="112769" y="20360"/>
                        <a:pt x="110864" y="21312"/>
                        <a:pt x="108958" y="22265"/>
                      </a:cubicBezTo>
                      <a:lnTo>
                        <a:pt x="91814" y="24170"/>
                      </a:lnTo>
                      <a:lnTo>
                        <a:pt x="83241" y="64175"/>
                      </a:lnTo>
                      <a:lnTo>
                        <a:pt x="98481" y="72747"/>
                      </a:lnTo>
                      <a:cubicBezTo>
                        <a:pt x="100386" y="73700"/>
                        <a:pt x="101339" y="75605"/>
                        <a:pt x="100386" y="77510"/>
                      </a:cubicBezTo>
                      <a:lnTo>
                        <a:pt x="97528" y="92750"/>
                      </a:lnTo>
                      <a:cubicBezTo>
                        <a:pt x="96576" y="95607"/>
                        <a:pt x="95624" y="96560"/>
                        <a:pt x="92766" y="94655"/>
                      </a:cubicBezTo>
                      <a:lnTo>
                        <a:pt x="2278" y="41315"/>
                      </a:lnTo>
                      <a:cubicBezTo>
                        <a:pt x="374" y="40362"/>
                        <a:pt x="-579" y="38457"/>
                        <a:pt x="374" y="36552"/>
                      </a:cubicBezTo>
                      <a:lnTo>
                        <a:pt x="4183" y="17502"/>
                      </a:lnTo>
                      <a:cubicBezTo>
                        <a:pt x="4183" y="15597"/>
                        <a:pt x="6089" y="14645"/>
                        <a:pt x="7994" y="13692"/>
                      </a:cubicBezTo>
                      <a:lnTo>
                        <a:pt x="112769" y="357"/>
                      </a:lnTo>
                      <a:cubicBezTo>
                        <a:pt x="114674" y="-595"/>
                        <a:pt x="115626" y="357"/>
                        <a:pt x="115626" y="3215"/>
                      </a:cubicBezTo>
                      <a:close/>
                      <a:moveTo>
                        <a:pt x="71811" y="26075"/>
                      </a:moveTo>
                      <a:lnTo>
                        <a:pt x="25139" y="30837"/>
                      </a:lnTo>
                      <a:lnTo>
                        <a:pt x="66096" y="53697"/>
                      </a:lnTo>
                      <a:lnTo>
                        <a:pt x="71811" y="26075"/>
                      </a:lnTo>
                      <a:close/>
                    </a:path>
                  </a:pathLst>
                </a:custGeom>
                <a:solidFill>
                  <a:srgbClr val="FFFFFF"/>
                </a:solidFill>
                <a:ln w="9525"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59584DCC-E389-9D17-FDC7-E5FBB3462714}"/>
                    </a:ext>
                  </a:extLst>
                </p:cNvPr>
                <p:cNvSpPr/>
                <p:nvPr/>
              </p:nvSpPr>
              <p:spPr>
                <a:xfrm>
                  <a:off x="1812354" y="1062737"/>
                  <a:ext cx="111949" cy="60514"/>
                </a:xfrm>
                <a:custGeom>
                  <a:avLst/>
                  <a:gdLst>
                    <a:gd name="connsiteX0" fmla="*/ 96456 w 111949"/>
                    <a:gd name="connsiteY0" fmla="*/ 253 h 60514"/>
                    <a:gd name="connsiteX1" fmla="*/ 108839 w 111949"/>
                    <a:gd name="connsiteY1" fmla="*/ 1206 h 60514"/>
                    <a:gd name="connsiteX2" fmla="*/ 111696 w 111949"/>
                    <a:gd name="connsiteY2" fmla="*/ 5016 h 60514"/>
                    <a:gd name="connsiteX3" fmla="*/ 106933 w 111949"/>
                    <a:gd name="connsiteY3" fmla="*/ 50736 h 60514"/>
                    <a:gd name="connsiteX4" fmla="*/ 105981 w 111949"/>
                    <a:gd name="connsiteY4" fmla="*/ 57403 h 60514"/>
                    <a:gd name="connsiteX5" fmla="*/ 102171 w 111949"/>
                    <a:gd name="connsiteY5" fmla="*/ 60261 h 60514"/>
                    <a:gd name="connsiteX6" fmla="*/ 3111 w 111949"/>
                    <a:gd name="connsiteY6" fmla="*/ 50736 h 60514"/>
                    <a:gd name="connsiteX7" fmla="*/ 253 w 111949"/>
                    <a:gd name="connsiteY7" fmla="*/ 46926 h 60514"/>
                    <a:gd name="connsiteX8" fmla="*/ 1206 w 111949"/>
                    <a:gd name="connsiteY8" fmla="*/ 33591 h 60514"/>
                    <a:gd name="connsiteX9" fmla="*/ 5016 w 111949"/>
                    <a:gd name="connsiteY9" fmla="*/ 30733 h 60514"/>
                    <a:gd name="connsiteX10" fmla="*/ 87883 w 111949"/>
                    <a:gd name="connsiteY10" fmla="*/ 39306 h 60514"/>
                    <a:gd name="connsiteX11" fmla="*/ 91693 w 111949"/>
                    <a:gd name="connsiteY11" fmla="*/ 3111 h 60514"/>
                    <a:gd name="connsiteX12" fmla="*/ 96456 w 111949"/>
                    <a:gd name="connsiteY12" fmla="*/ 253 h 60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1949" h="60514">
                      <a:moveTo>
                        <a:pt x="96456" y="253"/>
                      </a:moveTo>
                      <a:lnTo>
                        <a:pt x="108839" y="1206"/>
                      </a:lnTo>
                      <a:cubicBezTo>
                        <a:pt x="110743" y="1206"/>
                        <a:pt x="112648" y="3111"/>
                        <a:pt x="111696" y="5016"/>
                      </a:cubicBezTo>
                      <a:lnTo>
                        <a:pt x="106933" y="50736"/>
                      </a:lnTo>
                      <a:lnTo>
                        <a:pt x="105981" y="57403"/>
                      </a:lnTo>
                      <a:cubicBezTo>
                        <a:pt x="105981" y="59308"/>
                        <a:pt x="104076" y="61213"/>
                        <a:pt x="102171" y="60261"/>
                      </a:cubicBezTo>
                      <a:lnTo>
                        <a:pt x="3111" y="50736"/>
                      </a:lnTo>
                      <a:cubicBezTo>
                        <a:pt x="1206" y="50736"/>
                        <a:pt x="-699" y="48831"/>
                        <a:pt x="253" y="46926"/>
                      </a:cubicBezTo>
                      <a:lnTo>
                        <a:pt x="1206" y="33591"/>
                      </a:lnTo>
                      <a:cubicBezTo>
                        <a:pt x="1206" y="31686"/>
                        <a:pt x="3111" y="29781"/>
                        <a:pt x="5016" y="30733"/>
                      </a:cubicBezTo>
                      <a:lnTo>
                        <a:pt x="87883" y="39306"/>
                      </a:lnTo>
                      <a:lnTo>
                        <a:pt x="91693" y="3111"/>
                      </a:lnTo>
                      <a:cubicBezTo>
                        <a:pt x="93598" y="1206"/>
                        <a:pt x="94551" y="-699"/>
                        <a:pt x="96456" y="253"/>
                      </a:cubicBezTo>
                      <a:close/>
                    </a:path>
                  </a:pathLst>
                </a:custGeom>
                <a:solidFill>
                  <a:srgbClr val="FFFFFF"/>
                </a:solidFill>
                <a:ln w="9525" cap="flat">
                  <a:noFill/>
                  <a:prstDash val="solid"/>
                  <a:miter/>
                </a:ln>
              </p:spPr>
              <p:txBody>
                <a:bodyPr rtlCol="0" anchor="ctr"/>
                <a:lstStyle/>
                <a:p>
                  <a:endParaRPr lang="en-US"/>
                </a:p>
              </p:txBody>
            </p:sp>
          </p:grpSp>
          <p:grpSp>
            <p:nvGrpSpPr>
              <p:cNvPr id="115" name="Graphic 71">
                <a:extLst>
                  <a:ext uri="{FF2B5EF4-FFF2-40B4-BE49-F238E27FC236}">
                    <a16:creationId xmlns:a16="http://schemas.microsoft.com/office/drawing/2014/main" id="{78F32848-BDE2-610C-35FC-076C3C81C54E}"/>
                  </a:ext>
                </a:extLst>
              </p:cNvPr>
              <p:cNvGrpSpPr/>
              <p:nvPr/>
            </p:nvGrpSpPr>
            <p:grpSpPr>
              <a:xfrm>
                <a:off x="566738" y="813435"/>
                <a:ext cx="903921" cy="374332"/>
                <a:chOff x="566738" y="813435"/>
                <a:chExt cx="903921" cy="374332"/>
              </a:xfrm>
              <a:solidFill>
                <a:srgbClr val="000000"/>
              </a:solidFill>
            </p:grpSpPr>
            <p:sp>
              <p:nvSpPr>
                <p:cNvPr id="125" name="Freeform 124">
                  <a:extLst>
                    <a:ext uri="{FF2B5EF4-FFF2-40B4-BE49-F238E27FC236}">
                      <a16:creationId xmlns:a16="http://schemas.microsoft.com/office/drawing/2014/main" id="{FDB1AB71-2BCA-6903-3C5B-B77C26A4E8E7}"/>
                    </a:ext>
                  </a:extLst>
                </p:cNvPr>
                <p:cNvSpPr/>
                <p:nvPr/>
              </p:nvSpPr>
              <p:spPr>
                <a:xfrm>
                  <a:off x="566738" y="823913"/>
                  <a:ext cx="211455" cy="356234"/>
                </a:xfrm>
                <a:custGeom>
                  <a:avLst/>
                  <a:gdLst>
                    <a:gd name="connsiteX0" fmla="*/ 0 w 211455"/>
                    <a:gd name="connsiteY0" fmla="*/ 0 h 356234"/>
                    <a:gd name="connsiteX1" fmla="*/ 71438 w 211455"/>
                    <a:gd name="connsiteY1" fmla="*/ 0 h 356234"/>
                    <a:gd name="connsiteX2" fmla="*/ 155257 w 211455"/>
                    <a:gd name="connsiteY2" fmla="*/ 10478 h 356234"/>
                    <a:gd name="connsiteX3" fmla="*/ 196215 w 211455"/>
                    <a:gd name="connsiteY3" fmla="*/ 45720 h 356234"/>
                    <a:gd name="connsiteX4" fmla="*/ 211455 w 211455"/>
                    <a:gd name="connsiteY4" fmla="*/ 103822 h 356234"/>
                    <a:gd name="connsiteX5" fmla="*/ 192405 w 211455"/>
                    <a:gd name="connsiteY5" fmla="*/ 165735 h 356234"/>
                    <a:gd name="connsiteX6" fmla="*/ 140018 w 211455"/>
                    <a:gd name="connsiteY6" fmla="*/ 200025 h 356234"/>
                    <a:gd name="connsiteX7" fmla="*/ 68580 w 211455"/>
                    <a:gd name="connsiteY7" fmla="*/ 205740 h 356234"/>
                    <a:gd name="connsiteX8" fmla="*/ 68580 w 211455"/>
                    <a:gd name="connsiteY8" fmla="*/ 356235 h 356234"/>
                    <a:gd name="connsiteX9" fmla="*/ 952 w 211455"/>
                    <a:gd name="connsiteY9" fmla="*/ 356235 h 356234"/>
                    <a:gd name="connsiteX10" fmla="*/ 952 w 211455"/>
                    <a:gd name="connsiteY10" fmla="*/ 0 h 356234"/>
                    <a:gd name="connsiteX11" fmla="*/ 67627 w 211455"/>
                    <a:gd name="connsiteY11" fmla="*/ 139065 h 356234"/>
                    <a:gd name="connsiteX12" fmla="*/ 89535 w 211455"/>
                    <a:gd name="connsiteY12" fmla="*/ 139065 h 356234"/>
                    <a:gd name="connsiteX13" fmla="*/ 124777 w 211455"/>
                    <a:gd name="connsiteY13" fmla="*/ 135255 h 356234"/>
                    <a:gd name="connsiteX14" fmla="*/ 140018 w 211455"/>
                    <a:gd name="connsiteY14" fmla="*/ 122872 h 356234"/>
                    <a:gd name="connsiteX15" fmla="*/ 145732 w 211455"/>
                    <a:gd name="connsiteY15" fmla="*/ 102870 h 356234"/>
                    <a:gd name="connsiteX16" fmla="*/ 129540 w 211455"/>
                    <a:gd name="connsiteY16" fmla="*/ 72390 h 356234"/>
                    <a:gd name="connsiteX17" fmla="*/ 86677 w 211455"/>
                    <a:gd name="connsiteY17" fmla="*/ 65722 h 356234"/>
                    <a:gd name="connsiteX18" fmla="*/ 67627 w 211455"/>
                    <a:gd name="connsiteY18" fmla="*/ 65722 h 356234"/>
                    <a:gd name="connsiteX19" fmla="*/ 67627 w 211455"/>
                    <a:gd name="connsiteY19" fmla="*/ 139065 h 356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1455" h="356234">
                      <a:moveTo>
                        <a:pt x="0" y="0"/>
                      </a:moveTo>
                      <a:lnTo>
                        <a:pt x="71438" y="0"/>
                      </a:lnTo>
                      <a:cubicBezTo>
                        <a:pt x="110490" y="0"/>
                        <a:pt x="138113" y="3810"/>
                        <a:pt x="155257" y="10478"/>
                      </a:cubicBezTo>
                      <a:cubicBezTo>
                        <a:pt x="172402" y="17145"/>
                        <a:pt x="185738" y="29528"/>
                        <a:pt x="196215" y="45720"/>
                      </a:cubicBezTo>
                      <a:cubicBezTo>
                        <a:pt x="206693" y="61913"/>
                        <a:pt x="211455" y="80963"/>
                        <a:pt x="211455" y="103822"/>
                      </a:cubicBezTo>
                      <a:cubicBezTo>
                        <a:pt x="211455" y="128588"/>
                        <a:pt x="204788" y="149543"/>
                        <a:pt x="192405" y="165735"/>
                      </a:cubicBezTo>
                      <a:cubicBezTo>
                        <a:pt x="179070" y="181928"/>
                        <a:pt x="161925" y="193357"/>
                        <a:pt x="140018" y="200025"/>
                      </a:cubicBezTo>
                      <a:cubicBezTo>
                        <a:pt x="126682" y="203835"/>
                        <a:pt x="102870" y="205740"/>
                        <a:pt x="68580" y="205740"/>
                      </a:cubicBezTo>
                      <a:lnTo>
                        <a:pt x="68580" y="356235"/>
                      </a:lnTo>
                      <a:lnTo>
                        <a:pt x="952" y="356235"/>
                      </a:lnTo>
                      <a:lnTo>
                        <a:pt x="952" y="0"/>
                      </a:lnTo>
                      <a:close/>
                      <a:moveTo>
                        <a:pt x="67627" y="139065"/>
                      </a:moveTo>
                      <a:lnTo>
                        <a:pt x="89535" y="139065"/>
                      </a:lnTo>
                      <a:cubicBezTo>
                        <a:pt x="106680" y="139065"/>
                        <a:pt x="118110" y="138113"/>
                        <a:pt x="124777" y="135255"/>
                      </a:cubicBezTo>
                      <a:cubicBezTo>
                        <a:pt x="131445" y="132397"/>
                        <a:pt x="136207" y="128588"/>
                        <a:pt x="140018" y="122872"/>
                      </a:cubicBezTo>
                      <a:cubicBezTo>
                        <a:pt x="143827" y="117157"/>
                        <a:pt x="145732" y="110490"/>
                        <a:pt x="145732" y="102870"/>
                      </a:cubicBezTo>
                      <a:cubicBezTo>
                        <a:pt x="145732" y="89535"/>
                        <a:pt x="140018" y="79057"/>
                        <a:pt x="129540" y="72390"/>
                      </a:cubicBezTo>
                      <a:cubicBezTo>
                        <a:pt x="121920" y="67628"/>
                        <a:pt x="107632" y="65722"/>
                        <a:pt x="86677" y="65722"/>
                      </a:cubicBezTo>
                      <a:lnTo>
                        <a:pt x="67627" y="65722"/>
                      </a:lnTo>
                      <a:lnTo>
                        <a:pt x="67627" y="139065"/>
                      </a:lnTo>
                      <a:close/>
                    </a:path>
                  </a:pathLst>
                </a:custGeom>
                <a:solidFill>
                  <a:srgbClr val="000000"/>
                </a:solidFill>
                <a:ln w="9525"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29475A7-E2F2-90D2-A265-1A22572F9FFE}"/>
                    </a:ext>
                  </a:extLst>
                </p:cNvPr>
                <p:cNvSpPr/>
                <p:nvPr/>
              </p:nvSpPr>
              <p:spPr>
                <a:xfrm>
                  <a:off x="814388" y="823913"/>
                  <a:ext cx="194309" cy="356234"/>
                </a:xfrm>
                <a:custGeom>
                  <a:avLst/>
                  <a:gdLst>
                    <a:gd name="connsiteX0" fmla="*/ 0 w 194309"/>
                    <a:gd name="connsiteY0" fmla="*/ 0 h 356234"/>
                    <a:gd name="connsiteX1" fmla="*/ 194310 w 194309"/>
                    <a:gd name="connsiteY1" fmla="*/ 0 h 356234"/>
                    <a:gd name="connsiteX2" fmla="*/ 194310 w 194309"/>
                    <a:gd name="connsiteY2" fmla="*/ 66675 h 356234"/>
                    <a:gd name="connsiteX3" fmla="*/ 67627 w 194309"/>
                    <a:gd name="connsiteY3" fmla="*/ 66675 h 356234"/>
                    <a:gd name="connsiteX4" fmla="*/ 67627 w 194309"/>
                    <a:gd name="connsiteY4" fmla="*/ 131445 h 356234"/>
                    <a:gd name="connsiteX5" fmla="*/ 194310 w 194309"/>
                    <a:gd name="connsiteY5" fmla="*/ 131445 h 356234"/>
                    <a:gd name="connsiteX6" fmla="*/ 194310 w 194309"/>
                    <a:gd name="connsiteY6" fmla="*/ 196215 h 356234"/>
                    <a:gd name="connsiteX7" fmla="*/ 67627 w 194309"/>
                    <a:gd name="connsiteY7" fmla="*/ 196215 h 356234"/>
                    <a:gd name="connsiteX8" fmla="*/ 67627 w 194309"/>
                    <a:gd name="connsiteY8" fmla="*/ 289560 h 356234"/>
                    <a:gd name="connsiteX9" fmla="*/ 194310 w 194309"/>
                    <a:gd name="connsiteY9" fmla="*/ 289560 h 356234"/>
                    <a:gd name="connsiteX10" fmla="*/ 194310 w 194309"/>
                    <a:gd name="connsiteY10" fmla="*/ 356235 h 356234"/>
                    <a:gd name="connsiteX11" fmla="*/ 0 w 194309"/>
                    <a:gd name="connsiteY11" fmla="*/ 356235 h 356234"/>
                    <a:gd name="connsiteX12" fmla="*/ 0 w 194309"/>
                    <a:gd name="connsiteY12" fmla="*/ 0 h 356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309" h="356234">
                      <a:moveTo>
                        <a:pt x="0" y="0"/>
                      </a:moveTo>
                      <a:lnTo>
                        <a:pt x="194310" y="0"/>
                      </a:lnTo>
                      <a:lnTo>
                        <a:pt x="194310" y="66675"/>
                      </a:lnTo>
                      <a:lnTo>
                        <a:pt x="67627" y="66675"/>
                      </a:lnTo>
                      <a:lnTo>
                        <a:pt x="67627" y="131445"/>
                      </a:lnTo>
                      <a:lnTo>
                        <a:pt x="194310" y="131445"/>
                      </a:lnTo>
                      <a:lnTo>
                        <a:pt x="194310" y="196215"/>
                      </a:lnTo>
                      <a:lnTo>
                        <a:pt x="67627" y="196215"/>
                      </a:lnTo>
                      <a:lnTo>
                        <a:pt x="67627" y="289560"/>
                      </a:lnTo>
                      <a:lnTo>
                        <a:pt x="194310" y="289560"/>
                      </a:lnTo>
                      <a:lnTo>
                        <a:pt x="194310" y="356235"/>
                      </a:lnTo>
                      <a:lnTo>
                        <a:pt x="0" y="356235"/>
                      </a:lnTo>
                      <a:lnTo>
                        <a:pt x="0" y="0"/>
                      </a:lnTo>
                      <a:close/>
                    </a:path>
                  </a:pathLst>
                </a:custGeom>
                <a:solidFill>
                  <a:srgbClr val="000000"/>
                </a:solidFill>
                <a:ln w="9525"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B08458FE-AF71-5655-2C0A-5AE0E704C121}"/>
                    </a:ext>
                  </a:extLst>
                </p:cNvPr>
                <p:cNvSpPr/>
                <p:nvPr/>
              </p:nvSpPr>
              <p:spPr>
                <a:xfrm>
                  <a:off x="1029652" y="813435"/>
                  <a:ext cx="224790" cy="374332"/>
                </a:xfrm>
                <a:custGeom>
                  <a:avLst/>
                  <a:gdLst>
                    <a:gd name="connsiteX0" fmla="*/ 219075 w 224790"/>
                    <a:gd name="connsiteY0" fmla="*/ 58103 h 374332"/>
                    <a:gd name="connsiteX1" fmla="*/ 168593 w 224790"/>
                    <a:gd name="connsiteY1" fmla="*/ 101918 h 374332"/>
                    <a:gd name="connsiteX2" fmla="*/ 115253 w 224790"/>
                    <a:gd name="connsiteY2" fmla="*/ 64770 h 374332"/>
                    <a:gd name="connsiteX3" fmla="*/ 93345 w 224790"/>
                    <a:gd name="connsiteY3" fmla="*/ 71438 h 374332"/>
                    <a:gd name="connsiteX4" fmla="*/ 84773 w 224790"/>
                    <a:gd name="connsiteY4" fmla="*/ 87630 h 374332"/>
                    <a:gd name="connsiteX5" fmla="*/ 90488 w 224790"/>
                    <a:gd name="connsiteY5" fmla="*/ 104775 h 374332"/>
                    <a:gd name="connsiteX6" fmla="*/ 140018 w 224790"/>
                    <a:gd name="connsiteY6" fmla="*/ 150495 h 374332"/>
                    <a:gd name="connsiteX7" fmla="*/ 186690 w 224790"/>
                    <a:gd name="connsiteY7" fmla="*/ 191453 h 374332"/>
                    <a:gd name="connsiteX8" fmla="*/ 216218 w 224790"/>
                    <a:gd name="connsiteY8" fmla="*/ 231458 h 374332"/>
                    <a:gd name="connsiteX9" fmla="*/ 224790 w 224790"/>
                    <a:gd name="connsiteY9" fmla="*/ 273368 h 374332"/>
                    <a:gd name="connsiteX10" fmla="*/ 194310 w 224790"/>
                    <a:gd name="connsiteY10" fmla="*/ 345758 h 374332"/>
                    <a:gd name="connsiteX11" fmla="*/ 115253 w 224790"/>
                    <a:gd name="connsiteY11" fmla="*/ 374333 h 374332"/>
                    <a:gd name="connsiteX12" fmla="*/ 48578 w 224790"/>
                    <a:gd name="connsiteY12" fmla="*/ 355283 h 374332"/>
                    <a:gd name="connsiteX13" fmla="*/ 0 w 224790"/>
                    <a:gd name="connsiteY13" fmla="*/ 297180 h 374332"/>
                    <a:gd name="connsiteX14" fmla="*/ 57150 w 224790"/>
                    <a:gd name="connsiteY14" fmla="*/ 262890 h 374332"/>
                    <a:gd name="connsiteX15" fmla="*/ 116205 w 224790"/>
                    <a:gd name="connsiteY15" fmla="*/ 310515 h 374332"/>
                    <a:gd name="connsiteX16" fmla="*/ 145732 w 224790"/>
                    <a:gd name="connsiteY16" fmla="*/ 300038 h 374332"/>
                    <a:gd name="connsiteX17" fmla="*/ 157163 w 224790"/>
                    <a:gd name="connsiteY17" fmla="*/ 276225 h 374332"/>
                    <a:gd name="connsiteX18" fmla="*/ 148590 w 224790"/>
                    <a:gd name="connsiteY18" fmla="*/ 252413 h 374332"/>
                    <a:gd name="connsiteX19" fmla="*/ 109538 w 224790"/>
                    <a:gd name="connsiteY19" fmla="*/ 215265 h 374332"/>
                    <a:gd name="connsiteX20" fmla="*/ 34290 w 224790"/>
                    <a:gd name="connsiteY20" fmla="*/ 141922 h 374332"/>
                    <a:gd name="connsiteX21" fmla="*/ 17145 w 224790"/>
                    <a:gd name="connsiteY21" fmla="*/ 90488 h 374332"/>
                    <a:gd name="connsiteX22" fmla="*/ 45720 w 224790"/>
                    <a:gd name="connsiteY22" fmla="*/ 26670 h 374332"/>
                    <a:gd name="connsiteX23" fmla="*/ 115253 w 224790"/>
                    <a:gd name="connsiteY23" fmla="*/ 0 h 374332"/>
                    <a:gd name="connsiteX24" fmla="*/ 165735 w 224790"/>
                    <a:gd name="connsiteY24" fmla="*/ 12383 h 374332"/>
                    <a:gd name="connsiteX25" fmla="*/ 219075 w 224790"/>
                    <a:gd name="connsiteY25" fmla="*/ 58103 h 37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4790" h="374332">
                      <a:moveTo>
                        <a:pt x="219075" y="58103"/>
                      </a:moveTo>
                      <a:lnTo>
                        <a:pt x="168593" y="101918"/>
                      </a:lnTo>
                      <a:cubicBezTo>
                        <a:pt x="151448" y="77153"/>
                        <a:pt x="133350" y="64770"/>
                        <a:pt x="115253" y="64770"/>
                      </a:cubicBezTo>
                      <a:cubicBezTo>
                        <a:pt x="106680" y="64770"/>
                        <a:pt x="99060" y="66675"/>
                        <a:pt x="93345" y="71438"/>
                      </a:cubicBezTo>
                      <a:cubicBezTo>
                        <a:pt x="87630" y="76200"/>
                        <a:pt x="84773" y="81915"/>
                        <a:pt x="84773" y="87630"/>
                      </a:cubicBezTo>
                      <a:cubicBezTo>
                        <a:pt x="84773" y="93345"/>
                        <a:pt x="86678" y="99060"/>
                        <a:pt x="90488" y="104775"/>
                      </a:cubicBezTo>
                      <a:cubicBezTo>
                        <a:pt x="96203" y="111443"/>
                        <a:pt x="112395" y="126683"/>
                        <a:pt x="140018" y="150495"/>
                      </a:cubicBezTo>
                      <a:cubicBezTo>
                        <a:pt x="165735" y="172403"/>
                        <a:pt x="181928" y="185738"/>
                        <a:pt x="186690" y="191453"/>
                      </a:cubicBezTo>
                      <a:cubicBezTo>
                        <a:pt x="200025" y="205740"/>
                        <a:pt x="210503" y="218122"/>
                        <a:pt x="216218" y="231458"/>
                      </a:cubicBezTo>
                      <a:cubicBezTo>
                        <a:pt x="221932" y="243840"/>
                        <a:pt x="224790" y="258128"/>
                        <a:pt x="224790" y="273368"/>
                      </a:cubicBezTo>
                      <a:cubicBezTo>
                        <a:pt x="224790" y="302895"/>
                        <a:pt x="214313" y="326708"/>
                        <a:pt x="194310" y="345758"/>
                      </a:cubicBezTo>
                      <a:cubicBezTo>
                        <a:pt x="174307" y="364808"/>
                        <a:pt x="147638" y="374333"/>
                        <a:pt x="115253" y="374333"/>
                      </a:cubicBezTo>
                      <a:cubicBezTo>
                        <a:pt x="89535" y="374333"/>
                        <a:pt x="67628" y="367665"/>
                        <a:pt x="48578" y="355283"/>
                      </a:cubicBezTo>
                      <a:cubicBezTo>
                        <a:pt x="29528" y="342900"/>
                        <a:pt x="13335" y="322897"/>
                        <a:pt x="0" y="297180"/>
                      </a:cubicBezTo>
                      <a:lnTo>
                        <a:pt x="57150" y="262890"/>
                      </a:lnTo>
                      <a:cubicBezTo>
                        <a:pt x="74295" y="294322"/>
                        <a:pt x="94298" y="310515"/>
                        <a:pt x="116205" y="310515"/>
                      </a:cubicBezTo>
                      <a:cubicBezTo>
                        <a:pt x="127635" y="310515"/>
                        <a:pt x="137160" y="306705"/>
                        <a:pt x="145732" y="300038"/>
                      </a:cubicBezTo>
                      <a:cubicBezTo>
                        <a:pt x="154305" y="293370"/>
                        <a:pt x="157163" y="285750"/>
                        <a:pt x="157163" y="276225"/>
                      </a:cubicBezTo>
                      <a:cubicBezTo>
                        <a:pt x="157163" y="268605"/>
                        <a:pt x="154305" y="260033"/>
                        <a:pt x="148590" y="252413"/>
                      </a:cubicBezTo>
                      <a:cubicBezTo>
                        <a:pt x="142875" y="244793"/>
                        <a:pt x="129540" y="232410"/>
                        <a:pt x="109538" y="215265"/>
                      </a:cubicBezTo>
                      <a:cubicBezTo>
                        <a:pt x="70485" y="183833"/>
                        <a:pt x="45720" y="159068"/>
                        <a:pt x="34290" y="141922"/>
                      </a:cubicBezTo>
                      <a:cubicBezTo>
                        <a:pt x="22860" y="124778"/>
                        <a:pt x="17145" y="107633"/>
                        <a:pt x="17145" y="90488"/>
                      </a:cubicBezTo>
                      <a:cubicBezTo>
                        <a:pt x="17145" y="65722"/>
                        <a:pt x="26670" y="44768"/>
                        <a:pt x="45720" y="26670"/>
                      </a:cubicBezTo>
                      <a:cubicBezTo>
                        <a:pt x="64770" y="8572"/>
                        <a:pt x="87630" y="0"/>
                        <a:pt x="115253" y="0"/>
                      </a:cubicBezTo>
                      <a:cubicBezTo>
                        <a:pt x="133350" y="0"/>
                        <a:pt x="149543" y="3810"/>
                        <a:pt x="165735" y="12383"/>
                      </a:cubicBezTo>
                      <a:cubicBezTo>
                        <a:pt x="182880" y="21908"/>
                        <a:pt x="200025" y="36195"/>
                        <a:pt x="219075" y="58103"/>
                      </a:cubicBezTo>
                      <a:close/>
                    </a:path>
                  </a:pathLst>
                </a:custGeom>
                <a:solidFill>
                  <a:srgbClr val="000000"/>
                </a:solidFill>
                <a:ln w="9525"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434C7988-9EF7-2AD6-D834-D7EB8DFEF9AE}"/>
                    </a:ext>
                  </a:extLst>
                </p:cNvPr>
                <p:cNvSpPr/>
                <p:nvPr/>
              </p:nvSpPr>
              <p:spPr>
                <a:xfrm>
                  <a:off x="1274445" y="823913"/>
                  <a:ext cx="196214" cy="355282"/>
                </a:xfrm>
                <a:custGeom>
                  <a:avLst/>
                  <a:gdLst>
                    <a:gd name="connsiteX0" fmla="*/ 0 w 196214"/>
                    <a:gd name="connsiteY0" fmla="*/ 0 h 355282"/>
                    <a:gd name="connsiteX1" fmla="*/ 196215 w 196214"/>
                    <a:gd name="connsiteY1" fmla="*/ 0 h 355282"/>
                    <a:gd name="connsiteX2" fmla="*/ 196215 w 196214"/>
                    <a:gd name="connsiteY2" fmla="*/ 66675 h 355282"/>
                    <a:gd name="connsiteX3" fmla="*/ 131445 w 196214"/>
                    <a:gd name="connsiteY3" fmla="*/ 66675 h 355282"/>
                    <a:gd name="connsiteX4" fmla="*/ 131445 w 196214"/>
                    <a:gd name="connsiteY4" fmla="*/ 355282 h 355282"/>
                    <a:gd name="connsiteX5" fmla="*/ 62865 w 196214"/>
                    <a:gd name="connsiteY5" fmla="*/ 355282 h 355282"/>
                    <a:gd name="connsiteX6" fmla="*/ 62865 w 196214"/>
                    <a:gd name="connsiteY6" fmla="*/ 66675 h 355282"/>
                    <a:gd name="connsiteX7" fmla="*/ 0 w 196214"/>
                    <a:gd name="connsiteY7" fmla="*/ 66675 h 355282"/>
                    <a:gd name="connsiteX8" fmla="*/ 0 w 196214"/>
                    <a:gd name="connsiteY8" fmla="*/ 0 h 355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214" h="355282">
                      <a:moveTo>
                        <a:pt x="0" y="0"/>
                      </a:moveTo>
                      <a:lnTo>
                        <a:pt x="196215" y="0"/>
                      </a:lnTo>
                      <a:lnTo>
                        <a:pt x="196215" y="66675"/>
                      </a:lnTo>
                      <a:lnTo>
                        <a:pt x="131445" y="66675"/>
                      </a:lnTo>
                      <a:lnTo>
                        <a:pt x="131445" y="355282"/>
                      </a:lnTo>
                      <a:lnTo>
                        <a:pt x="62865" y="355282"/>
                      </a:lnTo>
                      <a:lnTo>
                        <a:pt x="62865" y="66675"/>
                      </a:lnTo>
                      <a:lnTo>
                        <a:pt x="0" y="66675"/>
                      </a:lnTo>
                      <a:lnTo>
                        <a:pt x="0" y="0"/>
                      </a:lnTo>
                      <a:close/>
                    </a:path>
                  </a:pathLst>
                </a:custGeom>
                <a:solidFill>
                  <a:srgbClr val="000000"/>
                </a:solidFill>
                <a:ln w="9525" cap="flat">
                  <a:noFill/>
                  <a:prstDash val="solid"/>
                  <a:miter/>
                </a:ln>
              </p:spPr>
              <p:txBody>
                <a:bodyPr rtlCol="0" anchor="ctr"/>
                <a:lstStyle/>
                <a:p>
                  <a:endParaRPr lang="en-US"/>
                </a:p>
              </p:txBody>
            </p:sp>
          </p:grpSp>
          <p:grpSp>
            <p:nvGrpSpPr>
              <p:cNvPr id="116" name="Graphic 71">
                <a:extLst>
                  <a:ext uri="{FF2B5EF4-FFF2-40B4-BE49-F238E27FC236}">
                    <a16:creationId xmlns:a16="http://schemas.microsoft.com/office/drawing/2014/main" id="{FCDAC366-6972-8979-7BFF-B54173D27986}"/>
                  </a:ext>
                </a:extLst>
              </p:cNvPr>
              <p:cNvGrpSpPr/>
              <p:nvPr/>
            </p:nvGrpSpPr>
            <p:grpSpPr>
              <a:xfrm>
                <a:off x="618172" y="1251585"/>
                <a:ext cx="756285" cy="238124"/>
                <a:chOff x="618172" y="1251585"/>
                <a:chExt cx="756285" cy="238124"/>
              </a:xfrm>
              <a:solidFill>
                <a:srgbClr val="000000"/>
              </a:solidFill>
            </p:grpSpPr>
            <p:sp>
              <p:nvSpPr>
                <p:cNvPr id="117" name="Freeform 116">
                  <a:extLst>
                    <a:ext uri="{FF2B5EF4-FFF2-40B4-BE49-F238E27FC236}">
                      <a16:creationId xmlns:a16="http://schemas.microsoft.com/office/drawing/2014/main" id="{8DF19C3A-CC86-E8B7-898B-4D6636F380B6}"/>
                    </a:ext>
                  </a:extLst>
                </p:cNvPr>
                <p:cNvSpPr/>
                <p:nvPr/>
              </p:nvSpPr>
              <p:spPr>
                <a:xfrm>
                  <a:off x="618172" y="1304925"/>
                  <a:ext cx="107632" cy="149542"/>
                </a:xfrm>
                <a:custGeom>
                  <a:avLst/>
                  <a:gdLst>
                    <a:gd name="connsiteX0" fmla="*/ 88583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3 w 107632"/>
                    <a:gd name="connsiteY4" fmla="*/ 133350 h 149542"/>
                    <a:gd name="connsiteX5" fmla="*/ 86678 w 107632"/>
                    <a:gd name="connsiteY5" fmla="*/ 149543 h 149542"/>
                    <a:gd name="connsiteX6" fmla="*/ 62865 w 107632"/>
                    <a:gd name="connsiteY6" fmla="*/ 139065 h 149542"/>
                    <a:gd name="connsiteX7" fmla="*/ 35243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7 h 149542"/>
                    <a:gd name="connsiteX13" fmla="*/ 2858 w 107632"/>
                    <a:gd name="connsiteY13" fmla="*/ 22860 h 149542"/>
                    <a:gd name="connsiteX14" fmla="*/ 1905 w 107632"/>
                    <a:gd name="connsiteY14" fmla="*/ 21907 h 149542"/>
                    <a:gd name="connsiteX15" fmla="*/ 47625 w 107632"/>
                    <a:gd name="connsiteY15" fmla="*/ 0 h 149542"/>
                    <a:gd name="connsiteX16" fmla="*/ 87630 w 107632"/>
                    <a:gd name="connsiteY16" fmla="*/ 34290 h 149542"/>
                    <a:gd name="connsiteX17" fmla="*/ 87630 w 107632"/>
                    <a:gd name="connsiteY17" fmla="*/ 131445 h 149542"/>
                    <a:gd name="connsiteX18" fmla="*/ 60008 w 107632"/>
                    <a:gd name="connsiteY18" fmla="*/ 51435 h 149542"/>
                    <a:gd name="connsiteX19" fmla="*/ 60008 w 107632"/>
                    <a:gd name="connsiteY19" fmla="*/ 51435 h 149542"/>
                    <a:gd name="connsiteX20" fmla="*/ 30480 w 107632"/>
                    <a:gd name="connsiteY20" fmla="*/ 100965 h 149542"/>
                    <a:gd name="connsiteX21" fmla="*/ 43815 w 107632"/>
                    <a:gd name="connsiteY21" fmla="*/ 138113 h 149542"/>
                    <a:gd name="connsiteX22" fmla="*/ 60008 w 107632"/>
                    <a:gd name="connsiteY22" fmla="*/ 121920 h 149542"/>
                    <a:gd name="connsiteX23" fmla="*/ 60008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3" y="131445"/>
                      </a:moveTo>
                      <a:cubicBezTo>
                        <a:pt x="88583" y="135255"/>
                        <a:pt x="90488" y="138113"/>
                        <a:pt x="93345" y="138113"/>
                      </a:cubicBezTo>
                      <a:cubicBezTo>
                        <a:pt x="97155" y="138113"/>
                        <a:pt x="101918" y="137160"/>
                        <a:pt x="104775" y="133350"/>
                      </a:cubicBezTo>
                      <a:cubicBezTo>
                        <a:pt x="105728" y="132397"/>
                        <a:pt x="105728" y="132397"/>
                        <a:pt x="106680" y="132397"/>
                      </a:cubicBezTo>
                      <a:cubicBezTo>
                        <a:pt x="107633" y="132397"/>
                        <a:pt x="107633" y="133350"/>
                        <a:pt x="107633" y="133350"/>
                      </a:cubicBezTo>
                      <a:cubicBezTo>
                        <a:pt x="105728" y="140970"/>
                        <a:pt x="97155" y="149543"/>
                        <a:pt x="86678" y="149543"/>
                      </a:cubicBezTo>
                      <a:cubicBezTo>
                        <a:pt x="74295" y="149543"/>
                        <a:pt x="67628" y="143828"/>
                        <a:pt x="62865" y="139065"/>
                      </a:cubicBezTo>
                      <a:cubicBezTo>
                        <a:pt x="56198" y="143828"/>
                        <a:pt x="45720" y="149543"/>
                        <a:pt x="35243" y="149543"/>
                      </a:cubicBezTo>
                      <a:cubicBezTo>
                        <a:pt x="20003" y="149543"/>
                        <a:pt x="0" y="142875"/>
                        <a:pt x="0" y="105728"/>
                      </a:cubicBezTo>
                      <a:cubicBezTo>
                        <a:pt x="0" y="75247"/>
                        <a:pt x="6668" y="67628"/>
                        <a:pt x="51435" y="43815"/>
                      </a:cubicBezTo>
                      <a:cubicBezTo>
                        <a:pt x="59055" y="39053"/>
                        <a:pt x="59055" y="37147"/>
                        <a:pt x="59055" y="25718"/>
                      </a:cubicBezTo>
                      <a:cubicBezTo>
                        <a:pt x="59055" y="14288"/>
                        <a:pt x="55245" y="10478"/>
                        <a:pt x="41910" y="10478"/>
                      </a:cubicBezTo>
                      <a:cubicBezTo>
                        <a:pt x="30480" y="10478"/>
                        <a:pt x="13335" y="17145"/>
                        <a:pt x="5715" y="21907"/>
                      </a:cubicBezTo>
                      <a:cubicBezTo>
                        <a:pt x="4763" y="22860"/>
                        <a:pt x="3810" y="22860"/>
                        <a:pt x="2858" y="22860"/>
                      </a:cubicBezTo>
                      <a:cubicBezTo>
                        <a:pt x="1905" y="22860"/>
                        <a:pt x="1905" y="21907"/>
                        <a:pt x="1905" y="21907"/>
                      </a:cubicBezTo>
                      <a:cubicBezTo>
                        <a:pt x="1905" y="19050"/>
                        <a:pt x="24765" y="0"/>
                        <a:pt x="47625" y="0"/>
                      </a:cubicBezTo>
                      <a:cubicBezTo>
                        <a:pt x="61913" y="0"/>
                        <a:pt x="87630" y="5715"/>
                        <a:pt x="87630" y="34290"/>
                      </a:cubicBezTo>
                      <a:lnTo>
                        <a:pt x="87630" y="131445"/>
                      </a:lnTo>
                      <a:close/>
                      <a:moveTo>
                        <a:pt x="60008" y="51435"/>
                      </a:moveTo>
                      <a:lnTo>
                        <a:pt x="60008" y="51435"/>
                      </a:lnTo>
                      <a:cubicBezTo>
                        <a:pt x="37148" y="63818"/>
                        <a:pt x="30480" y="73343"/>
                        <a:pt x="30480" y="100965"/>
                      </a:cubicBezTo>
                      <a:cubicBezTo>
                        <a:pt x="30480" y="131445"/>
                        <a:pt x="35243" y="138113"/>
                        <a:pt x="43815" y="138113"/>
                      </a:cubicBezTo>
                      <a:cubicBezTo>
                        <a:pt x="52388" y="138113"/>
                        <a:pt x="60008" y="129540"/>
                        <a:pt x="60008" y="121920"/>
                      </a:cubicBezTo>
                      <a:lnTo>
                        <a:pt x="60008" y="51435"/>
                      </a:lnTo>
                      <a:close/>
                    </a:path>
                  </a:pathLst>
                </a:custGeom>
                <a:solidFill>
                  <a:srgbClr val="55959E"/>
                </a:solidFill>
                <a:ln w="9525"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FAF2809A-D75F-967F-0135-04B06D34C107}"/>
                    </a:ext>
                  </a:extLst>
                </p:cNvPr>
                <p:cNvSpPr/>
                <p:nvPr/>
              </p:nvSpPr>
              <p:spPr>
                <a:xfrm>
                  <a:off x="727710" y="1303972"/>
                  <a:ext cx="120967" cy="150495"/>
                </a:xfrm>
                <a:custGeom>
                  <a:avLst/>
                  <a:gdLst>
                    <a:gd name="connsiteX0" fmla="*/ 43815 w 120967"/>
                    <a:gd name="connsiteY0" fmla="*/ 9525 h 150495"/>
                    <a:gd name="connsiteX1" fmla="*/ 43815 w 120967"/>
                    <a:gd name="connsiteY1" fmla="*/ 9525 h 150495"/>
                    <a:gd name="connsiteX2" fmla="*/ 72390 w 120967"/>
                    <a:gd name="connsiteY2" fmla="*/ 0 h 150495"/>
                    <a:gd name="connsiteX3" fmla="*/ 105728 w 120967"/>
                    <a:gd name="connsiteY3" fmla="*/ 27622 h 150495"/>
                    <a:gd name="connsiteX4" fmla="*/ 105728 w 120967"/>
                    <a:gd name="connsiteY4" fmla="*/ 135255 h 150495"/>
                    <a:gd name="connsiteX5" fmla="*/ 106680 w 120967"/>
                    <a:gd name="connsiteY5" fmla="*/ 138113 h 150495"/>
                    <a:gd name="connsiteX6" fmla="*/ 119063 w 120967"/>
                    <a:gd name="connsiteY6" fmla="*/ 147638 h 150495"/>
                    <a:gd name="connsiteX7" fmla="*/ 120968 w 120967"/>
                    <a:gd name="connsiteY7" fmla="*/ 149543 h 150495"/>
                    <a:gd name="connsiteX8" fmla="*/ 118110 w 120967"/>
                    <a:gd name="connsiteY8" fmla="*/ 150495 h 150495"/>
                    <a:gd name="connsiteX9" fmla="*/ 65723 w 120967"/>
                    <a:gd name="connsiteY9" fmla="*/ 150495 h 150495"/>
                    <a:gd name="connsiteX10" fmla="*/ 62865 w 120967"/>
                    <a:gd name="connsiteY10" fmla="*/ 149543 h 150495"/>
                    <a:gd name="connsiteX11" fmla="*/ 64770 w 120967"/>
                    <a:gd name="connsiteY11" fmla="*/ 147638 h 150495"/>
                    <a:gd name="connsiteX12" fmla="*/ 77153 w 120967"/>
                    <a:gd name="connsiteY12" fmla="*/ 138113 h 150495"/>
                    <a:gd name="connsiteX13" fmla="*/ 78105 w 120967"/>
                    <a:gd name="connsiteY13" fmla="*/ 135255 h 150495"/>
                    <a:gd name="connsiteX14" fmla="*/ 78105 w 120967"/>
                    <a:gd name="connsiteY14" fmla="*/ 26670 h 150495"/>
                    <a:gd name="connsiteX15" fmla="*/ 64770 w 120967"/>
                    <a:gd name="connsiteY15" fmla="*/ 11430 h 150495"/>
                    <a:gd name="connsiteX16" fmla="*/ 44768 w 120967"/>
                    <a:gd name="connsiteY16" fmla="*/ 35243 h 150495"/>
                    <a:gd name="connsiteX17" fmla="*/ 44768 w 120967"/>
                    <a:gd name="connsiteY17" fmla="*/ 135255 h 150495"/>
                    <a:gd name="connsiteX18" fmla="*/ 44768 w 120967"/>
                    <a:gd name="connsiteY18" fmla="*/ 138113 h 150495"/>
                    <a:gd name="connsiteX19" fmla="*/ 57150 w 120967"/>
                    <a:gd name="connsiteY19" fmla="*/ 147638 h 150495"/>
                    <a:gd name="connsiteX20" fmla="*/ 59055 w 120967"/>
                    <a:gd name="connsiteY20" fmla="*/ 149543 h 150495"/>
                    <a:gd name="connsiteX21" fmla="*/ 56198 w 120967"/>
                    <a:gd name="connsiteY21" fmla="*/ 150495 h 150495"/>
                    <a:gd name="connsiteX22" fmla="*/ 2858 w 120967"/>
                    <a:gd name="connsiteY22" fmla="*/ 150495 h 150495"/>
                    <a:gd name="connsiteX23" fmla="*/ 0 w 120967"/>
                    <a:gd name="connsiteY23" fmla="*/ 149543 h 150495"/>
                    <a:gd name="connsiteX24" fmla="*/ 1905 w 120967"/>
                    <a:gd name="connsiteY24" fmla="*/ 147638 h 150495"/>
                    <a:gd name="connsiteX25" fmla="*/ 14288 w 120967"/>
                    <a:gd name="connsiteY25" fmla="*/ 138113 h 150495"/>
                    <a:gd name="connsiteX26" fmla="*/ 15240 w 120967"/>
                    <a:gd name="connsiteY26" fmla="*/ 135255 h 150495"/>
                    <a:gd name="connsiteX27" fmla="*/ 15240 w 120967"/>
                    <a:gd name="connsiteY27" fmla="*/ 12383 h 150495"/>
                    <a:gd name="connsiteX28" fmla="*/ 14288 w 120967"/>
                    <a:gd name="connsiteY28" fmla="*/ 10478 h 150495"/>
                    <a:gd name="connsiteX29" fmla="*/ 1905 w 120967"/>
                    <a:gd name="connsiteY29" fmla="*/ 2858 h 150495"/>
                    <a:gd name="connsiteX30" fmla="*/ 0 w 120967"/>
                    <a:gd name="connsiteY30" fmla="*/ 953 h 150495"/>
                    <a:gd name="connsiteX31" fmla="*/ 2858 w 120967"/>
                    <a:gd name="connsiteY31" fmla="*/ 0 h 150495"/>
                    <a:gd name="connsiteX32" fmla="*/ 41910 w 120967"/>
                    <a:gd name="connsiteY32" fmla="*/ 0 h 150495"/>
                    <a:gd name="connsiteX33" fmla="*/ 43815 w 120967"/>
                    <a:gd name="connsiteY33" fmla="*/ 1905 h 150495"/>
                    <a:gd name="connsiteX34" fmla="*/ 43815 w 120967"/>
                    <a:gd name="connsiteY34" fmla="*/ 952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0967" h="150495">
                      <a:moveTo>
                        <a:pt x="43815" y="9525"/>
                      </a:moveTo>
                      <a:lnTo>
                        <a:pt x="43815" y="9525"/>
                      </a:lnTo>
                      <a:cubicBezTo>
                        <a:pt x="51435" y="4763"/>
                        <a:pt x="59055" y="0"/>
                        <a:pt x="72390" y="0"/>
                      </a:cubicBezTo>
                      <a:cubicBezTo>
                        <a:pt x="92393" y="0"/>
                        <a:pt x="105728" y="9525"/>
                        <a:pt x="105728" y="27622"/>
                      </a:cubicBezTo>
                      <a:lnTo>
                        <a:pt x="105728" y="135255"/>
                      </a:lnTo>
                      <a:cubicBezTo>
                        <a:pt x="105728" y="136208"/>
                        <a:pt x="105728" y="137160"/>
                        <a:pt x="106680" y="138113"/>
                      </a:cubicBezTo>
                      <a:lnTo>
                        <a:pt x="119063" y="147638"/>
                      </a:lnTo>
                      <a:cubicBezTo>
                        <a:pt x="120015" y="148590"/>
                        <a:pt x="120968" y="148590"/>
                        <a:pt x="120968" y="149543"/>
                      </a:cubicBezTo>
                      <a:cubicBezTo>
                        <a:pt x="120968" y="150495"/>
                        <a:pt x="120015" y="150495"/>
                        <a:pt x="118110" y="150495"/>
                      </a:cubicBezTo>
                      <a:lnTo>
                        <a:pt x="65723" y="150495"/>
                      </a:lnTo>
                      <a:cubicBezTo>
                        <a:pt x="63818" y="150495"/>
                        <a:pt x="62865" y="150495"/>
                        <a:pt x="62865" y="149543"/>
                      </a:cubicBezTo>
                      <a:cubicBezTo>
                        <a:pt x="62865" y="148590"/>
                        <a:pt x="63818" y="148590"/>
                        <a:pt x="64770" y="147638"/>
                      </a:cubicBezTo>
                      <a:lnTo>
                        <a:pt x="77153" y="138113"/>
                      </a:lnTo>
                      <a:cubicBezTo>
                        <a:pt x="78105" y="137160"/>
                        <a:pt x="78105" y="137160"/>
                        <a:pt x="78105" y="135255"/>
                      </a:cubicBezTo>
                      <a:lnTo>
                        <a:pt x="78105" y="26670"/>
                      </a:lnTo>
                      <a:cubicBezTo>
                        <a:pt x="78105" y="16193"/>
                        <a:pt x="73343" y="11430"/>
                        <a:pt x="64770" y="11430"/>
                      </a:cubicBezTo>
                      <a:cubicBezTo>
                        <a:pt x="55245" y="11430"/>
                        <a:pt x="44768" y="20003"/>
                        <a:pt x="44768" y="35243"/>
                      </a:cubicBezTo>
                      <a:lnTo>
                        <a:pt x="44768" y="135255"/>
                      </a:lnTo>
                      <a:cubicBezTo>
                        <a:pt x="44768" y="136208"/>
                        <a:pt x="44768" y="137160"/>
                        <a:pt x="44768" y="138113"/>
                      </a:cubicBezTo>
                      <a:lnTo>
                        <a:pt x="57150" y="147638"/>
                      </a:lnTo>
                      <a:cubicBezTo>
                        <a:pt x="58103" y="148590"/>
                        <a:pt x="59055" y="148590"/>
                        <a:pt x="59055" y="149543"/>
                      </a:cubicBezTo>
                      <a:cubicBezTo>
                        <a:pt x="59055" y="150495"/>
                        <a:pt x="58103" y="150495"/>
                        <a:pt x="56198" y="150495"/>
                      </a:cubicBezTo>
                      <a:lnTo>
                        <a:pt x="2858" y="150495"/>
                      </a:lnTo>
                      <a:cubicBezTo>
                        <a:pt x="953" y="150495"/>
                        <a:pt x="0" y="150495"/>
                        <a:pt x="0" y="149543"/>
                      </a:cubicBezTo>
                      <a:cubicBezTo>
                        <a:pt x="0" y="148590"/>
                        <a:pt x="0" y="148590"/>
                        <a:pt x="1905" y="147638"/>
                      </a:cubicBezTo>
                      <a:lnTo>
                        <a:pt x="14288" y="138113"/>
                      </a:lnTo>
                      <a:cubicBezTo>
                        <a:pt x="15240" y="137160"/>
                        <a:pt x="15240" y="137160"/>
                        <a:pt x="15240" y="135255"/>
                      </a:cubicBezTo>
                      <a:lnTo>
                        <a:pt x="15240" y="12383"/>
                      </a:lnTo>
                      <a:cubicBezTo>
                        <a:pt x="15240" y="11430"/>
                        <a:pt x="15240" y="10478"/>
                        <a:pt x="14288" y="10478"/>
                      </a:cubicBezTo>
                      <a:lnTo>
                        <a:pt x="1905" y="2858"/>
                      </a:lnTo>
                      <a:cubicBezTo>
                        <a:pt x="953" y="1905"/>
                        <a:pt x="0" y="953"/>
                        <a:pt x="0" y="953"/>
                      </a:cubicBezTo>
                      <a:cubicBezTo>
                        <a:pt x="0" y="0"/>
                        <a:pt x="953" y="0"/>
                        <a:pt x="2858" y="0"/>
                      </a:cubicBezTo>
                      <a:lnTo>
                        <a:pt x="41910" y="0"/>
                      </a:lnTo>
                      <a:cubicBezTo>
                        <a:pt x="43815" y="0"/>
                        <a:pt x="43815" y="953"/>
                        <a:pt x="43815" y="1905"/>
                      </a:cubicBezTo>
                      <a:lnTo>
                        <a:pt x="43815" y="9525"/>
                      </a:lnTo>
                      <a:close/>
                    </a:path>
                  </a:pathLst>
                </a:custGeom>
                <a:solidFill>
                  <a:srgbClr val="55959E"/>
                </a:solidFill>
                <a:ln w="9525"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C1ECC8AC-8656-1E48-2C4B-79D42994C346}"/>
                    </a:ext>
                  </a:extLst>
                </p:cNvPr>
                <p:cNvSpPr/>
                <p:nvPr/>
              </p:nvSpPr>
              <p:spPr>
                <a:xfrm>
                  <a:off x="859155" y="1304925"/>
                  <a:ext cx="107632" cy="149542"/>
                </a:xfrm>
                <a:custGeom>
                  <a:avLst/>
                  <a:gdLst>
                    <a:gd name="connsiteX0" fmla="*/ 88582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2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7 h 149542"/>
                    <a:gd name="connsiteX13" fmla="*/ 2857 w 107632"/>
                    <a:gd name="connsiteY13" fmla="*/ 22860 h 149542"/>
                    <a:gd name="connsiteX14" fmla="*/ 1905 w 107632"/>
                    <a:gd name="connsiteY14" fmla="*/ 21907 h 149542"/>
                    <a:gd name="connsiteX15" fmla="*/ 47625 w 107632"/>
                    <a:gd name="connsiteY15" fmla="*/ 0 h 149542"/>
                    <a:gd name="connsiteX16" fmla="*/ 87630 w 107632"/>
                    <a:gd name="connsiteY16" fmla="*/ 34290 h 149542"/>
                    <a:gd name="connsiteX17" fmla="*/ 87630 w 107632"/>
                    <a:gd name="connsiteY17" fmla="*/ 131445 h 149542"/>
                    <a:gd name="connsiteX18" fmla="*/ 60960 w 107632"/>
                    <a:gd name="connsiteY18" fmla="*/ 51435 h 149542"/>
                    <a:gd name="connsiteX19" fmla="*/ 60960 w 107632"/>
                    <a:gd name="connsiteY19" fmla="*/ 51435 h 149542"/>
                    <a:gd name="connsiteX20" fmla="*/ 31432 w 107632"/>
                    <a:gd name="connsiteY20" fmla="*/ 100965 h 149542"/>
                    <a:gd name="connsiteX21" fmla="*/ 44767 w 107632"/>
                    <a:gd name="connsiteY21" fmla="*/ 138113 h 149542"/>
                    <a:gd name="connsiteX22" fmla="*/ 60960 w 107632"/>
                    <a:gd name="connsiteY22" fmla="*/ 121920 h 149542"/>
                    <a:gd name="connsiteX23" fmla="*/ 60960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2" y="131445"/>
                      </a:moveTo>
                      <a:cubicBezTo>
                        <a:pt x="88582" y="135255"/>
                        <a:pt x="90488" y="138113"/>
                        <a:pt x="93345" y="138113"/>
                      </a:cubicBezTo>
                      <a:cubicBezTo>
                        <a:pt x="97155" y="138113"/>
                        <a:pt x="101917" y="137160"/>
                        <a:pt x="104775" y="133350"/>
                      </a:cubicBezTo>
                      <a:cubicBezTo>
                        <a:pt x="105727" y="132397"/>
                        <a:pt x="105727" y="132397"/>
                        <a:pt x="106680" y="132397"/>
                      </a:cubicBezTo>
                      <a:cubicBezTo>
                        <a:pt x="107632" y="132397"/>
                        <a:pt x="107632" y="133350"/>
                        <a:pt x="107632"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7"/>
                      </a:cubicBezTo>
                      <a:cubicBezTo>
                        <a:pt x="4763" y="22860"/>
                        <a:pt x="3810" y="22860"/>
                        <a:pt x="2857" y="22860"/>
                      </a:cubicBezTo>
                      <a:cubicBezTo>
                        <a:pt x="1905" y="22860"/>
                        <a:pt x="1905" y="21907"/>
                        <a:pt x="1905" y="21907"/>
                      </a:cubicBezTo>
                      <a:cubicBezTo>
                        <a:pt x="1905" y="19050"/>
                        <a:pt x="24765" y="0"/>
                        <a:pt x="47625" y="0"/>
                      </a:cubicBezTo>
                      <a:cubicBezTo>
                        <a:pt x="61913" y="0"/>
                        <a:pt x="87630" y="5715"/>
                        <a:pt x="87630" y="34290"/>
                      </a:cubicBezTo>
                      <a:lnTo>
                        <a:pt x="87630" y="131445"/>
                      </a:lnTo>
                      <a:close/>
                      <a:moveTo>
                        <a:pt x="60960" y="51435"/>
                      </a:moveTo>
                      <a:lnTo>
                        <a:pt x="60960" y="51435"/>
                      </a:lnTo>
                      <a:cubicBezTo>
                        <a:pt x="38100" y="63818"/>
                        <a:pt x="31432" y="73343"/>
                        <a:pt x="31432" y="100965"/>
                      </a:cubicBezTo>
                      <a:cubicBezTo>
                        <a:pt x="31432" y="131445"/>
                        <a:pt x="36195" y="138113"/>
                        <a:pt x="44767" y="138113"/>
                      </a:cubicBezTo>
                      <a:cubicBezTo>
                        <a:pt x="53340" y="138113"/>
                        <a:pt x="60960" y="129540"/>
                        <a:pt x="60960" y="121920"/>
                      </a:cubicBezTo>
                      <a:lnTo>
                        <a:pt x="60960" y="51435"/>
                      </a:lnTo>
                      <a:close/>
                    </a:path>
                  </a:pathLst>
                </a:custGeom>
                <a:solidFill>
                  <a:srgbClr val="55959E"/>
                </a:solidFill>
                <a:ln w="9525"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24A005B4-2966-8D78-60CD-AEBA9D599663}"/>
                    </a:ext>
                  </a:extLst>
                </p:cNvPr>
                <p:cNvSpPr/>
                <p:nvPr/>
              </p:nvSpPr>
              <p:spPr>
                <a:xfrm>
                  <a:off x="969645" y="1251585"/>
                  <a:ext cx="59055" cy="202882"/>
                </a:xfrm>
                <a:custGeom>
                  <a:avLst/>
                  <a:gdLst>
                    <a:gd name="connsiteX0" fmla="*/ 43815 w 59055"/>
                    <a:gd name="connsiteY0" fmla="*/ 187643 h 202882"/>
                    <a:gd name="connsiteX1" fmla="*/ 44768 w 59055"/>
                    <a:gd name="connsiteY1" fmla="*/ 190500 h 202882"/>
                    <a:gd name="connsiteX2" fmla="*/ 57150 w 59055"/>
                    <a:gd name="connsiteY2" fmla="*/ 200025 h 202882"/>
                    <a:gd name="connsiteX3" fmla="*/ 59055 w 59055"/>
                    <a:gd name="connsiteY3" fmla="*/ 201930 h 202882"/>
                    <a:gd name="connsiteX4" fmla="*/ 56198 w 59055"/>
                    <a:gd name="connsiteY4" fmla="*/ 202883 h 202882"/>
                    <a:gd name="connsiteX5" fmla="*/ 2857 w 59055"/>
                    <a:gd name="connsiteY5" fmla="*/ 202883 h 202882"/>
                    <a:gd name="connsiteX6" fmla="*/ 0 w 59055"/>
                    <a:gd name="connsiteY6" fmla="*/ 201930 h 202882"/>
                    <a:gd name="connsiteX7" fmla="*/ 1905 w 59055"/>
                    <a:gd name="connsiteY7" fmla="*/ 200025 h 202882"/>
                    <a:gd name="connsiteX8" fmla="*/ 14288 w 59055"/>
                    <a:gd name="connsiteY8" fmla="*/ 190500 h 202882"/>
                    <a:gd name="connsiteX9" fmla="*/ 15240 w 59055"/>
                    <a:gd name="connsiteY9" fmla="*/ 187643 h 202882"/>
                    <a:gd name="connsiteX10" fmla="*/ 15240 w 59055"/>
                    <a:gd name="connsiteY10" fmla="*/ 12383 h 202882"/>
                    <a:gd name="connsiteX11" fmla="*/ 14288 w 59055"/>
                    <a:gd name="connsiteY11" fmla="*/ 10478 h 202882"/>
                    <a:gd name="connsiteX12" fmla="*/ 1905 w 59055"/>
                    <a:gd name="connsiteY12" fmla="*/ 2858 h 202882"/>
                    <a:gd name="connsiteX13" fmla="*/ 0 w 59055"/>
                    <a:gd name="connsiteY13" fmla="*/ 953 h 202882"/>
                    <a:gd name="connsiteX14" fmla="*/ 2857 w 59055"/>
                    <a:gd name="connsiteY14" fmla="*/ 0 h 202882"/>
                    <a:gd name="connsiteX15" fmla="*/ 41910 w 59055"/>
                    <a:gd name="connsiteY15" fmla="*/ 0 h 202882"/>
                    <a:gd name="connsiteX16" fmla="*/ 43815 w 59055"/>
                    <a:gd name="connsiteY16" fmla="*/ 1905 h 202882"/>
                    <a:gd name="connsiteX17" fmla="*/ 43815 w 59055"/>
                    <a:gd name="connsiteY17" fmla="*/ 187643 h 20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055" h="202882">
                      <a:moveTo>
                        <a:pt x="43815" y="187643"/>
                      </a:moveTo>
                      <a:cubicBezTo>
                        <a:pt x="43815" y="188595"/>
                        <a:pt x="43815" y="189547"/>
                        <a:pt x="44768" y="190500"/>
                      </a:cubicBezTo>
                      <a:lnTo>
                        <a:pt x="57150" y="200025"/>
                      </a:lnTo>
                      <a:cubicBezTo>
                        <a:pt x="58102" y="200978"/>
                        <a:pt x="59055" y="200978"/>
                        <a:pt x="59055" y="201930"/>
                      </a:cubicBezTo>
                      <a:cubicBezTo>
                        <a:pt x="59055" y="202883"/>
                        <a:pt x="58102" y="202883"/>
                        <a:pt x="56198" y="202883"/>
                      </a:cubicBezTo>
                      <a:lnTo>
                        <a:pt x="2857" y="202883"/>
                      </a:lnTo>
                      <a:cubicBezTo>
                        <a:pt x="1905" y="202883"/>
                        <a:pt x="0" y="202883"/>
                        <a:pt x="0" y="201930"/>
                      </a:cubicBezTo>
                      <a:cubicBezTo>
                        <a:pt x="0" y="200978"/>
                        <a:pt x="952" y="200978"/>
                        <a:pt x="1905" y="200025"/>
                      </a:cubicBezTo>
                      <a:lnTo>
                        <a:pt x="14288" y="190500"/>
                      </a:lnTo>
                      <a:cubicBezTo>
                        <a:pt x="15240" y="189547"/>
                        <a:pt x="15240" y="189547"/>
                        <a:pt x="15240" y="187643"/>
                      </a:cubicBezTo>
                      <a:lnTo>
                        <a:pt x="15240" y="12383"/>
                      </a:lnTo>
                      <a:cubicBezTo>
                        <a:pt x="15240" y="11430"/>
                        <a:pt x="15240" y="10478"/>
                        <a:pt x="14288" y="10478"/>
                      </a:cubicBezTo>
                      <a:lnTo>
                        <a:pt x="1905" y="2858"/>
                      </a:lnTo>
                      <a:cubicBezTo>
                        <a:pt x="952" y="1905"/>
                        <a:pt x="0" y="1905"/>
                        <a:pt x="0" y="953"/>
                      </a:cubicBezTo>
                      <a:cubicBezTo>
                        <a:pt x="0" y="0"/>
                        <a:pt x="952" y="0"/>
                        <a:pt x="2857" y="0"/>
                      </a:cubicBezTo>
                      <a:lnTo>
                        <a:pt x="41910" y="0"/>
                      </a:lnTo>
                      <a:cubicBezTo>
                        <a:pt x="42863" y="0"/>
                        <a:pt x="43815" y="953"/>
                        <a:pt x="43815" y="1905"/>
                      </a:cubicBezTo>
                      <a:lnTo>
                        <a:pt x="43815" y="187643"/>
                      </a:lnTo>
                      <a:close/>
                    </a:path>
                  </a:pathLst>
                </a:custGeom>
                <a:solidFill>
                  <a:srgbClr val="55959E"/>
                </a:solidFill>
                <a:ln w="9525"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B51AEBAC-FE39-E124-5C67-E3FB79926AF2}"/>
                    </a:ext>
                  </a:extLst>
                </p:cNvPr>
                <p:cNvSpPr/>
                <p:nvPr/>
              </p:nvSpPr>
              <p:spPr>
                <a:xfrm>
                  <a:off x="1034415" y="1303972"/>
                  <a:ext cx="100012" cy="185737"/>
                </a:xfrm>
                <a:custGeom>
                  <a:avLst/>
                  <a:gdLst>
                    <a:gd name="connsiteX0" fmla="*/ 44768 w 100012"/>
                    <a:gd name="connsiteY0" fmla="*/ 0 h 185737"/>
                    <a:gd name="connsiteX1" fmla="*/ 47625 w 100012"/>
                    <a:gd name="connsiteY1" fmla="*/ 953 h 185737"/>
                    <a:gd name="connsiteX2" fmla="*/ 46673 w 100012"/>
                    <a:gd name="connsiteY2" fmla="*/ 2858 h 185737"/>
                    <a:gd name="connsiteX3" fmla="*/ 39053 w 100012"/>
                    <a:gd name="connsiteY3" fmla="*/ 9525 h 185737"/>
                    <a:gd name="connsiteX4" fmla="*/ 37148 w 100012"/>
                    <a:gd name="connsiteY4" fmla="*/ 14288 h 185737"/>
                    <a:gd name="connsiteX5" fmla="*/ 51435 w 100012"/>
                    <a:gd name="connsiteY5" fmla="*/ 92393 h 185737"/>
                    <a:gd name="connsiteX6" fmla="*/ 52388 w 100012"/>
                    <a:gd name="connsiteY6" fmla="*/ 92393 h 185737"/>
                    <a:gd name="connsiteX7" fmla="*/ 63818 w 100012"/>
                    <a:gd name="connsiteY7" fmla="*/ 14288 h 185737"/>
                    <a:gd name="connsiteX8" fmla="*/ 61913 w 100012"/>
                    <a:gd name="connsiteY8" fmla="*/ 9525 h 185737"/>
                    <a:gd name="connsiteX9" fmla="*/ 53340 w 100012"/>
                    <a:gd name="connsiteY9" fmla="*/ 2858 h 185737"/>
                    <a:gd name="connsiteX10" fmla="*/ 51435 w 100012"/>
                    <a:gd name="connsiteY10" fmla="*/ 953 h 185737"/>
                    <a:gd name="connsiteX11" fmla="*/ 54293 w 100012"/>
                    <a:gd name="connsiteY11" fmla="*/ 0 h 185737"/>
                    <a:gd name="connsiteX12" fmla="*/ 97155 w 100012"/>
                    <a:gd name="connsiteY12" fmla="*/ 0 h 185737"/>
                    <a:gd name="connsiteX13" fmla="*/ 100013 w 100012"/>
                    <a:gd name="connsiteY13" fmla="*/ 953 h 185737"/>
                    <a:gd name="connsiteX14" fmla="*/ 98107 w 100012"/>
                    <a:gd name="connsiteY14" fmla="*/ 2858 h 185737"/>
                    <a:gd name="connsiteX15" fmla="*/ 87630 w 100012"/>
                    <a:gd name="connsiteY15" fmla="*/ 9525 h 185737"/>
                    <a:gd name="connsiteX16" fmla="*/ 84773 w 100012"/>
                    <a:gd name="connsiteY16" fmla="*/ 14288 h 185737"/>
                    <a:gd name="connsiteX17" fmla="*/ 58103 w 100012"/>
                    <a:gd name="connsiteY17" fmla="*/ 160972 h 185737"/>
                    <a:gd name="connsiteX18" fmla="*/ 31432 w 100012"/>
                    <a:gd name="connsiteY18" fmla="*/ 185738 h 185737"/>
                    <a:gd name="connsiteX19" fmla="*/ 2857 w 100012"/>
                    <a:gd name="connsiteY19" fmla="*/ 160020 h 185737"/>
                    <a:gd name="connsiteX20" fmla="*/ 4763 w 100012"/>
                    <a:gd name="connsiteY20" fmla="*/ 158115 h 185737"/>
                    <a:gd name="connsiteX21" fmla="*/ 7620 w 100012"/>
                    <a:gd name="connsiteY21" fmla="*/ 160020 h 185737"/>
                    <a:gd name="connsiteX22" fmla="*/ 26670 w 100012"/>
                    <a:gd name="connsiteY22" fmla="*/ 174308 h 185737"/>
                    <a:gd name="connsiteX23" fmla="*/ 40005 w 100012"/>
                    <a:gd name="connsiteY23" fmla="*/ 159068 h 185737"/>
                    <a:gd name="connsiteX24" fmla="*/ 37148 w 100012"/>
                    <a:gd name="connsiteY24" fmla="*/ 135255 h 185737"/>
                    <a:gd name="connsiteX25" fmla="*/ 13335 w 100012"/>
                    <a:gd name="connsiteY25" fmla="*/ 14288 h 185737"/>
                    <a:gd name="connsiteX26" fmla="*/ 10478 w 100012"/>
                    <a:gd name="connsiteY26" fmla="*/ 10478 h 185737"/>
                    <a:gd name="connsiteX27" fmla="*/ 1905 w 100012"/>
                    <a:gd name="connsiteY27" fmla="*/ 2858 h 185737"/>
                    <a:gd name="connsiteX28" fmla="*/ 0 w 100012"/>
                    <a:gd name="connsiteY28" fmla="*/ 953 h 185737"/>
                    <a:gd name="connsiteX29" fmla="*/ 2857 w 100012"/>
                    <a:gd name="connsiteY29" fmla="*/ 0 h 185737"/>
                    <a:gd name="connsiteX30" fmla="*/ 44768 w 100012"/>
                    <a:gd name="connsiteY30" fmla="*/ 0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12" h="185737">
                      <a:moveTo>
                        <a:pt x="44768" y="0"/>
                      </a:moveTo>
                      <a:cubicBezTo>
                        <a:pt x="45720" y="0"/>
                        <a:pt x="47625" y="0"/>
                        <a:pt x="47625" y="953"/>
                      </a:cubicBezTo>
                      <a:cubicBezTo>
                        <a:pt x="47625" y="1905"/>
                        <a:pt x="47625" y="1905"/>
                        <a:pt x="46673" y="2858"/>
                      </a:cubicBezTo>
                      <a:lnTo>
                        <a:pt x="39053" y="9525"/>
                      </a:lnTo>
                      <a:cubicBezTo>
                        <a:pt x="38100" y="10478"/>
                        <a:pt x="37148" y="12383"/>
                        <a:pt x="37148" y="14288"/>
                      </a:cubicBezTo>
                      <a:lnTo>
                        <a:pt x="51435" y="92393"/>
                      </a:lnTo>
                      <a:lnTo>
                        <a:pt x="52388" y="92393"/>
                      </a:lnTo>
                      <a:lnTo>
                        <a:pt x="63818" y="14288"/>
                      </a:lnTo>
                      <a:cubicBezTo>
                        <a:pt x="63818" y="12383"/>
                        <a:pt x="63818" y="10478"/>
                        <a:pt x="61913" y="9525"/>
                      </a:cubicBezTo>
                      <a:lnTo>
                        <a:pt x="53340" y="2858"/>
                      </a:lnTo>
                      <a:cubicBezTo>
                        <a:pt x="52388" y="1905"/>
                        <a:pt x="51435" y="953"/>
                        <a:pt x="51435" y="953"/>
                      </a:cubicBezTo>
                      <a:cubicBezTo>
                        <a:pt x="51435" y="0"/>
                        <a:pt x="52388" y="0"/>
                        <a:pt x="54293" y="0"/>
                      </a:cubicBezTo>
                      <a:lnTo>
                        <a:pt x="97155" y="0"/>
                      </a:lnTo>
                      <a:cubicBezTo>
                        <a:pt x="98107" y="0"/>
                        <a:pt x="100013" y="0"/>
                        <a:pt x="100013" y="953"/>
                      </a:cubicBezTo>
                      <a:cubicBezTo>
                        <a:pt x="100013" y="1905"/>
                        <a:pt x="100013" y="2858"/>
                        <a:pt x="98107" y="2858"/>
                      </a:cubicBezTo>
                      <a:lnTo>
                        <a:pt x="87630" y="9525"/>
                      </a:lnTo>
                      <a:cubicBezTo>
                        <a:pt x="85725" y="10478"/>
                        <a:pt x="84773" y="12383"/>
                        <a:pt x="84773" y="14288"/>
                      </a:cubicBezTo>
                      <a:lnTo>
                        <a:pt x="58103" y="160972"/>
                      </a:lnTo>
                      <a:cubicBezTo>
                        <a:pt x="55245" y="178118"/>
                        <a:pt x="43815" y="185738"/>
                        <a:pt x="31432" y="185738"/>
                      </a:cubicBezTo>
                      <a:cubicBezTo>
                        <a:pt x="11430" y="185738"/>
                        <a:pt x="2857" y="168593"/>
                        <a:pt x="2857" y="160020"/>
                      </a:cubicBezTo>
                      <a:cubicBezTo>
                        <a:pt x="2857" y="159068"/>
                        <a:pt x="2857" y="158115"/>
                        <a:pt x="4763" y="158115"/>
                      </a:cubicBezTo>
                      <a:cubicBezTo>
                        <a:pt x="6668" y="158115"/>
                        <a:pt x="7620" y="159068"/>
                        <a:pt x="7620" y="160020"/>
                      </a:cubicBezTo>
                      <a:cubicBezTo>
                        <a:pt x="13335" y="167640"/>
                        <a:pt x="18098" y="174308"/>
                        <a:pt x="26670" y="174308"/>
                      </a:cubicBezTo>
                      <a:cubicBezTo>
                        <a:pt x="36195" y="174308"/>
                        <a:pt x="40005" y="168593"/>
                        <a:pt x="40005" y="159068"/>
                      </a:cubicBezTo>
                      <a:cubicBezTo>
                        <a:pt x="40005" y="153353"/>
                        <a:pt x="39053" y="143828"/>
                        <a:pt x="37148" y="135255"/>
                      </a:cubicBezTo>
                      <a:lnTo>
                        <a:pt x="13335" y="14288"/>
                      </a:lnTo>
                      <a:cubicBezTo>
                        <a:pt x="13335" y="13335"/>
                        <a:pt x="11430" y="11430"/>
                        <a:pt x="10478" y="10478"/>
                      </a:cubicBezTo>
                      <a:lnTo>
                        <a:pt x="1905" y="2858"/>
                      </a:lnTo>
                      <a:cubicBezTo>
                        <a:pt x="953" y="1905"/>
                        <a:pt x="0" y="953"/>
                        <a:pt x="0" y="953"/>
                      </a:cubicBezTo>
                      <a:cubicBezTo>
                        <a:pt x="0" y="0"/>
                        <a:pt x="953" y="0"/>
                        <a:pt x="2857" y="0"/>
                      </a:cubicBezTo>
                      <a:lnTo>
                        <a:pt x="44768" y="0"/>
                      </a:lnTo>
                      <a:close/>
                    </a:path>
                  </a:pathLst>
                </a:custGeom>
                <a:solidFill>
                  <a:srgbClr val="55959E"/>
                </a:solidFill>
                <a:ln w="9525"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3A6E851-81F2-72AC-B911-729CDDA41009}"/>
                    </a:ext>
                  </a:extLst>
                </p:cNvPr>
                <p:cNvSpPr/>
                <p:nvPr/>
              </p:nvSpPr>
              <p:spPr>
                <a:xfrm>
                  <a:off x="1142047" y="1303020"/>
                  <a:ext cx="73342" cy="149542"/>
                </a:xfrm>
                <a:custGeom>
                  <a:avLst/>
                  <a:gdLst>
                    <a:gd name="connsiteX0" fmla="*/ 69533 w 73342"/>
                    <a:gd name="connsiteY0" fmla="*/ 54293 h 149542"/>
                    <a:gd name="connsiteX1" fmla="*/ 66675 w 73342"/>
                    <a:gd name="connsiteY1" fmla="*/ 56198 h 149542"/>
                    <a:gd name="connsiteX2" fmla="*/ 63818 w 73342"/>
                    <a:gd name="connsiteY2" fmla="*/ 53340 h 149542"/>
                    <a:gd name="connsiteX3" fmla="*/ 51435 w 73342"/>
                    <a:gd name="connsiteY3" fmla="*/ 24765 h 149542"/>
                    <a:gd name="connsiteX4" fmla="*/ 33338 w 73342"/>
                    <a:gd name="connsiteY4" fmla="*/ 11430 h 149542"/>
                    <a:gd name="connsiteX5" fmla="*/ 22860 w 73342"/>
                    <a:gd name="connsiteY5" fmla="*/ 25718 h 149542"/>
                    <a:gd name="connsiteX6" fmla="*/ 47625 w 73342"/>
                    <a:gd name="connsiteY6" fmla="*/ 69533 h 149542"/>
                    <a:gd name="connsiteX7" fmla="*/ 73343 w 73342"/>
                    <a:gd name="connsiteY7" fmla="*/ 122873 h 149542"/>
                    <a:gd name="connsiteX8" fmla="*/ 39053 w 73342"/>
                    <a:gd name="connsiteY8" fmla="*/ 149543 h 149542"/>
                    <a:gd name="connsiteX9" fmla="*/ 15240 w 73342"/>
                    <a:gd name="connsiteY9" fmla="*/ 140970 h 149542"/>
                    <a:gd name="connsiteX10" fmla="*/ 4763 w 73342"/>
                    <a:gd name="connsiteY10" fmla="*/ 148590 h 149542"/>
                    <a:gd name="connsiteX11" fmla="*/ 953 w 73342"/>
                    <a:gd name="connsiteY11" fmla="*/ 149543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3 h 149542"/>
                    <a:gd name="connsiteX16" fmla="*/ 35243 w 73342"/>
                    <a:gd name="connsiteY16" fmla="*/ 138113 h 149542"/>
                    <a:gd name="connsiteX17" fmla="*/ 48578 w 73342"/>
                    <a:gd name="connsiteY17" fmla="*/ 126683 h 149542"/>
                    <a:gd name="connsiteX18" fmla="*/ 22860 w 73342"/>
                    <a:gd name="connsiteY18" fmla="*/ 78105 h 149542"/>
                    <a:gd name="connsiteX19" fmla="*/ 0 w 73342"/>
                    <a:gd name="connsiteY19" fmla="*/ 28575 h 149542"/>
                    <a:gd name="connsiteX20" fmla="*/ 30480 w 73342"/>
                    <a:gd name="connsiteY20" fmla="*/ 0 h 149542"/>
                    <a:gd name="connsiteX21" fmla="*/ 54293 w 73342"/>
                    <a:gd name="connsiteY21" fmla="*/ 8573 h 149542"/>
                    <a:gd name="connsiteX22" fmla="*/ 65723 w 73342"/>
                    <a:gd name="connsiteY22" fmla="*/ 1905 h 149542"/>
                    <a:gd name="connsiteX23" fmla="*/ 68580 w 73342"/>
                    <a:gd name="connsiteY23" fmla="*/ 0 h 149542"/>
                    <a:gd name="connsiteX24" fmla="*/ 70485 w 73342"/>
                    <a:gd name="connsiteY24" fmla="*/ 2858 h 149542"/>
                    <a:gd name="connsiteX25" fmla="*/ 70485 w 73342"/>
                    <a:gd name="connsiteY25" fmla="*/ 5429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3"/>
                      </a:moveTo>
                      <a:cubicBezTo>
                        <a:pt x="69533" y="55245"/>
                        <a:pt x="68580" y="56198"/>
                        <a:pt x="66675" y="56198"/>
                      </a:cubicBezTo>
                      <a:cubicBezTo>
                        <a:pt x="65723" y="56198"/>
                        <a:pt x="64770" y="55245"/>
                        <a:pt x="63818" y="53340"/>
                      </a:cubicBezTo>
                      <a:cubicBezTo>
                        <a:pt x="60960" y="44768"/>
                        <a:pt x="59055" y="37148"/>
                        <a:pt x="51435" y="24765"/>
                      </a:cubicBezTo>
                      <a:cubicBezTo>
                        <a:pt x="46673" y="16193"/>
                        <a:pt x="40958" y="11430"/>
                        <a:pt x="33338" y="11430"/>
                      </a:cubicBezTo>
                      <a:cubicBezTo>
                        <a:pt x="24765" y="11430"/>
                        <a:pt x="22860" y="18098"/>
                        <a:pt x="22860" y="25718"/>
                      </a:cubicBezTo>
                      <a:cubicBezTo>
                        <a:pt x="22860" y="37148"/>
                        <a:pt x="31433" y="52388"/>
                        <a:pt x="47625" y="69533"/>
                      </a:cubicBezTo>
                      <a:cubicBezTo>
                        <a:pt x="62865" y="85725"/>
                        <a:pt x="73343" y="104775"/>
                        <a:pt x="73343" y="122873"/>
                      </a:cubicBezTo>
                      <a:cubicBezTo>
                        <a:pt x="73343" y="140018"/>
                        <a:pt x="55245" y="149543"/>
                        <a:pt x="39053" y="149543"/>
                      </a:cubicBezTo>
                      <a:cubicBezTo>
                        <a:pt x="27623" y="149543"/>
                        <a:pt x="20955" y="145733"/>
                        <a:pt x="15240" y="140970"/>
                      </a:cubicBezTo>
                      <a:lnTo>
                        <a:pt x="4763" y="148590"/>
                      </a:lnTo>
                      <a:cubicBezTo>
                        <a:pt x="3810" y="149543"/>
                        <a:pt x="1905" y="149543"/>
                        <a:pt x="953" y="149543"/>
                      </a:cubicBezTo>
                      <a:cubicBezTo>
                        <a:pt x="0" y="149543"/>
                        <a:pt x="0" y="148590"/>
                        <a:pt x="0" y="147638"/>
                      </a:cubicBezTo>
                      <a:lnTo>
                        <a:pt x="0" y="95250"/>
                      </a:lnTo>
                      <a:cubicBezTo>
                        <a:pt x="0" y="94298"/>
                        <a:pt x="0" y="93345"/>
                        <a:pt x="1905" y="93345"/>
                      </a:cubicBezTo>
                      <a:cubicBezTo>
                        <a:pt x="3810" y="93345"/>
                        <a:pt x="3810" y="94298"/>
                        <a:pt x="4763" y="96203"/>
                      </a:cubicBezTo>
                      <a:cubicBezTo>
                        <a:pt x="11430" y="118110"/>
                        <a:pt x="20003" y="138113"/>
                        <a:pt x="35243" y="138113"/>
                      </a:cubicBezTo>
                      <a:cubicBezTo>
                        <a:pt x="43815" y="138113"/>
                        <a:pt x="48578" y="133350"/>
                        <a:pt x="48578" y="126683"/>
                      </a:cubicBezTo>
                      <a:cubicBezTo>
                        <a:pt x="48578" y="109538"/>
                        <a:pt x="35243" y="92393"/>
                        <a:pt x="22860" y="78105"/>
                      </a:cubicBezTo>
                      <a:cubicBezTo>
                        <a:pt x="8573" y="61913"/>
                        <a:pt x="0" y="44768"/>
                        <a:pt x="0" y="28575"/>
                      </a:cubicBezTo>
                      <a:cubicBezTo>
                        <a:pt x="0" y="11430"/>
                        <a:pt x="16193" y="0"/>
                        <a:pt x="30480" y="0"/>
                      </a:cubicBezTo>
                      <a:cubicBezTo>
                        <a:pt x="40005" y="0"/>
                        <a:pt x="47625" y="2858"/>
                        <a:pt x="54293" y="8573"/>
                      </a:cubicBezTo>
                      <a:lnTo>
                        <a:pt x="65723" y="1905"/>
                      </a:lnTo>
                      <a:cubicBezTo>
                        <a:pt x="66675" y="953"/>
                        <a:pt x="67628" y="0"/>
                        <a:pt x="68580" y="0"/>
                      </a:cubicBezTo>
                      <a:cubicBezTo>
                        <a:pt x="69533" y="0"/>
                        <a:pt x="70485" y="953"/>
                        <a:pt x="70485" y="2858"/>
                      </a:cubicBezTo>
                      <a:lnTo>
                        <a:pt x="70485" y="54293"/>
                      </a:lnTo>
                      <a:close/>
                    </a:path>
                  </a:pathLst>
                </a:custGeom>
                <a:solidFill>
                  <a:srgbClr val="55959E"/>
                </a:solidFill>
                <a:ln w="9525"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5C0A84ED-007B-520D-B772-34F48551770D}"/>
                    </a:ext>
                  </a:extLst>
                </p:cNvPr>
                <p:cNvSpPr/>
                <p:nvPr/>
              </p:nvSpPr>
              <p:spPr>
                <a:xfrm>
                  <a:off x="1229677" y="1251585"/>
                  <a:ext cx="59055" cy="204787"/>
                </a:xfrm>
                <a:custGeom>
                  <a:avLst/>
                  <a:gdLst>
                    <a:gd name="connsiteX0" fmla="*/ 15240 w 59055"/>
                    <a:gd name="connsiteY0" fmla="*/ 65722 h 204787"/>
                    <a:gd name="connsiteX1" fmla="*/ 14288 w 59055"/>
                    <a:gd name="connsiteY1" fmla="*/ 63818 h 204787"/>
                    <a:gd name="connsiteX2" fmla="*/ 1905 w 59055"/>
                    <a:gd name="connsiteY2" fmla="*/ 56197 h 204787"/>
                    <a:gd name="connsiteX3" fmla="*/ 0 w 59055"/>
                    <a:gd name="connsiteY3" fmla="*/ 54293 h 204787"/>
                    <a:gd name="connsiteX4" fmla="*/ 2857 w 59055"/>
                    <a:gd name="connsiteY4" fmla="*/ 53340 h 204787"/>
                    <a:gd name="connsiteX5" fmla="*/ 41910 w 59055"/>
                    <a:gd name="connsiteY5" fmla="*/ 53340 h 204787"/>
                    <a:gd name="connsiteX6" fmla="*/ 43815 w 59055"/>
                    <a:gd name="connsiteY6" fmla="*/ 55245 h 204787"/>
                    <a:gd name="connsiteX7" fmla="*/ 43815 w 59055"/>
                    <a:gd name="connsiteY7" fmla="*/ 189547 h 204787"/>
                    <a:gd name="connsiteX8" fmla="*/ 44768 w 59055"/>
                    <a:gd name="connsiteY8" fmla="*/ 192405 h 204787"/>
                    <a:gd name="connsiteX9" fmla="*/ 57150 w 59055"/>
                    <a:gd name="connsiteY9" fmla="*/ 201930 h 204787"/>
                    <a:gd name="connsiteX10" fmla="*/ 59055 w 59055"/>
                    <a:gd name="connsiteY10" fmla="*/ 203835 h 204787"/>
                    <a:gd name="connsiteX11" fmla="*/ 56198 w 59055"/>
                    <a:gd name="connsiteY11" fmla="*/ 204788 h 204787"/>
                    <a:gd name="connsiteX12" fmla="*/ 2857 w 59055"/>
                    <a:gd name="connsiteY12" fmla="*/ 204788 h 204787"/>
                    <a:gd name="connsiteX13" fmla="*/ 0 w 59055"/>
                    <a:gd name="connsiteY13" fmla="*/ 203835 h 204787"/>
                    <a:gd name="connsiteX14" fmla="*/ 1905 w 59055"/>
                    <a:gd name="connsiteY14" fmla="*/ 201930 h 204787"/>
                    <a:gd name="connsiteX15" fmla="*/ 14288 w 59055"/>
                    <a:gd name="connsiteY15" fmla="*/ 192405 h 204787"/>
                    <a:gd name="connsiteX16" fmla="*/ 15240 w 59055"/>
                    <a:gd name="connsiteY16" fmla="*/ 189547 h 204787"/>
                    <a:gd name="connsiteX17" fmla="*/ 15240 w 59055"/>
                    <a:gd name="connsiteY17" fmla="*/ 65722 h 204787"/>
                    <a:gd name="connsiteX18" fmla="*/ 42863 w 59055"/>
                    <a:gd name="connsiteY18" fmla="*/ 14288 h 204787"/>
                    <a:gd name="connsiteX19" fmla="*/ 28575 w 59055"/>
                    <a:gd name="connsiteY19" fmla="*/ 28575 h 204787"/>
                    <a:gd name="connsiteX20" fmla="*/ 13335 w 59055"/>
                    <a:gd name="connsiteY20" fmla="*/ 14288 h 204787"/>
                    <a:gd name="connsiteX21" fmla="*/ 28575 w 59055"/>
                    <a:gd name="connsiteY21" fmla="*/ 0 h 204787"/>
                    <a:gd name="connsiteX22" fmla="*/ 42863 w 59055"/>
                    <a:gd name="connsiteY22" fmla="*/ 14288 h 204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5" h="204787">
                      <a:moveTo>
                        <a:pt x="15240" y="65722"/>
                      </a:moveTo>
                      <a:cubicBezTo>
                        <a:pt x="15240" y="64770"/>
                        <a:pt x="15240" y="63818"/>
                        <a:pt x="14288" y="63818"/>
                      </a:cubicBezTo>
                      <a:lnTo>
                        <a:pt x="1905" y="56197"/>
                      </a:lnTo>
                      <a:cubicBezTo>
                        <a:pt x="953" y="55245"/>
                        <a:pt x="0" y="54293"/>
                        <a:pt x="0" y="54293"/>
                      </a:cubicBezTo>
                      <a:cubicBezTo>
                        <a:pt x="0" y="53340"/>
                        <a:pt x="953" y="53340"/>
                        <a:pt x="2857" y="53340"/>
                      </a:cubicBezTo>
                      <a:lnTo>
                        <a:pt x="41910" y="53340"/>
                      </a:lnTo>
                      <a:cubicBezTo>
                        <a:pt x="42863" y="53340"/>
                        <a:pt x="43815" y="54293"/>
                        <a:pt x="43815" y="55245"/>
                      </a:cubicBezTo>
                      <a:lnTo>
                        <a:pt x="43815" y="189547"/>
                      </a:lnTo>
                      <a:cubicBezTo>
                        <a:pt x="43815" y="190500"/>
                        <a:pt x="43815" y="191453"/>
                        <a:pt x="44768" y="192405"/>
                      </a:cubicBezTo>
                      <a:lnTo>
                        <a:pt x="57150" y="201930"/>
                      </a:lnTo>
                      <a:cubicBezTo>
                        <a:pt x="58103" y="202883"/>
                        <a:pt x="59055" y="202883"/>
                        <a:pt x="59055" y="203835"/>
                      </a:cubicBezTo>
                      <a:cubicBezTo>
                        <a:pt x="59055" y="204788"/>
                        <a:pt x="58103" y="204788"/>
                        <a:pt x="56198" y="204788"/>
                      </a:cubicBezTo>
                      <a:lnTo>
                        <a:pt x="2857" y="204788"/>
                      </a:lnTo>
                      <a:cubicBezTo>
                        <a:pt x="1905" y="204788"/>
                        <a:pt x="0" y="204788"/>
                        <a:pt x="0" y="203835"/>
                      </a:cubicBezTo>
                      <a:cubicBezTo>
                        <a:pt x="0" y="202883"/>
                        <a:pt x="953" y="202883"/>
                        <a:pt x="1905" y="201930"/>
                      </a:cubicBezTo>
                      <a:lnTo>
                        <a:pt x="14288" y="192405"/>
                      </a:lnTo>
                      <a:cubicBezTo>
                        <a:pt x="15240" y="191453"/>
                        <a:pt x="15240" y="191453"/>
                        <a:pt x="15240" y="189547"/>
                      </a:cubicBezTo>
                      <a:lnTo>
                        <a:pt x="15240" y="65722"/>
                      </a:lnTo>
                      <a:close/>
                      <a:moveTo>
                        <a:pt x="42863" y="14288"/>
                      </a:moveTo>
                      <a:cubicBezTo>
                        <a:pt x="42863" y="20955"/>
                        <a:pt x="36195" y="28575"/>
                        <a:pt x="28575" y="28575"/>
                      </a:cubicBezTo>
                      <a:cubicBezTo>
                        <a:pt x="20003" y="28575"/>
                        <a:pt x="13335" y="20955"/>
                        <a:pt x="13335" y="14288"/>
                      </a:cubicBezTo>
                      <a:cubicBezTo>
                        <a:pt x="13335" y="6668"/>
                        <a:pt x="20003" y="0"/>
                        <a:pt x="28575" y="0"/>
                      </a:cubicBezTo>
                      <a:cubicBezTo>
                        <a:pt x="37148" y="0"/>
                        <a:pt x="42863" y="6668"/>
                        <a:pt x="42863" y="14288"/>
                      </a:cubicBezTo>
                      <a:close/>
                    </a:path>
                  </a:pathLst>
                </a:custGeom>
                <a:solidFill>
                  <a:srgbClr val="55959E"/>
                </a:solidFill>
                <a:ln w="9525"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28B151D8-43BC-33F2-A370-717943F52ECB}"/>
                    </a:ext>
                  </a:extLst>
                </p:cNvPr>
                <p:cNvSpPr/>
                <p:nvPr/>
              </p:nvSpPr>
              <p:spPr>
                <a:xfrm>
                  <a:off x="1301115" y="1303020"/>
                  <a:ext cx="73342" cy="149542"/>
                </a:xfrm>
                <a:custGeom>
                  <a:avLst/>
                  <a:gdLst>
                    <a:gd name="connsiteX0" fmla="*/ 69532 w 73342"/>
                    <a:gd name="connsiteY0" fmla="*/ 54293 h 149542"/>
                    <a:gd name="connsiteX1" fmla="*/ 66675 w 73342"/>
                    <a:gd name="connsiteY1" fmla="*/ 56198 h 149542"/>
                    <a:gd name="connsiteX2" fmla="*/ 63818 w 73342"/>
                    <a:gd name="connsiteY2" fmla="*/ 53340 h 149542"/>
                    <a:gd name="connsiteX3" fmla="*/ 51435 w 73342"/>
                    <a:gd name="connsiteY3" fmla="*/ 24765 h 149542"/>
                    <a:gd name="connsiteX4" fmla="*/ 33338 w 73342"/>
                    <a:gd name="connsiteY4" fmla="*/ 11430 h 149542"/>
                    <a:gd name="connsiteX5" fmla="*/ 22860 w 73342"/>
                    <a:gd name="connsiteY5" fmla="*/ 25718 h 149542"/>
                    <a:gd name="connsiteX6" fmla="*/ 47625 w 73342"/>
                    <a:gd name="connsiteY6" fmla="*/ 69533 h 149542"/>
                    <a:gd name="connsiteX7" fmla="*/ 73343 w 73342"/>
                    <a:gd name="connsiteY7" fmla="*/ 122873 h 149542"/>
                    <a:gd name="connsiteX8" fmla="*/ 39053 w 73342"/>
                    <a:gd name="connsiteY8" fmla="*/ 149543 h 149542"/>
                    <a:gd name="connsiteX9" fmla="*/ 15240 w 73342"/>
                    <a:gd name="connsiteY9" fmla="*/ 140970 h 149542"/>
                    <a:gd name="connsiteX10" fmla="*/ 4763 w 73342"/>
                    <a:gd name="connsiteY10" fmla="*/ 148590 h 149542"/>
                    <a:gd name="connsiteX11" fmla="*/ 953 w 73342"/>
                    <a:gd name="connsiteY11" fmla="*/ 149543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3 h 149542"/>
                    <a:gd name="connsiteX16" fmla="*/ 35243 w 73342"/>
                    <a:gd name="connsiteY16" fmla="*/ 138113 h 149542"/>
                    <a:gd name="connsiteX17" fmla="*/ 48578 w 73342"/>
                    <a:gd name="connsiteY17" fmla="*/ 126683 h 149542"/>
                    <a:gd name="connsiteX18" fmla="*/ 22860 w 73342"/>
                    <a:gd name="connsiteY18" fmla="*/ 78105 h 149542"/>
                    <a:gd name="connsiteX19" fmla="*/ 0 w 73342"/>
                    <a:gd name="connsiteY19" fmla="*/ 28575 h 149542"/>
                    <a:gd name="connsiteX20" fmla="*/ 30480 w 73342"/>
                    <a:gd name="connsiteY20" fmla="*/ 0 h 149542"/>
                    <a:gd name="connsiteX21" fmla="*/ 54293 w 73342"/>
                    <a:gd name="connsiteY21" fmla="*/ 8573 h 149542"/>
                    <a:gd name="connsiteX22" fmla="*/ 65723 w 73342"/>
                    <a:gd name="connsiteY22" fmla="*/ 1905 h 149542"/>
                    <a:gd name="connsiteX23" fmla="*/ 68580 w 73342"/>
                    <a:gd name="connsiteY23" fmla="*/ 0 h 149542"/>
                    <a:gd name="connsiteX24" fmla="*/ 70485 w 73342"/>
                    <a:gd name="connsiteY24" fmla="*/ 2858 h 149542"/>
                    <a:gd name="connsiteX25" fmla="*/ 70485 w 73342"/>
                    <a:gd name="connsiteY25" fmla="*/ 5429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2" y="54293"/>
                      </a:moveTo>
                      <a:cubicBezTo>
                        <a:pt x="69532" y="55245"/>
                        <a:pt x="68580" y="56198"/>
                        <a:pt x="66675" y="56198"/>
                      </a:cubicBezTo>
                      <a:cubicBezTo>
                        <a:pt x="65723" y="56198"/>
                        <a:pt x="64770" y="55245"/>
                        <a:pt x="63818" y="53340"/>
                      </a:cubicBezTo>
                      <a:cubicBezTo>
                        <a:pt x="60960" y="44768"/>
                        <a:pt x="59055" y="37148"/>
                        <a:pt x="51435" y="24765"/>
                      </a:cubicBezTo>
                      <a:cubicBezTo>
                        <a:pt x="46673" y="16193"/>
                        <a:pt x="40957" y="11430"/>
                        <a:pt x="33338" y="11430"/>
                      </a:cubicBezTo>
                      <a:cubicBezTo>
                        <a:pt x="24765" y="11430"/>
                        <a:pt x="22860" y="18098"/>
                        <a:pt x="22860" y="25718"/>
                      </a:cubicBezTo>
                      <a:cubicBezTo>
                        <a:pt x="22860" y="37148"/>
                        <a:pt x="31432" y="52388"/>
                        <a:pt x="47625" y="69533"/>
                      </a:cubicBezTo>
                      <a:cubicBezTo>
                        <a:pt x="62865" y="85725"/>
                        <a:pt x="73343" y="104775"/>
                        <a:pt x="73343" y="122873"/>
                      </a:cubicBezTo>
                      <a:cubicBezTo>
                        <a:pt x="73343" y="140018"/>
                        <a:pt x="55245" y="149543"/>
                        <a:pt x="39053" y="149543"/>
                      </a:cubicBezTo>
                      <a:cubicBezTo>
                        <a:pt x="27623" y="149543"/>
                        <a:pt x="20955" y="145733"/>
                        <a:pt x="15240" y="140970"/>
                      </a:cubicBezTo>
                      <a:lnTo>
                        <a:pt x="4763" y="148590"/>
                      </a:lnTo>
                      <a:cubicBezTo>
                        <a:pt x="3810" y="149543"/>
                        <a:pt x="1905" y="149543"/>
                        <a:pt x="953" y="149543"/>
                      </a:cubicBezTo>
                      <a:cubicBezTo>
                        <a:pt x="0" y="149543"/>
                        <a:pt x="0" y="148590"/>
                        <a:pt x="0" y="147638"/>
                      </a:cubicBezTo>
                      <a:lnTo>
                        <a:pt x="0" y="95250"/>
                      </a:lnTo>
                      <a:cubicBezTo>
                        <a:pt x="0" y="94298"/>
                        <a:pt x="0" y="93345"/>
                        <a:pt x="1905" y="93345"/>
                      </a:cubicBezTo>
                      <a:cubicBezTo>
                        <a:pt x="3810" y="93345"/>
                        <a:pt x="3810" y="94298"/>
                        <a:pt x="4763" y="96203"/>
                      </a:cubicBezTo>
                      <a:cubicBezTo>
                        <a:pt x="11430" y="118110"/>
                        <a:pt x="20003" y="138113"/>
                        <a:pt x="35243" y="138113"/>
                      </a:cubicBezTo>
                      <a:cubicBezTo>
                        <a:pt x="43815" y="138113"/>
                        <a:pt x="48578" y="133350"/>
                        <a:pt x="48578" y="126683"/>
                      </a:cubicBezTo>
                      <a:cubicBezTo>
                        <a:pt x="48578" y="109538"/>
                        <a:pt x="35243" y="92393"/>
                        <a:pt x="22860" y="78105"/>
                      </a:cubicBezTo>
                      <a:cubicBezTo>
                        <a:pt x="8573" y="61913"/>
                        <a:pt x="0" y="44768"/>
                        <a:pt x="0" y="28575"/>
                      </a:cubicBezTo>
                      <a:cubicBezTo>
                        <a:pt x="0" y="11430"/>
                        <a:pt x="16193" y="0"/>
                        <a:pt x="30480" y="0"/>
                      </a:cubicBezTo>
                      <a:cubicBezTo>
                        <a:pt x="40005" y="0"/>
                        <a:pt x="47625" y="2858"/>
                        <a:pt x="54293" y="8573"/>
                      </a:cubicBezTo>
                      <a:lnTo>
                        <a:pt x="65723" y="1905"/>
                      </a:lnTo>
                      <a:cubicBezTo>
                        <a:pt x="66675" y="953"/>
                        <a:pt x="67628" y="0"/>
                        <a:pt x="68580" y="0"/>
                      </a:cubicBezTo>
                      <a:cubicBezTo>
                        <a:pt x="69532" y="0"/>
                        <a:pt x="70485" y="953"/>
                        <a:pt x="70485" y="2858"/>
                      </a:cubicBezTo>
                      <a:lnTo>
                        <a:pt x="70485" y="54293"/>
                      </a:lnTo>
                      <a:close/>
                    </a:path>
                  </a:pathLst>
                </a:custGeom>
                <a:solidFill>
                  <a:srgbClr val="55959E"/>
                </a:solidFill>
                <a:ln w="9525" cap="flat">
                  <a:noFill/>
                  <a:prstDash val="solid"/>
                  <a:miter/>
                </a:ln>
              </p:spPr>
              <p:txBody>
                <a:bodyPr rtlCol="0" anchor="ctr"/>
                <a:lstStyle/>
                <a:p>
                  <a:endParaRPr lang="en-US"/>
                </a:p>
              </p:txBody>
            </p:sp>
          </p:grpSp>
        </p:grpSp>
      </p:gr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600164"/>
          </a:xfrm>
          <a:prstGeom prst="rect">
            <a:avLst/>
          </a:prstGeom>
          <a:noFill/>
        </p:spPr>
        <p:txBody>
          <a:bodyPr wrap="square" rtlCol="0">
            <a:spAutoFit/>
          </a:bodyPr>
          <a:lstStyle/>
          <a:p>
            <a:r>
              <a:rPr lang="en-US" sz="3300" b="1" dirty="0">
                <a:solidFill>
                  <a:schemeClr val="tx1">
                    <a:lumMod val="75000"/>
                    <a:lumOff val="25000"/>
                  </a:schemeClr>
                </a:solidFill>
                <a:latin typeface="Century Gothic" panose="020B0502020202020204" pitchFamily="34" charset="0"/>
              </a:rPr>
              <a:t>PEST ANALYSIS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Rectangle 96">
            <a:extLst>
              <a:ext uri="{FF2B5EF4-FFF2-40B4-BE49-F238E27FC236}">
                <a16:creationId xmlns:a16="http://schemas.microsoft.com/office/drawing/2014/main" id="{F7623C19-B428-5B37-834D-93631E3E2500}"/>
              </a:ext>
            </a:extLst>
          </p:cNvPr>
          <p:cNvSpPr/>
          <p:nvPr/>
        </p:nvSpPr>
        <p:spPr>
          <a:xfrm>
            <a:off x="97222" y="3737924"/>
            <a:ext cx="5943600" cy="3017520"/>
          </a:xfrm>
          <a:prstGeom prst="rect">
            <a:avLst/>
          </a:prstGeom>
          <a:solidFill>
            <a:srgbClr val="EBEEF3"/>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pic>
        <p:nvPicPr>
          <p:cNvPr id="228" name="Graphic 310" descr="Cycle with people with solid fill">
            <a:extLst>
              <a:ext uri="{FF2B5EF4-FFF2-40B4-BE49-F238E27FC236}">
                <a16:creationId xmlns:a16="http://schemas.microsoft.com/office/drawing/2014/main" id="{776E8BC6-29C8-D189-9266-9FF089F9C4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439" y="5915597"/>
            <a:ext cx="847090" cy="847090"/>
          </a:xfrm>
          <a:prstGeom prst="rect">
            <a:avLst/>
          </a:prstGeom>
        </p:spPr>
      </p:pic>
      <p:sp>
        <p:nvSpPr>
          <p:cNvPr id="107" name="Rectangle 106">
            <a:extLst>
              <a:ext uri="{FF2B5EF4-FFF2-40B4-BE49-F238E27FC236}">
                <a16:creationId xmlns:a16="http://schemas.microsoft.com/office/drawing/2014/main" id="{D580E76E-F2F4-409C-4CB6-83124F1572F7}"/>
              </a:ext>
            </a:extLst>
          </p:cNvPr>
          <p:cNvSpPr/>
          <p:nvPr/>
        </p:nvSpPr>
        <p:spPr>
          <a:xfrm>
            <a:off x="6156960" y="3737925"/>
            <a:ext cx="5943600" cy="3017520"/>
          </a:xfrm>
          <a:prstGeom prst="rect">
            <a:avLst/>
          </a:prstGeom>
          <a:solidFill>
            <a:srgbClr val="EBF8F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pic>
        <p:nvPicPr>
          <p:cNvPr id="227" name="Graphic 308" descr="Atom with solid fill">
            <a:extLst>
              <a:ext uri="{FF2B5EF4-FFF2-40B4-BE49-F238E27FC236}">
                <a16:creationId xmlns:a16="http://schemas.microsoft.com/office/drawing/2014/main" id="{BFBE6068-09AD-41D3-C898-43434633FE2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253181" y="5908354"/>
            <a:ext cx="847090" cy="847090"/>
          </a:xfrm>
          <a:prstGeom prst="rect">
            <a:avLst/>
          </a:prstGeom>
        </p:spPr>
      </p:pic>
      <p:sp>
        <p:nvSpPr>
          <p:cNvPr id="103" name="Rectangle 102">
            <a:extLst>
              <a:ext uri="{FF2B5EF4-FFF2-40B4-BE49-F238E27FC236}">
                <a16:creationId xmlns:a16="http://schemas.microsoft.com/office/drawing/2014/main" id="{8062011B-9976-0032-DBBF-57E654FC13EE}"/>
              </a:ext>
            </a:extLst>
          </p:cNvPr>
          <p:cNvSpPr/>
          <p:nvPr/>
        </p:nvSpPr>
        <p:spPr>
          <a:xfrm>
            <a:off x="6156960" y="621860"/>
            <a:ext cx="5943600" cy="3017520"/>
          </a:xfrm>
          <a:prstGeom prst="rect">
            <a:avLst/>
          </a:prstGeom>
          <a:solidFill>
            <a:srgbClr val="E3F8F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pic>
        <p:nvPicPr>
          <p:cNvPr id="226" name="Graphic 306" descr="Piggy Bank with solid fill">
            <a:extLst>
              <a:ext uri="{FF2B5EF4-FFF2-40B4-BE49-F238E27FC236}">
                <a16:creationId xmlns:a16="http://schemas.microsoft.com/office/drawing/2014/main" id="{F7103A4F-5497-0B69-4DB6-94E59FF4DC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223646" y="605452"/>
            <a:ext cx="847090" cy="847090"/>
          </a:xfrm>
          <a:prstGeom prst="rect">
            <a:avLst/>
          </a:prstGeom>
        </p:spPr>
      </p:pic>
      <p:sp>
        <p:nvSpPr>
          <p:cNvPr id="105" name="Rectangle 104">
            <a:extLst>
              <a:ext uri="{FF2B5EF4-FFF2-40B4-BE49-F238E27FC236}">
                <a16:creationId xmlns:a16="http://schemas.microsoft.com/office/drawing/2014/main" id="{23CDEE7E-D5B0-E284-3A71-0135C559D632}"/>
              </a:ext>
            </a:extLst>
          </p:cNvPr>
          <p:cNvSpPr/>
          <p:nvPr/>
        </p:nvSpPr>
        <p:spPr>
          <a:xfrm>
            <a:off x="97222" y="622507"/>
            <a:ext cx="5943600" cy="301752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pic>
        <p:nvPicPr>
          <p:cNvPr id="225" name="Graphic 174" descr="Gavel with solid fill">
            <a:extLst>
              <a:ext uri="{FF2B5EF4-FFF2-40B4-BE49-F238E27FC236}">
                <a16:creationId xmlns:a16="http://schemas.microsoft.com/office/drawing/2014/main" id="{D26914E6-9CC6-7E2A-0F3F-D0737CE8C8F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flipH="1">
            <a:off x="192207" y="654875"/>
            <a:ext cx="677545" cy="677545"/>
          </a:xfrm>
          <a:prstGeom prst="rect">
            <a:avLst/>
          </a:prstGeom>
        </p:spPr>
      </p:pic>
      <p:sp>
        <p:nvSpPr>
          <p:cNvPr id="110" name="TextBox 109">
            <a:extLst>
              <a:ext uri="{FF2B5EF4-FFF2-40B4-BE49-F238E27FC236}">
                <a16:creationId xmlns:a16="http://schemas.microsoft.com/office/drawing/2014/main" id="{D952984D-C68E-463D-30BC-229346D5DD88}"/>
              </a:ext>
            </a:extLst>
          </p:cNvPr>
          <p:cNvSpPr txBox="1"/>
          <p:nvPr/>
        </p:nvSpPr>
        <p:spPr>
          <a:xfrm>
            <a:off x="804044" y="1460701"/>
            <a:ext cx="5120640" cy="1569660"/>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Political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981569" y="1460701"/>
            <a:ext cx="4866912" cy="1169551"/>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Economic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endParaRPr lang="en-US" sz="1600" dirty="0">
              <a:solidFill>
                <a:sysClr val="windowText" lastClr="000000"/>
              </a:solidFill>
            </a:endParaRPr>
          </a:p>
        </p:txBody>
      </p:sp>
      <p:sp>
        <p:nvSpPr>
          <p:cNvPr id="109" name="TextBox 108">
            <a:extLst>
              <a:ext uri="{FF2B5EF4-FFF2-40B4-BE49-F238E27FC236}">
                <a16:creationId xmlns:a16="http://schemas.microsoft.com/office/drawing/2014/main" id="{C9C8D993-8400-190D-92CF-6A72C97F55FD}"/>
              </a:ext>
            </a:extLst>
          </p:cNvPr>
          <p:cNvSpPr txBox="1"/>
          <p:nvPr/>
        </p:nvSpPr>
        <p:spPr>
          <a:xfrm>
            <a:off x="813404" y="4607047"/>
            <a:ext cx="5120640" cy="1169551"/>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Social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981569" y="4607047"/>
            <a:ext cx="4849819" cy="738664"/>
          </a:xfrm>
          <a:prstGeom prst="rect">
            <a:avLst/>
          </a:prstGeom>
          <a:noFill/>
        </p:spPr>
        <p:txBody>
          <a:bodyPr wrap="square" rtlCol="0">
            <a:spAutoFit/>
          </a:bodyPr>
          <a:lstStyle/>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Technological Factor One</a:t>
            </a:r>
          </a:p>
          <a:p>
            <a:pPr marL="285750" indent="-285750">
              <a:spcAft>
                <a:spcPts val="1200"/>
              </a:spcAft>
              <a:buClr>
                <a:schemeClr val="tx1">
                  <a:lumMod val="65000"/>
                  <a:lumOff val="35000"/>
                </a:schemeClr>
              </a:buClr>
              <a:buSzPct val="110000"/>
              <a:buFont typeface="Arial" panose="020B0604020202020204" pitchFamily="34" charset="0"/>
              <a:buChar char="•"/>
            </a:pPr>
            <a:r>
              <a:rPr lang="en-US" sz="1600" dirty="0">
                <a:solidFill>
                  <a:sysClr val="windowText" lastClr="000000"/>
                </a:solidFill>
                <a:latin typeface="Century Gothic" panose="020B0502020202020204" pitchFamily="34" charset="0"/>
                <a:ea typeface="Arial" charset="0"/>
                <a:cs typeface="Arial" charset="0"/>
              </a:rPr>
              <a:t>Two</a:t>
            </a:r>
          </a:p>
        </p:txBody>
      </p:sp>
      <p:sp>
        <p:nvSpPr>
          <p:cNvPr id="5" name="TextBox 4">
            <a:extLst>
              <a:ext uri="{FF2B5EF4-FFF2-40B4-BE49-F238E27FC236}">
                <a16:creationId xmlns:a16="http://schemas.microsoft.com/office/drawing/2014/main" id="{FAA15D7C-FA4A-6EF8-865E-BCE24D725F65}"/>
              </a:ext>
            </a:extLst>
          </p:cNvPr>
          <p:cNvSpPr txBox="1"/>
          <p:nvPr/>
        </p:nvSpPr>
        <p:spPr>
          <a:xfrm>
            <a:off x="63786" y="95313"/>
            <a:ext cx="2490571"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PEST ANALYSIS</a:t>
            </a:r>
          </a:p>
        </p:txBody>
      </p:sp>
      <p:grpSp>
        <p:nvGrpSpPr>
          <p:cNvPr id="2" name="Group 1">
            <a:extLst>
              <a:ext uri="{FF2B5EF4-FFF2-40B4-BE49-F238E27FC236}">
                <a16:creationId xmlns:a16="http://schemas.microsoft.com/office/drawing/2014/main" id="{CEF79EF4-963F-B94E-B01E-C36D8D433460}"/>
              </a:ext>
            </a:extLst>
          </p:cNvPr>
          <p:cNvGrpSpPr>
            <a:grpSpLocks noChangeAspect="1"/>
          </p:cNvGrpSpPr>
          <p:nvPr/>
        </p:nvGrpSpPr>
        <p:grpSpPr>
          <a:xfrm>
            <a:off x="4761780" y="2328660"/>
            <a:ext cx="2688336" cy="2688336"/>
            <a:chOff x="0" y="0"/>
            <a:chExt cx="2560320" cy="2560320"/>
          </a:xfrm>
        </p:grpSpPr>
        <p:sp>
          <p:nvSpPr>
            <p:cNvPr id="3" name="Oval 2">
              <a:extLst>
                <a:ext uri="{FF2B5EF4-FFF2-40B4-BE49-F238E27FC236}">
                  <a16:creationId xmlns:a16="http://schemas.microsoft.com/office/drawing/2014/main" id="{67DD1272-468B-8F47-B750-8FF2E6394DCB}"/>
                </a:ext>
              </a:extLst>
            </p:cNvPr>
            <p:cNvSpPr>
              <a:spLocks noChangeAspect="1"/>
            </p:cNvSpPr>
            <p:nvPr/>
          </p:nvSpPr>
          <p:spPr>
            <a:xfrm>
              <a:off x="0" y="0"/>
              <a:ext cx="2560320" cy="256032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4" name="Graphic 162">
              <a:extLst>
                <a:ext uri="{FF2B5EF4-FFF2-40B4-BE49-F238E27FC236}">
                  <a16:creationId xmlns:a16="http://schemas.microsoft.com/office/drawing/2014/main" id="{156B7C96-AE3F-DE84-D066-F2FEC16FF38D}"/>
                </a:ext>
              </a:extLst>
            </p:cNvPr>
            <p:cNvGrpSpPr>
              <a:grpSpLocks noChangeAspect="1"/>
            </p:cNvGrpSpPr>
            <p:nvPr/>
          </p:nvGrpSpPr>
          <p:grpSpPr>
            <a:xfrm>
              <a:off x="625033" y="486136"/>
              <a:ext cx="1303594" cy="457185"/>
              <a:chOff x="628406" y="482172"/>
              <a:chExt cx="2702243" cy="947737"/>
            </a:xfrm>
            <a:solidFill>
              <a:srgbClr val="67B3BE"/>
            </a:solidFill>
          </p:grpSpPr>
          <p:sp>
            <p:nvSpPr>
              <p:cNvPr id="185" name="Freeform 184">
                <a:extLst>
                  <a:ext uri="{FF2B5EF4-FFF2-40B4-BE49-F238E27FC236}">
                    <a16:creationId xmlns:a16="http://schemas.microsoft.com/office/drawing/2014/main" id="{57738AA2-E496-DFA5-D302-8A22323544CA}"/>
                  </a:ext>
                </a:extLst>
              </p:cNvPr>
              <p:cNvSpPr/>
              <p:nvPr/>
            </p:nvSpPr>
            <p:spPr>
              <a:xfrm>
                <a:off x="1032266" y="1415622"/>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6" name="Freeform 185">
                <a:extLst>
                  <a:ext uri="{FF2B5EF4-FFF2-40B4-BE49-F238E27FC236}">
                    <a16:creationId xmlns:a16="http://schemas.microsoft.com/office/drawing/2014/main" id="{2D93ED70-AA6B-6618-E604-50D746D7B739}"/>
                  </a:ext>
                </a:extLst>
              </p:cNvPr>
              <p:cNvSpPr/>
              <p:nvPr/>
            </p:nvSpPr>
            <p:spPr>
              <a:xfrm>
                <a:off x="1435174"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7"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7" name="Freeform 186">
                <a:extLst>
                  <a:ext uri="{FF2B5EF4-FFF2-40B4-BE49-F238E27FC236}">
                    <a16:creationId xmlns:a16="http://schemas.microsoft.com/office/drawing/2014/main" id="{D6F2182A-F2E8-4042-143E-C88C42E7A2CA}"/>
                  </a:ext>
                </a:extLst>
              </p:cNvPr>
              <p:cNvSpPr/>
              <p:nvPr/>
            </p:nvSpPr>
            <p:spPr>
              <a:xfrm>
                <a:off x="628406"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5273"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8" name="Freeform 187">
                <a:extLst>
                  <a:ext uri="{FF2B5EF4-FFF2-40B4-BE49-F238E27FC236}">
                    <a16:creationId xmlns:a16="http://schemas.microsoft.com/office/drawing/2014/main" id="{7EEEAD06-DA72-5D6D-0412-DAE8DC194655}"/>
                  </a:ext>
                </a:extLst>
              </p:cNvPr>
              <p:cNvSpPr/>
              <p:nvPr/>
            </p:nvSpPr>
            <p:spPr>
              <a:xfrm>
                <a:off x="2241941"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9" name="Freeform 188">
                <a:extLst>
                  <a:ext uri="{FF2B5EF4-FFF2-40B4-BE49-F238E27FC236}">
                    <a16:creationId xmlns:a16="http://schemas.microsoft.com/office/drawing/2014/main" id="{78160F9C-FBCC-F68A-F233-99350CABE5AB}"/>
                  </a:ext>
                </a:extLst>
              </p:cNvPr>
              <p:cNvSpPr/>
              <p:nvPr/>
            </p:nvSpPr>
            <p:spPr>
              <a:xfrm>
                <a:off x="2645801" y="1415622"/>
                <a:ext cx="281939" cy="14287"/>
              </a:xfrm>
              <a:custGeom>
                <a:avLst/>
                <a:gdLst>
                  <a:gd name="connsiteX0" fmla="*/ 267652 w 281939"/>
                  <a:gd name="connsiteY0" fmla="*/ 0 h 14287"/>
                  <a:gd name="connsiteX1" fmla="*/ 14288 w 281939"/>
                  <a:gd name="connsiteY1" fmla="*/ 0 h 14287"/>
                  <a:gd name="connsiteX2" fmla="*/ 0 w 281939"/>
                  <a:gd name="connsiteY2" fmla="*/ 14288 h 14287"/>
                  <a:gd name="connsiteX3" fmla="*/ 281940 w 281939"/>
                  <a:gd name="connsiteY3" fmla="*/ 14288 h 14287"/>
                  <a:gd name="connsiteX4" fmla="*/ 267652 w 281939"/>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39" h="14287">
                    <a:moveTo>
                      <a:pt x="267652" y="0"/>
                    </a:moveTo>
                    <a:lnTo>
                      <a:pt x="14288" y="0"/>
                    </a:lnTo>
                    <a:cubicBezTo>
                      <a:pt x="6667" y="0"/>
                      <a:pt x="0" y="6668"/>
                      <a:pt x="0" y="14288"/>
                    </a:cubicBezTo>
                    <a:lnTo>
                      <a:pt x="281940" y="14288"/>
                    </a:lnTo>
                    <a:cubicBezTo>
                      <a:pt x="281940" y="6668"/>
                      <a:pt x="275272" y="0"/>
                      <a:pt x="267652"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0" name="Freeform 189">
                <a:extLst>
                  <a:ext uri="{FF2B5EF4-FFF2-40B4-BE49-F238E27FC236}">
                    <a16:creationId xmlns:a16="http://schemas.microsoft.com/office/drawing/2014/main" id="{E31E1CE9-9DA6-42D8-CAAD-0B1A69D004E2}"/>
                  </a:ext>
                </a:extLst>
              </p:cNvPr>
              <p:cNvSpPr/>
              <p:nvPr/>
            </p:nvSpPr>
            <p:spPr>
              <a:xfrm>
                <a:off x="3048709" y="1415622"/>
                <a:ext cx="281940" cy="14287"/>
              </a:xfrm>
              <a:custGeom>
                <a:avLst/>
                <a:gdLst>
                  <a:gd name="connsiteX0" fmla="*/ 267653 w 281940"/>
                  <a:gd name="connsiteY0" fmla="*/ 0 h 14287"/>
                  <a:gd name="connsiteX1" fmla="*/ 14288 w 281940"/>
                  <a:gd name="connsiteY1" fmla="*/ 0 h 14287"/>
                  <a:gd name="connsiteX2" fmla="*/ 0 w 281940"/>
                  <a:gd name="connsiteY2" fmla="*/ 14288 h 14287"/>
                  <a:gd name="connsiteX3" fmla="*/ 281940 w 281940"/>
                  <a:gd name="connsiteY3" fmla="*/ 14288 h 14287"/>
                  <a:gd name="connsiteX4" fmla="*/ 267653 w 281940"/>
                  <a:gd name="connsiteY4" fmla="*/ 0 h 14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940" h="14287">
                    <a:moveTo>
                      <a:pt x="267653" y="0"/>
                    </a:moveTo>
                    <a:lnTo>
                      <a:pt x="14288" y="0"/>
                    </a:lnTo>
                    <a:cubicBezTo>
                      <a:pt x="6668" y="0"/>
                      <a:pt x="0" y="6668"/>
                      <a:pt x="0" y="14288"/>
                    </a:cubicBezTo>
                    <a:lnTo>
                      <a:pt x="281940" y="14288"/>
                    </a:lnTo>
                    <a:cubicBezTo>
                      <a:pt x="281940" y="6668"/>
                      <a:pt x="276225" y="0"/>
                      <a:pt x="26765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1" name="Freeform 190">
                <a:extLst>
                  <a:ext uri="{FF2B5EF4-FFF2-40B4-BE49-F238E27FC236}">
                    <a16:creationId xmlns:a16="http://schemas.microsoft.com/office/drawing/2014/main" id="{471F14D0-5B38-6082-7DF2-A78031DE1E4C}"/>
                  </a:ext>
                </a:extLst>
              </p:cNvPr>
              <p:cNvSpPr/>
              <p:nvPr/>
            </p:nvSpPr>
            <p:spPr>
              <a:xfrm>
                <a:off x="1965716" y="482172"/>
                <a:ext cx="28575" cy="282892"/>
              </a:xfrm>
              <a:custGeom>
                <a:avLst/>
                <a:gdLst>
                  <a:gd name="connsiteX0" fmla="*/ 14288 w 28575"/>
                  <a:gd name="connsiteY0" fmla="*/ 0 h 282892"/>
                  <a:gd name="connsiteX1" fmla="*/ 0 w 28575"/>
                  <a:gd name="connsiteY1" fmla="*/ 14288 h 282892"/>
                  <a:gd name="connsiteX2" fmla="*/ 0 w 28575"/>
                  <a:gd name="connsiteY2" fmla="*/ 268605 h 282892"/>
                  <a:gd name="connsiteX3" fmla="*/ 14288 w 28575"/>
                  <a:gd name="connsiteY3" fmla="*/ 282893 h 282892"/>
                  <a:gd name="connsiteX4" fmla="*/ 28575 w 28575"/>
                  <a:gd name="connsiteY4" fmla="*/ 268605 h 282892"/>
                  <a:gd name="connsiteX5" fmla="*/ 28575 w 28575"/>
                  <a:gd name="connsiteY5" fmla="*/ 14288 h 282892"/>
                  <a:gd name="connsiteX6" fmla="*/ 14288 w 28575"/>
                  <a:gd name="connsiteY6" fmla="*/ 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2892">
                    <a:moveTo>
                      <a:pt x="14288" y="0"/>
                    </a:moveTo>
                    <a:cubicBezTo>
                      <a:pt x="6668" y="0"/>
                      <a:pt x="0" y="6668"/>
                      <a:pt x="0" y="14288"/>
                    </a:cubicBezTo>
                    <a:lnTo>
                      <a:pt x="0" y="268605"/>
                    </a:lnTo>
                    <a:cubicBezTo>
                      <a:pt x="0" y="276225"/>
                      <a:pt x="6668" y="282893"/>
                      <a:pt x="14288" y="282893"/>
                    </a:cubicBezTo>
                    <a:cubicBezTo>
                      <a:pt x="22860" y="282893"/>
                      <a:pt x="28575" y="276225"/>
                      <a:pt x="28575" y="268605"/>
                    </a:cubicBezTo>
                    <a:lnTo>
                      <a:pt x="28575" y="14288"/>
                    </a:lnTo>
                    <a:cubicBezTo>
                      <a:pt x="28575" y="6668"/>
                      <a:pt x="21908"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2" name="Freeform 191">
                <a:extLst>
                  <a:ext uri="{FF2B5EF4-FFF2-40B4-BE49-F238E27FC236}">
                    <a16:creationId xmlns:a16="http://schemas.microsoft.com/office/drawing/2014/main" id="{114005ED-10B7-FA85-684A-77EB444F31F6}"/>
                  </a:ext>
                </a:extLst>
              </p:cNvPr>
              <p:cNvSpPr/>
              <p:nvPr/>
            </p:nvSpPr>
            <p:spPr>
              <a:xfrm>
                <a:off x="1965716" y="886033"/>
                <a:ext cx="28575" cy="281939"/>
              </a:xfrm>
              <a:custGeom>
                <a:avLst/>
                <a:gdLst>
                  <a:gd name="connsiteX0" fmla="*/ 14288 w 28575"/>
                  <a:gd name="connsiteY0" fmla="*/ 0 h 281939"/>
                  <a:gd name="connsiteX1" fmla="*/ 0 w 28575"/>
                  <a:gd name="connsiteY1" fmla="*/ 14288 h 281939"/>
                  <a:gd name="connsiteX2" fmla="*/ 0 w 28575"/>
                  <a:gd name="connsiteY2" fmla="*/ 267652 h 281939"/>
                  <a:gd name="connsiteX3" fmla="*/ 14288 w 28575"/>
                  <a:gd name="connsiteY3" fmla="*/ 281940 h 281939"/>
                  <a:gd name="connsiteX4" fmla="*/ 28575 w 28575"/>
                  <a:gd name="connsiteY4" fmla="*/ 267652 h 281939"/>
                  <a:gd name="connsiteX5" fmla="*/ 28575 w 28575"/>
                  <a:gd name="connsiteY5" fmla="*/ 14288 h 281939"/>
                  <a:gd name="connsiteX6" fmla="*/ 14288 w 28575"/>
                  <a:gd name="connsiteY6" fmla="*/ 0 h 281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5" h="281939">
                    <a:moveTo>
                      <a:pt x="14288" y="0"/>
                    </a:moveTo>
                    <a:cubicBezTo>
                      <a:pt x="6668" y="0"/>
                      <a:pt x="0" y="6667"/>
                      <a:pt x="0" y="14288"/>
                    </a:cubicBezTo>
                    <a:lnTo>
                      <a:pt x="0" y="267652"/>
                    </a:lnTo>
                    <a:cubicBezTo>
                      <a:pt x="0" y="275272"/>
                      <a:pt x="6668" y="281940"/>
                      <a:pt x="14288" y="281940"/>
                    </a:cubicBezTo>
                    <a:cubicBezTo>
                      <a:pt x="22860" y="281940"/>
                      <a:pt x="28575" y="275272"/>
                      <a:pt x="28575" y="267652"/>
                    </a:cubicBezTo>
                    <a:lnTo>
                      <a:pt x="28575" y="14288"/>
                    </a:lnTo>
                    <a:cubicBezTo>
                      <a:pt x="28575" y="5715"/>
                      <a:pt x="21908"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3" name="Freeform 192">
                <a:extLst>
                  <a:ext uri="{FF2B5EF4-FFF2-40B4-BE49-F238E27FC236}">
                    <a16:creationId xmlns:a16="http://schemas.microsoft.com/office/drawing/2014/main" id="{34A92600-1788-2AD4-9BC4-8C10B0C045AA}"/>
                  </a:ext>
                </a:extLst>
              </p:cNvPr>
              <p:cNvSpPr/>
              <p:nvPr/>
            </p:nvSpPr>
            <p:spPr>
              <a:xfrm>
                <a:off x="1957143" y="1288940"/>
                <a:ext cx="46672" cy="14287"/>
              </a:xfrm>
              <a:custGeom>
                <a:avLst/>
                <a:gdLst>
                  <a:gd name="connsiteX0" fmla="*/ 37147 w 46672"/>
                  <a:gd name="connsiteY0" fmla="*/ 14288 h 14287"/>
                  <a:gd name="connsiteX1" fmla="*/ 22860 w 46672"/>
                  <a:gd name="connsiteY1" fmla="*/ 0 h 14287"/>
                  <a:gd name="connsiteX2" fmla="*/ 8572 w 46672"/>
                  <a:gd name="connsiteY2" fmla="*/ 14288 h 14287"/>
                  <a:gd name="connsiteX3" fmla="*/ 0 w 46672"/>
                  <a:gd name="connsiteY3" fmla="*/ 14288 h 14287"/>
                  <a:gd name="connsiteX4" fmla="*/ 0 w 46672"/>
                  <a:gd name="connsiteY4" fmla="*/ 14288 h 14287"/>
                  <a:gd name="connsiteX5" fmla="*/ 46672 w 46672"/>
                  <a:gd name="connsiteY5" fmla="*/ 14288 h 14287"/>
                  <a:gd name="connsiteX6" fmla="*/ 46672 w 46672"/>
                  <a:gd name="connsiteY6" fmla="*/ 14288 h 14287"/>
                  <a:gd name="connsiteX7" fmla="*/ 37147 w 46672"/>
                  <a:gd name="connsiteY7" fmla="*/ 14288 h 14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672" h="14287">
                    <a:moveTo>
                      <a:pt x="37147" y="14288"/>
                    </a:moveTo>
                    <a:cubicBezTo>
                      <a:pt x="37147" y="6668"/>
                      <a:pt x="30480" y="0"/>
                      <a:pt x="22860" y="0"/>
                    </a:cubicBezTo>
                    <a:cubicBezTo>
                      <a:pt x="15240" y="0"/>
                      <a:pt x="8572" y="6668"/>
                      <a:pt x="8572" y="14288"/>
                    </a:cubicBezTo>
                    <a:lnTo>
                      <a:pt x="0" y="14288"/>
                    </a:lnTo>
                    <a:lnTo>
                      <a:pt x="0" y="14288"/>
                    </a:lnTo>
                    <a:lnTo>
                      <a:pt x="46672" y="14288"/>
                    </a:lnTo>
                    <a:lnTo>
                      <a:pt x="46672" y="14288"/>
                    </a:lnTo>
                    <a:lnTo>
                      <a:pt x="37147" y="1428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4" name="Freeform 193">
                <a:extLst>
                  <a:ext uri="{FF2B5EF4-FFF2-40B4-BE49-F238E27FC236}">
                    <a16:creationId xmlns:a16="http://schemas.microsoft.com/office/drawing/2014/main" id="{E2F33185-95A9-A048-A1BD-64AF1C2ADEF8}"/>
                  </a:ext>
                </a:extLst>
              </p:cNvPr>
              <p:cNvSpPr/>
              <p:nvPr/>
            </p:nvSpPr>
            <p:spPr>
              <a:xfrm>
                <a:off x="1306110" y="755540"/>
                <a:ext cx="207168" cy="207168"/>
              </a:xfrm>
              <a:custGeom>
                <a:avLst/>
                <a:gdLst>
                  <a:gd name="connsiteX0" fmla="*/ 13811 w 207168"/>
                  <a:gd name="connsiteY0" fmla="*/ 0 h 207168"/>
                  <a:gd name="connsiteX1" fmla="*/ 4286 w 207168"/>
                  <a:gd name="connsiteY1" fmla="*/ 3810 h 207168"/>
                  <a:gd name="connsiteX2" fmla="*/ 4286 w 207168"/>
                  <a:gd name="connsiteY2" fmla="*/ 23813 h 207168"/>
                  <a:gd name="connsiteX3" fmla="*/ 183356 w 207168"/>
                  <a:gd name="connsiteY3" fmla="*/ 202882 h 207168"/>
                  <a:gd name="connsiteX4" fmla="*/ 203359 w 207168"/>
                  <a:gd name="connsiteY4" fmla="*/ 202882 h 207168"/>
                  <a:gd name="connsiteX5" fmla="*/ 207169 w 207168"/>
                  <a:gd name="connsiteY5" fmla="*/ 193357 h 207168"/>
                  <a:gd name="connsiteX6" fmla="*/ 203359 w 207168"/>
                  <a:gd name="connsiteY6" fmla="*/ 183832 h 207168"/>
                  <a:gd name="connsiteX7" fmla="*/ 24289 w 207168"/>
                  <a:gd name="connsiteY7" fmla="*/ 4763 h 207168"/>
                  <a:gd name="connsiteX8" fmla="*/ 13811 w 207168"/>
                  <a:gd name="connsiteY8"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6216" y="200025"/>
                      <a:pt x="207169" y="196215"/>
                      <a:pt x="207169" y="193357"/>
                    </a:cubicBezTo>
                    <a:cubicBezTo>
                      <a:pt x="207169" y="190500"/>
                      <a:pt x="206216" y="185738"/>
                      <a:pt x="203359" y="183832"/>
                    </a:cubicBezTo>
                    <a:lnTo>
                      <a:pt x="24289" y="4763"/>
                    </a:lnTo>
                    <a:cubicBezTo>
                      <a:pt x="20479" y="1905"/>
                      <a:pt x="17621" y="0"/>
                      <a:pt x="13811"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5" name="Freeform 194">
                <a:extLst>
                  <a:ext uri="{FF2B5EF4-FFF2-40B4-BE49-F238E27FC236}">
                    <a16:creationId xmlns:a16="http://schemas.microsoft.com/office/drawing/2014/main" id="{4888A580-F496-C511-4FE8-1087BC9EC869}"/>
                  </a:ext>
                </a:extLst>
              </p:cNvPr>
              <p:cNvSpPr/>
              <p:nvPr/>
            </p:nvSpPr>
            <p:spPr>
              <a:xfrm>
                <a:off x="1590907" y="1041290"/>
                <a:ext cx="207645" cy="207168"/>
              </a:xfrm>
              <a:custGeom>
                <a:avLst/>
                <a:gdLst>
                  <a:gd name="connsiteX0" fmla="*/ 13811 w 207645"/>
                  <a:gd name="connsiteY0" fmla="*/ 0 h 207168"/>
                  <a:gd name="connsiteX1" fmla="*/ 4286 w 207645"/>
                  <a:gd name="connsiteY1" fmla="*/ 3810 h 207168"/>
                  <a:gd name="connsiteX2" fmla="*/ 4286 w 207645"/>
                  <a:gd name="connsiteY2" fmla="*/ 23813 h 207168"/>
                  <a:gd name="connsiteX3" fmla="*/ 183356 w 207645"/>
                  <a:gd name="connsiteY3" fmla="*/ 202882 h 207168"/>
                  <a:gd name="connsiteX4" fmla="*/ 203359 w 207645"/>
                  <a:gd name="connsiteY4" fmla="*/ 202882 h 207168"/>
                  <a:gd name="connsiteX5" fmla="*/ 203359 w 207645"/>
                  <a:gd name="connsiteY5" fmla="*/ 182880 h 207168"/>
                  <a:gd name="connsiteX6" fmla="*/ 24289 w 207645"/>
                  <a:gd name="connsiteY6" fmla="*/ 3810 h 207168"/>
                  <a:gd name="connsiteX7" fmla="*/ 13811 w 207645"/>
                  <a:gd name="connsiteY7" fmla="*/ 0 h 20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645" h="207168">
                    <a:moveTo>
                      <a:pt x="13811" y="0"/>
                    </a:moveTo>
                    <a:cubicBezTo>
                      <a:pt x="10001" y="0"/>
                      <a:pt x="6191" y="953"/>
                      <a:pt x="4286" y="3810"/>
                    </a:cubicBezTo>
                    <a:cubicBezTo>
                      <a:pt x="-1429" y="9525"/>
                      <a:pt x="-1429" y="18097"/>
                      <a:pt x="4286" y="23813"/>
                    </a:cubicBezTo>
                    <a:lnTo>
                      <a:pt x="183356" y="202882"/>
                    </a:lnTo>
                    <a:cubicBezTo>
                      <a:pt x="189071" y="208597"/>
                      <a:pt x="197644" y="208597"/>
                      <a:pt x="203359" y="202882"/>
                    </a:cubicBezTo>
                    <a:cubicBezTo>
                      <a:pt x="209074" y="197168"/>
                      <a:pt x="209074" y="188595"/>
                      <a:pt x="203359" y="182880"/>
                    </a:cubicBezTo>
                    <a:lnTo>
                      <a:pt x="24289" y="3810"/>
                    </a:lnTo>
                    <a:cubicBezTo>
                      <a:pt x="21431" y="953"/>
                      <a:pt x="17621" y="0"/>
                      <a:pt x="13811"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6" name="Graphic 162">
                <a:extLst>
                  <a:ext uri="{FF2B5EF4-FFF2-40B4-BE49-F238E27FC236}">
                    <a16:creationId xmlns:a16="http://schemas.microsoft.com/office/drawing/2014/main" id="{C335FD5E-C1E1-8B2B-6CD4-27A52DC5DADE}"/>
                  </a:ext>
                </a:extLst>
              </p:cNvPr>
              <p:cNvGrpSpPr/>
              <p:nvPr/>
            </p:nvGrpSpPr>
            <p:grpSpPr>
              <a:xfrm>
                <a:off x="1874276" y="1324183"/>
                <a:ext cx="32384" cy="32384"/>
                <a:chOff x="1874276" y="1324183"/>
                <a:chExt cx="32384" cy="32384"/>
              </a:xfrm>
              <a:grpFill/>
            </p:grpSpPr>
            <p:sp>
              <p:nvSpPr>
                <p:cNvPr id="218" name="Freeform 217">
                  <a:extLst>
                    <a:ext uri="{FF2B5EF4-FFF2-40B4-BE49-F238E27FC236}">
                      <a16:creationId xmlns:a16="http://schemas.microsoft.com/office/drawing/2014/main" id="{C2D01D4A-B275-75D3-2D5D-DF5CC38F05F2}"/>
                    </a:ext>
                  </a:extLst>
                </p:cNvPr>
                <p:cNvSpPr/>
                <p:nvPr/>
              </p:nvSpPr>
              <p:spPr>
                <a:xfrm>
                  <a:off x="1875705" y="1325611"/>
                  <a:ext cx="24288" cy="24288"/>
                </a:xfrm>
                <a:custGeom>
                  <a:avLst/>
                  <a:gdLst>
                    <a:gd name="connsiteX0" fmla="*/ 24289 w 24288"/>
                    <a:gd name="connsiteY0" fmla="*/ 4286 h 24288"/>
                    <a:gd name="connsiteX1" fmla="*/ 4286 w 24288"/>
                    <a:gd name="connsiteY1" fmla="*/ 4286 h 24288"/>
                    <a:gd name="connsiteX2" fmla="*/ 4286 w 24288"/>
                    <a:gd name="connsiteY2" fmla="*/ 24289 h 24288"/>
                    <a:gd name="connsiteX3" fmla="*/ 24289 w 24288"/>
                    <a:gd name="connsiteY3" fmla="*/ 4286 h 24288"/>
                  </a:gdLst>
                  <a:ahLst/>
                  <a:cxnLst>
                    <a:cxn ang="0">
                      <a:pos x="connsiteX0" y="connsiteY0"/>
                    </a:cxn>
                    <a:cxn ang="0">
                      <a:pos x="connsiteX1" y="connsiteY1"/>
                    </a:cxn>
                    <a:cxn ang="0">
                      <a:pos x="connsiteX2" y="connsiteY2"/>
                    </a:cxn>
                    <a:cxn ang="0">
                      <a:pos x="connsiteX3" y="connsiteY3"/>
                    </a:cxn>
                  </a:cxnLst>
                  <a:rect l="l" t="t" r="r" b="b"/>
                  <a:pathLst>
                    <a:path w="24288" h="24288">
                      <a:moveTo>
                        <a:pt x="24289" y="4286"/>
                      </a:moveTo>
                      <a:cubicBezTo>
                        <a:pt x="18574" y="-1429"/>
                        <a:pt x="10001" y="-1429"/>
                        <a:pt x="4286" y="4286"/>
                      </a:cubicBezTo>
                      <a:cubicBezTo>
                        <a:pt x="-1429" y="10001"/>
                        <a:pt x="-1429" y="18574"/>
                        <a:pt x="4286" y="24289"/>
                      </a:cubicBezTo>
                      <a:lnTo>
                        <a:pt x="24289" y="4286"/>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9" name="Freeform 218">
                  <a:extLst>
                    <a:ext uri="{FF2B5EF4-FFF2-40B4-BE49-F238E27FC236}">
                      <a16:creationId xmlns:a16="http://schemas.microsoft.com/office/drawing/2014/main" id="{2964E987-BDD0-4320-66AB-3E1BD4EF8A82}"/>
                    </a:ext>
                  </a:extLst>
                </p:cNvPr>
                <p:cNvSpPr/>
                <p:nvPr/>
              </p:nvSpPr>
              <p:spPr>
                <a:xfrm>
                  <a:off x="1903803" y="1324183"/>
                  <a:ext cx="2857" cy="1904"/>
                </a:xfrm>
                <a:custGeom>
                  <a:avLst/>
                  <a:gdLst>
                    <a:gd name="connsiteX0" fmla="*/ 0 w 2857"/>
                    <a:gd name="connsiteY0" fmla="*/ 1905 h 1904"/>
                    <a:gd name="connsiteX1" fmla="*/ 2858 w 2857"/>
                    <a:gd name="connsiteY1" fmla="*/ 0 h 1904"/>
                    <a:gd name="connsiteX2" fmla="*/ 2858 w 2857"/>
                    <a:gd name="connsiteY2" fmla="*/ 0 h 1904"/>
                  </a:gdLst>
                  <a:ahLst/>
                  <a:cxnLst>
                    <a:cxn ang="0">
                      <a:pos x="connsiteX0" y="connsiteY0"/>
                    </a:cxn>
                    <a:cxn ang="0">
                      <a:pos x="connsiteX1" y="connsiteY1"/>
                    </a:cxn>
                    <a:cxn ang="0">
                      <a:pos x="connsiteX2" y="connsiteY2"/>
                    </a:cxn>
                  </a:cxnLst>
                  <a:rect l="l" t="t" r="r" b="b"/>
                  <a:pathLst>
                    <a:path w="2857" h="1904">
                      <a:moveTo>
                        <a:pt x="0" y="1905"/>
                      </a:moveTo>
                      <a:lnTo>
                        <a:pt x="2858" y="0"/>
                      </a:lnTo>
                      <a:lnTo>
                        <a:pt x="2858"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0" name="Freeform 219">
                  <a:extLst>
                    <a:ext uri="{FF2B5EF4-FFF2-40B4-BE49-F238E27FC236}">
                      <a16:creationId xmlns:a16="http://schemas.microsoft.com/office/drawing/2014/main" id="{AEDC5977-1447-B194-CCD0-52C080ED7651}"/>
                    </a:ext>
                  </a:extLst>
                </p:cNvPr>
                <p:cNvSpPr/>
                <p:nvPr/>
              </p:nvSpPr>
              <p:spPr>
                <a:xfrm>
                  <a:off x="1874276" y="1354662"/>
                  <a:ext cx="1904" cy="1905"/>
                </a:xfrm>
                <a:custGeom>
                  <a:avLst/>
                  <a:gdLst>
                    <a:gd name="connsiteX0" fmla="*/ 0 w 1904"/>
                    <a:gd name="connsiteY0" fmla="*/ 1905 h 1905"/>
                    <a:gd name="connsiteX1" fmla="*/ 0 w 1904"/>
                    <a:gd name="connsiteY1" fmla="*/ 1905 h 1905"/>
                    <a:gd name="connsiteX2" fmla="*/ 1905 w 1904"/>
                    <a:gd name="connsiteY2" fmla="*/ 0 h 1905"/>
                  </a:gdLst>
                  <a:ahLst/>
                  <a:cxnLst>
                    <a:cxn ang="0">
                      <a:pos x="connsiteX0" y="connsiteY0"/>
                    </a:cxn>
                    <a:cxn ang="0">
                      <a:pos x="connsiteX1" y="connsiteY1"/>
                    </a:cxn>
                    <a:cxn ang="0">
                      <a:pos x="connsiteX2" y="connsiteY2"/>
                    </a:cxn>
                  </a:cxnLst>
                  <a:rect l="l" t="t" r="r" b="b"/>
                  <a:pathLst>
                    <a:path w="1904" h="1905">
                      <a:moveTo>
                        <a:pt x="0" y="1905"/>
                      </a:moveTo>
                      <a:lnTo>
                        <a:pt x="0" y="1905"/>
                      </a:lnTo>
                      <a:lnTo>
                        <a:pt x="1905" y="0"/>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97" name="Freeform 196">
                <a:extLst>
                  <a:ext uri="{FF2B5EF4-FFF2-40B4-BE49-F238E27FC236}">
                    <a16:creationId xmlns:a16="http://schemas.microsoft.com/office/drawing/2014/main" id="{E366E12C-A471-9F2C-6091-C46DEA3269A2}"/>
                  </a:ext>
                </a:extLst>
              </p:cNvPr>
              <p:cNvSpPr/>
              <p:nvPr/>
            </p:nvSpPr>
            <p:spPr>
              <a:xfrm>
                <a:off x="2447681" y="755540"/>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1905"/>
                      <a:pt x="196215" y="0"/>
                      <a:pt x="19240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8" name="Freeform 197">
                <a:extLst>
                  <a:ext uri="{FF2B5EF4-FFF2-40B4-BE49-F238E27FC236}">
                    <a16:creationId xmlns:a16="http://schemas.microsoft.com/office/drawing/2014/main" id="{F8117C51-82FE-C664-1423-4072D3F16FD9}"/>
                  </a:ext>
                </a:extLst>
              </p:cNvPr>
              <p:cNvSpPr/>
              <p:nvPr/>
            </p:nvSpPr>
            <p:spPr>
              <a:xfrm>
                <a:off x="2161931" y="1041290"/>
                <a:ext cx="207168" cy="206216"/>
              </a:xfrm>
              <a:custGeom>
                <a:avLst/>
                <a:gdLst>
                  <a:gd name="connsiteX0" fmla="*/ 192405 w 207168"/>
                  <a:gd name="connsiteY0" fmla="*/ 0 h 206216"/>
                  <a:gd name="connsiteX1" fmla="*/ 182880 w 207168"/>
                  <a:gd name="connsiteY1" fmla="*/ 3810 h 206216"/>
                  <a:gd name="connsiteX2" fmla="*/ 3810 w 207168"/>
                  <a:gd name="connsiteY2" fmla="*/ 182880 h 206216"/>
                  <a:gd name="connsiteX3" fmla="*/ 0 w 207168"/>
                  <a:gd name="connsiteY3" fmla="*/ 192405 h 206216"/>
                  <a:gd name="connsiteX4" fmla="*/ 3810 w 207168"/>
                  <a:gd name="connsiteY4" fmla="*/ 201930 h 206216"/>
                  <a:gd name="connsiteX5" fmla="*/ 23813 w 207168"/>
                  <a:gd name="connsiteY5" fmla="*/ 201930 h 206216"/>
                  <a:gd name="connsiteX6" fmla="*/ 202883 w 207168"/>
                  <a:gd name="connsiteY6" fmla="*/ 22860 h 206216"/>
                  <a:gd name="connsiteX7" fmla="*/ 202883 w 207168"/>
                  <a:gd name="connsiteY7" fmla="*/ 2857 h 206216"/>
                  <a:gd name="connsiteX8" fmla="*/ 192405 w 207168"/>
                  <a:gd name="connsiteY8" fmla="*/ 0 h 206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168" h="206216">
                    <a:moveTo>
                      <a:pt x="192405" y="0"/>
                    </a:moveTo>
                    <a:cubicBezTo>
                      <a:pt x="188595" y="0"/>
                      <a:pt x="184785" y="953"/>
                      <a:pt x="182880" y="3810"/>
                    </a:cubicBezTo>
                    <a:lnTo>
                      <a:pt x="3810" y="182880"/>
                    </a:lnTo>
                    <a:cubicBezTo>
                      <a:pt x="953" y="185738"/>
                      <a:pt x="0" y="189547"/>
                      <a:pt x="0" y="192405"/>
                    </a:cubicBezTo>
                    <a:cubicBezTo>
                      <a:pt x="0" y="196215"/>
                      <a:pt x="953" y="200025"/>
                      <a:pt x="3810" y="201930"/>
                    </a:cubicBezTo>
                    <a:cubicBezTo>
                      <a:pt x="9525" y="207645"/>
                      <a:pt x="19050" y="207645"/>
                      <a:pt x="23813" y="201930"/>
                    </a:cubicBezTo>
                    <a:lnTo>
                      <a:pt x="202883" y="22860"/>
                    </a:lnTo>
                    <a:cubicBezTo>
                      <a:pt x="208597" y="17145"/>
                      <a:pt x="208597" y="8572"/>
                      <a:pt x="202883" y="2857"/>
                    </a:cubicBezTo>
                    <a:cubicBezTo>
                      <a:pt x="200025" y="953"/>
                      <a:pt x="196215" y="0"/>
                      <a:pt x="19240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9" name="Graphic 162">
                <a:extLst>
                  <a:ext uri="{FF2B5EF4-FFF2-40B4-BE49-F238E27FC236}">
                    <a16:creationId xmlns:a16="http://schemas.microsoft.com/office/drawing/2014/main" id="{C5F3D2E9-6AB7-78FB-96BA-8C507162F0AD}"/>
                  </a:ext>
                </a:extLst>
              </p:cNvPr>
              <p:cNvGrpSpPr/>
              <p:nvPr/>
            </p:nvGrpSpPr>
            <p:grpSpPr>
              <a:xfrm>
                <a:off x="2053346" y="1324183"/>
                <a:ext cx="30480" cy="26669"/>
                <a:chOff x="2053346" y="1324183"/>
                <a:chExt cx="30480" cy="26669"/>
              </a:xfrm>
              <a:grpFill/>
            </p:grpSpPr>
            <p:sp>
              <p:nvSpPr>
                <p:cNvPr id="216" name="Freeform 215">
                  <a:extLst>
                    <a:ext uri="{FF2B5EF4-FFF2-40B4-BE49-F238E27FC236}">
                      <a16:creationId xmlns:a16="http://schemas.microsoft.com/office/drawing/2014/main" id="{273C9265-094F-6518-8619-6BC974868BF7}"/>
                    </a:ext>
                  </a:extLst>
                </p:cNvPr>
                <p:cNvSpPr/>
                <p:nvPr/>
              </p:nvSpPr>
              <p:spPr>
                <a:xfrm>
                  <a:off x="2060014" y="1327516"/>
                  <a:ext cx="23812" cy="23336"/>
                </a:xfrm>
                <a:custGeom>
                  <a:avLst/>
                  <a:gdLst>
                    <a:gd name="connsiteX0" fmla="*/ 20002 w 23812"/>
                    <a:gd name="connsiteY0" fmla="*/ 23336 h 23336"/>
                    <a:gd name="connsiteX1" fmla="*/ 23813 w 23812"/>
                    <a:gd name="connsiteY1" fmla="*/ 13811 h 23336"/>
                    <a:gd name="connsiteX2" fmla="*/ 20002 w 23812"/>
                    <a:gd name="connsiteY2" fmla="*/ 4286 h 23336"/>
                    <a:gd name="connsiteX3" fmla="*/ 0 w 23812"/>
                    <a:gd name="connsiteY3" fmla="*/ 4286 h 23336"/>
                    <a:gd name="connsiteX4" fmla="*/ 20002 w 23812"/>
                    <a:gd name="connsiteY4" fmla="*/ 23336 h 23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 h="23336">
                      <a:moveTo>
                        <a:pt x="20002" y="23336"/>
                      </a:moveTo>
                      <a:cubicBezTo>
                        <a:pt x="22860" y="20479"/>
                        <a:pt x="23813" y="16669"/>
                        <a:pt x="23813" y="13811"/>
                      </a:cubicBezTo>
                      <a:cubicBezTo>
                        <a:pt x="23813" y="10001"/>
                        <a:pt x="22860" y="6191"/>
                        <a:pt x="20002" y="4286"/>
                      </a:cubicBezTo>
                      <a:cubicBezTo>
                        <a:pt x="14288" y="-1429"/>
                        <a:pt x="5715" y="-1429"/>
                        <a:pt x="0" y="4286"/>
                      </a:cubicBezTo>
                      <a:lnTo>
                        <a:pt x="20002" y="23336"/>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7" name="Freeform 216">
                  <a:extLst>
                    <a:ext uri="{FF2B5EF4-FFF2-40B4-BE49-F238E27FC236}">
                      <a16:creationId xmlns:a16="http://schemas.microsoft.com/office/drawing/2014/main" id="{845C3881-8B34-93DE-A8C0-F2596E9C208D}"/>
                    </a:ext>
                  </a:extLst>
                </p:cNvPr>
                <p:cNvSpPr/>
                <p:nvPr/>
              </p:nvSpPr>
              <p:spPr>
                <a:xfrm>
                  <a:off x="2053346" y="1324183"/>
                  <a:ext cx="2857" cy="2857"/>
                </a:xfrm>
                <a:custGeom>
                  <a:avLst/>
                  <a:gdLst>
                    <a:gd name="connsiteX0" fmla="*/ 0 w 2857"/>
                    <a:gd name="connsiteY0" fmla="*/ 0 h 2857"/>
                    <a:gd name="connsiteX1" fmla="*/ 0 w 2857"/>
                    <a:gd name="connsiteY1" fmla="*/ 0 h 2857"/>
                    <a:gd name="connsiteX2" fmla="*/ 2857 w 2857"/>
                    <a:gd name="connsiteY2" fmla="*/ 2857 h 2857"/>
                  </a:gdLst>
                  <a:ahLst/>
                  <a:cxnLst>
                    <a:cxn ang="0">
                      <a:pos x="connsiteX0" y="connsiteY0"/>
                    </a:cxn>
                    <a:cxn ang="0">
                      <a:pos x="connsiteX1" y="connsiteY1"/>
                    </a:cxn>
                    <a:cxn ang="0">
                      <a:pos x="connsiteX2" y="connsiteY2"/>
                    </a:cxn>
                  </a:cxnLst>
                  <a:rect l="l" t="t" r="r" b="b"/>
                  <a:pathLst>
                    <a:path w="2857" h="2857">
                      <a:moveTo>
                        <a:pt x="0" y="0"/>
                      </a:moveTo>
                      <a:lnTo>
                        <a:pt x="0" y="0"/>
                      </a:lnTo>
                      <a:lnTo>
                        <a:pt x="2857" y="2857"/>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0" name="Freeform 199">
                <a:extLst>
                  <a:ext uri="{FF2B5EF4-FFF2-40B4-BE49-F238E27FC236}">
                    <a16:creationId xmlns:a16="http://schemas.microsoft.com/office/drawing/2014/main" id="{14C45492-792D-6474-08E9-4160CBF53228}"/>
                  </a:ext>
                </a:extLst>
              </p:cNvPr>
              <p:cNvSpPr/>
              <p:nvPr/>
            </p:nvSpPr>
            <p:spPr>
              <a:xfrm>
                <a:off x="2070491" y="1379666"/>
                <a:ext cx="15954" cy="22621"/>
              </a:xfrm>
              <a:custGeom>
                <a:avLst/>
                <a:gdLst>
                  <a:gd name="connsiteX0" fmla="*/ 15240 w 15954"/>
                  <a:gd name="connsiteY0" fmla="*/ 15954 h 22621"/>
                  <a:gd name="connsiteX1" fmla="*/ 15240 w 15954"/>
                  <a:gd name="connsiteY1" fmla="*/ 7382 h 22621"/>
                  <a:gd name="connsiteX2" fmla="*/ 8573 w 15954"/>
                  <a:gd name="connsiteY2" fmla="*/ 714 h 22621"/>
                  <a:gd name="connsiteX3" fmla="*/ 0 w 15954"/>
                  <a:gd name="connsiteY3" fmla="*/ 714 h 22621"/>
                  <a:gd name="connsiteX4" fmla="*/ 0 w 15954"/>
                  <a:gd name="connsiteY4" fmla="*/ 714 h 22621"/>
                  <a:gd name="connsiteX5" fmla="*/ 8573 w 15954"/>
                  <a:gd name="connsiteY5" fmla="*/ 22622 h 22621"/>
                  <a:gd name="connsiteX6" fmla="*/ 15240 w 15954"/>
                  <a:gd name="connsiteY6" fmla="*/ 15954 h 22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54" h="22621">
                    <a:moveTo>
                      <a:pt x="15240" y="15954"/>
                    </a:moveTo>
                    <a:cubicBezTo>
                      <a:pt x="16193" y="13097"/>
                      <a:pt x="16193" y="9287"/>
                      <a:pt x="15240" y="7382"/>
                    </a:cubicBezTo>
                    <a:cubicBezTo>
                      <a:pt x="14288" y="4524"/>
                      <a:pt x="11430" y="1667"/>
                      <a:pt x="8573" y="714"/>
                    </a:cubicBezTo>
                    <a:cubicBezTo>
                      <a:pt x="5715" y="-238"/>
                      <a:pt x="1905" y="-238"/>
                      <a:pt x="0" y="714"/>
                    </a:cubicBezTo>
                    <a:lnTo>
                      <a:pt x="0" y="714"/>
                    </a:lnTo>
                    <a:lnTo>
                      <a:pt x="8573" y="22622"/>
                    </a:lnTo>
                    <a:cubicBezTo>
                      <a:pt x="11430" y="20717"/>
                      <a:pt x="13335" y="18812"/>
                      <a:pt x="15240" y="15954"/>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1" name="Freeform 200">
                <a:extLst>
                  <a:ext uri="{FF2B5EF4-FFF2-40B4-BE49-F238E27FC236}">
                    <a16:creationId xmlns:a16="http://schemas.microsoft.com/office/drawing/2014/main" id="{45612728-3E65-260F-E828-FBC21A4DCC23}"/>
                  </a:ext>
                </a:extLst>
              </p:cNvPr>
              <p:cNvSpPr/>
              <p:nvPr/>
            </p:nvSpPr>
            <p:spPr>
              <a:xfrm>
                <a:off x="2173613" y="1253697"/>
                <a:ext cx="212855" cy="102632"/>
              </a:xfrm>
              <a:custGeom>
                <a:avLst/>
                <a:gdLst>
                  <a:gd name="connsiteX0" fmla="*/ 201677 w 212855"/>
                  <a:gd name="connsiteY0" fmla="*/ 0 h 102632"/>
                  <a:gd name="connsiteX1" fmla="*/ 196915 w 212855"/>
                  <a:gd name="connsiteY1" fmla="*/ 953 h 102632"/>
                  <a:gd name="connsiteX2" fmla="*/ 7368 w 212855"/>
                  <a:gd name="connsiteY2" fmla="*/ 79058 h 102632"/>
                  <a:gd name="connsiteX3" fmla="*/ 700 w 212855"/>
                  <a:gd name="connsiteY3" fmla="*/ 95250 h 102632"/>
                  <a:gd name="connsiteX4" fmla="*/ 7368 w 212855"/>
                  <a:gd name="connsiteY4" fmla="*/ 101918 h 102632"/>
                  <a:gd name="connsiteX5" fmla="*/ 15940 w 212855"/>
                  <a:gd name="connsiteY5" fmla="*/ 101918 h 102632"/>
                  <a:gd name="connsiteX6" fmla="*/ 205488 w 212855"/>
                  <a:gd name="connsiteY6" fmla="*/ 23813 h 102632"/>
                  <a:gd name="connsiteX7" fmla="*/ 212155 w 212855"/>
                  <a:gd name="connsiteY7" fmla="*/ 7620 h 102632"/>
                  <a:gd name="connsiteX8" fmla="*/ 205488 w 212855"/>
                  <a:gd name="connsiteY8" fmla="*/ 953 h 102632"/>
                  <a:gd name="connsiteX9" fmla="*/ 201677 w 212855"/>
                  <a:gd name="connsiteY9" fmla="*/ 0 h 102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2855" h="102632">
                    <a:moveTo>
                      <a:pt x="201677" y="0"/>
                    </a:moveTo>
                    <a:cubicBezTo>
                      <a:pt x="200725" y="0"/>
                      <a:pt x="198820" y="0"/>
                      <a:pt x="196915" y="953"/>
                    </a:cubicBezTo>
                    <a:lnTo>
                      <a:pt x="7368" y="79058"/>
                    </a:lnTo>
                    <a:cubicBezTo>
                      <a:pt x="700" y="81915"/>
                      <a:pt x="-1205" y="88583"/>
                      <a:pt x="700" y="95250"/>
                    </a:cubicBezTo>
                    <a:cubicBezTo>
                      <a:pt x="1652" y="98108"/>
                      <a:pt x="4510" y="100965"/>
                      <a:pt x="7368" y="101918"/>
                    </a:cubicBezTo>
                    <a:cubicBezTo>
                      <a:pt x="10225" y="102870"/>
                      <a:pt x="14035" y="102870"/>
                      <a:pt x="15940" y="101918"/>
                    </a:cubicBezTo>
                    <a:lnTo>
                      <a:pt x="205488" y="23813"/>
                    </a:lnTo>
                    <a:cubicBezTo>
                      <a:pt x="212155" y="20955"/>
                      <a:pt x="214060" y="14288"/>
                      <a:pt x="212155" y="7620"/>
                    </a:cubicBezTo>
                    <a:cubicBezTo>
                      <a:pt x="211202" y="4763"/>
                      <a:pt x="208345" y="1905"/>
                      <a:pt x="205488" y="953"/>
                    </a:cubicBezTo>
                    <a:cubicBezTo>
                      <a:pt x="205488" y="953"/>
                      <a:pt x="203583" y="0"/>
                      <a:pt x="201677"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2" name="Freeform 201">
                <a:extLst>
                  <a:ext uri="{FF2B5EF4-FFF2-40B4-BE49-F238E27FC236}">
                    <a16:creationId xmlns:a16="http://schemas.microsoft.com/office/drawing/2014/main" id="{66DEC5E7-6A17-FC36-A3BA-7DEE1900AF0E}"/>
                  </a:ext>
                </a:extLst>
              </p:cNvPr>
              <p:cNvSpPr/>
              <p:nvPr/>
            </p:nvSpPr>
            <p:spPr>
              <a:xfrm>
                <a:off x="2475556" y="1128920"/>
                <a:ext cx="212869" cy="102631"/>
              </a:xfrm>
              <a:custGeom>
                <a:avLst/>
                <a:gdLst>
                  <a:gd name="connsiteX0" fmla="*/ 201678 w 212869"/>
                  <a:gd name="connsiteY0" fmla="*/ 0 h 102631"/>
                  <a:gd name="connsiteX1" fmla="*/ 196915 w 212869"/>
                  <a:gd name="connsiteY1" fmla="*/ 952 h 102631"/>
                  <a:gd name="connsiteX2" fmla="*/ 7368 w 212869"/>
                  <a:gd name="connsiteY2" fmla="*/ 79057 h 102631"/>
                  <a:gd name="connsiteX3" fmla="*/ 700 w 212869"/>
                  <a:gd name="connsiteY3" fmla="*/ 95250 h 102631"/>
                  <a:gd name="connsiteX4" fmla="*/ 7368 w 212869"/>
                  <a:gd name="connsiteY4" fmla="*/ 101917 h 102631"/>
                  <a:gd name="connsiteX5" fmla="*/ 15940 w 212869"/>
                  <a:gd name="connsiteY5" fmla="*/ 101917 h 102631"/>
                  <a:gd name="connsiteX6" fmla="*/ 205488 w 212869"/>
                  <a:gd name="connsiteY6" fmla="*/ 23813 h 102631"/>
                  <a:gd name="connsiteX7" fmla="*/ 212155 w 212869"/>
                  <a:gd name="connsiteY7" fmla="*/ 17145 h 102631"/>
                  <a:gd name="connsiteX8" fmla="*/ 212155 w 212869"/>
                  <a:gd name="connsiteY8" fmla="*/ 8572 h 102631"/>
                  <a:gd name="connsiteX9" fmla="*/ 205488 w 212869"/>
                  <a:gd name="connsiteY9" fmla="*/ 1905 h 102631"/>
                  <a:gd name="connsiteX10" fmla="*/ 201678 w 212869"/>
                  <a:gd name="connsiteY10"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2869" h="102631">
                    <a:moveTo>
                      <a:pt x="201678" y="0"/>
                    </a:moveTo>
                    <a:cubicBezTo>
                      <a:pt x="200725" y="0"/>
                      <a:pt x="198820" y="0"/>
                      <a:pt x="196915" y="952"/>
                    </a:cubicBezTo>
                    <a:lnTo>
                      <a:pt x="7368" y="79057"/>
                    </a:lnTo>
                    <a:cubicBezTo>
                      <a:pt x="700" y="81915"/>
                      <a:pt x="-1205" y="88582"/>
                      <a:pt x="700" y="95250"/>
                    </a:cubicBezTo>
                    <a:cubicBezTo>
                      <a:pt x="1653" y="98107"/>
                      <a:pt x="4510" y="100965"/>
                      <a:pt x="7368" y="101917"/>
                    </a:cubicBezTo>
                    <a:cubicBezTo>
                      <a:pt x="10225" y="102870"/>
                      <a:pt x="14035" y="102870"/>
                      <a:pt x="15940" y="101917"/>
                    </a:cubicBezTo>
                    <a:lnTo>
                      <a:pt x="205488" y="23813"/>
                    </a:lnTo>
                    <a:cubicBezTo>
                      <a:pt x="208345" y="22860"/>
                      <a:pt x="211203" y="20002"/>
                      <a:pt x="212155" y="17145"/>
                    </a:cubicBezTo>
                    <a:cubicBezTo>
                      <a:pt x="213108" y="14288"/>
                      <a:pt x="213108" y="10477"/>
                      <a:pt x="212155" y="8572"/>
                    </a:cubicBezTo>
                    <a:cubicBezTo>
                      <a:pt x="211203" y="6667"/>
                      <a:pt x="208345" y="2857"/>
                      <a:pt x="205488" y="1905"/>
                    </a:cubicBezTo>
                    <a:cubicBezTo>
                      <a:pt x="204535" y="0"/>
                      <a:pt x="203583" y="0"/>
                      <a:pt x="20167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3" name="Freeform 202">
                <a:extLst>
                  <a:ext uri="{FF2B5EF4-FFF2-40B4-BE49-F238E27FC236}">
                    <a16:creationId xmlns:a16="http://schemas.microsoft.com/office/drawing/2014/main" id="{A31AC0EB-77FC-8702-F4DB-1721F4C24F0F}"/>
                  </a:ext>
                </a:extLst>
              </p:cNvPr>
              <p:cNvSpPr/>
              <p:nvPr/>
            </p:nvSpPr>
            <p:spPr>
              <a:xfrm>
                <a:off x="1679252" y="720550"/>
                <a:ext cx="102393" cy="212855"/>
              </a:xfrm>
              <a:custGeom>
                <a:avLst/>
                <a:gdLst>
                  <a:gd name="connsiteX0" fmla="*/ 78819 w 102393"/>
                  <a:gd name="connsiteY0" fmla="*/ 205488 h 212855"/>
                  <a:gd name="connsiteX1" fmla="*/ 95012 w 102393"/>
                  <a:gd name="connsiteY1" fmla="*/ 212155 h 212855"/>
                  <a:gd name="connsiteX2" fmla="*/ 101679 w 102393"/>
                  <a:gd name="connsiteY2" fmla="*/ 205488 h 212855"/>
                  <a:gd name="connsiteX3" fmla="*/ 101679 w 102393"/>
                  <a:gd name="connsiteY3" fmla="*/ 196915 h 212855"/>
                  <a:gd name="connsiteX4" fmla="*/ 23574 w 102393"/>
                  <a:gd name="connsiteY4" fmla="*/ 7368 h 212855"/>
                  <a:gd name="connsiteX5" fmla="*/ 7382 w 102393"/>
                  <a:gd name="connsiteY5" fmla="*/ 700 h 212855"/>
                  <a:gd name="connsiteX6" fmla="*/ 714 w 102393"/>
                  <a:gd name="connsiteY6" fmla="*/ 7368 h 212855"/>
                  <a:gd name="connsiteX7" fmla="*/ 714 w 102393"/>
                  <a:gd name="connsiteY7" fmla="*/ 15940 h 212855"/>
                  <a:gd name="connsiteX8" fmla="*/ 78819 w 102393"/>
                  <a:gd name="connsiteY8" fmla="*/ 205488 h 212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393" h="212855">
                    <a:moveTo>
                      <a:pt x="78819" y="205488"/>
                    </a:moveTo>
                    <a:cubicBezTo>
                      <a:pt x="81677" y="212155"/>
                      <a:pt x="88344" y="214060"/>
                      <a:pt x="95012" y="212155"/>
                    </a:cubicBezTo>
                    <a:cubicBezTo>
                      <a:pt x="97869" y="211203"/>
                      <a:pt x="100727" y="208345"/>
                      <a:pt x="101679" y="205488"/>
                    </a:cubicBezTo>
                    <a:cubicBezTo>
                      <a:pt x="102632" y="202630"/>
                      <a:pt x="102632" y="198820"/>
                      <a:pt x="101679" y="196915"/>
                    </a:cubicBezTo>
                    <a:lnTo>
                      <a:pt x="23574" y="7368"/>
                    </a:lnTo>
                    <a:cubicBezTo>
                      <a:pt x="20717" y="700"/>
                      <a:pt x="14049" y="-1205"/>
                      <a:pt x="7382" y="700"/>
                    </a:cubicBezTo>
                    <a:cubicBezTo>
                      <a:pt x="4524" y="1653"/>
                      <a:pt x="1667" y="4510"/>
                      <a:pt x="714" y="7368"/>
                    </a:cubicBezTo>
                    <a:cubicBezTo>
                      <a:pt x="-238" y="10225"/>
                      <a:pt x="-238" y="14035"/>
                      <a:pt x="714" y="15940"/>
                    </a:cubicBezTo>
                    <a:lnTo>
                      <a:pt x="78819" y="20548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4" name="Freeform 203">
                <a:extLst>
                  <a:ext uri="{FF2B5EF4-FFF2-40B4-BE49-F238E27FC236}">
                    <a16:creationId xmlns:a16="http://schemas.microsoft.com/office/drawing/2014/main" id="{39AFF370-BE64-2BB5-E643-C2295DD01CE1}"/>
                  </a:ext>
                </a:extLst>
              </p:cNvPr>
              <p:cNvSpPr/>
              <p:nvPr/>
            </p:nvSpPr>
            <p:spPr>
              <a:xfrm>
                <a:off x="1804982" y="1022478"/>
                <a:ext cx="101441" cy="212869"/>
              </a:xfrm>
              <a:custGeom>
                <a:avLst/>
                <a:gdLst>
                  <a:gd name="connsiteX0" fmla="*/ 77867 w 101441"/>
                  <a:gd name="connsiteY0" fmla="*/ 205502 h 212869"/>
                  <a:gd name="connsiteX1" fmla="*/ 94059 w 101441"/>
                  <a:gd name="connsiteY1" fmla="*/ 212169 h 212869"/>
                  <a:gd name="connsiteX2" fmla="*/ 100727 w 101441"/>
                  <a:gd name="connsiteY2" fmla="*/ 205502 h 212869"/>
                  <a:gd name="connsiteX3" fmla="*/ 100727 w 101441"/>
                  <a:gd name="connsiteY3" fmla="*/ 196929 h 212869"/>
                  <a:gd name="connsiteX4" fmla="*/ 22622 w 101441"/>
                  <a:gd name="connsiteY4" fmla="*/ 7382 h 212869"/>
                  <a:gd name="connsiteX5" fmla="*/ 15954 w 101441"/>
                  <a:gd name="connsiteY5" fmla="*/ 714 h 212869"/>
                  <a:gd name="connsiteX6" fmla="*/ 7382 w 101441"/>
                  <a:gd name="connsiteY6" fmla="*/ 714 h 212869"/>
                  <a:gd name="connsiteX7" fmla="*/ 714 w 101441"/>
                  <a:gd name="connsiteY7" fmla="*/ 7382 h 212869"/>
                  <a:gd name="connsiteX8" fmla="*/ 714 w 101441"/>
                  <a:gd name="connsiteY8" fmla="*/ 15954 h 212869"/>
                  <a:gd name="connsiteX9" fmla="*/ 77867 w 101441"/>
                  <a:gd name="connsiteY9" fmla="*/ 205502 h 21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41" h="212869">
                    <a:moveTo>
                      <a:pt x="77867" y="205502"/>
                    </a:moveTo>
                    <a:cubicBezTo>
                      <a:pt x="80724" y="212169"/>
                      <a:pt x="87392" y="214074"/>
                      <a:pt x="94059" y="212169"/>
                    </a:cubicBezTo>
                    <a:cubicBezTo>
                      <a:pt x="96917" y="211217"/>
                      <a:pt x="99774" y="208359"/>
                      <a:pt x="100727" y="205502"/>
                    </a:cubicBezTo>
                    <a:cubicBezTo>
                      <a:pt x="101679" y="202644"/>
                      <a:pt x="101679" y="198834"/>
                      <a:pt x="100727" y="196929"/>
                    </a:cubicBezTo>
                    <a:lnTo>
                      <a:pt x="22622" y="7382"/>
                    </a:lnTo>
                    <a:cubicBezTo>
                      <a:pt x="21670" y="4524"/>
                      <a:pt x="18812" y="1667"/>
                      <a:pt x="15954" y="714"/>
                    </a:cubicBezTo>
                    <a:cubicBezTo>
                      <a:pt x="13097" y="-238"/>
                      <a:pt x="9287" y="-238"/>
                      <a:pt x="7382" y="714"/>
                    </a:cubicBezTo>
                    <a:cubicBezTo>
                      <a:pt x="4524" y="1667"/>
                      <a:pt x="1667" y="4524"/>
                      <a:pt x="714" y="7382"/>
                    </a:cubicBezTo>
                    <a:cubicBezTo>
                      <a:pt x="-238" y="10239"/>
                      <a:pt x="-238" y="14049"/>
                      <a:pt x="714" y="15954"/>
                    </a:cubicBezTo>
                    <a:lnTo>
                      <a:pt x="77867" y="205502"/>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5" name="Freeform 204">
                <a:extLst>
                  <a:ext uri="{FF2B5EF4-FFF2-40B4-BE49-F238E27FC236}">
                    <a16:creationId xmlns:a16="http://schemas.microsoft.com/office/drawing/2014/main" id="{48BB2540-7883-402C-6CD2-3A5693448A25}"/>
                  </a:ext>
                </a:extLst>
              </p:cNvPr>
              <p:cNvSpPr/>
              <p:nvPr/>
            </p:nvSpPr>
            <p:spPr>
              <a:xfrm>
                <a:off x="1922853" y="1323468"/>
                <a:ext cx="28575" cy="18811"/>
              </a:xfrm>
              <a:custGeom>
                <a:avLst/>
                <a:gdLst>
                  <a:gd name="connsiteX0" fmla="*/ 21908 w 28575"/>
                  <a:gd name="connsiteY0" fmla="*/ 714 h 18811"/>
                  <a:gd name="connsiteX1" fmla="*/ 13335 w 28575"/>
                  <a:gd name="connsiteY1" fmla="*/ 714 h 18811"/>
                  <a:gd name="connsiteX2" fmla="*/ 6668 w 28575"/>
                  <a:gd name="connsiteY2" fmla="*/ 7382 h 18811"/>
                  <a:gd name="connsiteX3" fmla="*/ 6668 w 28575"/>
                  <a:gd name="connsiteY3" fmla="*/ 15954 h 18811"/>
                  <a:gd name="connsiteX4" fmla="*/ 0 w 28575"/>
                  <a:gd name="connsiteY4" fmla="*/ 18812 h 18811"/>
                  <a:gd name="connsiteX5" fmla="*/ 0 w 28575"/>
                  <a:gd name="connsiteY5" fmla="*/ 18812 h 18811"/>
                  <a:gd name="connsiteX6" fmla="*/ 28575 w 28575"/>
                  <a:gd name="connsiteY6" fmla="*/ 7382 h 18811"/>
                  <a:gd name="connsiteX7" fmla="*/ 21908 w 28575"/>
                  <a:gd name="connsiteY7" fmla="*/ 714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75" h="18811">
                    <a:moveTo>
                      <a:pt x="21908" y="714"/>
                    </a:moveTo>
                    <a:cubicBezTo>
                      <a:pt x="19050" y="-238"/>
                      <a:pt x="15240" y="-238"/>
                      <a:pt x="13335" y="714"/>
                    </a:cubicBezTo>
                    <a:cubicBezTo>
                      <a:pt x="10478" y="1667"/>
                      <a:pt x="7620" y="4524"/>
                      <a:pt x="6668" y="7382"/>
                    </a:cubicBezTo>
                    <a:cubicBezTo>
                      <a:pt x="5715" y="10239"/>
                      <a:pt x="5715" y="14049"/>
                      <a:pt x="6668" y="15954"/>
                    </a:cubicBezTo>
                    <a:lnTo>
                      <a:pt x="0" y="18812"/>
                    </a:lnTo>
                    <a:lnTo>
                      <a:pt x="0" y="18812"/>
                    </a:lnTo>
                    <a:lnTo>
                      <a:pt x="28575" y="7382"/>
                    </a:lnTo>
                    <a:cubicBezTo>
                      <a:pt x="27623" y="4524"/>
                      <a:pt x="25718" y="1667"/>
                      <a:pt x="21908" y="714"/>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6" name="Freeform 205">
                <a:extLst>
                  <a:ext uri="{FF2B5EF4-FFF2-40B4-BE49-F238E27FC236}">
                    <a16:creationId xmlns:a16="http://schemas.microsoft.com/office/drawing/2014/main" id="{F00D9481-D943-075D-B706-3090460534ED}"/>
                  </a:ext>
                </a:extLst>
              </p:cNvPr>
              <p:cNvSpPr/>
              <p:nvPr/>
            </p:nvSpPr>
            <p:spPr>
              <a:xfrm>
                <a:off x="1269288" y="1128920"/>
                <a:ext cx="213661" cy="102631"/>
              </a:xfrm>
              <a:custGeom>
                <a:avLst/>
                <a:gdLst>
                  <a:gd name="connsiteX0" fmla="*/ 12533 w 213661"/>
                  <a:gd name="connsiteY0" fmla="*/ 0 h 102631"/>
                  <a:gd name="connsiteX1" fmla="*/ 7771 w 213661"/>
                  <a:gd name="connsiteY1" fmla="*/ 952 h 102631"/>
                  <a:gd name="connsiteX2" fmla="*/ 1103 w 213661"/>
                  <a:gd name="connsiteY2" fmla="*/ 7620 h 102631"/>
                  <a:gd name="connsiteX3" fmla="*/ 7771 w 213661"/>
                  <a:gd name="connsiteY3" fmla="*/ 23813 h 102631"/>
                  <a:gd name="connsiteX4" fmla="*/ 197318 w 213661"/>
                  <a:gd name="connsiteY4" fmla="*/ 101917 h 102631"/>
                  <a:gd name="connsiteX5" fmla="*/ 205891 w 213661"/>
                  <a:gd name="connsiteY5" fmla="*/ 101917 h 102631"/>
                  <a:gd name="connsiteX6" fmla="*/ 212558 w 213661"/>
                  <a:gd name="connsiteY6" fmla="*/ 95250 h 102631"/>
                  <a:gd name="connsiteX7" fmla="*/ 205891 w 213661"/>
                  <a:gd name="connsiteY7" fmla="*/ 79057 h 102631"/>
                  <a:gd name="connsiteX8" fmla="*/ 16343 w 213661"/>
                  <a:gd name="connsiteY8" fmla="*/ 952 h 102631"/>
                  <a:gd name="connsiteX9" fmla="*/ 12533 w 213661"/>
                  <a:gd name="connsiteY9" fmla="*/ 0 h 10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3661" h="102631">
                    <a:moveTo>
                      <a:pt x="12533" y="0"/>
                    </a:moveTo>
                    <a:cubicBezTo>
                      <a:pt x="11581" y="0"/>
                      <a:pt x="9676" y="0"/>
                      <a:pt x="7771" y="952"/>
                    </a:cubicBezTo>
                    <a:cubicBezTo>
                      <a:pt x="4913" y="1905"/>
                      <a:pt x="2056" y="4763"/>
                      <a:pt x="1103" y="7620"/>
                    </a:cubicBezTo>
                    <a:cubicBezTo>
                      <a:pt x="-1754" y="14288"/>
                      <a:pt x="1103" y="20955"/>
                      <a:pt x="7771" y="23813"/>
                    </a:cubicBezTo>
                    <a:lnTo>
                      <a:pt x="197318" y="101917"/>
                    </a:lnTo>
                    <a:cubicBezTo>
                      <a:pt x="200176" y="102870"/>
                      <a:pt x="203986" y="102870"/>
                      <a:pt x="205891" y="101917"/>
                    </a:cubicBezTo>
                    <a:cubicBezTo>
                      <a:pt x="208748" y="100965"/>
                      <a:pt x="211606" y="98107"/>
                      <a:pt x="212558" y="95250"/>
                    </a:cubicBezTo>
                    <a:cubicBezTo>
                      <a:pt x="215416" y="88582"/>
                      <a:pt x="212558" y="81915"/>
                      <a:pt x="205891" y="79057"/>
                    </a:cubicBezTo>
                    <a:lnTo>
                      <a:pt x="16343" y="952"/>
                    </a:lnTo>
                    <a:cubicBezTo>
                      <a:pt x="16343" y="0"/>
                      <a:pt x="14438" y="0"/>
                      <a:pt x="12533"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7" name="Freeform 206">
                <a:extLst>
                  <a:ext uri="{FF2B5EF4-FFF2-40B4-BE49-F238E27FC236}">
                    <a16:creationId xmlns:a16="http://schemas.microsoft.com/office/drawing/2014/main" id="{8982E5D3-FDA5-7B92-4169-593B816119AE}"/>
                  </a:ext>
                </a:extLst>
              </p:cNvPr>
              <p:cNvSpPr/>
              <p:nvPr/>
            </p:nvSpPr>
            <p:spPr>
              <a:xfrm>
                <a:off x="1571619" y="1253697"/>
                <a:ext cx="213272" cy="101679"/>
              </a:xfrm>
              <a:custGeom>
                <a:avLst/>
                <a:gdLst>
                  <a:gd name="connsiteX0" fmla="*/ 12145 w 213272"/>
                  <a:gd name="connsiteY0" fmla="*/ 0 h 101679"/>
                  <a:gd name="connsiteX1" fmla="*/ 7382 w 213272"/>
                  <a:gd name="connsiteY1" fmla="*/ 953 h 101679"/>
                  <a:gd name="connsiteX2" fmla="*/ 714 w 213272"/>
                  <a:gd name="connsiteY2" fmla="*/ 7620 h 101679"/>
                  <a:gd name="connsiteX3" fmla="*/ 714 w 213272"/>
                  <a:gd name="connsiteY3" fmla="*/ 16193 h 101679"/>
                  <a:gd name="connsiteX4" fmla="*/ 7382 w 213272"/>
                  <a:gd name="connsiteY4" fmla="*/ 22860 h 101679"/>
                  <a:gd name="connsiteX5" fmla="*/ 196929 w 213272"/>
                  <a:gd name="connsiteY5" fmla="*/ 100965 h 101679"/>
                  <a:gd name="connsiteX6" fmla="*/ 205502 w 213272"/>
                  <a:gd name="connsiteY6" fmla="*/ 100965 h 101679"/>
                  <a:gd name="connsiteX7" fmla="*/ 212170 w 213272"/>
                  <a:gd name="connsiteY7" fmla="*/ 94298 h 101679"/>
                  <a:gd name="connsiteX8" fmla="*/ 205502 w 213272"/>
                  <a:gd name="connsiteY8" fmla="*/ 78105 h 101679"/>
                  <a:gd name="connsiteX9" fmla="*/ 15954 w 213272"/>
                  <a:gd name="connsiteY9" fmla="*/ 0 h 101679"/>
                  <a:gd name="connsiteX10" fmla="*/ 12145 w 213272"/>
                  <a:gd name="connsiteY10" fmla="*/ 0 h 101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3272" h="101679">
                    <a:moveTo>
                      <a:pt x="12145" y="0"/>
                    </a:moveTo>
                    <a:cubicBezTo>
                      <a:pt x="11192" y="0"/>
                      <a:pt x="9287" y="0"/>
                      <a:pt x="7382" y="953"/>
                    </a:cubicBezTo>
                    <a:cubicBezTo>
                      <a:pt x="4524" y="1905"/>
                      <a:pt x="1667" y="4763"/>
                      <a:pt x="714" y="7620"/>
                    </a:cubicBezTo>
                    <a:cubicBezTo>
                      <a:pt x="-238" y="10478"/>
                      <a:pt x="-238" y="14288"/>
                      <a:pt x="714" y="16193"/>
                    </a:cubicBezTo>
                    <a:cubicBezTo>
                      <a:pt x="1667" y="19050"/>
                      <a:pt x="4524" y="21908"/>
                      <a:pt x="7382" y="22860"/>
                    </a:cubicBezTo>
                    <a:lnTo>
                      <a:pt x="196929" y="100965"/>
                    </a:lnTo>
                    <a:cubicBezTo>
                      <a:pt x="199787" y="101918"/>
                      <a:pt x="203597" y="101918"/>
                      <a:pt x="205502" y="100965"/>
                    </a:cubicBezTo>
                    <a:cubicBezTo>
                      <a:pt x="208359" y="100013"/>
                      <a:pt x="211217" y="97155"/>
                      <a:pt x="212170" y="94298"/>
                    </a:cubicBezTo>
                    <a:cubicBezTo>
                      <a:pt x="215027" y="87630"/>
                      <a:pt x="212170" y="80963"/>
                      <a:pt x="205502" y="78105"/>
                    </a:cubicBezTo>
                    <a:lnTo>
                      <a:pt x="15954" y="0"/>
                    </a:lnTo>
                    <a:cubicBezTo>
                      <a:pt x="15002" y="953"/>
                      <a:pt x="14049" y="0"/>
                      <a:pt x="12145"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8" name="Freeform 207">
                <a:extLst>
                  <a:ext uri="{FF2B5EF4-FFF2-40B4-BE49-F238E27FC236}">
                    <a16:creationId xmlns:a16="http://schemas.microsoft.com/office/drawing/2014/main" id="{13B0B550-741E-F12A-F29E-994D28ADDBAF}"/>
                  </a:ext>
                </a:extLst>
              </p:cNvPr>
              <p:cNvSpPr/>
              <p:nvPr/>
            </p:nvSpPr>
            <p:spPr>
              <a:xfrm>
                <a:off x="1873562" y="1372760"/>
                <a:ext cx="18811" cy="28575"/>
              </a:xfrm>
              <a:custGeom>
                <a:avLst/>
                <a:gdLst>
                  <a:gd name="connsiteX0" fmla="*/ 15954 w 18811"/>
                  <a:gd name="connsiteY0" fmla="*/ 6668 h 28575"/>
                  <a:gd name="connsiteX1" fmla="*/ 7382 w 18811"/>
                  <a:gd name="connsiteY1" fmla="*/ 6668 h 28575"/>
                  <a:gd name="connsiteX2" fmla="*/ 714 w 18811"/>
                  <a:gd name="connsiteY2" fmla="*/ 13335 h 28575"/>
                  <a:gd name="connsiteX3" fmla="*/ 714 w 18811"/>
                  <a:gd name="connsiteY3" fmla="*/ 21908 h 28575"/>
                  <a:gd name="connsiteX4" fmla="*/ 7382 w 18811"/>
                  <a:gd name="connsiteY4" fmla="*/ 28575 h 28575"/>
                  <a:gd name="connsiteX5" fmla="*/ 18812 w 18811"/>
                  <a:gd name="connsiteY5" fmla="*/ 0 h 28575"/>
                  <a:gd name="connsiteX6" fmla="*/ 18812 w 18811"/>
                  <a:gd name="connsiteY6" fmla="*/ 0 h 28575"/>
                  <a:gd name="connsiteX7" fmla="*/ 15954 w 18811"/>
                  <a:gd name="connsiteY7" fmla="*/ 6668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11" h="28575">
                    <a:moveTo>
                      <a:pt x="15954" y="6668"/>
                    </a:moveTo>
                    <a:cubicBezTo>
                      <a:pt x="13097" y="5715"/>
                      <a:pt x="9287" y="5715"/>
                      <a:pt x="7382" y="6668"/>
                    </a:cubicBezTo>
                    <a:cubicBezTo>
                      <a:pt x="4524" y="7620"/>
                      <a:pt x="1667" y="10478"/>
                      <a:pt x="714" y="13335"/>
                    </a:cubicBezTo>
                    <a:cubicBezTo>
                      <a:pt x="-238" y="16193"/>
                      <a:pt x="-238" y="20003"/>
                      <a:pt x="714" y="21908"/>
                    </a:cubicBezTo>
                    <a:cubicBezTo>
                      <a:pt x="1667" y="24765"/>
                      <a:pt x="4524" y="27623"/>
                      <a:pt x="7382" y="28575"/>
                    </a:cubicBezTo>
                    <a:lnTo>
                      <a:pt x="18812" y="0"/>
                    </a:lnTo>
                    <a:lnTo>
                      <a:pt x="18812" y="0"/>
                    </a:lnTo>
                    <a:lnTo>
                      <a:pt x="15954" y="6668"/>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9" name="Freeform 208">
                <a:extLst>
                  <a:ext uri="{FF2B5EF4-FFF2-40B4-BE49-F238E27FC236}">
                    <a16:creationId xmlns:a16="http://schemas.microsoft.com/office/drawing/2014/main" id="{9551BC33-2568-908E-E8B7-87A513C01B7F}"/>
                  </a:ext>
                </a:extLst>
              </p:cNvPr>
              <p:cNvSpPr/>
              <p:nvPr/>
            </p:nvSpPr>
            <p:spPr>
              <a:xfrm>
                <a:off x="2178362" y="720297"/>
                <a:ext cx="101830" cy="213122"/>
              </a:xfrm>
              <a:custGeom>
                <a:avLst/>
                <a:gdLst>
                  <a:gd name="connsiteX0" fmla="*/ 90249 w 101830"/>
                  <a:gd name="connsiteY0" fmla="*/ 0 h 213122"/>
                  <a:gd name="connsiteX1" fmla="*/ 78819 w 101830"/>
                  <a:gd name="connsiteY1" fmla="*/ 7620 h 213122"/>
                  <a:gd name="connsiteX2" fmla="*/ 714 w 101830"/>
                  <a:gd name="connsiteY2" fmla="*/ 197168 h 213122"/>
                  <a:gd name="connsiteX3" fmla="*/ 714 w 101830"/>
                  <a:gd name="connsiteY3" fmla="*/ 205740 h 213122"/>
                  <a:gd name="connsiteX4" fmla="*/ 7382 w 101830"/>
                  <a:gd name="connsiteY4" fmla="*/ 212408 h 213122"/>
                  <a:gd name="connsiteX5" fmla="*/ 15954 w 101830"/>
                  <a:gd name="connsiteY5" fmla="*/ 212408 h 213122"/>
                  <a:gd name="connsiteX6" fmla="*/ 22622 w 101830"/>
                  <a:gd name="connsiteY6" fmla="*/ 205740 h 213122"/>
                  <a:gd name="connsiteX7" fmla="*/ 100727 w 101830"/>
                  <a:gd name="connsiteY7" fmla="*/ 16193 h 213122"/>
                  <a:gd name="connsiteX8" fmla="*/ 94059 w 101830"/>
                  <a:gd name="connsiteY8" fmla="*/ 0 h 213122"/>
                  <a:gd name="connsiteX9" fmla="*/ 90249 w 101830"/>
                  <a:gd name="connsiteY9" fmla="*/ 0 h 213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830" h="213122">
                    <a:moveTo>
                      <a:pt x="90249" y="0"/>
                    </a:moveTo>
                    <a:cubicBezTo>
                      <a:pt x="85487" y="0"/>
                      <a:pt x="81677" y="2858"/>
                      <a:pt x="78819" y="7620"/>
                    </a:cubicBezTo>
                    <a:lnTo>
                      <a:pt x="714" y="197168"/>
                    </a:lnTo>
                    <a:cubicBezTo>
                      <a:pt x="-238" y="200025"/>
                      <a:pt x="-238" y="203835"/>
                      <a:pt x="714" y="205740"/>
                    </a:cubicBezTo>
                    <a:cubicBezTo>
                      <a:pt x="1667" y="208598"/>
                      <a:pt x="4524" y="211455"/>
                      <a:pt x="7382" y="212408"/>
                    </a:cubicBezTo>
                    <a:cubicBezTo>
                      <a:pt x="10239" y="213360"/>
                      <a:pt x="14049" y="213360"/>
                      <a:pt x="15954" y="212408"/>
                    </a:cubicBezTo>
                    <a:cubicBezTo>
                      <a:pt x="18812" y="211455"/>
                      <a:pt x="21669" y="208598"/>
                      <a:pt x="22622" y="205740"/>
                    </a:cubicBezTo>
                    <a:lnTo>
                      <a:pt x="100727" y="16193"/>
                    </a:lnTo>
                    <a:cubicBezTo>
                      <a:pt x="103584" y="9525"/>
                      <a:pt x="100727" y="2858"/>
                      <a:pt x="94059" y="0"/>
                    </a:cubicBezTo>
                    <a:cubicBezTo>
                      <a:pt x="93107" y="0"/>
                      <a:pt x="92154" y="0"/>
                      <a:pt x="90249"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0" name="Freeform 209">
                <a:extLst>
                  <a:ext uri="{FF2B5EF4-FFF2-40B4-BE49-F238E27FC236}">
                    <a16:creationId xmlns:a16="http://schemas.microsoft.com/office/drawing/2014/main" id="{84AE5820-678E-50C9-7817-C19065099A71}"/>
                  </a:ext>
                </a:extLst>
              </p:cNvPr>
              <p:cNvSpPr/>
              <p:nvPr/>
            </p:nvSpPr>
            <p:spPr>
              <a:xfrm>
                <a:off x="2053195" y="1022240"/>
                <a:ext cx="102782" cy="214463"/>
              </a:xfrm>
              <a:custGeom>
                <a:avLst/>
                <a:gdLst>
                  <a:gd name="connsiteX0" fmla="*/ 90638 w 102782"/>
                  <a:gd name="connsiteY0" fmla="*/ 0 h 214463"/>
                  <a:gd name="connsiteX1" fmla="*/ 85876 w 102782"/>
                  <a:gd name="connsiteY1" fmla="*/ 953 h 214463"/>
                  <a:gd name="connsiteX2" fmla="*/ 79208 w 102782"/>
                  <a:gd name="connsiteY2" fmla="*/ 7620 h 214463"/>
                  <a:gd name="connsiteX3" fmla="*/ 1103 w 102782"/>
                  <a:gd name="connsiteY3" fmla="*/ 197168 h 214463"/>
                  <a:gd name="connsiteX4" fmla="*/ 7771 w 102782"/>
                  <a:gd name="connsiteY4" fmla="*/ 213360 h 214463"/>
                  <a:gd name="connsiteX5" fmla="*/ 23963 w 102782"/>
                  <a:gd name="connsiteY5" fmla="*/ 206693 h 214463"/>
                  <a:gd name="connsiteX6" fmla="*/ 102069 w 102782"/>
                  <a:gd name="connsiteY6" fmla="*/ 17145 h 214463"/>
                  <a:gd name="connsiteX7" fmla="*/ 102069 w 102782"/>
                  <a:gd name="connsiteY7" fmla="*/ 8572 h 214463"/>
                  <a:gd name="connsiteX8" fmla="*/ 95401 w 102782"/>
                  <a:gd name="connsiteY8" fmla="*/ 1905 h 214463"/>
                  <a:gd name="connsiteX9" fmla="*/ 90638 w 102782"/>
                  <a:gd name="connsiteY9" fmla="*/ 0 h 214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2782" h="214463">
                    <a:moveTo>
                      <a:pt x="90638" y="0"/>
                    </a:moveTo>
                    <a:cubicBezTo>
                      <a:pt x="89686" y="0"/>
                      <a:pt x="87781" y="0"/>
                      <a:pt x="85876" y="953"/>
                    </a:cubicBezTo>
                    <a:cubicBezTo>
                      <a:pt x="83019" y="1905"/>
                      <a:pt x="80161" y="4763"/>
                      <a:pt x="79208" y="7620"/>
                    </a:cubicBezTo>
                    <a:lnTo>
                      <a:pt x="1103" y="197168"/>
                    </a:lnTo>
                    <a:cubicBezTo>
                      <a:pt x="-1754" y="203835"/>
                      <a:pt x="1103" y="210503"/>
                      <a:pt x="7771" y="213360"/>
                    </a:cubicBezTo>
                    <a:cubicBezTo>
                      <a:pt x="14438" y="216218"/>
                      <a:pt x="21106" y="213360"/>
                      <a:pt x="23963" y="206693"/>
                    </a:cubicBezTo>
                    <a:lnTo>
                      <a:pt x="102069" y="17145"/>
                    </a:lnTo>
                    <a:cubicBezTo>
                      <a:pt x="103021" y="14288"/>
                      <a:pt x="103021" y="10478"/>
                      <a:pt x="102069" y="8572"/>
                    </a:cubicBezTo>
                    <a:cubicBezTo>
                      <a:pt x="101116" y="6668"/>
                      <a:pt x="98258" y="2857"/>
                      <a:pt x="95401" y="1905"/>
                    </a:cubicBezTo>
                    <a:cubicBezTo>
                      <a:pt x="93496" y="0"/>
                      <a:pt x="92544" y="0"/>
                      <a:pt x="9063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1" name="Freeform 210">
                <a:extLst>
                  <a:ext uri="{FF2B5EF4-FFF2-40B4-BE49-F238E27FC236}">
                    <a16:creationId xmlns:a16="http://schemas.microsoft.com/office/drawing/2014/main" id="{B8DE90DF-4470-D904-68AD-6D789E36A085}"/>
                  </a:ext>
                </a:extLst>
              </p:cNvPr>
              <p:cNvSpPr/>
              <p:nvPr/>
            </p:nvSpPr>
            <p:spPr>
              <a:xfrm>
                <a:off x="2007626" y="1323468"/>
                <a:ext cx="27622" cy="18811"/>
              </a:xfrm>
              <a:custGeom>
                <a:avLst/>
                <a:gdLst>
                  <a:gd name="connsiteX0" fmla="*/ 21907 w 27622"/>
                  <a:gd name="connsiteY0" fmla="*/ 16907 h 18811"/>
                  <a:gd name="connsiteX1" fmla="*/ 15240 w 27622"/>
                  <a:gd name="connsiteY1" fmla="*/ 714 h 18811"/>
                  <a:gd name="connsiteX2" fmla="*/ 6667 w 27622"/>
                  <a:gd name="connsiteY2" fmla="*/ 714 h 18811"/>
                  <a:gd name="connsiteX3" fmla="*/ 0 w 27622"/>
                  <a:gd name="connsiteY3" fmla="*/ 7382 h 18811"/>
                  <a:gd name="connsiteX4" fmla="*/ 27622 w 27622"/>
                  <a:gd name="connsiteY4" fmla="*/ 18812 h 18811"/>
                  <a:gd name="connsiteX5" fmla="*/ 21907 w 27622"/>
                  <a:gd name="connsiteY5" fmla="*/ 16907 h 1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 h="18811">
                    <a:moveTo>
                      <a:pt x="21907" y="16907"/>
                    </a:moveTo>
                    <a:cubicBezTo>
                      <a:pt x="24765" y="10239"/>
                      <a:pt x="21907" y="3572"/>
                      <a:pt x="15240" y="714"/>
                    </a:cubicBezTo>
                    <a:cubicBezTo>
                      <a:pt x="12382" y="-238"/>
                      <a:pt x="8572" y="-238"/>
                      <a:pt x="6667" y="714"/>
                    </a:cubicBezTo>
                    <a:cubicBezTo>
                      <a:pt x="3810" y="1667"/>
                      <a:pt x="952" y="4524"/>
                      <a:pt x="0" y="7382"/>
                    </a:cubicBezTo>
                    <a:lnTo>
                      <a:pt x="27622" y="18812"/>
                    </a:lnTo>
                    <a:lnTo>
                      <a:pt x="21907" y="16907"/>
                    </a:ln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2" name="Freeform 211">
                <a:extLst>
                  <a:ext uri="{FF2B5EF4-FFF2-40B4-BE49-F238E27FC236}">
                    <a16:creationId xmlns:a16="http://schemas.microsoft.com/office/drawing/2014/main" id="{EFB28557-3B6B-034D-BBBD-2BDBF30353E5}"/>
                  </a:ext>
                </a:extLst>
              </p:cNvPr>
              <p:cNvSpPr/>
              <p:nvPr/>
            </p:nvSpPr>
            <p:spPr>
              <a:xfrm>
                <a:off x="1178951" y="1079390"/>
                <a:ext cx="28575" cy="28575"/>
              </a:xfrm>
              <a:custGeom>
                <a:avLst/>
                <a:gdLst>
                  <a:gd name="connsiteX0" fmla="*/ 28575 w 28575"/>
                  <a:gd name="connsiteY0" fmla="*/ 14288 h 28575"/>
                  <a:gd name="connsiteX1" fmla="*/ 14287 w 28575"/>
                  <a:gd name="connsiteY1" fmla="*/ 28575 h 28575"/>
                  <a:gd name="connsiteX2" fmla="*/ 0 w 28575"/>
                  <a:gd name="connsiteY2" fmla="*/ 14288 h 28575"/>
                  <a:gd name="connsiteX3" fmla="*/ 14287 w 28575"/>
                  <a:gd name="connsiteY3" fmla="*/ 0 h 28575"/>
                  <a:gd name="connsiteX4" fmla="*/ 28575 w 28575"/>
                  <a:gd name="connsiteY4" fmla="*/ 14288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8575" y="14288"/>
                    </a:moveTo>
                    <a:cubicBezTo>
                      <a:pt x="28575" y="22178"/>
                      <a:pt x="22178" y="28575"/>
                      <a:pt x="14287" y="28575"/>
                    </a:cubicBezTo>
                    <a:cubicBezTo>
                      <a:pt x="6397" y="28575"/>
                      <a:pt x="0" y="22178"/>
                      <a:pt x="0" y="14288"/>
                    </a:cubicBezTo>
                    <a:cubicBezTo>
                      <a:pt x="0" y="6397"/>
                      <a:pt x="6397" y="0"/>
                      <a:pt x="14287" y="0"/>
                    </a:cubicBezTo>
                    <a:cubicBezTo>
                      <a:pt x="22178" y="0"/>
                      <a:pt x="28575" y="6397"/>
                      <a:pt x="28575" y="14288"/>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3" name="Freeform 212">
                <a:extLst>
                  <a:ext uri="{FF2B5EF4-FFF2-40B4-BE49-F238E27FC236}">
                    <a16:creationId xmlns:a16="http://schemas.microsoft.com/office/drawing/2014/main" id="{048716E7-131A-FC47-098D-1D9FA44ACC1C}"/>
                  </a:ext>
                </a:extLst>
              </p:cNvPr>
              <p:cNvSpPr/>
              <p:nvPr/>
            </p:nvSpPr>
            <p:spPr>
              <a:xfrm>
                <a:off x="1642818" y="623143"/>
                <a:ext cx="28575" cy="29051"/>
              </a:xfrm>
              <a:custGeom>
                <a:avLst/>
                <a:gdLst>
                  <a:gd name="connsiteX0" fmla="*/ 14288 w 28575"/>
                  <a:gd name="connsiteY0" fmla="*/ 0 h 29051"/>
                  <a:gd name="connsiteX1" fmla="*/ 3810 w 28575"/>
                  <a:gd name="connsiteY1" fmla="*/ 3810 h 29051"/>
                  <a:gd name="connsiteX2" fmla="*/ 0 w 28575"/>
                  <a:gd name="connsiteY2" fmla="*/ 14288 h 29051"/>
                  <a:gd name="connsiteX3" fmla="*/ 3810 w 28575"/>
                  <a:gd name="connsiteY3" fmla="*/ 24765 h 29051"/>
                  <a:gd name="connsiteX4" fmla="*/ 24765 w 28575"/>
                  <a:gd name="connsiteY4" fmla="*/ 24765 h 29051"/>
                  <a:gd name="connsiteX5" fmla="*/ 24765 w 28575"/>
                  <a:gd name="connsiteY5" fmla="*/ 24765 h 29051"/>
                  <a:gd name="connsiteX6" fmla="*/ 28575 w 28575"/>
                  <a:gd name="connsiteY6" fmla="*/ 14288 h 29051"/>
                  <a:gd name="connsiteX7" fmla="*/ 24765 w 28575"/>
                  <a:gd name="connsiteY7" fmla="*/ 3810 h 29051"/>
                  <a:gd name="connsiteX8" fmla="*/ 14288 w 28575"/>
                  <a:gd name="connsiteY8" fmla="*/ 0 h 29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575" h="29051">
                    <a:moveTo>
                      <a:pt x="14288" y="0"/>
                    </a:moveTo>
                    <a:cubicBezTo>
                      <a:pt x="10478" y="0"/>
                      <a:pt x="6668" y="953"/>
                      <a:pt x="3810" y="3810"/>
                    </a:cubicBezTo>
                    <a:cubicBezTo>
                      <a:pt x="953" y="6667"/>
                      <a:pt x="0" y="10478"/>
                      <a:pt x="0" y="14288"/>
                    </a:cubicBezTo>
                    <a:cubicBezTo>
                      <a:pt x="0" y="18097"/>
                      <a:pt x="953" y="21907"/>
                      <a:pt x="3810" y="24765"/>
                    </a:cubicBezTo>
                    <a:cubicBezTo>
                      <a:pt x="9525" y="30480"/>
                      <a:pt x="19050" y="30480"/>
                      <a:pt x="24765" y="24765"/>
                    </a:cubicBezTo>
                    <a:lnTo>
                      <a:pt x="24765" y="24765"/>
                    </a:lnTo>
                    <a:cubicBezTo>
                      <a:pt x="27622" y="21907"/>
                      <a:pt x="28575" y="18097"/>
                      <a:pt x="28575" y="14288"/>
                    </a:cubicBezTo>
                    <a:cubicBezTo>
                      <a:pt x="28575" y="10478"/>
                      <a:pt x="27622" y="6667"/>
                      <a:pt x="24765" y="3810"/>
                    </a:cubicBezTo>
                    <a:cubicBezTo>
                      <a:pt x="21908" y="953"/>
                      <a:pt x="17145"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4" name="Freeform 213">
                <a:extLst>
                  <a:ext uri="{FF2B5EF4-FFF2-40B4-BE49-F238E27FC236}">
                    <a16:creationId xmlns:a16="http://schemas.microsoft.com/office/drawing/2014/main" id="{9DD32AF7-6DDD-6E01-BC7E-597C6E156CBF}"/>
                  </a:ext>
                </a:extLst>
              </p:cNvPr>
              <p:cNvSpPr/>
              <p:nvPr/>
            </p:nvSpPr>
            <p:spPr>
              <a:xfrm>
                <a:off x="2292424" y="627905"/>
                <a:ext cx="29527" cy="29527"/>
              </a:xfrm>
              <a:custGeom>
                <a:avLst/>
                <a:gdLst>
                  <a:gd name="connsiteX0" fmla="*/ 14288 w 29527"/>
                  <a:gd name="connsiteY0" fmla="*/ 0 h 29527"/>
                  <a:gd name="connsiteX1" fmla="*/ 0 w 29527"/>
                  <a:gd name="connsiteY1" fmla="*/ 14288 h 29527"/>
                  <a:gd name="connsiteX2" fmla="*/ 14288 w 29527"/>
                  <a:gd name="connsiteY2" fmla="*/ 29528 h 29527"/>
                  <a:gd name="connsiteX3" fmla="*/ 24765 w 29527"/>
                  <a:gd name="connsiteY3" fmla="*/ 25717 h 29527"/>
                  <a:gd name="connsiteX4" fmla="*/ 29528 w 29527"/>
                  <a:gd name="connsiteY4" fmla="*/ 15240 h 29527"/>
                  <a:gd name="connsiteX5" fmla="*/ 14288 w 29527"/>
                  <a:gd name="connsiteY5" fmla="*/ 0 h 29527"/>
                  <a:gd name="connsiteX6" fmla="*/ 14288 w 29527"/>
                  <a:gd name="connsiteY6"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27" h="29527">
                    <a:moveTo>
                      <a:pt x="14288" y="0"/>
                    </a:moveTo>
                    <a:cubicBezTo>
                      <a:pt x="5715" y="0"/>
                      <a:pt x="0" y="6667"/>
                      <a:pt x="0" y="14288"/>
                    </a:cubicBezTo>
                    <a:cubicBezTo>
                      <a:pt x="0" y="21907"/>
                      <a:pt x="6667" y="28575"/>
                      <a:pt x="14288" y="29528"/>
                    </a:cubicBezTo>
                    <a:cubicBezTo>
                      <a:pt x="18097" y="29528"/>
                      <a:pt x="21907" y="28575"/>
                      <a:pt x="24765" y="25717"/>
                    </a:cubicBezTo>
                    <a:cubicBezTo>
                      <a:pt x="27622" y="22860"/>
                      <a:pt x="29528" y="19050"/>
                      <a:pt x="29528" y="15240"/>
                    </a:cubicBezTo>
                    <a:cubicBezTo>
                      <a:pt x="29528" y="6667"/>
                      <a:pt x="22860" y="0"/>
                      <a:pt x="14288" y="0"/>
                    </a:cubicBezTo>
                    <a:cubicBezTo>
                      <a:pt x="15240" y="0"/>
                      <a:pt x="15240" y="0"/>
                      <a:pt x="14288"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5" name="Freeform 214">
                <a:extLst>
                  <a:ext uri="{FF2B5EF4-FFF2-40B4-BE49-F238E27FC236}">
                    <a16:creationId xmlns:a16="http://schemas.microsoft.com/office/drawing/2014/main" id="{A81CCFD0-BBC6-A5BF-C891-791A6EAD8D75}"/>
                  </a:ext>
                </a:extLst>
              </p:cNvPr>
              <p:cNvSpPr/>
              <p:nvPr/>
            </p:nvSpPr>
            <p:spPr>
              <a:xfrm>
                <a:off x="2750576" y="1088915"/>
                <a:ext cx="29527" cy="29527"/>
              </a:xfrm>
              <a:custGeom>
                <a:avLst/>
                <a:gdLst>
                  <a:gd name="connsiteX0" fmla="*/ 15240 w 29527"/>
                  <a:gd name="connsiteY0" fmla="*/ 0 h 29527"/>
                  <a:gd name="connsiteX1" fmla="*/ 4763 w 29527"/>
                  <a:gd name="connsiteY1" fmla="*/ 3810 h 29527"/>
                  <a:gd name="connsiteX2" fmla="*/ 0 w 29527"/>
                  <a:gd name="connsiteY2" fmla="*/ 14288 h 29527"/>
                  <a:gd name="connsiteX3" fmla="*/ 3810 w 29527"/>
                  <a:gd name="connsiteY3" fmla="*/ 24765 h 29527"/>
                  <a:gd name="connsiteX4" fmla="*/ 14288 w 29527"/>
                  <a:gd name="connsiteY4" fmla="*/ 29528 h 29527"/>
                  <a:gd name="connsiteX5" fmla="*/ 24765 w 29527"/>
                  <a:gd name="connsiteY5" fmla="*/ 25718 h 29527"/>
                  <a:gd name="connsiteX6" fmla="*/ 29527 w 29527"/>
                  <a:gd name="connsiteY6" fmla="*/ 15240 h 29527"/>
                  <a:gd name="connsiteX7" fmla="*/ 25717 w 29527"/>
                  <a:gd name="connsiteY7" fmla="*/ 4763 h 29527"/>
                  <a:gd name="connsiteX8" fmla="*/ 15240 w 29527"/>
                  <a:gd name="connsiteY8" fmla="*/ 0 h 29527"/>
                  <a:gd name="connsiteX9" fmla="*/ 15240 w 29527"/>
                  <a:gd name="connsiteY9" fmla="*/ 0 h 29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27" h="29527">
                    <a:moveTo>
                      <a:pt x="15240" y="0"/>
                    </a:moveTo>
                    <a:cubicBezTo>
                      <a:pt x="11430" y="0"/>
                      <a:pt x="7620" y="953"/>
                      <a:pt x="4763" y="3810"/>
                    </a:cubicBezTo>
                    <a:cubicBezTo>
                      <a:pt x="1905" y="6668"/>
                      <a:pt x="0" y="10478"/>
                      <a:pt x="0" y="14288"/>
                    </a:cubicBezTo>
                    <a:cubicBezTo>
                      <a:pt x="0" y="18097"/>
                      <a:pt x="952" y="21907"/>
                      <a:pt x="3810" y="24765"/>
                    </a:cubicBezTo>
                    <a:cubicBezTo>
                      <a:pt x="6667" y="27622"/>
                      <a:pt x="10477" y="29528"/>
                      <a:pt x="14288" y="29528"/>
                    </a:cubicBezTo>
                    <a:cubicBezTo>
                      <a:pt x="18097" y="29528"/>
                      <a:pt x="21907" y="28575"/>
                      <a:pt x="24765" y="25718"/>
                    </a:cubicBezTo>
                    <a:cubicBezTo>
                      <a:pt x="27622" y="22860"/>
                      <a:pt x="29527" y="19050"/>
                      <a:pt x="29527" y="15240"/>
                    </a:cubicBezTo>
                    <a:cubicBezTo>
                      <a:pt x="29527" y="11430"/>
                      <a:pt x="28575" y="7620"/>
                      <a:pt x="25717" y="4763"/>
                    </a:cubicBezTo>
                    <a:cubicBezTo>
                      <a:pt x="23813" y="1905"/>
                      <a:pt x="19050" y="0"/>
                      <a:pt x="15240" y="0"/>
                    </a:cubicBezTo>
                    <a:cubicBezTo>
                      <a:pt x="16192" y="0"/>
                      <a:pt x="16192" y="0"/>
                      <a:pt x="15240" y="0"/>
                    </a:cubicBezTo>
                    <a:close/>
                  </a:path>
                </a:pathLst>
              </a:custGeom>
              <a:grp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6" name="Group 5">
              <a:extLst>
                <a:ext uri="{FF2B5EF4-FFF2-40B4-BE49-F238E27FC236}">
                  <a16:creationId xmlns:a16="http://schemas.microsoft.com/office/drawing/2014/main" id="{D0E6D467-5591-D512-8191-57FD195489A4}"/>
                </a:ext>
              </a:extLst>
            </p:cNvPr>
            <p:cNvGrpSpPr>
              <a:grpSpLocks noChangeAspect="1"/>
            </p:cNvGrpSpPr>
            <p:nvPr/>
          </p:nvGrpSpPr>
          <p:grpSpPr>
            <a:xfrm>
              <a:off x="46299" y="46298"/>
              <a:ext cx="2468880" cy="2468880"/>
              <a:chOff x="0" y="0"/>
              <a:chExt cx="2010727" cy="2010727"/>
            </a:xfrm>
          </p:grpSpPr>
          <p:grpSp>
            <p:nvGrpSpPr>
              <p:cNvPr id="7" name="Graphic 71">
                <a:extLst>
                  <a:ext uri="{FF2B5EF4-FFF2-40B4-BE49-F238E27FC236}">
                    <a16:creationId xmlns:a16="http://schemas.microsoft.com/office/drawing/2014/main" id="{71AD91E7-1A24-9B14-9DD4-34FC65F905F0}"/>
                  </a:ext>
                </a:extLst>
              </p:cNvPr>
              <p:cNvGrpSpPr/>
              <p:nvPr/>
            </p:nvGrpSpPr>
            <p:grpSpPr>
              <a:xfrm>
                <a:off x="0" y="0"/>
                <a:ext cx="2010727" cy="2010727"/>
                <a:chOff x="0" y="0"/>
                <a:chExt cx="2010727" cy="2010727"/>
              </a:xfrm>
              <a:solidFill>
                <a:srgbClr val="000000"/>
              </a:solidFill>
            </p:grpSpPr>
            <p:sp>
              <p:nvSpPr>
                <p:cNvPr id="181" name="Freeform 180">
                  <a:extLst>
                    <a:ext uri="{FF2B5EF4-FFF2-40B4-BE49-F238E27FC236}">
                      <a16:creationId xmlns:a16="http://schemas.microsoft.com/office/drawing/2014/main" id="{C9B98F96-6EEA-1BBF-61A3-D07EEC911B9A}"/>
                    </a:ext>
                  </a:extLst>
                </p:cNvPr>
                <p:cNvSpPr/>
                <p:nvPr/>
              </p:nvSpPr>
              <p:spPr>
                <a:xfrm>
                  <a:off x="0" y="0"/>
                  <a:ext cx="989647" cy="989647"/>
                </a:xfrm>
                <a:custGeom>
                  <a:avLst/>
                  <a:gdLst>
                    <a:gd name="connsiteX0" fmla="*/ 262890 w 989647"/>
                    <a:gd name="connsiteY0" fmla="*/ 989647 h 989647"/>
                    <a:gd name="connsiteX1" fmla="*/ 989647 w 989647"/>
                    <a:gd name="connsiteY1" fmla="*/ 262890 h 989647"/>
                    <a:gd name="connsiteX2" fmla="*/ 989647 w 989647"/>
                    <a:gd name="connsiteY2" fmla="*/ 0 h 989647"/>
                    <a:gd name="connsiteX3" fmla="*/ 0 w 989647"/>
                    <a:gd name="connsiteY3" fmla="*/ 989647 h 989647"/>
                    <a:gd name="connsiteX4" fmla="*/ 262890 w 989647"/>
                    <a:gd name="connsiteY4" fmla="*/ 989647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262890" y="989647"/>
                      </a:moveTo>
                      <a:cubicBezTo>
                        <a:pt x="271463" y="591503"/>
                        <a:pt x="591502" y="271463"/>
                        <a:pt x="989647" y="262890"/>
                      </a:cubicBezTo>
                      <a:lnTo>
                        <a:pt x="989647" y="0"/>
                      </a:lnTo>
                      <a:cubicBezTo>
                        <a:pt x="446722" y="8572"/>
                        <a:pt x="8572" y="446722"/>
                        <a:pt x="0" y="989647"/>
                      </a:cubicBezTo>
                      <a:lnTo>
                        <a:pt x="262890" y="989647"/>
                      </a:lnTo>
                      <a:close/>
                    </a:path>
                  </a:pathLst>
                </a:custGeom>
                <a:solidFill>
                  <a:schemeClr val="bg1">
                    <a:lumMod val="50000"/>
                  </a:schemeClr>
                </a:solidFill>
                <a:ln w="9525"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83992B61-E173-97AA-E426-4434DE6A42E0}"/>
                    </a:ext>
                  </a:extLst>
                </p:cNvPr>
                <p:cNvSpPr/>
                <p:nvPr/>
              </p:nvSpPr>
              <p:spPr>
                <a:xfrm>
                  <a:off x="0" y="1021080"/>
                  <a:ext cx="989647" cy="989647"/>
                </a:xfrm>
                <a:custGeom>
                  <a:avLst/>
                  <a:gdLst>
                    <a:gd name="connsiteX0" fmla="*/ 262890 w 989647"/>
                    <a:gd name="connsiteY0" fmla="*/ 0 h 989647"/>
                    <a:gd name="connsiteX1" fmla="*/ 0 w 989647"/>
                    <a:gd name="connsiteY1" fmla="*/ 0 h 989647"/>
                    <a:gd name="connsiteX2" fmla="*/ 989647 w 989647"/>
                    <a:gd name="connsiteY2" fmla="*/ 989647 h 989647"/>
                    <a:gd name="connsiteX3" fmla="*/ 989647 w 989647"/>
                    <a:gd name="connsiteY3" fmla="*/ 726757 h 989647"/>
                    <a:gd name="connsiteX4" fmla="*/ 262890 w 989647"/>
                    <a:gd name="connsiteY4" fmla="*/ 0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262890" y="0"/>
                      </a:moveTo>
                      <a:lnTo>
                        <a:pt x="0" y="0"/>
                      </a:lnTo>
                      <a:cubicBezTo>
                        <a:pt x="8572" y="542925"/>
                        <a:pt x="446722" y="981075"/>
                        <a:pt x="989647" y="989647"/>
                      </a:cubicBezTo>
                      <a:lnTo>
                        <a:pt x="989647" y="726757"/>
                      </a:lnTo>
                      <a:cubicBezTo>
                        <a:pt x="592455" y="718185"/>
                        <a:pt x="271463" y="397192"/>
                        <a:pt x="262890" y="0"/>
                      </a:cubicBezTo>
                      <a:close/>
                    </a:path>
                  </a:pathLst>
                </a:custGeom>
                <a:solidFill>
                  <a:schemeClr val="tx2">
                    <a:lumMod val="60000"/>
                    <a:lumOff val="40000"/>
                  </a:schemeClr>
                </a:solidFill>
                <a:ln w="9525"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0234A577-DDC2-8CFA-04AC-6C736ACEB698}"/>
                    </a:ext>
                  </a:extLst>
                </p:cNvPr>
                <p:cNvSpPr/>
                <p:nvPr/>
              </p:nvSpPr>
              <p:spPr>
                <a:xfrm>
                  <a:off x="1021080" y="0"/>
                  <a:ext cx="989647" cy="989647"/>
                </a:xfrm>
                <a:custGeom>
                  <a:avLst/>
                  <a:gdLst>
                    <a:gd name="connsiteX0" fmla="*/ 726757 w 989647"/>
                    <a:gd name="connsiteY0" fmla="*/ 989647 h 989647"/>
                    <a:gd name="connsiteX1" fmla="*/ 989647 w 989647"/>
                    <a:gd name="connsiteY1" fmla="*/ 989647 h 989647"/>
                    <a:gd name="connsiteX2" fmla="*/ 0 w 989647"/>
                    <a:gd name="connsiteY2" fmla="*/ 0 h 989647"/>
                    <a:gd name="connsiteX3" fmla="*/ 0 w 989647"/>
                    <a:gd name="connsiteY3" fmla="*/ 262890 h 989647"/>
                    <a:gd name="connsiteX4" fmla="*/ 726757 w 989647"/>
                    <a:gd name="connsiteY4" fmla="*/ 989647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726757" y="989647"/>
                      </a:moveTo>
                      <a:lnTo>
                        <a:pt x="989647" y="989647"/>
                      </a:lnTo>
                      <a:cubicBezTo>
                        <a:pt x="981075" y="446722"/>
                        <a:pt x="542925" y="8572"/>
                        <a:pt x="0" y="0"/>
                      </a:cubicBezTo>
                      <a:lnTo>
                        <a:pt x="0" y="262890"/>
                      </a:lnTo>
                      <a:cubicBezTo>
                        <a:pt x="397192" y="271463"/>
                        <a:pt x="718185" y="592455"/>
                        <a:pt x="726757" y="989647"/>
                      </a:cubicBezTo>
                      <a:close/>
                    </a:path>
                  </a:pathLst>
                </a:custGeom>
                <a:solidFill>
                  <a:srgbClr val="7AB4A8"/>
                </a:solidFill>
                <a:ln w="9525"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1D6C74F4-F649-3C91-3FAE-00F3E9B798CE}"/>
                    </a:ext>
                  </a:extLst>
                </p:cNvPr>
                <p:cNvSpPr/>
                <p:nvPr/>
              </p:nvSpPr>
              <p:spPr>
                <a:xfrm>
                  <a:off x="1021080" y="1021080"/>
                  <a:ext cx="989647" cy="989647"/>
                </a:xfrm>
                <a:custGeom>
                  <a:avLst/>
                  <a:gdLst>
                    <a:gd name="connsiteX0" fmla="*/ 726757 w 989647"/>
                    <a:gd name="connsiteY0" fmla="*/ 0 h 989647"/>
                    <a:gd name="connsiteX1" fmla="*/ 0 w 989647"/>
                    <a:gd name="connsiteY1" fmla="*/ 726757 h 989647"/>
                    <a:gd name="connsiteX2" fmla="*/ 0 w 989647"/>
                    <a:gd name="connsiteY2" fmla="*/ 989647 h 989647"/>
                    <a:gd name="connsiteX3" fmla="*/ 989647 w 989647"/>
                    <a:gd name="connsiteY3" fmla="*/ 0 h 989647"/>
                    <a:gd name="connsiteX4" fmla="*/ 726757 w 989647"/>
                    <a:gd name="connsiteY4" fmla="*/ 0 h 9896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9647" h="989647">
                      <a:moveTo>
                        <a:pt x="726757" y="0"/>
                      </a:moveTo>
                      <a:cubicBezTo>
                        <a:pt x="718185" y="398145"/>
                        <a:pt x="398145" y="718185"/>
                        <a:pt x="0" y="726757"/>
                      </a:cubicBezTo>
                      <a:lnTo>
                        <a:pt x="0" y="989647"/>
                      </a:lnTo>
                      <a:cubicBezTo>
                        <a:pt x="542925" y="981075"/>
                        <a:pt x="981075" y="542925"/>
                        <a:pt x="989647" y="0"/>
                      </a:cubicBezTo>
                      <a:lnTo>
                        <a:pt x="726757" y="0"/>
                      </a:lnTo>
                      <a:close/>
                    </a:path>
                  </a:pathLst>
                </a:custGeom>
                <a:solidFill>
                  <a:srgbClr val="67B3BE"/>
                </a:solidFill>
                <a:ln w="9525" cap="flat">
                  <a:noFill/>
                  <a:prstDash val="solid"/>
                  <a:miter/>
                </a:ln>
              </p:spPr>
              <p:txBody>
                <a:bodyPr rtlCol="0" anchor="ctr"/>
                <a:lstStyle/>
                <a:p>
                  <a:endParaRPr lang="en-US"/>
                </a:p>
              </p:txBody>
            </p:sp>
          </p:grpSp>
          <p:grpSp>
            <p:nvGrpSpPr>
              <p:cNvPr id="11" name="Graphic 71">
                <a:extLst>
                  <a:ext uri="{FF2B5EF4-FFF2-40B4-BE49-F238E27FC236}">
                    <a16:creationId xmlns:a16="http://schemas.microsoft.com/office/drawing/2014/main" id="{57A3965E-6E4C-BC62-7175-7F9D92A78D54}"/>
                  </a:ext>
                </a:extLst>
              </p:cNvPr>
              <p:cNvGrpSpPr/>
              <p:nvPr/>
            </p:nvGrpSpPr>
            <p:grpSpPr>
              <a:xfrm>
                <a:off x="152979" y="170124"/>
                <a:ext cx="569389" cy="557959"/>
                <a:chOff x="152979" y="170124"/>
                <a:chExt cx="569389" cy="557959"/>
              </a:xfrm>
              <a:solidFill>
                <a:srgbClr val="FFFFFF"/>
              </a:solidFill>
            </p:grpSpPr>
            <p:sp>
              <p:nvSpPr>
                <p:cNvPr id="172" name="Freeform 171">
                  <a:extLst>
                    <a:ext uri="{FF2B5EF4-FFF2-40B4-BE49-F238E27FC236}">
                      <a16:creationId xmlns:a16="http://schemas.microsoft.com/office/drawing/2014/main" id="{D8A3D543-0F26-16C8-3B7F-90F199F5F3BE}"/>
                    </a:ext>
                  </a:extLst>
                </p:cNvPr>
                <p:cNvSpPr/>
                <p:nvPr/>
              </p:nvSpPr>
              <p:spPr>
                <a:xfrm>
                  <a:off x="152979" y="629677"/>
                  <a:ext cx="104569" cy="98406"/>
                </a:xfrm>
                <a:custGeom>
                  <a:avLst/>
                  <a:gdLst>
                    <a:gd name="connsiteX0" fmla="*/ 61334 w 104569"/>
                    <a:gd name="connsiteY0" fmla="*/ 2783 h 98406"/>
                    <a:gd name="connsiteX1" fmla="*/ 80384 w 104569"/>
                    <a:gd name="connsiteY1" fmla="*/ 49456 h 98406"/>
                    <a:gd name="connsiteX2" fmla="*/ 72764 w 104569"/>
                    <a:gd name="connsiteY2" fmla="*/ 66601 h 98406"/>
                    <a:gd name="connsiteX3" fmla="*/ 102291 w 104569"/>
                    <a:gd name="connsiteY3" fmla="*/ 78983 h 98406"/>
                    <a:gd name="connsiteX4" fmla="*/ 104196 w 104569"/>
                    <a:gd name="connsiteY4" fmla="*/ 83746 h 98406"/>
                    <a:gd name="connsiteX5" fmla="*/ 98481 w 104569"/>
                    <a:gd name="connsiteY5" fmla="*/ 96128 h 98406"/>
                    <a:gd name="connsiteX6" fmla="*/ 93719 w 104569"/>
                    <a:gd name="connsiteY6" fmla="*/ 98033 h 98406"/>
                    <a:gd name="connsiteX7" fmla="*/ 2279 w 104569"/>
                    <a:gd name="connsiteY7" fmla="*/ 59933 h 98406"/>
                    <a:gd name="connsiteX8" fmla="*/ 374 w 104569"/>
                    <a:gd name="connsiteY8" fmla="*/ 55171 h 98406"/>
                    <a:gd name="connsiteX9" fmla="*/ 7041 w 104569"/>
                    <a:gd name="connsiteY9" fmla="*/ 38978 h 98406"/>
                    <a:gd name="connsiteX10" fmla="*/ 14661 w 104569"/>
                    <a:gd name="connsiteY10" fmla="*/ 21833 h 98406"/>
                    <a:gd name="connsiteX11" fmla="*/ 61334 w 104569"/>
                    <a:gd name="connsiteY11" fmla="*/ 2783 h 98406"/>
                    <a:gd name="connsiteX12" fmla="*/ 52761 w 104569"/>
                    <a:gd name="connsiteY12" fmla="*/ 21833 h 98406"/>
                    <a:gd name="connsiteX13" fmla="*/ 32759 w 104569"/>
                    <a:gd name="connsiteY13" fmla="*/ 29453 h 98406"/>
                    <a:gd name="connsiteX14" fmla="*/ 25139 w 104569"/>
                    <a:gd name="connsiteY14" fmla="*/ 46598 h 98406"/>
                    <a:gd name="connsiteX15" fmla="*/ 54666 w 104569"/>
                    <a:gd name="connsiteY15" fmla="*/ 58981 h 98406"/>
                    <a:gd name="connsiteX16" fmla="*/ 62286 w 104569"/>
                    <a:gd name="connsiteY16" fmla="*/ 41836 h 98406"/>
                    <a:gd name="connsiteX17" fmla="*/ 52761 w 104569"/>
                    <a:gd name="connsiteY17" fmla="*/ 21833 h 9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4569" h="98406">
                      <a:moveTo>
                        <a:pt x="61334" y="2783"/>
                      </a:moveTo>
                      <a:cubicBezTo>
                        <a:pt x="79431" y="10403"/>
                        <a:pt x="88004" y="31358"/>
                        <a:pt x="80384" y="49456"/>
                      </a:cubicBezTo>
                      <a:lnTo>
                        <a:pt x="72764" y="66601"/>
                      </a:lnTo>
                      <a:lnTo>
                        <a:pt x="102291" y="78983"/>
                      </a:lnTo>
                      <a:cubicBezTo>
                        <a:pt x="104196" y="79936"/>
                        <a:pt x="105149" y="81841"/>
                        <a:pt x="104196" y="83746"/>
                      </a:cubicBezTo>
                      <a:lnTo>
                        <a:pt x="98481" y="96128"/>
                      </a:lnTo>
                      <a:cubicBezTo>
                        <a:pt x="97529" y="98033"/>
                        <a:pt x="95624" y="98986"/>
                        <a:pt x="93719" y="98033"/>
                      </a:cubicBezTo>
                      <a:lnTo>
                        <a:pt x="2279" y="59933"/>
                      </a:lnTo>
                      <a:cubicBezTo>
                        <a:pt x="374" y="58981"/>
                        <a:pt x="-579" y="57076"/>
                        <a:pt x="374" y="55171"/>
                      </a:cubicBezTo>
                      <a:lnTo>
                        <a:pt x="7041" y="38978"/>
                      </a:lnTo>
                      <a:lnTo>
                        <a:pt x="14661" y="21833"/>
                      </a:lnTo>
                      <a:cubicBezTo>
                        <a:pt x="22281" y="3736"/>
                        <a:pt x="42284" y="-4837"/>
                        <a:pt x="61334" y="2783"/>
                      </a:cubicBezTo>
                      <a:close/>
                      <a:moveTo>
                        <a:pt x="52761" y="21833"/>
                      </a:moveTo>
                      <a:cubicBezTo>
                        <a:pt x="44189" y="18023"/>
                        <a:pt x="35616" y="21833"/>
                        <a:pt x="32759" y="29453"/>
                      </a:cubicBezTo>
                      <a:lnTo>
                        <a:pt x="25139" y="46598"/>
                      </a:lnTo>
                      <a:lnTo>
                        <a:pt x="54666" y="58981"/>
                      </a:lnTo>
                      <a:lnTo>
                        <a:pt x="62286" y="41836"/>
                      </a:lnTo>
                      <a:cubicBezTo>
                        <a:pt x="65144" y="34216"/>
                        <a:pt x="61334" y="24691"/>
                        <a:pt x="52761" y="21833"/>
                      </a:cubicBezTo>
                      <a:close/>
                    </a:path>
                  </a:pathLst>
                </a:custGeom>
                <a:solidFill>
                  <a:srgbClr val="FFFFFF"/>
                </a:solidFill>
                <a:ln w="9525"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D10C74CE-D9ED-9522-A0EF-79F45FA88ADB}"/>
                    </a:ext>
                  </a:extLst>
                </p:cNvPr>
                <p:cNvSpPr/>
                <p:nvPr/>
              </p:nvSpPr>
              <p:spPr>
                <a:xfrm>
                  <a:off x="207328" y="523558"/>
                  <a:ext cx="111124" cy="111124"/>
                </a:xfrm>
                <a:custGeom>
                  <a:avLst/>
                  <a:gdLst>
                    <a:gd name="connsiteX0" fmla="*/ 27940 w 111124"/>
                    <a:gd name="connsiteY0" fmla="*/ 103187 h 111124"/>
                    <a:gd name="connsiteX1" fmla="*/ 7937 w 111124"/>
                    <a:gd name="connsiteY1" fmla="*/ 27940 h 111124"/>
                    <a:gd name="connsiteX2" fmla="*/ 83185 w 111124"/>
                    <a:gd name="connsiteY2" fmla="*/ 7937 h 111124"/>
                    <a:gd name="connsiteX3" fmla="*/ 103187 w 111124"/>
                    <a:gd name="connsiteY3" fmla="*/ 83185 h 111124"/>
                    <a:gd name="connsiteX4" fmla="*/ 27940 w 111124"/>
                    <a:gd name="connsiteY4" fmla="*/ 103187 h 111124"/>
                    <a:gd name="connsiteX5" fmla="*/ 72708 w 111124"/>
                    <a:gd name="connsiteY5" fmla="*/ 26035 h 111124"/>
                    <a:gd name="connsiteX6" fmla="*/ 25083 w 111124"/>
                    <a:gd name="connsiteY6" fmla="*/ 38417 h 111124"/>
                    <a:gd name="connsiteX7" fmla="*/ 38417 w 111124"/>
                    <a:gd name="connsiteY7" fmla="*/ 86042 h 111124"/>
                    <a:gd name="connsiteX8" fmla="*/ 86043 w 111124"/>
                    <a:gd name="connsiteY8" fmla="*/ 73660 h 111124"/>
                    <a:gd name="connsiteX9" fmla="*/ 72708 w 111124"/>
                    <a:gd name="connsiteY9" fmla="*/ 26035 h 111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124" h="111124">
                      <a:moveTo>
                        <a:pt x="27940" y="103187"/>
                      </a:moveTo>
                      <a:cubicBezTo>
                        <a:pt x="1270" y="87948"/>
                        <a:pt x="-8255" y="54610"/>
                        <a:pt x="7937" y="27940"/>
                      </a:cubicBezTo>
                      <a:cubicBezTo>
                        <a:pt x="23177" y="1270"/>
                        <a:pt x="56515" y="-8255"/>
                        <a:pt x="83185" y="7937"/>
                      </a:cubicBezTo>
                      <a:cubicBezTo>
                        <a:pt x="109855" y="23177"/>
                        <a:pt x="119380" y="56515"/>
                        <a:pt x="103187" y="83185"/>
                      </a:cubicBezTo>
                      <a:cubicBezTo>
                        <a:pt x="87948" y="109855"/>
                        <a:pt x="54610" y="119380"/>
                        <a:pt x="27940" y="103187"/>
                      </a:cubicBezTo>
                      <a:close/>
                      <a:moveTo>
                        <a:pt x="72708" y="26035"/>
                      </a:moveTo>
                      <a:cubicBezTo>
                        <a:pt x="54610" y="15558"/>
                        <a:pt x="34608" y="21272"/>
                        <a:pt x="25083" y="38417"/>
                      </a:cubicBezTo>
                      <a:cubicBezTo>
                        <a:pt x="15558" y="55562"/>
                        <a:pt x="20320" y="75565"/>
                        <a:pt x="38417" y="86042"/>
                      </a:cubicBezTo>
                      <a:cubicBezTo>
                        <a:pt x="56515" y="96520"/>
                        <a:pt x="76518" y="90805"/>
                        <a:pt x="86043" y="73660"/>
                      </a:cubicBezTo>
                      <a:cubicBezTo>
                        <a:pt x="95568" y="56515"/>
                        <a:pt x="90805" y="35560"/>
                        <a:pt x="72708" y="26035"/>
                      </a:cubicBezTo>
                      <a:close/>
                    </a:path>
                  </a:pathLst>
                </a:custGeom>
                <a:solidFill>
                  <a:srgbClr val="FFFFFF"/>
                </a:solidFill>
                <a:ln w="9525"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F217B369-3A13-9E77-D3D1-71BFE8AAB3D5}"/>
                    </a:ext>
                  </a:extLst>
                </p:cNvPr>
                <p:cNvSpPr/>
                <p:nvPr/>
              </p:nvSpPr>
              <p:spPr>
                <a:xfrm>
                  <a:off x="261312" y="469909"/>
                  <a:ext cx="118408" cy="77451"/>
                </a:xfrm>
                <a:custGeom>
                  <a:avLst/>
                  <a:gdLst>
                    <a:gd name="connsiteX0" fmla="*/ 106353 w 118408"/>
                    <a:gd name="connsiteY0" fmla="*/ 20628 h 77451"/>
                    <a:gd name="connsiteX1" fmla="*/ 116831 w 118408"/>
                    <a:gd name="connsiteY1" fmla="*/ 28248 h 77451"/>
                    <a:gd name="connsiteX2" fmla="*/ 117783 w 118408"/>
                    <a:gd name="connsiteY2" fmla="*/ 33011 h 77451"/>
                    <a:gd name="connsiteX3" fmla="*/ 90161 w 118408"/>
                    <a:gd name="connsiteY3" fmla="*/ 70158 h 77451"/>
                    <a:gd name="connsiteX4" fmla="*/ 86351 w 118408"/>
                    <a:gd name="connsiteY4" fmla="*/ 75873 h 77451"/>
                    <a:gd name="connsiteX5" fmla="*/ 81588 w 118408"/>
                    <a:gd name="connsiteY5" fmla="*/ 76826 h 77451"/>
                    <a:gd name="connsiteX6" fmla="*/ 1578 w 118408"/>
                    <a:gd name="connsiteY6" fmla="*/ 17771 h 77451"/>
                    <a:gd name="connsiteX7" fmla="*/ 626 w 118408"/>
                    <a:gd name="connsiteY7" fmla="*/ 13008 h 77451"/>
                    <a:gd name="connsiteX8" fmla="*/ 9198 w 118408"/>
                    <a:gd name="connsiteY8" fmla="*/ 1578 h 77451"/>
                    <a:gd name="connsiteX9" fmla="*/ 13961 w 118408"/>
                    <a:gd name="connsiteY9" fmla="*/ 626 h 77451"/>
                    <a:gd name="connsiteX10" fmla="*/ 80636 w 118408"/>
                    <a:gd name="connsiteY10" fmla="*/ 50156 h 77451"/>
                    <a:gd name="connsiteX11" fmla="*/ 102543 w 118408"/>
                    <a:gd name="connsiteY11" fmla="*/ 21581 h 77451"/>
                    <a:gd name="connsiteX12" fmla="*/ 106353 w 118408"/>
                    <a:gd name="connsiteY12" fmla="*/ 20628 h 77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408" h="77451">
                      <a:moveTo>
                        <a:pt x="106353" y="20628"/>
                      </a:moveTo>
                      <a:lnTo>
                        <a:pt x="116831" y="28248"/>
                      </a:lnTo>
                      <a:cubicBezTo>
                        <a:pt x="118736" y="29201"/>
                        <a:pt x="118736" y="31106"/>
                        <a:pt x="117783" y="33011"/>
                      </a:cubicBezTo>
                      <a:lnTo>
                        <a:pt x="90161" y="70158"/>
                      </a:lnTo>
                      <a:lnTo>
                        <a:pt x="86351" y="75873"/>
                      </a:lnTo>
                      <a:cubicBezTo>
                        <a:pt x="85398" y="77778"/>
                        <a:pt x="83493" y="77778"/>
                        <a:pt x="81588" y="76826"/>
                      </a:cubicBezTo>
                      <a:lnTo>
                        <a:pt x="1578" y="17771"/>
                      </a:lnTo>
                      <a:cubicBezTo>
                        <a:pt x="-327" y="16818"/>
                        <a:pt x="-327" y="14913"/>
                        <a:pt x="626" y="13008"/>
                      </a:cubicBezTo>
                      <a:lnTo>
                        <a:pt x="9198" y="1578"/>
                      </a:lnTo>
                      <a:cubicBezTo>
                        <a:pt x="10151" y="-327"/>
                        <a:pt x="12056" y="-327"/>
                        <a:pt x="13961" y="626"/>
                      </a:cubicBezTo>
                      <a:lnTo>
                        <a:pt x="80636" y="50156"/>
                      </a:lnTo>
                      <a:lnTo>
                        <a:pt x="102543" y="21581"/>
                      </a:lnTo>
                      <a:cubicBezTo>
                        <a:pt x="102543" y="18723"/>
                        <a:pt x="104448" y="18723"/>
                        <a:pt x="106353" y="20628"/>
                      </a:cubicBezTo>
                      <a:close/>
                    </a:path>
                  </a:pathLst>
                </a:custGeom>
                <a:solidFill>
                  <a:srgbClr val="FFFFFF"/>
                </a:solidFill>
                <a:ln w="9525"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BFE01E2F-BDBA-B0F4-8FCF-5B95E0DE8F0C}"/>
                    </a:ext>
                  </a:extLst>
                </p:cNvPr>
                <p:cNvSpPr/>
                <p:nvPr/>
              </p:nvSpPr>
              <p:spPr>
                <a:xfrm>
                  <a:off x="307896" y="409099"/>
                  <a:ext cx="90725" cy="82867"/>
                </a:xfrm>
                <a:custGeom>
                  <a:avLst/>
                  <a:gdLst>
                    <a:gd name="connsiteX0" fmla="*/ 714 w 90725"/>
                    <a:gd name="connsiteY0" fmla="*/ 11906 h 82867"/>
                    <a:gd name="connsiteX1" fmla="*/ 9287 w 90725"/>
                    <a:gd name="connsiteY1" fmla="*/ 1429 h 82867"/>
                    <a:gd name="connsiteX2" fmla="*/ 14049 w 90725"/>
                    <a:gd name="connsiteY2" fmla="*/ 1429 h 82867"/>
                    <a:gd name="connsiteX3" fmla="*/ 89297 w 90725"/>
                    <a:gd name="connsiteY3" fmla="*/ 66199 h 82867"/>
                    <a:gd name="connsiteX4" fmla="*/ 89297 w 90725"/>
                    <a:gd name="connsiteY4" fmla="*/ 70961 h 82867"/>
                    <a:gd name="connsiteX5" fmla="*/ 80724 w 90725"/>
                    <a:gd name="connsiteY5" fmla="*/ 81439 h 82867"/>
                    <a:gd name="connsiteX6" fmla="*/ 75962 w 90725"/>
                    <a:gd name="connsiteY6" fmla="*/ 81439 h 82867"/>
                    <a:gd name="connsiteX7" fmla="*/ 714 w 90725"/>
                    <a:gd name="connsiteY7" fmla="*/ 16669 h 82867"/>
                    <a:gd name="connsiteX8" fmla="*/ 714 w 90725"/>
                    <a:gd name="connsiteY8" fmla="*/ 11906 h 82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25" h="82867">
                      <a:moveTo>
                        <a:pt x="714" y="11906"/>
                      </a:moveTo>
                      <a:lnTo>
                        <a:pt x="9287" y="1429"/>
                      </a:lnTo>
                      <a:cubicBezTo>
                        <a:pt x="11192" y="-476"/>
                        <a:pt x="12144" y="-476"/>
                        <a:pt x="14049" y="1429"/>
                      </a:cubicBezTo>
                      <a:lnTo>
                        <a:pt x="89297" y="66199"/>
                      </a:lnTo>
                      <a:cubicBezTo>
                        <a:pt x="91202" y="68104"/>
                        <a:pt x="91202" y="69056"/>
                        <a:pt x="89297" y="70961"/>
                      </a:cubicBezTo>
                      <a:lnTo>
                        <a:pt x="80724" y="81439"/>
                      </a:lnTo>
                      <a:cubicBezTo>
                        <a:pt x="78819" y="83344"/>
                        <a:pt x="77867" y="83344"/>
                        <a:pt x="75962" y="81439"/>
                      </a:cubicBezTo>
                      <a:lnTo>
                        <a:pt x="714" y="16669"/>
                      </a:lnTo>
                      <a:cubicBezTo>
                        <a:pt x="-238" y="14764"/>
                        <a:pt x="-238" y="12859"/>
                        <a:pt x="714" y="11906"/>
                      </a:cubicBezTo>
                      <a:close/>
                    </a:path>
                  </a:pathLst>
                </a:custGeom>
                <a:solidFill>
                  <a:srgbClr val="FFFFFF"/>
                </a:solidFill>
                <a:ln w="9525"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03EA6046-6082-FE41-6497-11361D157A87}"/>
                    </a:ext>
                  </a:extLst>
                </p:cNvPr>
                <p:cNvSpPr/>
                <p:nvPr/>
              </p:nvSpPr>
              <p:spPr>
                <a:xfrm>
                  <a:off x="332899" y="344091"/>
                  <a:ext cx="106680" cy="104060"/>
                </a:xfrm>
                <a:custGeom>
                  <a:avLst/>
                  <a:gdLst>
                    <a:gd name="connsiteX0" fmla="*/ 50959 w 106680"/>
                    <a:gd name="connsiteY0" fmla="*/ 714 h 104060"/>
                    <a:gd name="connsiteX1" fmla="*/ 60484 w 106680"/>
                    <a:gd name="connsiteY1" fmla="*/ 9287 h 104060"/>
                    <a:gd name="connsiteX2" fmla="*/ 60484 w 106680"/>
                    <a:gd name="connsiteY2" fmla="*/ 14049 h 104060"/>
                    <a:gd name="connsiteX3" fmla="*/ 45244 w 106680"/>
                    <a:gd name="connsiteY3" fmla="*/ 30242 h 104060"/>
                    <a:gd name="connsiteX4" fmla="*/ 105251 w 106680"/>
                    <a:gd name="connsiteY4" fmla="*/ 88344 h 104060"/>
                    <a:gd name="connsiteX5" fmla="*/ 105251 w 106680"/>
                    <a:gd name="connsiteY5" fmla="*/ 93107 h 104060"/>
                    <a:gd name="connsiteX6" fmla="*/ 95726 w 106680"/>
                    <a:gd name="connsiteY6" fmla="*/ 102632 h 104060"/>
                    <a:gd name="connsiteX7" fmla="*/ 90964 w 106680"/>
                    <a:gd name="connsiteY7" fmla="*/ 102632 h 104060"/>
                    <a:gd name="connsiteX8" fmla="*/ 30956 w 106680"/>
                    <a:gd name="connsiteY8" fmla="*/ 44529 h 104060"/>
                    <a:gd name="connsiteX9" fmla="*/ 15716 w 106680"/>
                    <a:gd name="connsiteY9" fmla="*/ 60722 h 104060"/>
                    <a:gd name="connsiteX10" fmla="*/ 10954 w 106680"/>
                    <a:gd name="connsiteY10" fmla="*/ 60722 h 104060"/>
                    <a:gd name="connsiteX11" fmla="*/ 1429 w 106680"/>
                    <a:gd name="connsiteY11" fmla="*/ 52149 h 104060"/>
                    <a:gd name="connsiteX12" fmla="*/ 1429 w 106680"/>
                    <a:gd name="connsiteY12" fmla="*/ 47387 h 104060"/>
                    <a:gd name="connsiteX13" fmla="*/ 30956 w 106680"/>
                    <a:gd name="connsiteY13" fmla="*/ 16907 h 104060"/>
                    <a:gd name="connsiteX14" fmla="*/ 46196 w 106680"/>
                    <a:gd name="connsiteY14" fmla="*/ 714 h 104060"/>
                    <a:gd name="connsiteX15" fmla="*/ 50959 w 106680"/>
                    <a:gd name="connsiteY15" fmla="*/ 714 h 104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680" h="104060">
                      <a:moveTo>
                        <a:pt x="50959" y="714"/>
                      </a:moveTo>
                      <a:lnTo>
                        <a:pt x="60484" y="9287"/>
                      </a:lnTo>
                      <a:cubicBezTo>
                        <a:pt x="62389" y="11192"/>
                        <a:pt x="62389" y="13097"/>
                        <a:pt x="60484" y="14049"/>
                      </a:cubicBezTo>
                      <a:lnTo>
                        <a:pt x="45244" y="30242"/>
                      </a:lnTo>
                      <a:lnTo>
                        <a:pt x="105251" y="88344"/>
                      </a:lnTo>
                      <a:cubicBezTo>
                        <a:pt x="107156" y="90249"/>
                        <a:pt x="107156" y="92154"/>
                        <a:pt x="105251" y="93107"/>
                      </a:cubicBezTo>
                      <a:lnTo>
                        <a:pt x="95726" y="102632"/>
                      </a:lnTo>
                      <a:cubicBezTo>
                        <a:pt x="93821" y="104537"/>
                        <a:pt x="91916" y="104537"/>
                        <a:pt x="90964" y="102632"/>
                      </a:cubicBezTo>
                      <a:lnTo>
                        <a:pt x="30956" y="44529"/>
                      </a:lnTo>
                      <a:lnTo>
                        <a:pt x="15716" y="60722"/>
                      </a:lnTo>
                      <a:cubicBezTo>
                        <a:pt x="13811" y="62627"/>
                        <a:pt x="11906" y="62627"/>
                        <a:pt x="10954" y="60722"/>
                      </a:cubicBezTo>
                      <a:lnTo>
                        <a:pt x="1429" y="52149"/>
                      </a:lnTo>
                      <a:cubicBezTo>
                        <a:pt x="-476" y="50244"/>
                        <a:pt x="-476" y="48339"/>
                        <a:pt x="1429" y="47387"/>
                      </a:cubicBezTo>
                      <a:lnTo>
                        <a:pt x="30956" y="16907"/>
                      </a:lnTo>
                      <a:lnTo>
                        <a:pt x="46196" y="714"/>
                      </a:lnTo>
                      <a:cubicBezTo>
                        <a:pt x="47149" y="-238"/>
                        <a:pt x="49054" y="-238"/>
                        <a:pt x="50959" y="714"/>
                      </a:cubicBezTo>
                      <a:close/>
                    </a:path>
                  </a:pathLst>
                </a:custGeom>
                <a:solidFill>
                  <a:srgbClr val="FFFFFF"/>
                </a:solidFill>
                <a:ln w="9525"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35D8AFC9-3DCA-7E03-6E73-6385F48A148B}"/>
                    </a:ext>
                  </a:extLst>
                </p:cNvPr>
                <p:cNvSpPr/>
                <p:nvPr/>
              </p:nvSpPr>
              <p:spPr>
                <a:xfrm>
                  <a:off x="396716" y="317659"/>
                  <a:ext cx="83491" cy="91439"/>
                </a:xfrm>
                <a:custGeom>
                  <a:avLst/>
                  <a:gdLst>
                    <a:gd name="connsiteX0" fmla="*/ 1429 w 83491"/>
                    <a:gd name="connsiteY0" fmla="*/ 10954 h 91439"/>
                    <a:gd name="connsiteX1" fmla="*/ 11906 w 83491"/>
                    <a:gd name="connsiteY1" fmla="*/ 1429 h 91439"/>
                    <a:gd name="connsiteX2" fmla="*/ 16669 w 83491"/>
                    <a:gd name="connsiteY2" fmla="*/ 1429 h 91439"/>
                    <a:gd name="connsiteX3" fmla="*/ 82391 w 83491"/>
                    <a:gd name="connsiteY3" fmla="*/ 75724 h 91439"/>
                    <a:gd name="connsiteX4" fmla="*/ 82391 w 83491"/>
                    <a:gd name="connsiteY4" fmla="*/ 80486 h 91439"/>
                    <a:gd name="connsiteX5" fmla="*/ 71914 w 83491"/>
                    <a:gd name="connsiteY5" fmla="*/ 90011 h 91439"/>
                    <a:gd name="connsiteX6" fmla="*/ 67152 w 83491"/>
                    <a:gd name="connsiteY6" fmla="*/ 90011 h 91439"/>
                    <a:gd name="connsiteX7" fmla="*/ 1429 w 83491"/>
                    <a:gd name="connsiteY7" fmla="*/ 15716 h 91439"/>
                    <a:gd name="connsiteX8" fmla="*/ 1429 w 83491"/>
                    <a:gd name="connsiteY8" fmla="*/ 10954 h 91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491" h="91439">
                      <a:moveTo>
                        <a:pt x="1429" y="10954"/>
                      </a:moveTo>
                      <a:lnTo>
                        <a:pt x="11906" y="1429"/>
                      </a:lnTo>
                      <a:cubicBezTo>
                        <a:pt x="13811" y="-476"/>
                        <a:pt x="15716" y="-476"/>
                        <a:pt x="16669" y="1429"/>
                      </a:cubicBezTo>
                      <a:lnTo>
                        <a:pt x="82391" y="75724"/>
                      </a:lnTo>
                      <a:cubicBezTo>
                        <a:pt x="84296" y="77629"/>
                        <a:pt x="83344" y="79534"/>
                        <a:pt x="82391" y="80486"/>
                      </a:cubicBezTo>
                      <a:lnTo>
                        <a:pt x="71914" y="90011"/>
                      </a:lnTo>
                      <a:cubicBezTo>
                        <a:pt x="70009" y="91916"/>
                        <a:pt x="68104" y="91916"/>
                        <a:pt x="67152" y="90011"/>
                      </a:cubicBezTo>
                      <a:lnTo>
                        <a:pt x="1429" y="15716"/>
                      </a:lnTo>
                      <a:cubicBezTo>
                        <a:pt x="-476" y="13811"/>
                        <a:pt x="-476" y="11906"/>
                        <a:pt x="1429" y="10954"/>
                      </a:cubicBezTo>
                      <a:close/>
                    </a:path>
                  </a:pathLst>
                </a:custGeom>
                <a:solidFill>
                  <a:srgbClr val="FFFFFF"/>
                </a:solidFill>
                <a:ln w="9525"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92AC8CD8-A708-456A-D348-F8CED021032B}"/>
                    </a:ext>
                  </a:extLst>
                </p:cNvPr>
                <p:cNvSpPr/>
                <p:nvPr/>
              </p:nvSpPr>
              <p:spPr>
                <a:xfrm>
                  <a:off x="447959" y="256815"/>
                  <a:ext cx="111221" cy="110561"/>
                </a:xfrm>
                <a:custGeom>
                  <a:avLst/>
                  <a:gdLst>
                    <a:gd name="connsiteX0" fmla="*/ 11146 w 111221"/>
                    <a:gd name="connsiteY0" fmla="*/ 87990 h 110561"/>
                    <a:gd name="connsiteX1" fmla="*/ 23529 w 111221"/>
                    <a:gd name="connsiteY1" fmla="*/ 10838 h 110561"/>
                    <a:gd name="connsiteX2" fmla="*/ 85441 w 111221"/>
                    <a:gd name="connsiteY2" fmla="*/ 9885 h 110561"/>
                    <a:gd name="connsiteX3" fmla="*/ 85441 w 111221"/>
                    <a:gd name="connsiteY3" fmla="*/ 14648 h 110561"/>
                    <a:gd name="connsiteX4" fmla="*/ 73059 w 111221"/>
                    <a:gd name="connsiteY4" fmla="*/ 23220 h 110561"/>
                    <a:gd name="connsiteX5" fmla="*/ 68296 w 111221"/>
                    <a:gd name="connsiteY5" fmla="*/ 23220 h 110561"/>
                    <a:gd name="connsiteX6" fmla="*/ 34959 w 111221"/>
                    <a:gd name="connsiteY6" fmla="*/ 26078 h 110561"/>
                    <a:gd name="connsiteX7" fmla="*/ 27338 w 111221"/>
                    <a:gd name="connsiteY7" fmla="*/ 74655 h 110561"/>
                    <a:gd name="connsiteX8" fmla="*/ 75916 w 111221"/>
                    <a:gd name="connsiteY8" fmla="*/ 82275 h 110561"/>
                    <a:gd name="connsiteX9" fmla="*/ 89251 w 111221"/>
                    <a:gd name="connsiteY9" fmla="*/ 51795 h 110561"/>
                    <a:gd name="connsiteX10" fmla="*/ 91156 w 111221"/>
                    <a:gd name="connsiteY10" fmla="*/ 47033 h 110561"/>
                    <a:gd name="connsiteX11" fmla="*/ 103538 w 111221"/>
                    <a:gd name="connsiteY11" fmla="*/ 38460 h 110561"/>
                    <a:gd name="connsiteX12" fmla="*/ 108301 w 111221"/>
                    <a:gd name="connsiteY12" fmla="*/ 39413 h 110561"/>
                    <a:gd name="connsiteX13" fmla="*/ 89251 w 111221"/>
                    <a:gd name="connsiteY13" fmla="*/ 98468 h 110561"/>
                    <a:gd name="connsiteX14" fmla="*/ 11146 w 111221"/>
                    <a:gd name="connsiteY14" fmla="*/ 87990 h 11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221" h="110561">
                      <a:moveTo>
                        <a:pt x="11146" y="87990"/>
                      </a:moveTo>
                      <a:cubicBezTo>
                        <a:pt x="-6951" y="63225"/>
                        <a:pt x="-3141" y="29888"/>
                        <a:pt x="23529" y="10838"/>
                      </a:cubicBezTo>
                      <a:cubicBezTo>
                        <a:pt x="42579" y="-3450"/>
                        <a:pt x="68296" y="-3450"/>
                        <a:pt x="85441" y="9885"/>
                      </a:cubicBezTo>
                      <a:cubicBezTo>
                        <a:pt x="87346" y="11790"/>
                        <a:pt x="87346" y="13695"/>
                        <a:pt x="85441" y="14648"/>
                      </a:cubicBezTo>
                      <a:lnTo>
                        <a:pt x="73059" y="23220"/>
                      </a:lnTo>
                      <a:cubicBezTo>
                        <a:pt x="71154" y="24173"/>
                        <a:pt x="70201" y="24173"/>
                        <a:pt x="68296" y="23220"/>
                      </a:cubicBezTo>
                      <a:cubicBezTo>
                        <a:pt x="58771" y="17505"/>
                        <a:pt x="45436" y="18458"/>
                        <a:pt x="34959" y="26078"/>
                      </a:cubicBezTo>
                      <a:cubicBezTo>
                        <a:pt x="17813" y="38460"/>
                        <a:pt x="15909" y="58463"/>
                        <a:pt x="27338" y="74655"/>
                      </a:cubicBezTo>
                      <a:cubicBezTo>
                        <a:pt x="38769" y="90848"/>
                        <a:pt x="58771" y="94658"/>
                        <a:pt x="75916" y="82275"/>
                      </a:cubicBezTo>
                      <a:cubicBezTo>
                        <a:pt x="86394" y="74655"/>
                        <a:pt x="91156" y="63225"/>
                        <a:pt x="89251" y="51795"/>
                      </a:cubicBezTo>
                      <a:cubicBezTo>
                        <a:pt x="89251" y="49890"/>
                        <a:pt x="89251" y="47985"/>
                        <a:pt x="91156" y="47033"/>
                      </a:cubicBezTo>
                      <a:lnTo>
                        <a:pt x="103538" y="38460"/>
                      </a:lnTo>
                      <a:cubicBezTo>
                        <a:pt x="105444" y="36555"/>
                        <a:pt x="107349" y="37508"/>
                        <a:pt x="108301" y="39413"/>
                      </a:cubicBezTo>
                      <a:cubicBezTo>
                        <a:pt x="115921" y="60368"/>
                        <a:pt x="108301" y="84180"/>
                        <a:pt x="89251" y="98468"/>
                      </a:cubicBezTo>
                      <a:cubicBezTo>
                        <a:pt x="62581" y="118470"/>
                        <a:pt x="29244" y="112755"/>
                        <a:pt x="11146" y="87990"/>
                      </a:cubicBezTo>
                      <a:close/>
                    </a:path>
                  </a:pathLst>
                </a:custGeom>
                <a:solidFill>
                  <a:srgbClr val="FFFFFF"/>
                </a:solidFill>
                <a:ln w="9525"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64D534A5-A50F-8955-B1F5-2B779BBC37CD}"/>
                    </a:ext>
                  </a:extLst>
                </p:cNvPr>
                <p:cNvSpPr/>
                <p:nvPr/>
              </p:nvSpPr>
              <p:spPr>
                <a:xfrm>
                  <a:off x="554355" y="204162"/>
                  <a:ext cx="104060" cy="121210"/>
                </a:xfrm>
                <a:custGeom>
                  <a:avLst/>
                  <a:gdLst>
                    <a:gd name="connsiteX0" fmla="*/ 101917 w 104060"/>
                    <a:gd name="connsiteY0" fmla="*/ 76826 h 121210"/>
                    <a:gd name="connsiteX1" fmla="*/ 88582 w 104060"/>
                    <a:gd name="connsiteY1" fmla="*/ 84446 h 121210"/>
                    <a:gd name="connsiteX2" fmla="*/ 83820 w 104060"/>
                    <a:gd name="connsiteY2" fmla="*/ 83493 h 121210"/>
                    <a:gd name="connsiteX3" fmla="*/ 71438 w 104060"/>
                    <a:gd name="connsiteY3" fmla="*/ 72063 h 121210"/>
                    <a:gd name="connsiteX4" fmla="*/ 35242 w 104060"/>
                    <a:gd name="connsiteY4" fmla="*/ 92066 h 121210"/>
                    <a:gd name="connsiteX5" fmla="*/ 38100 w 104060"/>
                    <a:gd name="connsiteY5" fmla="*/ 108258 h 121210"/>
                    <a:gd name="connsiteX6" fmla="*/ 36195 w 104060"/>
                    <a:gd name="connsiteY6" fmla="*/ 113021 h 121210"/>
                    <a:gd name="connsiteX7" fmla="*/ 22860 w 104060"/>
                    <a:gd name="connsiteY7" fmla="*/ 120641 h 121210"/>
                    <a:gd name="connsiteX8" fmla="*/ 18097 w 104060"/>
                    <a:gd name="connsiteY8" fmla="*/ 118736 h 121210"/>
                    <a:gd name="connsiteX9" fmla="*/ 0 w 104060"/>
                    <a:gd name="connsiteY9" fmla="*/ 14913 h 121210"/>
                    <a:gd name="connsiteX10" fmla="*/ 1905 w 104060"/>
                    <a:gd name="connsiteY10" fmla="*/ 10151 h 121210"/>
                    <a:gd name="connsiteX11" fmla="*/ 19050 w 104060"/>
                    <a:gd name="connsiteY11" fmla="*/ 626 h 121210"/>
                    <a:gd name="connsiteX12" fmla="*/ 23813 w 104060"/>
                    <a:gd name="connsiteY12" fmla="*/ 1578 h 121210"/>
                    <a:gd name="connsiteX13" fmla="*/ 101917 w 104060"/>
                    <a:gd name="connsiteY13" fmla="*/ 72063 h 121210"/>
                    <a:gd name="connsiteX14" fmla="*/ 101917 w 104060"/>
                    <a:gd name="connsiteY14" fmla="*/ 76826 h 121210"/>
                    <a:gd name="connsiteX15" fmla="*/ 56197 w 104060"/>
                    <a:gd name="connsiteY15" fmla="*/ 57776 h 121210"/>
                    <a:gd name="connsiteX16" fmla="*/ 21907 w 104060"/>
                    <a:gd name="connsiteY16" fmla="*/ 25391 h 121210"/>
                    <a:gd name="connsiteX17" fmla="*/ 31432 w 104060"/>
                    <a:gd name="connsiteY17" fmla="*/ 71111 h 121210"/>
                    <a:gd name="connsiteX18" fmla="*/ 56197 w 104060"/>
                    <a:gd name="connsiteY18" fmla="*/ 57776 h 121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4060" h="121210">
                      <a:moveTo>
                        <a:pt x="101917" y="76826"/>
                      </a:moveTo>
                      <a:lnTo>
                        <a:pt x="88582" y="84446"/>
                      </a:lnTo>
                      <a:cubicBezTo>
                        <a:pt x="86677" y="85398"/>
                        <a:pt x="84772" y="85398"/>
                        <a:pt x="83820" y="83493"/>
                      </a:cubicBezTo>
                      <a:lnTo>
                        <a:pt x="71438" y="72063"/>
                      </a:lnTo>
                      <a:lnTo>
                        <a:pt x="35242" y="92066"/>
                      </a:lnTo>
                      <a:lnTo>
                        <a:pt x="38100" y="108258"/>
                      </a:lnTo>
                      <a:cubicBezTo>
                        <a:pt x="39052" y="110163"/>
                        <a:pt x="38100" y="112068"/>
                        <a:pt x="36195" y="113021"/>
                      </a:cubicBezTo>
                      <a:lnTo>
                        <a:pt x="22860" y="120641"/>
                      </a:lnTo>
                      <a:cubicBezTo>
                        <a:pt x="20955" y="121593"/>
                        <a:pt x="19050" y="121593"/>
                        <a:pt x="18097" y="118736"/>
                      </a:cubicBezTo>
                      <a:lnTo>
                        <a:pt x="0" y="14913"/>
                      </a:lnTo>
                      <a:cubicBezTo>
                        <a:pt x="0" y="13008"/>
                        <a:pt x="0" y="11103"/>
                        <a:pt x="1905" y="10151"/>
                      </a:cubicBezTo>
                      <a:lnTo>
                        <a:pt x="19050" y="626"/>
                      </a:lnTo>
                      <a:cubicBezTo>
                        <a:pt x="20955" y="-327"/>
                        <a:pt x="22860" y="-327"/>
                        <a:pt x="23813" y="1578"/>
                      </a:cubicBezTo>
                      <a:lnTo>
                        <a:pt x="101917" y="72063"/>
                      </a:lnTo>
                      <a:cubicBezTo>
                        <a:pt x="104775" y="73016"/>
                        <a:pt x="104775" y="74921"/>
                        <a:pt x="101917" y="76826"/>
                      </a:cubicBezTo>
                      <a:close/>
                      <a:moveTo>
                        <a:pt x="56197" y="57776"/>
                      </a:moveTo>
                      <a:lnTo>
                        <a:pt x="21907" y="25391"/>
                      </a:lnTo>
                      <a:lnTo>
                        <a:pt x="31432" y="71111"/>
                      </a:lnTo>
                      <a:lnTo>
                        <a:pt x="56197" y="57776"/>
                      </a:lnTo>
                      <a:close/>
                    </a:path>
                  </a:pathLst>
                </a:custGeom>
                <a:solidFill>
                  <a:srgbClr val="FFFFFF"/>
                </a:solidFill>
                <a:ln w="9525"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C3ACAE27-95B9-E6A6-81F2-5097AAE19664}"/>
                    </a:ext>
                  </a:extLst>
                </p:cNvPr>
                <p:cNvSpPr/>
                <p:nvPr/>
              </p:nvSpPr>
              <p:spPr>
                <a:xfrm>
                  <a:off x="626371" y="170124"/>
                  <a:ext cx="95997" cy="104569"/>
                </a:xfrm>
                <a:custGeom>
                  <a:avLst/>
                  <a:gdLst>
                    <a:gd name="connsiteX0" fmla="*/ 90861 w 95997"/>
                    <a:gd name="connsiteY0" fmla="*/ 67049 h 104569"/>
                    <a:gd name="connsiteX1" fmla="*/ 95624 w 95997"/>
                    <a:gd name="connsiteY1" fmla="*/ 78479 h 104569"/>
                    <a:gd name="connsiteX2" fmla="*/ 93718 w 95997"/>
                    <a:gd name="connsiteY2" fmla="*/ 83241 h 104569"/>
                    <a:gd name="connsiteX3" fmla="*/ 50856 w 95997"/>
                    <a:gd name="connsiteY3" fmla="*/ 101339 h 104569"/>
                    <a:gd name="connsiteX4" fmla="*/ 44188 w 95997"/>
                    <a:gd name="connsiteY4" fmla="*/ 104196 h 104569"/>
                    <a:gd name="connsiteX5" fmla="*/ 39426 w 95997"/>
                    <a:gd name="connsiteY5" fmla="*/ 102291 h 104569"/>
                    <a:gd name="connsiteX6" fmla="*/ 374 w 95997"/>
                    <a:gd name="connsiteY6" fmla="*/ 10851 h 104569"/>
                    <a:gd name="connsiteX7" fmla="*/ 2279 w 95997"/>
                    <a:gd name="connsiteY7" fmla="*/ 6089 h 104569"/>
                    <a:gd name="connsiteX8" fmla="*/ 14661 w 95997"/>
                    <a:gd name="connsiteY8" fmla="*/ 374 h 104569"/>
                    <a:gd name="connsiteX9" fmla="*/ 19424 w 95997"/>
                    <a:gd name="connsiteY9" fmla="*/ 2279 h 104569"/>
                    <a:gd name="connsiteX10" fmla="*/ 51809 w 95997"/>
                    <a:gd name="connsiteY10" fmla="*/ 78479 h 104569"/>
                    <a:gd name="connsiteX11" fmla="*/ 85146 w 95997"/>
                    <a:gd name="connsiteY11" fmla="*/ 64191 h 104569"/>
                    <a:gd name="connsiteX12" fmla="*/ 90861 w 95997"/>
                    <a:gd name="connsiteY12" fmla="*/ 67049 h 104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997" h="104569">
                      <a:moveTo>
                        <a:pt x="90861" y="67049"/>
                      </a:moveTo>
                      <a:lnTo>
                        <a:pt x="95624" y="78479"/>
                      </a:lnTo>
                      <a:cubicBezTo>
                        <a:pt x="96576" y="80384"/>
                        <a:pt x="95624" y="82289"/>
                        <a:pt x="93718" y="83241"/>
                      </a:cubicBezTo>
                      <a:lnTo>
                        <a:pt x="50856" y="101339"/>
                      </a:lnTo>
                      <a:lnTo>
                        <a:pt x="44188" y="104196"/>
                      </a:lnTo>
                      <a:cubicBezTo>
                        <a:pt x="42284" y="105149"/>
                        <a:pt x="40379" y="104196"/>
                        <a:pt x="39426" y="102291"/>
                      </a:cubicBezTo>
                      <a:lnTo>
                        <a:pt x="374" y="10851"/>
                      </a:lnTo>
                      <a:cubicBezTo>
                        <a:pt x="-579" y="8946"/>
                        <a:pt x="374" y="7041"/>
                        <a:pt x="2279" y="6089"/>
                      </a:cubicBezTo>
                      <a:lnTo>
                        <a:pt x="14661" y="374"/>
                      </a:lnTo>
                      <a:cubicBezTo>
                        <a:pt x="16566" y="-579"/>
                        <a:pt x="18471" y="374"/>
                        <a:pt x="19424" y="2279"/>
                      </a:cubicBezTo>
                      <a:lnTo>
                        <a:pt x="51809" y="78479"/>
                      </a:lnTo>
                      <a:lnTo>
                        <a:pt x="85146" y="64191"/>
                      </a:lnTo>
                      <a:cubicBezTo>
                        <a:pt x="88004" y="65144"/>
                        <a:pt x="89909" y="65144"/>
                        <a:pt x="90861" y="67049"/>
                      </a:cubicBezTo>
                      <a:close/>
                    </a:path>
                  </a:pathLst>
                </a:custGeom>
                <a:solidFill>
                  <a:srgbClr val="FFFFFF"/>
                </a:solidFill>
                <a:ln w="9525" cap="flat">
                  <a:noFill/>
                  <a:prstDash val="solid"/>
                  <a:miter/>
                </a:ln>
              </p:spPr>
              <p:txBody>
                <a:bodyPr rtlCol="0" anchor="ctr"/>
                <a:lstStyle/>
                <a:p>
                  <a:endParaRPr lang="en-US"/>
                </a:p>
              </p:txBody>
            </p:sp>
          </p:grpSp>
          <p:grpSp>
            <p:nvGrpSpPr>
              <p:cNvPr id="12" name="Graphic 71">
                <a:extLst>
                  <a:ext uri="{FF2B5EF4-FFF2-40B4-BE49-F238E27FC236}">
                    <a16:creationId xmlns:a16="http://schemas.microsoft.com/office/drawing/2014/main" id="{C40F32B1-7614-672B-E1CC-633BFFD3BB20}"/>
                  </a:ext>
                </a:extLst>
              </p:cNvPr>
              <p:cNvGrpSpPr/>
              <p:nvPr/>
            </p:nvGrpSpPr>
            <p:grpSpPr>
              <a:xfrm>
                <a:off x="1236924" y="134881"/>
                <a:ext cx="619626" cy="608249"/>
                <a:chOff x="1236924" y="134881"/>
                <a:chExt cx="619626" cy="608249"/>
              </a:xfrm>
              <a:solidFill>
                <a:srgbClr val="FFFFFF"/>
              </a:solidFill>
            </p:grpSpPr>
            <p:sp>
              <p:nvSpPr>
                <p:cNvPr id="164" name="Freeform 163">
                  <a:extLst>
                    <a:ext uri="{FF2B5EF4-FFF2-40B4-BE49-F238E27FC236}">
                      <a16:creationId xmlns:a16="http://schemas.microsoft.com/office/drawing/2014/main" id="{F90FD755-8162-83D1-01E8-0A921A016A21}"/>
                    </a:ext>
                  </a:extLst>
                </p:cNvPr>
                <p:cNvSpPr/>
                <p:nvPr/>
              </p:nvSpPr>
              <p:spPr>
                <a:xfrm>
                  <a:off x="1236924" y="134881"/>
                  <a:ext cx="91234" cy="119809"/>
                </a:xfrm>
                <a:custGeom>
                  <a:avLst/>
                  <a:gdLst>
                    <a:gd name="connsiteX0" fmla="*/ 63239 w 91234"/>
                    <a:gd name="connsiteY0" fmla="*/ 105149 h 119809"/>
                    <a:gd name="connsiteX1" fmla="*/ 59429 w 91234"/>
                    <a:gd name="connsiteY1" fmla="*/ 117531 h 119809"/>
                    <a:gd name="connsiteX2" fmla="*/ 54666 w 91234"/>
                    <a:gd name="connsiteY2" fmla="*/ 119436 h 119809"/>
                    <a:gd name="connsiteX3" fmla="*/ 5136 w 91234"/>
                    <a:gd name="connsiteY3" fmla="*/ 102291 h 119809"/>
                    <a:gd name="connsiteX4" fmla="*/ 2279 w 91234"/>
                    <a:gd name="connsiteY4" fmla="*/ 101339 h 119809"/>
                    <a:gd name="connsiteX5" fmla="*/ 374 w 91234"/>
                    <a:gd name="connsiteY5" fmla="*/ 96576 h 119809"/>
                    <a:gd name="connsiteX6" fmla="*/ 31807 w 91234"/>
                    <a:gd name="connsiteY6" fmla="*/ 2279 h 119809"/>
                    <a:gd name="connsiteX7" fmla="*/ 36569 w 91234"/>
                    <a:gd name="connsiteY7" fmla="*/ 374 h 119809"/>
                    <a:gd name="connsiteX8" fmla="*/ 52761 w 91234"/>
                    <a:gd name="connsiteY8" fmla="*/ 6089 h 119809"/>
                    <a:gd name="connsiteX9" fmla="*/ 88957 w 91234"/>
                    <a:gd name="connsiteY9" fmla="*/ 18471 h 119809"/>
                    <a:gd name="connsiteX10" fmla="*/ 90861 w 91234"/>
                    <a:gd name="connsiteY10" fmla="*/ 23234 h 119809"/>
                    <a:gd name="connsiteX11" fmla="*/ 87051 w 91234"/>
                    <a:gd name="connsiteY11" fmla="*/ 35616 h 119809"/>
                    <a:gd name="connsiteX12" fmla="*/ 82289 w 91234"/>
                    <a:gd name="connsiteY12" fmla="*/ 37521 h 119809"/>
                    <a:gd name="connsiteX13" fmla="*/ 46094 w 91234"/>
                    <a:gd name="connsiteY13" fmla="*/ 25139 h 119809"/>
                    <a:gd name="connsiteX14" fmla="*/ 38474 w 91234"/>
                    <a:gd name="connsiteY14" fmla="*/ 47046 h 119809"/>
                    <a:gd name="connsiteX15" fmla="*/ 70859 w 91234"/>
                    <a:gd name="connsiteY15" fmla="*/ 57524 h 119809"/>
                    <a:gd name="connsiteX16" fmla="*/ 72764 w 91234"/>
                    <a:gd name="connsiteY16" fmla="*/ 62286 h 119809"/>
                    <a:gd name="connsiteX17" fmla="*/ 68954 w 91234"/>
                    <a:gd name="connsiteY17" fmla="*/ 73716 h 119809"/>
                    <a:gd name="connsiteX18" fmla="*/ 64191 w 91234"/>
                    <a:gd name="connsiteY18" fmla="*/ 75621 h 119809"/>
                    <a:gd name="connsiteX19" fmla="*/ 31807 w 91234"/>
                    <a:gd name="connsiteY19" fmla="*/ 65144 h 119809"/>
                    <a:gd name="connsiteX20" fmla="*/ 24186 w 91234"/>
                    <a:gd name="connsiteY20" fmla="*/ 88004 h 119809"/>
                    <a:gd name="connsiteX21" fmla="*/ 60382 w 91234"/>
                    <a:gd name="connsiteY21" fmla="*/ 100386 h 119809"/>
                    <a:gd name="connsiteX22" fmla="*/ 63239 w 91234"/>
                    <a:gd name="connsiteY22" fmla="*/ 105149 h 11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1234" h="119809">
                      <a:moveTo>
                        <a:pt x="63239" y="105149"/>
                      </a:moveTo>
                      <a:lnTo>
                        <a:pt x="59429" y="117531"/>
                      </a:lnTo>
                      <a:cubicBezTo>
                        <a:pt x="58476" y="119436"/>
                        <a:pt x="57524" y="120389"/>
                        <a:pt x="54666" y="119436"/>
                      </a:cubicBezTo>
                      <a:lnTo>
                        <a:pt x="5136" y="102291"/>
                      </a:lnTo>
                      <a:lnTo>
                        <a:pt x="2279" y="101339"/>
                      </a:lnTo>
                      <a:cubicBezTo>
                        <a:pt x="374" y="100386"/>
                        <a:pt x="-579" y="99434"/>
                        <a:pt x="374" y="96576"/>
                      </a:cubicBezTo>
                      <a:lnTo>
                        <a:pt x="31807" y="2279"/>
                      </a:lnTo>
                      <a:cubicBezTo>
                        <a:pt x="32759" y="374"/>
                        <a:pt x="33711" y="-579"/>
                        <a:pt x="36569" y="374"/>
                      </a:cubicBezTo>
                      <a:lnTo>
                        <a:pt x="52761" y="6089"/>
                      </a:lnTo>
                      <a:lnTo>
                        <a:pt x="88957" y="18471"/>
                      </a:lnTo>
                      <a:cubicBezTo>
                        <a:pt x="90861" y="19424"/>
                        <a:pt x="91814" y="20376"/>
                        <a:pt x="90861" y="23234"/>
                      </a:cubicBezTo>
                      <a:lnTo>
                        <a:pt x="87051" y="35616"/>
                      </a:lnTo>
                      <a:cubicBezTo>
                        <a:pt x="86099" y="37521"/>
                        <a:pt x="85146" y="38474"/>
                        <a:pt x="82289" y="37521"/>
                      </a:cubicBezTo>
                      <a:lnTo>
                        <a:pt x="46094" y="25139"/>
                      </a:lnTo>
                      <a:lnTo>
                        <a:pt x="38474" y="47046"/>
                      </a:lnTo>
                      <a:lnTo>
                        <a:pt x="70859" y="57524"/>
                      </a:lnTo>
                      <a:cubicBezTo>
                        <a:pt x="72764" y="58476"/>
                        <a:pt x="73716" y="59429"/>
                        <a:pt x="72764" y="62286"/>
                      </a:cubicBezTo>
                      <a:lnTo>
                        <a:pt x="68954" y="73716"/>
                      </a:lnTo>
                      <a:cubicBezTo>
                        <a:pt x="68001" y="75621"/>
                        <a:pt x="67049" y="76574"/>
                        <a:pt x="64191" y="75621"/>
                      </a:cubicBezTo>
                      <a:lnTo>
                        <a:pt x="31807" y="65144"/>
                      </a:lnTo>
                      <a:lnTo>
                        <a:pt x="24186" y="88004"/>
                      </a:lnTo>
                      <a:lnTo>
                        <a:pt x="60382" y="100386"/>
                      </a:lnTo>
                      <a:cubicBezTo>
                        <a:pt x="62286" y="101339"/>
                        <a:pt x="63239" y="103244"/>
                        <a:pt x="63239" y="105149"/>
                      </a:cubicBezTo>
                      <a:close/>
                    </a:path>
                  </a:pathLst>
                </a:custGeom>
                <a:solidFill>
                  <a:srgbClr val="FFFFFF"/>
                </a:solidFill>
                <a:ln w="9525"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A21AFAB8-1F4D-C31F-3339-F9CFD317F4D2}"/>
                    </a:ext>
                  </a:extLst>
                </p:cNvPr>
                <p:cNvSpPr/>
                <p:nvPr/>
              </p:nvSpPr>
              <p:spPr>
                <a:xfrm>
                  <a:off x="1317457" y="176383"/>
                  <a:ext cx="110772" cy="111081"/>
                </a:xfrm>
                <a:custGeom>
                  <a:avLst/>
                  <a:gdLst>
                    <a:gd name="connsiteX0" fmla="*/ 5565 w 110772"/>
                    <a:gd name="connsiteY0" fmla="*/ 32214 h 111081"/>
                    <a:gd name="connsiteX1" fmla="*/ 79861 w 110772"/>
                    <a:gd name="connsiteY1" fmla="*/ 5544 h 111081"/>
                    <a:gd name="connsiteX2" fmla="*/ 110340 w 110772"/>
                    <a:gd name="connsiteY2" fmla="*/ 59837 h 111081"/>
                    <a:gd name="connsiteX3" fmla="*/ 105578 w 110772"/>
                    <a:gd name="connsiteY3" fmla="*/ 61742 h 111081"/>
                    <a:gd name="connsiteX4" fmla="*/ 92243 w 110772"/>
                    <a:gd name="connsiteY4" fmla="*/ 55074 h 111081"/>
                    <a:gd name="connsiteX5" fmla="*/ 89386 w 110772"/>
                    <a:gd name="connsiteY5" fmla="*/ 50312 h 111081"/>
                    <a:gd name="connsiteX6" fmla="*/ 70336 w 110772"/>
                    <a:gd name="connsiteY6" fmla="*/ 22689 h 111081"/>
                    <a:gd name="connsiteX7" fmla="*/ 23663 w 110772"/>
                    <a:gd name="connsiteY7" fmla="*/ 39834 h 111081"/>
                    <a:gd name="connsiteX8" fmla="*/ 39856 w 110772"/>
                    <a:gd name="connsiteY8" fmla="*/ 86507 h 111081"/>
                    <a:gd name="connsiteX9" fmla="*/ 73193 w 110772"/>
                    <a:gd name="connsiteY9" fmla="*/ 83649 h 111081"/>
                    <a:gd name="connsiteX10" fmla="*/ 77956 w 110772"/>
                    <a:gd name="connsiteY10" fmla="*/ 82697 h 111081"/>
                    <a:gd name="connsiteX11" fmla="*/ 91290 w 110772"/>
                    <a:gd name="connsiteY11" fmla="*/ 89364 h 111081"/>
                    <a:gd name="connsiteX12" fmla="*/ 92243 w 110772"/>
                    <a:gd name="connsiteY12" fmla="*/ 94127 h 111081"/>
                    <a:gd name="connsiteX13" fmla="*/ 31283 w 110772"/>
                    <a:gd name="connsiteY13" fmla="*/ 105557 h 111081"/>
                    <a:gd name="connsiteX14" fmla="*/ 5565 w 110772"/>
                    <a:gd name="connsiteY14" fmla="*/ 32214 h 111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0772" h="111081">
                      <a:moveTo>
                        <a:pt x="5565" y="32214"/>
                      </a:moveTo>
                      <a:cubicBezTo>
                        <a:pt x="18900" y="3639"/>
                        <a:pt x="50333" y="-7791"/>
                        <a:pt x="79861" y="5544"/>
                      </a:cubicBezTo>
                      <a:cubicBezTo>
                        <a:pt x="101768" y="16022"/>
                        <a:pt x="113198" y="37929"/>
                        <a:pt x="110340" y="59837"/>
                      </a:cubicBezTo>
                      <a:cubicBezTo>
                        <a:pt x="110340" y="62694"/>
                        <a:pt x="108436" y="63647"/>
                        <a:pt x="105578" y="61742"/>
                      </a:cubicBezTo>
                      <a:lnTo>
                        <a:pt x="92243" y="55074"/>
                      </a:lnTo>
                      <a:cubicBezTo>
                        <a:pt x="90338" y="54122"/>
                        <a:pt x="89386" y="53169"/>
                        <a:pt x="89386" y="50312"/>
                      </a:cubicBezTo>
                      <a:cubicBezTo>
                        <a:pt x="89386" y="38882"/>
                        <a:pt x="82718" y="28404"/>
                        <a:pt x="70336" y="22689"/>
                      </a:cubicBezTo>
                      <a:cubicBezTo>
                        <a:pt x="51286" y="14117"/>
                        <a:pt x="33188" y="20784"/>
                        <a:pt x="23663" y="39834"/>
                      </a:cubicBezTo>
                      <a:cubicBezTo>
                        <a:pt x="15090" y="57932"/>
                        <a:pt x="20806" y="76982"/>
                        <a:pt x="39856" y="86507"/>
                      </a:cubicBezTo>
                      <a:cubicBezTo>
                        <a:pt x="51286" y="92222"/>
                        <a:pt x="64620" y="91269"/>
                        <a:pt x="73193" y="83649"/>
                      </a:cubicBezTo>
                      <a:cubicBezTo>
                        <a:pt x="75098" y="82697"/>
                        <a:pt x="76051" y="81744"/>
                        <a:pt x="77956" y="82697"/>
                      </a:cubicBezTo>
                      <a:lnTo>
                        <a:pt x="91290" y="89364"/>
                      </a:lnTo>
                      <a:cubicBezTo>
                        <a:pt x="93195" y="90317"/>
                        <a:pt x="94148" y="92222"/>
                        <a:pt x="92243" y="94127"/>
                      </a:cubicBezTo>
                      <a:cubicBezTo>
                        <a:pt x="77003" y="111272"/>
                        <a:pt x="52238" y="116034"/>
                        <a:pt x="31283" y="105557"/>
                      </a:cubicBezTo>
                      <a:cubicBezTo>
                        <a:pt x="3661" y="92222"/>
                        <a:pt x="-7769" y="60789"/>
                        <a:pt x="5565" y="32214"/>
                      </a:cubicBezTo>
                      <a:close/>
                    </a:path>
                  </a:pathLst>
                </a:custGeom>
                <a:solidFill>
                  <a:srgbClr val="FFFFFF"/>
                </a:solidFill>
                <a:ln w="9525"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391D71F9-0E9C-82AE-68F2-37A86A095AE5}"/>
                    </a:ext>
                  </a:extLst>
                </p:cNvPr>
                <p:cNvSpPr/>
                <p:nvPr/>
              </p:nvSpPr>
              <p:spPr>
                <a:xfrm>
                  <a:off x="1421161" y="235299"/>
                  <a:ext cx="111798" cy="111379"/>
                </a:xfrm>
                <a:custGeom>
                  <a:avLst/>
                  <a:gdLst>
                    <a:gd name="connsiteX0" fmla="*/ 9494 w 111798"/>
                    <a:gd name="connsiteY0" fmla="*/ 24733 h 111379"/>
                    <a:gd name="connsiteX1" fmla="*/ 86646 w 111798"/>
                    <a:gd name="connsiteY1" fmla="*/ 9493 h 111379"/>
                    <a:gd name="connsiteX2" fmla="*/ 101886 w 111798"/>
                    <a:gd name="connsiteY2" fmla="*/ 86646 h 111379"/>
                    <a:gd name="connsiteX3" fmla="*/ 24734 w 111798"/>
                    <a:gd name="connsiteY3" fmla="*/ 101886 h 111379"/>
                    <a:gd name="connsiteX4" fmla="*/ 9494 w 111798"/>
                    <a:gd name="connsiteY4" fmla="*/ 24733 h 111379"/>
                    <a:gd name="connsiteX5" fmla="*/ 83789 w 111798"/>
                    <a:gd name="connsiteY5" fmla="*/ 74263 h 111379"/>
                    <a:gd name="connsiteX6" fmla="*/ 74264 w 111798"/>
                    <a:gd name="connsiteY6" fmla="*/ 25686 h 111379"/>
                    <a:gd name="connsiteX7" fmla="*/ 26639 w 111798"/>
                    <a:gd name="connsiteY7" fmla="*/ 36163 h 111379"/>
                    <a:gd name="connsiteX8" fmla="*/ 36164 w 111798"/>
                    <a:gd name="connsiteY8" fmla="*/ 84741 h 111379"/>
                    <a:gd name="connsiteX9" fmla="*/ 83789 w 111798"/>
                    <a:gd name="connsiteY9" fmla="*/ 74263 h 111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798" h="111379">
                      <a:moveTo>
                        <a:pt x="9494" y="24733"/>
                      </a:moveTo>
                      <a:cubicBezTo>
                        <a:pt x="26639" y="-984"/>
                        <a:pt x="60928" y="-7652"/>
                        <a:pt x="86646" y="9493"/>
                      </a:cubicBezTo>
                      <a:cubicBezTo>
                        <a:pt x="112364" y="26638"/>
                        <a:pt x="119984" y="59976"/>
                        <a:pt x="101886" y="86646"/>
                      </a:cubicBezTo>
                      <a:cubicBezTo>
                        <a:pt x="84741" y="112363"/>
                        <a:pt x="50451" y="119031"/>
                        <a:pt x="24734" y="101886"/>
                      </a:cubicBezTo>
                      <a:cubicBezTo>
                        <a:pt x="-984" y="84741"/>
                        <a:pt x="-7652" y="50451"/>
                        <a:pt x="9494" y="24733"/>
                      </a:cubicBezTo>
                      <a:close/>
                      <a:moveTo>
                        <a:pt x="83789" y="74263"/>
                      </a:moveTo>
                      <a:cubicBezTo>
                        <a:pt x="95219" y="57118"/>
                        <a:pt x="90456" y="37116"/>
                        <a:pt x="74264" y="25686"/>
                      </a:cubicBezTo>
                      <a:cubicBezTo>
                        <a:pt x="58071" y="15208"/>
                        <a:pt x="37116" y="19018"/>
                        <a:pt x="26639" y="36163"/>
                      </a:cubicBezTo>
                      <a:cubicBezTo>
                        <a:pt x="15209" y="53308"/>
                        <a:pt x="19971" y="73311"/>
                        <a:pt x="36164" y="84741"/>
                      </a:cubicBezTo>
                      <a:cubicBezTo>
                        <a:pt x="52356" y="95218"/>
                        <a:pt x="73311" y="91408"/>
                        <a:pt x="83789" y="74263"/>
                      </a:cubicBezTo>
                      <a:close/>
                    </a:path>
                  </a:pathLst>
                </a:custGeom>
                <a:solidFill>
                  <a:srgbClr val="FFFFFF"/>
                </a:solidFill>
                <a:ln w="9525"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900A180D-2234-A478-F9B8-2DE2CFB1ECBF}"/>
                    </a:ext>
                  </a:extLst>
                </p:cNvPr>
                <p:cNvSpPr/>
                <p:nvPr/>
              </p:nvSpPr>
              <p:spPr>
                <a:xfrm>
                  <a:off x="1502569" y="292894"/>
                  <a:ext cx="127635" cy="130492"/>
                </a:xfrm>
                <a:custGeom>
                  <a:avLst/>
                  <a:gdLst>
                    <a:gd name="connsiteX0" fmla="*/ 115728 w 127635"/>
                    <a:gd name="connsiteY0" fmla="*/ 40481 h 130492"/>
                    <a:gd name="connsiteX1" fmla="*/ 126206 w 127635"/>
                    <a:gd name="connsiteY1" fmla="*/ 49054 h 130492"/>
                    <a:gd name="connsiteX2" fmla="*/ 126206 w 127635"/>
                    <a:gd name="connsiteY2" fmla="*/ 53816 h 130492"/>
                    <a:gd name="connsiteX3" fmla="*/ 60484 w 127635"/>
                    <a:gd name="connsiteY3" fmla="*/ 129064 h 130492"/>
                    <a:gd name="connsiteX4" fmla="*/ 55721 w 127635"/>
                    <a:gd name="connsiteY4" fmla="*/ 129064 h 130492"/>
                    <a:gd name="connsiteX5" fmla="*/ 48101 w 127635"/>
                    <a:gd name="connsiteY5" fmla="*/ 122396 h 130492"/>
                    <a:gd name="connsiteX6" fmla="*/ 46196 w 127635"/>
                    <a:gd name="connsiteY6" fmla="*/ 117634 h 130492"/>
                    <a:gd name="connsiteX7" fmla="*/ 57626 w 127635"/>
                    <a:gd name="connsiteY7" fmla="*/ 43339 h 130492"/>
                    <a:gd name="connsiteX8" fmla="*/ 16669 w 127635"/>
                    <a:gd name="connsiteY8" fmla="*/ 90011 h 130492"/>
                    <a:gd name="connsiteX9" fmla="*/ 11906 w 127635"/>
                    <a:gd name="connsiteY9" fmla="*/ 90011 h 130492"/>
                    <a:gd name="connsiteX10" fmla="*/ 1428 w 127635"/>
                    <a:gd name="connsiteY10" fmla="*/ 81439 h 130492"/>
                    <a:gd name="connsiteX11" fmla="*/ 1428 w 127635"/>
                    <a:gd name="connsiteY11" fmla="*/ 76676 h 130492"/>
                    <a:gd name="connsiteX12" fmla="*/ 66199 w 127635"/>
                    <a:gd name="connsiteY12" fmla="*/ 1429 h 130492"/>
                    <a:gd name="connsiteX13" fmla="*/ 70961 w 127635"/>
                    <a:gd name="connsiteY13" fmla="*/ 1429 h 130492"/>
                    <a:gd name="connsiteX14" fmla="*/ 78581 w 127635"/>
                    <a:gd name="connsiteY14" fmla="*/ 8096 h 130492"/>
                    <a:gd name="connsiteX15" fmla="*/ 80486 w 127635"/>
                    <a:gd name="connsiteY15" fmla="*/ 12859 h 130492"/>
                    <a:gd name="connsiteX16" fmla="*/ 69056 w 127635"/>
                    <a:gd name="connsiteY16" fmla="*/ 87154 h 130492"/>
                    <a:gd name="connsiteX17" fmla="*/ 110014 w 127635"/>
                    <a:gd name="connsiteY17" fmla="*/ 40481 h 130492"/>
                    <a:gd name="connsiteX18" fmla="*/ 115728 w 127635"/>
                    <a:gd name="connsiteY18" fmla="*/ 40481 h 13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635" h="130492">
                      <a:moveTo>
                        <a:pt x="115728" y="40481"/>
                      </a:moveTo>
                      <a:lnTo>
                        <a:pt x="126206" y="49054"/>
                      </a:lnTo>
                      <a:cubicBezTo>
                        <a:pt x="128111" y="50959"/>
                        <a:pt x="128111" y="52864"/>
                        <a:pt x="126206" y="53816"/>
                      </a:cubicBezTo>
                      <a:lnTo>
                        <a:pt x="60484" y="129064"/>
                      </a:lnTo>
                      <a:cubicBezTo>
                        <a:pt x="58578" y="130969"/>
                        <a:pt x="56674" y="130969"/>
                        <a:pt x="55721" y="129064"/>
                      </a:cubicBezTo>
                      <a:lnTo>
                        <a:pt x="48101" y="122396"/>
                      </a:lnTo>
                      <a:cubicBezTo>
                        <a:pt x="46196" y="121444"/>
                        <a:pt x="46196" y="119539"/>
                        <a:pt x="46196" y="117634"/>
                      </a:cubicBezTo>
                      <a:lnTo>
                        <a:pt x="57626" y="43339"/>
                      </a:lnTo>
                      <a:lnTo>
                        <a:pt x="16669" y="90011"/>
                      </a:lnTo>
                      <a:cubicBezTo>
                        <a:pt x="14764" y="91916"/>
                        <a:pt x="12859" y="91916"/>
                        <a:pt x="11906" y="90011"/>
                      </a:cubicBezTo>
                      <a:lnTo>
                        <a:pt x="1428" y="81439"/>
                      </a:lnTo>
                      <a:cubicBezTo>
                        <a:pt x="-476" y="79534"/>
                        <a:pt x="-476" y="77629"/>
                        <a:pt x="1428" y="76676"/>
                      </a:cubicBezTo>
                      <a:lnTo>
                        <a:pt x="66199" y="1429"/>
                      </a:lnTo>
                      <a:cubicBezTo>
                        <a:pt x="68103" y="-476"/>
                        <a:pt x="70009" y="-476"/>
                        <a:pt x="70961" y="1429"/>
                      </a:cubicBezTo>
                      <a:lnTo>
                        <a:pt x="78581" y="8096"/>
                      </a:lnTo>
                      <a:cubicBezTo>
                        <a:pt x="80486" y="9049"/>
                        <a:pt x="80486" y="10954"/>
                        <a:pt x="80486" y="12859"/>
                      </a:cubicBezTo>
                      <a:lnTo>
                        <a:pt x="69056" y="87154"/>
                      </a:lnTo>
                      <a:lnTo>
                        <a:pt x="110014" y="40481"/>
                      </a:lnTo>
                      <a:cubicBezTo>
                        <a:pt x="111919" y="38576"/>
                        <a:pt x="113824" y="38576"/>
                        <a:pt x="115728" y="40481"/>
                      </a:cubicBezTo>
                      <a:close/>
                    </a:path>
                  </a:pathLst>
                </a:custGeom>
                <a:solidFill>
                  <a:srgbClr val="FFFFFF"/>
                </a:solidFill>
                <a:ln w="9525"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2E5C2634-0FA0-E93A-96DE-D9818AF3221B}"/>
                    </a:ext>
                  </a:extLst>
                </p:cNvPr>
                <p:cNvSpPr/>
                <p:nvPr/>
              </p:nvSpPr>
              <p:spPr>
                <a:xfrm>
                  <a:off x="1591173" y="383019"/>
                  <a:ext cx="110776" cy="111214"/>
                </a:xfrm>
                <a:custGeom>
                  <a:avLst/>
                  <a:gdLst>
                    <a:gd name="connsiteX0" fmla="*/ 18552 w 110776"/>
                    <a:gd name="connsiteY0" fmla="*/ 14173 h 111214"/>
                    <a:gd name="connsiteX1" fmla="*/ 96657 w 110776"/>
                    <a:gd name="connsiteY1" fmla="*/ 18936 h 111214"/>
                    <a:gd name="connsiteX2" fmla="*/ 91895 w 110776"/>
                    <a:gd name="connsiteY2" fmla="*/ 97041 h 111214"/>
                    <a:gd name="connsiteX3" fmla="*/ 13790 w 110776"/>
                    <a:gd name="connsiteY3" fmla="*/ 92278 h 111214"/>
                    <a:gd name="connsiteX4" fmla="*/ 18552 w 110776"/>
                    <a:gd name="connsiteY4" fmla="*/ 14173 h 111214"/>
                    <a:gd name="connsiteX5" fmla="*/ 78559 w 110776"/>
                    <a:gd name="connsiteY5" fmla="*/ 80848 h 111214"/>
                    <a:gd name="connsiteX6" fmla="*/ 81417 w 110776"/>
                    <a:gd name="connsiteY6" fmla="*/ 32271 h 111214"/>
                    <a:gd name="connsiteX7" fmla="*/ 32840 w 110776"/>
                    <a:gd name="connsiteY7" fmla="*/ 29413 h 111214"/>
                    <a:gd name="connsiteX8" fmla="*/ 29982 w 110776"/>
                    <a:gd name="connsiteY8" fmla="*/ 77991 h 111214"/>
                    <a:gd name="connsiteX9" fmla="*/ 78559 w 110776"/>
                    <a:gd name="connsiteY9" fmla="*/ 80848 h 111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776" h="111214">
                      <a:moveTo>
                        <a:pt x="18552" y="14173"/>
                      </a:moveTo>
                      <a:cubicBezTo>
                        <a:pt x="41412" y="-6782"/>
                        <a:pt x="76654" y="-3924"/>
                        <a:pt x="96657" y="18936"/>
                      </a:cubicBezTo>
                      <a:cubicBezTo>
                        <a:pt x="116659" y="41796"/>
                        <a:pt x="115707" y="76086"/>
                        <a:pt x="91895" y="97041"/>
                      </a:cubicBezTo>
                      <a:cubicBezTo>
                        <a:pt x="69034" y="117996"/>
                        <a:pt x="33792" y="115138"/>
                        <a:pt x="13790" y="92278"/>
                      </a:cubicBezTo>
                      <a:cubicBezTo>
                        <a:pt x="-6213" y="69418"/>
                        <a:pt x="-4308" y="34176"/>
                        <a:pt x="18552" y="14173"/>
                      </a:cubicBezTo>
                      <a:close/>
                      <a:moveTo>
                        <a:pt x="78559" y="80848"/>
                      </a:moveTo>
                      <a:cubicBezTo>
                        <a:pt x="93799" y="67513"/>
                        <a:pt x="94752" y="46558"/>
                        <a:pt x="81417" y="32271"/>
                      </a:cubicBezTo>
                      <a:cubicBezTo>
                        <a:pt x="69034" y="17983"/>
                        <a:pt x="48079" y="16078"/>
                        <a:pt x="32840" y="29413"/>
                      </a:cubicBezTo>
                      <a:cubicBezTo>
                        <a:pt x="17599" y="42748"/>
                        <a:pt x="16647" y="63703"/>
                        <a:pt x="29982" y="77991"/>
                      </a:cubicBezTo>
                      <a:cubicBezTo>
                        <a:pt x="42365" y="93231"/>
                        <a:pt x="63320" y="95136"/>
                        <a:pt x="78559" y="80848"/>
                      </a:cubicBezTo>
                      <a:close/>
                    </a:path>
                  </a:pathLst>
                </a:custGeom>
                <a:solidFill>
                  <a:srgbClr val="FFFFFF"/>
                </a:solidFill>
                <a:ln w="9525"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9B48B854-773C-2F3A-DD4E-7449DF66C5F7}"/>
                    </a:ext>
                  </a:extLst>
                </p:cNvPr>
                <p:cNvSpPr/>
                <p:nvPr/>
              </p:nvSpPr>
              <p:spPr>
                <a:xfrm>
                  <a:off x="1651962" y="468957"/>
                  <a:ext cx="143500" cy="141268"/>
                </a:xfrm>
                <a:custGeom>
                  <a:avLst/>
                  <a:gdLst>
                    <a:gd name="connsiteX0" fmla="*/ 141596 w 143500"/>
                    <a:gd name="connsiteY0" fmla="*/ 86351 h 141268"/>
                    <a:gd name="connsiteX1" fmla="*/ 57776 w 143500"/>
                    <a:gd name="connsiteY1" fmla="*/ 140643 h 141268"/>
                    <a:gd name="connsiteX2" fmla="*/ 53013 w 143500"/>
                    <a:gd name="connsiteY2" fmla="*/ 139691 h 141268"/>
                    <a:gd name="connsiteX3" fmla="*/ 45394 w 143500"/>
                    <a:gd name="connsiteY3" fmla="*/ 128261 h 141268"/>
                    <a:gd name="connsiteX4" fmla="*/ 46346 w 143500"/>
                    <a:gd name="connsiteY4" fmla="*/ 123498 h 141268"/>
                    <a:gd name="connsiteX5" fmla="*/ 103496 w 143500"/>
                    <a:gd name="connsiteY5" fmla="*/ 86351 h 141268"/>
                    <a:gd name="connsiteX6" fmla="*/ 48251 w 143500"/>
                    <a:gd name="connsiteY6" fmla="*/ 95876 h 141268"/>
                    <a:gd name="connsiteX7" fmla="*/ 43488 w 143500"/>
                    <a:gd name="connsiteY7" fmla="*/ 93971 h 141268"/>
                    <a:gd name="connsiteX8" fmla="*/ 38726 w 143500"/>
                    <a:gd name="connsiteY8" fmla="*/ 86351 h 141268"/>
                    <a:gd name="connsiteX9" fmla="*/ 38726 w 143500"/>
                    <a:gd name="connsiteY9" fmla="*/ 81588 h 141268"/>
                    <a:gd name="connsiteX10" fmla="*/ 70158 w 143500"/>
                    <a:gd name="connsiteY10" fmla="*/ 34916 h 141268"/>
                    <a:gd name="connsiteX11" fmla="*/ 13008 w 143500"/>
                    <a:gd name="connsiteY11" fmla="*/ 72063 h 141268"/>
                    <a:gd name="connsiteX12" fmla="*/ 8246 w 143500"/>
                    <a:gd name="connsiteY12" fmla="*/ 71111 h 141268"/>
                    <a:gd name="connsiteX13" fmla="*/ 626 w 143500"/>
                    <a:gd name="connsiteY13" fmla="*/ 59681 h 141268"/>
                    <a:gd name="connsiteX14" fmla="*/ 1578 w 143500"/>
                    <a:gd name="connsiteY14" fmla="*/ 54918 h 141268"/>
                    <a:gd name="connsiteX15" fmla="*/ 85398 w 143500"/>
                    <a:gd name="connsiteY15" fmla="*/ 626 h 141268"/>
                    <a:gd name="connsiteX16" fmla="*/ 90161 w 143500"/>
                    <a:gd name="connsiteY16" fmla="*/ 1578 h 141268"/>
                    <a:gd name="connsiteX17" fmla="*/ 97781 w 143500"/>
                    <a:gd name="connsiteY17" fmla="*/ 13008 h 141268"/>
                    <a:gd name="connsiteX18" fmla="*/ 99686 w 143500"/>
                    <a:gd name="connsiteY18" fmla="*/ 15866 h 141268"/>
                    <a:gd name="connsiteX19" fmla="*/ 99686 w 143500"/>
                    <a:gd name="connsiteY19" fmla="*/ 20628 h 141268"/>
                    <a:gd name="connsiteX20" fmla="*/ 62538 w 143500"/>
                    <a:gd name="connsiteY20" fmla="*/ 77778 h 141268"/>
                    <a:gd name="connsiteX21" fmla="*/ 129213 w 143500"/>
                    <a:gd name="connsiteY21" fmla="*/ 66348 h 141268"/>
                    <a:gd name="connsiteX22" fmla="*/ 133976 w 143500"/>
                    <a:gd name="connsiteY22" fmla="*/ 68253 h 141268"/>
                    <a:gd name="connsiteX23" fmla="*/ 139691 w 143500"/>
                    <a:gd name="connsiteY23" fmla="*/ 76826 h 141268"/>
                    <a:gd name="connsiteX24" fmla="*/ 143501 w 143500"/>
                    <a:gd name="connsiteY24" fmla="*/ 82541 h 141268"/>
                    <a:gd name="connsiteX25" fmla="*/ 141596 w 143500"/>
                    <a:gd name="connsiteY25" fmla="*/ 86351 h 141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3500" h="141268">
                      <a:moveTo>
                        <a:pt x="141596" y="86351"/>
                      </a:moveTo>
                      <a:lnTo>
                        <a:pt x="57776" y="140643"/>
                      </a:lnTo>
                      <a:cubicBezTo>
                        <a:pt x="55871" y="141596"/>
                        <a:pt x="53966" y="141596"/>
                        <a:pt x="53013" y="139691"/>
                      </a:cubicBezTo>
                      <a:lnTo>
                        <a:pt x="45394" y="128261"/>
                      </a:lnTo>
                      <a:cubicBezTo>
                        <a:pt x="44441" y="126356"/>
                        <a:pt x="44441" y="124451"/>
                        <a:pt x="46346" y="123498"/>
                      </a:cubicBezTo>
                      <a:lnTo>
                        <a:pt x="103496" y="86351"/>
                      </a:lnTo>
                      <a:lnTo>
                        <a:pt x="48251" y="95876"/>
                      </a:lnTo>
                      <a:cubicBezTo>
                        <a:pt x="46346" y="95876"/>
                        <a:pt x="44441" y="95876"/>
                        <a:pt x="43488" y="93971"/>
                      </a:cubicBezTo>
                      <a:lnTo>
                        <a:pt x="38726" y="86351"/>
                      </a:lnTo>
                      <a:cubicBezTo>
                        <a:pt x="37773" y="84446"/>
                        <a:pt x="37773" y="82541"/>
                        <a:pt x="38726" y="81588"/>
                      </a:cubicBezTo>
                      <a:lnTo>
                        <a:pt x="70158" y="34916"/>
                      </a:lnTo>
                      <a:lnTo>
                        <a:pt x="13008" y="72063"/>
                      </a:lnTo>
                      <a:cubicBezTo>
                        <a:pt x="11103" y="73016"/>
                        <a:pt x="9198" y="73016"/>
                        <a:pt x="8246" y="71111"/>
                      </a:cubicBezTo>
                      <a:lnTo>
                        <a:pt x="626" y="59681"/>
                      </a:lnTo>
                      <a:cubicBezTo>
                        <a:pt x="-327" y="57776"/>
                        <a:pt x="-327" y="55871"/>
                        <a:pt x="1578" y="54918"/>
                      </a:cubicBezTo>
                      <a:lnTo>
                        <a:pt x="85398" y="626"/>
                      </a:lnTo>
                      <a:cubicBezTo>
                        <a:pt x="87303" y="-327"/>
                        <a:pt x="89208" y="-327"/>
                        <a:pt x="90161" y="1578"/>
                      </a:cubicBezTo>
                      <a:lnTo>
                        <a:pt x="97781" y="13008"/>
                      </a:lnTo>
                      <a:lnTo>
                        <a:pt x="99686" y="15866"/>
                      </a:lnTo>
                      <a:cubicBezTo>
                        <a:pt x="100638" y="17771"/>
                        <a:pt x="100638" y="19676"/>
                        <a:pt x="99686" y="20628"/>
                      </a:cubicBezTo>
                      <a:lnTo>
                        <a:pt x="62538" y="77778"/>
                      </a:lnTo>
                      <a:lnTo>
                        <a:pt x="129213" y="66348"/>
                      </a:lnTo>
                      <a:cubicBezTo>
                        <a:pt x="131119" y="66348"/>
                        <a:pt x="133023" y="66348"/>
                        <a:pt x="133976" y="68253"/>
                      </a:cubicBezTo>
                      <a:lnTo>
                        <a:pt x="139691" y="76826"/>
                      </a:lnTo>
                      <a:lnTo>
                        <a:pt x="143501" y="82541"/>
                      </a:lnTo>
                      <a:cubicBezTo>
                        <a:pt x="143501" y="83493"/>
                        <a:pt x="143501" y="85398"/>
                        <a:pt x="141596" y="86351"/>
                      </a:cubicBezTo>
                      <a:close/>
                    </a:path>
                  </a:pathLst>
                </a:custGeom>
                <a:solidFill>
                  <a:srgbClr val="FFFFFF"/>
                </a:solidFill>
                <a:ln w="9525"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1CEE02EF-66D3-AB93-F0E7-2769161BC3C2}"/>
                    </a:ext>
                  </a:extLst>
                </p:cNvPr>
                <p:cNvSpPr/>
                <p:nvPr/>
              </p:nvSpPr>
              <p:spPr>
                <a:xfrm>
                  <a:off x="1713930" y="579503"/>
                  <a:ext cx="103057" cy="65909"/>
                </a:xfrm>
                <a:custGeom>
                  <a:avLst/>
                  <a:gdLst>
                    <a:gd name="connsiteX0" fmla="*/ 95820 w 103057"/>
                    <a:gd name="connsiteY0" fmla="*/ 2475 h 65909"/>
                    <a:gd name="connsiteX1" fmla="*/ 102488 w 103057"/>
                    <a:gd name="connsiteY1" fmla="*/ 14857 h 65909"/>
                    <a:gd name="connsiteX2" fmla="*/ 100582 w 103057"/>
                    <a:gd name="connsiteY2" fmla="*/ 19620 h 65909"/>
                    <a:gd name="connsiteX3" fmla="*/ 12000 w 103057"/>
                    <a:gd name="connsiteY3" fmla="*/ 65340 h 65909"/>
                    <a:gd name="connsiteX4" fmla="*/ 7238 w 103057"/>
                    <a:gd name="connsiteY4" fmla="*/ 63435 h 65909"/>
                    <a:gd name="connsiteX5" fmla="*/ 570 w 103057"/>
                    <a:gd name="connsiteY5" fmla="*/ 51052 h 65909"/>
                    <a:gd name="connsiteX6" fmla="*/ 2475 w 103057"/>
                    <a:gd name="connsiteY6" fmla="*/ 46290 h 65909"/>
                    <a:gd name="connsiteX7" fmla="*/ 91057 w 103057"/>
                    <a:gd name="connsiteY7" fmla="*/ 570 h 65909"/>
                    <a:gd name="connsiteX8" fmla="*/ 95820 w 103057"/>
                    <a:gd name="connsiteY8" fmla="*/ 2475 h 65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057" h="65909">
                      <a:moveTo>
                        <a:pt x="95820" y="2475"/>
                      </a:moveTo>
                      <a:lnTo>
                        <a:pt x="102488" y="14857"/>
                      </a:lnTo>
                      <a:cubicBezTo>
                        <a:pt x="103440" y="16762"/>
                        <a:pt x="103440" y="18667"/>
                        <a:pt x="100582" y="19620"/>
                      </a:cubicBezTo>
                      <a:lnTo>
                        <a:pt x="12000" y="65340"/>
                      </a:lnTo>
                      <a:cubicBezTo>
                        <a:pt x="10095" y="66292"/>
                        <a:pt x="8190" y="66292"/>
                        <a:pt x="7238" y="63435"/>
                      </a:cubicBezTo>
                      <a:lnTo>
                        <a:pt x="570" y="51052"/>
                      </a:lnTo>
                      <a:cubicBezTo>
                        <a:pt x="-383" y="49147"/>
                        <a:pt x="-383" y="47242"/>
                        <a:pt x="2475" y="46290"/>
                      </a:cubicBezTo>
                      <a:lnTo>
                        <a:pt x="91057" y="570"/>
                      </a:lnTo>
                      <a:cubicBezTo>
                        <a:pt x="92963" y="-383"/>
                        <a:pt x="94867" y="-383"/>
                        <a:pt x="95820" y="2475"/>
                      </a:cubicBezTo>
                      <a:close/>
                    </a:path>
                  </a:pathLst>
                </a:custGeom>
                <a:solidFill>
                  <a:srgbClr val="FFFFFF"/>
                </a:solidFill>
                <a:ln w="9525"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FA3D52DF-C585-38A9-5790-D11CBC10C5EE}"/>
                    </a:ext>
                  </a:extLst>
                </p:cNvPr>
                <p:cNvSpPr/>
                <p:nvPr/>
              </p:nvSpPr>
              <p:spPr>
                <a:xfrm>
                  <a:off x="1745517" y="633011"/>
                  <a:ext cx="111033" cy="110119"/>
                </a:xfrm>
                <a:custGeom>
                  <a:avLst/>
                  <a:gdLst>
                    <a:gd name="connsiteX0" fmla="*/ 34705 w 111033"/>
                    <a:gd name="connsiteY0" fmla="*/ 4212 h 110119"/>
                    <a:gd name="connsiteX1" fmla="*/ 107095 w 111033"/>
                    <a:gd name="connsiteY1" fmla="*/ 34692 h 110119"/>
                    <a:gd name="connsiteX2" fmla="*/ 92808 w 111033"/>
                    <a:gd name="connsiteY2" fmla="*/ 95652 h 110119"/>
                    <a:gd name="connsiteX3" fmla="*/ 88045 w 111033"/>
                    <a:gd name="connsiteY3" fmla="*/ 94699 h 110119"/>
                    <a:gd name="connsiteX4" fmla="*/ 82330 w 111033"/>
                    <a:gd name="connsiteY4" fmla="*/ 81364 h 110119"/>
                    <a:gd name="connsiteX5" fmla="*/ 83283 w 111033"/>
                    <a:gd name="connsiteY5" fmla="*/ 76602 h 110119"/>
                    <a:gd name="connsiteX6" fmla="*/ 88045 w 111033"/>
                    <a:gd name="connsiteY6" fmla="*/ 43264 h 110119"/>
                    <a:gd name="connsiteX7" fmla="*/ 42326 w 111033"/>
                    <a:gd name="connsiteY7" fmla="*/ 24214 h 110119"/>
                    <a:gd name="connsiteX8" fmla="*/ 23276 w 111033"/>
                    <a:gd name="connsiteY8" fmla="*/ 68982 h 110119"/>
                    <a:gd name="connsiteX9" fmla="*/ 49945 w 111033"/>
                    <a:gd name="connsiteY9" fmla="*/ 88984 h 110119"/>
                    <a:gd name="connsiteX10" fmla="*/ 53755 w 111033"/>
                    <a:gd name="connsiteY10" fmla="*/ 91842 h 110119"/>
                    <a:gd name="connsiteX11" fmla="*/ 59470 w 111033"/>
                    <a:gd name="connsiteY11" fmla="*/ 105177 h 110119"/>
                    <a:gd name="connsiteX12" fmla="*/ 57565 w 111033"/>
                    <a:gd name="connsiteY12" fmla="*/ 109939 h 110119"/>
                    <a:gd name="connsiteX13" fmla="*/ 5178 w 111033"/>
                    <a:gd name="connsiteY13" fmla="*/ 76602 h 110119"/>
                    <a:gd name="connsiteX14" fmla="*/ 34705 w 111033"/>
                    <a:gd name="connsiteY14" fmla="*/ 4212 h 110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033" h="110119">
                      <a:moveTo>
                        <a:pt x="34705" y="4212"/>
                      </a:moveTo>
                      <a:cubicBezTo>
                        <a:pt x="63280" y="-7218"/>
                        <a:pt x="94713" y="5164"/>
                        <a:pt x="107095" y="34692"/>
                      </a:cubicBezTo>
                      <a:cubicBezTo>
                        <a:pt x="115668" y="56599"/>
                        <a:pt x="109953" y="81364"/>
                        <a:pt x="92808" y="95652"/>
                      </a:cubicBezTo>
                      <a:cubicBezTo>
                        <a:pt x="90903" y="97557"/>
                        <a:pt x="88998" y="96604"/>
                        <a:pt x="88045" y="94699"/>
                      </a:cubicBezTo>
                      <a:lnTo>
                        <a:pt x="82330" y="81364"/>
                      </a:lnTo>
                      <a:cubicBezTo>
                        <a:pt x="81378" y="79459"/>
                        <a:pt x="82330" y="77554"/>
                        <a:pt x="83283" y="76602"/>
                      </a:cubicBezTo>
                      <a:cubicBezTo>
                        <a:pt x="90903" y="68029"/>
                        <a:pt x="92808" y="55647"/>
                        <a:pt x="88045" y="43264"/>
                      </a:cubicBezTo>
                      <a:cubicBezTo>
                        <a:pt x="80426" y="24214"/>
                        <a:pt x="61376" y="16595"/>
                        <a:pt x="42326" y="24214"/>
                      </a:cubicBezTo>
                      <a:cubicBezTo>
                        <a:pt x="23276" y="31834"/>
                        <a:pt x="14703" y="49932"/>
                        <a:pt x="23276" y="68982"/>
                      </a:cubicBezTo>
                      <a:cubicBezTo>
                        <a:pt x="28038" y="81364"/>
                        <a:pt x="38515" y="88984"/>
                        <a:pt x="49945" y="88984"/>
                      </a:cubicBezTo>
                      <a:cubicBezTo>
                        <a:pt x="51851" y="88984"/>
                        <a:pt x="53755" y="89937"/>
                        <a:pt x="53755" y="91842"/>
                      </a:cubicBezTo>
                      <a:lnTo>
                        <a:pt x="59470" y="105177"/>
                      </a:lnTo>
                      <a:cubicBezTo>
                        <a:pt x="60423" y="107082"/>
                        <a:pt x="59470" y="108987"/>
                        <a:pt x="57565" y="109939"/>
                      </a:cubicBezTo>
                      <a:cubicBezTo>
                        <a:pt x="35658" y="111845"/>
                        <a:pt x="13751" y="98509"/>
                        <a:pt x="5178" y="76602"/>
                      </a:cubicBezTo>
                      <a:cubicBezTo>
                        <a:pt x="-8157" y="46122"/>
                        <a:pt x="5178" y="15642"/>
                        <a:pt x="34705" y="4212"/>
                      </a:cubicBezTo>
                      <a:close/>
                    </a:path>
                  </a:pathLst>
                </a:custGeom>
                <a:solidFill>
                  <a:srgbClr val="FFFFFF"/>
                </a:solidFill>
                <a:ln w="9525" cap="flat">
                  <a:noFill/>
                  <a:prstDash val="solid"/>
                  <a:miter/>
                </a:ln>
              </p:spPr>
              <p:txBody>
                <a:bodyPr rtlCol="0" anchor="ctr"/>
                <a:lstStyle/>
                <a:p>
                  <a:endParaRPr lang="en-US"/>
                </a:p>
              </p:txBody>
            </p:sp>
          </p:grpSp>
          <p:grpSp>
            <p:nvGrpSpPr>
              <p:cNvPr id="13" name="Graphic 71">
                <a:extLst>
                  <a:ext uri="{FF2B5EF4-FFF2-40B4-BE49-F238E27FC236}">
                    <a16:creationId xmlns:a16="http://schemas.microsoft.com/office/drawing/2014/main" id="{2B4736D3-DFDD-E14A-3A81-6D26A46854BC}"/>
                  </a:ext>
                </a:extLst>
              </p:cNvPr>
              <p:cNvGrpSpPr/>
              <p:nvPr/>
            </p:nvGrpSpPr>
            <p:grpSpPr>
              <a:xfrm>
                <a:off x="178055" y="1354641"/>
                <a:ext cx="382640" cy="444304"/>
                <a:chOff x="178055" y="1354641"/>
                <a:chExt cx="382640" cy="444304"/>
              </a:xfrm>
              <a:solidFill>
                <a:srgbClr val="FFFFFF"/>
              </a:solidFill>
            </p:grpSpPr>
            <p:sp>
              <p:nvSpPr>
                <p:cNvPr id="158" name="Freeform 157">
                  <a:extLst>
                    <a:ext uri="{FF2B5EF4-FFF2-40B4-BE49-F238E27FC236}">
                      <a16:creationId xmlns:a16="http://schemas.microsoft.com/office/drawing/2014/main" id="{AFC95526-3CE4-DC5F-0B91-AEDD0208FE90}"/>
                    </a:ext>
                  </a:extLst>
                </p:cNvPr>
                <p:cNvSpPr/>
                <p:nvPr/>
              </p:nvSpPr>
              <p:spPr>
                <a:xfrm>
                  <a:off x="178055" y="1354641"/>
                  <a:ext cx="108440" cy="93909"/>
                </a:xfrm>
                <a:custGeom>
                  <a:avLst/>
                  <a:gdLst>
                    <a:gd name="connsiteX0" fmla="*/ 15303 w 108440"/>
                    <a:gd name="connsiteY0" fmla="*/ 22674 h 93909"/>
                    <a:gd name="connsiteX1" fmla="*/ 20065 w 108440"/>
                    <a:gd name="connsiteY1" fmla="*/ 24579 h 93909"/>
                    <a:gd name="connsiteX2" fmla="*/ 26733 w 108440"/>
                    <a:gd name="connsiteY2" fmla="*/ 36962 h 93909"/>
                    <a:gd name="connsiteX3" fmla="*/ 24828 w 108440"/>
                    <a:gd name="connsiteY3" fmla="*/ 41724 h 93909"/>
                    <a:gd name="connsiteX4" fmla="*/ 22923 w 108440"/>
                    <a:gd name="connsiteY4" fmla="*/ 62679 h 93909"/>
                    <a:gd name="connsiteX5" fmla="*/ 40068 w 108440"/>
                    <a:gd name="connsiteY5" fmla="*/ 72204 h 93909"/>
                    <a:gd name="connsiteX6" fmla="*/ 44830 w 108440"/>
                    <a:gd name="connsiteY6" fmla="*/ 49344 h 93909"/>
                    <a:gd name="connsiteX7" fmla="*/ 60071 w 108440"/>
                    <a:gd name="connsiteY7" fmla="*/ 3624 h 93909"/>
                    <a:gd name="connsiteX8" fmla="*/ 103885 w 108440"/>
                    <a:gd name="connsiteY8" fmla="*/ 20769 h 93909"/>
                    <a:gd name="connsiteX9" fmla="*/ 93408 w 108440"/>
                    <a:gd name="connsiteY9" fmla="*/ 66490 h 93909"/>
                    <a:gd name="connsiteX10" fmla="*/ 88646 w 108440"/>
                    <a:gd name="connsiteY10" fmla="*/ 64584 h 93909"/>
                    <a:gd name="connsiteX11" fmla="*/ 81978 w 108440"/>
                    <a:gd name="connsiteY11" fmla="*/ 52202 h 93909"/>
                    <a:gd name="connsiteX12" fmla="*/ 82930 w 108440"/>
                    <a:gd name="connsiteY12" fmla="*/ 47440 h 93909"/>
                    <a:gd name="connsiteX13" fmla="*/ 85788 w 108440"/>
                    <a:gd name="connsiteY13" fmla="*/ 29342 h 93909"/>
                    <a:gd name="connsiteX14" fmla="*/ 70548 w 108440"/>
                    <a:gd name="connsiteY14" fmla="*/ 21722 h 93909"/>
                    <a:gd name="connsiteX15" fmla="*/ 64833 w 108440"/>
                    <a:gd name="connsiteY15" fmla="*/ 43629 h 93909"/>
                    <a:gd name="connsiteX16" fmla="*/ 51498 w 108440"/>
                    <a:gd name="connsiteY16" fmla="*/ 90302 h 93909"/>
                    <a:gd name="connsiteX17" fmla="*/ 6730 w 108440"/>
                    <a:gd name="connsiteY17" fmla="*/ 72204 h 93909"/>
                    <a:gd name="connsiteX18" fmla="*/ 15303 w 108440"/>
                    <a:gd name="connsiteY18" fmla="*/ 22674 h 93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8440" h="93909">
                      <a:moveTo>
                        <a:pt x="15303" y="22674"/>
                      </a:moveTo>
                      <a:cubicBezTo>
                        <a:pt x="17208" y="21722"/>
                        <a:pt x="19113" y="21722"/>
                        <a:pt x="20065" y="24579"/>
                      </a:cubicBezTo>
                      <a:lnTo>
                        <a:pt x="26733" y="36962"/>
                      </a:lnTo>
                      <a:cubicBezTo>
                        <a:pt x="27685" y="38867"/>
                        <a:pt x="26733" y="40772"/>
                        <a:pt x="24828" y="41724"/>
                      </a:cubicBezTo>
                      <a:cubicBezTo>
                        <a:pt x="19113" y="46487"/>
                        <a:pt x="18160" y="53154"/>
                        <a:pt x="22923" y="62679"/>
                      </a:cubicBezTo>
                      <a:cubicBezTo>
                        <a:pt x="27685" y="72204"/>
                        <a:pt x="34353" y="75062"/>
                        <a:pt x="40068" y="72204"/>
                      </a:cubicBezTo>
                      <a:cubicBezTo>
                        <a:pt x="46735" y="68394"/>
                        <a:pt x="45783" y="59822"/>
                        <a:pt x="44830" y="49344"/>
                      </a:cubicBezTo>
                      <a:cubicBezTo>
                        <a:pt x="42925" y="33152"/>
                        <a:pt x="39115" y="14102"/>
                        <a:pt x="60071" y="3624"/>
                      </a:cubicBezTo>
                      <a:cubicBezTo>
                        <a:pt x="78168" y="-5901"/>
                        <a:pt x="95313" y="4577"/>
                        <a:pt x="103885" y="20769"/>
                      </a:cubicBezTo>
                      <a:cubicBezTo>
                        <a:pt x="111505" y="36009"/>
                        <a:pt x="110553" y="56012"/>
                        <a:pt x="93408" y="66490"/>
                      </a:cubicBezTo>
                      <a:cubicBezTo>
                        <a:pt x="91503" y="67442"/>
                        <a:pt x="89598" y="67442"/>
                        <a:pt x="88646" y="64584"/>
                      </a:cubicBezTo>
                      <a:lnTo>
                        <a:pt x="81978" y="52202"/>
                      </a:lnTo>
                      <a:cubicBezTo>
                        <a:pt x="81025" y="50297"/>
                        <a:pt x="81978" y="48392"/>
                        <a:pt x="82930" y="47440"/>
                      </a:cubicBezTo>
                      <a:cubicBezTo>
                        <a:pt x="88646" y="42677"/>
                        <a:pt x="89598" y="36962"/>
                        <a:pt x="85788" y="29342"/>
                      </a:cubicBezTo>
                      <a:cubicBezTo>
                        <a:pt x="81978" y="21722"/>
                        <a:pt x="75310" y="18865"/>
                        <a:pt x="70548" y="21722"/>
                      </a:cubicBezTo>
                      <a:cubicBezTo>
                        <a:pt x="63880" y="25532"/>
                        <a:pt x="63880" y="33152"/>
                        <a:pt x="64833" y="43629"/>
                      </a:cubicBezTo>
                      <a:cubicBezTo>
                        <a:pt x="66738" y="59822"/>
                        <a:pt x="71500" y="80777"/>
                        <a:pt x="51498" y="90302"/>
                      </a:cubicBezTo>
                      <a:cubicBezTo>
                        <a:pt x="33400" y="99827"/>
                        <a:pt x="16255" y="89349"/>
                        <a:pt x="6730" y="72204"/>
                      </a:cubicBezTo>
                      <a:cubicBezTo>
                        <a:pt x="-3747" y="54107"/>
                        <a:pt x="-2795" y="34104"/>
                        <a:pt x="15303" y="22674"/>
                      </a:cubicBezTo>
                      <a:close/>
                    </a:path>
                  </a:pathLst>
                </a:custGeom>
                <a:solidFill>
                  <a:srgbClr val="FFFFFF"/>
                </a:solidFill>
                <a:ln w="9525"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2FE7FB0D-2820-5D82-DAD7-EACD26F66317}"/>
                    </a:ext>
                  </a:extLst>
                </p:cNvPr>
                <p:cNvSpPr/>
                <p:nvPr/>
              </p:nvSpPr>
              <p:spPr>
                <a:xfrm>
                  <a:off x="228632" y="1433544"/>
                  <a:ext cx="111379" cy="111798"/>
                </a:xfrm>
                <a:custGeom>
                  <a:avLst/>
                  <a:gdLst>
                    <a:gd name="connsiteX0" fmla="*/ 24733 w 111379"/>
                    <a:gd name="connsiteY0" fmla="*/ 9493 h 111798"/>
                    <a:gd name="connsiteX1" fmla="*/ 101886 w 111379"/>
                    <a:gd name="connsiteY1" fmla="*/ 24733 h 111798"/>
                    <a:gd name="connsiteX2" fmla="*/ 86646 w 111379"/>
                    <a:gd name="connsiteY2" fmla="*/ 101886 h 111798"/>
                    <a:gd name="connsiteX3" fmla="*/ 9494 w 111379"/>
                    <a:gd name="connsiteY3" fmla="*/ 86646 h 111798"/>
                    <a:gd name="connsiteX4" fmla="*/ 24733 w 111379"/>
                    <a:gd name="connsiteY4" fmla="*/ 9493 h 111798"/>
                    <a:gd name="connsiteX5" fmla="*/ 74263 w 111379"/>
                    <a:gd name="connsiteY5" fmla="*/ 83788 h 111798"/>
                    <a:gd name="connsiteX6" fmla="*/ 83788 w 111379"/>
                    <a:gd name="connsiteY6" fmla="*/ 36163 h 111798"/>
                    <a:gd name="connsiteX7" fmla="*/ 35211 w 111379"/>
                    <a:gd name="connsiteY7" fmla="*/ 26638 h 111798"/>
                    <a:gd name="connsiteX8" fmla="*/ 25686 w 111379"/>
                    <a:gd name="connsiteY8" fmla="*/ 74263 h 111798"/>
                    <a:gd name="connsiteX9" fmla="*/ 74263 w 111379"/>
                    <a:gd name="connsiteY9" fmla="*/ 83788 h 111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379" h="111798">
                      <a:moveTo>
                        <a:pt x="24733" y="9493"/>
                      </a:moveTo>
                      <a:cubicBezTo>
                        <a:pt x="50451" y="-7651"/>
                        <a:pt x="84741" y="-984"/>
                        <a:pt x="101886" y="24733"/>
                      </a:cubicBezTo>
                      <a:cubicBezTo>
                        <a:pt x="119031" y="50451"/>
                        <a:pt x="112363" y="83788"/>
                        <a:pt x="86646" y="101886"/>
                      </a:cubicBezTo>
                      <a:cubicBezTo>
                        <a:pt x="60928" y="119983"/>
                        <a:pt x="26638" y="112363"/>
                        <a:pt x="9494" y="86646"/>
                      </a:cubicBezTo>
                      <a:cubicBezTo>
                        <a:pt x="-7652" y="60928"/>
                        <a:pt x="-984" y="26638"/>
                        <a:pt x="24733" y="9493"/>
                      </a:cubicBezTo>
                      <a:close/>
                      <a:moveTo>
                        <a:pt x="74263" y="83788"/>
                      </a:moveTo>
                      <a:cubicBezTo>
                        <a:pt x="91408" y="72358"/>
                        <a:pt x="95219" y="51403"/>
                        <a:pt x="83788" y="36163"/>
                      </a:cubicBezTo>
                      <a:cubicBezTo>
                        <a:pt x="73311" y="19971"/>
                        <a:pt x="52356" y="15208"/>
                        <a:pt x="35211" y="26638"/>
                      </a:cubicBezTo>
                      <a:cubicBezTo>
                        <a:pt x="18066" y="38068"/>
                        <a:pt x="14256" y="59024"/>
                        <a:pt x="25686" y="74263"/>
                      </a:cubicBezTo>
                      <a:cubicBezTo>
                        <a:pt x="37116" y="91408"/>
                        <a:pt x="58071" y="95218"/>
                        <a:pt x="74263" y="83788"/>
                      </a:cubicBezTo>
                      <a:close/>
                    </a:path>
                  </a:pathLst>
                </a:custGeom>
                <a:solidFill>
                  <a:srgbClr val="FFFFFF"/>
                </a:solidFill>
                <a:ln w="9525"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744E7C6A-F354-3F85-E126-A9AE2312DD3E}"/>
                    </a:ext>
                  </a:extLst>
                </p:cNvPr>
                <p:cNvSpPr/>
                <p:nvPr/>
              </p:nvSpPr>
              <p:spPr>
                <a:xfrm>
                  <a:off x="303099" y="1529172"/>
                  <a:ext cx="111846" cy="111811"/>
                </a:xfrm>
                <a:custGeom>
                  <a:avLst/>
                  <a:gdLst>
                    <a:gd name="connsiteX0" fmla="*/ 19799 w 111846"/>
                    <a:gd name="connsiteY0" fmla="*/ 14831 h 111811"/>
                    <a:gd name="connsiteX1" fmla="*/ 97904 w 111846"/>
                    <a:gd name="connsiteY1" fmla="*/ 19593 h 111811"/>
                    <a:gd name="connsiteX2" fmla="*/ 104571 w 111846"/>
                    <a:gd name="connsiteY2" fmla="*/ 81506 h 111811"/>
                    <a:gd name="connsiteX3" fmla="*/ 99809 w 111846"/>
                    <a:gd name="connsiteY3" fmla="*/ 81506 h 111811"/>
                    <a:gd name="connsiteX4" fmla="*/ 90284 w 111846"/>
                    <a:gd name="connsiteY4" fmla="*/ 70076 h 111811"/>
                    <a:gd name="connsiteX5" fmla="*/ 89331 w 111846"/>
                    <a:gd name="connsiteY5" fmla="*/ 65313 h 111811"/>
                    <a:gd name="connsiteX6" fmla="*/ 82664 w 111846"/>
                    <a:gd name="connsiteY6" fmla="*/ 32928 h 111811"/>
                    <a:gd name="connsiteX7" fmla="*/ 33134 w 111846"/>
                    <a:gd name="connsiteY7" fmla="*/ 30071 h 111811"/>
                    <a:gd name="connsiteX8" fmla="*/ 30277 w 111846"/>
                    <a:gd name="connsiteY8" fmla="*/ 79601 h 111811"/>
                    <a:gd name="connsiteX9" fmla="*/ 61709 w 111846"/>
                    <a:gd name="connsiteY9" fmla="*/ 90078 h 111811"/>
                    <a:gd name="connsiteX10" fmla="*/ 66471 w 111846"/>
                    <a:gd name="connsiteY10" fmla="*/ 91031 h 111811"/>
                    <a:gd name="connsiteX11" fmla="*/ 75996 w 111846"/>
                    <a:gd name="connsiteY11" fmla="*/ 102461 h 111811"/>
                    <a:gd name="connsiteX12" fmla="*/ 75044 w 111846"/>
                    <a:gd name="connsiteY12" fmla="*/ 107223 h 111811"/>
                    <a:gd name="connsiteX13" fmla="*/ 14084 w 111846"/>
                    <a:gd name="connsiteY13" fmla="*/ 93888 h 111811"/>
                    <a:gd name="connsiteX14" fmla="*/ 19799 w 111846"/>
                    <a:gd name="connsiteY14" fmla="*/ 14831 h 111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846" h="111811">
                      <a:moveTo>
                        <a:pt x="19799" y="14831"/>
                      </a:moveTo>
                      <a:cubicBezTo>
                        <a:pt x="42659" y="-6124"/>
                        <a:pt x="76949" y="-5172"/>
                        <a:pt x="97904" y="19593"/>
                      </a:cubicBezTo>
                      <a:cubicBezTo>
                        <a:pt x="114096" y="37691"/>
                        <a:pt x="116002" y="62456"/>
                        <a:pt x="104571" y="81506"/>
                      </a:cubicBezTo>
                      <a:cubicBezTo>
                        <a:pt x="103619" y="83411"/>
                        <a:pt x="100761" y="83411"/>
                        <a:pt x="99809" y="81506"/>
                      </a:cubicBezTo>
                      <a:lnTo>
                        <a:pt x="90284" y="70076"/>
                      </a:lnTo>
                      <a:cubicBezTo>
                        <a:pt x="89331" y="68171"/>
                        <a:pt x="89331" y="67218"/>
                        <a:pt x="89331" y="65313"/>
                      </a:cubicBezTo>
                      <a:cubicBezTo>
                        <a:pt x="94094" y="54836"/>
                        <a:pt x="91236" y="42453"/>
                        <a:pt x="82664" y="32928"/>
                      </a:cubicBezTo>
                      <a:cubicBezTo>
                        <a:pt x="68377" y="17688"/>
                        <a:pt x="48374" y="16736"/>
                        <a:pt x="33134" y="30071"/>
                      </a:cubicBezTo>
                      <a:cubicBezTo>
                        <a:pt x="17894" y="43406"/>
                        <a:pt x="15989" y="63408"/>
                        <a:pt x="30277" y="79601"/>
                      </a:cubicBezTo>
                      <a:cubicBezTo>
                        <a:pt x="38849" y="89126"/>
                        <a:pt x="51231" y="92936"/>
                        <a:pt x="61709" y="90078"/>
                      </a:cubicBezTo>
                      <a:cubicBezTo>
                        <a:pt x="63614" y="89126"/>
                        <a:pt x="65519" y="90078"/>
                        <a:pt x="66471" y="91031"/>
                      </a:cubicBezTo>
                      <a:lnTo>
                        <a:pt x="75996" y="102461"/>
                      </a:lnTo>
                      <a:cubicBezTo>
                        <a:pt x="77902" y="104366"/>
                        <a:pt x="77902" y="106271"/>
                        <a:pt x="75044" y="107223"/>
                      </a:cubicBezTo>
                      <a:cubicBezTo>
                        <a:pt x="55041" y="116748"/>
                        <a:pt x="30277" y="111033"/>
                        <a:pt x="14084" y="93888"/>
                      </a:cubicBezTo>
                      <a:cubicBezTo>
                        <a:pt x="-6871" y="69123"/>
                        <a:pt x="-4014" y="35786"/>
                        <a:pt x="19799" y="14831"/>
                      </a:cubicBezTo>
                      <a:close/>
                    </a:path>
                  </a:pathLst>
                </a:custGeom>
                <a:solidFill>
                  <a:srgbClr val="FFFFFF"/>
                </a:solidFill>
                <a:ln w="9525"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4DC9EEC1-7AD0-4D78-A7F0-928CF79ADC00}"/>
                    </a:ext>
                  </a:extLst>
                </p:cNvPr>
                <p:cNvSpPr/>
                <p:nvPr/>
              </p:nvSpPr>
              <p:spPr>
                <a:xfrm>
                  <a:off x="370046" y="1594961"/>
                  <a:ext cx="85724" cy="89535"/>
                </a:xfrm>
                <a:custGeom>
                  <a:avLst/>
                  <a:gdLst>
                    <a:gd name="connsiteX0" fmla="*/ 73819 w 85724"/>
                    <a:gd name="connsiteY0" fmla="*/ 1429 h 89535"/>
                    <a:gd name="connsiteX1" fmla="*/ 84296 w 85724"/>
                    <a:gd name="connsiteY1" fmla="*/ 10954 h 89535"/>
                    <a:gd name="connsiteX2" fmla="*/ 84296 w 85724"/>
                    <a:gd name="connsiteY2" fmla="*/ 15716 h 89535"/>
                    <a:gd name="connsiteX3" fmla="*/ 16669 w 85724"/>
                    <a:gd name="connsiteY3" fmla="*/ 88106 h 89535"/>
                    <a:gd name="connsiteX4" fmla="*/ 11906 w 85724"/>
                    <a:gd name="connsiteY4" fmla="*/ 88106 h 89535"/>
                    <a:gd name="connsiteX5" fmla="*/ 1429 w 85724"/>
                    <a:gd name="connsiteY5" fmla="*/ 78581 h 89535"/>
                    <a:gd name="connsiteX6" fmla="*/ 1429 w 85724"/>
                    <a:gd name="connsiteY6" fmla="*/ 73819 h 89535"/>
                    <a:gd name="connsiteX7" fmla="*/ 69056 w 85724"/>
                    <a:gd name="connsiteY7" fmla="*/ 1429 h 89535"/>
                    <a:gd name="connsiteX8" fmla="*/ 73819 w 85724"/>
                    <a:gd name="connsiteY8" fmla="*/ 1429 h 89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24" h="89535">
                      <a:moveTo>
                        <a:pt x="73819" y="1429"/>
                      </a:moveTo>
                      <a:lnTo>
                        <a:pt x="84296" y="10954"/>
                      </a:lnTo>
                      <a:cubicBezTo>
                        <a:pt x="86201" y="12859"/>
                        <a:pt x="86201" y="14764"/>
                        <a:pt x="84296" y="15716"/>
                      </a:cubicBezTo>
                      <a:lnTo>
                        <a:pt x="16669" y="88106"/>
                      </a:lnTo>
                      <a:cubicBezTo>
                        <a:pt x="14764" y="90011"/>
                        <a:pt x="12859" y="90011"/>
                        <a:pt x="11906" y="88106"/>
                      </a:cubicBezTo>
                      <a:lnTo>
                        <a:pt x="1429" y="78581"/>
                      </a:lnTo>
                      <a:cubicBezTo>
                        <a:pt x="-476" y="76676"/>
                        <a:pt x="-476" y="74771"/>
                        <a:pt x="1429" y="73819"/>
                      </a:cubicBezTo>
                      <a:lnTo>
                        <a:pt x="69056" y="1429"/>
                      </a:lnTo>
                      <a:cubicBezTo>
                        <a:pt x="70009" y="-476"/>
                        <a:pt x="71913" y="-476"/>
                        <a:pt x="73819" y="1429"/>
                      </a:cubicBezTo>
                      <a:close/>
                    </a:path>
                  </a:pathLst>
                </a:custGeom>
                <a:solidFill>
                  <a:srgbClr val="FFFFFF"/>
                </a:solidFill>
                <a:ln w="9525"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0C037269-EF81-000F-C48E-7A8D89327653}"/>
                    </a:ext>
                  </a:extLst>
                </p:cNvPr>
                <p:cNvSpPr/>
                <p:nvPr/>
              </p:nvSpPr>
              <p:spPr>
                <a:xfrm>
                  <a:off x="395764" y="1637586"/>
                  <a:ext cx="111591" cy="119394"/>
                </a:xfrm>
                <a:custGeom>
                  <a:avLst/>
                  <a:gdLst>
                    <a:gd name="connsiteX0" fmla="*/ 72866 w 111591"/>
                    <a:gd name="connsiteY0" fmla="*/ 118824 h 119394"/>
                    <a:gd name="connsiteX1" fmla="*/ 60483 w 111591"/>
                    <a:gd name="connsiteY1" fmla="*/ 109299 h 119394"/>
                    <a:gd name="connsiteX2" fmla="*/ 59531 w 111591"/>
                    <a:gd name="connsiteY2" fmla="*/ 104537 h 119394"/>
                    <a:gd name="connsiteX3" fmla="*/ 65246 w 111591"/>
                    <a:gd name="connsiteY3" fmla="*/ 88345 h 119394"/>
                    <a:gd name="connsiteX4" fmla="*/ 32861 w 111591"/>
                    <a:gd name="connsiteY4" fmla="*/ 62627 h 119394"/>
                    <a:gd name="connsiteX5" fmla="*/ 18574 w 111591"/>
                    <a:gd name="connsiteY5" fmla="*/ 72152 h 119394"/>
                    <a:gd name="connsiteX6" fmla="*/ 13811 w 111591"/>
                    <a:gd name="connsiteY6" fmla="*/ 72152 h 119394"/>
                    <a:gd name="connsiteX7" fmla="*/ 1429 w 111591"/>
                    <a:gd name="connsiteY7" fmla="*/ 62627 h 119394"/>
                    <a:gd name="connsiteX8" fmla="*/ 1429 w 111591"/>
                    <a:gd name="connsiteY8" fmla="*/ 57864 h 119394"/>
                    <a:gd name="connsiteX9" fmla="*/ 90011 w 111591"/>
                    <a:gd name="connsiteY9" fmla="*/ 714 h 119394"/>
                    <a:gd name="connsiteX10" fmla="*/ 94774 w 111591"/>
                    <a:gd name="connsiteY10" fmla="*/ 714 h 119394"/>
                    <a:gd name="connsiteX11" fmla="*/ 110013 w 111591"/>
                    <a:gd name="connsiteY11" fmla="*/ 13097 h 119394"/>
                    <a:gd name="connsiteX12" fmla="*/ 110966 w 111591"/>
                    <a:gd name="connsiteY12" fmla="*/ 17859 h 119394"/>
                    <a:gd name="connsiteX13" fmla="*/ 75724 w 111591"/>
                    <a:gd name="connsiteY13" fmla="*/ 116920 h 119394"/>
                    <a:gd name="connsiteX14" fmla="*/ 72866 w 111591"/>
                    <a:gd name="connsiteY14" fmla="*/ 118824 h 119394"/>
                    <a:gd name="connsiteX15" fmla="*/ 72866 w 111591"/>
                    <a:gd name="connsiteY15" fmla="*/ 69295 h 119394"/>
                    <a:gd name="connsiteX16" fmla="*/ 89058 w 111591"/>
                    <a:gd name="connsiteY16" fmla="*/ 25479 h 119394"/>
                    <a:gd name="connsiteX17" fmla="*/ 50006 w 111591"/>
                    <a:gd name="connsiteY17" fmla="*/ 51197 h 119394"/>
                    <a:gd name="connsiteX18" fmla="*/ 72866 w 111591"/>
                    <a:gd name="connsiteY18" fmla="*/ 69295 h 11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1591" h="119394">
                      <a:moveTo>
                        <a:pt x="72866" y="118824"/>
                      </a:moveTo>
                      <a:lnTo>
                        <a:pt x="60483" y="109299"/>
                      </a:lnTo>
                      <a:cubicBezTo>
                        <a:pt x="58579" y="108347"/>
                        <a:pt x="58579" y="106442"/>
                        <a:pt x="59531" y="104537"/>
                      </a:cubicBezTo>
                      <a:lnTo>
                        <a:pt x="65246" y="88345"/>
                      </a:lnTo>
                      <a:lnTo>
                        <a:pt x="32861" y="62627"/>
                      </a:lnTo>
                      <a:lnTo>
                        <a:pt x="18574" y="72152"/>
                      </a:lnTo>
                      <a:cubicBezTo>
                        <a:pt x="16669" y="73104"/>
                        <a:pt x="14763" y="73104"/>
                        <a:pt x="13811" y="72152"/>
                      </a:cubicBezTo>
                      <a:lnTo>
                        <a:pt x="1429" y="62627"/>
                      </a:lnTo>
                      <a:cubicBezTo>
                        <a:pt x="-476" y="60722"/>
                        <a:pt x="-476" y="58817"/>
                        <a:pt x="1429" y="57864"/>
                      </a:cubicBezTo>
                      <a:lnTo>
                        <a:pt x="90011" y="714"/>
                      </a:lnTo>
                      <a:cubicBezTo>
                        <a:pt x="91916" y="-238"/>
                        <a:pt x="93821" y="-238"/>
                        <a:pt x="94774" y="714"/>
                      </a:cubicBezTo>
                      <a:lnTo>
                        <a:pt x="110013" y="13097"/>
                      </a:lnTo>
                      <a:cubicBezTo>
                        <a:pt x="111919" y="14049"/>
                        <a:pt x="111919" y="15954"/>
                        <a:pt x="110966" y="17859"/>
                      </a:cubicBezTo>
                      <a:lnTo>
                        <a:pt x="75724" y="116920"/>
                      </a:lnTo>
                      <a:cubicBezTo>
                        <a:pt x="76676" y="119777"/>
                        <a:pt x="74771" y="119777"/>
                        <a:pt x="72866" y="118824"/>
                      </a:cubicBezTo>
                      <a:close/>
                      <a:moveTo>
                        <a:pt x="72866" y="69295"/>
                      </a:moveTo>
                      <a:lnTo>
                        <a:pt x="89058" y="25479"/>
                      </a:lnTo>
                      <a:lnTo>
                        <a:pt x="50006" y="51197"/>
                      </a:lnTo>
                      <a:lnTo>
                        <a:pt x="72866" y="69295"/>
                      </a:lnTo>
                      <a:close/>
                    </a:path>
                  </a:pathLst>
                </a:custGeom>
                <a:solidFill>
                  <a:srgbClr val="FFFFFF"/>
                </a:solidFill>
                <a:ln w="9525"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39721369-CC3B-62B2-341F-78C54F0043B1}"/>
                    </a:ext>
                  </a:extLst>
                </p:cNvPr>
                <p:cNvSpPr/>
                <p:nvPr/>
              </p:nvSpPr>
              <p:spPr>
                <a:xfrm>
                  <a:off x="488959" y="1679584"/>
                  <a:ext cx="71736" cy="119361"/>
                </a:xfrm>
                <a:custGeom>
                  <a:avLst/>
                  <a:gdLst>
                    <a:gd name="connsiteX0" fmla="*/ 57775 w 71736"/>
                    <a:gd name="connsiteY0" fmla="*/ 107306 h 119361"/>
                    <a:gd name="connsiteX1" fmla="*/ 51108 w 71736"/>
                    <a:gd name="connsiteY1" fmla="*/ 117783 h 119361"/>
                    <a:gd name="connsiteX2" fmla="*/ 46346 w 71736"/>
                    <a:gd name="connsiteY2" fmla="*/ 118736 h 119361"/>
                    <a:gd name="connsiteX3" fmla="*/ 7293 w 71736"/>
                    <a:gd name="connsiteY3" fmla="*/ 93971 h 119361"/>
                    <a:gd name="connsiteX4" fmla="*/ 1578 w 71736"/>
                    <a:gd name="connsiteY4" fmla="*/ 90161 h 119361"/>
                    <a:gd name="connsiteX5" fmla="*/ 625 w 71736"/>
                    <a:gd name="connsiteY5" fmla="*/ 85398 h 119361"/>
                    <a:gd name="connsiteX6" fmla="*/ 53966 w 71736"/>
                    <a:gd name="connsiteY6" fmla="*/ 1578 h 119361"/>
                    <a:gd name="connsiteX7" fmla="*/ 58728 w 71736"/>
                    <a:gd name="connsiteY7" fmla="*/ 626 h 119361"/>
                    <a:gd name="connsiteX8" fmla="*/ 70158 w 71736"/>
                    <a:gd name="connsiteY8" fmla="*/ 8246 h 119361"/>
                    <a:gd name="connsiteX9" fmla="*/ 71111 w 71736"/>
                    <a:gd name="connsiteY9" fmla="*/ 13008 h 119361"/>
                    <a:gd name="connsiteX10" fmla="*/ 26343 w 71736"/>
                    <a:gd name="connsiteY10" fmla="*/ 82541 h 119361"/>
                    <a:gd name="connsiteX11" fmla="*/ 56823 w 71736"/>
                    <a:gd name="connsiteY11" fmla="*/ 101591 h 119361"/>
                    <a:gd name="connsiteX12" fmla="*/ 57775 w 71736"/>
                    <a:gd name="connsiteY12" fmla="*/ 107306 h 119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1736" h="119361">
                      <a:moveTo>
                        <a:pt x="57775" y="107306"/>
                      </a:moveTo>
                      <a:lnTo>
                        <a:pt x="51108" y="117783"/>
                      </a:lnTo>
                      <a:cubicBezTo>
                        <a:pt x="50156" y="119688"/>
                        <a:pt x="48250" y="119688"/>
                        <a:pt x="46346" y="118736"/>
                      </a:cubicBezTo>
                      <a:lnTo>
                        <a:pt x="7293" y="93971"/>
                      </a:lnTo>
                      <a:lnTo>
                        <a:pt x="1578" y="90161"/>
                      </a:lnTo>
                      <a:cubicBezTo>
                        <a:pt x="-327" y="89208"/>
                        <a:pt x="-327" y="87303"/>
                        <a:pt x="625" y="85398"/>
                      </a:cubicBezTo>
                      <a:lnTo>
                        <a:pt x="53966" y="1578"/>
                      </a:lnTo>
                      <a:cubicBezTo>
                        <a:pt x="54918" y="-327"/>
                        <a:pt x="56823" y="-327"/>
                        <a:pt x="58728" y="626"/>
                      </a:cubicBezTo>
                      <a:lnTo>
                        <a:pt x="70158" y="8246"/>
                      </a:lnTo>
                      <a:cubicBezTo>
                        <a:pt x="72063" y="9198"/>
                        <a:pt x="72063" y="11103"/>
                        <a:pt x="71111" y="13008"/>
                      </a:cubicBezTo>
                      <a:lnTo>
                        <a:pt x="26343" y="82541"/>
                      </a:lnTo>
                      <a:lnTo>
                        <a:pt x="56823" y="101591"/>
                      </a:lnTo>
                      <a:cubicBezTo>
                        <a:pt x="58728" y="103496"/>
                        <a:pt x="58728" y="105401"/>
                        <a:pt x="57775" y="107306"/>
                      </a:cubicBezTo>
                      <a:close/>
                    </a:path>
                  </a:pathLst>
                </a:custGeom>
                <a:solidFill>
                  <a:srgbClr val="FFFFFF"/>
                </a:solidFill>
                <a:ln w="9525" cap="flat">
                  <a:noFill/>
                  <a:prstDash val="solid"/>
                  <a:miter/>
                </a:ln>
              </p:spPr>
              <p:txBody>
                <a:bodyPr rtlCol="0" anchor="ctr"/>
                <a:lstStyle/>
                <a:p>
                  <a:endParaRPr lang="en-US"/>
                </a:p>
              </p:txBody>
            </p:sp>
          </p:grpSp>
          <p:grpSp>
            <p:nvGrpSpPr>
              <p:cNvPr id="14" name="Graphic 71">
                <a:extLst>
                  <a:ext uri="{FF2B5EF4-FFF2-40B4-BE49-F238E27FC236}">
                    <a16:creationId xmlns:a16="http://schemas.microsoft.com/office/drawing/2014/main" id="{4B29C89B-035A-327F-5150-C6B9C45ADE99}"/>
                  </a:ext>
                </a:extLst>
              </p:cNvPr>
              <p:cNvGrpSpPr/>
              <p:nvPr/>
            </p:nvGrpSpPr>
            <p:grpSpPr>
              <a:xfrm>
                <a:off x="1079183" y="1062737"/>
                <a:ext cx="845120" cy="855597"/>
                <a:chOff x="1079183" y="1062737"/>
                <a:chExt cx="845120" cy="855597"/>
              </a:xfrm>
              <a:solidFill>
                <a:srgbClr val="FFFFFF"/>
              </a:solidFill>
            </p:grpSpPr>
            <p:sp>
              <p:nvSpPr>
                <p:cNvPr id="113" name="Freeform 112">
                  <a:extLst>
                    <a:ext uri="{FF2B5EF4-FFF2-40B4-BE49-F238E27FC236}">
                      <a16:creationId xmlns:a16="http://schemas.microsoft.com/office/drawing/2014/main" id="{091BA8F0-7F86-6933-05EC-CEDDA57D7242}"/>
                    </a:ext>
                  </a:extLst>
                </p:cNvPr>
                <p:cNvSpPr/>
                <p:nvPr/>
              </p:nvSpPr>
              <p:spPr>
                <a:xfrm>
                  <a:off x="1079183" y="1808797"/>
                  <a:ext cx="72389" cy="109537"/>
                </a:xfrm>
                <a:custGeom>
                  <a:avLst/>
                  <a:gdLst>
                    <a:gd name="connsiteX0" fmla="*/ 70485 w 72389"/>
                    <a:gd name="connsiteY0" fmla="*/ 2858 h 109537"/>
                    <a:gd name="connsiteX1" fmla="*/ 72390 w 72389"/>
                    <a:gd name="connsiteY1" fmla="*/ 15240 h 109537"/>
                    <a:gd name="connsiteX2" fmla="*/ 69532 w 72389"/>
                    <a:gd name="connsiteY2" fmla="*/ 19050 h 109537"/>
                    <a:gd name="connsiteX3" fmla="*/ 47625 w 72389"/>
                    <a:gd name="connsiteY3" fmla="*/ 21908 h 109537"/>
                    <a:gd name="connsiteX4" fmla="*/ 59055 w 72389"/>
                    <a:gd name="connsiteY4" fmla="*/ 103822 h 109537"/>
                    <a:gd name="connsiteX5" fmla="*/ 56198 w 72389"/>
                    <a:gd name="connsiteY5" fmla="*/ 107633 h 109537"/>
                    <a:gd name="connsiteX6" fmla="*/ 42863 w 72389"/>
                    <a:gd name="connsiteY6" fmla="*/ 109538 h 109537"/>
                    <a:gd name="connsiteX7" fmla="*/ 39052 w 72389"/>
                    <a:gd name="connsiteY7" fmla="*/ 106680 h 109537"/>
                    <a:gd name="connsiteX8" fmla="*/ 27623 w 72389"/>
                    <a:gd name="connsiteY8" fmla="*/ 24765 h 109537"/>
                    <a:gd name="connsiteX9" fmla="*/ 5715 w 72389"/>
                    <a:gd name="connsiteY9" fmla="*/ 27622 h 109537"/>
                    <a:gd name="connsiteX10" fmla="*/ 1905 w 72389"/>
                    <a:gd name="connsiteY10" fmla="*/ 24765 h 109537"/>
                    <a:gd name="connsiteX11" fmla="*/ 0 w 72389"/>
                    <a:gd name="connsiteY11" fmla="*/ 12383 h 109537"/>
                    <a:gd name="connsiteX12" fmla="*/ 2857 w 72389"/>
                    <a:gd name="connsiteY12" fmla="*/ 8572 h 109537"/>
                    <a:gd name="connsiteX13" fmla="*/ 45720 w 72389"/>
                    <a:gd name="connsiteY13" fmla="*/ 2858 h 109537"/>
                    <a:gd name="connsiteX14" fmla="*/ 67627 w 72389"/>
                    <a:gd name="connsiteY14" fmla="*/ 0 h 109537"/>
                    <a:gd name="connsiteX15" fmla="*/ 70485 w 72389"/>
                    <a:gd name="connsiteY15" fmla="*/ 2858 h 109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2389" h="109537">
                      <a:moveTo>
                        <a:pt x="70485" y="2858"/>
                      </a:moveTo>
                      <a:lnTo>
                        <a:pt x="72390" y="15240"/>
                      </a:lnTo>
                      <a:cubicBezTo>
                        <a:pt x="72390" y="17145"/>
                        <a:pt x="71438" y="19050"/>
                        <a:pt x="69532" y="19050"/>
                      </a:cubicBezTo>
                      <a:lnTo>
                        <a:pt x="47625" y="21908"/>
                      </a:lnTo>
                      <a:lnTo>
                        <a:pt x="59055" y="103822"/>
                      </a:lnTo>
                      <a:cubicBezTo>
                        <a:pt x="59055" y="105728"/>
                        <a:pt x="58102" y="107633"/>
                        <a:pt x="56198" y="107633"/>
                      </a:cubicBezTo>
                      <a:lnTo>
                        <a:pt x="42863" y="109538"/>
                      </a:lnTo>
                      <a:cubicBezTo>
                        <a:pt x="40957" y="109538"/>
                        <a:pt x="39052" y="108585"/>
                        <a:pt x="39052" y="106680"/>
                      </a:cubicBezTo>
                      <a:lnTo>
                        <a:pt x="27623" y="24765"/>
                      </a:lnTo>
                      <a:lnTo>
                        <a:pt x="5715" y="27622"/>
                      </a:lnTo>
                      <a:cubicBezTo>
                        <a:pt x="3810" y="27622"/>
                        <a:pt x="1905" y="26670"/>
                        <a:pt x="1905" y="24765"/>
                      </a:cubicBezTo>
                      <a:lnTo>
                        <a:pt x="0" y="12383"/>
                      </a:lnTo>
                      <a:cubicBezTo>
                        <a:pt x="0" y="10478"/>
                        <a:pt x="952" y="8572"/>
                        <a:pt x="2857" y="8572"/>
                      </a:cubicBezTo>
                      <a:lnTo>
                        <a:pt x="45720" y="2858"/>
                      </a:lnTo>
                      <a:lnTo>
                        <a:pt x="67627" y="0"/>
                      </a:lnTo>
                      <a:cubicBezTo>
                        <a:pt x="68580" y="0"/>
                        <a:pt x="70485" y="953"/>
                        <a:pt x="70485" y="2858"/>
                      </a:cubicBezTo>
                      <a:close/>
                    </a:path>
                  </a:pathLst>
                </a:custGeom>
                <a:solidFill>
                  <a:srgbClr val="FFFFFF"/>
                </a:solidFill>
                <a:ln w="9525"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8C0013C-6DAA-5971-83CD-5C4A32126E95}"/>
                    </a:ext>
                  </a:extLst>
                </p:cNvPr>
                <p:cNvSpPr/>
                <p:nvPr/>
              </p:nvSpPr>
              <p:spPr>
                <a:xfrm>
                  <a:off x="1157883" y="1792248"/>
                  <a:ext cx="84534" cy="117871"/>
                </a:xfrm>
                <a:custGeom>
                  <a:avLst/>
                  <a:gdLst>
                    <a:gd name="connsiteX0" fmla="*/ 81320 w 84534"/>
                    <a:gd name="connsiteY0" fmla="*/ 87987 h 117871"/>
                    <a:gd name="connsiteX1" fmla="*/ 84177 w 84534"/>
                    <a:gd name="connsiteY1" fmla="*/ 100370 h 117871"/>
                    <a:gd name="connsiteX2" fmla="*/ 81320 w 84534"/>
                    <a:gd name="connsiteY2" fmla="*/ 105132 h 117871"/>
                    <a:gd name="connsiteX3" fmla="*/ 29885 w 84534"/>
                    <a:gd name="connsiteY3" fmla="*/ 116562 h 117871"/>
                    <a:gd name="connsiteX4" fmla="*/ 27027 w 84534"/>
                    <a:gd name="connsiteY4" fmla="*/ 117515 h 117871"/>
                    <a:gd name="connsiteX5" fmla="*/ 22264 w 84534"/>
                    <a:gd name="connsiteY5" fmla="*/ 114657 h 117871"/>
                    <a:gd name="connsiteX6" fmla="*/ 357 w 84534"/>
                    <a:gd name="connsiteY6" fmla="*/ 17502 h 117871"/>
                    <a:gd name="connsiteX7" fmla="*/ 3214 w 84534"/>
                    <a:gd name="connsiteY7" fmla="*/ 12740 h 117871"/>
                    <a:gd name="connsiteX8" fmla="*/ 20360 w 84534"/>
                    <a:gd name="connsiteY8" fmla="*/ 8930 h 117871"/>
                    <a:gd name="connsiteX9" fmla="*/ 57507 w 84534"/>
                    <a:gd name="connsiteY9" fmla="*/ 357 h 117871"/>
                    <a:gd name="connsiteX10" fmla="*/ 62270 w 84534"/>
                    <a:gd name="connsiteY10" fmla="*/ 3215 h 117871"/>
                    <a:gd name="connsiteX11" fmla="*/ 65127 w 84534"/>
                    <a:gd name="connsiteY11" fmla="*/ 15597 h 117871"/>
                    <a:gd name="connsiteX12" fmla="*/ 62270 w 84534"/>
                    <a:gd name="connsiteY12" fmla="*/ 20359 h 117871"/>
                    <a:gd name="connsiteX13" fmla="*/ 25122 w 84534"/>
                    <a:gd name="connsiteY13" fmla="*/ 28932 h 117871"/>
                    <a:gd name="connsiteX14" fmla="*/ 29885 w 84534"/>
                    <a:gd name="connsiteY14" fmla="*/ 50840 h 117871"/>
                    <a:gd name="connsiteX15" fmla="*/ 63222 w 84534"/>
                    <a:gd name="connsiteY15" fmla="*/ 43220 h 117871"/>
                    <a:gd name="connsiteX16" fmla="*/ 67985 w 84534"/>
                    <a:gd name="connsiteY16" fmla="*/ 46077 h 117871"/>
                    <a:gd name="connsiteX17" fmla="*/ 70842 w 84534"/>
                    <a:gd name="connsiteY17" fmla="*/ 58459 h 117871"/>
                    <a:gd name="connsiteX18" fmla="*/ 67985 w 84534"/>
                    <a:gd name="connsiteY18" fmla="*/ 63222 h 117871"/>
                    <a:gd name="connsiteX19" fmla="*/ 34647 w 84534"/>
                    <a:gd name="connsiteY19" fmla="*/ 70842 h 117871"/>
                    <a:gd name="connsiteX20" fmla="*/ 40362 w 84534"/>
                    <a:gd name="connsiteY20" fmla="*/ 94655 h 117871"/>
                    <a:gd name="connsiteX21" fmla="*/ 78462 w 84534"/>
                    <a:gd name="connsiteY21" fmla="*/ 86082 h 117871"/>
                    <a:gd name="connsiteX22" fmla="*/ 81320 w 84534"/>
                    <a:gd name="connsiteY22" fmla="*/ 87987 h 117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4534" h="117871">
                      <a:moveTo>
                        <a:pt x="81320" y="87987"/>
                      </a:moveTo>
                      <a:lnTo>
                        <a:pt x="84177" y="100370"/>
                      </a:lnTo>
                      <a:cubicBezTo>
                        <a:pt x="85130" y="102275"/>
                        <a:pt x="84177" y="104180"/>
                        <a:pt x="81320" y="105132"/>
                      </a:cubicBezTo>
                      <a:lnTo>
                        <a:pt x="29885" y="116562"/>
                      </a:lnTo>
                      <a:lnTo>
                        <a:pt x="27027" y="117515"/>
                      </a:lnTo>
                      <a:cubicBezTo>
                        <a:pt x="25122" y="118467"/>
                        <a:pt x="23217" y="117515"/>
                        <a:pt x="22264" y="114657"/>
                      </a:cubicBezTo>
                      <a:lnTo>
                        <a:pt x="357" y="17502"/>
                      </a:lnTo>
                      <a:cubicBezTo>
                        <a:pt x="-595" y="15597"/>
                        <a:pt x="357" y="13692"/>
                        <a:pt x="3214" y="12740"/>
                      </a:cubicBezTo>
                      <a:lnTo>
                        <a:pt x="20360" y="8930"/>
                      </a:lnTo>
                      <a:lnTo>
                        <a:pt x="57507" y="357"/>
                      </a:lnTo>
                      <a:cubicBezTo>
                        <a:pt x="59412" y="-595"/>
                        <a:pt x="61317" y="357"/>
                        <a:pt x="62270" y="3215"/>
                      </a:cubicBezTo>
                      <a:lnTo>
                        <a:pt x="65127" y="15597"/>
                      </a:lnTo>
                      <a:cubicBezTo>
                        <a:pt x="66080" y="17502"/>
                        <a:pt x="65127" y="19407"/>
                        <a:pt x="62270" y="20359"/>
                      </a:cubicBezTo>
                      <a:lnTo>
                        <a:pt x="25122" y="28932"/>
                      </a:lnTo>
                      <a:lnTo>
                        <a:pt x="29885" y="50840"/>
                      </a:lnTo>
                      <a:lnTo>
                        <a:pt x="63222" y="43220"/>
                      </a:lnTo>
                      <a:cubicBezTo>
                        <a:pt x="65127" y="42267"/>
                        <a:pt x="67032" y="43220"/>
                        <a:pt x="67985" y="46077"/>
                      </a:cubicBezTo>
                      <a:lnTo>
                        <a:pt x="70842" y="58459"/>
                      </a:lnTo>
                      <a:cubicBezTo>
                        <a:pt x="71795" y="60365"/>
                        <a:pt x="70842" y="62270"/>
                        <a:pt x="67985" y="63222"/>
                      </a:cubicBezTo>
                      <a:lnTo>
                        <a:pt x="34647" y="70842"/>
                      </a:lnTo>
                      <a:lnTo>
                        <a:pt x="40362" y="94655"/>
                      </a:lnTo>
                      <a:lnTo>
                        <a:pt x="78462" y="86082"/>
                      </a:lnTo>
                      <a:cubicBezTo>
                        <a:pt x="79414" y="85130"/>
                        <a:pt x="80367" y="86082"/>
                        <a:pt x="81320" y="87987"/>
                      </a:cubicBezTo>
                      <a:close/>
                    </a:path>
                  </a:pathLst>
                </a:custGeom>
                <a:solidFill>
                  <a:srgbClr val="FFFFFF"/>
                </a:solidFill>
                <a:ln w="9525"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4CC7DA99-7D08-A201-9172-346E57E57512}"/>
                    </a:ext>
                  </a:extLst>
                </p:cNvPr>
                <p:cNvSpPr/>
                <p:nvPr/>
              </p:nvSpPr>
              <p:spPr>
                <a:xfrm>
                  <a:off x="1238649" y="1769498"/>
                  <a:ext cx="110135" cy="111211"/>
                </a:xfrm>
                <a:custGeom>
                  <a:avLst/>
                  <a:gdLst>
                    <a:gd name="connsiteX0" fmla="*/ 3410 w 110135"/>
                    <a:gd name="connsiteY0" fmla="*/ 73590 h 111211"/>
                    <a:gd name="connsiteX1" fmla="*/ 37701 w 110135"/>
                    <a:gd name="connsiteY1" fmla="*/ 3105 h 111211"/>
                    <a:gd name="connsiteX2" fmla="*/ 97708 w 110135"/>
                    <a:gd name="connsiteY2" fmla="*/ 20249 h 111211"/>
                    <a:gd name="connsiteX3" fmla="*/ 95803 w 110135"/>
                    <a:gd name="connsiteY3" fmla="*/ 25012 h 111211"/>
                    <a:gd name="connsiteX4" fmla="*/ 81516 w 110135"/>
                    <a:gd name="connsiteY4" fmla="*/ 29774 h 111211"/>
                    <a:gd name="connsiteX5" fmla="*/ 76753 w 110135"/>
                    <a:gd name="connsiteY5" fmla="*/ 28822 h 111211"/>
                    <a:gd name="connsiteX6" fmla="*/ 44368 w 110135"/>
                    <a:gd name="connsiteY6" fmla="*/ 22155 h 111211"/>
                    <a:gd name="connsiteX7" fmla="*/ 23413 w 110135"/>
                    <a:gd name="connsiteY7" fmla="*/ 66922 h 111211"/>
                    <a:gd name="connsiteX8" fmla="*/ 67228 w 110135"/>
                    <a:gd name="connsiteY8" fmla="*/ 88830 h 111211"/>
                    <a:gd name="connsiteX9" fmla="*/ 89135 w 110135"/>
                    <a:gd name="connsiteY9" fmla="*/ 63112 h 111211"/>
                    <a:gd name="connsiteX10" fmla="*/ 91993 w 110135"/>
                    <a:gd name="connsiteY10" fmla="*/ 59302 h 111211"/>
                    <a:gd name="connsiteX11" fmla="*/ 106281 w 110135"/>
                    <a:gd name="connsiteY11" fmla="*/ 54540 h 111211"/>
                    <a:gd name="connsiteX12" fmla="*/ 110091 w 110135"/>
                    <a:gd name="connsiteY12" fmla="*/ 57397 h 111211"/>
                    <a:gd name="connsiteX13" fmla="*/ 73896 w 110135"/>
                    <a:gd name="connsiteY13" fmla="*/ 108832 h 111211"/>
                    <a:gd name="connsiteX14" fmla="*/ 3410 w 110135"/>
                    <a:gd name="connsiteY14" fmla="*/ 73590 h 111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0135" h="111211">
                      <a:moveTo>
                        <a:pt x="3410" y="73590"/>
                      </a:moveTo>
                      <a:cubicBezTo>
                        <a:pt x="-7067" y="44062"/>
                        <a:pt x="7221" y="13582"/>
                        <a:pt x="37701" y="3105"/>
                      </a:cubicBezTo>
                      <a:cubicBezTo>
                        <a:pt x="60560" y="-4516"/>
                        <a:pt x="84373" y="2152"/>
                        <a:pt x="97708" y="20249"/>
                      </a:cubicBezTo>
                      <a:cubicBezTo>
                        <a:pt x="98660" y="22155"/>
                        <a:pt x="98660" y="24059"/>
                        <a:pt x="95803" y="25012"/>
                      </a:cubicBezTo>
                      <a:lnTo>
                        <a:pt x="81516" y="29774"/>
                      </a:lnTo>
                      <a:cubicBezTo>
                        <a:pt x="79610" y="30727"/>
                        <a:pt x="77706" y="29774"/>
                        <a:pt x="76753" y="28822"/>
                      </a:cubicBezTo>
                      <a:cubicBezTo>
                        <a:pt x="69133" y="20249"/>
                        <a:pt x="55798" y="18345"/>
                        <a:pt x="44368" y="22155"/>
                      </a:cubicBezTo>
                      <a:cubicBezTo>
                        <a:pt x="24366" y="28822"/>
                        <a:pt x="16746" y="46920"/>
                        <a:pt x="23413" y="66922"/>
                      </a:cubicBezTo>
                      <a:cubicBezTo>
                        <a:pt x="30081" y="86924"/>
                        <a:pt x="48178" y="95497"/>
                        <a:pt x="67228" y="88830"/>
                      </a:cubicBezTo>
                      <a:cubicBezTo>
                        <a:pt x="79610" y="85020"/>
                        <a:pt x="87231" y="74542"/>
                        <a:pt x="89135" y="63112"/>
                      </a:cubicBezTo>
                      <a:cubicBezTo>
                        <a:pt x="89135" y="61207"/>
                        <a:pt x="90088" y="59302"/>
                        <a:pt x="91993" y="59302"/>
                      </a:cubicBezTo>
                      <a:lnTo>
                        <a:pt x="106281" y="54540"/>
                      </a:lnTo>
                      <a:cubicBezTo>
                        <a:pt x="108185" y="53587"/>
                        <a:pt x="110091" y="54540"/>
                        <a:pt x="110091" y="57397"/>
                      </a:cubicBezTo>
                      <a:cubicBezTo>
                        <a:pt x="111043" y="79305"/>
                        <a:pt x="96756" y="100259"/>
                        <a:pt x="73896" y="108832"/>
                      </a:cubicBezTo>
                      <a:cubicBezTo>
                        <a:pt x="43416" y="117405"/>
                        <a:pt x="12935" y="102165"/>
                        <a:pt x="3410" y="73590"/>
                      </a:cubicBezTo>
                      <a:close/>
                    </a:path>
                  </a:pathLst>
                </a:custGeom>
                <a:solidFill>
                  <a:srgbClr val="FFFFFF"/>
                </a:solidFill>
                <a:ln w="9525"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9461E7CE-B79F-E9F6-447D-3045FBC7E4FD}"/>
                    </a:ext>
                  </a:extLst>
                </p:cNvPr>
                <p:cNvSpPr/>
                <p:nvPr/>
              </p:nvSpPr>
              <p:spPr>
                <a:xfrm>
                  <a:off x="1333126" y="1719263"/>
                  <a:ext cx="114094" cy="127056"/>
                </a:xfrm>
                <a:custGeom>
                  <a:avLst/>
                  <a:gdLst>
                    <a:gd name="connsiteX0" fmla="*/ 69906 w 114094"/>
                    <a:gd name="connsiteY0" fmla="*/ 2857 h 127056"/>
                    <a:gd name="connsiteX1" fmla="*/ 113721 w 114094"/>
                    <a:gd name="connsiteY1" fmla="*/ 92393 h 127056"/>
                    <a:gd name="connsiteX2" fmla="*/ 111816 w 114094"/>
                    <a:gd name="connsiteY2" fmla="*/ 97155 h 127056"/>
                    <a:gd name="connsiteX3" fmla="*/ 99433 w 114094"/>
                    <a:gd name="connsiteY3" fmla="*/ 102870 h 127056"/>
                    <a:gd name="connsiteX4" fmla="*/ 94671 w 114094"/>
                    <a:gd name="connsiteY4" fmla="*/ 100965 h 127056"/>
                    <a:gd name="connsiteX5" fmla="*/ 76574 w 114094"/>
                    <a:gd name="connsiteY5" fmla="*/ 63818 h 127056"/>
                    <a:gd name="connsiteX6" fmla="*/ 45141 w 114094"/>
                    <a:gd name="connsiteY6" fmla="*/ 79057 h 127056"/>
                    <a:gd name="connsiteX7" fmla="*/ 63239 w 114094"/>
                    <a:gd name="connsiteY7" fmla="*/ 116205 h 127056"/>
                    <a:gd name="connsiteX8" fmla="*/ 61333 w 114094"/>
                    <a:gd name="connsiteY8" fmla="*/ 120968 h 127056"/>
                    <a:gd name="connsiteX9" fmla="*/ 48951 w 114094"/>
                    <a:gd name="connsiteY9" fmla="*/ 126682 h 127056"/>
                    <a:gd name="connsiteX10" fmla="*/ 44189 w 114094"/>
                    <a:gd name="connsiteY10" fmla="*/ 124778 h 127056"/>
                    <a:gd name="connsiteX11" fmla="*/ 374 w 114094"/>
                    <a:gd name="connsiteY11" fmla="*/ 35243 h 127056"/>
                    <a:gd name="connsiteX12" fmla="*/ 2279 w 114094"/>
                    <a:gd name="connsiteY12" fmla="*/ 30480 h 127056"/>
                    <a:gd name="connsiteX13" fmla="*/ 14661 w 114094"/>
                    <a:gd name="connsiteY13" fmla="*/ 24765 h 127056"/>
                    <a:gd name="connsiteX14" fmla="*/ 19424 w 114094"/>
                    <a:gd name="connsiteY14" fmla="*/ 26670 h 127056"/>
                    <a:gd name="connsiteX15" fmla="*/ 36569 w 114094"/>
                    <a:gd name="connsiteY15" fmla="*/ 60960 h 127056"/>
                    <a:gd name="connsiteX16" fmla="*/ 68001 w 114094"/>
                    <a:gd name="connsiteY16" fmla="*/ 44768 h 127056"/>
                    <a:gd name="connsiteX17" fmla="*/ 50856 w 114094"/>
                    <a:gd name="connsiteY17" fmla="*/ 10478 h 127056"/>
                    <a:gd name="connsiteX18" fmla="*/ 52761 w 114094"/>
                    <a:gd name="connsiteY18" fmla="*/ 5715 h 127056"/>
                    <a:gd name="connsiteX19" fmla="*/ 65144 w 114094"/>
                    <a:gd name="connsiteY19" fmla="*/ 0 h 127056"/>
                    <a:gd name="connsiteX20" fmla="*/ 69906 w 114094"/>
                    <a:gd name="connsiteY20" fmla="*/ 2857 h 127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14094" h="127056">
                      <a:moveTo>
                        <a:pt x="69906" y="2857"/>
                      </a:moveTo>
                      <a:lnTo>
                        <a:pt x="113721" y="92393"/>
                      </a:lnTo>
                      <a:cubicBezTo>
                        <a:pt x="114674" y="94297"/>
                        <a:pt x="113721" y="96203"/>
                        <a:pt x="111816" y="97155"/>
                      </a:cubicBezTo>
                      <a:lnTo>
                        <a:pt x="99433" y="102870"/>
                      </a:lnTo>
                      <a:cubicBezTo>
                        <a:pt x="97529" y="103822"/>
                        <a:pt x="95624" y="102870"/>
                        <a:pt x="94671" y="100965"/>
                      </a:cubicBezTo>
                      <a:lnTo>
                        <a:pt x="76574" y="63818"/>
                      </a:lnTo>
                      <a:lnTo>
                        <a:pt x="45141" y="79057"/>
                      </a:lnTo>
                      <a:lnTo>
                        <a:pt x="63239" y="116205"/>
                      </a:lnTo>
                      <a:cubicBezTo>
                        <a:pt x="64191" y="118110"/>
                        <a:pt x="63239" y="120015"/>
                        <a:pt x="61333" y="120968"/>
                      </a:cubicBezTo>
                      <a:lnTo>
                        <a:pt x="48951" y="126682"/>
                      </a:lnTo>
                      <a:cubicBezTo>
                        <a:pt x="47046" y="127635"/>
                        <a:pt x="45141" y="126682"/>
                        <a:pt x="44189" y="124778"/>
                      </a:cubicBezTo>
                      <a:lnTo>
                        <a:pt x="374" y="35243"/>
                      </a:lnTo>
                      <a:cubicBezTo>
                        <a:pt x="-579" y="33338"/>
                        <a:pt x="374" y="31432"/>
                        <a:pt x="2279" y="30480"/>
                      </a:cubicBezTo>
                      <a:lnTo>
                        <a:pt x="14661" y="24765"/>
                      </a:lnTo>
                      <a:cubicBezTo>
                        <a:pt x="16566" y="23813"/>
                        <a:pt x="18471" y="24765"/>
                        <a:pt x="19424" y="26670"/>
                      </a:cubicBezTo>
                      <a:lnTo>
                        <a:pt x="36569" y="60960"/>
                      </a:lnTo>
                      <a:lnTo>
                        <a:pt x="68001" y="44768"/>
                      </a:lnTo>
                      <a:lnTo>
                        <a:pt x="50856" y="10478"/>
                      </a:lnTo>
                      <a:cubicBezTo>
                        <a:pt x="49904" y="8572"/>
                        <a:pt x="50856" y="6668"/>
                        <a:pt x="52761" y="5715"/>
                      </a:cubicBezTo>
                      <a:lnTo>
                        <a:pt x="65144" y="0"/>
                      </a:lnTo>
                      <a:cubicBezTo>
                        <a:pt x="67049" y="0"/>
                        <a:pt x="68954" y="953"/>
                        <a:pt x="69906" y="2857"/>
                      </a:cubicBezTo>
                      <a:close/>
                    </a:path>
                  </a:pathLst>
                </a:custGeom>
                <a:solidFill>
                  <a:srgbClr val="FFFFFF"/>
                </a:solidFill>
                <a:ln w="9525"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0D7C5809-F504-E1E3-4ADB-D17E5E2939B9}"/>
                    </a:ext>
                  </a:extLst>
                </p:cNvPr>
                <p:cNvSpPr/>
                <p:nvPr/>
              </p:nvSpPr>
              <p:spPr>
                <a:xfrm>
                  <a:off x="1416694" y="1670059"/>
                  <a:ext cx="120313" cy="128886"/>
                </a:xfrm>
                <a:custGeom>
                  <a:avLst/>
                  <a:gdLst>
                    <a:gd name="connsiteX0" fmla="*/ 49203 w 120313"/>
                    <a:gd name="connsiteY0" fmla="*/ 8246 h 128886"/>
                    <a:gd name="connsiteX1" fmla="*/ 60633 w 120313"/>
                    <a:gd name="connsiteY1" fmla="*/ 626 h 128886"/>
                    <a:gd name="connsiteX2" fmla="*/ 65395 w 120313"/>
                    <a:gd name="connsiteY2" fmla="*/ 1578 h 128886"/>
                    <a:gd name="connsiteX3" fmla="*/ 119688 w 120313"/>
                    <a:gd name="connsiteY3" fmla="*/ 85398 h 128886"/>
                    <a:gd name="connsiteX4" fmla="*/ 118736 w 120313"/>
                    <a:gd name="connsiteY4" fmla="*/ 90161 h 128886"/>
                    <a:gd name="connsiteX5" fmla="*/ 111115 w 120313"/>
                    <a:gd name="connsiteY5" fmla="*/ 94923 h 128886"/>
                    <a:gd name="connsiteX6" fmla="*/ 106353 w 120313"/>
                    <a:gd name="connsiteY6" fmla="*/ 94923 h 128886"/>
                    <a:gd name="connsiteX7" fmla="*/ 37773 w 120313"/>
                    <a:gd name="connsiteY7" fmla="*/ 63491 h 128886"/>
                    <a:gd name="connsiteX8" fmla="*/ 72063 w 120313"/>
                    <a:gd name="connsiteY8" fmla="*/ 115878 h 128886"/>
                    <a:gd name="connsiteX9" fmla="*/ 71111 w 120313"/>
                    <a:gd name="connsiteY9" fmla="*/ 120641 h 128886"/>
                    <a:gd name="connsiteX10" fmla="*/ 59681 w 120313"/>
                    <a:gd name="connsiteY10" fmla="*/ 128261 h 128886"/>
                    <a:gd name="connsiteX11" fmla="*/ 54918 w 120313"/>
                    <a:gd name="connsiteY11" fmla="*/ 127308 h 128886"/>
                    <a:gd name="connsiteX12" fmla="*/ 626 w 120313"/>
                    <a:gd name="connsiteY12" fmla="*/ 43488 h 128886"/>
                    <a:gd name="connsiteX13" fmla="*/ 1578 w 120313"/>
                    <a:gd name="connsiteY13" fmla="*/ 38726 h 128886"/>
                    <a:gd name="connsiteX14" fmla="*/ 9198 w 120313"/>
                    <a:gd name="connsiteY14" fmla="*/ 33963 h 128886"/>
                    <a:gd name="connsiteX15" fmla="*/ 13961 w 120313"/>
                    <a:gd name="connsiteY15" fmla="*/ 33963 h 128886"/>
                    <a:gd name="connsiteX16" fmla="*/ 82540 w 120313"/>
                    <a:gd name="connsiteY16" fmla="*/ 65396 h 128886"/>
                    <a:gd name="connsiteX17" fmla="*/ 48251 w 120313"/>
                    <a:gd name="connsiteY17" fmla="*/ 13008 h 128886"/>
                    <a:gd name="connsiteX18" fmla="*/ 49203 w 120313"/>
                    <a:gd name="connsiteY18" fmla="*/ 8246 h 128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0313" h="128886">
                      <a:moveTo>
                        <a:pt x="49203" y="8246"/>
                      </a:moveTo>
                      <a:lnTo>
                        <a:pt x="60633" y="626"/>
                      </a:lnTo>
                      <a:cubicBezTo>
                        <a:pt x="62538" y="-327"/>
                        <a:pt x="64443" y="-327"/>
                        <a:pt x="65395" y="1578"/>
                      </a:cubicBezTo>
                      <a:lnTo>
                        <a:pt x="119688" y="85398"/>
                      </a:lnTo>
                      <a:cubicBezTo>
                        <a:pt x="120640" y="87303"/>
                        <a:pt x="120640" y="89208"/>
                        <a:pt x="118736" y="90161"/>
                      </a:cubicBezTo>
                      <a:lnTo>
                        <a:pt x="111115" y="94923"/>
                      </a:lnTo>
                      <a:cubicBezTo>
                        <a:pt x="109211" y="95876"/>
                        <a:pt x="108258" y="95876"/>
                        <a:pt x="106353" y="94923"/>
                      </a:cubicBezTo>
                      <a:lnTo>
                        <a:pt x="37773" y="63491"/>
                      </a:lnTo>
                      <a:lnTo>
                        <a:pt x="72063" y="115878"/>
                      </a:lnTo>
                      <a:cubicBezTo>
                        <a:pt x="73015" y="117783"/>
                        <a:pt x="73015" y="119688"/>
                        <a:pt x="71111" y="120641"/>
                      </a:cubicBezTo>
                      <a:lnTo>
                        <a:pt x="59681" y="128261"/>
                      </a:lnTo>
                      <a:cubicBezTo>
                        <a:pt x="57776" y="129213"/>
                        <a:pt x="55870" y="129213"/>
                        <a:pt x="54918" y="127308"/>
                      </a:cubicBezTo>
                      <a:lnTo>
                        <a:pt x="626" y="43488"/>
                      </a:lnTo>
                      <a:cubicBezTo>
                        <a:pt x="-327" y="41583"/>
                        <a:pt x="-327" y="39678"/>
                        <a:pt x="1578" y="38726"/>
                      </a:cubicBezTo>
                      <a:lnTo>
                        <a:pt x="9198" y="33963"/>
                      </a:lnTo>
                      <a:cubicBezTo>
                        <a:pt x="11103" y="33011"/>
                        <a:pt x="12056" y="33011"/>
                        <a:pt x="13961" y="33963"/>
                      </a:cubicBezTo>
                      <a:lnTo>
                        <a:pt x="82540" y="65396"/>
                      </a:lnTo>
                      <a:lnTo>
                        <a:pt x="48251" y="13008"/>
                      </a:lnTo>
                      <a:cubicBezTo>
                        <a:pt x="47298" y="11103"/>
                        <a:pt x="47298" y="9198"/>
                        <a:pt x="49203" y="8246"/>
                      </a:cubicBezTo>
                      <a:close/>
                    </a:path>
                  </a:pathLst>
                </a:custGeom>
                <a:solidFill>
                  <a:srgbClr val="FFFFFF"/>
                </a:solidFill>
                <a:ln w="9525"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279770E0-5747-D598-9597-B248BC638187}"/>
                    </a:ext>
                  </a:extLst>
                </p:cNvPr>
                <p:cNvSpPr/>
                <p:nvPr/>
              </p:nvSpPr>
              <p:spPr>
                <a:xfrm>
                  <a:off x="1510709" y="1612627"/>
                  <a:ext cx="111353" cy="111353"/>
                </a:xfrm>
                <a:custGeom>
                  <a:avLst/>
                  <a:gdLst>
                    <a:gd name="connsiteX0" fmla="*/ 13291 w 111353"/>
                    <a:gd name="connsiteY0" fmla="*/ 91396 h 111353"/>
                    <a:gd name="connsiteX1" fmla="*/ 19958 w 111353"/>
                    <a:gd name="connsiteY1" fmla="*/ 13291 h 111353"/>
                    <a:gd name="connsiteX2" fmla="*/ 98063 w 111353"/>
                    <a:gd name="connsiteY2" fmla="*/ 19958 h 111353"/>
                    <a:gd name="connsiteX3" fmla="*/ 91396 w 111353"/>
                    <a:gd name="connsiteY3" fmla="*/ 98063 h 111353"/>
                    <a:gd name="connsiteX4" fmla="*/ 13291 w 111353"/>
                    <a:gd name="connsiteY4" fmla="*/ 91396 h 111353"/>
                    <a:gd name="connsiteX5" fmla="*/ 81871 w 111353"/>
                    <a:gd name="connsiteY5" fmla="*/ 33293 h 111353"/>
                    <a:gd name="connsiteX6" fmla="*/ 33293 w 111353"/>
                    <a:gd name="connsiteY6" fmla="*/ 28531 h 111353"/>
                    <a:gd name="connsiteX7" fmla="*/ 29483 w 111353"/>
                    <a:gd name="connsiteY7" fmla="*/ 77108 h 111353"/>
                    <a:gd name="connsiteX8" fmla="*/ 78061 w 111353"/>
                    <a:gd name="connsiteY8" fmla="*/ 81871 h 111353"/>
                    <a:gd name="connsiteX9" fmla="*/ 81871 w 111353"/>
                    <a:gd name="connsiteY9" fmla="*/ 33293 h 11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353" h="111353">
                      <a:moveTo>
                        <a:pt x="13291" y="91396"/>
                      </a:moveTo>
                      <a:cubicBezTo>
                        <a:pt x="-6712" y="67583"/>
                        <a:pt x="-3854" y="33293"/>
                        <a:pt x="19958" y="13291"/>
                      </a:cubicBezTo>
                      <a:cubicBezTo>
                        <a:pt x="43771" y="-6712"/>
                        <a:pt x="78061" y="-3854"/>
                        <a:pt x="98063" y="19958"/>
                      </a:cubicBezTo>
                      <a:cubicBezTo>
                        <a:pt x="118066" y="43771"/>
                        <a:pt x="115208" y="78061"/>
                        <a:pt x="91396" y="98063"/>
                      </a:cubicBezTo>
                      <a:cubicBezTo>
                        <a:pt x="67583" y="118066"/>
                        <a:pt x="33293" y="115208"/>
                        <a:pt x="13291" y="91396"/>
                      </a:cubicBezTo>
                      <a:close/>
                      <a:moveTo>
                        <a:pt x="81871" y="33293"/>
                      </a:moveTo>
                      <a:cubicBezTo>
                        <a:pt x="68536" y="18053"/>
                        <a:pt x="47581" y="16148"/>
                        <a:pt x="33293" y="28531"/>
                      </a:cubicBezTo>
                      <a:cubicBezTo>
                        <a:pt x="19006" y="40913"/>
                        <a:pt x="16148" y="61868"/>
                        <a:pt x="29483" y="77108"/>
                      </a:cubicBezTo>
                      <a:cubicBezTo>
                        <a:pt x="42818" y="92348"/>
                        <a:pt x="63773" y="94253"/>
                        <a:pt x="78061" y="81871"/>
                      </a:cubicBezTo>
                      <a:cubicBezTo>
                        <a:pt x="93300" y="69488"/>
                        <a:pt x="95206" y="48533"/>
                        <a:pt x="81871" y="33293"/>
                      </a:cubicBezTo>
                      <a:close/>
                    </a:path>
                  </a:pathLst>
                </a:custGeom>
                <a:solidFill>
                  <a:srgbClr val="FFFFFF"/>
                </a:solidFill>
                <a:ln w="9525"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79F7684F-1935-59BE-9769-636BED74EB1F}"/>
                    </a:ext>
                  </a:extLst>
                </p:cNvPr>
                <p:cNvSpPr/>
                <p:nvPr/>
              </p:nvSpPr>
              <p:spPr>
                <a:xfrm>
                  <a:off x="1582579" y="1568291"/>
                  <a:ext cx="116204" cy="85725"/>
                </a:xfrm>
                <a:custGeom>
                  <a:avLst/>
                  <a:gdLst>
                    <a:gd name="connsiteX0" fmla="*/ 105252 w 116204"/>
                    <a:gd name="connsiteY0" fmla="*/ 32861 h 85725"/>
                    <a:gd name="connsiteX1" fmla="*/ 114777 w 116204"/>
                    <a:gd name="connsiteY1" fmla="*/ 41434 h 85725"/>
                    <a:gd name="connsiteX2" fmla="*/ 114777 w 116204"/>
                    <a:gd name="connsiteY2" fmla="*/ 46196 h 85725"/>
                    <a:gd name="connsiteX3" fmla="*/ 82391 w 116204"/>
                    <a:gd name="connsiteY3" fmla="*/ 79534 h 85725"/>
                    <a:gd name="connsiteX4" fmla="*/ 77629 w 116204"/>
                    <a:gd name="connsiteY4" fmla="*/ 84296 h 85725"/>
                    <a:gd name="connsiteX5" fmla="*/ 72866 w 116204"/>
                    <a:gd name="connsiteY5" fmla="*/ 84296 h 85725"/>
                    <a:gd name="connsiteX6" fmla="*/ 1429 w 116204"/>
                    <a:gd name="connsiteY6" fmla="*/ 15716 h 85725"/>
                    <a:gd name="connsiteX7" fmla="*/ 1429 w 116204"/>
                    <a:gd name="connsiteY7" fmla="*/ 10954 h 85725"/>
                    <a:gd name="connsiteX8" fmla="*/ 10954 w 116204"/>
                    <a:gd name="connsiteY8" fmla="*/ 1429 h 85725"/>
                    <a:gd name="connsiteX9" fmla="*/ 15716 w 116204"/>
                    <a:gd name="connsiteY9" fmla="*/ 1429 h 85725"/>
                    <a:gd name="connsiteX10" fmla="*/ 75724 w 116204"/>
                    <a:gd name="connsiteY10" fmla="*/ 58579 h 85725"/>
                    <a:gd name="connsiteX11" fmla="*/ 100489 w 116204"/>
                    <a:gd name="connsiteY11" fmla="*/ 32861 h 85725"/>
                    <a:gd name="connsiteX12" fmla="*/ 105252 w 116204"/>
                    <a:gd name="connsiteY12" fmla="*/ 32861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6204" h="85725">
                      <a:moveTo>
                        <a:pt x="105252" y="32861"/>
                      </a:moveTo>
                      <a:lnTo>
                        <a:pt x="114777" y="41434"/>
                      </a:lnTo>
                      <a:cubicBezTo>
                        <a:pt x="116681" y="43339"/>
                        <a:pt x="116681" y="45244"/>
                        <a:pt x="114777" y="46196"/>
                      </a:cubicBezTo>
                      <a:lnTo>
                        <a:pt x="82391" y="79534"/>
                      </a:lnTo>
                      <a:lnTo>
                        <a:pt x="77629" y="84296"/>
                      </a:lnTo>
                      <a:cubicBezTo>
                        <a:pt x="75724" y="86201"/>
                        <a:pt x="73819" y="86201"/>
                        <a:pt x="72866" y="84296"/>
                      </a:cubicBezTo>
                      <a:lnTo>
                        <a:pt x="1429" y="15716"/>
                      </a:lnTo>
                      <a:cubicBezTo>
                        <a:pt x="-476" y="13811"/>
                        <a:pt x="-476" y="11906"/>
                        <a:pt x="1429" y="10954"/>
                      </a:cubicBezTo>
                      <a:lnTo>
                        <a:pt x="10954" y="1429"/>
                      </a:lnTo>
                      <a:cubicBezTo>
                        <a:pt x="12859" y="-476"/>
                        <a:pt x="14764" y="-476"/>
                        <a:pt x="15716" y="1429"/>
                      </a:cubicBezTo>
                      <a:lnTo>
                        <a:pt x="75724" y="58579"/>
                      </a:lnTo>
                      <a:lnTo>
                        <a:pt x="100489" y="32861"/>
                      </a:lnTo>
                      <a:cubicBezTo>
                        <a:pt x="102394" y="30956"/>
                        <a:pt x="104299" y="30956"/>
                        <a:pt x="105252" y="32861"/>
                      </a:cubicBezTo>
                      <a:close/>
                    </a:path>
                  </a:pathLst>
                </a:custGeom>
                <a:solidFill>
                  <a:srgbClr val="FFFFFF"/>
                </a:solidFill>
                <a:ln w="9525"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8173A9-2714-4055-2D86-410645E605E9}"/>
                    </a:ext>
                  </a:extLst>
                </p:cNvPr>
                <p:cNvSpPr/>
                <p:nvPr/>
              </p:nvSpPr>
              <p:spPr>
                <a:xfrm>
                  <a:off x="1640901" y="1474214"/>
                  <a:ext cx="111955" cy="111955"/>
                </a:xfrm>
                <a:custGeom>
                  <a:avLst/>
                  <a:gdLst>
                    <a:gd name="connsiteX0" fmla="*/ 22164 w 111955"/>
                    <a:gd name="connsiteY0" fmla="*/ 100269 h 111955"/>
                    <a:gd name="connsiteX1" fmla="*/ 11686 w 111955"/>
                    <a:gd name="connsiteY1" fmla="*/ 22164 h 111955"/>
                    <a:gd name="connsiteX2" fmla="*/ 89791 w 111955"/>
                    <a:gd name="connsiteY2" fmla="*/ 11686 h 111955"/>
                    <a:gd name="connsiteX3" fmla="*/ 100269 w 111955"/>
                    <a:gd name="connsiteY3" fmla="*/ 89791 h 111955"/>
                    <a:gd name="connsiteX4" fmla="*/ 22164 w 111955"/>
                    <a:gd name="connsiteY4" fmla="*/ 100269 h 111955"/>
                    <a:gd name="connsiteX5" fmla="*/ 76456 w 111955"/>
                    <a:gd name="connsiteY5" fmla="*/ 28831 h 111955"/>
                    <a:gd name="connsiteX6" fmla="*/ 27879 w 111955"/>
                    <a:gd name="connsiteY6" fmla="*/ 35499 h 111955"/>
                    <a:gd name="connsiteX7" fmla="*/ 34546 w 111955"/>
                    <a:gd name="connsiteY7" fmla="*/ 84076 h 111955"/>
                    <a:gd name="connsiteX8" fmla="*/ 83124 w 111955"/>
                    <a:gd name="connsiteY8" fmla="*/ 77409 h 111955"/>
                    <a:gd name="connsiteX9" fmla="*/ 76456 w 111955"/>
                    <a:gd name="connsiteY9" fmla="*/ 28831 h 111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1955" h="111955">
                      <a:moveTo>
                        <a:pt x="22164" y="100269"/>
                      </a:moveTo>
                      <a:cubicBezTo>
                        <a:pt x="-2601" y="81219"/>
                        <a:pt x="-7364" y="46929"/>
                        <a:pt x="11686" y="22164"/>
                      </a:cubicBezTo>
                      <a:cubicBezTo>
                        <a:pt x="30736" y="-2601"/>
                        <a:pt x="64074" y="-7364"/>
                        <a:pt x="89791" y="11686"/>
                      </a:cubicBezTo>
                      <a:cubicBezTo>
                        <a:pt x="114556" y="30736"/>
                        <a:pt x="119319" y="65026"/>
                        <a:pt x="100269" y="89791"/>
                      </a:cubicBezTo>
                      <a:cubicBezTo>
                        <a:pt x="81219" y="114556"/>
                        <a:pt x="46929" y="119319"/>
                        <a:pt x="22164" y="100269"/>
                      </a:cubicBezTo>
                      <a:close/>
                      <a:moveTo>
                        <a:pt x="76456" y="28831"/>
                      </a:moveTo>
                      <a:cubicBezTo>
                        <a:pt x="60264" y="16449"/>
                        <a:pt x="39309" y="19306"/>
                        <a:pt x="27879" y="35499"/>
                      </a:cubicBezTo>
                      <a:cubicBezTo>
                        <a:pt x="16449" y="50739"/>
                        <a:pt x="18354" y="71694"/>
                        <a:pt x="34546" y="84076"/>
                      </a:cubicBezTo>
                      <a:cubicBezTo>
                        <a:pt x="50739" y="96459"/>
                        <a:pt x="71694" y="93601"/>
                        <a:pt x="83124" y="77409"/>
                      </a:cubicBezTo>
                      <a:cubicBezTo>
                        <a:pt x="95506" y="62169"/>
                        <a:pt x="93601" y="41214"/>
                        <a:pt x="76456" y="28831"/>
                      </a:cubicBezTo>
                      <a:close/>
                    </a:path>
                  </a:pathLst>
                </a:custGeom>
                <a:solidFill>
                  <a:srgbClr val="FFFFFF"/>
                </a:solidFill>
                <a:ln w="9525"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DA5C1920-1423-1DAE-16D9-7EF8151866E7}"/>
                    </a:ext>
                  </a:extLst>
                </p:cNvPr>
                <p:cNvSpPr/>
                <p:nvPr/>
              </p:nvSpPr>
              <p:spPr>
                <a:xfrm>
                  <a:off x="1708503" y="1372734"/>
                  <a:ext cx="126098" cy="111408"/>
                </a:xfrm>
                <a:custGeom>
                  <a:avLst/>
                  <a:gdLst>
                    <a:gd name="connsiteX0" fmla="*/ 80292 w 126098"/>
                    <a:gd name="connsiteY0" fmla="*/ 10296 h 111408"/>
                    <a:gd name="connsiteX1" fmla="*/ 93628 w 126098"/>
                    <a:gd name="connsiteY1" fmla="*/ 17916 h 111408"/>
                    <a:gd name="connsiteX2" fmla="*/ 124107 w 126098"/>
                    <a:gd name="connsiteY2" fmla="*/ 35061 h 111408"/>
                    <a:gd name="connsiteX3" fmla="*/ 125060 w 126098"/>
                    <a:gd name="connsiteY3" fmla="*/ 39824 h 111408"/>
                    <a:gd name="connsiteX4" fmla="*/ 119345 w 126098"/>
                    <a:gd name="connsiteY4" fmla="*/ 51254 h 111408"/>
                    <a:gd name="connsiteX5" fmla="*/ 114582 w 126098"/>
                    <a:gd name="connsiteY5" fmla="*/ 52206 h 111408"/>
                    <a:gd name="connsiteX6" fmla="*/ 106010 w 126098"/>
                    <a:gd name="connsiteY6" fmla="*/ 47444 h 111408"/>
                    <a:gd name="connsiteX7" fmla="*/ 103153 w 126098"/>
                    <a:gd name="connsiteY7" fmla="*/ 84591 h 111408"/>
                    <a:gd name="connsiteX8" fmla="*/ 28857 w 126098"/>
                    <a:gd name="connsiteY8" fmla="*/ 103641 h 111408"/>
                    <a:gd name="connsiteX9" fmla="*/ 7903 w 126098"/>
                    <a:gd name="connsiteY9" fmla="*/ 28394 h 111408"/>
                    <a:gd name="connsiteX10" fmla="*/ 62195 w 126098"/>
                    <a:gd name="connsiteY10" fmla="*/ 771 h 111408"/>
                    <a:gd name="connsiteX11" fmla="*/ 64100 w 126098"/>
                    <a:gd name="connsiteY11" fmla="*/ 5534 h 111408"/>
                    <a:gd name="connsiteX12" fmla="*/ 56480 w 126098"/>
                    <a:gd name="connsiteY12" fmla="*/ 18869 h 111408"/>
                    <a:gd name="connsiteX13" fmla="*/ 51717 w 126098"/>
                    <a:gd name="connsiteY13" fmla="*/ 21726 h 111408"/>
                    <a:gd name="connsiteX14" fmla="*/ 25048 w 126098"/>
                    <a:gd name="connsiteY14" fmla="*/ 38871 h 111408"/>
                    <a:gd name="connsiteX15" fmla="*/ 38382 w 126098"/>
                    <a:gd name="connsiteY15" fmla="*/ 85544 h 111408"/>
                    <a:gd name="connsiteX16" fmla="*/ 86960 w 126098"/>
                    <a:gd name="connsiteY16" fmla="*/ 73161 h 111408"/>
                    <a:gd name="connsiteX17" fmla="*/ 83150 w 126098"/>
                    <a:gd name="connsiteY17" fmla="*/ 36014 h 111408"/>
                    <a:gd name="connsiteX18" fmla="*/ 70767 w 126098"/>
                    <a:gd name="connsiteY18" fmla="*/ 58874 h 111408"/>
                    <a:gd name="connsiteX19" fmla="*/ 66005 w 126098"/>
                    <a:gd name="connsiteY19" fmla="*/ 59826 h 111408"/>
                    <a:gd name="connsiteX20" fmla="*/ 56480 w 126098"/>
                    <a:gd name="connsiteY20" fmla="*/ 54111 h 111408"/>
                    <a:gd name="connsiteX21" fmla="*/ 55528 w 126098"/>
                    <a:gd name="connsiteY21" fmla="*/ 49349 h 111408"/>
                    <a:gd name="connsiteX22" fmla="*/ 76482 w 126098"/>
                    <a:gd name="connsiteY22" fmla="*/ 11249 h 111408"/>
                    <a:gd name="connsiteX23" fmla="*/ 80292 w 126098"/>
                    <a:gd name="connsiteY23" fmla="*/ 10296 h 11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6098" h="111408">
                      <a:moveTo>
                        <a:pt x="80292" y="10296"/>
                      </a:moveTo>
                      <a:lnTo>
                        <a:pt x="93628" y="17916"/>
                      </a:lnTo>
                      <a:lnTo>
                        <a:pt x="124107" y="35061"/>
                      </a:lnTo>
                      <a:cubicBezTo>
                        <a:pt x="126012" y="36014"/>
                        <a:pt x="126965" y="37919"/>
                        <a:pt x="125060" y="39824"/>
                      </a:cubicBezTo>
                      <a:lnTo>
                        <a:pt x="119345" y="51254"/>
                      </a:lnTo>
                      <a:cubicBezTo>
                        <a:pt x="118392" y="53159"/>
                        <a:pt x="116487" y="54111"/>
                        <a:pt x="114582" y="52206"/>
                      </a:cubicBezTo>
                      <a:lnTo>
                        <a:pt x="106010" y="47444"/>
                      </a:lnTo>
                      <a:cubicBezTo>
                        <a:pt x="111725" y="58874"/>
                        <a:pt x="109820" y="72209"/>
                        <a:pt x="103153" y="84591"/>
                      </a:cubicBezTo>
                      <a:cubicBezTo>
                        <a:pt x="87912" y="111261"/>
                        <a:pt x="56480" y="118881"/>
                        <a:pt x="28857" y="103641"/>
                      </a:cubicBezTo>
                      <a:cubicBezTo>
                        <a:pt x="1235" y="88401"/>
                        <a:pt x="-8290" y="56016"/>
                        <a:pt x="7903" y="28394"/>
                      </a:cubicBezTo>
                      <a:cubicBezTo>
                        <a:pt x="19332" y="7439"/>
                        <a:pt x="42192" y="-3039"/>
                        <a:pt x="62195" y="771"/>
                      </a:cubicBezTo>
                      <a:cubicBezTo>
                        <a:pt x="65053" y="771"/>
                        <a:pt x="66005" y="2676"/>
                        <a:pt x="64100" y="5534"/>
                      </a:cubicBezTo>
                      <a:lnTo>
                        <a:pt x="56480" y="18869"/>
                      </a:lnTo>
                      <a:cubicBezTo>
                        <a:pt x="55528" y="20774"/>
                        <a:pt x="54575" y="21726"/>
                        <a:pt x="51717" y="21726"/>
                      </a:cubicBezTo>
                      <a:cubicBezTo>
                        <a:pt x="42192" y="21726"/>
                        <a:pt x="30762" y="28394"/>
                        <a:pt x="25048" y="38871"/>
                      </a:cubicBezTo>
                      <a:cubicBezTo>
                        <a:pt x="14570" y="56969"/>
                        <a:pt x="21237" y="76019"/>
                        <a:pt x="38382" y="85544"/>
                      </a:cubicBezTo>
                      <a:cubicBezTo>
                        <a:pt x="57432" y="96021"/>
                        <a:pt x="76482" y="90306"/>
                        <a:pt x="86960" y="73161"/>
                      </a:cubicBezTo>
                      <a:cubicBezTo>
                        <a:pt x="93628" y="60779"/>
                        <a:pt x="94580" y="46491"/>
                        <a:pt x="83150" y="36014"/>
                      </a:cubicBezTo>
                      <a:lnTo>
                        <a:pt x="70767" y="58874"/>
                      </a:lnTo>
                      <a:cubicBezTo>
                        <a:pt x="69815" y="60779"/>
                        <a:pt x="67910" y="61731"/>
                        <a:pt x="66005" y="59826"/>
                      </a:cubicBezTo>
                      <a:lnTo>
                        <a:pt x="56480" y="54111"/>
                      </a:lnTo>
                      <a:cubicBezTo>
                        <a:pt x="54575" y="53159"/>
                        <a:pt x="53623" y="51254"/>
                        <a:pt x="55528" y="49349"/>
                      </a:cubicBezTo>
                      <a:lnTo>
                        <a:pt x="76482" y="11249"/>
                      </a:lnTo>
                      <a:cubicBezTo>
                        <a:pt x="76482" y="9344"/>
                        <a:pt x="78387" y="8391"/>
                        <a:pt x="80292" y="10296"/>
                      </a:cubicBezTo>
                      <a:close/>
                    </a:path>
                  </a:pathLst>
                </a:custGeom>
                <a:solidFill>
                  <a:srgbClr val="FFFFFF"/>
                </a:solidFill>
                <a:ln w="9525"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F7A3442B-6BE8-44F7-C860-2207CF060137}"/>
                    </a:ext>
                  </a:extLst>
                </p:cNvPr>
                <p:cNvSpPr/>
                <p:nvPr/>
              </p:nvSpPr>
              <p:spPr>
                <a:xfrm>
                  <a:off x="1748416" y="1325506"/>
                  <a:ext cx="104569" cy="59802"/>
                </a:xfrm>
                <a:custGeom>
                  <a:avLst/>
                  <a:gdLst>
                    <a:gd name="connsiteX0" fmla="*/ 374 w 104569"/>
                    <a:gd name="connsiteY0" fmla="*/ 14661 h 59802"/>
                    <a:gd name="connsiteX1" fmla="*/ 6089 w 104569"/>
                    <a:gd name="connsiteY1" fmla="*/ 2279 h 59802"/>
                    <a:gd name="connsiteX2" fmla="*/ 10851 w 104569"/>
                    <a:gd name="connsiteY2" fmla="*/ 374 h 59802"/>
                    <a:gd name="connsiteX3" fmla="*/ 102291 w 104569"/>
                    <a:gd name="connsiteY3" fmla="*/ 40379 h 59802"/>
                    <a:gd name="connsiteX4" fmla="*/ 104196 w 104569"/>
                    <a:gd name="connsiteY4" fmla="*/ 45141 h 59802"/>
                    <a:gd name="connsiteX5" fmla="*/ 98481 w 104569"/>
                    <a:gd name="connsiteY5" fmla="*/ 57524 h 59802"/>
                    <a:gd name="connsiteX6" fmla="*/ 93718 w 104569"/>
                    <a:gd name="connsiteY6" fmla="*/ 59429 h 59802"/>
                    <a:gd name="connsiteX7" fmla="*/ 2279 w 104569"/>
                    <a:gd name="connsiteY7" fmla="*/ 19424 h 59802"/>
                    <a:gd name="connsiteX8" fmla="*/ 374 w 104569"/>
                    <a:gd name="connsiteY8" fmla="*/ 14661 h 5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569" h="59802">
                      <a:moveTo>
                        <a:pt x="374" y="14661"/>
                      </a:moveTo>
                      <a:lnTo>
                        <a:pt x="6089" y="2279"/>
                      </a:lnTo>
                      <a:cubicBezTo>
                        <a:pt x="7041" y="374"/>
                        <a:pt x="8946" y="-579"/>
                        <a:pt x="10851" y="374"/>
                      </a:cubicBezTo>
                      <a:lnTo>
                        <a:pt x="102291" y="40379"/>
                      </a:lnTo>
                      <a:cubicBezTo>
                        <a:pt x="104196" y="41331"/>
                        <a:pt x="105149" y="43236"/>
                        <a:pt x="104196" y="45141"/>
                      </a:cubicBezTo>
                      <a:lnTo>
                        <a:pt x="98481" y="57524"/>
                      </a:lnTo>
                      <a:cubicBezTo>
                        <a:pt x="97529" y="59429"/>
                        <a:pt x="95624" y="60381"/>
                        <a:pt x="93718" y="59429"/>
                      </a:cubicBezTo>
                      <a:lnTo>
                        <a:pt x="2279" y="19424"/>
                      </a:lnTo>
                      <a:cubicBezTo>
                        <a:pt x="374" y="18471"/>
                        <a:pt x="-579" y="16566"/>
                        <a:pt x="374" y="14661"/>
                      </a:cubicBezTo>
                      <a:close/>
                    </a:path>
                  </a:pathLst>
                </a:custGeom>
                <a:solidFill>
                  <a:srgbClr val="FFFFFF"/>
                </a:solidFill>
                <a:ln w="9525"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0321CB31-FE29-6BFA-B0F2-98F2F203FAB7}"/>
                    </a:ext>
                  </a:extLst>
                </p:cNvPr>
                <p:cNvSpPr/>
                <p:nvPr/>
              </p:nvSpPr>
              <p:spPr>
                <a:xfrm>
                  <a:off x="1773586" y="1224870"/>
                  <a:ext cx="111490" cy="109646"/>
                </a:xfrm>
                <a:custGeom>
                  <a:avLst/>
                  <a:gdLst>
                    <a:gd name="connsiteX0" fmla="*/ 38070 w 111490"/>
                    <a:gd name="connsiteY0" fmla="*/ 106725 h 109646"/>
                    <a:gd name="connsiteX1" fmla="*/ 2827 w 111490"/>
                    <a:gd name="connsiteY1" fmla="*/ 36240 h 109646"/>
                    <a:gd name="connsiteX2" fmla="*/ 53309 w 111490"/>
                    <a:gd name="connsiteY2" fmla="*/ 45 h 109646"/>
                    <a:gd name="connsiteX3" fmla="*/ 56167 w 111490"/>
                    <a:gd name="connsiteY3" fmla="*/ 3855 h 109646"/>
                    <a:gd name="connsiteX4" fmla="*/ 51404 w 111490"/>
                    <a:gd name="connsiteY4" fmla="*/ 18142 h 109646"/>
                    <a:gd name="connsiteX5" fmla="*/ 47595 w 111490"/>
                    <a:gd name="connsiteY5" fmla="*/ 21000 h 109646"/>
                    <a:gd name="connsiteX6" fmla="*/ 22829 w 111490"/>
                    <a:gd name="connsiteY6" fmla="*/ 42907 h 109646"/>
                    <a:gd name="connsiteX7" fmla="*/ 44737 w 111490"/>
                    <a:gd name="connsiteY7" fmla="*/ 86722 h 109646"/>
                    <a:gd name="connsiteX8" fmla="*/ 88552 w 111490"/>
                    <a:gd name="connsiteY8" fmla="*/ 64815 h 109646"/>
                    <a:gd name="connsiteX9" fmla="*/ 81884 w 111490"/>
                    <a:gd name="connsiteY9" fmla="*/ 32430 h 109646"/>
                    <a:gd name="connsiteX10" fmla="*/ 80932 w 111490"/>
                    <a:gd name="connsiteY10" fmla="*/ 27667 h 109646"/>
                    <a:gd name="connsiteX11" fmla="*/ 85695 w 111490"/>
                    <a:gd name="connsiteY11" fmla="*/ 13380 h 109646"/>
                    <a:gd name="connsiteX12" fmla="*/ 90457 w 111490"/>
                    <a:gd name="connsiteY12" fmla="*/ 11475 h 109646"/>
                    <a:gd name="connsiteX13" fmla="*/ 108554 w 111490"/>
                    <a:gd name="connsiteY13" fmla="*/ 71482 h 109646"/>
                    <a:gd name="connsiteX14" fmla="*/ 38070 w 111490"/>
                    <a:gd name="connsiteY14" fmla="*/ 106725 h 109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1490" h="109646">
                      <a:moveTo>
                        <a:pt x="38070" y="106725"/>
                      </a:moveTo>
                      <a:cubicBezTo>
                        <a:pt x="8542" y="97200"/>
                        <a:pt x="-6698" y="66720"/>
                        <a:pt x="2827" y="36240"/>
                      </a:cubicBezTo>
                      <a:cubicBezTo>
                        <a:pt x="10447" y="13380"/>
                        <a:pt x="30449" y="-908"/>
                        <a:pt x="53309" y="45"/>
                      </a:cubicBezTo>
                      <a:cubicBezTo>
                        <a:pt x="56167" y="45"/>
                        <a:pt x="57120" y="1950"/>
                        <a:pt x="56167" y="3855"/>
                      </a:cubicBezTo>
                      <a:lnTo>
                        <a:pt x="51404" y="18142"/>
                      </a:lnTo>
                      <a:cubicBezTo>
                        <a:pt x="50452" y="20047"/>
                        <a:pt x="49499" y="21000"/>
                        <a:pt x="47595" y="21000"/>
                      </a:cubicBezTo>
                      <a:cubicBezTo>
                        <a:pt x="36165" y="21952"/>
                        <a:pt x="26640" y="30525"/>
                        <a:pt x="22829" y="42907"/>
                      </a:cubicBezTo>
                      <a:cubicBezTo>
                        <a:pt x="16162" y="62910"/>
                        <a:pt x="25687" y="80055"/>
                        <a:pt x="44737" y="86722"/>
                      </a:cubicBezTo>
                      <a:cubicBezTo>
                        <a:pt x="63787" y="93390"/>
                        <a:pt x="81884" y="84817"/>
                        <a:pt x="88552" y="64815"/>
                      </a:cubicBezTo>
                      <a:cubicBezTo>
                        <a:pt x="92362" y="52432"/>
                        <a:pt x="89504" y="40050"/>
                        <a:pt x="81884" y="32430"/>
                      </a:cubicBezTo>
                      <a:cubicBezTo>
                        <a:pt x="79979" y="31477"/>
                        <a:pt x="79979" y="29572"/>
                        <a:pt x="80932" y="27667"/>
                      </a:cubicBezTo>
                      <a:lnTo>
                        <a:pt x="85695" y="13380"/>
                      </a:lnTo>
                      <a:cubicBezTo>
                        <a:pt x="86647" y="11475"/>
                        <a:pt x="88552" y="10522"/>
                        <a:pt x="90457" y="11475"/>
                      </a:cubicBezTo>
                      <a:cubicBezTo>
                        <a:pt x="108554" y="23857"/>
                        <a:pt x="116174" y="48622"/>
                        <a:pt x="108554" y="71482"/>
                      </a:cubicBezTo>
                      <a:cubicBezTo>
                        <a:pt x="98077" y="101962"/>
                        <a:pt x="67597" y="116250"/>
                        <a:pt x="38070" y="106725"/>
                      </a:cubicBezTo>
                      <a:close/>
                    </a:path>
                  </a:pathLst>
                </a:custGeom>
                <a:solidFill>
                  <a:srgbClr val="FFFFFF"/>
                </a:solidFill>
                <a:ln w="9525"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A8AD2943-FB15-9986-02D0-5FFF949EA614}"/>
                    </a:ext>
                  </a:extLst>
                </p:cNvPr>
                <p:cNvSpPr/>
                <p:nvPr/>
              </p:nvSpPr>
              <p:spPr>
                <a:xfrm>
                  <a:off x="1801756" y="1142643"/>
                  <a:ext cx="115626" cy="95645"/>
                </a:xfrm>
                <a:custGeom>
                  <a:avLst/>
                  <a:gdLst>
                    <a:gd name="connsiteX0" fmla="*/ 115626 w 115626"/>
                    <a:gd name="connsiteY0" fmla="*/ 3215 h 95645"/>
                    <a:gd name="connsiteX1" fmla="*/ 112769 w 115626"/>
                    <a:gd name="connsiteY1" fmla="*/ 18455 h 95645"/>
                    <a:gd name="connsiteX2" fmla="*/ 108958 w 115626"/>
                    <a:gd name="connsiteY2" fmla="*/ 22265 h 95645"/>
                    <a:gd name="connsiteX3" fmla="*/ 91814 w 115626"/>
                    <a:gd name="connsiteY3" fmla="*/ 24170 h 95645"/>
                    <a:gd name="connsiteX4" fmla="*/ 83241 w 115626"/>
                    <a:gd name="connsiteY4" fmla="*/ 64175 h 95645"/>
                    <a:gd name="connsiteX5" fmla="*/ 98481 w 115626"/>
                    <a:gd name="connsiteY5" fmla="*/ 72747 h 95645"/>
                    <a:gd name="connsiteX6" fmla="*/ 100386 w 115626"/>
                    <a:gd name="connsiteY6" fmla="*/ 77510 h 95645"/>
                    <a:gd name="connsiteX7" fmla="*/ 97528 w 115626"/>
                    <a:gd name="connsiteY7" fmla="*/ 92750 h 95645"/>
                    <a:gd name="connsiteX8" fmla="*/ 92766 w 115626"/>
                    <a:gd name="connsiteY8" fmla="*/ 94655 h 95645"/>
                    <a:gd name="connsiteX9" fmla="*/ 2278 w 115626"/>
                    <a:gd name="connsiteY9" fmla="*/ 41315 h 95645"/>
                    <a:gd name="connsiteX10" fmla="*/ 374 w 115626"/>
                    <a:gd name="connsiteY10" fmla="*/ 36552 h 95645"/>
                    <a:gd name="connsiteX11" fmla="*/ 4183 w 115626"/>
                    <a:gd name="connsiteY11" fmla="*/ 17502 h 95645"/>
                    <a:gd name="connsiteX12" fmla="*/ 7994 w 115626"/>
                    <a:gd name="connsiteY12" fmla="*/ 13692 h 95645"/>
                    <a:gd name="connsiteX13" fmla="*/ 112769 w 115626"/>
                    <a:gd name="connsiteY13" fmla="*/ 357 h 95645"/>
                    <a:gd name="connsiteX14" fmla="*/ 115626 w 115626"/>
                    <a:gd name="connsiteY14" fmla="*/ 3215 h 95645"/>
                    <a:gd name="connsiteX15" fmla="*/ 71811 w 115626"/>
                    <a:gd name="connsiteY15" fmla="*/ 26075 h 95645"/>
                    <a:gd name="connsiteX16" fmla="*/ 25139 w 115626"/>
                    <a:gd name="connsiteY16" fmla="*/ 30837 h 95645"/>
                    <a:gd name="connsiteX17" fmla="*/ 66096 w 115626"/>
                    <a:gd name="connsiteY17" fmla="*/ 53697 h 95645"/>
                    <a:gd name="connsiteX18" fmla="*/ 71811 w 115626"/>
                    <a:gd name="connsiteY18" fmla="*/ 26075 h 95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626" h="95645">
                      <a:moveTo>
                        <a:pt x="115626" y="3215"/>
                      </a:moveTo>
                      <a:lnTo>
                        <a:pt x="112769" y="18455"/>
                      </a:lnTo>
                      <a:cubicBezTo>
                        <a:pt x="112769" y="20360"/>
                        <a:pt x="110864" y="21312"/>
                        <a:pt x="108958" y="22265"/>
                      </a:cubicBezTo>
                      <a:lnTo>
                        <a:pt x="91814" y="24170"/>
                      </a:lnTo>
                      <a:lnTo>
                        <a:pt x="83241" y="64175"/>
                      </a:lnTo>
                      <a:lnTo>
                        <a:pt x="98481" y="72747"/>
                      </a:lnTo>
                      <a:cubicBezTo>
                        <a:pt x="100386" y="73700"/>
                        <a:pt x="101339" y="75605"/>
                        <a:pt x="100386" y="77510"/>
                      </a:cubicBezTo>
                      <a:lnTo>
                        <a:pt x="97528" y="92750"/>
                      </a:lnTo>
                      <a:cubicBezTo>
                        <a:pt x="96576" y="95607"/>
                        <a:pt x="95624" y="96560"/>
                        <a:pt x="92766" y="94655"/>
                      </a:cubicBezTo>
                      <a:lnTo>
                        <a:pt x="2278" y="41315"/>
                      </a:lnTo>
                      <a:cubicBezTo>
                        <a:pt x="374" y="40362"/>
                        <a:pt x="-579" y="38457"/>
                        <a:pt x="374" y="36552"/>
                      </a:cubicBezTo>
                      <a:lnTo>
                        <a:pt x="4183" y="17502"/>
                      </a:lnTo>
                      <a:cubicBezTo>
                        <a:pt x="4183" y="15597"/>
                        <a:pt x="6089" y="14645"/>
                        <a:pt x="7994" y="13692"/>
                      </a:cubicBezTo>
                      <a:lnTo>
                        <a:pt x="112769" y="357"/>
                      </a:lnTo>
                      <a:cubicBezTo>
                        <a:pt x="114674" y="-595"/>
                        <a:pt x="115626" y="357"/>
                        <a:pt x="115626" y="3215"/>
                      </a:cubicBezTo>
                      <a:close/>
                      <a:moveTo>
                        <a:pt x="71811" y="26075"/>
                      </a:moveTo>
                      <a:lnTo>
                        <a:pt x="25139" y="30837"/>
                      </a:lnTo>
                      <a:lnTo>
                        <a:pt x="66096" y="53697"/>
                      </a:lnTo>
                      <a:lnTo>
                        <a:pt x="71811" y="26075"/>
                      </a:lnTo>
                      <a:close/>
                    </a:path>
                  </a:pathLst>
                </a:custGeom>
                <a:solidFill>
                  <a:srgbClr val="FFFFFF"/>
                </a:solidFill>
                <a:ln w="9525"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59584DCC-E389-9D17-FDC7-E5FBB3462714}"/>
                    </a:ext>
                  </a:extLst>
                </p:cNvPr>
                <p:cNvSpPr/>
                <p:nvPr/>
              </p:nvSpPr>
              <p:spPr>
                <a:xfrm>
                  <a:off x="1812354" y="1062737"/>
                  <a:ext cx="111949" cy="60514"/>
                </a:xfrm>
                <a:custGeom>
                  <a:avLst/>
                  <a:gdLst>
                    <a:gd name="connsiteX0" fmla="*/ 96456 w 111949"/>
                    <a:gd name="connsiteY0" fmla="*/ 253 h 60514"/>
                    <a:gd name="connsiteX1" fmla="*/ 108839 w 111949"/>
                    <a:gd name="connsiteY1" fmla="*/ 1206 h 60514"/>
                    <a:gd name="connsiteX2" fmla="*/ 111696 w 111949"/>
                    <a:gd name="connsiteY2" fmla="*/ 5016 h 60514"/>
                    <a:gd name="connsiteX3" fmla="*/ 106933 w 111949"/>
                    <a:gd name="connsiteY3" fmla="*/ 50736 h 60514"/>
                    <a:gd name="connsiteX4" fmla="*/ 105981 w 111949"/>
                    <a:gd name="connsiteY4" fmla="*/ 57403 h 60514"/>
                    <a:gd name="connsiteX5" fmla="*/ 102171 w 111949"/>
                    <a:gd name="connsiteY5" fmla="*/ 60261 h 60514"/>
                    <a:gd name="connsiteX6" fmla="*/ 3111 w 111949"/>
                    <a:gd name="connsiteY6" fmla="*/ 50736 h 60514"/>
                    <a:gd name="connsiteX7" fmla="*/ 253 w 111949"/>
                    <a:gd name="connsiteY7" fmla="*/ 46926 h 60514"/>
                    <a:gd name="connsiteX8" fmla="*/ 1206 w 111949"/>
                    <a:gd name="connsiteY8" fmla="*/ 33591 h 60514"/>
                    <a:gd name="connsiteX9" fmla="*/ 5016 w 111949"/>
                    <a:gd name="connsiteY9" fmla="*/ 30733 h 60514"/>
                    <a:gd name="connsiteX10" fmla="*/ 87883 w 111949"/>
                    <a:gd name="connsiteY10" fmla="*/ 39306 h 60514"/>
                    <a:gd name="connsiteX11" fmla="*/ 91693 w 111949"/>
                    <a:gd name="connsiteY11" fmla="*/ 3111 h 60514"/>
                    <a:gd name="connsiteX12" fmla="*/ 96456 w 111949"/>
                    <a:gd name="connsiteY12" fmla="*/ 253 h 60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1949" h="60514">
                      <a:moveTo>
                        <a:pt x="96456" y="253"/>
                      </a:moveTo>
                      <a:lnTo>
                        <a:pt x="108839" y="1206"/>
                      </a:lnTo>
                      <a:cubicBezTo>
                        <a:pt x="110743" y="1206"/>
                        <a:pt x="112648" y="3111"/>
                        <a:pt x="111696" y="5016"/>
                      </a:cubicBezTo>
                      <a:lnTo>
                        <a:pt x="106933" y="50736"/>
                      </a:lnTo>
                      <a:lnTo>
                        <a:pt x="105981" y="57403"/>
                      </a:lnTo>
                      <a:cubicBezTo>
                        <a:pt x="105981" y="59308"/>
                        <a:pt x="104076" y="61213"/>
                        <a:pt x="102171" y="60261"/>
                      </a:cubicBezTo>
                      <a:lnTo>
                        <a:pt x="3111" y="50736"/>
                      </a:lnTo>
                      <a:cubicBezTo>
                        <a:pt x="1206" y="50736"/>
                        <a:pt x="-699" y="48831"/>
                        <a:pt x="253" y="46926"/>
                      </a:cubicBezTo>
                      <a:lnTo>
                        <a:pt x="1206" y="33591"/>
                      </a:lnTo>
                      <a:cubicBezTo>
                        <a:pt x="1206" y="31686"/>
                        <a:pt x="3111" y="29781"/>
                        <a:pt x="5016" y="30733"/>
                      </a:cubicBezTo>
                      <a:lnTo>
                        <a:pt x="87883" y="39306"/>
                      </a:lnTo>
                      <a:lnTo>
                        <a:pt x="91693" y="3111"/>
                      </a:lnTo>
                      <a:cubicBezTo>
                        <a:pt x="93598" y="1206"/>
                        <a:pt x="94551" y="-699"/>
                        <a:pt x="96456" y="253"/>
                      </a:cubicBezTo>
                      <a:close/>
                    </a:path>
                  </a:pathLst>
                </a:custGeom>
                <a:solidFill>
                  <a:srgbClr val="FFFFFF"/>
                </a:solidFill>
                <a:ln w="9525" cap="flat">
                  <a:noFill/>
                  <a:prstDash val="solid"/>
                  <a:miter/>
                </a:ln>
              </p:spPr>
              <p:txBody>
                <a:bodyPr rtlCol="0" anchor="ctr"/>
                <a:lstStyle/>
                <a:p>
                  <a:endParaRPr lang="en-US"/>
                </a:p>
              </p:txBody>
            </p:sp>
          </p:grpSp>
          <p:grpSp>
            <p:nvGrpSpPr>
              <p:cNvPr id="18" name="Graphic 71">
                <a:extLst>
                  <a:ext uri="{FF2B5EF4-FFF2-40B4-BE49-F238E27FC236}">
                    <a16:creationId xmlns:a16="http://schemas.microsoft.com/office/drawing/2014/main" id="{78F32848-BDE2-610C-35FC-076C3C81C54E}"/>
                  </a:ext>
                </a:extLst>
              </p:cNvPr>
              <p:cNvGrpSpPr/>
              <p:nvPr/>
            </p:nvGrpSpPr>
            <p:grpSpPr>
              <a:xfrm>
                <a:off x="566738" y="813435"/>
                <a:ext cx="903921" cy="374332"/>
                <a:chOff x="566738" y="813435"/>
                <a:chExt cx="903921" cy="374332"/>
              </a:xfrm>
              <a:solidFill>
                <a:srgbClr val="000000"/>
              </a:solidFill>
            </p:grpSpPr>
            <p:sp>
              <p:nvSpPr>
                <p:cNvPr id="102" name="Freeform 101">
                  <a:extLst>
                    <a:ext uri="{FF2B5EF4-FFF2-40B4-BE49-F238E27FC236}">
                      <a16:creationId xmlns:a16="http://schemas.microsoft.com/office/drawing/2014/main" id="{FDB1AB71-2BCA-6903-3C5B-B77C26A4E8E7}"/>
                    </a:ext>
                  </a:extLst>
                </p:cNvPr>
                <p:cNvSpPr/>
                <p:nvPr/>
              </p:nvSpPr>
              <p:spPr>
                <a:xfrm>
                  <a:off x="566738" y="823913"/>
                  <a:ext cx="211455" cy="356234"/>
                </a:xfrm>
                <a:custGeom>
                  <a:avLst/>
                  <a:gdLst>
                    <a:gd name="connsiteX0" fmla="*/ 0 w 211455"/>
                    <a:gd name="connsiteY0" fmla="*/ 0 h 356234"/>
                    <a:gd name="connsiteX1" fmla="*/ 71438 w 211455"/>
                    <a:gd name="connsiteY1" fmla="*/ 0 h 356234"/>
                    <a:gd name="connsiteX2" fmla="*/ 155257 w 211455"/>
                    <a:gd name="connsiteY2" fmla="*/ 10478 h 356234"/>
                    <a:gd name="connsiteX3" fmla="*/ 196215 w 211455"/>
                    <a:gd name="connsiteY3" fmla="*/ 45720 h 356234"/>
                    <a:gd name="connsiteX4" fmla="*/ 211455 w 211455"/>
                    <a:gd name="connsiteY4" fmla="*/ 103822 h 356234"/>
                    <a:gd name="connsiteX5" fmla="*/ 192405 w 211455"/>
                    <a:gd name="connsiteY5" fmla="*/ 165735 h 356234"/>
                    <a:gd name="connsiteX6" fmla="*/ 140018 w 211455"/>
                    <a:gd name="connsiteY6" fmla="*/ 200025 h 356234"/>
                    <a:gd name="connsiteX7" fmla="*/ 68580 w 211455"/>
                    <a:gd name="connsiteY7" fmla="*/ 205740 h 356234"/>
                    <a:gd name="connsiteX8" fmla="*/ 68580 w 211455"/>
                    <a:gd name="connsiteY8" fmla="*/ 356235 h 356234"/>
                    <a:gd name="connsiteX9" fmla="*/ 952 w 211455"/>
                    <a:gd name="connsiteY9" fmla="*/ 356235 h 356234"/>
                    <a:gd name="connsiteX10" fmla="*/ 952 w 211455"/>
                    <a:gd name="connsiteY10" fmla="*/ 0 h 356234"/>
                    <a:gd name="connsiteX11" fmla="*/ 67627 w 211455"/>
                    <a:gd name="connsiteY11" fmla="*/ 139065 h 356234"/>
                    <a:gd name="connsiteX12" fmla="*/ 89535 w 211455"/>
                    <a:gd name="connsiteY12" fmla="*/ 139065 h 356234"/>
                    <a:gd name="connsiteX13" fmla="*/ 124777 w 211455"/>
                    <a:gd name="connsiteY13" fmla="*/ 135255 h 356234"/>
                    <a:gd name="connsiteX14" fmla="*/ 140018 w 211455"/>
                    <a:gd name="connsiteY14" fmla="*/ 122872 h 356234"/>
                    <a:gd name="connsiteX15" fmla="*/ 145732 w 211455"/>
                    <a:gd name="connsiteY15" fmla="*/ 102870 h 356234"/>
                    <a:gd name="connsiteX16" fmla="*/ 129540 w 211455"/>
                    <a:gd name="connsiteY16" fmla="*/ 72390 h 356234"/>
                    <a:gd name="connsiteX17" fmla="*/ 86677 w 211455"/>
                    <a:gd name="connsiteY17" fmla="*/ 65722 h 356234"/>
                    <a:gd name="connsiteX18" fmla="*/ 67627 w 211455"/>
                    <a:gd name="connsiteY18" fmla="*/ 65722 h 356234"/>
                    <a:gd name="connsiteX19" fmla="*/ 67627 w 211455"/>
                    <a:gd name="connsiteY19" fmla="*/ 139065 h 356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1455" h="356234">
                      <a:moveTo>
                        <a:pt x="0" y="0"/>
                      </a:moveTo>
                      <a:lnTo>
                        <a:pt x="71438" y="0"/>
                      </a:lnTo>
                      <a:cubicBezTo>
                        <a:pt x="110490" y="0"/>
                        <a:pt x="138113" y="3810"/>
                        <a:pt x="155257" y="10478"/>
                      </a:cubicBezTo>
                      <a:cubicBezTo>
                        <a:pt x="172402" y="17145"/>
                        <a:pt x="185738" y="29528"/>
                        <a:pt x="196215" y="45720"/>
                      </a:cubicBezTo>
                      <a:cubicBezTo>
                        <a:pt x="206693" y="61913"/>
                        <a:pt x="211455" y="80963"/>
                        <a:pt x="211455" y="103822"/>
                      </a:cubicBezTo>
                      <a:cubicBezTo>
                        <a:pt x="211455" y="128588"/>
                        <a:pt x="204788" y="149543"/>
                        <a:pt x="192405" y="165735"/>
                      </a:cubicBezTo>
                      <a:cubicBezTo>
                        <a:pt x="179070" y="181928"/>
                        <a:pt x="161925" y="193357"/>
                        <a:pt x="140018" y="200025"/>
                      </a:cubicBezTo>
                      <a:cubicBezTo>
                        <a:pt x="126682" y="203835"/>
                        <a:pt x="102870" y="205740"/>
                        <a:pt x="68580" y="205740"/>
                      </a:cubicBezTo>
                      <a:lnTo>
                        <a:pt x="68580" y="356235"/>
                      </a:lnTo>
                      <a:lnTo>
                        <a:pt x="952" y="356235"/>
                      </a:lnTo>
                      <a:lnTo>
                        <a:pt x="952" y="0"/>
                      </a:lnTo>
                      <a:close/>
                      <a:moveTo>
                        <a:pt x="67627" y="139065"/>
                      </a:moveTo>
                      <a:lnTo>
                        <a:pt x="89535" y="139065"/>
                      </a:lnTo>
                      <a:cubicBezTo>
                        <a:pt x="106680" y="139065"/>
                        <a:pt x="118110" y="138113"/>
                        <a:pt x="124777" y="135255"/>
                      </a:cubicBezTo>
                      <a:cubicBezTo>
                        <a:pt x="131445" y="132397"/>
                        <a:pt x="136207" y="128588"/>
                        <a:pt x="140018" y="122872"/>
                      </a:cubicBezTo>
                      <a:cubicBezTo>
                        <a:pt x="143827" y="117157"/>
                        <a:pt x="145732" y="110490"/>
                        <a:pt x="145732" y="102870"/>
                      </a:cubicBezTo>
                      <a:cubicBezTo>
                        <a:pt x="145732" y="89535"/>
                        <a:pt x="140018" y="79057"/>
                        <a:pt x="129540" y="72390"/>
                      </a:cubicBezTo>
                      <a:cubicBezTo>
                        <a:pt x="121920" y="67628"/>
                        <a:pt x="107632" y="65722"/>
                        <a:pt x="86677" y="65722"/>
                      </a:cubicBezTo>
                      <a:lnTo>
                        <a:pt x="67627" y="65722"/>
                      </a:lnTo>
                      <a:lnTo>
                        <a:pt x="67627" y="139065"/>
                      </a:lnTo>
                      <a:close/>
                    </a:path>
                  </a:pathLst>
                </a:custGeom>
                <a:solidFill>
                  <a:srgbClr val="000000"/>
                </a:solidFill>
                <a:ln w="9525"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29475A7-E2F2-90D2-A265-1A22572F9FFE}"/>
                    </a:ext>
                  </a:extLst>
                </p:cNvPr>
                <p:cNvSpPr/>
                <p:nvPr/>
              </p:nvSpPr>
              <p:spPr>
                <a:xfrm>
                  <a:off x="814388" y="823913"/>
                  <a:ext cx="194309" cy="356234"/>
                </a:xfrm>
                <a:custGeom>
                  <a:avLst/>
                  <a:gdLst>
                    <a:gd name="connsiteX0" fmla="*/ 0 w 194309"/>
                    <a:gd name="connsiteY0" fmla="*/ 0 h 356234"/>
                    <a:gd name="connsiteX1" fmla="*/ 194310 w 194309"/>
                    <a:gd name="connsiteY1" fmla="*/ 0 h 356234"/>
                    <a:gd name="connsiteX2" fmla="*/ 194310 w 194309"/>
                    <a:gd name="connsiteY2" fmla="*/ 66675 h 356234"/>
                    <a:gd name="connsiteX3" fmla="*/ 67627 w 194309"/>
                    <a:gd name="connsiteY3" fmla="*/ 66675 h 356234"/>
                    <a:gd name="connsiteX4" fmla="*/ 67627 w 194309"/>
                    <a:gd name="connsiteY4" fmla="*/ 131445 h 356234"/>
                    <a:gd name="connsiteX5" fmla="*/ 194310 w 194309"/>
                    <a:gd name="connsiteY5" fmla="*/ 131445 h 356234"/>
                    <a:gd name="connsiteX6" fmla="*/ 194310 w 194309"/>
                    <a:gd name="connsiteY6" fmla="*/ 196215 h 356234"/>
                    <a:gd name="connsiteX7" fmla="*/ 67627 w 194309"/>
                    <a:gd name="connsiteY7" fmla="*/ 196215 h 356234"/>
                    <a:gd name="connsiteX8" fmla="*/ 67627 w 194309"/>
                    <a:gd name="connsiteY8" fmla="*/ 289560 h 356234"/>
                    <a:gd name="connsiteX9" fmla="*/ 194310 w 194309"/>
                    <a:gd name="connsiteY9" fmla="*/ 289560 h 356234"/>
                    <a:gd name="connsiteX10" fmla="*/ 194310 w 194309"/>
                    <a:gd name="connsiteY10" fmla="*/ 356235 h 356234"/>
                    <a:gd name="connsiteX11" fmla="*/ 0 w 194309"/>
                    <a:gd name="connsiteY11" fmla="*/ 356235 h 356234"/>
                    <a:gd name="connsiteX12" fmla="*/ 0 w 194309"/>
                    <a:gd name="connsiteY12" fmla="*/ 0 h 356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309" h="356234">
                      <a:moveTo>
                        <a:pt x="0" y="0"/>
                      </a:moveTo>
                      <a:lnTo>
                        <a:pt x="194310" y="0"/>
                      </a:lnTo>
                      <a:lnTo>
                        <a:pt x="194310" y="66675"/>
                      </a:lnTo>
                      <a:lnTo>
                        <a:pt x="67627" y="66675"/>
                      </a:lnTo>
                      <a:lnTo>
                        <a:pt x="67627" y="131445"/>
                      </a:lnTo>
                      <a:lnTo>
                        <a:pt x="194310" y="131445"/>
                      </a:lnTo>
                      <a:lnTo>
                        <a:pt x="194310" y="196215"/>
                      </a:lnTo>
                      <a:lnTo>
                        <a:pt x="67627" y="196215"/>
                      </a:lnTo>
                      <a:lnTo>
                        <a:pt x="67627" y="289560"/>
                      </a:lnTo>
                      <a:lnTo>
                        <a:pt x="194310" y="289560"/>
                      </a:lnTo>
                      <a:lnTo>
                        <a:pt x="194310" y="356235"/>
                      </a:lnTo>
                      <a:lnTo>
                        <a:pt x="0" y="356235"/>
                      </a:lnTo>
                      <a:lnTo>
                        <a:pt x="0" y="0"/>
                      </a:lnTo>
                      <a:close/>
                    </a:path>
                  </a:pathLst>
                </a:custGeom>
                <a:solidFill>
                  <a:srgbClr val="000000"/>
                </a:solidFill>
                <a:ln w="9525"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B08458FE-AF71-5655-2C0A-5AE0E704C121}"/>
                    </a:ext>
                  </a:extLst>
                </p:cNvPr>
                <p:cNvSpPr/>
                <p:nvPr/>
              </p:nvSpPr>
              <p:spPr>
                <a:xfrm>
                  <a:off x="1029652" y="813435"/>
                  <a:ext cx="224790" cy="374332"/>
                </a:xfrm>
                <a:custGeom>
                  <a:avLst/>
                  <a:gdLst>
                    <a:gd name="connsiteX0" fmla="*/ 219075 w 224790"/>
                    <a:gd name="connsiteY0" fmla="*/ 58103 h 374332"/>
                    <a:gd name="connsiteX1" fmla="*/ 168593 w 224790"/>
                    <a:gd name="connsiteY1" fmla="*/ 101918 h 374332"/>
                    <a:gd name="connsiteX2" fmla="*/ 115253 w 224790"/>
                    <a:gd name="connsiteY2" fmla="*/ 64770 h 374332"/>
                    <a:gd name="connsiteX3" fmla="*/ 93345 w 224790"/>
                    <a:gd name="connsiteY3" fmla="*/ 71438 h 374332"/>
                    <a:gd name="connsiteX4" fmla="*/ 84773 w 224790"/>
                    <a:gd name="connsiteY4" fmla="*/ 87630 h 374332"/>
                    <a:gd name="connsiteX5" fmla="*/ 90488 w 224790"/>
                    <a:gd name="connsiteY5" fmla="*/ 104775 h 374332"/>
                    <a:gd name="connsiteX6" fmla="*/ 140018 w 224790"/>
                    <a:gd name="connsiteY6" fmla="*/ 150495 h 374332"/>
                    <a:gd name="connsiteX7" fmla="*/ 186690 w 224790"/>
                    <a:gd name="connsiteY7" fmla="*/ 191453 h 374332"/>
                    <a:gd name="connsiteX8" fmla="*/ 216218 w 224790"/>
                    <a:gd name="connsiteY8" fmla="*/ 231458 h 374332"/>
                    <a:gd name="connsiteX9" fmla="*/ 224790 w 224790"/>
                    <a:gd name="connsiteY9" fmla="*/ 273368 h 374332"/>
                    <a:gd name="connsiteX10" fmla="*/ 194310 w 224790"/>
                    <a:gd name="connsiteY10" fmla="*/ 345758 h 374332"/>
                    <a:gd name="connsiteX11" fmla="*/ 115253 w 224790"/>
                    <a:gd name="connsiteY11" fmla="*/ 374333 h 374332"/>
                    <a:gd name="connsiteX12" fmla="*/ 48578 w 224790"/>
                    <a:gd name="connsiteY12" fmla="*/ 355283 h 374332"/>
                    <a:gd name="connsiteX13" fmla="*/ 0 w 224790"/>
                    <a:gd name="connsiteY13" fmla="*/ 297180 h 374332"/>
                    <a:gd name="connsiteX14" fmla="*/ 57150 w 224790"/>
                    <a:gd name="connsiteY14" fmla="*/ 262890 h 374332"/>
                    <a:gd name="connsiteX15" fmla="*/ 116205 w 224790"/>
                    <a:gd name="connsiteY15" fmla="*/ 310515 h 374332"/>
                    <a:gd name="connsiteX16" fmla="*/ 145732 w 224790"/>
                    <a:gd name="connsiteY16" fmla="*/ 300038 h 374332"/>
                    <a:gd name="connsiteX17" fmla="*/ 157163 w 224790"/>
                    <a:gd name="connsiteY17" fmla="*/ 276225 h 374332"/>
                    <a:gd name="connsiteX18" fmla="*/ 148590 w 224790"/>
                    <a:gd name="connsiteY18" fmla="*/ 252413 h 374332"/>
                    <a:gd name="connsiteX19" fmla="*/ 109538 w 224790"/>
                    <a:gd name="connsiteY19" fmla="*/ 215265 h 374332"/>
                    <a:gd name="connsiteX20" fmla="*/ 34290 w 224790"/>
                    <a:gd name="connsiteY20" fmla="*/ 141922 h 374332"/>
                    <a:gd name="connsiteX21" fmla="*/ 17145 w 224790"/>
                    <a:gd name="connsiteY21" fmla="*/ 90488 h 374332"/>
                    <a:gd name="connsiteX22" fmla="*/ 45720 w 224790"/>
                    <a:gd name="connsiteY22" fmla="*/ 26670 h 374332"/>
                    <a:gd name="connsiteX23" fmla="*/ 115253 w 224790"/>
                    <a:gd name="connsiteY23" fmla="*/ 0 h 374332"/>
                    <a:gd name="connsiteX24" fmla="*/ 165735 w 224790"/>
                    <a:gd name="connsiteY24" fmla="*/ 12383 h 374332"/>
                    <a:gd name="connsiteX25" fmla="*/ 219075 w 224790"/>
                    <a:gd name="connsiteY25" fmla="*/ 58103 h 374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24790" h="374332">
                      <a:moveTo>
                        <a:pt x="219075" y="58103"/>
                      </a:moveTo>
                      <a:lnTo>
                        <a:pt x="168593" y="101918"/>
                      </a:lnTo>
                      <a:cubicBezTo>
                        <a:pt x="151448" y="77153"/>
                        <a:pt x="133350" y="64770"/>
                        <a:pt x="115253" y="64770"/>
                      </a:cubicBezTo>
                      <a:cubicBezTo>
                        <a:pt x="106680" y="64770"/>
                        <a:pt x="99060" y="66675"/>
                        <a:pt x="93345" y="71438"/>
                      </a:cubicBezTo>
                      <a:cubicBezTo>
                        <a:pt x="87630" y="76200"/>
                        <a:pt x="84773" y="81915"/>
                        <a:pt x="84773" y="87630"/>
                      </a:cubicBezTo>
                      <a:cubicBezTo>
                        <a:pt x="84773" y="93345"/>
                        <a:pt x="86678" y="99060"/>
                        <a:pt x="90488" y="104775"/>
                      </a:cubicBezTo>
                      <a:cubicBezTo>
                        <a:pt x="96203" y="111443"/>
                        <a:pt x="112395" y="126683"/>
                        <a:pt x="140018" y="150495"/>
                      </a:cubicBezTo>
                      <a:cubicBezTo>
                        <a:pt x="165735" y="172403"/>
                        <a:pt x="181928" y="185738"/>
                        <a:pt x="186690" y="191453"/>
                      </a:cubicBezTo>
                      <a:cubicBezTo>
                        <a:pt x="200025" y="205740"/>
                        <a:pt x="210503" y="218122"/>
                        <a:pt x="216218" y="231458"/>
                      </a:cubicBezTo>
                      <a:cubicBezTo>
                        <a:pt x="221932" y="243840"/>
                        <a:pt x="224790" y="258128"/>
                        <a:pt x="224790" y="273368"/>
                      </a:cubicBezTo>
                      <a:cubicBezTo>
                        <a:pt x="224790" y="302895"/>
                        <a:pt x="214313" y="326708"/>
                        <a:pt x="194310" y="345758"/>
                      </a:cubicBezTo>
                      <a:cubicBezTo>
                        <a:pt x="174307" y="364808"/>
                        <a:pt x="147638" y="374333"/>
                        <a:pt x="115253" y="374333"/>
                      </a:cubicBezTo>
                      <a:cubicBezTo>
                        <a:pt x="89535" y="374333"/>
                        <a:pt x="67628" y="367665"/>
                        <a:pt x="48578" y="355283"/>
                      </a:cubicBezTo>
                      <a:cubicBezTo>
                        <a:pt x="29528" y="342900"/>
                        <a:pt x="13335" y="322897"/>
                        <a:pt x="0" y="297180"/>
                      </a:cubicBezTo>
                      <a:lnTo>
                        <a:pt x="57150" y="262890"/>
                      </a:lnTo>
                      <a:cubicBezTo>
                        <a:pt x="74295" y="294322"/>
                        <a:pt x="94298" y="310515"/>
                        <a:pt x="116205" y="310515"/>
                      </a:cubicBezTo>
                      <a:cubicBezTo>
                        <a:pt x="127635" y="310515"/>
                        <a:pt x="137160" y="306705"/>
                        <a:pt x="145732" y="300038"/>
                      </a:cubicBezTo>
                      <a:cubicBezTo>
                        <a:pt x="154305" y="293370"/>
                        <a:pt x="157163" y="285750"/>
                        <a:pt x="157163" y="276225"/>
                      </a:cubicBezTo>
                      <a:cubicBezTo>
                        <a:pt x="157163" y="268605"/>
                        <a:pt x="154305" y="260033"/>
                        <a:pt x="148590" y="252413"/>
                      </a:cubicBezTo>
                      <a:cubicBezTo>
                        <a:pt x="142875" y="244793"/>
                        <a:pt x="129540" y="232410"/>
                        <a:pt x="109538" y="215265"/>
                      </a:cubicBezTo>
                      <a:cubicBezTo>
                        <a:pt x="70485" y="183833"/>
                        <a:pt x="45720" y="159068"/>
                        <a:pt x="34290" y="141922"/>
                      </a:cubicBezTo>
                      <a:cubicBezTo>
                        <a:pt x="22860" y="124778"/>
                        <a:pt x="17145" y="107633"/>
                        <a:pt x="17145" y="90488"/>
                      </a:cubicBezTo>
                      <a:cubicBezTo>
                        <a:pt x="17145" y="65722"/>
                        <a:pt x="26670" y="44768"/>
                        <a:pt x="45720" y="26670"/>
                      </a:cubicBezTo>
                      <a:cubicBezTo>
                        <a:pt x="64770" y="8572"/>
                        <a:pt x="87630" y="0"/>
                        <a:pt x="115253" y="0"/>
                      </a:cubicBezTo>
                      <a:cubicBezTo>
                        <a:pt x="133350" y="0"/>
                        <a:pt x="149543" y="3810"/>
                        <a:pt x="165735" y="12383"/>
                      </a:cubicBezTo>
                      <a:cubicBezTo>
                        <a:pt x="182880" y="21908"/>
                        <a:pt x="200025" y="36195"/>
                        <a:pt x="219075" y="58103"/>
                      </a:cubicBezTo>
                      <a:close/>
                    </a:path>
                  </a:pathLst>
                </a:custGeom>
                <a:solidFill>
                  <a:srgbClr val="000000"/>
                </a:solidFill>
                <a:ln w="9525"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434C7988-9EF7-2AD6-D834-D7EB8DFEF9AE}"/>
                    </a:ext>
                  </a:extLst>
                </p:cNvPr>
                <p:cNvSpPr/>
                <p:nvPr/>
              </p:nvSpPr>
              <p:spPr>
                <a:xfrm>
                  <a:off x="1274445" y="823913"/>
                  <a:ext cx="196214" cy="355282"/>
                </a:xfrm>
                <a:custGeom>
                  <a:avLst/>
                  <a:gdLst>
                    <a:gd name="connsiteX0" fmla="*/ 0 w 196214"/>
                    <a:gd name="connsiteY0" fmla="*/ 0 h 355282"/>
                    <a:gd name="connsiteX1" fmla="*/ 196215 w 196214"/>
                    <a:gd name="connsiteY1" fmla="*/ 0 h 355282"/>
                    <a:gd name="connsiteX2" fmla="*/ 196215 w 196214"/>
                    <a:gd name="connsiteY2" fmla="*/ 66675 h 355282"/>
                    <a:gd name="connsiteX3" fmla="*/ 131445 w 196214"/>
                    <a:gd name="connsiteY3" fmla="*/ 66675 h 355282"/>
                    <a:gd name="connsiteX4" fmla="*/ 131445 w 196214"/>
                    <a:gd name="connsiteY4" fmla="*/ 355282 h 355282"/>
                    <a:gd name="connsiteX5" fmla="*/ 62865 w 196214"/>
                    <a:gd name="connsiteY5" fmla="*/ 355282 h 355282"/>
                    <a:gd name="connsiteX6" fmla="*/ 62865 w 196214"/>
                    <a:gd name="connsiteY6" fmla="*/ 66675 h 355282"/>
                    <a:gd name="connsiteX7" fmla="*/ 0 w 196214"/>
                    <a:gd name="connsiteY7" fmla="*/ 66675 h 355282"/>
                    <a:gd name="connsiteX8" fmla="*/ 0 w 196214"/>
                    <a:gd name="connsiteY8" fmla="*/ 0 h 355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6214" h="355282">
                      <a:moveTo>
                        <a:pt x="0" y="0"/>
                      </a:moveTo>
                      <a:lnTo>
                        <a:pt x="196215" y="0"/>
                      </a:lnTo>
                      <a:lnTo>
                        <a:pt x="196215" y="66675"/>
                      </a:lnTo>
                      <a:lnTo>
                        <a:pt x="131445" y="66675"/>
                      </a:lnTo>
                      <a:lnTo>
                        <a:pt x="131445" y="355282"/>
                      </a:lnTo>
                      <a:lnTo>
                        <a:pt x="62865" y="355282"/>
                      </a:lnTo>
                      <a:lnTo>
                        <a:pt x="62865" y="66675"/>
                      </a:lnTo>
                      <a:lnTo>
                        <a:pt x="0" y="66675"/>
                      </a:lnTo>
                      <a:lnTo>
                        <a:pt x="0" y="0"/>
                      </a:lnTo>
                      <a:close/>
                    </a:path>
                  </a:pathLst>
                </a:custGeom>
                <a:solidFill>
                  <a:srgbClr val="000000"/>
                </a:solidFill>
                <a:ln w="9525" cap="flat">
                  <a:noFill/>
                  <a:prstDash val="solid"/>
                  <a:miter/>
                </a:ln>
              </p:spPr>
              <p:txBody>
                <a:bodyPr rtlCol="0" anchor="ctr"/>
                <a:lstStyle/>
                <a:p>
                  <a:endParaRPr lang="en-US"/>
                </a:p>
              </p:txBody>
            </p:sp>
          </p:grpSp>
          <p:grpSp>
            <p:nvGrpSpPr>
              <p:cNvPr id="19" name="Graphic 71">
                <a:extLst>
                  <a:ext uri="{FF2B5EF4-FFF2-40B4-BE49-F238E27FC236}">
                    <a16:creationId xmlns:a16="http://schemas.microsoft.com/office/drawing/2014/main" id="{FCDAC366-6972-8979-7BFF-B54173D27986}"/>
                  </a:ext>
                </a:extLst>
              </p:cNvPr>
              <p:cNvGrpSpPr/>
              <p:nvPr/>
            </p:nvGrpSpPr>
            <p:grpSpPr>
              <a:xfrm>
                <a:off x="618172" y="1251585"/>
                <a:ext cx="756285" cy="238124"/>
                <a:chOff x="618172" y="1251585"/>
                <a:chExt cx="756285" cy="238124"/>
              </a:xfrm>
              <a:solidFill>
                <a:srgbClr val="000000"/>
              </a:solidFill>
            </p:grpSpPr>
            <p:sp>
              <p:nvSpPr>
                <p:cNvPr id="20" name="Freeform 19">
                  <a:extLst>
                    <a:ext uri="{FF2B5EF4-FFF2-40B4-BE49-F238E27FC236}">
                      <a16:creationId xmlns:a16="http://schemas.microsoft.com/office/drawing/2014/main" id="{8DF19C3A-CC86-E8B7-898B-4D6636F380B6}"/>
                    </a:ext>
                  </a:extLst>
                </p:cNvPr>
                <p:cNvSpPr/>
                <p:nvPr/>
              </p:nvSpPr>
              <p:spPr>
                <a:xfrm>
                  <a:off x="618172" y="1304925"/>
                  <a:ext cx="107632" cy="149542"/>
                </a:xfrm>
                <a:custGeom>
                  <a:avLst/>
                  <a:gdLst>
                    <a:gd name="connsiteX0" fmla="*/ 88583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3 w 107632"/>
                    <a:gd name="connsiteY4" fmla="*/ 133350 h 149542"/>
                    <a:gd name="connsiteX5" fmla="*/ 86678 w 107632"/>
                    <a:gd name="connsiteY5" fmla="*/ 149543 h 149542"/>
                    <a:gd name="connsiteX6" fmla="*/ 62865 w 107632"/>
                    <a:gd name="connsiteY6" fmla="*/ 139065 h 149542"/>
                    <a:gd name="connsiteX7" fmla="*/ 35243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7 h 149542"/>
                    <a:gd name="connsiteX13" fmla="*/ 2858 w 107632"/>
                    <a:gd name="connsiteY13" fmla="*/ 22860 h 149542"/>
                    <a:gd name="connsiteX14" fmla="*/ 1905 w 107632"/>
                    <a:gd name="connsiteY14" fmla="*/ 21907 h 149542"/>
                    <a:gd name="connsiteX15" fmla="*/ 47625 w 107632"/>
                    <a:gd name="connsiteY15" fmla="*/ 0 h 149542"/>
                    <a:gd name="connsiteX16" fmla="*/ 87630 w 107632"/>
                    <a:gd name="connsiteY16" fmla="*/ 34290 h 149542"/>
                    <a:gd name="connsiteX17" fmla="*/ 87630 w 107632"/>
                    <a:gd name="connsiteY17" fmla="*/ 131445 h 149542"/>
                    <a:gd name="connsiteX18" fmla="*/ 60008 w 107632"/>
                    <a:gd name="connsiteY18" fmla="*/ 51435 h 149542"/>
                    <a:gd name="connsiteX19" fmla="*/ 60008 w 107632"/>
                    <a:gd name="connsiteY19" fmla="*/ 51435 h 149542"/>
                    <a:gd name="connsiteX20" fmla="*/ 30480 w 107632"/>
                    <a:gd name="connsiteY20" fmla="*/ 100965 h 149542"/>
                    <a:gd name="connsiteX21" fmla="*/ 43815 w 107632"/>
                    <a:gd name="connsiteY21" fmla="*/ 138113 h 149542"/>
                    <a:gd name="connsiteX22" fmla="*/ 60008 w 107632"/>
                    <a:gd name="connsiteY22" fmla="*/ 121920 h 149542"/>
                    <a:gd name="connsiteX23" fmla="*/ 60008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3" y="131445"/>
                      </a:moveTo>
                      <a:cubicBezTo>
                        <a:pt x="88583" y="135255"/>
                        <a:pt x="90488" y="138113"/>
                        <a:pt x="93345" y="138113"/>
                      </a:cubicBezTo>
                      <a:cubicBezTo>
                        <a:pt x="97155" y="138113"/>
                        <a:pt x="101918" y="137160"/>
                        <a:pt x="104775" y="133350"/>
                      </a:cubicBezTo>
                      <a:cubicBezTo>
                        <a:pt x="105728" y="132397"/>
                        <a:pt x="105728" y="132397"/>
                        <a:pt x="106680" y="132397"/>
                      </a:cubicBezTo>
                      <a:cubicBezTo>
                        <a:pt x="107633" y="132397"/>
                        <a:pt x="107633" y="133350"/>
                        <a:pt x="107633" y="133350"/>
                      </a:cubicBezTo>
                      <a:cubicBezTo>
                        <a:pt x="105728" y="140970"/>
                        <a:pt x="97155" y="149543"/>
                        <a:pt x="86678" y="149543"/>
                      </a:cubicBezTo>
                      <a:cubicBezTo>
                        <a:pt x="74295" y="149543"/>
                        <a:pt x="67628" y="143828"/>
                        <a:pt x="62865" y="139065"/>
                      </a:cubicBezTo>
                      <a:cubicBezTo>
                        <a:pt x="56198" y="143828"/>
                        <a:pt x="45720" y="149543"/>
                        <a:pt x="35243" y="149543"/>
                      </a:cubicBezTo>
                      <a:cubicBezTo>
                        <a:pt x="20003" y="149543"/>
                        <a:pt x="0" y="142875"/>
                        <a:pt x="0" y="105728"/>
                      </a:cubicBezTo>
                      <a:cubicBezTo>
                        <a:pt x="0" y="75247"/>
                        <a:pt x="6668" y="67628"/>
                        <a:pt x="51435" y="43815"/>
                      </a:cubicBezTo>
                      <a:cubicBezTo>
                        <a:pt x="59055" y="39053"/>
                        <a:pt x="59055" y="37147"/>
                        <a:pt x="59055" y="25718"/>
                      </a:cubicBezTo>
                      <a:cubicBezTo>
                        <a:pt x="59055" y="14288"/>
                        <a:pt x="55245" y="10478"/>
                        <a:pt x="41910" y="10478"/>
                      </a:cubicBezTo>
                      <a:cubicBezTo>
                        <a:pt x="30480" y="10478"/>
                        <a:pt x="13335" y="17145"/>
                        <a:pt x="5715" y="21907"/>
                      </a:cubicBezTo>
                      <a:cubicBezTo>
                        <a:pt x="4763" y="22860"/>
                        <a:pt x="3810" y="22860"/>
                        <a:pt x="2858" y="22860"/>
                      </a:cubicBezTo>
                      <a:cubicBezTo>
                        <a:pt x="1905" y="22860"/>
                        <a:pt x="1905" y="21907"/>
                        <a:pt x="1905" y="21907"/>
                      </a:cubicBezTo>
                      <a:cubicBezTo>
                        <a:pt x="1905" y="19050"/>
                        <a:pt x="24765" y="0"/>
                        <a:pt x="47625" y="0"/>
                      </a:cubicBezTo>
                      <a:cubicBezTo>
                        <a:pt x="61913" y="0"/>
                        <a:pt x="87630" y="5715"/>
                        <a:pt x="87630" y="34290"/>
                      </a:cubicBezTo>
                      <a:lnTo>
                        <a:pt x="87630" y="131445"/>
                      </a:lnTo>
                      <a:close/>
                      <a:moveTo>
                        <a:pt x="60008" y="51435"/>
                      </a:moveTo>
                      <a:lnTo>
                        <a:pt x="60008" y="51435"/>
                      </a:lnTo>
                      <a:cubicBezTo>
                        <a:pt x="37148" y="63818"/>
                        <a:pt x="30480" y="73343"/>
                        <a:pt x="30480" y="100965"/>
                      </a:cubicBezTo>
                      <a:cubicBezTo>
                        <a:pt x="30480" y="131445"/>
                        <a:pt x="35243" y="138113"/>
                        <a:pt x="43815" y="138113"/>
                      </a:cubicBezTo>
                      <a:cubicBezTo>
                        <a:pt x="52388" y="138113"/>
                        <a:pt x="60008" y="129540"/>
                        <a:pt x="60008" y="121920"/>
                      </a:cubicBezTo>
                      <a:lnTo>
                        <a:pt x="60008" y="51435"/>
                      </a:lnTo>
                      <a:close/>
                    </a:path>
                  </a:pathLst>
                </a:custGeom>
                <a:solidFill>
                  <a:srgbClr val="55959E"/>
                </a:solidFill>
                <a:ln w="95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AF2809A-D75F-967F-0135-04B06D34C107}"/>
                    </a:ext>
                  </a:extLst>
                </p:cNvPr>
                <p:cNvSpPr/>
                <p:nvPr/>
              </p:nvSpPr>
              <p:spPr>
                <a:xfrm>
                  <a:off x="727710" y="1303972"/>
                  <a:ext cx="120967" cy="150495"/>
                </a:xfrm>
                <a:custGeom>
                  <a:avLst/>
                  <a:gdLst>
                    <a:gd name="connsiteX0" fmla="*/ 43815 w 120967"/>
                    <a:gd name="connsiteY0" fmla="*/ 9525 h 150495"/>
                    <a:gd name="connsiteX1" fmla="*/ 43815 w 120967"/>
                    <a:gd name="connsiteY1" fmla="*/ 9525 h 150495"/>
                    <a:gd name="connsiteX2" fmla="*/ 72390 w 120967"/>
                    <a:gd name="connsiteY2" fmla="*/ 0 h 150495"/>
                    <a:gd name="connsiteX3" fmla="*/ 105728 w 120967"/>
                    <a:gd name="connsiteY3" fmla="*/ 27622 h 150495"/>
                    <a:gd name="connsiteX4" fmla="*/ 105728 w 120967"/>
                    <a:gd name="connsiteY4" fmla="*/ 135255 h 150495"/>
                    <a:gd name="connsiteX5" fmla="*/ 106680 w 120967"/>
                    <a:gd name="connsiteY5" fmla="*/ 138113 h 150495"/>
                    <a:gd name="connsiteX6" fmla="*/ 119063 w 120967"/>
                    <a:gd name="connsiteY6" fmla="*/ 147638 h 150495"/>
                    <a:gd name="connsiteX7" fmla="*/ 120968 w 120967"/>
                    <a:gd name="connsiteY7" fmla="*/ 149543 h 150495"/>
                    <a:gd name="connsiteX8" fmla="*/ 118110 w 120967"/>
                    <a:gd name="connsiteY8" fmla="*/ 150495 h 150495"/>
                    <a:gd name="connsiteX9" fmla="*/ 65723 w 120967"/>
                    <a:gd name="connsiteY9" fmla="*/ 150495 h 150495"/>
                    <a:gd name="connsiteX10" fmla="*/ 62865 w 120967"/>
                    <a:gd name="connsiteY10" fmla="*/ 149543 h 150495"/>
                    <a:gd name="connsiteX11" fmla="*/ 64770 w 120967"/>
                    <a:gd name="connsiteY11" fmla="*/ 147638 h 150495"/>
                    <a:gd name="connsiteX12" fmla="*/ 77153 w 120967"/>
                    <a:gd name="connsiteY12" fmla="*/ 138113 h 150495"/>
                    <a:gd name="connsiteX13" fmla="*/ 78105 w 120967"/>
                    <a:gd name="connsiteY13" fmla="*/ 135255 h 150495"/>
                    <a:gd name="connsiteX14" fmla="*/ 78105 w 120967"/>
                    <a:gd name="connsiteY14" fmla="*/ 26670 h 150495"/>
                    <a:gd name="connsiteX15" fmla="*/ 64770 w 120967"/>
                    <a:gd name="connsiteY15" fmla="*/ 11430 h 150495"/>
                    <a:gd name="connsiteX16" fmla="*/ 44768 w 120967"/>
                    <a:gd name="connsiteY16" fmla="*/ 35243 h 150495"/>
                    <a:gd name="connsiteX17" fmla="*/ 44768 w 120967"/>
                    <a:gd name="connsiteY17" fmla="*/ 135255 h 150495"/>
                    <a:gd name="connsiteX18" fmla="*/ 44768 w 120967"/>
                    <a:gd name="connsiteY18" fmla="*/ 138113 h 150495"/>
                    <a:gd name="connsiteX19" fmla="*/ 57150 w 120967"/>
                    <a:gd name="connsiteY19" fmla="*/ 147638 h 150495"/>
                    <a:gd name="connsiteX20" fmla="*/ 59055 w 120967"/>
                    <a:gd name="connsiteY20" fmla="*/ 149543 h 150495"/>
                    <a:gd name="connsiteX21" fmla="*/ 56198 w 120967"/>
                    <a:gd name="connsiteY21" fmla="*/ 150495 h 150495"/>
                    <a:gd name="connsiteX22" fmla="*/ 2858 w 120967"/>
                    <a:gd name="connsiteY22" fmla="*/ 150495 h 150495"/>
                    <a:gd name="connsiteX23" fmla="*/ 0 w 120967"/>
                    <a:gd name="connsiteY23" fmla="*/ 149543 h 150495"/>
                    <a:gd name="connsiteX24" fmla="*/ 1905 w 120967"/>
                    <a:gd name="connsiteY24" fmla="*/ 147638 h 150495"/>
                    <a:gd name="connsiteX25" fmla="*/ 14288 w 120967"/>
                    <a:gd name="connsiteY25" fmla="*/ 138113 h 150495"/>
                    <a:gd name="connsiteX26" fmla="*/ 15240 w 120967"/>
                    <a:gd name="connsiteY26" fmla="*/ 135255 h 150495"/>
                    <a:gd name="connsiteX27" fmla="*/ 15240 w 120967"/>
                    <a:gd name="connsiteY27" fmla="*/ 12383 h 150495"/>
                    <a:gd name="connsiteX28" fmla="*/ 14288 w 120967"/>
                    <a:gd name="connsiteY28" fmla="*/ 10478 h 150495"/>
                    <a:gd name="connsiteX29" fmla="*/ 1905 w 120967"/>
                    <a:gd name="connsiteY29" fmla="*/ 2858 h 150495"/>
                    <a:gd name="connsiteX30" fmla="*/ 0 w 120967"/>
                    <a:gd name="connsiteY30" fmla="*/ 953 h 150495"/>
                    <a:gd name="connsiteX31" fmla="*/ 2858 w 120967"/>
                    <a:gd name="connsiteY31" fmla="*/ 0 h 150495"/>
                    <a:gd name="connsiteX32" fmla="*/ 41910 w 120967"/>
                    <a:gd name="connsiteY32" fmla="*/ 0 h 150495"/>
                    <a:gd name="connsiteX33" fmla="*/ 43815 w 120967"/>
                    <a:gd name="connsiteY33" fmla="*/ 1905 h 150495"/>
                    <a:gd name="connsiteX34" fmla="*/ 43815 w 120967"/>
                    <a:gd name="connsiteY34" fmla="*/ 9525 h 15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0967" h="150495">
                      <a:moveTo>
                        <a:pt x="43815" y="9525"/>
                      </a:moveTo>
                      <a:lnTo>
                        <a:pt x="43815" y="9525"/>
                      </a:lnTo>
                      <a:cubicBezTo>
                        <a:pt x="51435" y="4763"/>
                        <a:pt x="59055" y="0"/>
                        <a:pt x="72390" y="0"/>
                      </a:cubicBezTo>
                      <a:cubicBezTo>
                        <a:pt x="92393" y="0"/>
                        <a:pt x="105728" y="9525"/>
                        <a:pt x="105728" y="27622"/>
                      </a:cubicBezTo>
                      <a:lnTo>
                        <a:pt x="105728" y="135255"/>
                      </a:lnTo>
                      <a:cubicBezTo>
                        <a:pt x="105728" y="136208"/>
                        <a:pt x="105728" y="137160"/>
                        <a:pt x="106680" y="138113"/>
                      </a:cubicBezTo>
                      <a:lnTo>
                        <a:pt x="119063" y="147638"/>
                      </a:lnTo>
                      <a:cubicBezTo>
                        <a:pt x="120015" y="148590"/>
                        <a:pt x="120968" y="148590"/>
                        <a:pt x="120968" y="149543"/>
                      </a:cubicBezTo>
                      <a:cubicBezTo>
                        <a:pt x="120968" y="150495"/>
                        <a:pt x="120015" y="150495"/>
                        <a:pt x="118110" y="150495"/>
                      </a:cubicBezTo>
                      <a:lnTo>
                        <a:pt x="65723" y="150495"/>
                      </a:lnTo>
                      <a:cubicBezTo>
                        <a:pt x="63818" y="150495"/>
                        <a:pt x="62865" y="150495"/>
                        <a:pt x="62865" y="149543"/>
                      </a:cubicBezTo>
                      <a:cubicBezTo>
                        <a:pt x="62865" y="148590"/>
                        <a:pt x="63818" y="148590"/>
                        <a:pt x="64770" y="147638"/>
                      </a:cubicBezTo>
                      <a:lnTo>
                        <a:pt x="77153" y="138113"/>
                      </a:lnTo>
                      <a:cubicBezTo>
                        <a:pt x="78105" y="137160"/>
                        <a:pt x="78105" y="137160"/>
                        <a:pt x="78105" y="135255"/>
                      </a:cubicBezTo>
                      <a:lnTo>
                        <a:pt x="78105" y="26670"/>
                      </a:lnTo>
                      <a:cubicBezTo>
                        <a:pt x="78105" y="16193"/>
                        <a:pt x="73343" y="11430"/>
                        <a:pt x="64770" y="11430"/>
                      </a:cubicBezTo>
                      <a:cubicBezTo>
                        <a:pt x="55245" y="11430"/>
                        <a:pt x="44768" y="20003"/>
                        <a:pt x="44768" y="35243"/>
                      </a:cubicBezTo>
                      <a:lnTo>
                        <a:pt x="44768" y="135255"/>
                      </a:lnTo>
                      <a:cubicBezTo>
                        <a:pt x="44768" y="136208"/>
                        <a:pt x="44768" y="137160"/>
                        <a:pt x="44768" y="138113"/>
                      </a:cubicBezTo>
                      <a:lnTo>
                        <a:pt x="57150" y="147638"/>
                      </a:lnTo>
                      <a:cubicBezTo>
                        <a:pt x="58103" y="148590"/>
                        <a:pt x="59055" y="148590"/>
                        <a:pt x="59055" y="149543"/>
                      </a:cubicBezTo>
                      <a:cubicBezTo>
                        <a:pt x="59055" y="150495"/>
                        <a:pt x="58103" y="150495"/>
                        <a:pt x="56198" y="150495"/>
                      </a:cubicBezTo>
                      <a:lnTo>
                        <a:pt x="2858" y="150495"/>
                      </a:lnTo>
                      <a:cubicBezTo>
                        <a:pt x="953" y="150495"/>
                        <a:pt x="0" y="150495"/>
                        <a:pt x="0" y="149543"/>
                      </a:cubicBezTo>
                      <a:cubicBezTo>
                        <a:pt x="0" y="148590"/>
                        <a:pt x="0" y="148590"/>
                        <a:pt x="1905" y="147638"/>
                      </a:cubicBezTo>
                      <a:lnTo>
                        <a:pt x="14288" y="138113"/>
                      </a:lnTo>
                      <a:cubicBezTo>
                        <a:pt x="15240" y="137160"/>
                        <a:pt x="15240" y="137160"/>
                        <a:pt x="15240" y="135255"/>
                      </a:cubicBezTo>
                      <a:lnTo>
                        <a:pt x="15240" y="12383"/>
                      </a:lnTo>
                      <a:cubicBezTo>
                        <a:pt x="15240" y="11430"/>
                        <a:pt x="15240" y="10478"/>
                        <a:pt x="14288" y="10478"/>
                      </a:cubicBezTo>
                      <a:lnTo>
                        <a:pt x="1905" y="2858"/>
                      </a:lnTo>
                      <a:cubicBezTo>
                        <a:pt x="953" y="1905"/>
                        <a:pt x="0" y="953"/>
                        <a:pt x="0" y="953"/>
                      </a:cubicBezTo>
                      <a:cubicBezTo>
                        <a:pt x="0" y="0"/>
                        <a:pt x="953" y="0"/>
                        <a:pt x="2858" y="0"/>
                      </a:cubicBezTo>
                      <a:lnTo>
                        <a:pt x="41910" y="0"/>
                      </a:lnTo>
                      <a:cubicBezTo>
                        <a:pt x="43815" y="0"/>
                        <a:pt x="43815" y="953"/>
                        <a:pt x="43815" y="1905"/>
                      </a:cubicBezTo>
                      <a:lnTo>
                        <a:pt x="43815" y="9525"/>
                      </a:lnTo>
                      <a:close/>
                    </a:path>
                  </a:pathLst>
                </a:custGeom>
                <a:solidFill>
                  <a:srgbClr val="55959E"/>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1ECC8AC-8656-1E48-2C4B-79D42994C346}"/>
                    </a:ext>
                  </a:extLst>
                </p:cNvPr>
                <p:cNvSpPr/>
                <p:nvPr/>
              </p:nvSpPr>
              <p:spPr>
                <a:xfrm>
                  <a:off x="859155" y="1304925"/>
                  <a:ext cx="107632" cy="149542"/>
                </a:xfrm>
                <a:custGeom>
                  <a:avLst/>
                  <a:gdLst>
                    <a:gd name="connsiteX0" fmla="*/ 88582 w 107632"/>
                    <a:gd name="connsiteY0" fmla="*/ 131445 h 149542"/>
                    <a:gd name="connsiteX1" fmla="*/ 93345 w 107632"/>
                    <a:gd name="connsiteY1" fmla="*/ 138113 h 149542"/>
                    <a:gd name="connsiteX2" fmla="*/ 104775 w 107632"/>
                    <a:gd name="connsiteY2" fmla="*/ 133350 h 149542"/>
                    <a:gd name="connsiteX3" fmla="*/ 106680 w 107632"/>
                    <a:gd name="connsiteY3" fmla="*/ 132397 h 149542"/>
                    <a:gd name="connsiteX4" fmla="*/ 107632 w 107632"/>
                    <a:gd name="connsiteY4" fmla="*/ 133350 h 149542"/>
                    <a:gd name="connsiteX5" fmla="*/ 86677 w 107632"/>
                    <a:gd name="connsiteY5" fmla="*/ 149543 h 149542"/>
                    <a:gd name="connsiteX6" fmla="*/ 62865 w 107632"/>
                    <a:gd name="connsiteY6" fmla="*/ 139065 h 149542"/>
                    <a:gd name="connsiteX7" fmla="*/ 35242 w 107632"/>
                    <a:gd name="connsiteY7" fmla="*/ 149543 h 149542"/>
                    <a:gd name="connsiteX8" fmla="*/ 0 w 107632"/>
                    <a:gd name="connsiteY8" fmla="*/ 105728 h 149542"/>
                    <a:gd name="connsiteX9" fmla="*/ 51435 w 107632"/>
                    <a:gd name="connsiteY9" fmla="*/ 43815 h 149542"/>
                    <a:gd name="connsiteX10" fmla="*/ 59055 w 107632"/>
                    <a:gd name="connsiteY10" fmla="*/ 25718 h 149542"/>
                    <a:gd name="connsiteX11" fmla="*/ 41910 w 107632"/>
                    <a:gd name="connsiteY11" fmla="*/ 10478 h 149542"/>
                    <a:gd name="connsiteX12" fmla="*/ 5715 w 107632"/>
                    <a:gd name="connsiteY12" fmla="*/ 21907 h 149542"/>
                    <a:gd name="connsiteX13" fmla="*/ 2857 w 107632"/>
                    <a:gd name="connsiteY13" fmla="*/ 22860 h 149542"/>
                    <a:gd name="connsiteX14" fmla="*/ 1905 w 107632"/>
                    <a:gd name="connsiteY14" fmla="*/ 21907 h 149542"/>
                    <a:gd name="connsiteX15" fmla="*/ 47625 w 107632"/>
                    <a:gd name="connsiteY15" fmla="*/ 0 h 149542"/>
                    <a:gd name="connsiteX16" fmla="*/ 87630 w 107632"/>
                    <a:gd name="connsiteY16" fmla="*/ 34290 h 149542"/>
                    <a:gd name="connsiteX17" fmla="*/ 87630 w 107632"/>
                    <a:gd name="connsiteY17" fmla="*/ 131445 h 149542"/>
                    <a:gd name="connsiteX18" fmla="*/ 60960 w 107632"/>
                    <a:gd name="connsiteY18" fmla="*/ 51435 h 149542"/>
                    <a:gd name="connsiteX19" fmla="*/ 60960 w 107632"/>
                    <a:gd name="connsiteY19" fmla="*/ 51435 h 149542"/>
                    <a:gd name="connsiteX20" fmla="*/ 31432 w 107632"/>
                    <a:gd name="connsiteY20" fmla="*/ 100965 h 149542"/>
                    <a:gd name="connsiteX21" fmla="*/ 44767 w 107632"/>
                    <a:gd name="connsiteY21" fmla="*/ 138113 h 149542"/>
                    <a:gd name="connsiteX22" fmla="*/ 60960 w 107632"/>
                    <a:gd name="connsiteY22" fmla="*/ 121920 h 149542"/>
                    <a:gd name="connsiteX23" fmla="*/ 60960 w 107632"/>
                    <a:gd name="connsiteY23" fmla="*/ 51435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7632" h="149542">
                      <a:moveTo>
                        <a:pt x="88582" y="131445"/>
                      </a:moveTo>
                      <a:cubicBezTo>
                        <a:pt x="88582" y="135255"/>
                        <a:pt x="90488" y="138113"/>
                        <a:pt x="93345" y="138113"/>
                      </a:cubicBezTo>
                      <a:cubicBezTo>
                        <a:pt x="97155" y="138113"/>
                        <a:pt x="101917" y="137160"/>
                        <a:pt x="104775" y="133350"/>
                      </a:cubicBezTo>
                      <a:cubicBezTo>
                        <a:pt x="105727" y="132397"/>
                        <a:pt x="105727" y="132397"/>
                        <a:pt x="106680" y="132397"/>
                      </a:cubicBezTo>
                      <a:cubicBezTo>
                        <a:pt x="107632" y="132397"/>
                        <a:pt x="107632" y="133350"/>
                        <a:pt x="107632" y="133350"/>
                      </a:cubicBezTo>
                      <a:cubicBezTo>
                        <a:pt x="105727" y="140970"/>
                        <a:pt x="97155" y="149543"/>
                        <a:pt x="86677" y="149543"/>
                      </a:cubicBezTo>
                      <a:cubicBezTo>
                        <a:pt x="74295" y="149543"/>
                        <a:pt x="67627" y="143828"/>
                        <a:pt x="62865" y="139065"/>
                      </a:cubicBezTo>
                      <a:cubicBezTo>
                        <a:pt x="56197" y="143828"/>
                        <a:pt x="45720" y="149543"/>
                        <a:pt x="35242" y="149543"/>
                      </a:cubicBezTo>
                      <a:cubicBezTo>
                        <a:pt x="20002" y="149543"/>
                        <a:pt x="0" y="142875"/>
                        <a:pt x="0" y="105728"/>
                      </a:cubicBezTo>
                      <a:cubicBezTo>
                        <a:pt x="0" y="75247"/>
                        <a:pt x="6667" y="67628"/>
                        <a:pt x="51435" y="43815"/>
                      </a:cubicBezTo>
                      <a:cubicBezTo>
                        <a:pt x="59055" y="39053"/>
                        <a:pt x="59055" y="37147"/>
                        <a:pt x="59055" y="25718"/>
                      </a:cubicBezTo>
                      <a:cubicBezTo>
                        <a:pt x="59055" y="14288"/>
                        <a:pt x="55245" y="10478"/>
                        <a:pt x="41910" y="10478"/>
                      </a:cubicBezTo>
                      <a:cubicBezTo>
                        <a:pt x="30480" y="10478"/>
                        <a:pt x="13335" y="17145"/>
                        <a:pt x="5715" y="21907"/>
                      </a:cubicBezTo>
                      <a:cubicBezTo>
                        <a:pt x="4763" y="22860"/>
                        <a:pt x="3810" y="22860"/>
                        <a:pt x="2857" y="22860"/>
                      </a:cubicBezTo>
                      <a:cubicBezTo>
                        <a:pt x="1905" y="22860"/>
                        <a:pt x="1905" y="21907"/>
                        <a:pt x="1905" y="21907"/>
                      </a:cubicBezTo>
                      <a:cubicBezTo>
                        <a:pt x="1905" y="19050"/>
                        <a:pt x="24765" y="0"/>
                        <a:pt x="47625" y="0"/>
                      </a:cubicBezTo>
                      <a:cubicBezTo>
                        <a:pt x="61913" y="0"/>
                        <a:pt x="87630" y="5715"/>
                        <a:pt x="87630" y="34290"/>
                      </a:cubicBezTo>
                      <a:lnTo>
                        <a:pt x="87630" y="131445"/>
                      </a:lnTo>
                      <a:close/>
                      <a:moveTo>
                        <a:pt x="60960" y="51435"/>
                      </a:moveTo>
                      <a:lnTo>
                        <a:pt x="60960" y="51435"/>
                      </a:lnTo>
                      <a:cubicBezTo>
                        <a:pt x="38100" y="63818"/>
                        <a:pt x="31432" y="73343"/>
                        <a:pt x="31432" y="100965"/>
                      </a:cubicBezTo>
                      <a:cubicBezTo>
                        <a:pt x="31432" y="131445"/>
                        <a:pt x="36195" y="138113"/>
                        <a:pt x="44767" y="138113"/>
                      </a:cubicBezTo>
                      <a:cubicBezTo>
                        <a:pt x="53340" y="138113"/>
                        <a:pt x="60960" y="129540"/>
                        <a:pt x="60960" y="121920"/>
                      </a:cubicBezTo>
                      <a:lnTo>
                        <a:pt x="60960" y="51435"/>
                      </a:lnTo>
                      <a:close/>
                    </a:path>
                  </a:pathLst>
                </a:custGeom>
                <a:solidFill>
                  <a:srgbClr val="55959E"/>
                </a:solidFill>
                <a:ln w="95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4A005B4-2966-8D78-60CD-AEBA9D599663}"/>
                    </a:ext>
                  </a:extLst>
                </p:cNvPr>
                <p:cNvSpPr/>
                <p:nvPr/>
              </p:nvSpPr>
              <p:spPr>
                <a:xfrm>
                  <a:off x="969645" y="1251585"/>
                  <a:ext cx="59055" cy="202882"/>
                </a:xfrm>
                <a:custGeom>
                  <a:avLst/>
                  <a:gdLst>
                    <a:gd name="connsiteX0" fmla="*/ 43815 w 59055"/>
                    <a:gd name="connsiteY0" fmla="*/ 187643 h 202882"/>
                    <a:gd name="connsiteX1" fmla="*/ 44768 w 59055"/>
                    <a:gd name="connsiteY1" fmla="*/ 190500 h 202882"/>
                    <a:gd name="connsiteX2" fmla="*/ 57150 w 59055"/>
                    <a:gd name="connsiteY2" fmla="*/ 200025 h 202882"/>
                    <a:gd name="connsiteX3" fmla="*/ 59055 w 59055"/>
                    <a:gd name="connsiteY3" fmla="*/ 201930 h 202882"/>
                    <a:gd name="connsiteX4" fmla="*/ 56198 w 59055"/>
                    <a:gd name="connsiteY4" fmla="*/ 202883 h 202882"/>
                    <a:gd name="connsiteX5" fmla="*/ 2857 w 59055"/>
                    <a:gd name="connsiteY5" fmla="*/ 202883 h 202882"/>
                    <a:gd name="connsiteX6" fmla="*/ 0 w 59055"/>
                    <a:gd name="connsiteY6" fmla="*/ 201930 h 202882"/>
                    <a:gd name="connsiteX7" fmla="*/ 1905 w 59055"/>
                    <a:gd name="connsiteY7" fmla="*/ 200025 h 202882"/>
                    <a:gd name="connsiteX8" fmla="*/ 14288 w 59055"/>
                    <a:gd name="connsiteY8" fmla="*/ 190500 h 202882"/>
                    <a:gd name="connsiteX9" fmla="*/ 15240 w 59055"/>
                    <a:gd name="connsiteY9" fmla="*/ 187643 h 202882"/>
                    <a:gd name="connsiteX10" fmla="*/ 15240 w 59055"/>
                    <a:gd name="connsiteY10" fmla="*/ 12383 h 202882"/>
                    <a:gd name="connsiteX11" fmla="*/ 14288 w 59055"/>
                    <a:gd name="connsiteY11" fmla="*/ 10478 h 202882"/>
                    <a:gd name="connsiteX12" fmla="*/ 1905 w 59055"/>
                    <a:gd name="connsiteY12" fmla="*/ 2858 h 202882"/>
                    <a:gd name="connsiteX13" fmla="*/ 0 w 59055"/>
                    <a:gd name="connsiteY13" fmla="*/ 953 h 202882"/>
                    <a:gd name="connsiteX14" fmla="*/ 2857 w 59055"/>
                    <a:gd name="connsiteY14" fmla="*/ 0 h 202882"/>
                    <a:gd name="connsiteX15" fmla="*/ 41910 w 59055"/>
                    <a:gd name="connsiteY15" fmla="*/ 0 h 202882"/>
                    <a:gd name="connsiteX16" fmla="*/ 43815 w 59055"/>
                    <a:gd name="connsiteY16" fmla="*/ 1905 h 202882"/>
                    <a:gd name="connsiteX17" fmla="*/ 43815 w 59055"/>
                    <a:gd name="connsiteY17" fmla="*/ 187643 h 202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9055" h="202882">
                      <a:moveTo>
                        <a:pt x="43815" y="187643"/>
                      </a:moveTo>
                      <a:cubicBezTo>
                        <a:pt x="43815" y="188595"/>
                        <a:pt x="43815" y="189547"/>
                        <a:pt x="44768" y="190500"/>
                      </a:cubicBezTo>
                      <a:lnTo>
                        <a:pt x="57150" y="200025"/>
                      </a:lnTo>
                      <a:cubicBezTo>
                        <a:pt x="58102" y="200978"/>
                        <a:pt x="59055" y="200978"/>
                        <a:pt x="59055" y="201930"/>
                      </a:cubicBezTo>
                      <a:cubicBezTo>
                        <a:pt x="59055" y="202883"/>
                        <a:pt x="58102" y="202883"/>
                        <a:pt x="56198" y="202883"/>
                      </a:cubicBezTo>
                      <a:lnTo>
                        <a:pt x="2857" y="202883"/>
                      </a:lnTo>
                      <a:cubicBezTo>
                        <a:pt x="1905" y="202883"/>
                        <a:pt x="0" y="202883"/>
                        <a:pt x="0" y="201930"/>
                      </a:cubicBezTo>
                      <a:cubicBezTo>
                        <a:pt x="0" y="200978"/>
                        <a:pt x="952" y="200978"/>
                        <a:pt x="1905" y="200025"/>
                      </a:cubicBezTo>
                      <a:lnTo>
                        <a:pt x="14288" y="190500"/>
                      </a:lnTo>
                      <a:cubicBezTo>
                        <a:pt x="15240" y="189547"/>
                        <a:pt x="15240" y="189547"/>
                        <a:pt x="15240" y="187643"/>
                      </a:cubicBezTo>
                      <a:lnTo>
                        <a:pt x="15240" y="12383"/>
                      </a:lnTo>
                      <a:cubicBezTo>
                        <a:pt x="15240" y="11430"/>
                        <a:pt x="15240" y="10478"/>
                        <a:pt x="14288" y="10478"/>
                      </a:cubicBezTo>
                      <a:lnTo>
                        <a:pt x="1905" y="2858"/>
                      </a:lnTo>
                      <a:cubicBezTo>
                        <a:pt x="952" y="1905"/>
                        <a:pt x="0" y="1905"/>
                        <a:pt x="0" y="953"/>
                      </a:cubicBezTo>
                      <a:cubicBezTo>
                        <a:pt x="0" y="0"/>
                        <a:pt x="952" y="0"/>
                        <a:pt x="2857" y="0"/>
                      </a:cubicBezTo>
                      <a:lnTo>
                        <a:pt x="41910" y="0"/>
                      </a:lnTo>
                      <a:cubicBezTo>
                        <a:pt x="42863" y="0"/>
                        <a:pt x="43815" y="953"/>
                        <a:pt x="43815" y="1905"/>
                      </a:cubicBezTo>
                      <a:lnTo>
                        <a:pt x="43815" y="187643"/>
                      </a:lnTo>
                      <a:close/>
                    </a:path>
                  </a:pathLst>
                </a:custGeom>
                <a:solidFill>
                  <a:srgbClr val="55959E"/>
                </a:solidFill>
                <a:ln w="95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B51AEBAC-FE39-E124-5C67-E3FB79926AF2}"/>
                    </a:ext>
                  </a:extLst>
                </p:cNvPr>
                <p:cNvSpPr/>
                <p:nvPr/>
              </p:nvSpPr>
              <p:spPr>
                <a:xfrm>
                  <a:off x="1034415" y="1303972"/>
                  <a:ext cx="100012" cy="185737"/>
                </a:xfrm>
                <a:custGeom>
                  <a:avLst/>
                  <a:gdLst>
                    <a:gd name="connsiteX0" fmla="*/ 44768 w 100012"/>
                    <a:gd name="connsiteY0" fmla="*/ 0 h 185737"/>
                    <a:gd name="connsiteX1" fmla="*/ 47625 w 100012"/>
                    <a:gd name="connsiteY1" fmla="*/ 953 h 185737"/>
                    <a:gd name="connsiteX2" fmla="*/ 46673 w 100012"/>
                    <a:gd name="connsiteY2" fmla="*/ 2858 h 185737"/>
                    <a:gd name="connsiteX3" fmla="*/ 39053 w 100012"/>
                    <a:gd name="connsiteY3" fmla="*/ 9525 h 185737"/>
                    <a:gd name="connsiteX4" fmla="*/ 37148 w 100012"/>
                    <a:gd name="connsiteY4" fmla="*/ 14288 h 185737"/>
                    <a:gd name="connsiteX5" fmla="*/ 51435 w 100012"/>
                    <a:gd name="connsiteY5" fmla="*/ 92393 h 185737"/>
                    <a:gd name="connsiteX6" fmla="*/ 52388 w 100012"/>
                    <a:gd name="connsiteY6" fmla="*/ 92393 h 185737"/>
                    <a:gd name="connsiteX7" fmla="*/ 63818 w 100012"/>
                    <a:gd name="connsiteY7" fmla="*/ 14288 h 185737"/>
                    <a:gd name="connsiteX8" fmla="*/ 61913 w 100012"/>
                    <a:gd name="connsiteY8" fmla="*/ 9525 h 185737"/>
                    <a:gd name="connsiteX9" fmla="*/ 53340 w 100012"/>
                    <a:gd name="connsiteY9" fmla="*/ 2858 h 185737"/>
                    <a:gd name="connsiteX10" fmla="*/ 51435 w 100012"/>
                    <a:gd name="connsiteY10" fmla="*/ 953 h 185737"/>
                    <a:gd name="connsiteX11" fmla="*/ 54293 w 100012"/>
                    <a:gd name="connsiteY11" fmla="*/ 0 h 185737"/>
                    <a:gd name="connsiteX12" fmla="*/ 97155 w 100012"/>
                    <a:gd name="connsiteY12" fmla="*/ 0 h 185737"/>
                    <a:gd name="connsiteX13" fmla="*/ 100013 w 100012"/>
                    <a:gd name="connsiteY13" fmla="*/ 953 h 185737"/>
                    <a:gd name="connsiteX14" fmla="*/ 98107 w 100012"/>
                    <a:gd name="connsiteY14" fmla="*/ 2858 h 185737"/>
                    <a:gd name="connsiteX15" fmla="*/ 87630 w 100012"/>
                    <a:gd name="connsiteY15" fmla="*/ 9525 h 185737"/>
                    <a:gd name="connsiteX16" fmla="*/ 84773 w 100012"/>
                    <a:gd name="connsiteY16" fmla="*/ 14288 h 185737"/>
                    <a:gd name="connsiteX17" fmla="*/ 58103 w 100012"/>
                    <a:gd name="connsiteY17" fmla="*/ 160972 h 185737"/>
                    <a:gd name="connsiteX18" fmla="*/ 31432 w 100012"/>
                    <a:gd name="connsiteY18" fmla="*/ 185738 h 185737"/>
                    <a:gd name="connsiteX19" fmla="*/ 2857 w 100012"/>
                    <a:gd name="connsiteY19" fmla="*/ 160020 h 185737"/>
                    <a:gd name="connsiteX20" fmla="*/ 4763 w 100012"/>
                    <a:gd name="connsiteY20" fmla="*/ 158115 h 185737"/>
                    <a:gd name="connsiteX21" fmla="*/ 7620 w 100012"/>
                    <a:gd name="connsiteY21" fmla="*/ 160020 h 185737"/>
                    <a:gd name="connsiteX22" fmla="*/ 26670 w 100012"/>
                    <a:gd name="connsiteY22" fmla="*/ 174308 h 185737"/>
                    <a:gd name="connsiteX23" fmla="*/ 40005 w 100012"/>
                    <a:gd name="connsiteY23" fmla="*/ 159068 h 185737"/>
                    <a:gd name="connsiteX24" fmla="*/ 37148 w 100012"/>
                    <a:gd name="connsiteY24" fmla="*/ 135255 h 185737"/>
                    <a:gd name="connsiteX25" fmla="*/ 13335 w 100012"/>
                    <a:gd name="connsiteY25" fmla="*/ 14288 h 185737"/>
                    <a:gd name="connsiteX26" fmla="*/ 10478 w 100012"/>
                    <a:gd name="connsiteY26" fmla="*/ 10478 h 185737"/>
                    <a:gd name="connsiteX27" fmla="*/ 1905 w 100012"/>
                    <a:gd name="connsiteY27" fmla="*/ 2858 h 185737"/>
                    <a:gd name="connsiteX28" fmla="*/ 0 w 100012"/>
                    <a:gd name="connsiteY28" fmla="*/ 953 h 185737"/>
                    <a:gd name="connsiteX29" fmla="*/ 2857 w 100012"/>
                    <a:gd name="connsiteY29" fmla="*/ 0 h 185737"/>
                    <a:gd name="connsiteX30" fmla="*/ 44768 w 100012"/>
                    <a:gd name="connsiteY30" fmla="*/ 0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12" h="185737">
                      <a:moveTo>
                        <a:pt x="44768" y="0"/>
                      </a:moveTo>
                      <a:cubicBezTo>
                        <a:pt x="45720" y="0"/>
                        <a:pt x="47625" y="0"/>
                        <a:pt x="47625" y="953"/>
                      </a:cubicBezTo>
                      <a:cubicBezTo>
                        <a:pt x="47625" y="1905"/>
                        <a:pt x="47625" y="1905"/>
                        <a:pt x="46673" y="2858"/>
                      </a:cubicBezTo>
                      <a:lnTo>
                        <a:pt x="39053" y="9525"/>
                      </a:lnTo>
                      <a:cubicBezTo>
                        <a:pt x="38100" y="10478"/>
                        <a:pt x="37148" y="12383"/>
                        <a:pt x="37148" y="14288"/>
                      </a:cubicBezTo>
                      <a:lnTo>
                        <a:pt x="51435" y="92393"/>
                      </a:lnTo>
                      <a:lnTo>
                        <a:pt x="52388" y="92393"/>
                      </a:lnTo>
                      <a:lnTo>
                        <a:pt x="63818" y="14288"/>
                      </a:lnTo>
                      <a:cubicBezTo>
                        <a:pt x="63818" y="12383"/>
                        <a:pt x="63818" y="10478"/>
                        <a:pt x="61913" y="9525"/>
                      </a:cubicBezTo>
                      <a:lnTo>
                        <a:pt x="53340" y="2858"/>
                      </a:lnTo>
                      <a:cubicBezTo>
                        <a:pt x="52388" y="1905"/>
                        <a:pt x="51435" y="953"/>
                        <a:pt x="51435" y="953"/>
                      </a:cubicBezTo>
                      <a:cubicBezTo>
                        <a:pt x="51435" y="0"/>
                        <a:pt x="52388" y="0"/>
                        <a:pt x="54293" y="0"/>
                      </a:cubicBezTo>
                      <a:lnTo>
                        <a:pt x="97155" y="0"/>
                      </a:lnTo>
                      <a:cubicBezTo>
                        <a:pt x="98107" y="0"/>
                        <a:pt x="100013" y="0"/>
                        <a:pt x="100013" y="953"/>
                      </a:cubicBezTo>
                      <a:cubicBezTo>
                        <a:pt x="100013" y="1905"/>
                        <a:pt x="100013" y="2858"/>
                        <a:pt x="98107" y="2858"/>
                      </a:cubicBezTo>
                      <a:lnTo>
                        <a:pt x="87630" y="9525"/>
                      </a:lnTo>
                      <a:cubicBezTo>
                        <a:pt x="85725" y="10478"/>
                        <a:pt x="84773" y="12383"/>
                        <a:pt x="84773" y="14288"/>
                      </a:cubicBezTo>
                      <a:lnTo>
                        <a:pt x="58103" y="160972"/>
                      </a:lnTo>
                      <a:cubicBezTo>
                        <a:pt x="55245" y="178118"/>
                        <a:pt x="43815" y="185738"/>
                        <a:pt x="31432" y="185738"/>
                      </a:cubicBezTo>
                      <a:cubicBezTo>
                        <a:pt x="11430" y="185738"/>
                        <a:pt x="2857" y="168593"/>
                        <a:pt x="2857" y="160020"/>
                      </a:cubicBezTo>
                      <a:cubicBezTo>
                        <a:pt x="2857" y="159068"/>
                        <a:pt x="2857" y="158115"/>
                        <a:pt x="4763" y="158115"/>
                      </a:cubicBezTo>
                      <a:cubicBezTo>
                        <a:pt x="6668" y="158115"/>
                        <a:pt x="7620" y="159068"/>
                        <a:pt x="7620" y="160020"/>
                      </a:cubicBezTo>
                      <a:cubicBezTo>
                        <a:pt x="13335" y="167640"/>
                        <a:pt x="18098" y="174308"/>
                        <a:pt x="26670" y="174308"/>
                      </a:cubicBezTo>
                      <a:cubicBezTo>
                        <a:pt x="36195" y="174308"/>
                        <a:pt x="40005" y="168593"/>
                        <a:pt x="40005" y="159068"/>
                      </a:cubicBezTo>
                      <a:cubicBezTo>
                        <a:pt x="40005" y="153353"/>
                        <a:pt x="39053" y="143828"/>
                        <a:pt x="37148" y="135255"/>
                      </a:cubicBezTo>
                      <a:lnTo>
                        <a:pt x="13335" y="14288"/>
                      </a:lnTo>
                      <a:cubicBezTo>
                        <a:pt x="13335" y="13335"/>
                        <a:pt x="11430" y="11430"/>
                        <a:pt x="10478" y="10478"/>
                      </a:cubicBezTo>
                      <a:lnTo>
                        <a:pt x="1905" y="2858"/>
                      </a:lnTo>
                      <a:cubicBezTo>
                        <a:pt x="953" y="1905"/>
                        <a:pt x="0" y="953"/>
                        <a:pt x="0" y="953"/>
                      </a:cubicBezTo>
                      <a:cubicBezTo>
                        <a:pt x="0" y="0"/>
                        <a:pt x="953" y="0"/>
                        <a:pt x="2857" y="0"/>
                      </a:cubicBezTo>
                      <a:lnTo>
                        <a:pt x="44768" y="0"/>
                      </a:lnTo>
                      <a:close/>
                    </a:path>
                  </a:pathLst>
                </a:custGeom>
                <a:solidFill>
                  <a:srgbClr val="55959E"/>
                </a:solidFill>
                <a:ln w="95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3A6E851-81F2-72AC-B911-729CDDA41009}"/>
                    </a:ext>
                  </a:extLst>
                </p:cNvPr>
                <p:cNvSpPr/>
                <p:nvPr/>
              </p:nvSpPr>
              <p:spPr>
                <a:xfrm>
                  <a:off x="1142047" y="1303020"/>
                  <a:ext cx="73342" cy="149542"/>
                </a:xfrm>
                <a:custGeom>
                  <a:avLst/>
                  <a:gdLst>
                    <a:gd name="connsiteX0" fmla="*/ 69533 w 73342"/>
                    <a:gd name="connsiteY0" fmla="*/ 54293 h 149542"/>
                    <a:gd name="connsiteX1" fmla="*/ 66675 w 73342"/>
                    <a:gd name="connsiteY1" fmla="*/ 56198 h 149542"/>
                    <a:gd name="connsiteX2" fmla="*/ 63818 w 73342"/>
                    <a:gd name="connsiteY2" fmla="*/ 53340 h 149542"/>
                    <a:gd name="connsiteX3" fmla="*/ 51435 w 73342"/>
                    <a:gd name="connsiteY3" fmla="*/ 24765 h 149542"/>
                    <a:gd name="connsiteX4" fmla="*/ 33338 w 73342"/>
                    <a:gd name="connsiteY4" fmla="*/ 11430 h 149542"/>
                    <a:gd name="connsiteX5" fmla="*/ 22860 w 73342"/>
                    <a:gd name="connsiteY5" fmla="*/ 25718 h 149542"/>
                    <a:gd name="connsiteX6" fmla="*/ 47625 w 73342"/>
                    <a:gd name="connsiteY6" fmla="*/ 69533 h 149542"/>
                    <a:gd name="connsiteX7" fmla="*/ 73343 w 73342"/>
                    <a:gd name="connsiteY7" fmla="*/ 122873 h 149542"/>
                    <a:gd name="connsiteX8" fmla="*/ 39053 w 73342"/>
                    <a:gd name="connsiteY8" fmla="*/ 149543 h 149542"/>
                    <a:gd name="connsiteX9" fmla="*/ 15240 w 73342"/>
                    <a:gd name="connsiteY9" fmla="*/ 140970 h 149542"/>
                    <a:gd name="connsiteX10" fmla="*/ 4763 w 73342"/>
                    <a:gd name="connsiteY10" fmla="*/ 148590 h 149542"/>
                    <a:gd name="connsiteX11" fmla="*/ 953 w 73342"/>
                    <a:gd name="connsiteY11" fmla="*/ 149543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3 h 149542"/>
                    <a:gd name="connsiteX16" fmla="*/ 35243 w 73342"/>
                    <a:gd name="connsiteY16" fmla="*/ 138113 h 149542"/>
                    <a:gd name="connsiteX17" fmla="*/ 48578 w 73342"/>
                    <a:gd name="connsiteY17" fmla="*/ 126683 h 149542"/>
                    <a:gd name="connsiteX18" fmla="*/ 22860 w 73342"/>
                    <a:gd name="connsiteY18" fmla="*/ 78105 h 149542"/>
                    <a:gd name="connsiteX19" fmla="*/ 0 w 73342"/>
                    <a:gd name="connsiteY19" fmla="*/ 28575 h 149542"/>
                    <a:gd name="connsiteX20" fmla="*/ 30480 w 73342"/>
                    <a:gd name="connsiteY20" fmla="*/ 0 h 149542"/>
                    <a:gd name="connsiteX21" fmla="*/ 54293 w 73342"/>
                    <a:gd name="connsiteY21" fmla="*/ 8573 h 149542"/>
                    <a:gd name="connsiteX22" fmla="*/ 65723 w 73342"/>
                    <a:gd name="connsiteY22" fmla="*/ 1905 h 149542"/>
                    <a:gd name="connsiteX23" fmla="*/ 68580 w 73342"/>
                    <a:gd name="connsiteY23" fmla="*/ 0 h 149542"/>
                    <a:gd name="connsiteX24" fmla="*/ 70485 w 73342"/>
                    <a:gd name="connsiteY24" fmla="*/ 2858 h 149542"/>
                    <a:gd name="connsiteX25" fmla="*/ 70485 w 73342"/>
                    <a:gd name="connsiteY25" fmla="*/ 5429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3" y="54293"/>
                      </a:moveTo>
                      <a:cubicBezTo>
                        <a:pt x="69533" y="55245"/>
                        <a:pt x="68580" y="56198"/>
                        <a:pt x="66675" y="56198"/>
                      </a:cubicBezTo>
                      <a:cubicBezTo>
                        <a:pt x="65723" y="56198"/>
                        <a:pt x="64770" y="55245"/>
                        <a:pt x="63818" y="53340"/>
                      </a:cubicBezTo>
                      <a:cubicBezTo>
                        <a:pt x="60960" y="44768"/>
                        <a:pt x="59055" y="37148"/>
                        <a:pt x="51435" y="24765"/>
                      </a:cubicBezTo>
                      <a:cubicBezTo>
                        <a:pt x="46673" y="16193"/>
                        <a:pt x="40958" y="11430"/>
                        <a:pt x="33338" y="11430"/>
                      </a:cubicBezTo>
                      <a:cubicBezTo>
                        <a:pt x="24765" y="11430"/>
                        <a:pt x="22860" y="18098"/>
                        <a:pt x="22860" y="25718"/>
                      </a:cubicBezTo>
                      <a:cubicBezTo>
                        <a:pt x="22860" y="37148"/>
                        <a:pt x="31433" y="52388"/>
                        <a:pt x="47625" y="69533"/>
                      </a:cubicBezTo>
                      <a:cubicBezTo>
                        <a:pt x="62865" y="85725"/>
                        <a:pt x="73343" y="104775"/>
                        <a:pt x="73343" y="122873"/>
                      </a:cubicBezTo>
                      <a:cubicBezTo>
                        <a:pt x="73343" y="140018"/>
                        <a:pt x="55245" y="149543"/>
                        <a:pt x="39053" y="149543"/>
                      </a:cubicBezTo>
                      <a:cubicBezTo>
                        <a:pt x="27623" y="149543"/>
                        <a:pt x="20955" y="145733"/>
                        <a:pt x="15240" y="140970"/>
                      </a:cubicBezTo>
                      <a:lnTo>
                        <a:pt x="4763" y="148590"/>
                      </a:lnTo>
                      <a:cubicBezTo>
                        <a:pt x="3810" y="149543"/>
                        <a:pt x="1905" y="149543"/>
                        <a:pt x="953" y="149543"/>
                      </a:cubicBezTo>
                      <a:cubicBezTo>
                        <a:pt x="0" y="149543"/>
                        <a:pt x="0" y="148590"/>
                        <a:pt x="0" y="147638"/>
                      </a:cubicBezTo>
                      <a:lnTo>
                        <a:pt x="0" y="95250"/>
                      </a:lnTo>
                      <a:cubicBezTo>
                        <a:pt x="0" y="94298"/>
                        <a:pt x="0" y="93345"/>
                        <a:pt x="1905" y="93345"/>
                      </a:cubicBezTo>
                      <a:cubicBezTo>
                        <a:pt x="3810" y="93345"/>
                        <a:pt x="3810" y="94298"/>
                        <a:pt x="4763" y="96203"/>
                      </a:cubicBezTo>
                      <a:cubicBezTo>
                        <a:pt x="11430" y="118110"/>
                        <a:pt x="20003" y="138113"/>
                        <a:pt x="35243" y="138113"/>
                      </a:cubicBezTo>
                      <a:cubicBezTo>
                        <a:pt x="43815" y="138113"/>
                        <a:pt x="48578" y="133350"/>
                        <a:pt x="48578" y="126683"/>
                      </a:cubicBezTo>
                      <a:cubicBezTo>
                        <a:pt x="48578" y="109538"/>
                        <a:pt x="35243" y="92393"/>
                        <a:pt x="22860" y="78105"/>
                      </a:cubicBezTo>
                      <a:cubicBezTo>
                        <a:pt x="8573" y="61913"/>
                        <a:pt x="0" y="44768"/>
                        <a:pt x="0" y="28575"/>
                      </a:cubicBezTo>
                      <a:cubicBezTo>
                        <a:pt x="0" y="11430"/>
                        <a:pt x="16193" y="0"/>
                        <a:pt x="30480" y="0"/>
                      </a:cubicBezTo>
                      <a:cubicBezTo>
                        <a:pt x="40005" y="0"/>
                        <a:pt x="47625" y="2858"/>
                        <a:pt x="54293" y="8573"/>
                      </a:cubicBezTo>
                      <a:lnTo>
                        <a:pt x="65723" y="1905"/>
                      </a:lnTo>
                      <a:cubicBezTo>
                        <a:pt x="66675" y="953"/>
                        <a:pt x="67628" y="0"/>
                        <a:pt x="68580" y="0"/>
                      </a:cubicBezTo>
                      <a:cubicBezTo>
                        <a:pt x="69533" y="0"/>
                        <a:pt x="70485" y="953"/>
                        <a:pt x="70485" y="2858"/>
                      </a:cubicBezTo>
                      <a:lnTo>
                        <a:pt x="70485" y="54293"/>
                      </a:lnTo>
                      <a:close/>
                    </a:path>
                  </a:pathLst>
                </a:custGeom>
                <a:solidFill>
                  <a:srgbClr val="55959E"/>
                </a:solidFill>
                <a:ln w="9525"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5C0A84ED-007B-520D-B772-34F48551770D}"/>
                    </a:ext>
                  </a:extLst>
                </p:cNvPr>
                <p:cNvSpPr/>
                <p:nvPr/>
              </p:nvSpPr>
              <p:spPr>
                <a:xfrm>
                  <a:off x="1229677" y="1251585"/>
                  <a:ext cx="59055" cy="204787"/>
                </a:xfrm>
                <a:custGeom>
                  <a:avLst/>
                  <a:gdLst>
                    <a:gd name="connsiteX0" fmla="*/ 15240 w 59055"/>
                    <a:gd name="connsiteY0" fmla="*/ 65722 h 204787"/>
                    <a:gd name="connsiteX1" fmla="*/ 14288 w 59055"/>
                    <a:gd name="connsiteY1" fmla="*/ 63818 h 204787"/>
                    <a:gd name="connsiteX2" fmla="*/ 1905 w 59055"/>
                    <a:gd name="connsiteY2" fmla="*/ 56197 h 204787"/>
                    <a:gd name="connsiteX3" fmla="*/ 0 w 59055"/>
                    <a:gd name="connsiteY3" fmla="*/ 54293 h 204787"/>
                    <a:gd name="connsiteX4" fmla="*/ 2857 w 59055"/>
                    <a:gd name="connsiteY4" fmla="*/ 53340 h 204787"/>
                    <a:gd name="connsiteX5" fmla="*/ 41910 w 59055"/>
                    <a:gd name="connsiteY5" fmla="*/ 53340 h 204787"/>
                    <a:gd name="connsiteX6" fmla="*/ 43815 w 59055"/>
                    <a:gd name="connsiteY6" fmla="*/ 55245 h 204787"/>
                    <a:gd name="connsiteX7" fmla="*/ 43815 w 59055"/>
                    <a:gd name="connsiteY7" fmla="*/ 189547 h 204787"/>
                    <a:gd name="connsiteX8" fmla="*/ 44768 w 59055"/>
                    <a:gd name="connsiteY8" fmla="*/ 192405 h 204787"/>
                    <a:gd name="connsiteX9" fmla="*/ 57150 w 59055"/>
                    <a:gd name="connsiteY9" fmla="*/ 201930 h 204787"/>
                    <a:gd name="connsiteX10" fmla="*/ 59055 w 59055"/>
                    <a:gd name="connsiteY10" fmla="*/ 203835 h 204787"/>
                    <a:gd name="connsiteX11" fmla="*/ 56198 w 59055"/>
                    <a:gd name="connsiteY11" fmla="*/ 204788 h 204787"/>
                    <a:gd name="connsiteX12" fmla="*/ 2857 w 59055"/>
                    <a:gd name="connsiteY12" fmla="*/ 204788 h 204787"/>
                    <a:gd name="connsiteX13" fmla="*/ 0 w 59055"/>
                    <a:gd name="connsiteY13" fmla="*/ 203835 h 204787"/>
                    <a:gd name="connsiteX14" fmla="*/ 1905 w 59055"/>
                    <a:gd name="connsiteY14" fmla="*/ 201930 h 204787"/>
                    <a:gd name="connsiteX15" fmla="*/ 14288 w 59055"/>
                    <a:gd name="connsiteY15" fmla="*/ 192405 h 204787"/>
                    <a:gd name="connsiteX16" fmla="*/ 15240 w 59055"/>
                    <a:gd name="connsiteY16" fmla="*/ 189547 h 204787"/>
                    <a:gd name="connsiteX17" fmla="*/ 15240 w 59055"/>
                    <a:gd name="connsiteY17" fmla="*/ 65722 h 204787"/>
                    <a:gd name="connsiteX18" fmla="*/ 42863 w 59055"/>
                    <a:gd name="connsiteY18" fmla="*/ 14288 h 204787"/>
                    <a:gd name="connsiteX19" fmla="*/ 28575 w 59055"/>
                    <a:gd name="connsiteY19" fmla="*/ 28575 h 204787"/>
                    <a:gd name="connsiteX20" fmla="*/ 13335 w 59055"/>
                    <a:gd name="connsiteY20" fmla="*/ 14288 h 204787"/>
                    <a:gd name="connsiteX21" fmla="*/ 28575 w 59055"/>
                    <a:gd name="connsiteY21" fmla="*/ 0 h 204787"/>
                    <a:gd name="connsiteX22" fmla="*/ 42863 w 59055"/>
                    <a:gd name="connsiteY22" fmla="*/ 14288 h 204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9055" h="204787">
                      <a:moveTo>
                        <a:pt x="15240" y="65722"/>
                      </a:moveTo>
                      <a:cubicBezTo>
                        <a:pt x="15240" y="64770"/>
                        <a:pt x="15240" y="63818"/>
                        <a:pt x="14288" y="63818"/>
                      </a:cubicBezTo>
                      <a:lnTo>
                        <a:pt x="1905" y="56197"/>
                      </a:lnTo>
                      <a:cubicBezTo>
                        <a:pt x="953" y="55245"/>
                        <a:pt x="0" y="54293"/>
                        <a:pt x="0" y="54293"/>
                      </a:cubicBezTo>
                      <a:cubicBezTo>
                        <a:pt x="0" y="53340"/>
                        <a:pt x="953" y="53340"/>
                        <a:pt x="2857" y="53340"/>
                      </a:cubicBezTo>
                      <a:lnTo>
                        <a:pt x="41910" y="53340"/>
                      </a:lnTo>
                      <a:cubicBezTo>
                        <a:pt x="42863" y="53340"/>
                        <a:pt x="43815" y="54293"/>
                        <a:pt x="43815" y="55245"/>
                      </a:cubicBezTo>
                      <a:lnTo>
                        <a:pt x="43815" y="189547"/>
                      </a:lnTo>
                      <a:cubicBezTo>
                        <a:pt x="43815" y="190500"/>
                        <a:pt x="43815" y="191453"/>
                        <a:pt x="44768" y="192405"/>
                      </a:cubicBezTo>
                      <a:lnTo>
                        <a:pt x="57150" y="201930"/>
                      </a:lnTo>
                      <a:cubicBezTo>
                        <a:pt x="58103" y="202883"/>
                        <a:pt x="59055" y="202883"/>
                        <a:pt x="59055" y="203835"/>
                      </a:cubicBezTo>
                      <a:cubicBezTo>
                        <a:pt x="59055" y="204788"/>
                        <a:pt x="58103" y="204788"/>
                        <a:pt x="56198" y="204788"/>
                      </a:cubicBezTo>
                      <a:lnTo>
                        <a:pt x="2857" y="204788"/>
                      </a:lnTo>
                      <a:cubicBezTo>
                        <a:pt x="1905" y="204788"/>
                        <a:pt x="0" y="204788"/>
                        <a:pt x="0" y="203835"/>
                      </a:cubicBezTo>
                      <a:cubicBezTo>
                        <a:pt x="0" y="202883"/>
                        <a:pt x="953" y="202883"/>
                        <a:pt x="1905" y="201930"/>
                      </a:cubicBezTo>
                      <a:lnTo>
                        <a:pt x="14288" y="192405"/>
                      </a:lnTo>
                      <a:cubicBezTo>
                        <a:pt x="15240" y="191453"/>
                        <a:pt x="15240" y="191453"/>
                        <a:pt x="15240" y="189547"/>
                      </a:cubicBezTo>
                      <a:lnTo>
                        <a:pt x="15240" y="65722"/>
                      </a:lnTo>
                      <a:close/>
                      <a:moveTo>
                        <a:pt x="42863" y="14288"/>
                      </a:moveTo>
                      <a:cubicBezTo>
                        <a:pt x="42863" y="20955"/>
                        <a:pt x="36195" y="28575"/>
                        <a:pt x="28575" y="28575"/>
                      </a:cubicBezTo>
                      <a:cubicBezTo>
                        <a:pt x="20003" y="28575"/>
                        <a:pt x="13335" y="20955"/>
                        <a:pt x="13335" y="14288"/>
                      </a:cubicBezTo>
                      <a:cubicBezTo>
                        <a:pt x="13335" y="6668"/>
                        <a:pt x="20003" y="0"/>
                        <a:pt x="28575" y="0"/>
                      </a:cubicBezTo>
                      <a:cubicBezTo>
                        <a:pt x="37148" y="0"/>
                        <a:pt x="42863" y="6668"/>
                        <a:pt x="42863" y="14288"/>
                      </a:cubicBezTo>
                      <a:close/>
                    </a:path>
                  </a:pathLst>
                </a:custGeom>
                <a:solidFill>
                  <a:srgbClr val="55959E"/>
                </a:solidFill>
                <a:ln w="9525"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28B151D8-43BC-33F2-A370-717943F52ECB}"/>
                    </a:ext>
                  </a:extLst>
                </p:cNvPr>
                <p:cNvSpPr/>
                <p:nvPr/>
              </p:nvSpPr>
              <p:spPr>
                <a:xfrm>
                  <a:off x="1301115" y="1303020"/>
                  <a:ext cx="73342" cy="149542"/>
                </a:xfrm>
                <a:custGeom>
                  <a:avLst/>
                  <a:gdLst>
                    <a:gd name="connsiteX0" fmla="*/ 69532 w 73342"/>
                    <a:gd name="connsiteY0" fmla="*/ 54293 h 149542"/>
                    <a:gd name="connsiteX1" fmla="*/ 66675 w 73342"/>
                    <a:gd name="connsiteY1" fmla="*/ 56198 h 149542"/>
                    <a:gd name="connsiteX2" fmla="*/ 63818 w 73342"/>
                    <a:gd name="connsiteY2" fmla="*/ 53340 h 149542"/>
                    <a:gd name="connsiteX3" fmla="*/ 51435 w 73342"/>
                    <a:gd name="connsiteY3" fmla="*/ 24765 h 149542"/>
                    <a:gd name="connsiteX4" fmla="*/ 33338 w 73342"/>
                    <a:gd name="connsiteY4" fmla="*/ 11430 h 149542"/>
                    <a:gd name="connsiteX5" fmla="*/ 22860 w 73342"/>
                    <a:gd name="connsiteY5" fmla="*/ 25718 h 149542"/>
                    <a:gd name="connsiteX6" fmla="*/ 47625 w 73342"/>
                    <a:gd name="connsiteY6" fmla="*/ 69533 h 149542"/>
                    <a:gd name="connsiteX7" fmla="*/ 73343 w 73342"/>
                    <a:gd name="connsiteY7" fmla="*/ 122873 h 149542"/>
                    <a:gd name="connsiteX8" fmla="*/ 39053 w 73342"/>
                    <a:gd name="connsiteY8" fmla="*/ 149543 h 149542"/>
                    <a:gd name="connsiteX9" fmla="*/ 15240 w 73342"/>
                    <a:gd name="connsiteY9" fmla="*/ 140970 h 149542"/>
                    <a:gd name="connsiteX10" fmla="*/ 4763 w 73342"/>
                    <a:gd name="connsiteY10" fmla="*/ 148590 h 149542"/>
                    <a:gd name="connsiteX11" fmla="*/ 953 w 73342"/>
                    <a:gd name="connsiteY11" fmla="*/ 149543 h 149542"/>
                    <a:gd name="connsiteX12" fmla="*/ 0 w 73342"/>
                    <a:gd name="connsiteY12" fmla="*/ 147638 h 149542"/>
                    <a:gd name="connsiteX13" fmla="*/ 0 w 73342"/>
                    <a:gd name="connsiteY13" fmla="*/ 95250 h 149542"/>
                    <a:gd name="connsiteX14" fmla="*/ 1905 w 73342"/>
                    <a:gd name="connsiteY14" fmla="*/ 93345 h 149542"/>
                    <a:gd name="connsiteX15" fmla="*/ 4763 w 73342"/>
                    <a:gd name="connsiteY15" fmla="*/ 96203 h 149542"/>
                    <a:gd name="connsiteX16" fmla="*/ 35243 w 73342"/>
                    <a:gd name="connsiteY16" fmla="*/ 138113 h 149542"/>
                    <a:gd name="connsiteX17" fmla="*/ 48578 w 73342"/>
                    <a:gd name="connsiteY17" fmla="*/ 126683 h 149542"/>
                    <a:gd name="connsiteX18" fmla="*/ 22860 w 73342"/>
                    <a:gd name="connsiteY18" fmla="*/ 78105 h 149542"/>
                    <a:gd name="connsiteX19" fmla="*/ 0 w 73342"/>
                    <a:gd name="connsiteY19" fmla="*/ 28575 h 149542"/>
                    <a:gd name="connsiteX20" fmla="*/ 30480 w 73342"/>
                    <a:gd name="connsiteY20" fmla="*/ 0 h 149542"/>
                    <a:gd name="connsiteX21" fmla="*/ 54293 w 73342"/>
                    <a:gd name="connsiteY21" fmla="*/ 8573 h 149542"/>
                    <a:gd name="connsiteX22" fmla="*/ 65723 w 73342"/>
                    <a:gd name="connsiteY22" fmla="*/ 1905 h 149542"/>
                    <a:gd name="connsiteX23" fmla="*/ 68580 w 73342"/>
                    <a:gd name="connsiteY23" fmla="*/ 0 h 149542"/>
                    <a:gd name="connsiteX24" fmla="*/ 70485 w 73342"/>
                    <a:gd name="connsiteY24" fmla="*/ 2858 h 149542"/>
                    <a:gd name="connsiteX25" fmla="*/ 70485 w 73342"/>
                    <a:gd name="connsiteY25" fmla="*/ 54293 h 149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42" h="149542">
                      <a:moveTo>
                        <a:pt x="69532" y="54293"/>
                      </a:moveTo>
                      <a:cubicBezTo>
                        <a:pt x="69532" y="55245"/>
                        <a:pt x="68580" y="56198"/>
                        <a:pt x="66675" y="56198"/>
                      </a:cubicBezTo>
                      <a:cubicBezTo>
                        <a:pt x="65723" y="56198"/>
                        <a:pt x="64770" y="55245"/>
                        <a:pt x="63818" y="53340"/>
                      </a:cubicBezTo>
                      <a:cubicBezTo>
                        <a:pt x="60960" y="44768"/>
                        <a:pt x="59055" y="37148"/>
                        <a:pt x="51435" y="24765"/>
                      </a:cubicBezTo>
                      <a:cubicBezTo>
                        <a:pt x="46673" y="16193"/>
                        <a:pt x="40957" y="11430"/>
                        <a:pt x="33338" y="11430"/>
                      </a:cubicBezTo>
                      <a:cubicBezTo>
                        <a:pt x="24765" y="11430"/>
                        <a:pt x="22860" y="18098"/>
                        <a:pt x="22860" y="25718"/>
                      </a:cubicBezTo>
                      <a:cubicBezTo>
                        <a:pt x="22860" y="37148"/>
                        <a:pt x="31432" y="52388"/>
                        <a:pt x="47625" y="69533"/>
                      </a:cubicBezTo>
                      <a:cubicBezTo>
                        <a:pt x="62865" y="85725"/>
                        <a:pt x="73343" y="104775"/>
                        <a:pt x="73343" y="122873"/>
                      </a:cubicBezTo>
                      <a:cubicBezTo>
                        <a:pt x="73343" y="140018"/>
                        <a:pt x="55245" y="149543"/>
                        <a:pt x="39053" y="149543"/>
                      </a:cubicBezTo>
                      <a:cubicBezTo>
                        <a:pt x="27623" y="149543"/>
                        <a:pt x="20955" y="145733"/>
                        <a:pt x="15240" y="140970"/>
                      </a:cubicBezTo>
                      <a:lnTo>
                        <a:pt x="4763" y="148590"/>
                      </a:lnTo>
                      <a:cubicBezTo>
                        <a:pt x="3810" y="149543"/>
                        <a:pt x="1905" y="149543"/>
                        <a:pt x="953" y="149543"/>
                      </a:cubicBezTo>
                      <a:cubicBezTo>
                        <a:pt x="0" y="149543"/>
                        <a:pt x="0" y="148590"/>
                        <a:pt x="0" y="147638"/>
                      </a:cubicBezTo>
                      <a:lnTo>
                        <a:pt x="0" y="95250"/>
                      </a:lnTo>
                      <a:cubicBezTo>
                        <a:pt x="0" y="94298"/>
                        <a:pt x="0" y="93345"/>
                        <a:pt x="1905" y="93345"/>
                      </a:cubicBezTo>
                      <a:cubicBezTo>
                        <a:pt x="3810" y="93345"/>
                        <a:pt x="3810" y="94298"/>
                        <a:pt x="4763" y="96203"/>
                      </a:cubicBezTo>
                      <a:cubicBezTo>
                        <a:pt x="11430" y="118110"/>
                        <a:pt x="20003" y="138113"/>
                        <a:pt x="35243" y="138113"/>
                      </a:cubicBezTo>
                      <a:cubicBezTo>
                        <a:pt x="43815" y="138113"/>
                        <a:pt x="48578" y="133350"/>
                        <a:pt x="48578" y="126683"/>
                      </a:cubicBezTo>
                      <a:cubicBezTo>
                        <a:pt x="48578" y="109538"/>
                        <a:pt x="35243" y="92393"/>
                        <a:pt x="22860" y="78105"/>
                      </a:cubicBezTo>
                      <a:cubicBezTo>
                        <a:pt x="8573" y="61913"/>
                        <a:pt x="0" y="44768"/>
                        <a:pt x="0" y="28575"/>
                      </a:cubicBezTo>
                      <a:cubicBezTo>
                        <a:pt x="0" y="11430"/>
                        <a:pt x="16193" y="0"/>
                        <a:pt x="30480" y="0"/>
                      </a:cubicBezTo>
                      <a:cubicBezTo>
                        <a:pt x="40005" y="0"/>
                        <a:pt x="47625" y="2858"/>
                        <a:pt x="54293" y="8573"/>
                      </a:cubicBezTo>
                      <a:lnTo>
                        <a:pt x="65723" y="1905"/>
                      </a:lnTo>
                      <a:cubicBezTo>
                        <a:pt x="66675" y="953"/>
                        <a:pt x="67628" y="0"/>
                        <a:pt x="68580" y="0"/>
                      </a:cubicBezTo>
                      <a:cubicBezTo>
                        <a:pt x="69532" y="0"/>
                        <a:pt x="70485" y="953"/>
                        <a:pt x="70485" y="2858"/>
                      </a:cubicBezTo>
                      <a:lnTo>
                        <a:pt x="70485" y="54293"/>
                      </a:lnTo>
                      <a:close/>
                    </a:path>
                  </a:pathLst>
                </a:custGeom>
                <a:solidFill>
                  <a:srgbClr val="55959E"/>
                </a:solidFill>
                <a:ln w="9525" cap="flat">
                  <a:noFill/>
                  <a:prstDash val="solid"/>
                  <a:miter/>
                </a:ln>
              </p:spPr>
              <p:txBody>
                <a:bodyPr rtlCol="0" anchor="ctr"/>
                <a:lstStyle/>
                <a:p>
                  <a:endParaRPr lang="en-US"/>
                </a:p>
              </p:txBody>
            </p:sp>
          </p:grpSp>
        </p:grpSp>
      </p:grpSp>
    </p:spTree>
    <p:extLst>
      <p:ext uri="{BB962C8B-B14F-4D97-AF65-F5344CB8AC3E}">
        <p14:creationId xmlns:p14="http://schemas.microsoft.com/office/powerpoint/2010/main" val="120975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2392</TotalTime>
  <Words>121</Words>
  <Application>Microsoft Macintosh PowerPoint</Application>
  <PresentationFormat>Widescreen</PresentationFormat>
  <Paragraphs>18</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51</cp:revision>
  <cp:lastPrinted>2020-08-31T22:23:58Z</cp:lastPrinted>
  <dcterms:created xsi:type="dcterms:W3CDTF">2021-07-07T23:54:57Z</dcterms:created>
  <dcterms:modified xsi:type="dcterms:W3CDTF">2023-08-05T19:26:06Z</dcterms:modified>
</cp:coreProperties>
</file>