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342" r:id="rId2"/>
    <p:sldId id="353" r:id="rId3"/>
    <p:sldId id="354" r:id="rId4"/>
    <p:sldId id="379" r:id="rId5"/>
    <p:sldId id="378" r:id="rId6"/>
    <p:sldId id="316" r:id="rId7"/>
    <p:sldId id="381" r:id="rId8"/>
    <p:sldId id="380" r:id="rId9"/>
    <p:sldId id="369" r:id="rId10"/>
    <p:sldId id="370" r:id="rId11"/>
    <p:sldId id="29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60" autoAdjust="0"/>
    <p:restoredTop sz="86447"/>
  </p:normalViewPr>
  <p:slideViewPr>
    <p:cSldViewPr snapToGrid="0" snapToObjects="1">
      <p:cViewPr varScale="1">
        <p:scale>
          <a:sx n="128" d="100"/>
          <a:sy n="128" d="100"/>
        </p:scale>
        <p:origin x="760"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34526710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35438048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881863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2541589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817&amp;utm_source=integrated-content&amp;utm_campaign=/content/powerpoint-project-management-templates&amp;utm_medium=Project+Kickoff+Presentation+powerpoint+11817&amp;lpa=Project+Kickoff+Presentation+powerpoint+11817"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3" Type="http://schemas.openxmlformats.org/officeDocument/2006/relationships/image" Target="../media/image1.png"/><Relationship Id="rId7" Type="http://schemas.openxmlformats.org/officeDocument/2006/relationships/slide" Target="slide10.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KICKOFF PRESENTATION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KICKOFF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473711" y="1995592"/>
            <a:ext cx="11070972"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13" name="Table 12">
            <a:extLst>
              <a:ext uri="{FF2B5EF4-FFF2-40B4-BE49-F238E27FC236}">
                <a16:creationId xmlns:a16="http://schemas.microsoft.com/office/drawing/2014/main" id="{18A31760-F8DA-A240-A040-0250F9CAB6E8}"/>
              </a:ext>
            </a:extLst>
          </p:cNvPr>
          <p:cNvGraphicFramePr>
            <a:graphicFrameLocks noGrp="1"/>
          </p:cNvGraphicFramePr>
          <p:nvPr>
            <p:extLst>
              <p:ext uri="{D42A27DB-BD31-4B8C-83A1-F6EECF244321}">
                <p14:modId xmlns:p14="http://schemas.microsoft.com/office/powerpoint/2010/main" val="2771299981"/>
              </p:ext>
            </p:extLst>
          </p:nvPr>
        </p:nvGraphicFramePr>
        <p:xfrm>
          <a:off x="483419" y="5571765"/>
          <a:ext cx="6650076" cy="548640"/>
        </p:xfrm>
        <a:graphic>
          <a:graphicData uri="http://schemas.openxmlformats.org/drawingml/2006/table">
            <a:tbl>
              <a:tblPr firstRow="1" firstCol="1" bandRow="1">
                <a:tableStyleId>{5C22544A-7EE6-4342-B048-85BDC9FD1C3A}</a:tableStyleId>
              </a:tblPr>
              <a:tblGrid>
                <a:gridCol w="1186356">
                  <a:extLst>
                    <a:ext uri="{9D8B030D-6E8A-4147-A177-3AD203B41FA5}">
                      <a16:colId xmlns:a16="http://schemas.microsoft.com/office/drawing/2014/main" val="690628749"/>
                    </a:ext>
                  </a:extLst>
                </a:gridCol>
                <a:gridCol w="3051313">
                  <a:extLst>
                    <a:ext uri="{9D8B030D-6E8A-4147-A177-3AD203B41FA5}">
                      <a16:colId xmlns:a16="http://schemas.microsoft.com/office/drawing/2014/main" val="3049906053"/>
                    </a:ext>
                  </a:extLst>
                </a:gridCol>
                <a:gridCol w="785191">
                  <a:extLst>
                    <a:ext uri="{9D8B030D-6E8A-4147-A177-3AD203B41FA5}">
                      <a16:colId xmlns:a16="http://schemas.microsoft.com/office/drawing/2014/main" val="4260011339"/>
                    </a:ext>
                  </a:extLst>
                </a:gridCol>
                <a:gridCol w="1627216">
                  <a:extLst>
                    <a:ext uri="{9D8B030D-6E8A-4147-A177-3AD203B41FA5}">
                      <a16:colId xmlns:a16="http://schemas.microsoft.com/office/drawing/2014/main" val="1259121771"/>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PROJECT MANAGER</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SCHEDULED START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OVERALL PROGRESS</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DEADLINE TARGET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2659922558"/>
                  </a:ext>
                </a:extLst>
              </a:tr>
            </a:tbl>
          </a:graphicData>
        </a:graphic>
      </p:graphicFrame>
      <p:sp>
        <p:nvSpPr>
          <p:cNvPr id="14" name="TextBox 13">
            <a:extLst>
              <a:ext uri="{FF2B5EF4-FFF2-40B4-BE49-F238E27FC236}">
                <a16:creationId xmlns:a16="http://schemas.microsoft.com/office/drawing/2014/main" id="{5EFA5EBD-5E0D-A142-8BD6-5F1C0ABC3988}"/>
              </a:ext>
            </a:extLst>
          </p:cNvPr>
          <p:cNvSpPr txBox="1"/>
          <p:nvPr/>
        </p:nvSpPr>
        <p:spPr>
          <a:xfrm>
            <a:off x="337442" y="2154494"/>
            <a:ext cx="2793384" cy="369332"/>
          </a:xfrm>
          <a:prstGeom prst="rect">
            <a:avLst/>
          </a:prstGeom>
          <a:noFill/>
        </p:spPr>
        <p:txBody>
          <a:bodyPr wrap="square" rtlCol="0">
            <a:spAutoFit/>
          </a:bodyPr>
          <a:lstStyle/>
          <a:p>
            <a:r>
              <a:rPr lang="en-US" dirty="0">
                <a:latin typeface="Century Gothic" panose="020B0502020202020204" pitchFamily="34" charset="0"/>
              </a:rPr>
              <a:t>PROJECT DELIVERABLE</a:t>
            </a:r>
          </a:p>
        </p:txBody>
      </p:sp>
      <p:sp>
        <p:nvSpPr>
          <p:cNvPr id="15" name="TextBox 14">
            <a:extLst>
              <a:ext uri="{FF2B5EF4-FFF2-40B4-BE49-F238E27FC236}">
                <a16:creationId xmlns:a16="http://schemas.microsoft.com/office/drawing/2014/main" id="{D372E5B7-F75C-8E4B-A0C2-254300A49ABB}"/>
              </a:ext>
            </a:extLst>
          </p:cNvPr>
          <p:cNvSpPr txBox="1"/>
          <p:nvPr/>
        </p:nvSpPr>
        <p:spPr>
          <a:xfrm>
            <a:off x="434591" y="2548612"/>
            <a:ext cx="7406640" cy="9144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
        <p:nvSpPr>
          <p:cNvPr id="16" name="TextBox 15">
            <a:extLst>
              <a:ext uri="{FF2B5EF4-FFF2-40B4-BE49-F238E27FC236}">
                <a16:creationId xmlns:a16="http://schemas.microsoft.com/office/drawing/2014/main" id="{A00F67E7-E869-C749-A159-39E994D84526}"/>
              </a:ext>
            </a:extLst>
          </p:cNvPr>
          <p:cNvSpPr txBox="1"/>
          <p:nvPr/>
        </p:nvSpPr>
        <p:spPr>
          <a:xfrm>
            <a:off x="365018" y="3539880"/>
            <a:ext cx="2793384" cy="369332"/>
          </a:xfrm>
          <a:prstGeom prst="rect">
            <a:avLst/>
          </a:prstGeom>
          <a:noFill/>
        </p:spPr>
        <p:txBody>
          <a:bodyPr wrap="square" rtlCol="0">
            <a:spAutoFit/>
          </a:bodyPr>
          <a:lstStyle/>
          <a:p>
            <a:r>
              <a:rPr lang="en-US" dirty="0">
                <a:latin typeface="Century Gothic" panose="020B0502020202020204" pitchFamily="34" charset="0"/>
              </a:rPr>
              <a:t>SCOPE STATEMENT</a:t>
            </a:r>
          </a:p>
        </p:txBody>
      </p:sp>
      <p:sp>
        <p:nvSpPr>
          <p:cNvPr id="17" name="TextBox 16">
            <a:extLst>
              <a:ext uri="{FF2B5EF4-FFF2-40B4-BE49-F238E27FC236}">
                <a16:creationId xmlns:a16="http://schemas.microsoft.com/office/drawing/2014/main" id="{EBB5F2AE-8F1A-F848-93A7-69B5F0FE01C7}"/>
              </a:ext>
            </a:extLst>
          </p:cNvPr>
          <p:cNvSpPr txBox="1"/>
          <p:nvPr/>
        </p:nvSpPr>
        <p:spPr>
          <a:xfrm>
            <a:off x="462167" y="3933998"/>
            <a:ext cx="7406640" cy="13716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Rectangle 7">
            <a:extLst>
              <a:ext uri="{FF2B5EF4-FFF2-40B4-BE49-F238E27FC236}">
                <a16:creationId xmlns:a16="http://schemas.microsoft.com/office/drawing/2014/main" id="{C5C9822A-2673-EF4B-83F8-7225B1732D2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0" name="Parallelogram 39">
            <a:extLst>
              <a:ext uri="{FF2B5EF4-FFF2-40B4-BE49-F238E27FC236}">
                <a16:creationId xmlns:a16="http://schemas.microsoft.com/office/drawing/2014/main" id="{CEEE06DA-2C33-C84F-940E-6D7DB4C078C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381A0FB2-B8D0-CA42-B368-F7E708F385C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APPROVAL</a:t>
            </a:r>
            <a:endParaRPr lang="en-US" dirty="0">
              <a:solidFill>
                <a:schemeClr val="bg1"/>
              </a:solidFill>
              <a:latin typeface="Century Gothic" panose="020B0502020202020204" pitchFamily="34" charset="0"/>
              <a:ea typeface="Arial" charset="0"/>
              <a:cs typeface="Arial" charset="0"/>
            </a:endParaRPr>
          </a:p>
        </p:txBody>
      </p:sp>
      <p:graphicFrame>
        <p:nvGraphicFramePr>
          <p:cNvPr id="45" name="Table 44">
            <a:extLst>
              <a:ext uri="{FF2B5EF4-FFF2-40B4-BE49-F238E27FC236}">
                <a16:creationId xmlns:a16="http://schemas.microsoft.com/office/drawing/2014/main" id="{9EC24629-596C-6F43-9073-88FDEC0A7652}"/>
              </a:ext>
            </a:extLst>
          </p:cNvPr>
          <p:cNvGraphicFramePr>
            <a:graphicFrameLocks noGrp="1"/>
          </p:cNvGraphicFramePr>
          <p:nvPr>
            <p:extLst>
              <p:ext uri="{D42A27DB-BD31-4B8C-83A1-F6EECF244321}">
                <p14:modId xmlns:p14="http://schemas.microsoft.com/office/powerpoint/2010/main" val="1835287147"/>
              </p:ext>
            </p:extLst>
          </p:nvPr>
        </p:nvGraphicFramePr>
        <p:xfrm>
          <a:off x="695331" y="1924662"/>
          <a:ext cx="8100723" cy="994795"/>
        </p:xfrm>
        <a:graphic>
          <a:graphicData uri="http://schemas.openxmlformats.org/drawingml/2006/table">
            <a:tbl>
              <a:tblPr firstRow="1" firstCol="1" bandRow="1">
                <a:tableStyleId>{5C22544A-7EE6-4342-B048-85BDC9FD1C3A}</a:tableStyleId>
              </a:tblPr>
              <a:tblGrid>
                <a:gridCol w="1966364">
                  <a:extLst>
                    <a:ext uri="{9D8B030D-6E8A-4147-A177-3AD203B41FA5}">
                      <a16:colId xmlns:a16="http://schemas.microsoft.com/office/drawing/2014/main" val="1352701077"/>
                    </a:ext>
                  </a:extLst>
                </a:gridCol>
                <a:gridCol w="3962400">
                  <a:extLst>
                    <a:ext uri="{9D8B030D-6E8A-4147-A177-3AD203B41FA5}">
                      <a16:colId xmlns:a16="http://schemas.microsoft.com/office/drawing/2014/main" val="1056840554"/>
                    </a:ext>
                  </a:extLst>
                </a:gridCol>
                <a:gridCol w="2171959">
                  <a:extLst>
                    <a:ext uri="{9D8B030D-6E8A-4147-A177-3AD203B41FA5}">
                      <a16:colId xmlns:a16="http://schemas.microsoft.com/office/drawing/2014/main" val="3764831040"/>
                    </a:ext>
                  </a:extLst>
                </a:gridCol>
              </a:tblGrid>
              <a:tr h="240445">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PROJECT SPONSOR NAME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TITLE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DATE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07552269"/>
                  </a:ext>
                </a:extLst>
              </a:tr>
              <a:tr h="754350">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429936180"/>
                  </a:ext>
                </a:extLst>
              </a:tr>
            </a:tbl>
          </a:graphicData>
        </a:graphic>
      </p:graphicFrame>
      <p:sp>
        <p:nvSpPr>
          <p:cNvPr id="46" name="TextBox 45">
            <a:extLst>
              <a:ext uri="{FF2B5EF4-FFF2-40B4-BE49-F238E27FC236}">
                <a16:creationId xmlns:a16="http://schemas.microsoft.com/office/drawing/2014/main" id="{7C48B5FE-EC8B-3149-BB4F-EF65922666B1}"/>
              </a:ext>
            </a:extLst>
          </p:cNvPr>
          <p:cNvSpPr txBox="1"/>
          <p:nvPr/>
        </p:nvSpPr>
        <p:spPr>
          <a:xfrm>
            <a:off x="682229" y="1410631"/>
            <a:ext cx="1758815" cy="369332"/>
          </a:xfrm>
          <a:prstGeom prst="rect">
            <a:avLst/>
          </a:prstGeom>
          <a:noFill/>
        </p:spPr>
        <p:txBody>
          <a:bodyPr wrap="none" rtlCol="0">
            <a:spAutoFit/>
          </a:bodyPr>
          <a:lstStyle/>
          <a:p>
            <a:r>
              <a:rPr lang="en-US" dirty="0">
                <a:solidFill>
                  <a:schemeClr val="tx1">
                    <a:lumMod val="65000"/>
                    <a:lumOff val="35000"/>
                  </a:schemeClr>
                </a:solidFill>
                <a:latin typeface="Century Gothic" panose="020B0502020202020204" pitchFamily="34" charset="0"/>
              </a:rPr>
              <a:t>APPROVED BY</a:t>
            </a:r>
          </a:p>
        </p:txBody>
      </p:sp>
      <p:pic>
        <p:nvPicPr>
          <p:cNvPr id="8194" name="Picture 2">
            <a:extLst>
              <a:ext uri="{FF2B5EF4-FFF2-40B4-BE49-F238E27FC236}">
                <a16:creationId xmlns:a16="http://schemas.microsoft.com/office/drawing/2014/main" id="{E794B7D3-EADC-5642-9AF0-B65D68BD1A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6782" y="4990075"/>
            <a:ext cx="1304208" cy="1297450"/>
          </a:xfrm>
          <a:prstGeom prst="rect">
            <a:avLst/>
          </a:prstGeom>
          <a:noFill/>
          <a:extLst>
            <a:ext uri="{909E8E84-426E-40DD-AFC4-6F175D3DCCD1}">
              <a14:hiddenFill xmlns:a14="http://schemas.microsoft.com/office/drawing/2010/main">
                <a:solidFill>
                  <a:srgbClr val="FFFFFF"/>
                </a:solidFill>
              </a14:hiddenFill>
            </a:ext>
          </a:extLst>
        </p:spPr>
      </p:pic>
      <p:sp>
        <p:nvSpPr>
          <p:cNvPr id="38" name="TextBox 37">
            <a:extLst>
              <a:ext uri="{FF2B5EF4-FFF2-40B4-BE49-F238E27FC236}">
                <a16:creationId xmlns:a16="http://schemas.microsoft.com/office/drawing/2014/main" id="{E36FEB26-6347-CD41-956A-B259185DAC9B}"/>
              </a:ext>
            </a:extLst>
          </p:cNvPr>
          <p:cNvSpPr txBox="1"/>
          <p:nvPr/>
        </p:nvSpPr>
        <p:spPr>
          <a:xfrm>
            <a:off x="367748" y="248400"/>
            <a:ext cx="215956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8. APPROVAL</a:t>
            </a:r>
          </a:p>
        </p:txBody>
      </p:sp>
    </p:spTree>
    <p:extLst>
      <p:ext uri="{BB962C8B-B14F-4D97-AF65-F5344CB8AC3E}">
        <p14:creationId xmlns:p14="http://schemas.microsoft.com/office/powerpoint/2010/main" val="57605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309450" y="6477000"/>
            <a:ext cx="743779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KICKOFF PRESENTATION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1186543"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PURPOSE</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641334"/>
            <a:ext cx="2424693"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APPROACH AND METHODOLOGY</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20267"/>
            <a:ext cx="2502851"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ROLES AND RESPONSIBILITY</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630943"/>
            <a:ext cx="2316660" cy="646331"/>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COMMUNICATION </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REQUIREMENTS</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4133626"/>
            <a:ext cx="2348720"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RISK MANAGEMENT</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370529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54" name="TextBox 53">
            <a:hlinkClick r:id="rId7" action="ppaction://hlinksldjump"/>
            <a:extLst>
              <a:ext uri="{FF2B5EF4-FFF2-40B4-BE49-F238E27FC236}">
                <a16:creationId xmlns:a16="http://schemas.microsoft.com/office/drawing/2014/main" id="{3FF5FA85-39A8-074F-93DB-10E569F1F4C2}"/>
              </a:ext>
            </a:extLst>
          </p:cNvPr>
          <p:cNvSpPr txBox="1"/>
          <p:nvPr/>
        </p:nvSpPr>
        <p:spPr>
          <a:xfrm>
            <a:off x="866366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7</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56" name="TextBox 55">
            <a:extLst>
              <a:ext uri="{FF2B5EF4-FFF2-40B4-BE49-F238E27FC236}">
                <a16:creationId xmlns:a16="http://schemas.microsoft.com/office/drawing/2014/main" id="{BD8CE68B-2DD7-474E-83C7-F737670A8372}"/>
              </a:ext>
            </a:extLst>
          </p:cNvPr>
          <p:cNvSpPr txBox="1"/>
          <p:nvPr/>
        </p:nvSpPr>
        <p:spPr>
          <a:xfrm>
            <a:off x="9295478" y="1291759"/>
            <a:ext cx="2732883"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NEXT STEPS/</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ACTION ITEMS</a:t>
            </a:r>
          </a:p>
        </p:txBody>
      </p:sp>
      <p:sp>
        <p:nvSpPr>
          <p:cNvPr id="64" name="TextBox 63">
            <a:hlinkClick r:id="rId8"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0525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TIMELINE</a:t>
            </a:r>
          </a:p>
        </p:txBody>
      </p:sp>
      <p:sp>
        <p:nvSpPr>
          <p:cNvPr id="67" name="TextBox 66">
            <a:hlinkClick r:id="rId7" action="ppaction://hlinksldjump"/>
            <a:extLst>
              <a:ext uri="{FF2B5EF4-FFF2-40B4-BE49-F238E27FC236}">
                <a16:creationId xmlns:a16="http://schemas.microsoft.com/office/drawing/2014/main" id="{07A33CE0-0E2E-9C43-9988-91D59DF94BE8}"/>
              </a:ext>
            </a:extLst>
          </p:cNvPr>
          <p:cNvSpPr txBox="1"/>
          <p:nvPr/>
        </p:nvSpPr>
        <p:spPr>
          <a:xfrm>
            <a:off x="8663668" y="2355680"/>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8</a:t>
            </a:r>
          </a:p>
        </p:txBody>
      </p:sp>
      <p:sp>
        <p:nvSpPr>
          <p:cNvPr id="68" name="TextBox 67">
            <a:extLst>
              <a:ext uri="{FF2B5EF4-FFF2-40B4-BE49-F238E27FC236}">
                <a16:creationId xmlns:a16="http://schemas.microsoft.com/office/drawing/2014/main" id="{7964616A-0797-9044-BBB4-5F99F23A13B5}"/>
              </a:ext>
            </a:extLst>
          </p:cNvPr>
          <p:cNvSpPr txBox="1"/>
          <p:nvPr/>
        </p:nvSpPr>
        <p:spPr>
          <a:xfrm>
            <a:off x="9295478" y="2747149"/>
            <a:ext cx="1824637" cy="369333"/>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APPROVAL</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2434499518"/>
              </p:ext>
            </p:extLst>
          </p:nvPr>
        </p:nvGraphicFramePr>
        <p:xfrm>
          <a:off x="832599" y="1164694"/>
          <a:ext cx="10782996" cy="1053406"/>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0782996">
                  <a:extLst>
                    <a:ext uri="{9D8B030D-6E8A-4147-A177-3AD203B41FA5}">
                      <a16:colId xmlns:a16="http://schemas.microsoft.com/office/drawing/2014/main" val="155532388"/>
                    </a:ext>
                  </a:extLst>
                </a:gridCol>
              </a:tblGrid>
              <a:tr h="1053406">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52532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PROJECT OVERVIEW</a:t>
            </a:r>
          </a:p>
        </p:txBody>
      </p:sp>
      <p:graphicFrame>
        <p:nvGraphicFramePr>
          <p:cNvPr id="13" name="Table 12">
            <a:extLst>
              <a:ext uri="{FF2B5EF4-FFF2-40B4-BE49-F238E27FC236}">
                <a16:creationId xmlns:a16="http://schemas.microsoft.com/office/drawing/2014/main" id="{650D0581-7805-FA48-B697-8843905A7AAD}"/>
              </a:ext>
            </a:extLst>
          </p:cNvPr>
          <p:cNvGraphicFramePr>
            <a:graphicFrameLocks noGrp="1"/>
          </p:cNvGraphicFramePr>
          <p:nvPr>
            <p:extLst>
              <p:ext uri="{D42A27DB-BD31-4B8C-83A1-F6EECF244321}">
                <p14:modId xmlns:p14="http://schemas.microsoft.com/office/powerpoint/2010/main" val="1494830221"/>
              </p:ext>
            </p:extLst>
          </p:nvPr>
        </p:nvGraphicFramePr>
        <p:xfrm>
          <a:off x="832599" y="2817532"/>
          <a:ext cx="10782996" cy="1053406"/>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0782996">
                  <a:extLst>
                    <a:ext uri="{9D8B030D-6E8A-4147-A177-3AD203B41FA5}">
                      <a16:colId xmlns:a16="http://schemas.microsoft.com/office/drawing/2014/main" val="155532388"/>
                    </a:ext>
                  </a:extLst>
                </a:gridCol>
              </a:tblGrid>
              <a:tr h="1053406">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2846645468"/>
                  </a:ext>
                </a:extLst>
              </a:tr>
            </a:tbl>
          </a:graphicData>
        </a:graphic>
      </p:graphicFrame>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OVERVIEW</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9BBE07BD-6D2B-DD46-B568-DFB8EB5094E4}"/>
              </a:ext>
            </a:extLst>
          </p:cNvPr>
          <p:cNvSpPr txBox="1"/>
          <p:nvPr/>
        </p:nvSpPr>
        <p:spPr>
          <a:xfrm>
            <a:off x="832599" y="845084"/>
            <a:ext cx="1186543" cy="369332"/>
          </a:xfrm>
          <a:prstGeom prst="rect">
            <a:avLst/>
          </a:prstGeom>
          <a:noFill/>
        </p:spPr>
        <p:txBody>
          <a:bodyPr wrap="none" rtlCol="0">
            <a:spAutoFit/>
          </a:bodyPr>
          <a:lstStyle/>
          <a:p>
            <a:r>
              <a:rPr lang="en-US" dirty="0">
                <a:solidFill>
                  <a:schemeClr val="tx2">
                    <a:lumMod val="75000"/>
                  </a:schemeClr>
                </a:solidFill>
                <a:latin typeface="Century Gothic" panose="020B0502020202020204" pitchFamily="34" charset="0"/>
              </a:rPr>
              <a:t>PURPOSE</a:t>
            </a:r>
          </a:p>
        </p:txBody>
      </p:sp>
      <p:graphicFrame>
        <p:nvGraphicFramePr>
          <p:cNvPr id="12" name="Table 11">
            <a:extLst>
              <a:ext uri="{FF2B5EF4-FFF2-40B4-BE49-F238E27FC236}">
                <a16:creationId xmlns:a16="http://schemas.microsoft.com/office/drawing/2014/main" id="{8B7AFDB8-13EB-FF46-ABB3-BF31C23FCECF}"/>
              </a:ext>
            </a:extLst>
          </p:cNvPr>
          <p:cNvGraphicFramePr>
            <a:graphicFrameLocks noGrp="1"/>
          </p:cNvGraphicFramePr>
          <p:nvPr>
            <p:extLst>
              <p:ext uri="{D42A27DB-BD31-4B8C-83A1-F6EECF244321}">
                <p14:modId xmlns:p14="http://schemas.microsoft.com/office/powerpoint/2010/main" val="2855741041"/>
              </p:ext>
            </p:extLst>
          </p:nvPr>
        </p:nvGraphicFramePr>
        <p:xfrm>
          <a:off x="832599" y="4487316"/>
          <a:ext cx="10782996" cy="1053406"/>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0782996">
                  <a:extLst>
                    <a:ext uri="{9D8B030D-6E8A-4147-A177-3AD203B41FA5}">
                      <a16:colId xmlns:a16="http://schemas.microsoft.com/office/drawing/2014/main" val="155532388"/>
                    </a:ext>
                  </a:extLst>
                </a:gridCol>
              </a:tblGrid>
              <a:tr h="1053406">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6645468"/>
                  </a:ext>
                </a:extLst>
              </a:tr>
            </a:tbl>
          </a:graphicData>
        </a:graphic>
      </p:graphicFrame>
      <p:sp>
        <p:nvSpPr>
          <p:cNvPr id="15" name="TextBox 14">
            <a:extLst>
              <a:ext uri="{FF2B5EF4-FFF2-40B4-BE49-F238E27FC236}">
                <a16:creationId xmlns:a16="http://schemas.microsoft.com/office/drawing/2014/main" id="{739BB850-88EB-464F-BD5E-C265018DE4D2}"/>
              </a:ext>
            </a:extLst>
          </p:cNvPr>
          <p:cNvSpPr txBox="1"/>
          <p:nvPr/>
        </p:nvSpPr>
        <p:spPr>
          <a:xfrm>
            <a:off x="832599" y="2492815"/>
            <a:ext cx="1491114" cy="369332"/>
          </a:xfrm>
          <a:prstGeom prst="rect">
            <a:avLst/>
          </a:prstGeom>
          <a:noFill/>
        </p:spPr>
        <p:txBody>
          <a:bodyPr wrap="none" rtlCol="0">
            <a:spAutoFit/>
          </a:bodyPr>
          <a:lstStyle/>
          <a:p>
            <a:r>
              <a:rPr lang="en-US" dirty="0">
                <a:solidFill>
                  <a:schemeClr val="tx2">
                    <a:lumMod val="75000"/>
                  </a:schemeClr>
                </a:solidFill>
                <a:latin typeface="Century Gothic" panose="020B0502020202020204" pitchFamily="34" charset="0"/>
              </a:rPr>
              <a:t>OBJECTIVES</a:t>
            </a:r>
          </a:p>
        </p:txBody>
      </p:sp>
      <p:sp>
        <p:nvSpPr>
          <p:cNvPr id="16" name="TextBox 15">
            <a:extLst>
              <a:ext uri="{FF2B5EF4-FFF2-40B4-BE49-F238E27FC236}">
                <a16:creationId xmlns:a16="http://schemas.microsoft.com/office/drawing/2014/main" id="{ED725242-28AE-3349-9BA7-68872A3CA993}"/>
              </a:ext>
            </a:extLst>
          </p:cNvPr>
          <p:cNvSpPr txBox="1"/>
          <p:nvPr/>
        </p:nvSpPr>
        <p:spPr>
          <a:xfrm>
            <a:off x="832599" y="4167706"/>
            <a:ext cx="947695" cy="369332"/>
          </a:xfrm>
          <a:prstGeom prst="rect">
            <a:avLst/>
          </a:prstGeom>
          <a:noFill/>
        </p:spPr>
        <p:txBody>
          <a:bodyPr wrap="none" rtlCol="0">
            <a:spAutoFit/>
          </a:bodyPr>
          <a:lstStyle/>
          <a:p>
            <a:r>
              <a:rPr lang="en-US" dirty="0">
                <a:solidFill>
                  <a:schemeClr val="tx2">
                    <a:lumMod val="75000"/>
                  </a:schemeClr>
                </a:solidFill>
                <a:latin typeface="Century Gothic" panose="020B0502020202020204" pitchFamily="34" charset="0"/>
              </a:rPr>
              <a:t>SCOPE</a:t>
            </a:r>
          </a:p>
        </p:txBody>
      </p:sp>
      <p:pic>
        <p:nvPicPr>
          <p:cNvPr id="43" name="Picture 42" descr="A picture containing candelabrum&#10;&#10;Description automatically generated">
            <a:extLst>
              <a:ext uri="{FF2B5EF4-FFF2-40B4-BE49-F238E27FC236}">
                <a16:creationId xmlns:a16="http://schemas.microsoft.com/office/drawing/2014/main" id="{9B65A2B5-035D-8E44-8941-BFDC5F06D5E3}"/>
              </a:ext>
            </a:extLst>
          </p:cNvPr>
          <p:cNvPicPr>
            <a:picLocks noChangeAspect="1"/>
          </p:cNvPicPr>
          <p:nvPr/>
        </p:nvPicPr>
        <p:blipFill>
          <a:blip r:embed="rId3"/>
          <a:stretch>
            <a:fillRect/>
          </a:stretch>
        </p:blipFill>
        <p:spPr>
          <a:xfrm rot="3705969">
            <a:off x="10723293" y="5625999"/>
            <a:ext cx="913750" cy="913750"/>
          </a:xfrm>
          <a:prstGeom prst="rect">
            <a:avLst/>
          </a:prstGeom>
        </p:spPr>
      </p:pic>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552907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APPROACH AND METHODOLOGY</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APPROACH AND METHODOLOGY</a:t>
            </a:r>
            <a:endParaRPr lang="en-US" dirty="0">
              <a:solidFill>
                <a:schemeClr val="bg1"/>
              </a:solidFill>
              <a:latin typeface="Century Gothic" panose="020B0502020202020204" pitchFamily="34" charset="0"/>
              <a:ea typeface="Arial" charset="0"/>
              <a:cs typeface="Arial" charset="0"/>
            </a:endParaRPr>
          </a:p>
        </p:txBody>
      </p:sp>
      <p:graphicFrame>
        <p:nvGraphicFramePr>
          <p:cNvPr id="3" name="Table 3">
            <a:extLst>
              <a:ext uri="{FF2B5EF4-FFF2-40B4-BE49-F238E27FC236}">
                <a16:creationId xmlns:a16="http://schemas.microsoft.com/office/drawing/2014/main" id="{173EACA1-7B18-A346-9E20-ACDC83919BC2}"/>
              </a:ext>
            </a:extLst>
          </p:cNvPr>
          <p:cNvGraphicFramePr>
            <a:graphicFrameLocks noGrp="1"/>
          </p:cNvGraphicFramePr>
          <p:nvPr>
            <p:extLst>
              <p:ext uri="{D42A27DB-BD31-4B8C-83A1-F6EECF244321}">
                <p14:modId xmlns:p14="http://schemas.microsoft.com/office/powerpoint/2010/main" val="295410359"/>
              </p:ext>
            </p:extLst>
          </p:nvPr>
        </p:nvGraphicFramePr>
        <p:xfrm>
          <a:off x="492909" y="1014796"/>
          <a:ext cx="11177010" cy="4906169"/>
        </p:xfrm>
        <a:graphic>
          <a:graphicData uri="http://schemas.openxmlformats.org/drawingml/2006/table">
            <a:tbl>
              <a:tblPr firstRow="1" bandRow="1">
                <a:tableStyleId>{5C22544A-7EE6-4342-B048-85BDC9FD1C3A}</a:tableStyleId>
              </a:tblPr>
              <a:tblGrid>
                <a:gridCol w="1862835">
                  <a:extLst>
                    <a:ext uri="{9D8B030D-6E8A-4147-A177-3AD203B41FA5}">
                      <a16:colId xmlns:a16="http://schemas.microsoft.com/office/drawing/2014/main" val="1831993778"/>
                    </a:ext>
                  </a:extLst>
                </a:gridCol>
                <a:gridCol w="1862835">
                  <a:extLst>
                    <a:ext uri="{9D8B030D-6E8A-4147-A177-3AD203B41FA5}">
                      <a16:colId xmlns:a16="http://schemas.microsoft.com/office/drawing/2014/main" val="1730307389"/>
                    </a:ext>
                  </a:extLst>
                </a:gridCol>
                <a:gridCol w="1862835">
                  <a:extLst>
                    <a:ext uri="{9D8B030D-6E8A-4147-A177-3AD203B41FA5}">
                      <a16:colId xmlns:a16="http://schemas.microsoft.com/office/drawing/2014/main" val="3147615788"/>
                    </a:ext>
                  </a:extLst>
                </a:gridCol>
                <a:gridCol w="1862835">
                  <a:extLst>
                    <a:ext uri="{9D8B030D-6E8A-4147-A177-3AD203B41FA5}">
                      <a16:colId xmlns:a16="http://schemas.microsoft.com/office/drawing/2014/main" val="1427654544"/>
                    </a:ext>
                  </a:extLst>
                </a:gridCol>
                <a:gridCol w="1862835">
                  <a:extLst>
                    <a:ext uri="{9D8B030D-6E8A-4147-A177-3AD203B41FA5}">
                      <a16:colId xmlns:a16="http://schemas.microsoft.com/office/drawing/2014/main" val="3788845900"/>
                    </a:ext>
                  </a:extLst>
                </a:gridCol>
                <a:gridCol w="1862835">
                  <a:extLst>
                    <a:ext uri="{9D8B030D-6E8A-4147-A177-3AD203B41FA5}">
                      <a16:colId xmlns:a16="http://schemas.microsoft.com/office/drawing/2014/main" val="2506130400"/>
                    </a:ext>
                  </a:extLst>
                </a:gridCol>
              </a:tblGrid>
              <a:tr h="504884">
                <a:tc>
                  <a:txBody>
                    <a:bodyPr/>
                    <a:lstStyle/>
                    <a:p>
                      <a:endParaRPr lang="en-US" dirty="0"/>
                    </a:p>
                  </a:txBody>
                  <a:tcPr>
                    <a:solidFill>
                      <a:schemeClr val="tx2">
                        <a:lumMod val="75000"/>
                      </a:schemeClr>
                    </a:solidFill>
                  </a:tcPr>
                </a:tc>
                <a:tc>
                  <a:txBody>
                    <a:bodyPr/>
                    <a:lstStyle/>
                    <a:p>
                      <a:pPr algn="ctr"/>
                      <a:r>
                        <a:rPr lang="en-US" sz="1100" dirty="0">
                          <a:latin typeface="Century Gothic" panose="020B0502020202020204" pitchFamily="34" charset="0"/>
                        </a:rPr>
                        <a:t>PHASE 1</a:t>
                      </a:r>
                    </a:p>
                  </a:txBody>
                  <a:tcPr anchor="ctr">
                    <a:solidFill>
                      <a:schemeClr val="tx2">
                        <a:lumMod val="75000"/>
                      </a:schemeClr>
                    </a:solidFill>
                  </a:tcPr>
                </a:tc>
                <a:tc>
                  <a:txBody>
                    <a:bodyPr/>
                    <a:lstStyle/>
                    <a:p>
                      <a:pPr algn="ctr"/>
                      <a:r>
                        <a:rPr lang="en-US" sz="1100" dirty="0">
                          <a:latin typeface="Century Gothic" panose="020B0502020202020204" pitchFamily="34" charset="0"/>
                        </a:rPr>
                        <a:t>PHASE 2</a:t>
                      </a:r>
                    </a:p>
                  </a:txBody>
                  <a:tcPr anchor="ctr">
                    <a:solidFill>
                      <a:schemeClr val="tx2">
                        <a:lumMod val="75000"/>
                      </a:schemeClr>
                    </a:solidFill>
                  </a:tcPr>
                </a:tc>
                <a:tc>
                  <a:txBody>
                    <a:bodyPr/>
                    <a:lstStyle/>
                    <a:p>
                      <a:pPr algn="ctr"/>
                      <a:r>
                        <a:rPr lang="en-US" sz="1100" dirty="0">
                          <a:latin typeface="Century Gothic" panose="020B0502020202020204" pitchFamily="34" charset="0"/>
                        </a:rPr>
                        <a:t>PHASE 3</a:t>
                      </a:r>
                    </a:p>
                  </a:txBody>
                  <a:tcPr anchor="ctr">
                    <a:solidFill>
                      <a:schemeClr val="tx2">
                        <a:lumMod val="75000"/>
                      </a:schemeClr>
                    </a:solidFill>
                  </a:tcPr>
                </a:tc>
                <a:tc>
                  <a:txBody>
                    <a:bodyPr/>
                    <a:lstStyle/>
                    <a:p>
                      <a:pPr algn="ctr"/>
                      <a:r>
                        <a:rPr lang="en-US" sz="1100" dirty="0">
                          <a:latin typeface="Century Gothic" panose="020B0502020202020204" pitchFamily="34" charset="0"/>
                        </a:rPr>
                        <a:t>PHASE 4</a:t>
                      </a:r>
                    </a:p>
                  </a:txBody>
                  <a:tcPr anchor="ctr">
                    <a:solidFill>
                      <a:schemeClr val="tx2">
                        <a:lumMod val="75000"/>
                      </a:schemeClr>
                    </a:solidFill>
                  </a:tcPr>
                </a:tc>
                <a:tc>
                  <a:txBody>
                    <a:bodyPr/>
                    <a:lstStyle/>
                    <a:p>
                      <a:pPr algn="ctr"/>
                      <a:r>
                        <a:rPr lang="en-US" sz="1100" dirty="0">
                          <a:latin typeface="Century Gothic" panose="020B0502020202020204" pitchFamily="34" charset="0"/>
                        </a:rPr>
                        <a:t>PHASE 5</a:t>
                      </a:r>
                    </a:p>
                  </a:txBody>
                  <a:tcPr anchor="ctr">
                    <a:solidFill>
                      <a:schemeClr val="tx2">
                        <a:lumMod val="75000"/>
                      </a:schemeClr>
                    </a:solidFill>
                  </a:tcPr>
                </a:tc>
                <a:extLst>
                  <a:ext uri="{0D108BD9-81ED-4DB2-BD59-A6C34878D82A}">
                    <a16:rowId xmlns:a16="http://schemas.microsoft.com/office/drawing/2014/main" val="1393381113"/>
                  </a:ext>
                </a:extLst>
              </a:tr>
              <a:tr h="1467095">
                <a:tc>
                  <a:txBody>
                    <a:bodyPr/>
                    <a:lstStyle/>
                    <a:p>
                      <a:pPr algn="ctr"/>
                      <a:r>
                        <a:rPr lang="en-US" sz="1000" dirty="0">
                          <a:latin typeface="Century Gothic" panose="020B0502020202020204" pitchFamily="34" charset="0"/>
                        </a:rPr>
                        <a:t>TOPIC 1</a:t>
                      </a:r>
                    </a:p>
                  </a:txBody>
                  <a:tcPr anchor="ct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tc>
                  <a:txBody>
                    <a:bodyPr/>
                    <a:lstStyle/>
                    <a:p>
                      <a:endParaRPr lang="en-US" sz="1000">
                        <a:latin typeface="Century Gothic" panose="020B0502020202020204" pitchFamily="34" charset="0"/>
                      </a:endParaRPr>
                    </a:p>
                  </a:txBody>
                  <a:tcPr/>
                </a:tc>
                <a:tc>
                  <a:txBody>
                    <a:bodyPr/>
                    <a:lstStyle/>
                    <a:p>
                      <a:endParaRPr lang="en-US" sz="1000">
                        <a:latin typeface="Century Gothic" panose="020B0502020202020204" pitchFamily="34" charset="0"/>
                      </a:endParaRPr>
                    </a:p>
                  </a:txBody>
                  <a:tcPr/>
                </a:tc>
                <a:tc>
                  <a:txBody>
                    <a:bodyPr/>
                    <a:lstStyle/>
                    <a:p>
                      <a:endParaRPr lang="en-US" sz="1000">
                        <a:latin typeface="Century Gothic" panose="020B0502020202020204" pitchFamily="34" charset="0"/>
                      </a:endParaRPr>
                    </a:p>
                  </a:txBody>
                  <a:tcPr/>
                </a:tc>
                <a:extLst>
                  <a:ext uri="{0D108BD9-81ED-4DB2-BD59-A6C34878D82A}">
                    <a16:rowId xmlns:a16="http://schemas.microsoft.com/office/drawing/2014/main" val="4074469785"/>
                  </a:ext>
                </a:extLst>
              </a:tr>
              <a:tr h="1467095">
                <a:tc>
                  <a:txBody>
                    <a:bodyPr/>
                    <a:lstStyle/>
                    <a:p>
                      <a:pPr algn="ctr"/>
                      <a:r>
                        <a:rPr lang="en-US" sz="1000" dirty="0">
                          <a:latin typeface="Century Gothic" panose="020B0502020202020204" pitchFamily="34" charset="0"/>
                        </a:rPr>
                        <a:t>TOPIC 2</a:t>
                      </a:r>
                    </a:p>
                  </a:txBody>
                  <a:tcPr anchor="ct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tc>
                  <a:txBody>
                    <a:bodyPr/>
                    <a:lstStyle/>
                    <a:p>
                      <a:endParaRPr lang="en-US" sz="1000">
                        <a:latin typeface="Century Gothic" panose="020B0502020202020204" pitchFamily="34" charset="0"/>
                      </a:endParaRPr>
                    </a:p>
                  </a:txBody>
                  <a:tcPr/>
                </a:tc>
                <a:tc>
                  <a:txBody>
                    <a:bodyPr/>
                    <a:lstStyle/>
                    <a:p>
                      <a:endParaRPr lang="en-US" sz="1000">
                        <a:latin typeface="Century Gothic" panose="020B0502020202020204" pitchFamily="34" charset="0"/>
                      </a:endParaRPr>
                    </a:p>
                  </a:txBody>
                  <a:tcPr/>
                </a:tc>
                <a:extLst>
                  <a:ext uri="{0D108BD9-81ED-4DB2-BD59-A6C34878D82A}">
                    <a16:rowId xmlns:a16="http://schemas.microsoft.com/office/drawing/2014/main" val="844309393"/>
                  </a:ext>
                </a:extLst>
              </a:tr>
              <a:tr h="1467095">
                <a:tc>
                  <a:txBody>
                    <a:bodyPr/>
                    <a:lstStyle/>
                    <a:p>
                      <a:pPr algn="ctr"/>
                      <a:r>
                        <a:rPr lang="en-US" sz="1000" dirty="0">
                          <a:latin typeface="Century Gothic" panose="020B0502020202020204" pitchFamily="34" charset="0"/>
                        </a:rPr>
                        <a:t>TOPIC 3</a:t>
                      </a:r>
                    </a:p>
                  </a:txBody>
                  <a:tcPr anchor="ctr"/>
                </a:tc>
                <a:tc>
                  <a:txBody>
                    <a:bodyPr/>
                    <a:lstStyle/>
                    <a:p>
                      <a:endParaRPr lang="en-US" sz="100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extLst>
                  <a:ext uri="{0D108BD9-81ED-4DB2-BD59-A6C34878D82A}">
                    <a16:rowId xmlns:a16="http://schemas.microsoft.com/office/drawing/2014/main" val="806360159"/>
                  </a:ext>
                </a:extLst>
              </a:tr>
            </a:tbl>
          </a:graphicData>
        </a:graphic>
      </p:graphicFrame>
      <p:pic>
        <p:nvPicPr>
          <p:cNvPr id="8" name="Graphic 7" descr="Traffic light with solid fill">
            <a:extLst>
              <a:ext uri="{FF2B5EF4-FFF2-40B4-BE49-F238E27FC236}">
                <a16:creationId xmlns:a16="http://schemas.microsoft.com/office/drawing/2014/main" id="{E5AE592A-158A-DA4D-8390-D958785FF22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958385" y="5146946"/>
            <a:ext cx="1392515" cy="1392515"/>
          </a:xfrm>
          <a:prstGeom prst="rect">
            <a:avLst/>
          </a:prstGeom>
        </p:spPr>
      </p:pic>
    </p:spTree>
    <p:extLst>
      <p:ext uri="{BB962C8B-B14F-4D97-AF65-F5344CB8AC3E}">
        <p14:creationId xmlns:p14="http://schemas.microsoft.com/office/powerpoint/2010/main" val="4204877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ROLES AND RESPONSIBILITY</a:t>
            </a:r>
            <a:endParaRPr lang="en-US" dirty="0">
              <a:solidFill>
                <a:schemeClr val="bg1"/>
              </a:solidFill>
              <a:latin typeface="Century Gothic" panose="020B0502020202020204" pitchFamily="34" charset="0"/>
              <a:ea typeface="Arial" charset="0"/>
              <a:cs typeface="Arial" charset="0"/>
            </a:endParaRPr>
          </a:p>
        </p:txBody>
      </p:sp>
      <p:graphicFrame>
        <p:nvGraphicFramePr>
          <p:cNvPr id="3" name="Table 2">
            <a:extLst>
              <a:ext uri="{FF2B5EF4-FFF2-40B4-BE49-F238E27FC236}">
                <a16:creationId xmlns:a16="http://schemas.microsoft.com/office/drawing/2014/main" id="{38B0A336-87E5-AB41-83D2-4A1778FEAE74}"/>
              </a:ext>
            </a:extLst>
          </p:cNvPr>
          <p:cNvGraphicFramePr>
            <a:graphicFrameLocks noGrp="1"/>
          </p:cNvGraphicFramePr>
          <p:nvPr>
            <p:extLst>
              <p:ext uri="{D42A27DB-BD31-4B8C-83A1-F6EECF244321}">
                <p14:modId xmlns:p14="http://schemas.microsoft.com/office/powerpoint/2010/main" val="3482692724"/>
              </p:ext>
            </p:extLst>
          </p:nvPr>
        </p:nvGraphicFramePr>
        <p:xfrm>
          <a:off x="340842" y="1267485"/>
          <a:ext cx="11510315" cy="5070117"/>
        </p:xfrm>
        <a:graphic>
          <a:graphicData uri="http://schemas.openxmlformats.org/drawingml/2006/table">
            <a:tbl>
              <a:tblPr bandCol="1">
                <a:tableStyleId>{5C22544A-7EE6-4342-B048-85BDC9FD1C3A}</a:tableStyleId>
              </a:tblPr>
              <a:tblGrid>
                <a:gridCol w="2302063">
                  <a:extLst>
                    <a:ext uri="{9D8B030D-6E8A-4147-A177-3AD203B41FA5}">
                      <a16:colId xmlns:a16="http://schemas.microsoft.com/office/drawing/2014/main" val="1431884085"/>
                    </a:ext>
                  </a:extLst>
                </a:gridCol>
                <a:gridCol w="2302063">
                  <a:extLst>
                    <a:ext uri="{9D8B030D-6E8A-4147-A177-3AD203B41FA5}">
                      <a16:colId xmlns:a16="http://schemas.microsoft.com/office/drawing/2014/main" val="2323859422"/>
                    </a:ext>
                  </a:extLst>
                </a:gridCol>
                <a:gridCol w="2302063">
                  <a:extLst>
                    <a:ext uri="{9D8B030D-6E8A-4147-A177-3AD203B41FA5}">
                      <a16:colId xmlns:a16="http://schemas.microsoft.com/office/drawing/2014/main" val="2378353557"/>
                    </a:ext>
                  </a:extLst>
                </a:gridCol>
                <a:gridCol w="2302063">
                  <a:extLst>
                    <a:ext uri="{9D8B030D-6E8A-4147-A177-3AD203B41FA5}">
                      <a16:colId xmlns:a16="http://schemas.microsoft.com/office/drawing/2014/main" val="4169133979"/>
                    </a:ext>
                  </a:extLst>
                </a:gridCol>
                <a:gridCol w="2302063">
                  <a:extLst>
                    <a:ext uri="{9D8B030D-6E8A-4147-A177-3AD203B41FA5}">
                      <a16:colId xmlns:a16="http://schemas.microsoft.com/office/drawing/2014/main" val="607834901"/>
                    </a:ext>
                  </a:extLst>
                </a:gridCol>
              </a:tblGrid>
              <a:tr h="176960">
                <a:tc>
                  <a:txBody>
                    <a:bodyPr/>
                    <a:lstStyle/>
                    <a:p>
                      <a:pPr algn="ctr" fontAlgn="ctr"/>
                      <a:endParaRPr lang="en-US" sz="1000" b="1" i="0" u="none" strike="noStrike" dirty="0">
                        <a:solidFill>
                          <a:srgbClr val="000000"/>
                        </a:solidFill>
                        <a:effectLst/>
                        <a:latin typeface="Century Gothic" panose="020B0502020202020204" pitchFamily="34" charset="0"/>
                      </a:endParaRPr>
                    </a:p>
                  </a:txBody>
                  <a:tcPr marL="3606" marR="32455"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solidFill>
                      <a:schemeClr val="bg1">
                        <a:lumMod val="8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TEAM MEMBER NAME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50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TEAM MEMBER NAME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50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TEAM MEMBER NAME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50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TEAM MEMBER NAME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solidFill>
                      <a:schemeClr val="tx2">
                        <a:lumMod val="50000"/>
                      </a:schemeClr>
                    </a:solidFill>
                  </a:tcPr>
                </a:tc>
                <a:extLst>
                  <a:ext uri="{0D108BD9-81ED-4DB2-BD59-A6C34878D82A}">
                    <a16:rowId xmlns:a16="http://schemas.microsoft.com/office/drawing/2014/main" val="1610115539"/>
                  </a:ext>
                </a:extLst>
              </a:tr>
              <a:tr h="176960">
                <a:tc>
                  <a:txBody>
                    <a:bodyPr/>
                    <a:lstStyle/>
                    <a:p>
                      <a:pPr algn="ctr" fontAlgn="ctr"/>
                      <a:endParaRPr lang="en-US" sz="1000" b="1" i="0" u="none" strike="noStrike" dirty="0">
                        <a:solidFill>
                          <a:srgbClr val="000000"/>
                        </a:solidFill>
                        <a:effectLst/>
                        <a:latin typeface="Century Gothic" panose="020B0502020202020204" pitchFamily="34" charset="0"/>
                      </a:endParaRPr>
                    </a:p>
                  </a:txBody>
                  <a:tcPr marL="3606" marR="32455"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TEAM MEMBER ROLE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TEAM MEMBER ROLE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TEAM MEMBER ROLE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TEAM MEMBER ROLE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tx2">
                        <a:lumMod val="50000"/>
                      </a:schemeClr>
                    </a:solidFill>
                  </a:tcPr>
                </a:tc>
                <a:extLst>
                  <a:ext uri="{0D108BD9-81ED-4DB2-BD59-A6C34878D82A}">
                    <a16:rowId xmlns:a16="http://schemas.microsoft.com/office/drawing/2014/main" val="1817273721"/>
                  </a:ext>
                </a:extLst>
              </a:tr>
              <a:tr h="207395">
                <a:tc>
                  <a:txBody>
                    <a:bodyPr/>
                    <a:lstStyle/>
                    <a:p>
                      <a:pPr algn="ctr" fontAlgn="t">
                        <a:lnSpc>
                          <a:spcPct val="100000"/>
                        </a:lnSpc>
                      </a:pPr>
                      <a:r>
                        <a:rPr lang="en-US" sz="1000" b="1" u="none" strike="noStrike" dirty="0">
                          <a:solidFill>
                            <a:schemeClr val="bg1"/>
                          </a:solidFill>
                          <a:effectLst/>
                          <a:latin typeface="Century Gothic" panose="020B0502020202020204" pitchFamily="34" charset="0"/>
                        </a:rPr>
                        <a:t>PROJECT DELIVERABLE / ACTIVITY</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a:txBody>
                    <a:bodyPr/>
                    <a:lstStyle/>
                    <a:p>
                      <a:pPr algn="ctr" fontAlgn="ctr">
                        <a:lnSpc>
                          <a:spcPct val="100000"/>
                        </a:lnSpc>
                      </a:pPr>
                      <a:r>
                        <a:rPr lang="en-US" sz="1000" b="1" u="none" strike="noStrike" dirty="0">
                          <a:solidFill>
                            <a:schemeClr val="bg1"/>
                          </a:solidFill>
                          <a:effectLst/>
                          <a:latin typeface="Century Gothic" panose="020B0502020202020204" pitchFamily="34" charset="0"/>
                        </a:rPr>
                        <a:t>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tc>
                  <a:txBody>
                    <a:bodyPr/>
                    <a:lstStyle/>
                    <a:p>
                      <a:pPr algn="ctr" fontAlgn="ctr"/>
                      <a:r>
                        <a:rPr lang="en-US" sz="1000" b="1" u="none" strike="noStrike" dirty="0">
                          <a:solidFill>
                            <a:schemeClr val="bg1"/>
                          </a:solidFill>
                          <a:effectLst/>
                          <a:latin typeface="Century Gothic" panose="020B0502020202020204" pitchFamily="34" charset="0"/>
                        </a:rPr>
                        <a:t> </a:t>
                      </a:r>
                      <a:endParaRPr lang="en-US" sz="1000" b="1" i="0" u="none" strike="noStrike" dirty="0">
                        <a:solidFill>
                          <a:schemeClr val="bg1"/>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2316700837"/>
                  </a:ext>
                </a:extLst>
              </a:tr>
              <a:tr h="176960">
                <a:tc>
                  <a:txBody>
                    <a:bodyPr/>
                    <a:lstStyle/>
                    <a:p>
                      <a:pPr algn="l" fontAlgn="ctr"/>
                      <a:r>
                        <a:rPr lang="en-US" sz="1000" b="1" u="none" strike="noStrike" dirty="0">
                          <a:effectLst/>
                          <a:latin typeface="Century Gothic" panose="020B0502020202020204" pitchFamily="34" charset="0"/>
                        </a:rPr>
                        <a:t>Initiate Phase Activities</a:t>
                      </a:r>
                      <a:endParaRPr lang="en-US" sz="1000" b="1" i="0" u="none" strike="noStrike" dirty="0">
                        <a:solidFill>
                          <a:srgbClr val="000000"/>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115157468"/>
                  </a:ext>
                </a:extLst>
              </a:tr>
              <a:tr h="176960">
                <a:tc>
                  <a:txBody>
                    <a:bodyPr/>
                    <a:lstStyle/>
                    <a:p>
                      <a:pPr algn="l" fontAlgn="ctr"/>
                      <a:r>
                        <a:rPr lang="en-US" sz="1000" u="none" strike="noStrike" dirty="0">
                          <a:effectLst/>
                          <a:latin typeface="Century Gothic" panose="020B0502020202020204" pitchFamily="34" charset="0"/>
                        </a:rPr>
                        <a:t>   Request Review by PMO</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1471649"/>
                  </a:ext>
                </a:extLst>
              </a:tr>
              <a:tr h="176960">
                <a:tc>
                  <a:txBody>
                    <a:bodyPr/>
                    <a:lstStyle/>
                    <a:p>
                      <a:pPr algn="l" fontAlgn="ctr"/>
                      <a:r>
                        <a:rPr lang="en-US" sz="1000" u="none" strike="noStrike">
                          <a:effectLst/>
                          <a:latin typeface="Century Gothic" panose="020B0502020202020204" pitchFamily="34" charset="0"/>
                        </a:rPr>
                        <a:t>   Submit Project Request</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50967197"/>
                  </a:ext>
                </a:extLst>
              </a:tr>
              <a:tr h="176960">
                <a:tc>
                  <a:txBody>
                    <a:bodyPr/>
                    <a:lstStyle/>
                    <a:p>
                      <a:pPr algn="l" fontAlgn="ctr"/>
                      <a:r>
                        <a:rPr lang="en-US" sz="1000" u="none" strike="noStrike">
                          <a:effectLst/>
                          <a:latin typeface="Century Gothic" panose="020B0502020202020204" pitchFamily="34" charset="0"/>
                        </a:rPr>
                        <a:t>   Research Solution</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27855907"/>
                  </a:ext>
                </a:extLst>
              </a:tr>
              <a:tr h="176960">
                <a:tc>
                  <a:txBody>
                    <a:bodyPr/>
                    <a:lstStyle/>
                    <a:p>
                      <a:pPr algn="l" fontAlgn="ctr"/>
                      <a:r>
                        <a:rPr lang="en-US" sz="1000" u="none" strike="noStrike" dirty="0">
                          <a:effectLst/>
                          <a:latin typeface="Century Gothic" panose="020B0502020202020204" pitchFamily="34" charset="0"/>
                        </a:rPr>
                        <a:t>   Develop Business Case</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43932826"/>
                  </a:ext>
                </a:extLst>
              </a:tr>
              <a:tr h="176960">
                <a:tc>
                  <a:txBody>
                    <a:bodyPr/>
                    <a:lstStyle/>
                    <a:p>
                      <a:pPr algn="l" fontAlgn="ctr"/>
                      <a:r>
                        <a:rPr lang="en-US" sz="1000" b="1" u="none" strike="noStrike" dirty="0">
                          <a:effectLst/>
                          <a:latin typeface="Century Gothic" panose="020B0502020202020204" pitchFamily="34" charset="0"/>
                        </a:rPr>
                        <a:t>Plan Phase Activities</a:t>
                      </a:r>
                      <a:endParaRPr lang="en-US" sz="1000" b="1" i="0" u="none" strike="noStrike" dirty="0">
                        <a:solidFill>
                          <a:srgbClr val="000000"/>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965755080"/>
                  </a:ext>
                </a:extLst>
              </a:tr>
              <a:tr h="176960">
                <a:tc>
                  <a:txBody>
                    <a:bodyPr/>
                    <a:lstStyle/>
                    <a:p>
                      <a:pPr algn="l" fontAlgn="ctr"/>
                      <a:r>
                        <a:rPr lang="en-US" sz="1000" u="none" strike="noStrike">
                          <a:effectLst/>
                          <a:latin typeface="Century Gothic" panose="020B0502020202020204" pitchFamily="34" charset="0"/>
                        </a:rPr>
                        <a:t>   Create Project Charter</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986359457"/>
                  </a:ext>
                </a:extLst>
              </a:tr>
              <a:tr h="176960">
                <a:tc>
                  <a:txBody>
                    <a:bodyPr/>
                    <a:lstStyle/>
                    <a:p>
                      <a:pPr algn="l" fontAlgn="ctr"/>
                      <a:r>
                        <a:rPr lang="en-US" sz="1000" u="none" strike="noStrike">
                          <a:effectLst/>
                          <a:latin typeface="Century Gothic" panose="020B0502020202020204" pitchFamily="34" charset="0"/>
                        </a:rPr>
                        <a:t>   Create Schedule</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2735219"/>
                  </a:ext>
                </a:extLst>
              </a:tr>
              <a:tr h="177730">
                <a:tc>
                  <a:txBody>
                    <a:bodyPr/>
                    <a:lstStyle/>
                    <a:p>
                      <a:pPr algn="l" fontAlgn="ctr"/>
                      <a:r>
                        <a:rPr lang="en-US" sz="1000" u="none" strike="noStrike" dirty="0">
                          <a:effectLst/>
                          <a:latin typeface="Century Gothic" panose="020B0502020202020204" pitchFamily="34" charset="0"/>
                        </a:rPr>
                        <a:t>   Create </a:t>
                      </a:r>
                      <a:r>
                        <a:rPr lang="en-US" sz="1000" u="none" strike="noStrike" dirty="0" err="1">
                          <a:effectLst/>
                          <a:latin typeface="Century Gothic" panose="020B0502020202020204" pitchFamily="34" charset="0"/>
                        </a:rPr>
                        <a:t>Add'l</a:t>
                      </a:r>
                      <a:r>
                        <a:rPr lang="en-US" sz="1000" u="none" strike="noStrike" dirty="0">
                          <a:effectLst/>
                          <a:latin typeface="Century Gothic" panose="020B0502020202020204" pitchFamily="34" charset="0"/>
                        </a:rPr>
                        <a:t> Plans as Required</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37630246"/>
                  </a:ext>
                </a:extLst>
              </a:tr>
              <a:tr h="176960">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437157400"/>
                  </a:ext>
                </a:extLst>
              </a:tr>
              <a:tr h="176960">
                <a:tc>
                  <a:txBody>
                    <a:bodyPr/>
                    <a:lstStyle/>
                    <a:p>
                      <a:pPr algn="l" fontAlgn="ctr"/>
                      <a:r>
                        <a:rPr lang="en-US" sz="1000" b="1" u="none" strike="noStrike" dirty="0">
                          <a:effectLst/>
                          <a:latin typeface="Century Gothic" panose="020B0502020202020204" pitchFamily="34" charset="0"/>
                        </a:rPr>
                        <a:t>Execute Phase Activities</a:t>
                      </a:r>
                      <a:endParaRPr lang="en-US" sz="1000" b="1" i="0" u="none" strike="noStrike" dirty="0">
                        <a:solidFill>
                          <a:srgbClr val="000000"/>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865966737"/>
                  </a:ext>
                </a:extLst>
              </a:tr>
              <a:tr h="176960">
                <a:tc>
                  <a:txBody>
                    <a:bodyPr/>
                    <a:lstStyle/>
                    <a:p>
                      <a:pPr algn="l" fontAlgn="ctr"/>
                      <a:r>
                        <a:rPr lang="en-US" sz="1000" u="none" strike="noStrike" dirty="0">
                          <a:effectLst/>
                          <a:latin typeface="Century Gothic" panose="020B0502020202020204" pitchFamily="34" charset="0"/>
                        </a:rPr>
                        <a:t>   Build Deliverables</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561717453"/>
                  </a:ext>
                </a:extLst>
              </a:tr>
              <a:tr h="176960">
                <a:tc>
                  <a:txBody>
                    <a:bodyPr/>
                    <a:lstStyle/>
                    <a:p>
                      <a:pPr algn="l" fontAlgn="ctr"/>
                      <a:r>
                        <a:rPr lang="en-US" sz="1000" u="none" strike="noStrike" dirty="0">
                          <a:effectLst/>
                          <a:latin typeface="Century Gothic" panose="020B0502020202020204" pitchFamily="34" charset="0"/>
                        </a:rPr>
                        <a:t>   Create Status Report</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978357243"/>
                  </a:ext>
                </a:extLst>
              </a:tr>
              <a:tr h="176960">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64958731"/>
                  </a:ext>
                </a:extLst>
              </a:tr>
              <a:tr h="176960">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029952603"/>
                  </a:ext>
                </a:extLst>
              </a:tr>
              <a:tr h="176960">
                <a:tc>
                  <a:txBody>
                    <a:bodyPr/>
                    <a:lstStyle/>
                    <a:p>
                      <a:pPr algn="l" fontAlgn="ctr"/>
                      <a:r>
                        <a:rPr lang="en-US" sz="1000" b="1" u="none" strike="noStrike" dirty="0">
                          <a:effectLst/>
                          <a:latin typeface="Century Gothic" panose="020B0502020202020204" pitchFamily="34" charset="0"/>
                        </a:rPr>
                        <a:t>Control Phase Activities</a:t>
                      </a:r>
                      <a:endParaRPr lang="en-US" sz="1000" b="1" i="0" u="none" strike="noStrike" dirty="0">
                        <a:solidFill>
                          <a:srgbClr val="000000"/>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3187844285"/>
                  </a:ext>
                </a:extLst>
              </a:tr>
              <a:tr h="236336">
                <a:tc>
                  <a:txBody>
                    <a:bodyPr/>
                    <a:lstStyle/>
                    <a:p>
                      <a:pPr algn="l" fontAlgn="ctr"/>
                      <a:r>
                        <a:rPr lang="en-US" sz="1000" u="none" strike="noStrike" dirty="0">
                          <a:effectLst/>
                          <a:latin typeface="Century Gothic" panose="020B0502020202020204" pitchFamily="34" charset="0"/>
                        </a:rPr>
                        <a:t>   Perform Change Management</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863292248"/>
                  </a:ext>
                </a:extLst>
              </a:tr>
              <a:tr h="176960">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639414306"/>
                  </a:ext>
                </a:extLst>
              </a:tr>
              <a:tr h="176960">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345433635"/>
                  </a:ext>
                </a:extLst>
              </a:tr>
              <a:tr h="176960">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611363309"/>
                  </a:ext>
                </a:extLst>
              </a:tr>
              <a:tr h="176960">
                <a:tc>
                  <a:txBody>
                    <a:bodyPr/>
                    <a:lstStyle/>
                    <a:p>
                      <a:pPr algn="l" fontAlgn="ctr"/>
                      <a:r>
                        <a:rPr lang="en-US" sz="1000" b="1" u="none" strike="noStrike" dirty="0">
                          <a:effectLst/>
                          <a:latin typeface="Century Gothic" panose="020B0502020202020204" pitchFamily="34" charset="0"/>
                        </a:rPr>
                        <a:t>Close Phase Activities</a:t>
                      </a:r>
                      <a:endParaRPr lang="en-US" sz="1000" b="1" i="0" u="none" strike="noStrike" dirty="0">
                        <a:solidFill>
                          <a:srgbClr val="000000"/>
                        </a:solidFill>
                        <a:effectLst/>
                        <a:latin typeface="Century Gothic" panose="020B0502020202020204" pitchFamily="34" charset="0"/>
                      </a:endParaRPr>
                    </a:p>
                  </a:txBody>
                  <a:tcPr marL="32455"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3812594556"/>
                  </a:ext>
                </a:extLst>
              </a:tr>
              <a:tr h="176960">
                <a:tc>
                  <a:txBody>
                    <a:bodyPr/>
                    <a:lstStyle/>
                    <a:p>
                      <a:pPr algn="l" fontAlgn="ctr"/>
                      <a:r>
                        <a:rPr lang="en-US" sz="1000" u="none" strike="noStrike" dirty="0">
                          <a:effectLst/>
                          <a:latin typeface="Century Gothic" panose="020B0502020202020204" pitchFamily="34" charset="0"/>
                        </a:rPr>
                        <a:t>   Create Lessons Learned</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99388186"/>
                  </a:ext>
                </a:extLst>
              </a:tr>
              <a:tr h="201616">
                <a:tc>
                  <a:txBody>
                    <a:bodyPr/>
                    <a:lstStyle/>
                    <a:p>
                      <a:pPr algn="l" fontAlgn="ctr"/>
                      <a:r>
                        <a:rPr lang="en-US" sz="1000" u="none" strike="noStrike" dirty="0">
                          <a:effectLst/>
                          <a:latin typeface="Century Gothic" panose="020B0502020202020204" pitchFamily="34" charset="0"/>
                        </a:rPr>
                        <a:t>   Create Project Closure Report</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489190335"/>
                  </a:ext>
                </a:extLst>
              </a:tr>
              <a:tr h="176960">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691972601"/>
                  </a:ext>
                </a:extLst>
              </a:tr>
              <a:tr h="176960">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4909"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1" i="0" u="none" strike="noStrike">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1" i="0" u="none" strike="noStrike" dirty="0">
                        <a:solidFill>
                          <a:srgbClr val="000000"/>
                        </a:solidFill>
                        <a:effectLst/>
                        <a:latin typeface="Century Gothic" panose="020B0502020202020204" pitchFamily="34" charset="0"/>
                      </a:endParaRPr>
                    </a:p>
                  </a:txBody>
                  <a:tcPr marL="3606" marR="3606" marT="360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091541712"/>
                  </a:ext>
                </a:extLst>
              </a:tr>
            </a:tbl>
          </a:graphicData>
        </a:graphic>
      </p:graphicFrame>
      <p:graphicFrame>
        <p:nvGraphicFramePr>
          <p:cNvPr id="11" name="Table 10">
            <a:extLst>
              <a:ext uri="{FF2B5EF4-FFF2-40B4-BE49-F238E27FC236}">
                <a16:creationId xmlns:a16="http://schemas.microsoft.com/office/drawing/2014/main" id="{D1380C10-85B8-E84A-A1AD-A0CEDCE7EBC3}"/>
              </a:ext>
            </a:extLst>
          </p:cNvPr>
          <p:cNvGraphicFramePr>
            <a:graphicFrameLocks noGrp="1"/>
          </p:cNvGraphicFramePr>
          <p:nvPr>
            <p:extLst>
              <p:ext uri="{D42A27DB-BD31-4B8C-83A1-F6EECF244321}">
                <p14:modId xmlns:p14="http://schemas.microsoft.com/office/powerpoint/2010/main" val="2802117588"/>
              </p:ext>
            </p:extLst>
          </p:nvPr>
        </p:nvGraphicFramePr>
        <p:xfrm>
          <a:off x="10150409" y="110745"/>
          <a:ext cx="1596831" cy="1014976"/>
        </p:xfrm>
        <a:graphic>
          <a:graphicData uri="http://schemas.openxmlformats.org/drawingml/2006/table">
            <a:tbl>
              <a:tblPr>
                <a:tableStyleId>{5C22544A-7EE6-4342-B048-85BDC9FD1C3A}</a:tableStyleId>
              </a:tblPr>
              <a:tblGrid>
                <a:gridCol w="336681">
                  <a:extLst>
                    <a:ext uri="{9D8B030D-6E8A-4147-A177-3AD203B41FA5}">
                      <a16:colId xmlns:a16="http://schemas.microsoft.com/office/drawing/2014/main" val="78263604"/>
                    </a:ext>
                  </a:extLst>
                </a:gridCol>
                <a:gridCol w="1260150">
                  <a:extLst>
                    <a:ext uri="{9D8B030D-6E8A-4147-A177-3AD203B41FA5}">
                      <a16:colId xmlns:a16="http://schemas.microsoft.com/office/drawing/2014/main" val="2125051014"/>
                    </a:ext>
                  </a:extLst>
                </a:gridCol>
              </a:tblGrid>
              <a:tr h="253744">
                <a:tc>
                  <a:txBody>
                    <a:bodyPr/>
                    <a:lstStyle/>
                    <a:p>
                      <a:pPr algn="ctr" fontAlgn="ctr"/>
                      <a:r>
                        <a:rPr lang="en-US" sz="1500" b="1" u="none" strike="noStrike" dirty="0">
                          <a:effectLst/>
                          <a:latin typeface="Century Gothic" panose="020B0502020202020204" pitchFamily="34" charset="0"/>
                        </a:rPr>
                        <a:t>R</a:t>
                      </a:r>
                      <a:endParaRPr lang="en-US" sz="1500" b="1" i="0" u="none" strike="noStrike" dirty="0">
                        <a:solidFill>
                          <a:srgbClr val="000000"/>
                        </a:solidFill>
                        <a:effectLst/>
                        <a:latin typeface="Century Gothic" panose="020B0502020202020204" pitchFamily="34" charset="0"/>
                      </a:endParaRPr>
                    </a:p>
                  </a:txBody>
                  <a:tcPr marL="12086" marR="12086" marT="1208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F4BFA"/>
                    </a:solidFill>
                  </a:tcPr>
                </a:tc>
                <a:tc>
                  <a:txBody>
                    <a:bodyPr/>
                    <a:lstStyle/>
                    <a:p>
                      <a:pPr algn="l" fontAlgn="ctr"/>
                      <a:r>
                        <a:rPr lang="en-US" sz="1300" b="1" u="none" strike="noStrike" dirty="0">
                          <a:effectLst/>
                          <a:latin typeface="Century Gothic" panose="020B0502020202020204" pitchFamily="34" charset="0"/>
                        </a:rPr>
                        <a:t>Responsible</a:t>
                      </a:r>
                      <a:endParaRPr lang="en-US" sz="1300" b="1" i="0" u="none" strike="noStrike" dirty="0">
                        <a:solidFill>
                          <a:srgbClr val="000000"/>
                        </a:solidFill>
                        <a:effectLst/>
                        <a:latin typeface="Century Gothic" panose="020B0502020202020204" pitchFamily="34" charset="0"/>
                      </a:endParaRPr>
                    </a:p>
                  </a:txBody>
                  <a:tcPr marL="108777" marR="12086" marT="1208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070809929"/>
                  </a:ext>
                </a:extLst>
              </a:tr>
              <a:tr h="253744">
                <a:tc>
                  <a:txBody>
                    <a:bodyPr/>
                    <a:lstStyle/>
                    <a:p>
                      <a:pPr algn="ctr" fontAlgn="ctr"/>
                      <a:r>
                        <a:rPr lang="en-US" sz="1500" b="1" u="none" strike="noStrike" dirty="0">
                          <a:effectLst/>
                          <a:latin typeface="Century Gothic" panose="020B0502020202020204" pitchFamily="34" charset="0"/>
                        </a:rPr>
                        <a:t>A</a:t>
                      </a:r>
                      <a:endParaRPr lang="en-US" sz="1500" b="1" i="0" u="none" strike="noStrike" dirty="0">
                        <a:solidFill>
                          <a:srgbClr val="000000"/>
                        </a:solidFill>
                        <a:effectLst/>
                        <a:latin typeface="Century Gothic" panose="020B0502020202020204" pitchFamily="34" charset="0"/>
                      </a:endParaRPr>
                    </a:p>
                  </a:txBody>
                  <a:tcPr marL="12086" marR="12086" marT="1208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0000"/>
                    </a:solidFill>
                  </a:tcPr>
                </a:tc>
                <a:tc>
                  <a:txBody>
                    <a:bodyPr/>
                    <a:lstStyle/>
                    <a:p>
                      <a:pPr algn="l" fontAlgn="ctr"/>
                      <a:r>
                        <a:rPr lang="en-US" sz="1300" b="1" u="none" strike="noStrike" dirty="0">
                          <a:effectLst/>
                          <a:latin typeface="Century Gothic" panose="020B0502020202020204" pitchFamily="34" charset="0"/>
                        </a:rPr>
                        <a:t>Accountable</a:t>
                      </a:r>
                      <a:endParaRPr lang="en-US" sz="1300" b="1" i="0" u="none" strike="noStrike" dirty="0">
                        <a:solidFill>
                          <a:srgbClr val="000000"/>
                        </a:solidFill>
                        <a:effectLst/>
                        <a:latin typeface="Century Gothic" panose="020B0502020202020204" pitchFamily="34" charset="0"/>
                      </a:endParaRPr>
                    </a:p>
                  </a:txBody>
                  <a:tcPr marL="108777" marR="12086" marT="1208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144342244"/>
                  </a:ext>
                </a:extLst>
              </a:tr>
              <a:tr h="253744">
                <a:tc>
                  <a:txBody>
                    <a:bodyPr/>
                    <a:lstStyle/>
                    <a:p>
                      <a:pPr algn="ctr" fontAlgn="ctr"/>
                      <a:r>
                        <a:rPr lang="en-US" sz="1500" b="1" u="none" strike="noStrike" dirty="0">
                          <a:effectLst/>
                          <a:latin typeface="Century Gothic" panose="020B0502020202020204" pitchFamily="34" charset="0"/>
                        </a:rPr>
                        <a:t>C</a:t>
                      </a:r>
                      <a:endParaRPr lang="en-US" sz="1500" b="1" i="0" u="none" strike="noStrike" dirty="0">
                        <a:solidFill>
                          <a:srgbClr val="000000"/>
                        </a:solidFill>
                        <a:effectLst/>
                        <a:latin typeface="Century Gothic" panose="020B0502020202020204" pitchFamily="34" charset="0"/>
                      </a:endParaRPr>
                    </a:p>
                  </a:txBody>
                  <a:tcPr marL="12086" marR="12086" marT="1208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B0F0"/>
                    </a:solidFill>
                  </a:tcPr>
                </a:tc>
                <a:tc>
                  <a:txBody>
                    <a:bodyPr/>
                    <a:lstStyle/>
                    <a:p>
                      <a:pPr algn="l" fontAlgn="ctr"/>
                      <a:r>
                        <a:rPr lang="en-US" sz="1300" b="1" u="none" strike="noStrike" dirty="0">
                          <a:effectLst/>
                          <a:latin typeface="Century Gothic" panose="020B0502020202020204" pitchFamily="34" charset="0"/>
                        </a:rPr>
                        <a:t>Consulted</a:t>
                      </a:r>
                      <a:endParaRPr lang="en-US" sz="1300" b="1" i="0" u="none" strike="noStrike" dirty="0">
                        <a:solidFill>
                          <a:srgbClr val="000000"/>
                        </a:solidFill>
                        <a:effectLst/>
                        <a:latin typeface="Century Gothic" panose="020B0502020202020204" pitchFamily="34" charset="0"/>
                      </a:endParaRPr>
                    </a:p>
                  </a:txBody>
                  <a:tcPr marL="108777" marR="12086" marT="1208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63338578"/>
                  </a:ext>
                </a:extLst>
              </a:tr>
              <a:tr h="253744">
                <a:tc>
                  <a:txBody>
                    <a:bodyPr/>
                    <a:lstStyle/>
                    <a:p>
                      <a:pPr algn="ctr" fontAlgn="ctr"/>
                      <a:r>
                        <a:rPr lang="en-US" sz="1500" b="1" u="none" strike="noStrike" dirty="0">
                          <a:effectLst/>
                          <a:latin typeface="Century Gothic" panose="020B0502020202020204" pitchFamily="34" charset="0"/>
                        </a:rPr>
                        <a:t>I</a:t>
                      </a:r>
                      <a:endParaRPr lang="en-US" sz="1500" b="1" i="0" u="none" strike="noStrike" dirty="0">
                        <a:solidFill>
                          <a:srgbClr val="000000"/>
                        </a:solidFill>
                        <a:effectLst/>
                        <a:latin typeface="Century Gothic" panose="020B0502020202020204" pitchFamily="34" charset="0"/>
                      </a:endParaRPr>
                    </a:p>
                  </a:txBody>
                  <a:tcPr marL="12086" marR="12086" marT="1208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60000"/>
                        <a:lumOff val="40000"/>
                      </a:schemeClr>
                    </a:solidFill>
                  </a:tcPr>
                </a:tc>
                <a:tc>
                  <a:txBody>
                    <a:bodyPr/>
                    <a:lstStyle/>
                    <a:p>
                      <a:pPr algn="l" fontAlgn="ctr"/>
                      <a:r>
                        <a:rPr lang="en-US" sz="1300" b="1" u="none" strike="noStrike" dirty="0">
                          <a:effectLst/>
                          <a:latin typeface="Century Gothic" panose="020B0502020202020204" pitchFamily="34" charset="0"/>
                        </a:rPr>
                        <a:t>Informed</a:t>
                      </a:r>
                      <a:endParaRPr lang="en-US" sz="1300" b="1" i="0" u="none" strike="noStrike" dirty="0">
                        <a:solidFill>
                          <a:srgbClr val="000000"/>
                        </a:solidFill>
                        <a:effectLst/>
                        <a:latin typeface="Century Gothic" panose="020B0502020202020204" pitchFamily="34" charset="0"/>
                      </a:endParaRPr>
                    </a:p>
                  </a:txBody>
                  <a:tcPr marL="108777" marR="12086" marT="1208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449314814"/>
                  </a:ext>
                </a:extLst>
              </a:tr>
            </a:tbl>
          </a:graphicData>
        </a:graphic>
      </p:graphicFrame>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4474302"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ROLES AND RESPONSIBILITY</a:t>
            </a:r>
          </a:p>
        </p:txBody>
      </p:sp>
      <p:sp>
        <p:nvSpPr>
          <p:cNvPr id="22" name="TextBox 21">
            <a:extLst>
              <a:ext uri="{FF2B5EF4-FFF2-40B4-BE49-F238E27FC236}">
                <a16:creationId xmlns:a16="http://schemas.microsoft.com/office/drawing/2014/main" id="{7D4D81ED-0E20-2E41-8824-DE6699FABE6E}"/>
              </a:ext>
            </a:extLst>
          </p:cNvPr>
          <p:cNvSpPr txBox="1"/>
          <p:nvPr/>
        </p:nvSpPr>
        <p:spPr>
          <a:xfrm>
            <a:off x="736258" y="804109"/>
            <a:ext cx="1614545" cy="369332"/>
          </a:xfrm>
          <a:prstGeom prst="rect">
            <a:avLst/>
          </a:prstGeom>
          <a:noFill/>
        </p:spPr>
        <p:txBody>
          <a:bodyPr wrap="none" rtlCol="0">
            <a:spAutoFit/>
          </a:bodyPr>
          <a:lstStyle/>
          <a:p>
            <a:r>
              <a:rPr lang="en-US" dirty="0">
                <a:solidFill>
                  <a:schemeClr val="tx2">
                    <a:lumMod val="75000"/>
                  </a:schemeClr>
                </a:solidFill>
                <a:latin typeface="Century Gothic" panose="020B0502020202020204" pitchFamily="34" charset="0"/>
              </a:rPr>
              <a:t>RACI MATRIX</a:t>
            </a:r>
          </a:p>
        </p:txBody>
      </p:sp>
    </p:spTree>
    <p:extLst>
      <p:ext uri="{BB962C8B-B14F-4D97-AF65-F5344CB8AC3E}">
        <p14:creationId xmlns:p14="http://schemas.microsoft.com/office/powerpoint/2010/main" val="2962643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TIMELINE</a:t>
            </a:r>
            <a:endParaRPr lang="en-US" dirty="0">
              <a:solidFill>
                <a:schemeClr val="bg1"/>
              </a:solidFill>
              <a:latin typeface="Century Gothic" panose="020B0502020202020204" pitchFamily="34" charset="0"/>
              <a:ea typeface="Arial" charset="0"/>
              <a:cs typeface="Arial" charset="0"/>
            </a:endParaRPr>
          </a:p>
        </p:txBody>
      </p:sp>
      <p:sp>
        <p:nvSpPr>
          <p:cNvPr id="7" name="TextBox 6">
            <a:extLst>
              <a:ext uri="{FF2B5EF4-FFF2-40B4-BE49-F238E27FC236}">
                <a16:creationId xmlns:a16="http://schemas.microsoft.com/office/drawing/2014/main" id="{53225E24-BA28-A74B-BB19-E5F25E676BB4}"/>
              </a:ext>
            </a:extLst>
          </p:cNvPr>
          <p:cNvSpPr txBox="1"/>
          <p:nvPr/>
        </p:nvSpPr>
        <p:spPr>
          <a:xfrm>
            <a:off x="9412970" y="2572386"/>
            <a:ext cx="184731" cy="369332"/>
          </a:xfrm>
          <a:prstGeom prst="rect">
            <a:avLst/>
          </a:prstGeom>
          <a:noFill/>
        </p:spPr>
        <p:txBody>
          <a:bodyPr wrap="none" rtlCol="0">
            <a:spAutoFit/>
          </a:bodyPr>
          <a:lstStyle/>
          <a:p>
            <a:endParaRPr lang="en-US" dirty="0">
              <a:latin typeface="Century Gothic" charset="0"/>
              <a:ea typeface="Century Gothic" charset="0"/>
              <a:cs typeface="Century Gothic" charset="0"/>
            </a:endParaRPr>
          </a:p>
        </p:txBody>
      </p:sp>
      <p:graphicFrame>
        <p:nvGraphicFramePr>
          <p:cNvPr id="8" name="Table 7">
            <a:extLst>
              <a:ext uri="{FF2B5EF4-FFF2-40B4-BE49-F238E27FC236}">
                <a16:creationId xmlns:a16="http://schemas.microsoft.com/office/drawing/2014/main" id="{B4BC8969-FC36-3C45-9DF4-31954D93622E}"/>
              </a:ext>
            </a:extLst>
          </p:cNvPr>
          <p:cNvGraphicFramePr>
            <a:graphicFrameLocks noGrp="1"/>
          </p:cNvGraphicFramePr>
          <p:nvPr/>
        </p:nvGraphicFramePr>
        <p:xfrm>
          <a:off x="221178" y="391626"/>
          <a:ext cx="11749644" cy="5780887"/>
        </p:xfrm>
        <a:graphic>
          <a:graphicData uri="http://schemas.openxmlformats.org/drawingml/2006/table">
            <a:tbl>
              <a:tblPr firstRow="1" bandRow="1">
                <a:effectLst>
                  <a:outerShdw blurRad="50800" dist="38100" dir="5400000" algn="t" rotWithShape="0">
                    <a:prstClr val="black">
                      <a:alpha val="40000"/>
                    </a:prstClr>
                  </a:outerShdw>
                </a:effectLst>
                <a:tableStyleId>{073A0DAA-6AF3-43AB-8588-CEC1D06C72B9}</a:tableStyleId>
              </a:tblPr>
              <a:tblGrid>
                <a:gridCol w="979137">
                  <a:extLst>
                    <a:ext uri="{9D8B030D-6E8A-4147-A177-3AD203B41FA5}">
                      <a16:colId xmlns:a16="http://schemas.microsoft.com/office/drawing/2014/main" val="20000"/>
                    </a:ext>
                  </a:extLst>
                </a:gridCol>
                <a:gridCol w="979137">
                  <a:extLst>
                    <a:ext uri="{9D8B030D-6E8A-4147-A177-3AD203B41FA5}">
                      <a16:colId xmlns:a16="http://schemas.microsoft.com/office/drawing/2014/main" val="20001"/>
                    </a:ext>
                  </a:extLst>
                </a:gridCol>
                <a:gridCol w="979137">
                  <a:extLst>
                    <a:ext uri="{9D8B030D-6E8A-4147-A177-3AD203B41FA5}">
                      <a16:colId xmlns:a16="http://schemas.microsoft.com/office/drawing/2014/main" val="20002"/>
                    </a:ext>
                  </a:extLst>
                </a:gridCol>
                <a:gridCol w="979137">
                  <a:extLst>
                    <a:ext uri="{9D8B030D-6E8A-4147-A177-3AD203B41FA5}">
                      <a16:colId xmlns:a16="http://schemas.microsoft.com/office/drawing/2014/main" val="20003"/>
                    </a:ext>
                  </a:extLst>
                </a:gridCol>
                <a:gridCol w="979137">
                  <a:extLst>
                    <a:ext uri="{9D8B030D-6E8A-4147-A177-3AD203B41FA5}">
                      <a16:colId xmlns:a16="http://schemas.microsoft.com/office/drawing/2014/main" val="20004"/>
                    </a:ext>
                  </a:extLst>
                </a:gridCol>
                <a:gridCol w="979137">
                  <a:extLst>
                    <a:ext uri="{9D8B030D-6E8A-4147-A177-3AD203B41FA5}">
                      <a16:colId xmlns:a16="http://schemas.microsoft.com/office/drawing/2014/main" val="20005"/>
                    </a:ext>
                  </a:extLst>
                </a:gridCol>
                <a:gridCol w="979137">
                  <a:extLst>
                    <a:ext uri="{9D8B030D-6E8A-4147-A177-3AD203B41FA5}">
                      <a16:colId xmlns:a16="http://schemas.microsoft.com/office/drawing/2014/main" val="20006"/>
                    </a:ext>
                  </a:extLst>
                </a:gridCol>
                <a:gridCol w="979137">
                  <a:extLst>
                    <a:ext uri="{9D8B030D-6E8A-4147-A177-3AD203B41FA5}">
                      <a16:colId xmlns:a16="http://schemas.microsoft.com/office/drawing/2014/main" val="20007"/>
                    </a:ext>
                  </a:extLst>
                </a:gridCol>
                <a:gridCol w="979137">
                  <a:extLst>
                    <a:ext uri="{9D8B030D-6E8A-4147-A177-3AD203B41FA5}">
                      <a16:colId xmlns:a16="http://schemas.microsoft.com/office/drawing/2014/main" val="20008"/>
                    </a:ext>
                  </a:extLst>
                </a:gridCol>
                <a:gridCol w="979137">
                  <a:extLst>
                    <a:ext uri="{9D8B030D-6E8A-4147-A177-3AD203B41FA5}">
                      <a16:colId xmlns:a16="http://schemas.microsoft.com/office/drawing/2014/main" val="20009"/>
                    </a:ext>
                  </a:extLst>
                </a:gridCol>
                <a:gridCol w="979137">
                  <a:extLst>
                    <a:ext uri="{9D8B030D-6E8A-4147-A177-3AD203B41FA5}">
                      <a16:colId xmlns:a16="http://schemas.microsoft.com/office/drawing/2014/main" val="20010"/>
                    </a:ext>
                  </a:extLst>
                </a:gridCol>
                <a:gridCol w="979137">
                  <a:extLst>
                    <a:ext uri="{9D8B030D-6E8A-4147-A177-3AD203B41FA5}">
                      <a16:colId xmlns:a16="http://schemas.microsoft.com/office/drawing/2014/main" val="20011"/>
                    </a:ext>
                  </a:extLst>
                </a:gridCol>
              </a:tblGrid>
              <a:tr h="265741">
                <a:tc>
                  <a:txBody>
                    <a:bodyPr/>
                    <a:lstStyle/>
                    <a:p>
                      <a:pPr algn="ctr"/>
                      <a:r>
                        <a:rPr lang="en-US" sz="1000" dirty="0">
                          <a:latin typeface="Century Gothic" charset="0"/>
                          <a:ea typeface="Century Gothic" charset="0"/>
                          <a:cs typeface="Century Gothic" charset="0"/>
                        </a:rPr>
                        <a:t>JAN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FEB</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MAR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APR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MAY</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JUN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JUL</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AUG</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SEPT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OCT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NOV</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DEC</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extLst>
                  <a:ext uri="{0D108BD9-81ED-4DB2-BD59-A6C34878D82A}">
                    <a16:rowId xmlns:a16="http://schemas.microsoft.com/office/drawing/2014/main" val="10000"/>
                  </a:ext>
                </a:extLst>
              </a:tr>
              <a:tr h="1017574">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4497572">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bl>
          </a:graphicData>
        </a:graphic>
      </p:graphicFrame>
      <p:grpSp>
        <p:nvGrpSpPr>
          <p:cNvPr id="10" name="Group 9">
            <a:extLst>
              <a:ext uri="{FF2B5EF4-FFF2-40B4-BE49-F238E27FC236}">
                <a16:creationId xmlns:a16="http://schemas.microsoft.com/office/drawing/2014/main" id="{89699E8C-EB9E-C74F-9DDE-E27B07F704F6}"/>
              </a:ext>
            </a:extLst>
          </p:cNvPr>
          <p:cNvGrpSpPr/>
          <p:nvPr/>
        </p:nvGrpSpPr>
        <p:grpSpPr>
          <a:xfrm>
            <a:off x="7833980" y="99427"/>
            <a:ext cx="621733" cy="6232574"/>
            <a:chOff x="963827" y="529733"/>
            <a:chExt cx="621733" cy="6179986"/>
          </a:xfrm>
        </p:grpSpPr>
        <p:sp>
          <p:nvSpPr>
            <p:cNvPr id="11" name="Snip Single Corner Rectangle 10">
              <a:extLst>
                <a:ext uri="{FF2B5EF4-FFF2-40B4-BE49-F238E27FC236}">
                  <a16:creationId xmlns:a16="http://schemas.microsoft.com/office/drawing/2014/main" id="{99B63934-0BFB-E249-A4CA-72A243AE1C7C}"/>
                </a:ext>
              </a:extLst>
            </p:cNvPr>
            <p:cNvSpPr/>
            <p:nvPr/>
          </p:nvSpPr>
          <p:spPr>
            <a:xfrm>
              <a:off x="965200" y="529733"/>
              <a:ext cx="620360" cy="173013"/>
            </a:xfrm>
            <a:prstGeom prst="snip1Rect">
              <a:avLst>
                <a:gd name="adj" fmla="val 0"/>
              </a:avLst>
            </a:prstGeom>
            <a:solidFill>
              <a:srgbClr val="00B0F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latin typeface="Century Gothic" panose="020B0502020202020204" pitchFamily="34" charset="0"/>
                  <a:ea typeface="Arial" charset="0"/>
                  <a:cs typeface="Arial" charset="0"/>
                </a:rPr>
                <a:t>TODAY</a:t>
              </a:r>
            </a:p>
          </p:txBody>
        </p:sp>
        <p:cxnSp>
          <p:nvCxnSpPr>
            <p:cNvPr id="12" name="Straight Connector 11">
              <a:extLst>
                <a:ext uri="{FF2B5EF4-FFF2-40B4-BE49-F238E27FC236}">
                  <a16:creationId xmlns:a16="http://schemas.microsoft.com/office/drawing/2014/main" id="{75C0C6A3-B683-0E47-B164-380C3CF96033}"/>
                </a:ext>
              </a:extLst>
            </p:cNvPr>
            <p:cNvCxnSpPr/>
            <p:nvPr/>
          </p:nvCxnSpPr>
          <p:spPr>
            <a:xfrm>
              <a:off x="963827" y="529733"/>
              <a:ext cx="12426" cy="6179986"/>
            </a:xfrm>
            <a:prstGeom prst="line">
              <a:avLst/>
            </a:prstGeom>
            <a:ln w="25400">
              <a:solidFill>
                <a:srgbClr val="00B0F0"/>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grpSp>
      <p:sp>
        <p:nvSpPr>
          <p:cNvPr id="13" name="Rounded Rectangle 12">
            <a:extLst>
              <a:ext uri="{FF2B5EF4-FFF2-40B4-BE49-F238E27FC236}">
                <a16:creationId xmlns:a16="http://schemas.microsoft.com/office/drawing/2014/main" id="{74F8CF60-BFBE-314D-94C5-79110B59C65A}"/>
              </a:ext>
            </a:extLst>
          </p:cNvPr>
          <p:cNvSpPr/>
          <p:nvPr/>
        </p:nvSpPr>
        <p:spPr>
          <a:xfrm>
            <a:off x="729044" y="2000450"/>
            <a:ext cx="3755803" cy="334091"/>
          </a:xfrm>
          <a:prstGeom prst="roundRect">
            <a:avLst/>
          </a:prstGeom>
          <a:solidFill>
            <a:srgbClr val="00BD32"/>
          </a:solidFill>
          <a:ln w="28575">
            <a:solidFill>
              <a:srgbClr val="00BD3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1:  </a:t>
            </a:r>
            <a:r>
              <a:rPr lang="en-US" sz="1000" dirty="0">
                <a:solidFill>
                  <a:schemeClr val="bg1"/>
                </a:solidFill>
                <a:latin typeface="Century Gothic" charset="0"/>
                <a:ea typeface="Century Gothic" charset="0"/>
                <a:cs typeface="Century Gothic" charset="0"/>
              </a:rPr>
              <a:t>Design / Plan</a:t>
            </a:r>
          </a:p>
        </p:txBody>
      </p:sp>
      <p:sp>
        <p:nvSpPr>
          <p:cNvPr id="14" name="Rounded Rectangle 13">
            <a:extLst>
              <a:ext uri="{FF2B5EF4-FFF2-40B4-BE49-F238E27FC236}">
                <a16:creationId xmlns:a16="http://schemas.microsoft.com/office/drawing/2014/main" id="{86A8A6AF-CD20-1B4D-A268-1477E61DF8A7}"/>
              </a:ext>
            </a:extLst>
          </p:cNvPr>
          <p:cNvSpPr/>
          <p:nvPr/>
        </p:nvSpPr>
        <p:spPr>
          <a:xfrm>
            <a:off x="4565327" y="2000450"/>
            <a:ext cx="1984625" cy="334091"/>
          </a:xfrm>
          <a:prstGeom prst="roundRect">
            <a:avLst/>
          </a:prstGeom>
          <a:solidFill>
            <a:schemeClr val="tx2">
              <a:lumMod val="60000"/>
              <a:lumOff val="40000"/>
            </a:schemeClr>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2:  </a:t>
            </a:r>
            <a:r>
              <a:rPr lang="en-US" sz="1000" dirty="0">
                <a:solidFill>
                  <a:schemeClr val="bg1"/>
                </a:solidFill>
                <a:latin typeface="Century Gothic" charset="0"/>
                <a:ea typeface="Century Gothic" charset="0"/>
                <a:cs typeface="Century Gothic" charset="0"/>
              </a:rPr>
              <a:t>Analysis / Design</a:t>
            </a:r>
          </a:p>
        </p:txBody>
      </p:sp>
      <p:sp>
        <p:nvSpPr>
          <p:cNvPr id="15" name="Rounded Rectangle 14">
            <a:extLst>
              <a:ext uri="{FF2B5EF4-FFF2-40B4-BE49-F238E27FC236}">
                <a16:creationId xmlns:a16="http://schemas.microsoft.com/office/drawing/2014/main" id="{B1B056DD-3B4D-8841-B9C2-E8B6F7A2EF3A}"/>
              </a:ext>
            </a:extLst>
          </p:cNvPr>
          <p:cNvSpPr/>
          <p:nvPr/>
        </p:nvSpPr>
        <p:spPr>
          <a:xfrm>
            <a:off x="6630433" y="2000450"/>
            <a:ext cx="2967268" cy="334091"/>
          </a:xfrm>
          <a:prstGeom prst="roundRect">
            <a:avLst/>
          </a:prstGeom>
          <a:solidFill>
            <a:schemeClr val="accent4">
              <a:lumMod val="75000"/>
            </a:schemeClr>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3:  </a:t>
            </a:r>
            <a:r>
              <a:rPr lang="en-US" sz="1000" dirty="0">
                <a:solidFill>
                  <a:schemeClr val="bg1"/>
                </a:solidFill>
                <a:latin typeface="Century Gothic" charset="0"/>
                <a:ea typeface="Century Gothic" charset="0"/>
                <a:cs typeface="Century Gothic" charset="0"/>
              </a:rPr>
              <a:t>Development / Testing / Training</a:t>
            </a:r>
          </a:p>
        </p:txBody>
      </p:sp>
      <p:sp>
        <p:nvSpPr>
          <p:cNvPr id="16" name="Rounded Rectangle 15">
            <a:extLst>
              <a:ext uri="{FF2B5EF4-FFF2-40B4-BE49-F238E27FC236}">
                <a16:creationId xmlns:a16="http://schemas.microsoft.com/office/drawing/2014/main" id="{2F62B472-4BEA-8243-AF20-8B4DFD1024DC}"/>
              </a:ext>
            </a:extLst>
          </p:cNvPr>
          <p:cNvSpPr/>
          <p:nvPr/>
        </p:nvSpPr>
        <p:spPr>
          <a:xfrm>
            <a:off x="9678182" y="2000450"/>
            <a:ext cx="1885558" cy="334091"/>
          </a:xfrm>
          <a:prstGeom prst="roundRect">
            <a:avLst/>
          </a:prstGeom>
          <a:solidFill>
            <a:schemeClr val="accent3">
              <a:lumMod val="75000"/>
            </a:schemeClr>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4:  </a:t>
            </a:r>
            <a:r>
              <a:rPr lang="en-US" sz="1000" dirty="0">
                <a:solidFill>
                  <a:schemeClr val="bg1"/>
                </a:solidFill>
                <a:latin typeface="Century Gothic" charset="0"/>
                <a:ea typeface="Century Gothic" charset="0"/>
                <a:cs typeface="Century Gothic" charset="0"/>
              </a:rPr>
              <a:t>Launch / Monitor / Revise</a:t>
            </a:r>
          </a:p>
        </p:txBody>
      </p:sp>
      <p:sp>
        <p:nvSpPr>
          <p:cNvPr id="17" name="Rectangle 16">
            <a:extLst>
              <a:ext uri="{FF2B5EF4-FFF2-40B4-BE49-F238E27FC236}">
                <a16:creationId xmlns:a16="http://schemas.microsoft.com/office/drawing/2014/main" id="{AF79D965-D371-B44E-A103-24FCAD11C696}"/>
              </a:ext>
            </a:extLst>
          </p:cNvPr>
          <p:cNvSpPr/>
          <p:nvPr/>
        </p:nvSpPr>
        <p:spPr>
          <a:xfrm>
            <a:off x="242442" y="681752"/>
            <a:ext cx="1215523" cy="261610"/>
          </a:xfrm>
          <a:prstGeom prst="rect">
            <a:avLst/>
          </a:prstGeom>
        </p:spPr>
        <p:txBody>
          <a:bodyPr wrap="square">
            <a:spAutoFit/>
          </a:bodyPr>
          <a:lstStyle/>
          <a:p>
            <a:r>
              <a:rPr lang="en-US" sz="1100" b="1" dirty="0">
                <a:effectLst>
                  <a:glow rad="63500">
                    <a:schemeClr val="bg1">
                      <a:alpha val="40000"/>
                    </a:schemeClr>
                  </a:glow>
                </a:effectLst>
                <a:latin typeface="Century Gothic" charset="0"/>
                <a:ea typeface="Century Gothic" charset="0"/>
                <a:cs typeface="Century Gothic" charset="0"/>
              </a:rPr>
              <a:t>MILESTONES</a:t>
            </a:r>
            <a:endParaRPr lang="en-US" sz="1100" b="1" dirty="0">
              <a:effectLst>
                <a:glow rad="63500">
                  <a:schemeClr val="bg1">
                    <a:alpha val="40000"/>
                  </a:schemeClr>
                </a:glow>
              </a:effectLst>
            </a:endParaRPr>
          </a:p>
        </p:txBody>
      </p:sp>
      <p:sp>
        <p:nvSpPr>
          <p:cNvPr id="18" name="Rectangle 17">
            <a:extLst>
              <a:ext uri="{FF2B5EF4-FFF2-40B4-BE49-F238E27FC236}">
                <a16:creationId xmlns:a16="http://schemas.microsoft.com/office/drawing/2014/main" id="{E2950428-9FBF-8040-A166-8D91EAEF6938}"/>
              </a:ext>
            </a:extLst>
          </p:cNvPr>
          <p:cNvSpPr/>
          <p:nvPr/>
        </p:nvSpPr>
        <p:spPr>
          <a:xfrm>
            <a:off x="242442" y="1711056"/>
            <a:ext cx="1215523" cy="261610"/>
          </a:xfrm>
          <a:prstGeom prst="rect">
            <a:avLst/>
          </a:prstGeom>
        </p:spPr>
        <p:txBody>
          <a:bodyPr wrap="square">
            <a:spAutoFit/>
          </a:bodyPr>
          <a:lstStyle/>
          <a:p>
            <a:r>
              <a:rPr lang="en-US" sz="1100" b="1" dirty="0">
                <a:effectLst>
                  <a:glow rad="63500">
                    <a:schemeClr val="bg1">
                      <a:alpha val="40000"/>
                    </a:schemeClr>
                  </a:glow>
                </a:effectLst>
                <a:latin typeface="Century Gothic" charset="0"/>
                <a:ea typeface="Century Gothic" charset="0"/>
                <a:cs typeface="Century Gothic" charset="0"/>
              </a:rPr>
              <a:t>TASKS</a:t>
            </a:r>
            <a:endParaRPr lang="en-US" sz="1100" b="1" dirty="0">
              <a:effectLst>
                <a:glow rad="63500">
                  <a:schemeClr val="bg1">
                    <a:alpha val="40000"/>
                  </a:schemeClr>
                </a:glow>
              </a:effectLst>
            </a:endParaRPr>
          </a:p>
        </p:txBody>
      </p:sp>
      <p:grpSp>
        <p:nvGrpSpPr>
          <p:cNvPr id="53" name="Group 52">
            <a:extLst>
              <a:ext uri="{FF2B5EF4-FFF2-40B4-BE49-F238E27FC236}">
                <a16:creationId xmlns:a16="http://schemas.microsoft.com/office/drawing/2014/main" id="{98282C72-FAAE-3446-88CA-3A885639CEE5}"/>
              </a:ext>
            </a:extLst>
          </p:cNvPr>
          <p:cNvGrpSpPr/>
          <p:nvPr/>
        </p:nvGrpSpPr>
        <p:grpSpPr>
          <a:xfrm>
            <a:off x="2979094" y="1163489"/>
            <a:ext cx="1390345" cy="346984"/>
            <a:chOff x="2979094" y="1163489"/>
            <a:chExt cx="1390345" cy="346984"/>
          </a:xfrm>
        </p:grpSpPr>
        <p:sp>
          <p:nvSpPr>
            <p:cNvPr id="24" name="Rectangular Callout 54">
              <a:extLst>
                <a:ext uri="{FF2B5EF4-FFF2-40B4-BE49-F238E27FC236}">
                  <a16:creationId xmlns:a16="http://schemas.microsoft.com/office/drawing/2014/main" id="{E0CA8AE9-7C12-8146-8A36-A83C00E2D2BB}"/>
                </a:ext>
              </a:extLst>
            </p:cNvPr>
            <p:cNvSpPr/>
            <p:nvPr/>
          </p:nvSpPr>
          <p:spPr>
            <a:xfrm>
              <a:off x="2979094" y="1264252"/>
              <a:ext cx="1390345" cy="246221"/>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05/05: </a:t>
              </a:r>
              <a:r>
                <a:rPr lang="en-US" sz="1000" dirty="0">
                  <a:solidFill>
                    <a:schemeClr val="bg1"/>
                  </a:solidFill>
                  <a:latin typeface="Century Gothic" charset="0"/>
                  <a:ea typeface="Century Gothic" charset="0"/>
                  <a:cs typeface="Century Gothic" charset="0"/>
                </a:rPr>
                <a:t>Finalize Plans</a:t>
              </a:r>
            </a:p>
          </p:txBody>
        </p:sp>
        <p:sp>
          <p:nvSpPr>
            <p:cNvPr id="25" name="Triangle 24">
              <a:extLst>
                <a:ext uri="{FF2B5EF4-FFF2-40B4-BE49-F238E27FC236}">
                  <a16:creationId xmlns:a16="http://schemas.microsoft.com/office/drawing/2014/main" id="{664308B3-03B2-D04B-9426-15762045785D}"/>
                </a:ext>
              </a:extLst>
            </p:cNvPr>
            <p:cNvSpPr>
              <a:spLocks noChangeAspect="1"/>
            </p:cNvSpPr>
            <p:nvPr/>
          </p:nvSpPr>
          <p:spPr>
            <a:xfrm>
              <a:off x="4127195" y="1163489"/>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CFF9CA7B-7BE6-1A41-A060-92C3F0A72260}"/>
              </a:ext>
            </a:extLst>
          </p:cNvPr>
          <p:cNvGrpSpPr/>
          <p:nvPr/>
        </p:nvGrpSpPr>
        <p:grpSpPr>
          <a:xfrm>
            <a:off x="595694" y="933083"/>
            <a:ext cx="944821" cy="513451"/>
            <a:chOff x="595694" y="933083"/>
            <a:chExt cx="944821" cy="513451"/>
          </a:xfrm>
        </p:grpSpPr>
        <p:sp>
          <p:nvSpPr>
            <p:cNvPr id="19" name="Rectangular Callout 54">
              <a:extLst>
                <a:ext uri="{FF2B5EF4-FFF2-40B4-BE49-F238E27FC236}">
                  <a16:creationId xmlns:a16="http://schemas.microsoft.com/office/drawing/2014/main" id="{0B252198-ACEA-1F42-AAA2-D6BBC64171BB}"/>
                </a:ext>
              </a:extLst>
            </p:cNvPr>
            <p:cNvSpPr/>
            <p:nvPr/>
          </p:nvSpPr>
          <p:spPr>
            <a:xfrm>
              <a:off x="595694" y="1046424"/>
              <a:ext cx="944821" cy="400110"/>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01/16:</a:t>
              </a:r>
            </a:p>
            <a:p>
              <a:pPr algn="ctr"/>
              <a:r>
                <a:rPr lang="en-US" sz="1000" dirty="0">
                  <a:solidFill>
                    <a:schemeClr val="bg1"/>
                  </a:solidFill>
                  <a:latin typeface="Century Gothic" charset="0"/>
                  <a:ea typeface="Century Gothic" charset="0"/>
                  <a:cs typeface="Century Gothic" charset="0"/>
                </a:rPr>
                <a:t>Kickoff</a:t>
              </a:r>
            </a:p>
          </p:txBody>
        </p:sp>
        <p:sp>
          <p:nvSpPr>
            <p:cNvPr id="26" name="Triangle 25">
              <a:extLst>
                <a:ext uri="{FF2B5EF4-FFF2-40B4-BE49-F238E27FC236}">
                  <a16:creationId xmlns:a16="http://schemas.microsoft.com/office/drawing/2014/main" id="{51378DDD-FBB9-FE46-B9BD-3050219BAF12}"/>
                </a:ext>
              </a:extLst>
            </p:cNvPr>
            <p:cNvSpPr>
              <a:spLocks noChangeAspect="1"/>
            </p:cNvSpPr>
            <p:nvPr/>
          </p:nvSpPr>
          <p:spPr>
            <a:xfrm>
              <a:off x="630797" y="933083"/>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4" name="Group 53">
            <a:extLst>
              <a:ext uri="{FF2B5EF4-FFF2-40B4-BE49-F238E27FC236}">
                <a16:creationId xmlns:a16="http://schemas.microsoft.com/office/drawing/2014/main" id="{2680AB64-D28E-3F4B-A0C3-CC4FF4516751}"/>
              </a:ext>
            </a:extLst>
          </p:cNvPr>
          <p:cNvGrpSpPr/>
          <p:nvPr/>
        </p:nvGrpSpPr>
        <p:grpSpPr>
          <a:xfrm>
            <a:off x="1662124" y="835321"/>
            <a:ext cx="1831016" cy="356446"/>
            <a:chOff x="1662124" y="835321"/>
            <a:chExt cx="1831016" cy="356446"/>
          </a:xfrm>
        </p:grpSpPr>
        <p:sp>
          <p:nvSpPr>
            <p:cNvPr id="23" name="Rectangular Callout 54">
              <a:extLst>
                <a:ext uri="{FF2B5EF4-FFF2-40B4-BE49-F238E27FC236}">
                  <a16:creationId xmlns:a16="http://schemas.microsoft.com/office/drawing/2014/main" id="{4DCB5669-F0F0-144D-AE89-3B892255E3C0}"/>
                </a:ext>
              </a:extLst>
            </p:cNvPr>
            <p:cNvSpPr/>
            <p:nvPr/>
          </p:nvSpPr>
          <p:spPr>
            <a:xfrm>
              <a:off x="1662124" y="835321"/>
              <a:ext cx="1831016" cy="246221"/>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02/20: </a:t>
              </a:r>
              <a:r>
                <a:rPr lang="en-US" sz="1000" dirty="0">
                  <a:solidFill>
                    <a:schemeClr val="bg1"/>
                  </a:solidFill>
                  <a:latin typeface="Century Gothic" charset="0"/>
                  <a:ea typeface="Century Gothic" charset="0"/>
                  <a:cs typeface="Century Gothic" charset="0"/>
                </a:rPr>
                <a:t>Finalize Wireframes</a:t>
              </a:r>
            </a:p>
          </p:txBody>
        </p:sp>
        <p:sp>
          <p:nvSpPr>
            <p:cNvPr id="27" name="Triangle 26">
              <a:extLst>
                <a:ext uri="{FF2B5EF4-FFF2-40B4-BE49-F238E27FC236}">
                  <a16:creationId xmlns:a16="http://schemas.microsoft.com/office/drawing/2014/main" id="{D36FFB29-3075-AD44-A36F-7E27ACF5DDC7}"/>
                </a:ext>
              </a:extLst>
            </p:cNvPr>
            <p:cNvSpPr>
              <a:spLocks noChangeAspect="1"/>
            </p:cNvSpPr>
            <p:nvPr/>
          </p:nvSpPr>
          <p:spPr>
            <a:xfrm rot="10800000">
              <a:off x="1745947" y="1054607"/>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6" name="Group 55">
            <a:extLst>
              <a:ext uri="{FF2B5EF4-FFF2-40B4-BE49-F238E27FC236}">
                <a16:creationId xmlns:a16="http://schemas.microsoft.com/office/drawing/2014/main" id="{D353E346-214A-9741-AED9-A14511E050E7}"/>
              </a:ext>
            </a:extLst>
          </p:cNvPr>
          <p:cNvGrpSpPr/>
          <p:nvPr/>
        </p:nvGrpSpPr>
        <p:grpSpPr>
          <a:xfrm>
            <a:off x="4282792" y="750454"/>
            <a:ext cx="1516014" cy="354582"/>
            <a:chOff x="4282792" y="750454"/>
            <a:chExt cx="1516014" cy="354582"/>
          </a:xfrm>
          <a:solidFill>
            <a:schemeClr val="tx2">
              <a:lumMod val="60000"/>
              <a:lumOff val="40000"/>
            </a:schemeClr>
          </a:solidFill>
        </p:grpSpPr>
        <p:sp>
          <p:nvSpPr>
            <p:cNvPr id="20" name="Rounded Rectangle 19">
              <a:extLst>
                <a:ext uri="{FF2B5EF4-FFF2-40B4-BE49-F238E27FC236}">
                  <a16:creationId xmlns:a16="http://schemas.microsoft.com/office/drawing/2014/main" id="{83C2E8B8-447E-6C4D-9C5C-A90C88970EBF}"/>
                </a:ext>
              </a:extLst>
            </p:cNvPr>
            <p:cNvSpPr/>
            <p:nvPr/>
          </p:nvSpPr>
          <p:spPr>
            <a:xfrm>
              <a:off x="4282792" y="750454"/>
              <a:ext cx="1516014" cy="246221"/>
            </a:xfrm>
            <a:prstGeom prst="roundRect">
              <a:avLst>
                <a:gd name="adj" fmla="val 0"/>
              </a:avLst>
            </a:prstGeom>
            <a:grp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05/08:  </a:t>
              </a:r>
              <a:r>
                <a:rPr lang="en-US" sz="1000" dirty="0">
                  <a:solidFill>
                    <a:schemeClr val="bg1"/>
                  </a:solidFill>
                  <a:latin typeface="Century Gothic" charset="0"/>
                  <a:ea typeface="Century Gothic" charset="0"/>
                  <a:cs typeface="Century Gothic" charset="0"/>
                </a:rPr>
                <a:t>Design Kickoff</a:t>
              </a:r>
            </a:p>
          </p:txBody>
        </p:sp>
        <p:sp>
          <p:nvSpPr>
            <p:cNvPr id="28" name="Triangle 27">
              <a:extLst>
                <a:ext uri="{FF2B5EF4-FFF2-40B4-BE49-F238E27FC236}">
                  <a16:creationId xmlns:a16="http://schemas.microsoft.com/office/drawing/2014/main" id="{93A066D6-DCB6-DE41-AF51-93178E5BA0E3}"/>
                </a:ext>
              </a:extLst>
            </p:cNvPr>
            <p:cNvSpPr>
              <a:spLocks noChangeAspect="1"/>
            </p:cNvSpPr>
            <p:nvPr/>
          </p:nvSpPr>
          <p:spPr>
            <a:xfrm rot="10800000">
              <a:off x="4333679" y="967876"/>
              <a:ext cx="209838" cy="13716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50094064-E0E1-174E-A302-92DB21C3E06D}"/>
              </a:ext>
            </a:extLst>
          </p:cNvPr>
          <p:cNvGrpSpPr/>
          <p:nvPr/>
        </p:nvGrpSpPr>
        <p:grpSpPr>
          <a:xfrm>
            <a:off x="5099903" y="1210817"/>
            <a:ext cx="1521969" cy="354444"/>
            <a:chOff x="5099903" y="1210817"/>
            <a:chExt cx="1521969" cy="354444"/>
          </a:xfrm>
          <a:solidFill>
            <a:schemeClr val="tx2">
              <a:lumMod val="60000"/>
              <a:lumOff val="40000"/>
            </a:schemeClr>
          </a:solidFill>
        </p:grpSpPr>
        <p:sp>
          <p:nvSpPr>
            <p:cNvPr id="29" name="Rounded Rectangle 28">
              <a:extLst>
                <a:ext uri="{FF2B5EF4-FFF2-40B4-BE49-F238E27FC236}">
                  <a16:creationId xmlns:a16="http://schemas.microsoft.com/office/drawing/2014/main" id="{C4590F6C-289D-704D-AEE9-936450EEEF60}"/>
                </a:ext>
              </a:extLst>
            </p:cNvPr>
            <p:cNvSpPr/>
            <p:nvPr/>
          </p:nvSpPr>
          <p:spPr>
            <a:xfrm>
              <a:off x="5099903" y="1319040"/>
              <a:ext cx="1521969" cy="246221"/>
            </a:xfrm>
            <a:prstGeom prst="roundRect">
              <a:avLst>
                <a:gd name="adj" fmla="val 0"/>
              </a:avLst>
            </a:prstGeom>
            <a:grp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07/11:  </a:t>
              </a:r>
              <a:r>
                <a:rPr lang="en-US" sz="1000" dirty="0">
                  <a:solidFill>
                    <a:schemeClr val="bg1"/>
                  </a:solidFill>
                  <a:latin typeface="Century Gothic" charset="0"/>
                  <a:ea typeface="Century Gothic" charset="0"/>
                  <a:cs typeface="Century Gothic" charset="0"/>
                </a:rPr>
                <a:t>Finalize Design</a:t>
              </a:r>
            </a:p>
          </p:txBody>
        </p:sp>
        <p:sp>
          <p:nvSpPr>
            <p:cNvPr id="30" name="Triangle 29">
              <a:extLst>
                <a:ext uri="{FF2B5EF4-FFF2-40B4-BE49-F238E27FC236}">
                  <a16:creationId xmlns:a16="http://schemas.microsoft.com/office/drawing/2014/main" id="{4171A3DF-78CE-1742-92E3-5439813B8B80}"/>
                </a:ext>
              </a:extLst>
            </p:cNvPr>
            <p:cNvSpPr>
              <a:spLocks noChangeAspect="1"/>
            </p:cNvSpPr>
            <p:nvPr/>
          </p:nvSpPr>
          <p:spPr>
            <a:xfrm>
              <a:off x="6380355" y="1210817"/>
              <a:ext cx="209838" cy="13716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id="{AE3C7ECB-B370-F147-B890-487205BE625B}"/>
              </a:ext>
            </a:extLst>
          </p:cNvPr>
          <p:cNvGrpSpPr/>
          <p:nvPr/>
        </p:nvGrpSpPr>
        <p:grpSpPr>
          <a:xfrm>
            <a:off x="8218715" y="681216"/>
            <a:ext cx="678275" cy="666375"/>
            <a:chOff x="8218715" y="681216"/>
            <a:chExt cx="678275" cy="666375"/>
          </a:xfrm>
        </p:grpSpPr>
        <p:sp>
          <p:nvSpPr>
            <p:cNvPr id="21" name="Rounded Rectangle 20">
              <a:extLst>
                <a:ext uri="{FF2B5EF4-FFF2-40B4-BE49-F238E27FC236}">
                  <a16:creationId xmlns:a16="http://schemas.microsoft.com/office/drawing/2014/main" id="{AC2741EA-C868-3240-B9C6-F670E080EF32}"/>
                </a:ext>
              </a:extLst>
            </p:cNvPr>
            <p:cNvSpPr/>
            <p:nvPr/>
          </p:nvSpPr>
          <p:spPr>
            <a:xfrm>
              <a:off x="8218715" y="681216"/>
              <a:ext cx="678275" cy="553998"/>
            </a:xfrm>
            <a:prstGeom prst="roundRect">
              <a:avLst>
                <a:gd name="adj" fmla="val 0"/>
              </a:avLst>
            </a:prstGeom>
            <a:solidFill>
              <a:schemeClr val="accent4">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09/19:  </a:t>
              </a:r>
              <a:r>
                <a:rPr lang="en-US" sz="1000" dirty="0">
                  <a:solidFill>
                    <a:schemeClr val="bg1"/>
                  </a:solidFill>
                  <a:latin typeface="Century Gothic" charset="0"/>
                  <a:ea typeface="Century Gothic" charset="0"/>
                  <a:cs typeface="Century Gothic" charset="0"/>
                </a:rPr>
                <a:t>Training Begins</a:t>
              </a:r>
            </a:p>
          </p:txBody>
        </p:sp>
        <p:sp>
          <p:nvSpPr>
            <p:cNvPr id="31" name="Triangle 30">
              <a:extLst>
                <a:ext uri="{FF2B5EF4-FFF2-40B4-BE49-F238E27FC236}">
                  <a16:creationId xmlns:a16="http://schemas.microsoft.com/office/drawing/2014/main" id="{D1E8E7DB-DAC6-F945-B531-549C1E85D2EB}"/>
                </a:ext>
              </a:extLst>
            </p:cNvPr>
            <p:cNvSpPr>
              <a:spLocks noChangeAspect="1"/>
            </p:cNvSpPr>
            <p:nvPr/>
          </p:nvSpPr>
          <p:spPr>
            <a:xfrm rot="10800000">
              <a:off x="8579161" y="1210431"/>
              <a:ext cx="209838" cy="137160"/>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435768F3-BD91-0847-B231-43C0EC1AA661}"/>
              </a:ext>
            </a:extLst>
          </p:cNvPr>
          <p:cNvGrpSpPr/>
          <p:nvPr/>
        </p:nvGrpSpPr>
        <p:grpSpPr>
          <a:xfrm>
            <a:off x="7512690" y="1271633"/>
            <a:ext cx="1866900" cy="357739"/>
            <a:chOff x="7512690" y="1271633"/>
            <a:chExt cx="1866900" cy="357739"/>
          </a:xfrm>
        </p:grpSpPr>
        <p:sp>
          <p:nvSpPr>
            <p:cNvPr id="32" name="Rounded Rectangle 31">
              <a:extLst>
                <a:ext uri="{FF2B5EF4-FFF2-40B4-BE49-F238E27FC236}">
                  <a16:creationId xmlns:a16="http://schemas.microsoft.com/office/drawing/2014/main" id="{65137614-0537-0C4A-BFE5-10C7D6CFA59C}"/>
                </a:ext>
              </a:extLst>
            </p:cNvPr>
            <p:cNvSpPr/>
            <p:nvPr/>
          </p:nvSpPr>
          <p:spPr>
            <a:xfrm>
              <a:off x="7512690" y="1383151"/>
              <a:ext cx="1866900" cy="246221"/>
            </a:xfrm>
            <a:prstGeom prst="roundRect">
              <a:avLst>
                <a:gd name="adj" fmla="val 0"/>
              </a:avLst>
            </a:prstGeom>
            <a:solidFill>
              <a:schemeClr val="accent4">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08/28:  </a:t>
              </a:r>
              <a:r>
                <a:rPr lang="en-US" sz="1000" dirty="0">
                  <a:solidFill>
                    <a:schemeClr val="bg1"/>
                  </a:solidFill>
                  <a:latin typeface="Century Gothic" charset="0"/>
                  <a:ea typeface="Century Gothic" charset="0"/>
                  <a:cs typeface="Century Gothic" charset="0"/>
                </a:rPr>
                <a:t>Beta Testing Begins</a:t>
              </a:r>
            </a:p>
          </p:txBody>
        </p:sp>
        <p:sp>
          <p:nvSpPr>
            <p:cNvPr id="33" name="Triangle 32">
              <a:extLst>
                <a:ext uri="{FF2B5EF4-FFF2-40B4-BE49-F238E27FC236}">
                  <a16:creationId xmlns:a16="http://schemas.microsoft.com/office/drawing/2014/main" id="{933FD31B-CD3D-D240-885C-ABFA2DC731B5}"/>
                </a:ext>
              </a:extLst>
            </p:cNvPr>
            <p:cNvSpPr>
              <a:spLocks noChangeAspect="1"/>
            </p:cNvSpPr>
            <p:nvPr/>
          </p:nvSpPr>
          <p:spPr>
            <a:xfrm>
              <a:off x="7867871" y="1271633"/>
              <a:ext cx="209838" cy="137160"/>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0" name="Group 49">
            <a:extLst>
              <a:ext uri="{FF2B5EF4-FFF2-40B4-BE49-F238E27FC236}">
                <a16:creationId xmlns:a16="http://schemas.microsoft.com/office/drawing/2014/main" id="{F3B0D124-362B-4941-835A-7483095D96E4}"/>
              </a:ext>
            </a:extLst>
          </p:cNvPr>
          <p:cNvGrpSpPr/>
          <p:nvPr/>
        </p:nvGrpSpPr>
        <p:grpSpPr>
          <a:xfrm>
            <a:off x="9474928" y="697189"/>
            <a:ext cx="1146033" cy="355520"/>
            <a:chOff x="9474928" y="697189"/>
            <a:chExt cx="1146033" cy="355520"/>
          </a:xfrm>
        </p:grpSpPr>
        <p:sp>
          <p:nvSpPr>
            <p:cNvPr id="22" name="Rounded Rectangle 21">
              <a:extLst>
                <a:ext uri="{FF2B5EF4-FFF2-40B4-BE49-F238E27FC236}">
                  <a16:creationId xmlns:a16="http://schemas.microsoft.com/office/drawing/2014/main" id="{7EE94939-0DF4-524A-B17B-D82C3CC1C2F8}"/>
                </a:ext>
              </a:extLst>
            </p:cNvPr>
            <p:cNvSpPr/>
            <p:nvPr/>
          </p:nvSpPr>
          <p:spPr>
            <a:xfrm>
              <a:off x="9474928" y="697189"/>
              <a:ext cx="1146033"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a:solidFill>
                    <a:schemeClr val="bg1"/>
                  </a:solidFill>
                  <a:latin typeface="Century Gothic" charset="0"/>
                  <a:ea typeface="Century Gothic" charset="0"/>
                  <a:cs typeface="Century Gothic" charset="0"/>
                </a:rPr>
                <a:t>10/22:  </a:t>
              </a:r>
              <a:r>
                <a:rPr lang="en-US" sz="1000">
                  <a:solidFill>
                    <a:schemeClr val="bg1"/>
                  </a:solidFill>
                  <a:latin typeface="Century Gothic" charset="0"/>
                  <a:ea typeface="Century Gothic" charset="0"/>
                  <a:cs typeface="Century Gothic" charset="0"/>
                </a:rPr>
                <a:t>Launch</a:t>
              </a:r>
              <a:endParaRPr lang="en-US" sz="1000" dirty="0">
                <a:solidFill>
                  <a:schemeClr val="bg1"/>
                </a:solidFill>
                <a:latin typeface="Century Gothic" charset="0"/>
                <a:ea typeface="Century Gothic" charset="0"/>
                <a:cs typeface="Century Gothic" charset="0"/>
              </a:endParaRPr>
            </a:p>
          </p:txBody>
        </p:sp>
        <p:sp>
          <p:nvSpPr>
            <p:cNvPr id="34" name="Triangle 33">
              <a:extLst>
                <a:ext uri="{FF2B5EF4-FFF2-40B4-BE49-F238E27FC236}">
                  <a16:creationId xmlns:a16="http://schemas.microsoft.com/office/drawing/2014/main" id="{22270AAB-12FA-2F4B-BA47-3CDC45D52DEA}"/>
                </a:ext>
              </a:extLst>
            </p:cNvPr>
            <p:cNvSpPr>
              <a:spLocks noChangeAspect="1"/>
            </p:cNvSpPr>
            <p:nvPr/>
          </p:nvSpPr>
          <p:spPr>
            <a:xfrm rot="10800000">
              <a:off x="9603941" y="915549"/>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1" name="Group 50">
            <a:extLst>
              <a:ext uri="{FF2B5EF4-FFF2-40B4-BE49-F238E27FC236}">
                <a16:creationId xmlns:a16="http://schemas.microsoft.com/office/drawing/2014/main" id="{65DEC147-27AD-5140-A78E-6B779789A67A}"/>
              </a:ext>
            </a:extLst>
          </p:cNvPr>
          <p:cNvGrpSpPr/>
          <p:nvPr/>
        </p:nvGrpSpPr>
        <p:grpSpPr>
          <a:xfrm>
            <a:off x="9519463" y="1080979"/>
            <a:ext cx="1443250" cy="352973"/>
            <a:chOff x="9519463" y="1080979"/>
            <a:chExt cx="1443250" cy="352973"/>
          </a:xfrm>
        </p:grpSpPr>
        <p:sp>
          <p:nvSpPr>
            <p:cNvPr id="35" name="Rounded Rectangle 34">
              <a:extLst>
                <a:ext uri="{FF2B5EF4-FFF2-40B4-BE49-F238E27FC236}">
                  <a16:creationId xmlns:a16="http://schemas.microsoft.com/office/drawing/2014/main" id="{9C873CB4-2CE8-7848-8AE9-9361A7533933}"/>
                </a:ext>
              </a:extLst>
            </p:cNvPr>
            <p:cNvSpPr/>
            <p:nvPr/>
          </p:nvSpPr>
          <p:spPr>
            <a:xfrm>
              <a:off x="9519463" y="1080979"/>
              <a:ext cx="1443250"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10/23</a:t>
              </a:r>
              <a:r>
                <a:rPr lang="en-US" sz="1000" b="1">
                  <a:solidFill>
                    <a:schemeClr val="bg1"/>
                  </a:solidFill>
                  <a:latin typeface="Century Gothic" charset="0"/>
                  <a:ea typeface="Century Gothic" charset="0"/>
                  <a:cs typeface="Century Gothic" charset="0"/>
                </a:rPr>
                <a:t>:  </a:t>
              </a:r>
              <a:r>
                <a:rPr lang="en-US" sz="1000">
                  <a:solidFill>
                    <a:schemeClr val="bg1"/>
                  </a:solidFill>
                  <a:latin typeface="Century Gothic" charset="0"/>
                  <a:ea typeface="Century Gothic" charset="0"/>
                  <a:cs typeface="Century Gothic" charset="0"/>
                </a:rPr>
                <a:t>Monitor Start</a:t>
              </a:r>
              <a:endParaRPr lang="en-US" sz="1000" dirty="0">
                <a:solidFill>
                  <a:schemeClr val="bg1"/>
                </a:solidFill>
                <a:latin typeface="Century Gothic" charset="0"/>
                <a:ea typeface="Century Gothic" charset="0"/>
                <a:cs typeface="Century Gothic" charset="0"/>
              </a:endParaRPr>
            </a:p>
          </p:txBody>
        </p:sp>
        <p:sp>
          <p:nvSpPr>
            <p:cNvPr id="36" name="Triangle 35">
              <a:extLst>
                <a:ext uri="{FF2B5EF4-FFF2-40B4-BE49-F238E27FC236}">
                  <a16:creationId xmlns:a16="http://schemas.microsoft.com/office/drawing/2014/main" id="{FA58CC5C-D52B-DC44-A9D8-3E8C8D21D947}"/>
                </a:ext>
              </a:extLst>
            </p:cNvPr>
            <p:cNvSpPr>
              <a:spLocks noChangeAspect="1"/>
            </p:cNvSpPr>
            <p:nvPr/>
          </p:nvSpPr>
          <p:spPr>
            <a:xfrm rot="10800000">
              <a:off x="9648476" y="1296792"/>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2" name="Group 51">
            <a:extLst>
              <a:ext uri="{FF2B5EF4-FFF2-40B4-BE49-F238E27FC236}">
                <a16:creationId xmlns:a16="http://schemas.microsoft.com/office/drawing/2014/main" id="{08C5A2CE-74BC-264F-A757-A0B1330DABF7}"/>
              </a:ext>
            </a:extLst>
          </p:cNvPr>
          <p:cNvGrpSpPr/>
          <p:nvPr/>
        </p:nvGrpSpPr>
        <p:grpSpPr>
          <a:xfrm>
            <a:off x="10395590" y="1279397"/>
            <a:ext cx="1387390" cy="351830"/>
            <a:chOff x="10395590" y="1279397"/>
            <a:chExt cx="1387390" cy="351830"/>
          </a:xfrm>
        </p:grpSpPr>
        <p:sp>
          <p:nvSpPr>
            <p:cNvPr id="37" name="Rounded Rectangle 36">
              <a:extLst>
                <a:ext uri="{FF2B5EF4-FFF2-40B4-BE49-F238E27FC236}">
                  <a16:creationId xmlns:a16="http://schemas.microsoft.com/office/drawing/2014/main" id="{3BE1C718-D79A-E744-88A5-7497257DD5D2}"/>
                </a:ext>
              </a:extLst>
            </p:cNvPr>
            <p:cNvSpPr/>
            <p:nvPr/>
          </p:nvSpPr>
          <p:spPr>
            <a:xfrm>
              <a:off x="10395590" y="1385006"/>
              <a:ext cx="1387390"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12/19:  </a:t>
              </a:r>
              <a:r>
                <a:rPr lang="en-US" sz="1000" dirty="0">
                  <a:solidFill>
                    <a:schemeClr val="bg1"/>
                  </a:solidFill>
                  <a:latin typeface="Century Gothic" charset="0"/>
                  <a:ea typeface="Century Gothic" charset="0"/>
                  <a:cs typeface="Century Gothic" charset="0"/>
                </a:rPr>
                <a:t>Final Report</a:t>
              </a:r>
            </a:p>
          </p:txBody>
        </p:sp>
        <p:sp>
          <p:nvSpPr>
            <p:cNvPr id="38" name="Triangle 37">
              <a:extLst>
                <a:ext uri="{FF2B5EF4-FFF2-40B4-BE49-F238E27FC236}">
                  <a16:creationId xmlns:a16="http://schemas.microsoft.com/office/drawing/2014/main" id="{E1ADF004-F198-AF47-BFB3-F5AA675E0EB2}"/>
                </a:ext>
              </a:extLst>
            </p:cNvPr>
            <p:cNvSpPr>
              <a:spLocks noChangeAspect="1"/>
            </p:cNvSpPr>
            <p:nvPr/>
          </p:nvSpPr>
          <p:spPr>
            <a:xfrm>
              <a:off x="11450546" y="1279397"/>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Rounded Rectangle 38">
            <a:extLst>
              <a:ext uri="{FF2B5EF4-FFF2-40B4-BE49-F238E27FC236}">
                <a16:creationId xmlns:a16="http://schemas.microsoft.com/office/drawing/2014/main" id="{4334D6E7-9C1E-9940-92FF-0DE9E145F79A}"/>
              </a:ext>
            </a:extLst>
          </p:cNvPr>
          <p:cNvSpPr/>
          <p:nvPr/>
        </p:nvSpPr>
        <p:spPr>
          <a:xfrm>
            <a:off x="1400846" y="2969185"/>
            <a:ext cx="3084002" cy="260770"/>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0" name="Rounded Rectangle 39">
            <a:extLst>
              <a:ext uri="{FF2B5EF4-FFF2-40B4-BE49-F238E27FC236}">
                <a16:creationId xmlns:a16="http://schemas.microsoft.com/office/drawing/2014/main" id="{C93C772D-EEB5-2746-80E9-5D80874CCD13}"/>
              </a:ext>
            </a:extLst>
          </p:cNvPr>
          <p:cNvSpPr/>
          <p:nvPr/>
        </p:nvSpPr>
        <p:spPr>
          <a:xfrm>
            <a:off x="4994131" y="3777627"/>
            <a:ext cx="1273286" cy="1037042"/>
          </a:xfrm>
          <a:prstGeom prst="roundRect">
            <a:avLst/>
          </a:prstGeom>
          <a:solidFill>
            <a:schemeClr val="bg1"/>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1" name="Rounded Rectangle 40">
            <a:extLst>
              <a:ext uri="{FF2B5EF4-FFF2-40B4-BE49-F238E27FC236}">
                <a16:creationId xmlns:a16="http://schemas.microsoft.com/office/drawing/2014/main" id="{958130DD-B37D-7A4F-8BED-F2BF801A362A}"/>
              </a:ext>
            </a:extLst>
          </p:cNvPr>
          <p:cNvSpPr/>
          <p:nvPr/>
        </p:nvSpPr>
        <p:spPr>
          <a:xfrm>
            <a:off x="7512690" y="4586068"/>
            <a:ext cx="1066471" cy="508126"/>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2" name="Rounded Rectangle 41">
            <a:extLst>
              <a:ext uri="{FF2B5EF4-FFF2-40B4-BE49-F238E27FC236}">
                <a16:creationId xmlns:a16="http://schemas.microsoft.com/office/drawing/2014/main" id="{67F26C26-0EE2-A14C-8A12-452D016197F1}"/>
              </a:ext>
            </a:extLst>
          </p:cNvPr>
          <p:cNvSpPr/>
          <p:nvPr/>
        </p:nvSpPr>
        <p:spPr>
          <a:xfrm>
            <a:off x="10095997" y="5570749"/>
            <a:ext cx="1467743" cy="228600"/>
          </a:xfrm>
          <a:prstGeom prst="roundRect">
            <a:avLst/>
          </a:prstGeom>
          <a:solidFill>
            <a:schemeClr val="bg1"/>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3" name="Rounded Rectangle 42">
            <a:extLst>
              <a:ext uri="{FF2B5EF4-FFF2-40B4-BE49-F238E27FC236}">
                <a16:creationId xmlns:a16="http://schemas.microsoft.com/office/drawing/2014/main" id="{4FBE19D5-E070-D748-A43F-6A6E80A751D9}"/>
              </a:ext>
            </a:extLst>
          </p:cNvPr>
          <p:cNvSpPr/>
          <p:nvPr/>
        </p:nvSpPr>
        <p:spPr>
          <a:xfrm>
            <a:off x="763054" y="2553665"/>
            <a:ext cx="1571211" cy="239899"/>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4" name="Rounded Rectangle 43">
            <a:extLst>
              <a:ext uri="{FF2B5EF4-FFF2-40B4-BE49-F238E27FC236}">
                <a16:creationId xmlns:a16="http://schemas.microsoft.com/office/drawing/2014/main" id="{386FBEC3-2EB7-8C46-8788-E15B10FD6D58}"/>
              </a:ext>
            </a:extLst>
          </p:cNvPr>
          <p:cNvSpPr/>
          <p:nvPr/>
        </p:nvSpPr>
        <p:spPr>
          <a:xfrm>
            <a:off x="4543517" y="3373405"/>
            <a:ext cx="2006435" cy="244733"/>
          </a:xfrm>
          <a:prstGeom prst="roundRect">
            <a:avLst/>
          </a:prstGeom>
          <a:solidFill>
            <a:schemeClr val="bg1"/>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6" name="Rounded Rectangle 45">
            <a:extLst>
              <a:ext uri="{FF2B5EF4-FFF2-40B4-BE49-F238E27FC236}">
                <a16:creationId xmlns:a16="http://schemas.microsoft.com/office/drawing/2014/main" id="{C8CBB2AF-84CD-2540-8DB2-778AAD09FAD4}"/>
              </a:ext>
            </a:extLst>
          </p:cNvPr>
          <p:cNvSpPr/>
          <p:nvPr/>
        </p:nvSpPr>
        <p:spPr>
          <a:xfrm>
            <a:off x="6675445" y="3978892"/>
            <a:ext cx="2967268" cy="431556"/>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7" name="Rounded Rectangle 46">
            <a:extLst>
              <a:ext uri="{FF2B5EF4-FFF2-40B4-BE49-F238E27FC236}">
                <a16:creationId xmlns:a16="http://schemas.microsoft.com/office/drawing/2014/main" id="{198FF1E9-023A-4C41-8C43-EE08A869E5B7}"/>
              </a:ext>
            </a:extLst>
          </p:cNvPr>
          <p:cNvSpPr/>
          <p:nvPr/>
        </p:nvSpPr>
        <p:spPr>
          <a:xfrm>
            <a:off x="9655180" y="4990290"/>
            <a:ext cx="1481689" cy="404840"/>
          </a:xfrm>
          <a:prstGeom prst="roundRect">
            <a:avLst/>
          </a:prstGeom>
          <a:solidFill>
            <a:schemeClr val="bg1"/>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8" name="Rounded Rectangle 47">
            <a:extLst>
              <a:ext uri="{FF2B5EF4-FFF2-40B4-BE49-F238E27FC236}">
                <a16:creationId xmlns:a16="http://schemas.microsoft.com/office/drawing/2014/main" id="{1E1EFA8C-DA8C-DA4D-8861-5726E604C060}"/>
              </a:ext>
            </a:extLst>
          </p:cNvPr>
          <p:cNvSpPr/>
          <p:nvPr/>
        </p:nvSpPr>
        <p:spPr>
          <a:xfrm>
            <a:off x="8308907" y="5193559"/>
            <a:ext cx="1066471" cy="861240"/>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solidFill>
                  <a:schemeClr val="tx1"/>
                </a:solidFill>
                <a:latin typeface="Century Gothic" charset="0"/>
                <a:ea typeface="Century Gothic" charset="0"/>
                <a:cs typeface="Century Gothic" charset="0"/>
              </a:rPr>
              <a:t>Task 3</a:t>
            </a:r>
            <a:endParaRPr lang="en-US" sz="1000" dirty="0">
              <a:solidFill>
                <a:schemeClr val="tx1"/>
              </a:solidFill>
              <a:latin typeface="Century Gothic" charset="0"/>
              <a:ea typeface="Century Gothic" charset="0"/>
              <a:cs typeface="Century Gothic" charset="0"/>
            </a:endParaRPr>
          </a:p>
        </p:txBody>
      </p:sp>
      <p:sp>
        <p:nvSpPr>
          <p:cNvPr id="49" name="Rounded Rectangle 48">
            <a:extLst>
              <a:ext uri="{FF2B5EF4-FFF2-40B4-BE49-F238E27FC236}">
                <a16:creationId xmlns:a16="http://schemas.microsoft.com/office/drawing/2014/main" id="{FA60CB92-965A-BF4F-8FCF-7143877261A6}"/>
              </a:ext>
            </a:extLst>
          </p:cNvPr>
          <p:cNvSpPr/>
          <p:nvPr/>
        </p:nvSpPr>
        <p:spPr>
          <a:xfrm>
            <a:off x="1745947" y="3402928"/>
            <a:ext cx="1747194" cy="795762"/>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3</a:t>
            </a:r>
          </a:p>
        </p:txBody>
      </p:sp>
      <p:sp>
        <p:nvSpPr>
          <p:cNvPr id="57" name="TextBox 56">
            <a:extLst>
              <a:ext uri="{FF2B5EF4-FFF2-40B4-BE49-F238E27FC236}">
                <a16:creationId xmlns:a16="http://schemas.microsoft.com/office/drawing/2014/main" id="{DBE1F2BB-FB55-0943-ADED-C3CD9E133DD7}"/>
              </a:ext>
            </a:extLst>
          </p:cNvPr>
          <p:cNvSpPr txBox="1"/>
          <p:nvPr/>
        </p:nvSpPr>
        <p:spPr>
          <a:xfrm>
            <a:off x="367748" y="-15579"/>
            <a:ext cx="177644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TIMELINE</a:t>
            </a:r>
          </a:p>
        </p:txBody>
      </p:sp>
    </p:spTree>
    <p:extLst>
      <p:ext uri="{BB962C8B-B14F-4D97-AF65-F5344CB8AC3E}">
        <p14:creationId xmlns:p14="http://schemas.microsoft.com/office/powerpoint/2010/main" val="1521696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COMMUNICATION REQUIREMENTS</a:t>
            </a:r>
          </a:p>
        </p:txBody>
      </p:sp>
      <p:graphicFrame>
        <p:nvGraphicFramePr>
          <p:cNvPr id="2" name="Table 1">
            <a:extLst>
              <a:ext uri="{FF2B5EF4-FFF2-40B4-BE49-F238E27FC236}">
                <a16:creationId xmlns:a16="http://schemas.microsoft.com/office/drawing/2014/main" id="{EBE8B259-D2F6-6A40-B180-806089994CF6}"/>
              </a:ext>
            </a:extLst>
          </p:cNvPr>
          <p:cNvGraphicFramePr>
            <a:graphicFrameLocks noGrp="1"/>
          </p:cNvGraphicFramePr>
          <p:nvPr/>
        </p:nvGraphicFramePr>
        <p:xfrm>
          <a:off x="467181" y="793238"/>
          <a:ext cx="11400356" cy="5464450"/>
        </p:xfrm>
        <a:graphic>
          <a:graphicData uri="http://schemas.openxmlformats.org/drawingml/2006/table">
            <a:tbl>
              <a:tblPr firstRow="1" firstCol="1" bandRow="1">
                <a:tableStyleId>{5C22544A-7EE6-4342-B048-85BDC9FD1C3A}</a:tableStyleId>
              </a:tblPr>
              <a:tblGrid>
                <a:gridCol w="1282961">
                  <a:extLst>
                    <a:ext uri="{9D8B030D-6E8A-4147-A177-3AD203B41FA5}">
                      <a16:colId xmlns:a16="http://schemas.microsoft.com/office/drawing/2014/main" val="2526477281"/>
                    </a:ext>
                  </a:extLst>
                </a:gridCol>
                <a:gridCol w="2212258">
                  <a:extLst>
                    <a:ext uri="{9D8B030D-6E8A-4147-A177-3AD203B41FA5}">
                      <a16:colId xmlns:a16="http://schemas.microsoft.com/office/drawing/2014/main" val="2775163000"/>
                    </a:ext>
                  </a:extLst>
                </a:gridCol>
                <a:gridCol w="1337187">
                  <a:extLst>
                    <a:ext uri="{9D8B030D-6E8A-4147-A177-3AD203B41FA5}">
                      <a16:colId xmlns:a16="http://schemas.microsoft.com/office/drawing/2014/main" val="411876490"/>
                    </a:ext>
                  </a:extLst>
                </a:gridCol>
                <a:gridCol w="1199536">
                  <a:extLst>
                    <a:ext uri="{9D8B030D-6E8A-4147-A177-3AD203B41FA5}">
                      <a16:colId xmlns:a16="http://schemas.microsoft.com/office/drawing/2014/main" val="86417318"/>
                    </a:ext>
                  </a:extLst>
                </a:gridCol>
                <a:gridCol w="1307690">
                  <a:extLst>
                    <a:ext uri="{9D8B030D-6E8A-4147-A177-3AD203B41FA5}">
                      <a16:colId xmlns:a16="http://schemas.microsoft.com/office/drawing/2014/main" val="1508945906"/>
                    </a:ext>
                  </a:extLst>
                </a:gridCol>
                <a:gridCol w="1237996">
                  <a:extLst>
                    <a:ext uri="{9D8B030D-6E8A-4147-A177-3AD203B41FA5}">
                      <a16:colId xmlns:a16="http://schemas.microsoft.com/office/drawing/2014/main" val="1721117559"/>
                    </a:ext>
                  </a:extLst>
                </a:gridCol>
                <a:gridCol w="1411364">
                  <a:extLst>
                    <a:ext uri="{9D8B030D-6E8A-4147-A177-3AD203B41FA5}">
                      <a16:colId xmlns:a16="http://schemas.microsoft.com/office/drawing/2014/main" val="4140741584"/>
                    </a:ext>
                  </a:extLst>
                </a:gridCol>
                <a:gridCol w="1411364">
                  <a:extLst>
                    <a:ext uri="{9D8B030D-6E8A-4147-A177-3AD203B41FA5}">
                      <a16:colId xmlns:a16="http://schemas.microsoft.com/office/drawing/2014/main" val="2670963938"/>
                    </a:ext>
                  </a:extLst>
                </a:gridCol>
              </a:tblGrid>
              <a:tr h="425962">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TYPE OF COMMUNICATION</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OBJECTIVES</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METHOD OF COMMUNICATION</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FREQUENCY</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RECIPIENTS</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9CF9C"/>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PERSON RESPONSIBLE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9CF9C"/>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DELIVERABLE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FORMAT</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858849445"/>
                  </a:ext>
                </a:extLst>
              </a:tr>
              <a:tr h="1259622">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8E4"/>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9F9F9"/>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53410537"/>
                  </a:ext>
                </a:extLst>
              </a:tr>
              <a:tr h="1259622">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8E4"/>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9F9F9"/>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647386508"/>
                  </a:ext>
                </a:extLst>
              </a:tr>
              <a:tr h="1259622">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8E4"/>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9F9F9"/>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296771038"/>
                  </a:ext>
                </a:extLst>
              </a:tr>
              <a:tr h="1259622">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8E4"/>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9F9F9"/>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7F9FB"/>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CF1C3"/>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50992" marR="50992"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06159624"/>
                  </a:ext>
                </a:extLst>
              </a:tr>
            </a:tbl>
          </a:graphicData>
        </a:graphic>
      </p:graphicFrame>
      <p:pic>
        <p:nvPicPr>
          <p:cNvPr id="3074" name="Picture 2">
            <a:extLst>
              <a:ext uri="{FF2B5EF4-FFF2-40B4-BE49-F238E27FC236}">
                <a16:creationId xmlns:a16="http://schemas.microsoft.com/office/drawing/2014/main" id="{AE8C0A00-A0EB-FF4A-A45F-03AA71D60A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4981" y="5246934"/>
            <a:ext cx="879838" cy="879838"/>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a:extLst>
              <a:ext uri="{FF2B5EF4-FFF2-40B4-BE49-F238E27FC236}">
                <a16:creationId xmlns:a16="http://schemas.microsoft.com/office/drawing/2014/main" id="{3AD2FD51-2F44-384B-81AA-7C20A99847E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45573" y="5696446"/>
            <a:ext cx="448802" cy="446477"/>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9EC8FFA2-C196-9447-8F59-BB433822E6E9}"/>
              </a:ext>
            </a:extLst>
          </p:cNvPr>
          <p:cNvSpPr txBox="1"/>
          <p:nvPr/>
        </p:nvSpPr>
        <p:spPr>
          <a:xfrm>
            <a:off x="367748" y="248400"/>
            <a:ext cx="556755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COMMUNICATION REQUIREMENTS</a:t>
            </a:r>
          </a:p>
        </p:txBody>
      </p:sp>
    </p:spTree>
    <p:extLst>
      <p:ext uri="{BB962C8B-B14F-4D97-AF65-F5344CB8AC3E}">
        <p14:creationId xmlns:p14="http://schemas.microsoft.com/office/powerpoint/2010/main" val="12563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Shape&#10;&#10;Description automatically generated">
            <a:extLst>
              <a:ext uri="{FF2B5EF4-FFF2-40B4-BE49-F238E27FC236}">
                <a16:creationId xmlns:a16="http://schemas.microsoft.com/office/drawing/2014/main" id="{94F243D9-B88A-0444-BA53-3203F72C0112}"/>
              </a:ext>
            </a:extLst>
          </p:cNvPr>
          <p:cNvPicPr>
            <a:picLocks noChangeAspect="1"/>
          </p:cNvPicPr>
          <p:nvPr/>
        </p:nvPicPr>
        <p:blipFill>
          <a:blip r:embed="rId3">
            <a:alphaModFix amt="60000"/>
          </a:blip>
          <a:stretch>
            <a:fillRect/>
          </a:stretch>
        </p:blipFill>
        <p:spPr>
          <a:xfrm>
            <a:off x="7193641" y="-198805"/>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40509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6. RISK MANAGEMENT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RISK MANAGEMENT</a:t>
            </a:r>
            <a:endParaRPr lang="en-US" dirty="0">
              <a:solidFill>
                <a:schemeClr val="bg1"/>
              </a:solidFill>
              <a:latin typeface="Century Gothic" panose="020B0502020202020204" pitchFamily="34" charset="0"/>
              <a:ea typeface="Arial" charset="0"/>
              <a:cs typeface="Arial" charset="0"/>
            </a:endParaRPr>
          </a:p>
        </p:txBody>
      </p:sp>
      <p:graphicFrame>
        <p:nvGraphicFramePr>
          <p:cNvPr id="8" name="Table 3">
            <a:extLst>
              <a:ext uri="{FF2B5EF4-FFF2-40B4-BE49-F238E27FC236}">
                <a16:creationId xmlns:a16="http://schemas.microsoft.com/office/drawing/2014/main" id="{5C6D981B-418F-2442-8DD3-2B90A3DAEA95}"/>
              </a:ext>
            </a:extLst>
          </p:cNvPr>
          <p:cNvGraphicFramePr>
            <a:graphicFrameLocks noGrp="1"/>
          </p:cNvGraphicFramePr>
          <p:nvPr>
            <p:extLst>
              <p:ext uri="{D42A27DB-BD31-4B8C-83A1-F6EECF244321}">
                <p14:modId xmlns:p14="http://schemas.microsoft.com/office/powerpoint/2010/main" val="848530207"/>
              </p:ext>
            </p:extLst>
          </p:nvPr>
        </p:nvGraphicFramePr>
        <p:xfrm>
          <a:off x="492908" y="1014797"/>
          <a:ext cx="11254331" cy="4914514"/>
        </p:xfrm>
        <a:graphic>
          <a:graphicData uri="http://schemas.openxmlformats.org/drawingml/2006/table">
            <a:tbl>
              <a:tblPr firstRow="1" bandRow="1">
                <a:tableStyleId>{5C22544A-7EE6-4342-B048-85BDC9FD1C3A}</a:tableStyleId>
              </a:tblPr>
              <a:tblGrid>
                <a:gridCol w="2775871">
                  <a:extLst>
                    <a:ext uri="{9D8B030D-6E8A-4147-A177-3AD203B41FA5}">
                      <a16:colId xmlns:a16="http://schemas.microsoft.com/office/drawing/2014/main" val="1831993778"/>
                    </a:ext>
                  </a:extLst>
                </a:gridCol>
                <a:gridCol w="1939517">
                  <a:extLst>
                    <a:ext uri="{9D8B030D-6E8A-4147-A177-3AD203B41FA5}">
                      <a16:colId xmlns:a16="http://schemas.microsoft.com/office/drawing/2014/main" val="1730307389"/>
                    </a:ext>
                  </a:extLst>
                </a:gridCol>
                <a:gridCol w="6538943">
                  <a:extLst>
                    <a:ext uri="{9D8B030D-6E8A-4147-A177-3AD203B41FA5}">
                      <a16:colId xmlns:a16="http://schemas.microsoft.com/office/drawing/2014/main" val="3147615788"/>
                    </a:ext>
                  </a:extLst>
                </a:gridCol>
              </a:tblGrid>
              <a:tr h="307009">
                <a:tc>
                  <a:txBody>
                    <a:bodyPr/>
                    <a:lstStyle/>
                    <a:p>
                      <a:pPr algn="ctr"/>
                      <a:r>
                        <a:rPr lang="en-US" sz="1000" dirty="0">
                          <a:latin typeface="Century Gothic" panose="020B0502020202020204" pitchFamily="34" charset="0"/>
                        </a:rPr>
                        <a:t>POSSIBLE RISKS</a:t>
                      </a:r>
                    </a:p>
                  </a:txBody>
                  <a:tcPr anchor="ctr">
                    <a:solidFill>
                      <a:schemeClr val="tx2">
                        <a:lumMod val="75000"/>
                      </a:schemeClr>
                    </a:solidFill>
                  </a:tcPr>
                </a:tc>
                <a:tc>
                  <a:txBody>
                    <a:bodyPr/>
                    <a:lstStyle/>
                    <a:p>
                      <a:pPr algn="ctr"/>
                      <a:r>
                        <a:rPr lang="en-US" sz="1000" dirty="0">
                          <a:latin typeface="Century Gothic" panose="020B0502020202020204" pitchFamily="34" charset="0"/>
                        </a:rPr>
                        <a:t>RISK RATING</a:t>
                      </a:r>
                    </a:p>
                  </a:txBody>
                  <a:tcPr anchor="ctr">
                    <a:solidFill>
                      <a:schemeClr val="tx2">
                        <a:lumMod val="75000"/>
                      </a:schemeClr>
                    </a:solidFill>
                  </a:tcPr>
                </a:tc>
                <a:tc>
                  <a:txBody>
                    <a:bodyPr/>
                    <a:lstStyle/>
                    <a:p>
                      <a:pPr algn="ctr"/>
                      <a:r>
                        <a:rPr lang="en-US" sz="1000" dirty="0">
                          <a:latin typeface="Century Gothic" panose="020B0502020202020204" pitchFamily="34" charset="0"/>
                        </a:rPr>
                        <a:t>MITIGATION PLAN</a:t>
                      </a:r>
                    </a:p>
                  </a:txBody>
                  <a:tcPr anchor="ctr">
                    <a:solidFill>
                      <a:schemeClr val="tx2">
                        <a:lumMod val="75000"/>
                      </a:schemeClr>
                    </a:solidFill>
                  </a:tcPr>
                </a:tc>
                <a:extLst>
                  <a:ext uri="{0D108BD9-81ED-4DB2-BD59-A6C34878D82A}">
                    <a16:rowId xmlns:a16="http://schemas.microsoft.com/office/drawing/2014/main" val="1393381113"/>
                  </a:ext>
                </a:extLst>
              </a:tr>
              <a:tr h="921501">
                <a:tc>
                  <a:txBody>
                    <a:bodyPr/>
                    <a:lstStyle/>
                    <a:p>
                      <a:pPr algn="ctr"/>
                      <a:r>
                        <a:rPr lang="en-US" sz="1000" dirty="0">
                          <a:latin typeface="Century Gothic" panose="020B0502020202020204" pitchFamily="34" charset="0"/>
                        </a:rPr>
                        <a:t>[RISK 1]</a:t>
                      </a:r>
                    </a:p>
                  </a:txBody>
                  <a:tcPr anchor="ct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extLst>
                  <a:ext uri="{0D108BD9-81ED-4DB2-BD59-A6C34878D82A}">
                    <a16:rowId xmlns:a16="http://schemas.microsoft.com/office/drawing/2014/main" val="4074469785"/>
                  </a:ext>
                </a:extLst>
              </a:tr>
              <a:tr h="921501">
                <a:tc>
                  <a:txBody>
                    <a:bodyPr/>
                    <a:lstStyle/>
                    <a:p>
                      <a:pPr algn="ctr"/>
                      <a:r>
                        <a:rPr lang="en-US" sz="1000" dirty="0">
                          <a:latin typeface="Century Gothic" panose="020B0502020202020204" pitchFamily="34" charset="0"/>
                        </a:rPr>
                        <a:t>[RISK 2]</a:t>
                      </a:r>
                    </a:p>
                  </a:txBody>
                  <a:tcPr anchor="ct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extLst>
                  <a:ext uri="{0D108BD9-81ED-4DB2-BD59-A6C34878D82A}">
                    <a16:rowId xmlns:a16="http://schemas.microsoft.com/office/drawing/2014/main" val="844309393"/>
                  </a:ext>
                </a:extLst>
              </a:tr>
              <a:tr h="921501">
                <a:tc>
                  <a:txBody>
                    <a:bodyPr/>
                    <a:lstStyle/>
                    <a:p>
                      <a:pPr algn="ctr"/>
                      <a:r>
                        <a:rPr lang="en-US" sz="1000" dirty="0">
                          <a:latin typeface="Century Gothic" panose="020B0502020202020204" pitchFamily="34" charset="0"/>
                        </a:rPr>
                        <a:t>[RISK 3]</a:t>
                      </a:r>
                    </a:p>
                  </a:txBody>
                  <a:tcPr anchor="ctr"/>
                </a:tc>
                <a:tc>
                  <a:txBody>
                    <a:bodyPr/>
                    <a:lstStyle/>
                    <a:p>
                      <a:endParaRPr lang="en-US" sz="100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extLst>
                  <a:ext uri="{0D108BD9-81ED-4DB2-BD59-A6C34878D82A}">
                    <a16:rowId xmlns:a16="http://schemas.microsoft.com/office/drawing/2014/main" val="806360159"/>
                  </a:ext>
                </a:extLst>
              </a:tr>
              <a:tr h="92150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latin typeface="Century Gothic" panose="020B0502020202020204" pitchFamily="34" charset="0"/>
                        </a:rPr>
                        <a:t>[RISK 4]</a:t>
                      </a:r>
                    </a:p>
                  </a:txBody>
                  <a:tcPr anchor="ct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extLst>
                  <a:ext uri="{0D108BD9-81ED-4DB2-BD59-A6C34878D82A}">
                    <a16:rowId xmlns:a16="http://schemas.microsoft.com/office/drawing/2014/main" val="214835676"/>
                  </a:ext>
                </a:extLst>
              </a:tr>
              <a:tr h="92150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latin typeface="Century Gothic" panose="020B0502020202020204" pitchFamily="34" charset="0"/>
                        </a:rPr>
                        <a:t>[RISK 5]</a:t>
                      </a:r>
                    </a:p>
                  </a:txBody>
                  <a:tcPr anchor="ctr"/>
                </a:tc>
                <a:tc>
                  <a:txBody>
                    <a:bodyPr/>
                    <a:lstStyle/>
                    <a:p>
                      <a:endParaRPr lang="en-US" sz="1000" dirty="0">
                        <a:latin typeface="Century Gothic" panose="020B0502020202020204" pitchFamily="34" charset="0"/>
                      </a:endParaRPr>
                    </a:p>
                  </a:txBody>
                  <a:tcPr/>
                </a:tc>
                <a:tc>
                  <a:txBody>
                    <a:bodyPr/>
                    <a:lstStyle/>
                    <a:p>
                      <a:endParaRPr lang="en-US" sz="1000" dirty="0">
                        <a:latin typeface="Century Gothic" panose="020B0502020202020204" pitchFamily="34" charset="0"/>
                      </a:endParaRPr>
                    </a:p>
                  </a:txBody>
                  <a:tcPr/>
                </a:tc>
                <a:extLst>
                  <a:ext uri="{0D108BD9-81ED-4DB2-BD59-A6C34878D82A}">
                    <a16:rowId xmlns:a16="http://schemas.microsoft.com/office/drawing/2014/main" val="3035777375"/>
                  </a:ext>
                </a:extLst>
              </a:tr>
            </a:tbl>
          </a:graphicData>
        </a:graphic>
      </p:graphicFrame>
    </p:spTree>
    <p:extLst>
      <p:ext uri="{BB962C8B-B14F-4D97-AF65-F5344CB8AC3E}">
        <p14:creationId xmlns:p14="http://schemas.microsoft.com/office/powerpoint/2010/main" val="995015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descr="Shape&#10;&#10;Description automatically generated">
            <a:extLst>
              <a:ext uri="{FF2B5EF4-FFF2-40B4-BE49-F238E27FC236}">
                <a16:creationId xmlns:a16="http://schemas.microsoft.com/office/drawing/2014/main" id="{1D0B2554-03BF-E44C-99F3-C52BA0737C20}"/>
              </a:ext>
            </a:extLst>
          </p:cNvPr>
          <p:cNvPicPr>
            <a:picLocks noChangeAspect="1"/>
          </p:cNvPicPr>
          <p:nvPr/>
        </p:nvPicPr>
        <p:blipFill>
          <a:blip r:embed="rId3">
            <a:alphaModFix amt="60000"/>
          </a:blip>
          <a:stretch>
            <a:fillRect/>
          </a:stretch>
        </p:blipFill>
        <p:spPr>
          <a:xfrm>
            <a:off x="7923313" y="125618"/>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NEXT STEPS/ACTION ITEMS</a:t>
            </a:r>
          </a:p>
        </p:txBody>
      </p:sp>
      <p:sp>
        <p:nvSpPr>
          <p:cNvPr id="14" name="TextBox 13">
            <a:extLst>
              <a:ext uri="{FF2B5EF4-FFF2-40B4-BE49-F238E27FC236}">
                <a16:creationId xmlns:a16="http://schemas.microsoft.com/office/drawing/2014/main" id="{A669908E-C3F8-0D4D-91F8-DDDEA44C8E15}"/>
              </a:ext>
            </a:extLst>
          </p:cNvPr>
          <p:cNvSpPr txBox="1"/>
          <p:nvPr/>
        </p:nvSpPr>
        <p:spPr>
          <a:xfrm>
            <a:off x="367748" y="248400"/>
            <a:ext cx="210826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7. NEXT STEPS</a:t>
            </a:r>
          </a:p>
        </p:txBody>
      </p:sp>
      <p:graphicFrame>
        <p:nvGraphicFramePr>
          <p:cNvPr id="3" name="Table 2">
            <a:extLst>
              <a:ext uri="{FF2B5EF4-FFF2-40B4-BE49-F238E27FC236}">
                <a16:creationId xmlns:a16="http://schemas.microsoft.com/office/drawing/2014/main" id="{81A59A5F-6A97-6A41-9F89-E1763C48A7CA}"/>
              </a:ext>
            </a:extLst>
          </p:cNvPr>
          <p:cNvGraphicFramePr>
            <a:graphicFrameLocks noGrp="1"/>
          </p:cNvGraphicFramePr>
          <p:nvPr>
            <p:extLst>
              <p:ext uri="{D42A27DB-BD31-4B8C-83A1-F6EECF244321}">
                <p14:modId xmlns:p14="http://schemas.microsoft.com/office/powerpoint/2010/main" val="269363561"/>
              </p:ext>
            </p:extLst>
          </p:nvPr>
        </p:nvGraphicFramePr>
        <p:xfrm>
          <a:off x="550695" y="1176950"/>
          <a:ext cx="11120196" cy="3139397"/>
        </p:xfrm>
        <a:graphic>
          <a:graphicData uri="http://schemas.openxmlformats.org/drawingml/2006/table">
            <a:tbl>
              <a:tblPr firstRow="1" firstCol="1" bandRow="1">
                <a:tableStyleId>{5C22544A-7EE6-4342-B048-85BDC9FD1C3A}</a:tableStyleId>
              </a:tblPr>
              <a:tblGrid>
                <a:gridCol w="1930466">
                  <a:extLst>
                    <a:ext uri="{9D8B030D-6E8A-4147-A177-3AD203B41FA5}">
                      <a16:colId xmlns:a16="http://schemas.microsoft.com/office/drawing/2014/main" val="1352701077"/>
                    </a:ext>
                  </a:extLst>
                </a:gridCol>
                <a:gridCol w="1930466">
                  <a:extLst>
                    <a:ext uri="{9D8B030D-6E8A-4147-A177-3AD203B41FA5}">
                      <a16:colId xmlns:a16="http://schemas.microsoft.com/office/drawing/2014/main" val="1056840554"/>
                    </a:ext>
                  </a:extLst>
                </a:gridCol>
                <a:gridCol w="1930466">
                  <a:extLst>
                    <a:ext uri="{9D8B030D-6E8A-4147-A177-3AD203B41FA5}">
                      <a16:colId xmlns:a16="http://schemas.microsoft.com/office/drawing/2014/main" val="75743404"/>
                    </a:ext>
                  </a:extLst>
                </a:gridCol>
                <a:gridCol w="1930466">
                  <a:extLst>
                    <a:ext uri="{9D8B030D-6E8A-4147-A177-3AD203B41FA5}">
                      <a16:colId xmlns:a16="http://schemas.microsoft.com/office/drawing/2014/main" val="2153772306"/>
                    </a:ext>
                  </a:extLst>
                </a:gridCol>
                <a:gridCol w="3398332">
                  <a:extLst>
                    <a:ext uri="{9D8B030D-6E8A-4147-A177-3AD203B41FA5}">
                      <a16:colId xmlns:a16="http://schemas.microsoft.com/office/drawing/2014/main" val="3764831040"/>
                    </a:ext>
                  </a:extLst>
                </a:gridCol>
              </a:tblGrid>
              <a:tr h="125571">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ACTION ITEM</a:t>
                      </a:r>
                      <a:endParaRPr lang="en-US" sz="1000" b="1"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DESCRIPTION</a:t>
                      </a:r>
                      <a:endParaRPr lang="en-US" sz="1000" b="1"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ASSIGNED TO</a:t>
                      </a:r>
                      <a:endParaRPr lang="en-US" sz="1000" b="1"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FOLLOW-UP DATE</a:t>
                      </a:r>
                      <a:endParaRPr lang="en-US" sz="1000" b="1"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CONTACT</a:t>
                      </a:r>
                      <a:endParaRPr lang="en-US" sz="1000" b="1"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07552269"/>
                  </a:ext>
                </a:extLst>
              </a:tr>
              <a:tr h="498235">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429936180"/>
                  </a:ext>
                </a:extLst>
              </a:tr>
              <a:tr h="498235">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3809506305"/>
                  </a:ext>
                </a:extLst>
              </a:tr>
              <a:tr h="498235">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3957850998"/>
                  </a:ext>
                </a:extLst>
              </a:tr>
              <a:tr h="498235">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775208337"/>
                  </a:ext>
                </a:extLst>
              </a:tr>
              <a:tr h="498235">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914403940"/>
                  </a:ext>
                </a:extLst>
              </a:tr>
              <a:tr h="498235">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alpha val="70000"/>
                      </a:schemeClr>
                    </a:solidFill>
                  </a:tcPr>
                </a:tc>
                <a:tc>
                  <a:txBody>
                    <a:bodyPr/>
                    <a:lstStyle/>
                    <a:p>
                      <a:pPr marL="0" marR="0">
                        <a:lnSpc>
                          <a:spcPct val="107000"/>
                        </a:lnSpc>
                        <a:spcBef>
                          <a:spcPts val="300"/>
                        </a:spcBef>
                        <a:spcAft>
                          <a:spcPts val="300"/>
                        </a:spcAft>
                      </a:pP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065319543"/>
                  </a:ext>
                </a:extLst>
              </a:tr>
            </a:tbl>
          </a:graphicData>
        </a:graphic>
      </p:graphicFrame>
      <p:sp>
        <p:nvSpPr>
          <p:cNvPr id="10" name="TextBox 9">
            <a:extLst>
              <a:ext uri="{FF2B5EF4-FFF2-40B4-BE49-F238E27FC236}">
                <a16:creationId xmlns:a16="http://schemas.microsoft.com/office/drawing/2014/main" id="{1B3F637E-F562-6D46-8B8F-425624AC088B}"/>
              </a:ext>
            </a:extLst>
          </p:cNvPr>
          <p:cNvSpPr txBox="1"/>
          <p:nvPr/>
        </p:nvSpPr>
        <p:spPr>
          <a:xfrm>
            <a:off x="736258" y="804109"/>
            <a:ext cx="1731564" cy="369332"/>
          </a:xfrm>
          <a:prstGeom prst="rect">
            <a:avLst/>
          </a:prstGeom>
          <a:noFill/>
        </p:spPr>
        <p:txBody>
          <a:bodyPr wrap="none" rtlCol="0">
            <a:spAutoFit/>
          </a:bodyPr>
          <a:lstStyle/>
          <a:p>
            <a:r>
              <a:rPr lang="en-US" dirty="0">
                <a:solidFill>
                  <a:schemeClr val="tx2">
                    <a:lumMod val="75000"/>
                  </a:schemeClr>
                </a:solidFill>
                <a:latin typeface="Century Gothic" panose="020B0502020202020204" pitchFamily="34" charset="0"/>
              </a:rPr>
              <a:t>ACTION ITEMS</a:t>
            </a:r>
          </a:p>
        </p:txBody>
      </p:sp>
      <p:sp>
        <p:nvSpPr>
          <p:cNvPr id="11" name="TextBox 10">
            <a:extLst>
              <a:ext uri="{FF2B5EF4-FFF2-40B4-BE49-F238E27FC236}">
                <a16:creationId xmlns:a16="http://schemas.microsoft.com/office/drawing/2014/main" id="{6CBC98CE-2034-E342-974F-F182DE654530}"/>
              </a:ext>
            </a:extLst>
          </p:cNvPr>
          <p:cNvSpPr txBox="1"/>
          <p:nvPr/>
        </p:nvSpPr>
        <p:spPr>
          <a:xfrm>
            <a:off x="736258" y="4461709"/>
            <a:ext cx="893193" cy="369332"/>
          </a:xfrm>
          <a:prstGeom prst="rect">
            <a:avLst/>
          </a:prstGeom>
          <a:noFill/>
        </p:spPr>
        <p:txBody>
          <a:bodyPr wrap="none" rtlCol="0">
            <a:spAutoFit/>
          </a:bodyPr>
          <a:lstStyle/>
          <a:p>
            <a:r>
              <a:rPr lang="en-US" dirty="0">
                <a:solidFill>
                  <a:schemeClr val="tx2">
                    <a:lumMod val="75000"/>
                  </a:schemeClr>
                </a:solidFill>
                <a:latin typeface="Century Gothic" panose="020B0502020202020204" pitchFamily="34" charset="0"/>
              </a:rPr>
              <a:t>NOTES</a:t>
            </a:r>
          </a:p>
        </p:txBody>
      </p:sp>
      <p:cxnSp>
        <p:nvCxnSpPr>
          <p:cNvPr id="4" name="Straight Connector 3">
            <a:extLst>
              <a:ext uri="{FF2B5EF4-FFF2-40B4-BE49-F238E27FC236}">
                <a16:creationId xmlns:a16="http://schemas.microsoft.com/office/drawing/2014/main" id="{7E762805-0BA5-A64E-B02F-81A9ADC4B8E9}"/>
              </a:ext>
            </a:extLst>
          </p:cNvPr>
          <p:cNvCxnSpPr/>
          <p:nvPr/>
        </p:nvCxnSpPr>
        <p:spPr>
          <a:xfrm>
            <a:off x="579426" y="4825504"/>
            <a:ext cx="8990091" cy="0"/>
          </a:xfrm>
          <a:prstGeom prst="line">
            <a:avLst/>
          </a:prstGeom>
          <a:ln w="1905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48361EB-5547-564B-A2CA-5C52C2A73BA0}"/>
              </a:ext>
            </a:extLst>
          </p:cNvPr>
          <p:cNvSpPr txBox="1"/>
          <p:nvPr/>
        </p:nvSpPr>
        <p:spPr>
          <a:xfrm>
            <a:off x="736258" y="4909584"/>
            <a:ext cx="2788468" cy="261610"/>
          </a:xfrm>
          <a:prstGeom prst="rect">
            <a:avLst/>
          </a:prstGeom>
          <a:noFill/>
        </p:spPr>
        <p:txBody>
          <a:bodyPr wrap="square" rtlCol="0">
            <a:spAutoFit/>
          </a:bodyPr>
          <a:lstStyle/>
          <a:p>
            <a:r>
              <a:rPr lang="en-US" sz="1100" dirty="0">
                <a:latin typeface="Century Gothic" panose="020B0502020202020204" pitchFamily="34" charset="0"/>
              </a:rPr>
              <a:t>Remarks…</a:t>
            </a:r>
          </a:p>
        </p:txBody>
      </p:sp>
    </p:spTree>
    <p:extLst>
      <p:ext uri="{BB962C8B-B14F-4D97-AF65-F5344CB8AC3E}">
        <p14:creationId xmlns:p14="http://schemas.microsoft.com/office/powerpoint/2010/main" val="3973852241"/>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Kickoff-Presentation-Template_PowerPoint" id="{40B14A84-8252-2144-9C4A-6CE81A7CCE09}" vid="{F61F3239-D86C-E74E-8BC7-948CB3FF2CD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0</TotalTime>
  <Words>710</Words>
  <Application>Microsoft Macintosh PowerPoint</Application>
  <PresentationFormat>Widescreen</PresentationFormat>
  <Paragraphs>352</Paragraphs>
  <Slides>11</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Key</dc:creator>
  <cp:lastModifiedBy>Heather Key</cp:lastModifiedBy>
  <cp:revision>1</cp:revision>
  <dcterms:created xsi:type="dcterms:W3CDTF">2023-08-30T17:30:33Z</dcterms:created>
  <dcterms:modified xsi:type="dcterms:W3CDTF">2023-08-30T17:31:05Z</dcterms:modified>
</cp:coreProperties>
</file>