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342" r:id="rId2"/>
    <p:sldId id="344" r:id="rId3"/>
    <p:sldId id="345" r:id="rId4"/>
    <p:sldId id="346" r:id="rId5"/>
    <p:sldId id="347" r:id="rId6"/>
    <p:sldId id="348" r:id="rId7"/>
    <p:sldId id="349" r:id="rId8"/>
    <p:sldId id="350" r:id="rId9"/>
    <p:sldId id="351" r:id="rId10"/>
    <p:sldId id="352" r:id="rId11"/>
    <p:sldId id="353" r:id="rId12"/>
    <p:sldId id="354" r:id="rId13"/>
    <p:sldId id="355" r:id="rId14"/>
    <p:sldId id="356" r:id="rId15"/>
    <p:sldId id="357" r:id="rId16"/>
    <p:sldId id="358" r:id="rId17"/>
    <p:sldId id="359" r:id="rId18"/>
    <p:sldId id="360" r:id="rId19"/>
    <p:sldId id="343" r:id="rId20"/>
    <p:sldId id="29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9A14B6-862B-4701-9184-865FFE8F213B}" v="2" dt="2023-07-16T16:02:24.4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08" autoAdjust="0"/>
    <p:restoredTop sz="86447"/>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slide" Target="slides/slide1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7A9A14B6-862B-4701-9184-865FFE8F213B}"/>
    <pc:docChg chg="undo custSel modSld">
      <pc:chgData name="Bess Dunlevy" userId="dd4b9a8537dbe9d0" providerId="LiveId" clId="{7A9A14B6-862B-4701-9184-865FFE8F213B}" dt="2023-07-16T16:07:51.062" v="128"/>
      <pc:docMkLst>
        <pc:docMk/>
      </pc:docMkLst>
      <pc:sldChg chg="addSp delSp modSp mod">
        <pc:chgData name="Bess Dunlevy" userId="dd4b9a8537dbe9d0" providerId="LiveId" clId="{7A9A14B6-862B-4701-9184-865FFE8F213B}" dt="2023-07-16T16:04:27.801" v="82" actId="1076"/>
        <pc:sldMkLst>
          <pc:docMk/>
          <pc:sldMk cId="1925317832" sldId="342"/>
        </pc:sldMkLst>
        <pc:spChg chg="mod">
          <ac:chgData name="Bess Dunlevy" userId="dd4b9a8537dbe9d0" providerId="LiveId" clId="{7A9A14B6-862B-4701-9184-865FFE8F213B}" dt="2023-07-16T16:04:22.936" v="80" actId="1076"/>
          <ac:spMkLst>
            <pc:docMk/>
            <pc:sldMk cId="1925317832" sldId="342"/>
            <ac:spMk id="2" creationId="{7C5F649A-21D3-4946-B06E-8A79DDA0D00E}"/>
          </ac:spMkLst>
        </pc:spChg>
        <pc:spChg chg="mod">
          <ac:chgData name="Bess Dunlevy" userId="dd4b9a8537dbe9d0" providerId="LiveId" clId="{7A9A14B6-862B-4701-9184-865FFE8F213B}" dt="2023-07-16T16:01:02.165" v="17" actId="20577"/>
          <ac:spMkLst>
            <pc:docMk/>
            <pc:sldMk cId="1925317832" sldId="342"/>
            <ac:spMk id="33" creationId="{143A449B-AAB7-994A-92CE-8F48E2CA7DF6}"/>
          </ac:spMkLst>
        </pc:spChg>
        <pc:graphicFrameChg chg="del">
          <ac:chgData name="Bess Dunlevy" userId="dd4b9a8537dbe9d0" providerId="LiveId" clId="{7A9A14B6-862B-4701-9184-865FFE8F213B}" dt="2023-07-16T16:02:23.931" v="24" actId="478"/>
          <ac:graphicFrameMkLst>
            <pc:docMk/>
            <pc:sldMk cId="1925317832" sldId="342"/>
            <ac:graphicFrameMk id="3" creationId="{A9BEF70A-C93B-0AD9-914A-24F44D19F9CD}"/>
          </ac:graphicFrameMkLst>
        </pc:graphicFrameChg>
        <pc:graphicFrameChg chg="add mod modGraphic">
          <ac:chgData name="Bess Dunlevy" userId="dd4b9a8537dbe9d0" providerId="LiveId" clId="{7A9A14B6-862B-4701-9184-865FFE8F213B}" dt="2023-07-16T16:02:31.492" v="27" actId="207"/>
          <ac:graphicFrameMkLst>
            <pc:docMk/>
            <pc:sldMk cId="1925317832" sldId="342"/>
            <ac:graphicFrameMk id="8" creationId="{E53F0461-85EC-3BD3-713F-D760765619B4}"/>
          </ac:graphicFrameMkLst>
        </pc:graphicFrameChg>
        <pc:picChg chg="del mod">
          <ac:chgData name="Bess Dunlevy" userId="dd4b9a8537dbe9d0" providerId="LiveId" clId="{7A9A14B6-862B-4701-9184-865FFE8F213B}" dt="2023-07-16T16:01:22.181" v="19" actId="478"/>
          <ac:picMkLst>
            <pc:docMk/>
            <pc:sldMk cId="1925317832" sldId="342"/>
            <ac:picMk id="6" creationId="{0E1BDA0C-2F8E-C386-B9BA-26250F579ACC}"/>
          </ac:picMkLst>
        </pc:picChg>
        <pc:picChg chg="add mod">
          <ac:chgData name="Bess Dunlevy" userId="dd4b9a8537dbe9d0" providerId="LiveId" clId="{7A9A14B6-862B-4701-9184-865FFE8F213B}" dt="2023-07-16T16:04:27.801" v="82" actId="1076"/>
          <ac:picMkLst>
            <pc:docMk/>
            <pc:sldMk cId="1925317832" sldId="342"/>
            <ac:picMk id="7" creationId="{42B39E4F-2676-ED74-4014-8EE55DB42BE5}"/>
          </ac:picMkLst>
        </pc:picChg>
      </pc:sldChg>
      <pc:sldChg chg="modSp mod">
        <pc:chgData name="Bess Dunlevy" userId="dd4b9a8537dbe9d0" providerId="LiveId" clId="{7A9A14B6-862B-4701-9184-865FFE8F213B}" dt="2023-07-16T16:05:09.054" v="87" actId="207"/>
        <pc:sldMkLst>
          <pc:docMk/>
          <pc:sldMk cId="2043784560" sldId="344"/>
        </pc:sldMkLst>
        <pc:spChg chg="mod">
          <ac:chgData name="Bess Dunlevy" userId="dd4b9a8537dbe9d0" providerId="LiveId" clId="{7A9A14B6-862B-4701-9184-865FFE8F213B}" dt="2023-07-16T16:02:53.152" v="28" actId="207"/>
          <ac:spMkLst>
            <pc:docMk/>
            <pc:sldMk cId="2043784560" sldId="344"/>
            <ac:spMk id="2" creationId="{00000000-0008-0000-0000-000004000000}"/>
          </ac:spMkLst>
        </pc:spChg>
        <pc:spChg chg="mod">
          <ac:chgData name="Bess Dunlevy" userId="dd4b9a8537dbe9d0" providerId="LiveId" clId="{7A9A14B6-862B-4701-9184-865FFE8F213B}" dt="2023-07-16T16:04:48.745" v="83" actId="207"/>
          <ac:spMkLst>
            <pc:docMk/>
            <pc:sldMk cId="2043784560" sldId="344"/>
            <ac:spMk id="5" creationId="{00000000-0008-0000-0000-000005000000}"/>
          </ac:spMkLst>
        </pc:spChg>
        <pc:spChg chg="mod">
          <ac:chgData name="Bess Dunlevy" userId="dd4b9a8537dbe9d0" providerId="LiveId" clId="{7A9A14B6-862B-4701-9184-865FFE8F213B}" dt="2023-07-16T16:05:09.054" v="87" actId="207"/>
          <ac:spMkLst>
            <pc:docMk/>
            <pc:sldMk cId="2043784560" sldId="344"/>
            <ac:spMk id="6" creationId="{FF94685E-0D9B-D502-EFE4-6F1E0A2646DE}"/>
          </ac:spMkLst>
        </pc:spChg>
        <pc:spChg chg="mod">
          <ac:chgData name="Bess Dunlevy" userId="dd4b9a8537dbe9d0" providerId="LiveId" clId="{7A9A14B6-862B-4701-9184-865FFE8F213B}" dt="2023-07-16T16:05:01.118" v="86" actId="207"/>
          <ac:spMkLst>
            <pc:docMk/>
            <pc:sldMk cId="2043784560" sldId="344"/>
            <ac:spMk id="7" creationId="{9A8F73D9-7A44-9314-58FB-59012B8390A5}"/>
          </ac:spMkLst>
        </pc:spChg>
        <pc:spChg chg="mod">
          <ac:chgData name="Bess Dunlevy" userId="dd4b9a8537dbe9d0" providerId="LiveId" clId="{7A9A14B6-862B-4701-9184-865FFE8F213B}" dt="2023-07-16T16:04:48.745" v="83" actId="207"/>
          <ac:spMkLst>
            <pc:docMk/>
            <pc:sldMk cId="2043784560" sldId="344"/>
            <ac:spMk id="18" creationId="{00000000-0008-0000-0000-000009000000}"/>
          </ac:spMkLst>
        </pc:spChg>
        <pc:spChg chg="mod">
          <ac:chgData name="Bess Dunlevy" userId="dd4b9a8537dbe9d0" providerId="LiveId" clId="{7A9A14B6-862B-4701-9184-865FFE8F213B}" dt="2023-07-16T16:04:48.745" v="83" actId="207"/>
          <ac:spMkLst>
            <pc:docMk/>
            <pc:sldMk cId="2043784560" sldId="344"/>
            <ac:spMk id="19" creationId="{00000000-0008-0000-0000-00000A000000}"/>
          </ac:spMkLst>
        </pc:spChg>
        <pc:spChg chg="mod">
          <ac:chgData name="Bess Dunlevy" userId="dd4b9a8537dbe9d0" providerId="LiveId" clId="{7A9A14B6-862B-4701-9184-865FFE8F213B}" dt="2023-07-16T16:04:48.745" v="83" actId="207"/>
          <ac:spMkLst>
            <pc:docMk/>
            <pc:sldMk cId="2043784560" sldId="344"/>
            <ac:spMk id="20" creationId="{00000000-0008-0000-0000-00000B000000}"/>
          </ac:spMkLst>
        </pc:spChg>
        <pc:spChg chg="mod">
          <ac:chgData name="Bess Dunlevy" userId="dd4b9a8537dbe9d0" providerId="LiveId" clId="{7A9A14B6-862B-4701-9184-865FFE8F213B}" dt="2023-07-16T16:04:48.745" v="83" actId="207"/>
          <ac:spMkLst>
            <pc:docMk/>
            <pc:sldMk cId="2043784560" sldId="344"/>
            <ac:spMk id="35" creationId="{FFBAD6C2-2823-2139-48BB-83D2264B4DCC}"/>
          </ac:spMkLst>
        </pc:spChg>
        <pc:spChg chg="mod">
          <ac:chgData name="Bess Dunlevy" userId="dd4b9a8537dbe9d0" providerId="LiveId" clId="{7A9A14B6-862B-4701-9184-865FFE8F213B}" dt="2023-07-16T16:04:48.745" v="83" actId="207"/>
          <ac:spMkLst>
            <pc:docMk/>
            <pc:sldMk cId="2043784560" sldId="344"/>
            <ac:spMk id="36" creationId="{B1B9FAB6-FED0-C038-D529-290F29284303}"/>
          </ac:spMkLst>
        </pc:spChg>
        <pc:spChg chg="mod">
          <ac:chgData name="Bess Dunlevy" userId="dd4b9a8537dbe9d0" providerId="LiveId" clId="{7A9A14B6-862B-4701-9184-865FFE8F213B}" dt="2023-07-16T16:04:48.745" v="83" actId="207"/>
          <ac:spMkLst>
            <pc:docMk/>
            <pc:sldMk cId="2043784560" sldId="344"/>
            <ac:spMk id="37" creationId="{87340A0B-FBF7-04AF-4AC7-4620DC2405E5}"/>
          </ac:spMkLst>
        </pc:spChg>
        <pc:spChg chg="mod">
          <ac:chgData name="Bess Dunlevy" userId="dd4b9a8537dbe9d0" providerId="LiveId" clId="{7A9A14B6-862B-4701-9184-865FFE8F213B}" dt="2023-07-16T16:05:09.054" v="87" actId="207"/>
          <ac:spMkLst>
            <pc:docMk/>
            <pc:sldMk cId="2043784560" sldId="344"/>
            <ac:spMk id="41" creationId="{7769FDEA-4F39-E573-5F9E-CE04FF7A88C8}"/>
          </ac:spMkLst>
        </pc:spChg>
        <pc:spChg chg="mod">
          <ac:chgData name="Bess Dunlevy" userId="dd4b9a8537dbe9d0" providerId="LiveId" clId="{7A9A14B6-862B-4701-9184-865FFE8F213B}" dt="2023-07-16T16:05:09.054" v="87" actId="207"/>
          <ac:spMkLst>
            <pc:docMk/>
            <pc:sldMk cId="2043784560" sldId="344"/>
            <ac:spMk id="42" creationId="{CC269B55-5EE2-20A0-44AF-9252AE1E3485}"/>
          </ac:spMkLst>
        </pc:spChg>
        <pc:spChg chg="mod">
          <ac:chgData name="Bess Dunlevy" userId="dd4b9a8537dbe9d0" providerId="LiveId" clId="{7A9A14B6-862B-4701-9184-865FFE8F213B}" dt="2023-07-16T16:05:09.054" v="87" actId="207"/>
          <ac:spMkLst>
            <pc:docMk/>
            <pc:sldMk cId="2043784560" sldId="344"/>
            <ac:spMk id="43" creationId="{1B244475-8C9C-2D9C-8460-48E0AE53D44F}"/>
          </ac:spMkLst>
        </pc:spChg>
        <pc:spChg chg="mod">
          <ac:chgData name="Bess Dunlevy" userId="dd4b9a8537dbe9d0" providerId="LiveId" clId="{7A9A14B6-862B-4701-9184-865FFE8F213B}" dt="2023-07-16T16:05:09.054" v="87" actId="207"/>
          <ac:spMkLst>
            <pc:docMk/>
            <pc:sldMk cId="2043784560" sldId="344"/>
            <ac:spMk id="44" creationId="{0E08D574-0C27-D5B2-A60D-E7EBDC6A1021}"/>
          </ac:spMkLst>
        </pc:spChg>
        <pc:spChg chg="mod">
          <ac:chgData name="Bess Dunlevy" userId="dd4b9a8537dbe9d0" providerId="LiveId" clId="{7A9A14B6-862B-4701-9184-865FFE8F213B}" dt="2023-07-16T16:05:09.054" v="87" actId="207"/>
          <ac:spMkLst>
            <pc:docMk/>
            <pc:sldMk cId="2043784560" sldId="344"/>
            <ac:spMk id="45" creationId="{B6D03FA7-53AC-6117-851D-9E1A23D6664B}"/>
          </ac:spMkLst>
        </pc:spChg>
        <pc:spChg chg="mod">
          <ac:chgData name="Bess Dunlevy" userId="dd4b9a8537dbe9d0" providerId="LiveId" clId="{7A9A14B6-862B-4701-9184-865FFE8F213B}" dt="2023-07-16T16:05:09.054" v="87" actId="207"/>
          <ac:spMkLst>
            <pc:docMk/>
            <pc:sldMk cId="2043784560" sldId="344"/>
            <ac:spMk id="46" creationId="{BE87E3C9-BB58-6371-5982-7D0848CE6810}"/>
          </ac:spMkLst>
        </pc:spChg>
        <pc:spChg chg="mod">
          <ac:chgData name="Bess Dunlevy" userId="dd4b9a8537dbe9d0" providerId="LiveId" clId="{7A9A14B6-862B-4701-9184-865FFE8F213B}" dt="2023-07-16T16:05:01.118" v="86" actId="207"/>
          <ac:spMkLst>
            <pc:docMk/>
            <pc:sldMk cId="2043784560" sldId="344"/>
            <ac:spMk id="51" creationId="{5E044A3F-5675-0186-7C11-02B5957BE48C}"/>
          </ac:spMkLst>
        </pc:spChg>
        <pc:spChg chg="mod">
          <ac:chgData name="Bess Dunlevy" userId="dd4b9a8537dbe9d0" providerId="LiveId" clId="{7A9A14B6-862B-4701-9184-865FFE8F213B}" dt="2023-07-16T16:05:01.118" v="86" actId="207"/>
          <ac:spMkLst>
            <pc:docMk/>
            <pc:sldMk cId="2043784560" sldId="344"/>
            <ac:spMk id="52" creationId="{226A9ECD-193E-1051-79E2-579E4A5ACCC5}"/>
          </ac:spMkLst>
        </pc:spChg>
        <pc:spChg chg="mod">
          <ac:chgData name="Bess Dunlevy" userId="dd4b9a8537dbe9d0" providerId="LiveId" clId="{7A9A14B6-862B-4701-9184-865FFE8F213B}" dt="2023-07-16T16:05:01.118" v="86" actId="207"/>
          <ac:spMkLst>
            <pc:docMk/>
            <pc:sldMk cId="2043784560" sldId="344"/>
            <ac:spMk id="53" creationId="{5838CD1C-D603-6896-C708-5427E055D0F3}"/>
          </ac:spMkLst>
        </pc:spChg>
        <pc:spChg chg="mod">
          <ac:chgData name="Bess Dunlevy" userId="dd4b9a8537dbe9d0" providerId="LiveId" clId="{7A9A14B6-862B-4701-9184-865FFE8F213B}" dt="2023-07-16T16:05:01.118" v="86" actId="207"/>
          <ac:spMkLst>
            <pc:docMk/>
            <pc:sldMk cId="2043784560" sldId="344"/>
            <ac:spMk id="54" creationId="{ABCBFF13-59DD-F1DC-3D31-BB168B1DDDD0}"/>
          </ac:spMkLst>
        </pc:spChg>
        <pc:spChg chg="mod">
          <ac:chgData name="Bess Dunlevy" userId="dd4b9a8537dbe9d0" providerId="LiveId" clId="{7A9A14B6-862B-4701-9184-865FFE8F213B}" dt="2023-07-16T16:05:01.118" v="86" actId="207"/>
          <ac:spMkLst>
            <pc:docMk/>
            <pc:sldMk cId="2043784560" sldId="344"/>
            <ac:spMk id="55" creationId="{3C1D8288-700C-97EF-DC76-A962044CEDE2}"/>
          </ac:spMkLst>
        </pc:spChg>
        <pc:spChg chg="mod">
          <ac:chgData name="Bess Dunlevy" userId="dd4b9a8537dbe9d0" providerId="LiveId" clId="{7A9A14B6-862B-4701-9184-865FFE8F213B}" dt="2023-07-16T16:05:01.118" v="86" actId="207"/>
          <ac:spMkLst>
            <pc:docMk/>
            <pc:sldMk cId="2043784560" sldId="344"/>
            <ac:spMk id="56" creationId="{2DB9B285-54EA-86FB-AB1D-57746001D5C4}"/>
          </ac:spMkLst>
        </pc:spChg>
        <pc:spChg chg="mod">
          <ac:chgData name="Bess Dunlevy" userId="dd4b9a8537dbe9d0" providerId="LiveId" clId="{7A9A14B6-862B-4701-9184-865FFE8F213B}" dt="2023-07-16T16:03:04.375" v="59" actId="14100"/>
          <ac:spMkLst>
            <pc:docMk/>
            <pc:sldMk cId="2043784560" sldId="344"/>
            <ac:spMk id="76" creationId="{39B32001-C3DF-F74E-0072-E6D6DD6FB19F}"/>
          </ac:spMkLst>
        </pc:spChg>
      </pc:sldChg>
      <pc:sldChg chg="modSp mod">
        <pc:chgData name="Bess Dunlevy" userId="dd4b9a8537dbe9d0" providerId="LiveId" clId="{7A9A14B6-862B-4701-9184-865FFE8F213B}" dt="2023-07-16T16:07:11.335" v="113" actId="207"/>
        <pc:sldMkLst>
          <pc:docMk/>
          <pc:sldMk cId="3125044741" sldId="345"/>
        </pc:sldMkLst>
        <pc:spChg chg="mod">
          <ac:chgData name="Bess Dunlevy" userId="dd4b9a8537dbe9d0" providerId="LiveId" clId="{7A9A14B6-862B-4701-9184-865FFE8F213B}" dt="2023-07-16T16:07:11.335" v="113" actId="207"/>
          <ac:spMkLst>
            <pc:docMk/>
            <pc:sldMk cId="3125044741" sldId="345"/>
            <ac:spMk id="4" creationId="{F2BF7C1A-EF82-3397-495F-2234AB2F98DD}"/>
          </ac:spMkLst>
        </pc:spChg>
        <pc:spChg chg="mod">
          <ac:chgData name="Bess Dunlevy" userId="dd4b9a8537dbe9d0" providerId="LiveId" clId="{7A9A14B6-862B-4701-9184-865FFE8F213B}" dt="2023-07-16T16:05:14.932" v="88" actId="207"/>
          <ac:spMkLst>
            <pc:docMk/>
            <pc:sldMk cId="3125044741" sldId="345"/>
            <ac:spMk id="5" creationId="{00000000-0008-0000-0000-000005000000}"/>
          </ac:spMkLst>
        </pc:spChg>
        <pc:spChg chg="mod">
          <ac:chgData name="Bess Dunlevy" userId="dd4b9a8537dbe9d0" providerId="LiveId" clId="{7A9A14B6-862B-4701-9184-865FFE8F213B}" dt="2023-07-16T16:05:21.572" v="89" actId="207"/>
          <ac:spMkLst>
            <pc:docMk/>
            <pc:sldMk cId="3125044741" sldId="345"/>
            <ac:spMk id="76" creationId="{39B32001-C3DF-F74E-0072-E6D6DD6FB19F}"/>
          </ac:spMkLst>
        </pc:spChg>
      </pc:sldChg>
      <pc:sldChg chg="modSp mod">
        <pc:chgData name="Bess Dunlevy" userId="dd4b9a8537dbe9d0" providerId="LiveId" clId="{7A9A14B6-862B-4701-9184-865FFE8F213B}" dt="2023-07-16T16:07:15.740" v="114"/>
        <pc:sldMkLst>
          <pc:docMk/>
          <pc:sldMk cId="4191645416" sldId="346"/>
        </pc:sldMkLst>
        <pc:spChg chg="mod">
          <ac:chgData name="Bess Dunlevy" userId="dd4b9a8537dbe9d0" providerId="LiveId" clId="{7A9A14B6-862B-4701-9184-865FFE8F213B}" dt="2023-07-16T16:05:25.297" v="90" actId="207"/>
          <ac:spMkLst>
            <pc:docMk/>
            <pc:sldMk cId="4191645416" sldId="346"/>
            <ac:spMk id="2" creationId="{93A5458F-BA1E-F364-8041-B07372001BF6}"/>
          </ac:spMkLst>
        </pc:spChg>
        <pc:spChg chg="mod">
          <ac:chgData name="Bess Dunlevy" userId="dd4b9a8537dbe9d0" providerId="LiveId" clId="{7A9A14B6-862B-4701-9184-865FFE8F213B}" dt="2023-07-16T16:07:15.740" v="114"/>
          <ac:spMkLst>
            <pc:docMk/>
            <pc:sldMk cId="4191645416" sldId="346"/>
            <ac:spMk id="4" creationId="{F2BF7C1A-EF82-3397-495F-2234AB2F98DD}"/>
          </ac:spMkLst>
        </pc:spChg>
        <pc:spChg chg="mod">
          <ac:chgData name="Bess Dunlevy" userId="dd4b9a8537dbe9d0" providerId="LiveId" clId="{7A9A14B6-862B-4701-9184-865FFE8F213B}" dt="2023-07-16T16:05:25.297" v="90" actId="207"/>
          <ac:spMkLst>
            <pc:docMk/>
            <pc:sldMk cId="4191645416" sldId="346"/>
            <ac:spMk id="5" creationId="{00000000-0008-0000-0000-000005000000}"/>
          </ac:spMkLst>
        </pc:spChg>
        <pc:spChg chg="mod">
          <ac:chgData name="Bess Dunlevy" userId="dd4b9a8537dbe9d0" providerId="LiveId" clId="{7A9A14B6-862B-4701-9184-865FFE8F213B}" dt="2023-07-16T16:05:25.297" v="90" actId="207"/>
          <ac:spMkLst>
            <pc:docMk/>
            <pc:sldMk cId="4191645416" sldId="346"/>
            <ac:spMk id="18" creationId="{00000000-0008-0000-0000-000009000000}"/>
          </ac:spMkLst>
        </pc:spChg>
        <pc:spChg chg="mod">
          <ac:chgData name="Bess Dunlevy" userId="dd4b9a8537dbe9d0" providerId="LiveId" clId="{7A9A14B6-862B-4701-9184-865FFE8F213B}" dt="2023-07-16T16:05:29.617" v="91" actId="207"/>
          <ac:spMkLst>
            <pc:docMk/>
            <pc:sldMk cId="4191645416" sldId="346"/>
            <ac:spMk id="76" creationId="{39B32001-C3DF-F74E-0072-E6D6DD6FB19F}"/>
          </ac:spMkLst>
        </pc:spChg>
      </pc:sldChg>
      <pc:sldChg chg="modSp mod">
        <pc:chgData name="Bess Dunlevy" userId="dd4b9a8537dbe9d0" providerId="LiveId" clId="{7A9A14B6-862B-4701-9184-865FFE8F213B}" dt="2023-07-16T16:07:17.367" v="115"/>
        <pc:sldMkLst>
          <pc:docMk/>
          <pc:sldMk cId="875349883" sldId="347"/>
        </pc:sldMkLst>
        <pc:spChg chg="mod">
          <ac:chgData name="Bess Dunlevy" userId="dd4b9a8537dbe9d0" providerId="LiveId" clId="{7A9A14B6-862B-4701-9184-865FFE8F213B}" dt="2023-07-16T16:05:33.721" v="92" actId="207"/>
          <ac:spMkLst>
            <pc:docMk/>
            <pc:sldMk cId="875349883" sldId="347"/>
            <ac:spMk id="2" creationId="{93A5458F-BA1E-F364-8041-B07372001BF6}"/>
          </ac:spMkLst>
        </pc:spChg>
        <pc:spChg chg="mod">
          <ac:chgData name="Bess Dunlevy" userId="dd4b9a8537dbe9d0" providerId="LiveId" clId="{7A9A14B6-862B-4701-9184-865FFE8F213B}" dt="2023-07-16T16:05:33.721" v="92" actId="207"/>
          <ac:spMkLst>
            <pc:docMk/>
            <pc:sldMk cId="875349883" sldId="347"/>
            <ac:spMk id="3" creationId="{8E07E824-281F-B02A-2CBA-0F531F68CABC}"/>
          </ac:spMkLst>
        </pc:spChg>
        <pc:spChg chg="mod">
          <ac:chgData name="Bess Dunlevy" userId="dd4b9a8537dbe9d0" providerId="LiveId" clId="{7A9A14B6-862B-4701-9184-865FFE8F213B}" dt="2023-07-16T16:07:17.367" v="115"/>
          <ac:spMkLst>
            <pc:docMk/>
            <pc:sldMk cId="875349883" sldId="347"/>
            <ac:spMk id="4" creationId="{F2BF7C1A-EF82-3397-495F-2234AB2F98DD}"/>
          </ac:spMkLst>
        </pc:spChg>
        <pc:spChg chg="mod">
          <ac:chgData name="Bess Dunlevy" userId="dd4b9a8537dbe9d0" providerId="LiveId" clId="{7A9A14B6-862B-4701-9184-865FFE8F213B}" dt="2023-07-16T16:05:33.721" v="92" actId="207"/>
          <ac:spMkLst>
            <pc:docMk/>
            <pc:sldMk cId="875349883" sldId="347"/>
            <ac:spMk id="5" creationId="{00000000-0008-0000-0000-000005000000}"/>
          </ac:spMkLst>
        </pc:spChg>
        <pc:spChg chg="mod">
          <ac:chgData name="Bess Dunlevy" userId="dd4b9a8537dbe9d0" providerId="LiveId" clId="{7A9A14B6-862B-4701-9184-865FFE8F213B}" dt="2023-07-16T16:05:33.721" v="92" actId="207"/>
          <ac:spMkLst>
            <pc:docMk/>
            <pc:sldMk cId="875349883" sldId="347"/>
            <ac:spMk id="6" creationId="{F6446A9E-40C5-6345-6489-2C26CB73A647}"/>
          </ac:spMkLst>
        </pc:spChg>
        <pc:spChg chg="mod">
          <ac:chgData name="Bess Dunlevy" userId="dd4b9a8537dbe9d0" providerId="LiveId" clId="{7A9A14B6-862B-4701-9184-865FFE8F213B}" dt="2023-07-16T16:05:33.721" v="92" actId="207"/>
          <ac:spMkLst>
            <pc:docMk/>
            <pc:sldMk cId="875349883" sldId="347"/>
            <ac:spMk id="18" creationId="{00000000-0008-0000-0000-000009000000}"/>
          </ac:spMkLst>
        </pc:spChg>
        <pc:spChg chg="mod">
          <ac:chgData name="Bess Dunlevy" userId="dd4b9a8537dbe9d0" providerId="LiveId" clId="{7A9A14B6-862B-4701-9184-865FFE8F213B}" dt="2023-07-16T16:05:36.505" v="93" actId="207"/>
          <ac:spMkLst>
            <pc:docMk/>
            <pc:sldMk cId="875349883" sldId="347"/>
            <ac:spMk id="76" creationId="{39B32001-C3DF-F74E-0072-E6D6DD6FB19F}"/>
          </ac:spMkLst>
        </pc:spChg>
      </pc:sldChg>
      <pc:sldChg chg="modSp mod">
        <pc:chgData name="Bess Dunlevy" userId="dd4b9a8537dbe9d0" providerId="LiveId" clId="{7A9A14B6-862B-4701-9184-865FFE8F213B}" dt="2023-07-16T16:07:19.441" v="116"/>
        <pc:sldMkLst>
          <pc:docMk/>
          <pc:sldMk cId="3459357626" sldId="348"/>
        </pc:sldMkLst>
        <pc:spChg chg="mod">
          <ac:chgData name="Bess Dunlevy" userId="dd4b9a8537dbe9d0" providerId="LiveId" clId="{7A9A14B6-862B-4701-9184-865FFE8F213B}" dt="2023-07-16T16:05:41.130" v="94" actId="207"/>
          <ac:spMkLst>
            <pc:docMk/>
            <pc:sldMk cId="3459357626" sldId="348"/>
            <ac:spMk id="2" creationId="{93A5458F-BA1E-F364-8041-B07372001BF6}"/>
          </ac:spMkLst>
        </pc:spChg>
        <pc:spChg chg="mod">
          <ac:chgData name="Bess Dunlevy" userId="dd4b9a8537dbe9d0" providerId="LiveId" clId="{7A9A14B6-862B-4701-9184-865FFE8F213B}" dt="2023-07-16T16:05:41.130" v="94" actId="207"/>
          <ac:spMkLst>
            <pc:docMk/>
            <pc:sldMk cId="3459357626" sldId="348"/>
            <ac:spMk id="3" creationId="{8E07E824-281F-B02A-2CBA-0F531F68CABC}"/>
          </ac:spMkLst>
        </pc:spChg>
        <pc:spChg chg="mod">
          <ac:chgData name="Bess Dunlevy" userId="dd4b9a8537dbe9d0" providerId="LiveId" clId="{7A9A14B6-862B-4701-9184-865FFE8F213B}" dt="2023-07-16T16:07:19.441" v="116"/>
          <ac:spMkLst>
            <pc:docMk/>
            <pc:sldMk cId="3459357626" sldId="348"/>
            <ac:spMk id="4" creationId="{F2BF7C1A-EF82-3397-495F-2234AB2F98DD}"/>
          </ac:spMkLst>
        </pc:spChg>
        <pc:spChg chg="mod">
          <ac:chgData name="Bess Dunlevy" userId="dd4b9a8537dbe9d0" providerId="LiveId" clId="{7A9A14B6-862B-4701-9184-865FFE8F213B}" dt="2023-07-16T16:05:41.130" v="94" actId="207"/>
          <ac:spMkLst>
            <pc:docMk/>
            <pc:sldMk cId="3459357626" sldId="348"/>
            <ac:spMk id="5" creationId="{00000000-0008-0000-0000-000005000000}"/>
          </ac:spMkLst>
        </pc:spChg>
        <pc:spChg chg="mod">
          <ac:chgData name="Bess Dunlevy" userId="dd4b9a8537dbe9d0" providerId="LiveId" clId="{7A9A14B6-862B-4701-9184-865FFE8F213B}" dt="2023-07-16T16:05:41.130" v="94" actId="207"/>
          <ac:spMkLst>
            <pc:docMk/>
            <pc:sldMk cId="3459357626" sldId="348"/>
            <ac:spMk id="6" creationId="{F6446A9E-40C5-6345-6489-2C26CB73A647}"/>
          </ac:spMkLst>
        </pc:spChg>
        <pc:spChg chg="mod">
          <ac:chgData name="Bess Dunlevy" userId="dd4b9a8537dbe9d0" providerId="LiveId" clId="{7A9A14B6-862B-4701-9184-865FFE8F213B}" dt="2023-07-16T16:05:41.130" v="94" actId="207"/>
          <ac:spMkLst>
            <pc:docMk/>
            <pc:sldMk cId="3459357626" sldId="348"/>
            <ac:spMk id="7" creationId="{44C5603F-7B95-B5A7-FF12-D81CB1D65F12}"/>
          </ac:spMkLst>
        </pc:spChg>
        <pc:spChg chg="mod">
          <ac:chgData name="Bess Dunlevy" userId="dd4b9a8537dbe9d0" providerId="LiveId" clId="{7A9A14B6-862B-4701-9184-865FFE8F213B}" dt="2023-07-16T16:05:41.130" v="94" actId="207"/>
          <ac:spMkLst>
            <pc:docMk/>
            <pc:sldMk cId="3459357626" sldId="348"/>
            <ac:spMk id="9" creationId="{120BB68D-D54D-FFAA-BBC1-73DBA2931816}"/>
          </ac:spMkLst>
        </pc:spChg>
        <pc:spChg chg="mod">
          <ac:chgData name="Bess Dunlevy" userId="dd4b9a8537dbe9d0" providerId="LiveId" clId="{7A9A14B6-862B-4701-9184-865FFE8F213B}" dt="2023-07-16T16:05:41.130" v="94" actId="207"/>
          <ac:spMkLst>
            <pc:docMk/>
            <pc:sldMk cId="3459357626" sldId="348"/>
            <ac:spMk id="18" creationId="{00000000-0008-0000-0000-000009000000}"/>
          </ac:spMkLst>
        </pc:spChg>
        <pc:spChg chg="mod">
          <ac:chgData name="Bess Dunlevy" userId="dd4b9a8537dbe9d0" providerId="LiveId" clId="{7A9A14B6-862B-4701-9184-865FFE8F213B}" dt="2023-07-16T16:05:44.163" v="95" actId="207"/>
          <ac:spMkLst>
            <pc:docMk/>
            <pc:sldMk cId="3459357626" sldId="348"/>
            <ac:spMk id="76" creationId="{39B32001-C3DF-F74E-0072-E6D6DD6FB19F}"/>
          </ac:spMkLst>
        </pc:spChg>
      </pc:sldChg>
      <pc:sldChg chg="modSp mod">
        <pc:chgData name="Bess Dunlevy" userId="dd4b9a8537dbe9d0" providerId="LiveId" clId="{7A9A14B6-862B-4701-9184-865FFE8F213B}" dt="2023-07-16T16:07:22.769" v="117"/>
        <pc:sldMkLst>
          <pc:docMk/>
          <pc:sldMk cId="400254686" sldId="349"/>
        </pc:sldMkLst>
        <pc:spChg chg="mod">
          <ac:chgData name="Bess Dunlevy" userId="dd4b9a8537dbe9d0" providerId="LiveId" clId="{7A9A14B6-862B-4701-9184-865FFE8F213B}" dt="2023-07-16T16:07:22.769" v="117"/>
          <ac:spMkLst>
            <pc:docMk/>
            <pc:sldMk cId="400254686" sldId="349"/>
            <ac:spMk id="4" creationId="{F2BF7C1A-EF82-3397-495F-2234AB2F98DD}"/>
          </ac:spMkLst>
        </pc:spChg>
        <pc:spChg chg="mod">
          <ac:chgData name="Bess Dunlevy" userId="dd4b9a8537dbe9d0" providerId="LiveId" clId="{7A9A14B6-862B-4701-9184-865FFE8F213B}" dt="2023-07-16T16:06:35.529" v="105" actId="207"/>
          <ac:spMkLst>
            <pc:docMk/>
            <pc:sldMk cId="400254686" sldId="349"/>
            <ac:spMk id="5" creationId="{00000000-0008-0000-0000-000005000000}"/>
          </ac:spMkLst>
        </pc:spChg>
        <pc:spChg chg="mod">
          <ac:chgData name="Bess Dunlevy" userId="dd4b9a8537dbe9d0" providerId="LiveId" clId="{7A9A14B6-862B-4701-9184-865FFE8F213B}" dt="2023-07-16T16:06:39.973" v="106" actId="207"/>
          <ac:spMkLst>
            <pc:docMk/>
            <pc:sldMk cId="400254686" sldId="349"/>
            <ac:spMk id="76" creationId="{39B32001-C3DF-F74E-0072-E6D6DD6FB19F}"/>
          </ac:spMkLst>
        </pc:spChg>
      </pc:sldChg>
      <pc:sldChg chg="modSp mod">
        <pc:chgData name="Bess Dunlevy" userId="dd4b9a8537dbe9d0" providerId="LiveId" clId="{7A9A14B6-862B-4701-9184-865FFE8F213B}" dt="2023-07-16T16:07:24.119" v="118"/>
        <pc:sldMkLst>
          <pc:docMk/>
          <pc:sldMk cId="2354758820" sldId="350"/>
        </pc:sldMkLst>
        <pc:spChg chg="mod">
          <ac:chgData name="Bess Dunlevy" userId="dd4b9a8537dbe9d0" providerId="LiveId" clId="{7A9A14B6-862B-4701-9184-865FFE8F213B}" dt="2023-07-16T16:06:43.346" v="107" actId="207"/>
          <ac:spMkLst>
            <pc:docMk/>
            <pc:sldMk cId="2354758820" sldId="350"/>
            <ac:spMk id="2" creationId="{93A5458F-BA1E-F364-8041-B07372001BF6}"/>
          </ac:spMkLst>
        </pc:spChg>
        <pc:spChg chg="mod">
          <ac:chgData name="Bess Dunlevy" userId="dd4b9a8537dbe9d0" providerId="LiveId" clId="{7A9A14B6-862B-4701-9184-865FFE8F213B}" dt="2023-07-16T16:07:24.119" v="118"/>
          <ac:spMkLst>
            <pc:docMk/>
            <pc:sldMk cId="2354758820" sldId="350"/>
            <ac:spMk id="4" creationId="{F2BF7C1A-EF82-3397-495F-2234AB2F98DD}"/>
          </ac:spMkLst>
        </pc:spChg>
        <pc:spChg chg="mod">
          <ac:chgData name="Bess Dunlevy" userId="dd4b9a8537dbe9d0" providerId="LiveId" clId="{7A9A14B6-862B-4701-9184-865FFE8F213B}" dt="2023-07-16T16:06:43.346" v="107" actId="207"/>
          <ac:spMkLst>
            <pc:docMk/>
            <pc:sldMk cId="2354758820" sldId="350"/>
            <ac:spMk id="5" creationId="{00000000-0008-0000-0000-000005000000}"/>
          </ac:spMkLst>
        </pc:spChg>
        <pc:spChg chg="mod">
          <ac:chgData name="Bess Dunlevy" userId="dd4b9a8537dbe9d0" providerId="LiveId" clId="{7A9A14B6-862B-4701-9184-865FFE8F213B}" dt="2023-07-16T16:06:43.346" v="107" actId="207"/>
          <ac:spMkLst>
            <pc:docMk/>
            <pc:sldMk cId="2354758820" sldId="350"/>
            <ac:spMk id="18" creationId="{00000000-0008-0000-0000-000009000000}"/>
          </ac:spMkLst>
        </pc:spChg>
        <pc:spChg chg="mod">
          <ac:chgData name="Bess Dunlevy" userId="dd4b9a8537dbe9d0" providerId="LiveId" clId="{7A9A14B6-862B-4701-9184-865FFE8F213B}" dt="2023-07-16T16:06:46.016" v="108" actId="207"/>
          <ac:spMkLst>
            <pc:docMk/>
            <pc:sldMk cId="2354758820" sldId="350"/>
            <ac:spMk id="76" creationId="{39B32001-C3DF-F74E-0072-E6D6DD6FB19F}"/>
          </ac:spMkLst>
        </pc:spChg>
      </pc:sldChg>
      <pc:sldChg chg="modSp mod">
        <pc:chgData name="Bess Dunlevy" userId="dd4b9a8537dbe9d0" providerId="LiveId" clId="{7A9A14B6-862B-4701-9184-865FFE8F213B}" dt="2023-07-16T16:07:26" v="119"/>
        <pc:sldMkLst>
          <pc:docMk/>
          <pc:sldMk cId="943118972" sldId="351"/>
        </pc:sldMkLst>
        <pc:spChg chg="mod">
          <ac:chgData name="Bess Dunlevy" userId="dd4b9a8537dbe9d0" providerId="LiveId" clId="{7A9A14B6-862B-4701-9184-865FFE8F213B}" dt="2023-07-16T16:06:50.131" v="109" actId="207"/>
          <ac:spMkLst>
            <pc:docMk/>
            <pc:sldMk cId="943118972" sldId="351"/>
            <ac:spMk id="3" creationId="{8E07E824-281F-B02A-2CBA-0F531F68CABC}"/>
          </ac:spMkLst>
        </pc:spChg>
        <pc:spChg chg="mod">
          <ac:chgData name="Bess Dunlevy" userId="dd4b9a8537dbe9d0" providerId="LiveId" clId="{7A9A14B6-862B-4701-9184-865FFE8F213B}" dt="2023-07-16T16:07:26" v="119"/>
          <ac:spMkLst>
            <pc:docMk/>
            <pc:sldMk cId="943118972" sldId="351"/>
            <ac:spMk id="4" creationId="{F2BF7C1A-EF82-3397-495F-2234AB2F98DD}"/>
          </ac:spMkLst>
        </pc:spChg>
        <pc:spChg chg="mod">
          <ac:chgData name="Bess Dunlevy" userId="dd4b9a8537dbe9d0" providerId="LiveId" clId="{7A9A14B6-862B-4701-9184-865FFE8F213B}" dt="2023-07-16T16:06:50.131" v="109" actId="207"/>
          <ac:spMkLst>
            <pc:docMk/>
            <pc:sldMk cId="943118972" sldId="351"/>
            <ac:spMk id="5" creationId="{00000000-0008-0000-0000-000005000000}"/>
          </ac:spMkLst>
        </pc:spChg>
        <pc:spChg chg="mod">
          <ac:chgData name="Bess Dunlevy" userId="dd4b9a8537dbe9d0" providerId="LiveId" clId="{7A9A14B6-862B-4701-9184-865FFE8F213B}" dt="2023-07-16T16:06:50.131" v="109" actId="207"/>
          <ac:spMkLst>
            <pc:docMk/>
            <pc:sldMk cId="943118972" sldId="351"/>
            <ac:spMk id="6" creationId="{F6446A9E-40C5-6345-6489-2C26CB73A647}"/>
          </ac:spMkLst>
        </pc:spChg>
        <pc:spChg chg="mod">
          <ac:chgData name="Bess Dunlevy" userId="dd4b9a8537dbe9d0" providerId="LiveId" clId="{7A9A14B6-862B-4701-9184-865FFE8F213B}" dt="2023-07-16T16:06:50.131" v="109" actId="207"/>
          <ac:spMkLst>
            <pc:docMk/>
            <pc:sldMk cId="943118972" sldId="351"/>
            <ac:spMk id="7" creationId="{23D236AC-E415-D5F3-A744-1D13BBE29EF7}"/>
          </ac:spMkLst>
        </pc:spChg>
        <pc:spChg chg="mod">
          <ac:chgData name="Bess Dunlevy" userId="dd4b9a8537dbe9d0" providerId="LiveId" clId="{7A9A14B6-862B-4701-9184-865FFE8F213B}" dt="2023-07-16T16:06:50.131" v="109" actId="207"/>
          <ac:spMkLst>
            <pc:docMk/>
            <pc:sldMk cId="943118972" sldId="351"/>
            <ac:spMk id="18" creationId="{00000000-0008-0000-0000-000009000000}"/>
          </ac:spMkLst>
        </pc:spChg>
        <pc:spChg chg="mod">
          <ac:chgData name="Bess Dunlevy" userId="dd4b9a8537dbe9d0" providerId="LiveId" clId="{7A9A14B6-862B-4701-9184-865FFE8F213B}" dt="2023-07-16T16:06:52.883" v="110" actId="207"/>
          <ac:spMkLst>
            <pc:docMk/>
            <pc:sldMk cId="943118972" sldId="351"/>
            <ac:spMk id="76" creationId="{39B32001-C3DF-F74E-0072-E6D6DD6FB19F}"/>
          </ac:spMkLst>
        </pc:spChg>
      </pc:sldChg>
      <pc:sldChg chg="modSp mod">
        <pc:chgData name="Bess Dunlevy" userId="dd4b9a8537dbe9d0" providerId="LiveId" clId="{7A9A14B6-862B-4701-9184-865FFE8F213B}" dt="2023-07-16T16:07:27.748" v="120"/>
        <pc:sldMkLst>
          <pc:docMk/>
          <pc:sldMk cId="3677942873" sldId="352"/>
        </pc:sldMkLst>
        <pc:spChg chg="mod">
          <ac:chgData name="Bess Dunlevy" userId="dd4b9a8537dbe9d0" providerId="LiveId" clId="{7A9A14B6-862B-4701-9184-865FFE8F213B}" dt="2023-07-16T16:06:57.658" v="111" actId="207"/>
          <ac:spMkLst>
            <pc:docMk/>
            <pc:sldMk cId="3677942873" sldId="352"/>
            <ac:spMk id="2" creationId="{93A5458F-BA1E-F364-8041-B07372001BF6}"/>
          </ac:spMkLst>
        </pc:spChg>
        <pc:spChg chg="mod">
          <ac:chgData name="Bess Dunlevy" userId="dd4b9a8537dbe9d0" providerId="LiveId" clId="{7A9A14B6-862B-4701-9184-865FFE8F213B}" dt="2023-07-16T16:06:57.658" v="111" actId="207"/>
          <ac:spMkLst>
            <pc:docMk/>
            <pc:sldMk cId="3677942873" sldId="352"/>
            <ac:spMk id="3" creationId="{8E07E824-281F-B02A-2CBA-0F531F68CABC}"/>
          </ac:spMkLst>
        </pc:spChg>
        <pc:spChg chg="mod">
          <ac:chgData name="Bess Dunlevy" userId="dd4b9a8537dbe9d0" providerId="LiveId" clId="{7A9A14B6-862B-4701-9184-865FFE8F213B}" dt="2023-07-16T16:07:27.748" v="120"/>
          <ac:spMkLst>
            <pc:docMk/>
            <pc:sldMk cId="3677942873" sldId="352"/>
            <ac:spMk id="4" creationId="{F2BF7C1A-EF82-3397-495F-2234AB2F98DD}"/>
          </ac:spMkLst>
        </pc:spChg>
        <pc:spChg chg="mod">
          <ac:chgData name="Bess Dunlevy" userId="dd4b9a8537dbe9d0" providerId="LiveId" clId="{7A9A14B6-862B-4701-9184-865FFE8F213B}" dt="2023-07-16T16:06:57.658" v="111" actId="207"/>
          <ac:spMkLst>
            <pc:docMk/>
            <pc:sldMk cId="3677942873" sldId="352"/>
            <ac:spMk id="5" creationId="{00000000-0008-0000-0000-000005000000}"/>
          </ac:spMkLst>
        </pc:spChg>
        <pc:spChg chg="mod">
          <ac:chgData name="Bess Dunlevy" userId="dd4b9a8537dbe9d0" providerId="LiveId" clId="{7A9A14B6-862B-4701-9184-865FFE8F213B}" dt="2023-07-16T16:06:57.658" v="111" actId="207"/>
          <ac:spMkLst>
            <pc:docMk/>
            <pc:sldMk cId="3677942873" sldId="352"/>
            <ac:spMk id="6" creationId="{F6446A9E-40C5-6345-6489-2C26CB73A647}"/>
          </ac:spMkLst>
        </pc:spChg>
        <pc:spChg chg="mod">
          <ac:chgData name="Bess Dunlevy" userId="dd4b9a8537dbe9d0" providerId="LiveId" clId="{7A9A14B6-862B-4701-9184-865FFE8F213B}" dt="2023-07-16T16:06:57.658" v="111" actId="207"/>
          <ac:spMkLst>
            <pc:docMk/>
            <pc:sldMk cId="3677942873" sldId="352"/>
            <ac:spMk id="7" creationId="{44C5603F-7B95-B5A7-FF12-D81CB1D65F12}"/>
          </ac:spMkLst>
        </pc:spChg>
        <pc:spChg chg="mod">
          <ac:chgData name="Bess Dunlevy" userId="dd4b9a8537dbe9d0" providerId="LiveId" clId="{7A9A14B6-862B-4701-9184-865FFE8F213B}" dt="2023-07-16T16:06:57.658" v="111" actId="207"/>
          <ac:spMkLst>
            <pc:docMk/>
            <pc:sldMk cId="3677942873" sldId="352"/>
            <ac:spMk id="9" creationId="{120BB68D-D54D-FFAA-BBC1-73DBA2931816}"/>
          </ac:spMkLst>
        </pc:spChg>
        <pc:spChg chg="mod">
          <ac:chgData name="Bess Dunlevy" userId="dd4b9a8537dbe9d0" providerId="LiveId" clId="{7A9A14B6-862B-4701-9184-865FFE8F213B}" dt="2023-07-16T16:06:57.658" v="111" actId="207"/>
          <ac:spMkLst>
            <pc:docMk/>
            <pc:sldMk cId="3677942873" sldId="352"/>
            <ac:spMk id="18" creationId="{00000000-0008-0000-0000-000009000000}"/>
          </ac:spMkLst>
        </pc:spChg>
        <pc:spChg chg="mod">
          <ac:chgData name="Bess Dunlevy" userId="dd4b9a8537dbe9d0" providerId="LiveId" clId="{7A9A14B6-862B-4701-9184-865FFE8F213B}" dt="2023-07-16T16:07:00.435" v="112" actId="207"/>
          <ac:spMkLst>
            <pc:docMk/>
            <pc:sldMk cId="3677942873" sldId="352"/>
            <ac:spMk id="76" creationId="{39B32001-C3DF-F74E-0072-E6D6DD6FB19F}"/>
          </ac:spMkLst>
        </pc:spChg>
      </pc:sldChg>
      <pc:sldChg chg="modSp mod">
        <pc:chgData name="Bess Dunlevy" userId="dd4b9a8537dbe9d0" providerId="LiveId" clId="{7A9A14B6-862B-4701-9184-865FFE8F213B}" dt="2023-07-16T16:07:29.703" v="121"/>
        <pc:sldMkLst>
          <pc:docMk/>
          <pc:sldMk cId="635194236" sldId="353"/>
        </pc:sldMkLst>
        <pc:spChg chg="mod">
          <ac:chgData name="Bess Dunlevy" userId="dd4b9a8537dbe9d0" providerId="LiveId" clId="{7A9A14B6-862B-4701-9184-865FFE8F213B}" dt="2023-07-16T16:07:29.703" v="121"/>
          <ac:spMkLst>
            <pc:docMk/>
            <pc:sldMk cId="635194236" sldId="353"/>
            <ac:spMk id="4" creationId="{F2BF7C1A-EF82-3397-495F-2234AB2F98DD}"/>
          </ac:spMkLst>
        </pc:spChg>
        <pc:spChg chg="mod">
          <ac:chgData name="Bess Dunlevy" userId="dd4b9a8537dbe9d0" providerId="LiveId" clId="{7A9A14B6-862B-4701-9184-865FFE8F213B}" dt="2023-07-16T16:06:00.692" v="96" actId="207"/>
          <ac:spMkLst>
            <pc:docMk/>
            <pc:sldMk cId="635194236" sldId="353"/>
            <ac:spMk id="5" creationId="{00000000-0008-0000-0000-000005000000}"/>
          </ac:spMkLst>
        </pc:spChg>
        <pc:spChg chg="mod">
          <ac:chgData name="Bess Dunlevy" userId="dd4b9a8537dbe9d0" providerId="LiveId" clId="{7A9A14B6-862B-4701-9184-865FFE8F213B}" dt="2023-07-16T16:06:03.173" v="97" actId="207"/>
          <ac:spMkLst>
            <pc:docMk/>
            <pc:sldMk cId="635194236" sldId="353"/>
            <ac:spMk id="76" creationId="{39B32001-C3DF-F74E-0072-E6D6DD6FB19F}"/>
          </ac:spMkLst>
        </pc:spChg>
      </pc:sldChg>
      <pc:sldChg chg="modSp mod">
        <pc:chgData name="Bess Dunlevy" userId="dd4b9a8537dbe9d0" providerId="LiveId" clId="{7A9A14B6-862B-4701-9184-865FFE8F213B}" dt="2023-07-16T16:07:31.901" v="122"/>
        <pc:sldMkLst>
          <pc:docMk/>
          <pc:sldMk cId="670591384" sldId="354"/>
        </pc:sldMkLst>
        <pc:spChg chg="mod">
          <ac:chgData name="Bess Dunlevy" userId="dd4b9a8537dbe9d0" providerId="LiveId" clId="{7A9A14B6-862B-4701-9184-865FFE8F213B}" dt="2023-07-16T16:06:06.133" v="98" actId="207"/>
          <ac:spMkLst>
            <pc:docMk/>
            <pc:sldMk cId="670591384" sldId="354"/>
            <ac:spMk id="2" creationId="{93A5458F-BA1E-F364-8041-B07372001BF6}"/>
          </ac:spMkLst>
        </pc:spChg>
        <pc:spChg chg="mod">
          <ac:chgData name="Bess Dunlevy" userId="dd4b9a8537dbe9d0" providerId="LiveId" clId="{7A9A14B6-862B-4701-9184-865FFE8F213B}" dt="2023-07-16T16:07:31.901" v="122"/>
          <ac:spMkLst>
            <pc:docMk/>
            <pc:sldMk cId="670591384" sldId="354"/>
            <ac:spMk id="4" creationId="{F2BF7C1A-EF82-3397-495F-2234AB2F98DD}"/>
          </ac:spMkLst>
        </pc:spChg>
        <pc:spChg chg="mod">
          <ac:chgData name="Bess Dunlevy" userId="dd4b9a8537dbe9d0" providerId="LiveId" clId="{7A9A14B6-862B-4701-9184-865FFE8F213B}" dt="2023-07-16T16:06:06.133" v="98" actId="207"/>
          <ac:spMkLst>
            <pc:docMk/>
            <pc:sldMk cId="670591384" sldId="354"/>
            <ac:spMk id="5" creationId="{00000000-0008-0000-0000-000005000000}"/>
          </ac:spMkLst>
        </pc:spChg>
        <pc:spChg chg="mod">
          <ac:chgData name="Bess Dunlevy" userId="dd4b9a8537dbe9d0" providerId="LiveId" clId="{7A9A14B6-862B-4701-9184-865FFE8F213B}" dt="2023-07-16T16:06:06.133" v="98" actId="207"/>
          <ac:spMkLst>
            <pc:docMk/>
            <pc:sldMk cId="670591384" sldId="354"/>
            <ac:spMk id="18" creationId="{00000000-0008-0000-0000-000009000000}"/>
          </ac:spMkLst>
        </pc:spChg>
        <pc:spChg chg="mod">
          <ac:chgData name="Bess Dunlevy" userId="dd4b9a8537dbe9d0" providerId="LiveId" clId="{7A9A14B6-862B-4701-9184-865FFE8F213B}" dt="2023-07-16T16:06:08.669" v="99" actId="207"/>
          <ac:spMkLst>
            <pc:docMk/>
            <pc:sldMk cId="670591384" sldId="354"/>
            <ac:spMk id="76" creationId="{39B32001-C3DF-F74E-0072-E6D6DD6FB19F}"/>
          </ac:spMkLst>
        </pc:spChg>
      </pc:sldChg>
      <pc:sldChg chg="modSp mod">
        <pc:chgData name="Bess Dunlevy" userId="dd4b9a8537dbe9d0" providerId="LiveId" clId="{7A9A14B6-862B-4701-9184-865FFE8F213B}" dt="2023-07-16T16:07:36.613" v="123"/>
        <pc:sldMkLst>
          <pc:docMk/>
          <pc:sldMk cId="3296668587" sldId="355"/>
        </pc:sldMkLst>
        <pc:spChg chg="mod">
          <ac:chgData name="Bess Dunlevy" userId="dd4b9a8537dbe9d0" providerId="LiveId" clId="{7A9A14B6-862B-4701-9184-865FFE8F213B}" dt="2023-07-16T16:06:13.998" v="100" actId="207"/>
          <ac:spMkLst>
            <pc:docMk/>
            <pc:sldMk cId="3296668587" sldId="355"/>
            <ac:spMk id="3" creationId="{8E07E824-281F-B02A-2CBA-0F531F68CABC}"/>
          </ac:spMkLst>
        </pc:spChg>
        <pc:spChg chg="mod">
          <ac:chgData name="Bess Dunlevy" userId="dd4b9a8537dbe9d0" providerId="LiveId" clId="{7A9A14B6-862B-4701-9184-865FFE8F213B}" dt="2023-07-16T16:07:36.613" v="123"/>
          <ac:spMkLst>
            <pc:docMk/>
            <pc:sldMk cId="3296668587" sldId="355"/>
            <ac:spMk id="4" creationId="{F2BF7C1A-EF82-3397-495F-2234AB2F98DD}"/>
          </ac:spMkLst>
        </pc:spChg>
        <pc:spChg chg="mod">
          <ac:chgData name="Bess Dunlevy" userId="dd4b9a8537dbe9d0" providerId="LiveId" clId="{7A9A14B6-862B-4701-9184-865FFE8F213B}" dt="2023-07-16T16:06:13.998" v="100" actId="207"/>
          <ac:spMkLst>
            <pc:docMk/>
            <pc:sldMk cId="3296668587" sldId="355"/>
            <ac:spMk id="5" creationId="{00000000-0008-0000-0000-000005000000}"/>
          </ac:spMkLst>
        </pc:spChg>
        <pc:spChg chg="mod">
          <ac:chgData name="Bess Dunlevy" userId="dd4b9a8537dbe9d0" providerId="LiveId" clId="{7A9A14B6-862B-4701-9184-865FFE8F213B}" dt="2023-07-16T16:06:13.998" v="100" actId="207"/>
          <ac:spMkLst>
            <pc:docMk/>
            <pc:sldMk cId="3296668587" sldId="355"/>
            <ac:spMk id="6" creationId="{F6446A9E-40C5-6345-6489-2C26CB73A647}"/>
          </ac:spMkLst>
        </pc:spChg>
        <pc:spChg chg="mod">
          <ac:chgData name="Bess Dunlevy" userId="dd4b9a8537dbe9d0" providerId="LiveId" clId="{7A9A14B6-862B-4701-9184-865FFE8F213B}" dt="2023-07-16T16:06:13.998" v="100" actId="207"/>
          <ac:spMkLst>
            <pc:docMk/>
            <pc:sldMk cId="3296668587" sldId="355"/>
            <ac:spMk id="7" creationId="{B1DEE540-67D8-3785-9053-7DCECFF6C6D2}"/>
          </ac:spMkLst>
        </pc:spChg>
        <pc:spChg chg="mod">
          <ac:chgData name="Bess Dunlevy" userId="dd4b9a8537dbe9d0" providerId="LiveId" clId="{7A9A14B6-862B-4701-9184-865FFE8F213B}" dt="2023-07-16T16:06:13.998" v="100" actId="207"/>
          <ac:spMkLst>
            <pc:docMk/>
            <pc:sldMk cId="3296668587" sldId="355"/>
            <ac:spMk id="18" creationId="{00000000-0008-0000-0000-000009000000}"/>
          </ac:spMkLst>
        </pc:spChg>
        <pc:spChg chg="mod">
          <ac:chgData name="Bess Dunlevy" userId="dd4b9a8537dbe9d0" providerId="LiveId" clId="{7A9A14B6-862B-4701-9184-865FFE8F213B}" dt="2023-07-16T16:06:16.909" v="101" actId="207"/>
          <ac:spMkLst>
            <pc:docMk/>
            <pc:sldMk cId="3296668587" sldId="355"/>
            <ac:spMk id="76" creationId="{39B32001-C3DF-F74E-0072-E6D6DD6FB19F}"/>
          </ac:spMkLst>
        </pc:spChg>
      </pc:sldChg>
      <pc:sldChg chg="modSp mod">
        <pc:chgData name="Bess Dunlevy" userId="dd4b9a8537dbe9d0" providerId="LiveId" clId="{7A9A14B6-862B-4701-9184-865FFE8F213B}" dt="2023-07-16T16:07:38.454" v="124"/>
        <pc:sldMkLst>
          <pc:docMk/>
          <pc:sldMk cId="1849078380" sldId="356"/>
        </pc:sldMkLst>
        <pc:spChg chg="mod">
          <ac:chgData name="Bess Dunlevy" userId="dd4b9a8537dbe9d0" providerId="LiveId" clId="{7A9A14B6-862B-4701-9184-865FFE8F213B}" dt="2023-07-16T16:06:21.967" v="103" actId="207"/>
          <ac:spMkLst>
            <pc:docMk/>
            <pc:sldMk cId="1849078380" sldId="356"/>
            <ac:spMk id="2" creationId="{93A5458F-BA1E-F364-8041-B07372001BF6}"/>
          </ac:spMkLst>
        </pc:spChg>
        <pc:spChg chg="mod">
          <ac:chgData name="Bess Dunlevy" userId="dd4b9a8537dbe9d0" providerId="LiveId" clId="{7A9A14B6-862B-4701-9184-865FFE8F213B}" dt="2023-07-16T16:06:21.967" v="103" actId="207"/>
          <ac:spMkLst>
            <pc:docMk/>
            <pc:sldMk cId="1849078380" sldId="356"/>
            <ac:spMk id="3" creationId="{8E07E824-281F-B02A-2CBA-0F531F68CABC}"/>
          </ac:spMkLst>
        </pc:spChg>
        <pc:spChg chg="mod">
          <ac:chgData name="Bess Dunlevy" userId="dd4b9a8537dbe9d0" providerId="LiveId" clId="{7A9A14B6-862B-4701-9184-865FFE8F213B}" dt="2023-07-16T16:07:38.454" v="124"/>
          <ac:spMkLst>
            <pc:docMk/>
            <pc:sldMk cId="1849078380" sldId="356"/>
            <ac:spMk id="4" creationId="{F2BF7C1A-EF82-3397-495F-2234AB2F98DD}"/>
          </ac:spMkLst>
        </pc:spChg>
        <pc:spChg chg="mod">
          <ac:chgData name="Bess Dunlevy" userId="dd4b9a8537dbe9d0" providerId="LiveId" clId="{7A9A14B6-862B-4701-9184-865FFE8F213B}" dt="2023-07-16T16:06:21.967" v="103" actId="207"/>
          <ac:spMkLst>
            <pc:docMk/>
            <pc:sldMk cId="1849078380" sldId="356"/>
            <ac:spMk id="5" creationId="{00000000-0008-0000-0000-000005000000}"/>
          </ac:spMkLst>
        </pc:spChg>
        <pc:spChg chg="mod">
          <ac:chgData name="Bess Dunlevy" userId="dd4b9a8537dbe9d0" providerId="LiveId" clId="{7A9A14B6-862B-4701-9184-865FFE8F213B}" dt="2023-07-16T16:06:21.967" v="103" actId="207"/>
          <ac:spMkLst>
            <pc:docMk/>
            <pc:sldMk cId="1849078380" sldId="356"/>
            <ac:spMk id="6" creationId="{F6446A9E-40C5-6345-6489-2C26CB73A647}"/>
          </ac:spMkLst>
        </pc:spChg>
        <pc:spChg chg="mod">
          <ac:chgData name="Bess Dunlevy" userId="dd4b9a8537dbe9d0" providerId="LiveId" clId="{7A9A14B6-862B-4701-9184-865FFE8F213B}" dt="2023-07-16T16:06:21.967" v="103" actId="207"/>
          <ac:spMkLst>
            <pc:docMk/>
            <pc:sldMk cId="1849078380" sldId="356"/>
            <ac:spMk id="7" creationId="{44C5603F-7B95-B5A7-FF12-D81CB1D65F12}"/>
          </ac:spMkLst>
        </pc:spChg>
        <pc:spChg chg="mod">
          <ac:chgData name="Bess Dunlevy" userId="dd4b9a8537dbe9d0" providerId="LiveId" clId="{7A9A14B6-862B-4701-9184-865FFE8F213B}" dt="2023-07-16T16:06:21.967" v="103" actId="207"/>
          <ac:spMkLst>
            <pc:docMk/>
            <pc:sldMk cId="1849078380" sldId="356"/>
            <ac:spMk id="9" creationId="{120BB68D-D54D-FFAA-BBC1-73DBA2931816}"/>
          </ac:spMkLst>
        </pc:spChg>
        <pc:spChg chg="mod">
          <ac:chgData name="Bess Dunlevy" userId="dd4b9a8537dbe9d0" providerId="LiveId" clId="{7A9A14B6-862B-4701-9184-865FFE8F213B}" dt="2023-07-16T16:06:21.967" v="103" actId="207"/>
          <ac:spMkLst>
            <pc:docMk/>
            <pc:sldMk cId="1849078380" sldId="356"/>
            <ac:spMk id="18" creationId="{00000000-0008-0000-0000-000009000000}"/>
          </ac:spMkLst>
        </pc:spChg>
        <pc:spChg chg="mod">
          <ac:chgData name="Bess Dunlevy" userId="dd4b9a8537dbe9d0" providerId="LiveId" clId="{7A9A14B6-862B-4701-9184-865FFE8F213B}" dt="2023-07-16T16:06:24.751" v="104" actId="207"/>
          <ac:spMkLst>
            <pc:docMk/>
            <pc:sldMk cId="1849078380" sldId="356"/>
            <ac:spMk id="76" creationId="{39B32001-C3DF-F74E-0072-E6D6DD6FB19F}"/>
          </ac:spMkLst>
        </pc:spChg>
      </pc:sldChg>
      <pc:sldChg chg="modSp mod">
        <pc:chgData name="Bess Dunlevy" userId="dd4b9a8537dbe9d0" providerId="LiveId" clId="{7A9A14B6-862B-4701-9184-865FFE8F213B}" dt="2023-07-16T16:07:42.832" v="125"/>
        <pc:sldMkLst>
          <pc:docMk/>
          <pc:sldMk cId="2231459310" sldId="357"/>
        </pc:sldMkLst>
        <pc:spChg chg="mod">
          <ac:chgData name="Bess Dunlevy" userId="dd4b9a8537dbe9d0" providerId="LiveId" clId="{7A9A14B6-862B-4701-9184-865FFE8F213B}" dt="2023-07-16T16:07:42.832" v="125"/>
          <ac:spMkLst>
            <pc:docMk/>
            <pc:sldMk cId="2231459310" sldId="357"/>
            <ac:spMk id="4" creationId="{F2BF7C1A-EF82-3397-495F-2234AB2F98DD}"/>
          </ac:spMkLst>
        </pc:spChg>
        <pc:spChg chg="mod">
          <ac:chgData name="Bess Dunlevy" userId="dd4b9a8537dbe9d0" providerId="LiveId" clId="{7A9A14B6-862B-4701-9184-865FFE8F213B}" dt="2023-07-16T16:03:50.935" v="75"/>
          <ac:spMkLst>
            <pc:docMk/>
            <pc:sldMk cId="2231459310" sldId="357"/>
            <ac:spMk id="76" creationId="{39B32001-C3DF-F74E-0072-E6D6DD6FB19F}"/>
          </ac:spMkLst>
        </pc:spChg>
      </pc:sldChg>
      <pc:sldChg chg="modSp mod">
        <pc:chgData name="Bess Dunlevy" userId="dd4b9a8537dbe9d0" providerId="LiveId" clId="{7A9A14B6-862B-4701-9184-865FFE8F213B}" dt="2023-07-16T16:07:44.920" v="126"/>
        <pc:sldMkLst>
          <pc:docMk/>
          <pc:sldMk cId="1186322786" sldId="358"/>
        </pc:sldMkLst>
        <pc:spChg chg="mod">
          <ac:chgData name="Bess Dunlevy" userId="dd4b9a8537dbe9d0" providerId="LiveId" clId="{7A9A14B6-862B-4701-9184-865FFE8F213B}" dt="2023-07-16T16:07:44.920" v="126"/>
          <ac:spMkLst>
            <pc:docMk/>
            <pc:sldMk cId="1186322786" sldId="358"/>
            <ac:spMk id="4" creationId="{F2BF7C1A-EF82-3397-495F-2234AB2F98DD}"/>
          </ac:spMkLst>
        </pc:spChg>
        <pc:spChg chg="mod">
          <ac:chgData name="Bess Dunlevy" userId="dd4b9a8537dbe9d0" providerId="LiveId" clId="{7A9A14B6-862B-4701-9184-865FFE8F213B}" dt="2023-07-16T16:03:54.556" v="76"/>
          <ac:spMkLst>
            <pc:docMk/>
            <pc:sldMk cId="1186322786" sldId="358"/>
            <ac:spMk id="76" creationId="{39B32001-C3DF-F74E-0072-E6D6DD6FB19F}"/>
          </ac:spMkLst>
        </pc:spChg>
      </pc:sldChg>
      <pc:sldChg chg="modSp mod">
        <pc:chgData name="Bess Dunlevy" userId="dd4b9a8537dbe9d0" providerId="LiveId" clId="{7A9A14B6-862B-4701-9184-865FFE8F213B}" dt="2023-07-16T16:07:46.487" v="127"/>
        <pc:sldMkLst>
          <pc:docMk/>
          <pc:sldMk cId="333973177" sldId="359"/>
        </pc:sldMkLst>
        <pc:spChg chg="mod">
          <ac:chgData name="Bess Dunlevy" userId="dd4b9a8537dbe9d0" providerId="LiveId" clId="{7A9A14B6-862B-4701-9184-865FFE8F213B}" dt="2023-07-16T16:07:46.487" v="127"/>
          <ac:spMkLst>
            <pc:docMk/>
            <pc:sldMk cId="333973177" sldId="359"/>
            <ac:spMk id="4" creationId="{F2BF7C1A-EF82-3397-495F-2234AB2F98DD}"/>
          </ac:spMkLst>
        </pc:spChg>
        <pc:spChg chg="mod">
          <ac:chgData name="Bess Dunlevy" userId="dd4b9a8537dbe9d0" providerId="LiveId" clId="{7A9A14B6-862B-4701-9184-865FFE8F213B}" dt="2023-07-16T16:03:56.458" v="77"/>
          <ac:spMkLst>
            <pc:docMk/>
            <pc:sldMk cId="333973177" sldId="359"/>
            <ac:spMk id="76" creationId="{39B32001-C3DF-F74E-0072-E6D6DD6FB19F}"/>
          </ac:spMkLst>
        </pc:spChg>
      </pc:sldChg>
      <pc:sldChg chg="modSp mod">
        <pc:chgData name="Bess Dunlevy" userId="dd4b9a8537dbe9d0" providerId="LiveId" clId="{7A9A14B6-862B-4701-9184-865FFE8F213B}" dt="2023-07-16T16:07:51.062" v="128"/>
        <pc:sldMkLst>
          <pc:docMk/>
          <pc:sldMk cId="319085601" sldId="360"/>
        </pc:sldMkLst>
        <pc:spChg chg="mod">
          <ac:chgData name="Bess Dunlevy" userId="dd4b9a8537dbe9d0" providerId="LiveId" clId="{7A9A14B6-862B-4701-9184-865FFE8F213B}" dt="2023-07-16T16:07:51.062" v="128"/>
          <ac:spMkLst>
            <pc:docMk/>
            <pc:sldMk cId="319085601" sldId="360"/>
            <ac:spMk id="4" creationId="{F2BF7C1A-EF82-3397-495F-2234AB2F98DD}"/>
          </ac:spMkLst>
        </pc:spChg>
        <pc:spChg chg="mod">
          <ac:chgData name="Bess Dunlevy" userId="dd4b9a8537dbe9d0" providerId="LiveId" clId="{7A9A14B6-862B-4701-9184-865FFE8F213B}" dt="2023-07-16T16:04:02.561" v="79" actId="14100"/>
          <ac:spMkLst>
            <pc:docMk/>
            <pc:sldMk cId="319085601" sldId="360"/>
            <ac:spMk id="76" creationId="{39B32001-C3DF-F74E-0072-E6D6DD6FB1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19</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19&amp;utm_source=integrated-content&amp;utm_campaign=/content/wbs-templates-powerpoint&amp;utm_medium=Project+Management+Work+Breakdown+Structure+powerpoint+11819&amp;lpa=Project+Management+Work+Breakdown+Structure+powerpoint+11819"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47333" y="4110571"/>
            <a:ext cx="9247166" cy="646331"/>
          </a:xfrm>
          <a:prstGeom prst="rect">
            <a:avLst/>
          </a:prstGeom>
          <a:noFill/>
        </p:spPr>
        <p:txBody>
          <a:bodyPr wrap="square" rtlCol="0">
            <a:spAutoFit/>
          </a:bodyPr>
          <a:lstStyle/>
          <a:p>
            <a:r>
              <a:rPr lang="en-US" sz="3600" dirty="0">
                <a:solidFill>
                  <a:schemeClr val="accent2"/>
                </a:solidFill>
                <a:latin typeface="Century Gothic" panose="020B0502020202020204" pitchFamily="34" charset="0"/>
              </a:rPr>
              <a:t>PROJECT TITLE</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308709" y="520077"/>
            <a:ext cx="4592196" cy="63728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111876" y="342037"/>
            <a:ext cx="6385620" cy="1754326"/>
          </a:xfrm>
          <a:prstGeom prst="rect">
            <a:avLst/>
          </a:prstGeom>
          <a:noFill/>
        </p:spPr>
        <p:txBody>
          <a:bodyPr wrap="square" rtlCol="0">
            <a:spAutoFit/>
          </a:bodyPr>
          <a:lstStyle/>
          <a:p>
            <a:r>
              <a:rPr lang="en-US" sz="3600" b="1" dirty="0">
                <a:solidFill>
                  <a:schemeClr val="tx1">
                    <a:lumMod val="65000"/>
                    <a:lumOff val="35000"/>
                  </a:schemeClr>
                </a:solidFill>
                <a:latin typeface="Century Gothic" panose="020B0502020202020204" pitchFamily="34" charset="0"/>
              </a:rPr>
              <a:t>PROJECT MANAGEMENT WORK BREAKDOWN STRUCTURE TEMPLATE</a:t>
            </a:r>
          </a:p>
        </p:txBody>
      </p:sp>
      <p:pic>
        <p:nvPicPr>
          <p:cNvPr id="7" name="Graphic 6" descr="Board Of Directors outline">
            <a:extLst>
              <a:ext uri="{FF2B5EF4-FFF2-40B4-BE49-F238E27FC236}">
                <a16:creationId xmlns:a16="http://schemas.microsoft.com/office/drawing/2014/main" id="{42B39E4F-2676-ED74-4014-8EE55DB42BE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84378" y="2513190"/>
            <a:ext cx="1323652" cy="1323652"/>
          </a:xfrm>
          <a:prstGeom prst="rect">
            <a:avLst/>
          </a:prstGeom>
        </p:spPr>
      </p:pic>
      <p:graphicFrame>
        <p:nvGraphicFramePr>
          <p:cNvPr id="8" name="Table 7">
            <a:extLst>
              <a:ext uri="{FF2B5EF4-FFF2-40B4-BE49-F238E27FC236}">
                <a16:creationId xmlns:a16="http://schemas.microsoft.com/office/drawing/2014/main" id="{E53F0461-85EC-3BD3-713F-D760765619B4}"/>
              </a:ext>
            </a:extLst>
          </p:cNvPr>
          <p:cNvGraphicFramePr>
            <a:graphicFrameLocks noGrp="1"/>
          </p:cNvGraphicFramePr>
          <p:nvPr>
            <p:extLst>
              <p:ext uri="{D42A27DB-BD31-4B8C-83A1-F6EECF244321}">
                <p14:modId xmlns:p14="http://schemas.microsoft.com/office/powerpoint/2010/main" val="3758317262"/>
              </p:ext>
            </p:extLst>
          </p:nvPr>
        </p:nvGraphicFramePr>
        <p:xfrm>
          <a:off x="325296" y="5285861"/>
          <a:ext cx="6172200" cy="1143000"/>
        </p:xfrm>
        <a:graphic>
          <a:graphicData uri="http://schemas.openxmlformats.org/drawingml/2006/table">
            <a:tbl>
              <a:tblPr/>
              <a:tblGrid>
                <a:gridCol w="2445896">
                  <a:extLst>
                    <a:ext uri="{9D8B030D-6E8A-4147-A177-3AD203B41FA5}">
                      <a16:colId xmlns:a16="http://schemas.microsoft.com/office/drawing/2014/main" val="3787890749"/>
                    </a:ext>
                  </a:extLst>
                </a:gridCol>
                <a:gridCol w="3726304">
                  <a:extLst>
                    <a:ext uri="{9D8B030D-6E8A-4147-A177-3AD203B41FA5}">
                      <a16:colId xmlns:a16="http://schemas.microsoft.com/office/drawing/2014/main" val="3339043558"/>
                    </a:ext>
                  </a:extLst>
                </a:gridCol>
              </a:tblGrid>
              <a:tr h="381000">
                <a:tc>
                  <a:txBody>
                    <a:bodyPr/>
                    <a:lstStyle/>
                    <a:p>
                      <a:pPr algn="l" fontAlgn="ctr"/>
                      <a:r>
                        <a:rPr lang="en-US" sz="1200" b="0" i="0" u="none" strike="noStrike" dirty="0">
                          <a:solidFill>
                            <a:schemeClr val="accent2"/>
                          </a:solidFill>
                          <a:effectLst/>
                          <a:latin typeface="Century Gothic" panose="020B0502020202020204" pitchFamily="34" charset="0"/>
                        </a:rPr>
                        <a:t>PROJECT MANAGER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903620520"/>
                  </a:ext>
                </a:extLst>
              </a:tr>
              <a:tr h="381000">
                <a:tc>
                  <a:txBody>
                    <a:bodyPr/>
                    <a:lstStyle/>
                    <a:p>
                      <a:pPr algn="l" fontAlgn="ctr"/>
                      <a:r>
                        <a:rPr lang="en-US" sz="1200" b="0" i="0" u="none" strike="noStrike" dirty="0">
                          <a:solidFill>
                            <a:schemeClr val="accent2"/>
                          </a:solidFill>
                          <a:effectLst/>
                          <a:latin typeface="Century Gothic" panose="020B0502020202020204" pitchFamily="34" charset="0"/>
                        </a:rPr>
                        <a:t>COMPANY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22171110"/>
                  </a:ext>
                </a:extLst>
              </a:tr>
              <a:tr h="381000">
                <a:tc>
                  <a:txBody>
                    <a:bodyPr/>
                    <a:lstStyle/>
                    <a:p>
                      <a:pPr algn="l" fontAlgn="ctr"/>
                      <a:r>
                        <a:rPr lang="en-US" sz="1200" b="0" i="0" u="none" strike="noStrike" dirty="0">
                          <a:solidFill>
                            <a:schemeClr val="accent2"/>
                          </a:solidFill>
                          <a:effectLst/>
                          <a:latin typeface="Century Gothic" panose="020B0502020202020204" pitchFamily="34" charset="0"/>
                        </a:rPr>
                        <a:t>DATE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MM/DD/YY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37912129"/>
                  </a:ext>
                </a:extLst>
              </a:tr>
            </a:tbl>
          </a:graphicData>
        </a:graphic>
      </p:graphicFrame>
    </p:spTree>
    <p:extLst>
      <p:ext uri="{BB962C8B-B14F-4D97-AF65-F5344CB8AC3E}">
        <p14:creationId xmlns:p14="http://schemas.microsoft.com/office/powerpoint/2010/main" val="192531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850777" y="6477000"/>
            <a:ext cx="891980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67794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350239" y="6477000"/>
            <a:ext cx="842034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3</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35194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789305" y="6477000"/>
            <a:ext cx="898127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70591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812357" y="6477000"/>
            <a:ext cx="895822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B1DEE540-67D8-3785-9053-7DCECFF6C6D2}"/>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Tree>
    <p:extLst>
      <p:ext uri="{BB962C8B-B14F-4D97-AF65-F5344CB8AC3E}">
        <p14:creationId xmlns:p14="http://schemas.microsoft.com/office/powerpoint/2010/main" val="3296668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5"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712465" y="6477000"/>
            <a:ext cx="9058116"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6"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849078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411711" y="6477000"/>
            <a:ext cx="8358869"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23145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489627" y="6477000"/>
            <a:ext cx="9280953"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186322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919933" y="6477000"/>
            <a:ext cx="8850647"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33973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5457"/>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71311"/>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4468"/>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62158"/>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9085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 FOR USE IN CHART</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 name="TextBox 3">
            <a:extLst>
              <a:ext uri="{FF2B5EF4-FFF2-40B4-BE49-F238E27FC236}">
                <a16:creationId xmlns:a16="http://schemas.microsoft.com/office/drawing/2014/main" id="{BB38DE27-6CDB-67CD-0C46-CC3C0B4803A4}"/>
              </a:ext>
            </a:extLst>
          </p:cNvPr>
          <p:cNvSpPr txBox="1"/>
          <p:nvPr/>
        </p:nvSpPr>
        <p:spPr>
          <a:xfrm>
            <a:off x="83585" y="392775"/>
            <a:ext cx="4114800"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TITLE</a:t>
            </a:r>
          </a:p>
        </p:txBody>
      </p:sp>
      <p:sp>
        <p:nvSpPr>
          <p:cNvPr id="3" name="TextBox 2">
            <a:extLst>
              <a:ext uri="{FF2B5EF4-FFF2-40B4-BE49-F238E27FC236}">
                <a16:creationId xmlns:a16="http://schemas.microsoft.com/office/drawing/2014/main" id="{00E72137-0FE4-E444-6664-3570D8D7103E}"/>
              </a:ext>
            </a:extLst>
          </p:cNvPr>
          <p:cNvSpPr txBox="1"/>
          <p:nvPr/>
        </p:nvSpPr>
        <p:spPr>
          <a:xfrm>
            <a:off x="83585" y="1343608"/>
            <a:ext cx="2857892"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Activity Title</a:t>
            </a:r>
          </a:p>
        </p:txBody>
      </p:sp>
      <p:sp>
        <p:nvSpPr>
          <p:cNvPr id="4" name="TextBox 8">
            <a:extLst>
              <a:ext uri="{FF2B5EF4-FFF2-40B4-BE49-F238E27FC236}">
                <a16:creationId xmlns:a16="http://schemas.microsoft.com/office/drawing/2014/main" id="{A60198B6-99DC-1BA7-2CE2-6AF0163EB0A9}"/>
              </a:ext>
            </a:extLst>
          </p:cNvPr>
          <p:cNvSpPr txBox="1"/>
          <p:nvPr/>
        </p:nvSpPr>
        <p:spPr>
          <a:xfrm>
            <a:off x="83585" y="2135513"/>
            <a:ext cx="914400" cy="5461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Task</a:t>
            </a:r>
          </a:p>
        </p:txBody>
      </p:sp>
      <p:sp>
        <p:nvSpPr>
          <p:cNvPr id="5" name="TextBox 8">
            <a:extLst>
              <a:ext uri="{FF2B5EF4-FFF2-40B4-BE49-F238E27FC236}">
                <a16:creationId xmlns:a16="http://schemas.microsoft.com/office/drawing/2014/main" id="{A0618988-119A-81B4-D417-8FC08ACD6417}"/>
              </a:ext>
            </a:extLst>
          </p:cNvPr>
          <p:cNvSpPr txBox="1"/>
          <p:nvPr/>
        </p:nvSpPr>
        <p:spPr>
          <a:xfrm>
            <a:off x="80854" y="2788075"/>
            <a:ext cx="914400" cy="2502381"/>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Subtask</a:t>
            </a:r>
          </a:p>
        </p:txBody>
      </p:sp>
    </p:spTree>
    <p:extLst>
      <p:ext uri="{BB962C8B-B14F-4D97-AF65-F5344CB8AC3E}">
        <p14:creationId xmlns:p14="http://schemas.microsoft.com/office/powerpoint/2010/main" val="501839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Straight Arrow Connector 71">
            <a:extLst>
              <a:ext uri="{FF2B5EF4-FFF2-40B4-BE49-F238E27FC236}">
                <a16:creationId xmlns:a16="http://schemas.microsoft.com/office/drawing/2014/main" id="{021755D2-9866-2038-891E-7FC0AEBA0F65}"/>
              </a:ext>
            </a:extLst>
          </p:cNvPr>
          <p:cNvCxnSpPr>
            <a:cxnSpLocks/>
          </p:cNvCxnSpPr>
          <p:nvPr/>
        </p:nvCxnSpPr>
        <p:spPr>
          <a:xfrm>
            <a:off x="11591344"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913D7B07-287C-3FC7-BC4D-D03182BE2595}"/>
              </a:ext>
            </a:extLst>
          </p:cNvPr>
          <p:cNvCxnSpPr>
            <a:cxnSpLocks/>
          </p:cNvCxnSpPr>
          <p:nvPr/>
        </p:nvCxnSpPr>
        <p:spPr>
          <a:xfrm>
            <a:off x="1061896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CFE08133-5691-EFAE-9B0D-0460D4510E58}"/>
              </a:ext>
            </a:extLst>
          </p:cNvPr>
          <p:cNvCxnSpPr>
            <a:cxnSpLocks/>
          </p:cNvCxnSpPr>
          <p:nvPr/>
        </p:nvCxnSpPr>
        <p:spPr>
          <a:xfrm>
            <a:off x="8603951"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FFC4D80C-ED95-A0C9-897D-779931341E3D}"/>
              </a:ext>
            </a:extLst>
          </p:cNvPr>
          <p:cNvCxnSpPr>
            <a:cxnSpLocks/>
          </p:cNvCxnSpPr>
          <p:nvPr/>
        </p:nvCxnSpPr>
        <p:spPr>
          <a:xfrm>
            <a:off x="554040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F8156B97-19EA-9731-2382-5F9D9D5C5CCC}"/>
              </a:ext>
            </a:extLst>
          </p:cNvPr>
          <p:cNvCxnSpPr>
            <a:cxnSpLocks/>
          </p:cNvCxnSpPr>
          <p:nvPr/>
        </p:nvCxnSpPr>
        <p:spPr>
          <a:xfrm>
            <a:off x="762073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14F574A2-BE4E-D879-01A6-7A713D6B769F}"/>
              </a:ext>
            </a:extLst>
          </p:cNvPr>
          <p:cNvCxnSpPr/>
          <p:nvPr/>
        </p:nvCxnSpPr>
        <p:spPr>
          <a:xfrm>
            <a:off x="6096000" y="542439"/>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 name="TextBox 3">
            <a:extLst>
              <a:ext uri="{FF2B5EF4-FFF2-40B4-BE49-F238E27FC236}">
                <a16:creationId xmlns:a16="http://schemas.microsoft.com/office/drawing/2014/main" id="{00000000-0008-0000-0000-000004000000}"/>
              </a:ext>
            </a:extLst>
          </p:cNvPr>
          <p:cNvSpPr txBox="1"/>
          <p:nvPr/>
        </p:nvSpPr>
        <p:spPr>
          <a:xfrm>
            <a:off x="4038600" y="317240"/>
            <a:ext cx="4114800" cy="457200"/>
          </a:xfrm>
          <a:prstGeom prst="rect">
            <a:avLst/>
          </a:prstGeom>
          <a:solidFill>
            <a:schemeClr val="lt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2"/>
                </a:solidFill>
                <a:latin typeface="Century Gothic" charset="0"/>
                <a:ea typeface="Century Gothic" charset="0"/>
                <a:cs typeface="Century Gothic" charset="0"/>
              </a:rPr>
              <a:t>PROJECT TITLE</a:t>
            </a:r>
          </a:p>
        </p:txBody>
      </p:sp>
      <p:cxnSp>
        <p:nvCxnSpPr>
          <p:cNvPr id="9" name="Straight Arrow Connector 8">
            <a:extLst>
              <a:ext uri="{FF2B5EF4-FFF2-40B4-BE49-F238E27FC236}">
                <a16:creationId xmlns:a16="http://schemas.microsoft.com/office/drawing/2014/main" id="{709324E6-D197-EA58-D041-E97BC58E60CA}"/>
              </a:ext>
            </a:extLst>
          </p:cNvPr>
          <p:cNvCxnSpPr>
            <a:cxnSpLocks/>
          </p:cNvCxnSpPr>
          <p:nvPr/>
        </p:nvCxnSpPr>
        <p:spPr>
          <a:xfrm>
            <a:off x="1564430" y="1006440"/>
            <a:ext cx="9054535"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1238CC1-BB4D-5D94-106B-3A7570511F2E}"/>
              </a:ext>
            </a:extLst>
          </p:cNvPr>
          <p:cNvCxnSpPr>
            <a:cxnSpLocks/>
          </p:cNvCxnSpPr>
          <p:nvPr/>
        </p:nvCxnSpPr>
        <p:spPr>
          <a:xfrm>
            <a:off x="1564430" y="1006440"/>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0000000-0008-0000-0000-000005000000}"/>
              </a:ext>
            </a:extLst>
          </p:cNvPr>
          <p:cNvSpPr txBox="1"/>
          <p:nvPr/>
        </p:nvSpPr>
        <p:spPr>
          <a:xfrm>
            <a:off x="83585" y="1343608"/>
            <a:ext cx="2857892" cy="4572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7" name="TextBox 6">
            <a:extLst>
              <a:ext uri="{FF2B5EF4-FFF2-40B4-BE49-F238E27FC236}">
                <a16:creationId xmlns:a16="http://schemas.microsoft.com/office/drawing/2014/main" id="{9A8F73D9-7A44-9314-58FB-59012B8390A5}"/>
              </a:ext>
            </a:extLst>
          </p:cNvPr>
          <p:cNvSpPr txBox="1"/>
          <p:nvPr/>
        </p:nvSpPr>
        <p:spPr>
          <a:xfrm>
            <a:off x="6148481" y="1337387"/>
            <a:ext cx="2857887" cy="4572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8" name="TextBox 7">
            <a:extLst>
              <a:ext uri="{FF2B5EF4-FFF2-40B4-BE49-F238E27FC236}">
                <a16:creationId xmlns:a16="http://schemas.microsoft.com/office/drawing/2014/main" id="{EAF24A49-2A68-DE24-B511-18AAED86C384}"/>
              </a:ext>
            </a:extLst>
          </p:cNvPr>
          <p:cNvSpPr txBox="1"/>
          <p:nvPr/>
        </p:nvSpPr>
        <p:spPr>
          <a:xfrm>
            <a:off x="9182830" y="1331166"/>
            <a:ext cx="2857885" cy="4572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cxnSp>
        <p:nvCxnSpPr>
          <p:cNvPr id="26" name="Straight Arrow Connector 25">
            <a:extLst>
              <a:ext uri="{FF2B5EF4-FFF2-40B4-BE49-F238E27FC236}">
                <a16:creationId xmlns:a16="http://schemas.microsoft.com/office/drawing/2014/main" id="{FC4688B0-C953-DBBA-23DF-27FC912042CF}"/>
              </a:ext>
            </a:extLst>
          </p:cNvPr>
          <p:cNvCxnSpPr>
            <a:cxnSpLocks/>
          </p:cNvCxnSpPr>
          <p:nvPr/>
        </p:nvCxnSpPr>
        <p:spPr>
          <a:xfrm flipV="1">
            <a:off x="513181" y="1922105"/>
            <a:ext cx="2083836" cy="184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944147F-AF69-9780-2B57-CA1AA72D961D}"/>
              </a:ext>
            </a:extLst>
          </p:cNvPr>
          <p:cNvCxnSpPr>
            <a:cxnSpLocks/>
          </p:cNvCxnSpPr>
          <p:nvPr/>
        </p:nvCxnSpPr>
        <p:spPr>
          <a:xfrm>
            <a:off x="513181" y="192395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ABDDE71-AD5D-EDA0-9CC0-D8D9733FEC5E}"/>
              </a:ext>
            </a:extLst>
          </p:cNvPr>
          <p:cNvCxnSpPr>
            <a:cxnSpLocks/>
          </p:cNvCxnSpPr>
          <p:nvPr/>
        </p:nvCxnSpPr>
        <p:spPr>
          <a:xfrm>
            <a:off x="2597017" y="1922106"/>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8" name="TextBox 8">
            <a:extLst>
              <a:ext uri="{FF2B5EF4-FFF2-40B4-BE49-F238E27FC236}">
                <a16:creationId xmlns:a16="http://schemas.microsoft.com/office/drawing/2014/main" id="{00000000-0008-0000-0000-000009000000}"/>
              </a:ext>
            </a:extLst>
          </p:cNvPr>
          <p:cNvSpPr txBox="1"/>
          <p:nvPr/>
        </p:nvSpPr>
        <p:spPr>
          <a:xfrm>
            <a:off x="83585" y="2135513"/>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Century Gothic" charset="0"/>
                <a:ea typeface="Century Gothic" charset="0"/>
                <a:cs typeface="Century Gothic" charset="0"/>
              </a:rPr>
              <a:t>1.1 Task</a:t>
            </a:r>
          </a:p>
        </p:txBody>
      </p:sp>
      <p:sp>
        <p:nvSpPr>
          <p:cNvPr id="19" name="TextBox 9">
            <a:extLst>
              <a:ext uri="{FF2B5EF4-FFF2-40B4-BE49-F238E27FC236}">
                <a16:creationId xmlns:a16="http://schemas.microsoft.com/office/drawing/2014/main" id="{00000000-0008-0000-0000-00000A000000}"/>
              </a:ext>
            </a:extLst>
          </p:cNvPr>
          <p:cNvSpPr txBox="1"/>
          <p:nvPr/>
        </p:nvSpPr>
        <p:spPr>
          <a:xfrm>
            <a:off x="1085456" y="2135513"/>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20" name="TextBox 10">
            <a:extLst>
              <a:ext uri="{FF2B5EF4-FFF2-40B4-BE49-F238E27FC236}">
                <a16:creationId xmlns:a16="http://schemas.microsoft.com/office/drawing/2014/main" id="{00000000-0008-0000-0000-00000B000000}"/>
              </a:ext>
            </a:extLst>
          </p:cNvPr>
          <p:cNvSpPr txBox="1"/>
          <p:nvPr/>
        </p:nvSpPr>
        <p:spPr>
          <a:xfrm>
            <a:off x="2059334" y="2135513"/>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Century Gothic" charset="0"/>
                <a:ea typeface="Century Gothic" charset="0"/>
                <a:cs typeface="Century Gothic" charset="0"/>
              </a:rPr>
              <a:t>1.3 Task</a:t>
            </a:r>
          </a:p>
        </p:txBody>
      </p:sp>
      <p:sp>
        <p:nvSpPr>
          <p:cNvPr id="35" name="TextBox 8">
            <a:extLst>
              <a:ext uri="{FF2B5EF4-FFF2-40B4-BE49-F238E27FC236}">
                <a16:creationId xmlns:a16="http://schemas.microsoft.com/office/drawing/2014/main" id="{FFBAD6C2-2823-2139-48BB-83D2264B4DCC}"/>
              </a:ext>
            </a:extLst>
          </p:cNvPr>
          <p:cNvSpPr txBox="1"/>
          <p:nvPr/>
        </p:nvSpPr>
        <p:spPr>
          <a:xfrm>
            <a:off x="80854" y="2788075"/>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6" name="TextBox 9">
            <a:extLst>
              <a:ext uri="{FF2B5EF4-FFF2-40B4-BE49-F238E27FC236}">
                <a16:creationId xmlns:a16="http://schemas.microsoft.com/office/drawing/2014/main" id="{B1B9FAB6-FED0-C038-D529-290F29284303}"/>
              </a:ext>
            </a:extLst>
          </p:cNvPr>
          <p:cNvSpPr txBox="1"/>
          <p:nvPr/>
        </p:nvSpPr>
        <p:spPr>
          <a:xfrm>
            <a:off x="1073394" y="2788075"/>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37" name="TextBox 10">
            <a:extLst>
              <a:ext uri="{FF2B5EF4-FFF2-40B4-BE49-F238E27FC236}">
                <a16:creationId xmlns:a16="http://schemas.microsoft.com/office/drawing/2014/main" id="{87340A0B-FBF7-04AF-4AC7-4620DC2405E5}"/>
              </a:ext>
            </a:extLst>
          </p:cNvPr>
          <p:cNvSpPr txBox="1"/>
          <p:nvPr/>
        </p:nvSpPr>
        <p:spPr>
          <a:xfrm>
            <a:off x="2075265" y="2788075"/>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p:txBody>
      </p:sp>
      <p:cxnSp>
        <p:nvCxnSpPr>
          <p:cNvPr id="38" name="Straight Arrow Connector 37">
            <a:extLst>
              <a:ext uri="{FF2B5EF4-FFF2-40B4-BE49-F238E27FC236}">
                <a16:creationId xmlns:a16="http://schemas.microsoft.com/office/drawing/2014/main" id="{B49863A7-1056-9360-6512-C0CC5C124314}"/>
              </a:ext>
            </a:extLst>
          </p:cNvPr>
          <p:cNvCxnSpPr>
            <a:cxnSpLocks/>
          </p:cNvCxnSpPr>
          <p:nvPr/>
        </p:nvCxnSpPr>
        <p:spPr>
          <a:xfrm>
            <a:off x="4597648"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FE89983-7731-7F71-942A-38AA3321992F}"/>
              </a:ext>
            </a:extLst>
          </p:cNvPr>
          <p:cNvCxnSpPr>
            <a:cxnSpLocks/>
          </p:cNvCxnSpPr>
          <p:nvPr/>
        </p:nvCxnSpPr>
        <p:spPr>
          <a:xfrm>
            <a:off x="3677033" y="1924017"/>
            <a:ext cx="186336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2041FA5E-A684-B968-1056-6F0CFF98656D}"/>
              </a:ext>
            </a:extLst>
          </p:cNvPr>
          <p:cNvCxnSpPr>
            <a:cxnSpLocks/>
          </p:cNvCxnSpPr>
          <p:nvPr/>
        </p:nvCxnSpPr>
        <p:spPr>
          <a:xfrm>
            <a:off x="367703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41" name="TextBox 8">
            <a:extLst>
              <a:ext uri="{FF2B5EF4-FFF2-40B4-BE49-F238E27FC236}">
                <a16:creationId xmlns:a16="http://schemas.microsoft.com/office/drawing/2014/main" id="{7769FDEA-4F39-E573-5F9E-CE04FF7A88C8}"/>
              </a:ext>
            </a:extLst>
          </p:cNvPr>
          <p:cNvSpPr txBox="1"/>
          <p:nvPr/>
        </p:nvSpPr>
        <p:spPr>
          <a:xfrm>
            <a:off x="3135465"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42" name="TextBox 9">
            <a:extLst>
              <a:ext uri="{FF2B5EF4-FFF2-40B4-BE49-F238E27FC236}">
                <a16:creationId xmlns:a16="http://schemas.microsoft.com/office/drawing/2014/main" id="{CC269B55-5EE2-20A0-44AF-9252AE1E3485}"/>
              </a:ext>
            </a:extLst>
          </p:cNvPr>
          <p:cNvSpPr txBox="1"/>
          <p:nvPr/>
        </p:nvSpPr>
        <p:spPr>
          <a:xfrm>
            <a:off x="4118674"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43" name="TextBox 10">
            <a:extLst>
              <a:ext uri="{FF2B5EF4-FFF2-40B4-BE49-F238E27FC236}">
                <a16:creationId xmlns:a16="http://schemas.microsoft.com/office/drawing/2014/main" id="{1B244475-8C9C-2D9C-8460-48E0AE53D44F}"/>
              </a:ext>
            </a:extLst>
          </p:cNvPr>
          <p:cNvSpPr txBox="1"/>
          <p:nvPr/>
        </p:nvSpPr>
        <p:spPr>
          <a:xfrm>
            <a:off x="5083221"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44" name="TextBox 8">
            <a:extLst>
              <a:ext uri="{FF2B5EF4-FFF2-40B4-BE49-F238E27FC236}">
                <a16:creationId xmlns:a16="http://schemas.microsoft.com/office/drawing/2014/main" id="{0E08D574-0C27-D5B2-A60D-E7EBDC6A1021}"/>
              </a:ext>
            </a:extLst>
          </p:cNvPr>
          <p:cNvSpPr txBox="1"/>
          <p:nvPr/>
        </p:nvSpPr>
        <p:spPr>
          <a:xfrm>
            <a:off x="3123403"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p:txBody>
      </p:sp>
      <p:sp>
        <p:nvSpPr>
          <p:cNvPr id="45" name="TextBox 9">
            <a:extLst>
              <a:ext uri="{FF2B5EF4-FFF2-40B4-BE49-F238E27FC236}">
                <a16:creationId xmlns:a16="http://schemas.microsoft.com/office/drawing/2014/main" id="{B6D03FA7-53AC-6117-851D-9E1A23D6664B}"/>
              </a:ext>
            </a:extLst>
          </p:cNvPr>
          <p:cNvSpPr txBox="1"/>
          <p:nvPr/>
        </p:nvSpPr>
        <p:spPr>
          <a:xfrm>
            <a:off x="4115943"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46" name="TextBox 10">
            <a:extLst>
              <a:ext uri="{FF2B5EF4-FFF2-40B4-BE49-F238E27FC236}">
                <a16:creationId xmlns:a16="http://schemas.microsoft.com/office/drawing/2014/main" id="{BE87E3C9-BB58-6371-5982-7D0848CE6810}"/>
              </a:ext>
            </a:extLst>
          </p:cNvPr>
          <p:cNvSpPr txBox="1"/>
          <p:nvPr/>
        </p:nvSpPr>
        <p:spPr>
          <a:xfrm>
            <a:off x="5117814"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p:txBody>
      </p:sp>
      <p:cxnSp>
        <p:nvCxnSpPr>
          <p:cNvPr id="49" name="Straight Arrow Connector 48">
            <a:extLst>
              <a:ext uri="{FF2B5EF4-FFF2-40B4-BE49-F238E27FC236}">
                <a16:creationId xmlns:a16="http://schemas.microsoft.com/office/drawing/2014/main" id="{4917F969-1B2F-5CF9-546E-077852C6555E}"/>
              </a:ext>
            </a:extLst>
          </p:cNvPr>
          <p:cNvCxnSpPr>
            <a:cxnSpLocks/>
          </p:cNvCxnSpPr>
          <p:nvPr/>
        </p:nvCxnSpPr>
        <p:spPr>
          <a:xfrm flipV="1">
            <a:off x="6656961" y="1920260"/>
            <a:ext cx="1946990"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81CA1CA3-12FA-885A-0C15-CFAB74FFD477}"/>
              </a:ext>
            </a:extLst>
          </p:cNvPr>
          <p:cNvCxnSpPr>
            <a:cxnSpLocks/>
          </p:cNvCxnSpPr>
          <p:nvPr/>
        </p:nvCxnSpPr>
        <p:spPr>
          <a:xfrm>
            <a:off x="665696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1" name="TextBox 8">
            <a:extLst>
              <a:ext uri="{FF2B5EF4-FFF2-40B4-BE49-F238E27FC236}">
                <a16:creationId xmlns:a16="http://schemas.microsoft.com/office/drawing/2014/main" id="{5E044A3F-5675-0186-7C11-02B5957BE48C}"/>
              </a:ext>
            </a:extLst>
          </p:cNvPr>
          <p:cNvSpPr txBox="1"/>
          <p:nvPr/>
        </p:nvSpPr>
        <p:spPr>
          <a:xfrm>
            <a:off x="6167883" y="2135580"/>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52" name="TextBox 9">
            <a:extLst>
              <a:ext uri="{FF2B5EF4-FFF2-40B4-BE49-F238E27FC236}">
                <a16:creationId xmlns:a16="http://schemas.microsoft.com/office/drawing/2014/main" id="{226A9ECD-193E-1051-79E2-579E4A5ACCC5}"/>
              </a:ext>
            </a:extLst>
          </p:cNvPr>
          <p:cNvSpPr txBox="1"/>
          <p:nvPr/>
        </p:nvSpPr>
        <p:spPr>
          <a:xfrm>
            <a:off x="7179085" y="2135580"/>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53" name="TextBox 10">
            <a:extLst>
              <a:ext uri="{FF2B5EF4-FFF2-40B4-BE49-F238E27FC236}">
                <a16:creationId xmlns:a16="http://schemas.microsoft.com/office/drawing/2014/main" id="{5838CD1C-D603-6896-C708-5427E055D0F3}"/>
              </a:ext>
            </a:extLst>
          </p:cNvPr>
          <p:cNvSpPr txBox="1"/>
          <p:nvPr/>
        </p:nvSpPr>
        <p:spPr>
          <a:xfrm>
            <a:off x="8162294" y="2135580"/>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54" name="TextBox 8">
            <a:extLst>
              <a:ext uri="{FF2B5EF4-FFF2-40B4-BE49-F238E27FC236}">
                <a16:creationId xmlns:a16="http://schemas.microsoft.com/office/drawing/2014/main" id="{ABCBFF13-59DD-F1DC-3D31-BB168B1DDDD0}"/>
              </a:ext>
            </a:extLst>
          </p:cNvPr>
          <p:cNvSpPr txBox="1"/>
          <p:nvPr/>
        </p:nvSpPr>
        <p:spPr>
          <a:xfrm>
            <a:off x="6174483" y="2788142"/>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p:txBody>
      </p:sp>
      <p:sp>
        <p:nvSpPr>
          <p:cNvPr id="55" name="TextBox 9">
            <a:extLst>
              <a:ext uri="{FF2B5EF4-FFF2-40B4-BE49-F238E27FC236}">
                <a16:creationId xmlns:a16="http://schemas.microsoft.com/office/drawing/2014/main" id="{3C1D8288-700C-97EF-DC76-A962044CEDE2}"/>
              </a:ext>
            </a:extLst>
          </p:cNvPr>
          <p:cNvSpPr txBox="1"/>
          <p:nvPr/>
        </p:nvSpPr>
        <p:spPr>
          <a:xfrm>
            <a:off x="7161188" y="2788142"/>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56" name="TextBox 10">
            <a:extLst>
              <a:ext uri="{FF2B5EF4-FFF2-40B4-BE49-F238E27FC236}">
                <a16:creationId xmlns:a16="http://schemas.microsoft.com/office/drawing/2014/main" id="{2DB9B285-54EA-86FB-AB1D-57746001D5C4}"/>
              </a:ext>
            </a:extLst>
          </p:cNvPr>
          <p:cNvSpPr txBox="1"/>
          <p:nvPr/>
        </p:nvSpPr>
        <p:spPr>
          <a:xfrm>
            <a:off x="8153728" y="2788142"/>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p:txBody>
      </p:sp>
      <p:cxnSp>
        <p:nvCxnSpPr>
          <p:cNvPr id="58" name="Straight Arrow Connector 57">
            <a:extLst>
              <a:ext uri="{FF2B5EF4-FFF2-40B4-BE49-F238E27FC236}">
                <a16:creationId xmlns:a16="http://schemas.microsoft.com/office/drawing/2014/main" id="{72E4DEE1-5056-72FF-F794-E4089C30DDC1}"/>
              </a:ext>
            </a:extLst>
          </p:cNvPr>
          <p:cNvCxnSpPr>
            <a:cxnSpLocks/>
          </p:cNvCxnSpPr>
          <p:nvPr/>
        </p:nvCxnSpPr>
        <p:spPr>
          <a:xfrm>
            <a:off x="9689021" y="1920260"/>
            <a:ext cx="1902323"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E85EB4C-3297-52DD-FFA2-816145242A04}"/>
              </a:ext>
            </a:extLst>
          </p:cNvPr>
          <p:cNvCxnSpPr>
            <a:cxnSpLocks/>
          </p:cNvCxnSpPr>
          <p:nvPr/>
        </p:nvCxnSpPr>
        <p:spPr>
          <a:xfrm>
            <a:off x="968902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0" name="TextBox 8">
            <a:extLst>
              <a:ext uri="{FF2B5EF4-FFF2-40B4-BE49-F238E27FC236}">
                <a16:creationId xmlns:a16="http://schemas.microsoft.com/office/drawing/2014/main" id="{7C76C9C2-ADFA-C438-4FC8-9EE29618F12C}"/>
              </a:ext>
            </a:extLst>
          </p:cNvPr>
          <p:cNvSpPr txBox="1"/>
          <p:nvPr/>
        </p:nvSpPr>
        <p:spPr>
          <a:xfrm>
            <a:off x="9194097"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61" name="TextBox 9">
            <a:extLst>
              <a:ext uri="{FF2B5EF4-FFF2-40B4-BE49-F238E27FC236}">
                <a16:creationId xmlns:a16="http://schemas.microsoft.com/office/drawing/2014/main" id="{82C08A52-4C56-EB2A-7D3B-B8FE865F0F39}"/>
              </a:ext>
            </a:extLst>
          </p:cNvPr>
          <p:cNvSpPr txBox="1"/>
          <p:nvPr/>
        </p:nvSpPr>
        <p:spPr>
          <a:xfrm>
            <a:off x="10177306"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2" name="TextBox 10">
            <a:extLst>
              <a:ext uri="{FF2B5EF4-FFF2-40B4-BE49-F238E27FC236}">
                <a16:creationId xmlns:a16="http://schemas.microsoft.com/office/drawing/2014/main" id="{AC93B484-D47E-33AE-2431-10F2B3DAFE33}"/>
              </a:ext>
            </a:extLst>
          </p:cNvPr>
          <p:cNvSpPr txBox="1"/>
          <p:nvPr/>
        </p:nvSpPr>
        <p:spPr>
          <a:xfrm>
            <a:off x="11179177"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63" name="TextBox 8">
            <a:extLst>
              <a:ext uri="{FF2B5EF4-FFF2-40B4-BE49-F238E27FC236}">
                <a16:creationId xmlns:a16="http://schemas.microsoft.com/office/drawing/2014/main" id="{281FF620-87DA-0883-343A-29E04E49BA30}"/>
              </a:ext>
            </a:extLst>
          </p:cNvPr>
          <p:cNvSpPr txBox="1"/>
          <p:nvPr/>
        </p:nvSpPr>
        <p:spPr>
          <a:xfrm>
            <a:off x="9200697"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p:txBody>
      </p:sp>
      <p:sp>
        <p:nvSpPr>
          <p:cNvPr id="64" name="TextBox 9">
            <a:extLst>
              <a:ext uri="{FF2B5EF4-FFF2-40B4-BE49-F238E27FC236}">
                <a16:creationId xmlns:a16="http://schemas.microsoft.com/office/drawing/2014/main" id="{ABC07335-C17A-638F-F693-134CE746AEF3}"/>
              </a:ext>
            </a:extLst>
          </p:cNvPr>
          <p:cNvSpPr txBox="1"/>
          <p:nvPr/>
        </p:nvSpPr>
        <p:spPr>
          <a:xfrm>
            <a:off x="10193237"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65" name="TextBox 10">
            <a:extLst>
              <a:ext uri="{FF2B5EF4-FFF2-40B4-BE49-F238E27FC236}">
                <a16:creationId xmlns:a16="http://schemas.microsoft.com/office/drawing/2014/main" id="{E8FFA0DF-6C64-1F64-F1B9-72179C638570}"/>
              </a:ext>
            </a:extLst>
          </p:cNvPr>
          <p:cNvSpPr txBox="1"/>
          <p:nvPr/>
        </p:nvSpPr>
        <p:spPr>
          <a:xfrm>
            <a:off x="11176446"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p:txBody>
      </p:sp>
      <p:sp>
        <p:nvSpPr>
          <p:cNvPr id="6" name="TextBox 5">
            <a:extLst>
              <a:ext uri="{FF2B5EF4-FFF2-40B4-BE49-F238E27FC236}">
                <a16:creationId xmlns:a16="http://schemas.microsoft.com/office/drawing/2014/main" id="{FF94685E-0D9B-D502-EFE4-6F1E0A2646DE}"/>
              </a:ext>
            </a:extLst>
          </p:cNvPr>
          <p:cNvSpPr txBox="1"/>
          <p:nvPr/>
        </p:nvSpPr>
        <p:spPr>
          <a:xfrm>
            <a:off x="3135466" y="1337387"/>
            <a:ext cx="2857892" cy="4572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OVERVIEW</a:t>
            </a:r>
          </a:p>
        </p:txBody>
      </p:sp>
    </p:spTree>
    <p:extLst>
      <p:ext uri="{BB962C8B-B14F-4D97-AF65-F5344CB8AC3E}">
        <p14:creationId xmlns:p14="http://schemas.microsoft.com/office/powerpoint/2010/main" val="2043784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1</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2504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19164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875349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397419" y="6477000"/>
            <a:ext cx="937316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459357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3165823" y="6477000"/>
            <a:ext cx="86047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2</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0254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804673" y="6477000"/>
            <a:ext cx="896590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354758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2458891" y="6477000"/>
            <a:ext cx="9311689"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23D236AC-E415-D5F3-A744-1D13BBE29EF7}"/>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Tree>
    <p:extLst>
      <p:ext uri="{BB962C8B-B14F-4D97-AF65-F5344CB8AC3E}">
        <p14:creationId xmlns:p14="http://schemas.microsoft.com/office/powerpoint/2010/main" val="943118972"/>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C8D0F15-4F95-6F40-9587-BA2836DDAB6B}" vid="{B4704E0C-54A1-D743-9258-1DE8B49006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IC-Basic-Small-Business-Horizontal-Organizational-Chart-Template_PowerPoint (1)</Template>
  <TotalTime>56</TotalTime>
  <Words>1992</Words>
  <Application>Microsoft Macintosh PowerPoint</Application>
  <PresentationFormat>Widescreen</PresentationFormat>
  <Paragraphs>488</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5</cp:revision>
  <cp:lastPrinted>2020-08-31T22:23:58Z</cp:lastPrinted>
  <dcterms:created xsi:type="dcterms:W3CDTF">2023-07-16T13:57:16Z</dcterms:created>
  <dcterms:modified xsi:type="dcterms:W3CDTF">2023-08-30T17:16:59Z</dcterms:modified>
</cp:coreProperties>
</file>