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168C24-17B7-423B-B3C7-29FA6D67E949}" v="3" dt="2023-07-16T16:28:52.3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32" autoAdjust="0"/>
    <p:restoredTop sz="86447"/>
  </p:normalViewPr>
  <p:slideViewPr>
    <p:cSldViewPr snapToGrid="0" snapToObjects="1">
      <p:cViewPr varScale="1">
        <p:scale>
          <a:sx n="128" d="100"/>
          <a:sy n="128" d="100"/>
        </p:scale>
        <p:origin x="107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0168C24-17B7-423B-B3C7-29FA6D67E949}"/>
    <pc:docChg chg="undo custSel modSld">
      <pc:chgData name="Bess Dunlevy" userId="dd4b9a8537dbe9d0" providerId="LiveId" clId="{C0168C24-17B7-423B-B3C7-29FA6D67E949}" dt="2023-07-16T16:28:44.991" v="508" actId="478"/>
      <pc:docMkLst>
        <pc:docMk/>
      </pc:docMkLst>
      <pc:sldChg chg="addSp delSp modSp mod">
        <pc:chgData name="Bess Dunlevy" userId="dd4b9a8537dbe9d0" providerId="LiveId" clId="{C0168C24-17B7-423B-B3C7-29FA6D67E949}" dt="2023-07-16T16:28:44.991" v="508" actId="478"/>
        <pc:sldMkLst>
          <pc:docMk/>
          <pc:sldMk cId="1925317832" sldId="342"/>
        </pc:sldMkLst>
        <pc:spChg chg="mod">
          <ac:chgData name="Bess Dunlevy" userId="dd4b9a8537dbe9d0" providerId="LiveId" clId="{C0168C24-17B7-423B-B3C7-29FA6D67E949}" dt="2023-07-16T16:10:41.078" v="55" actId="20577"/>
          <ac:spMkLst>
            <pc:docMk/>
            <pc:sldMk cId="1925317832" sldId="342"/>
            <ac:spMk id="2" creationId="{7C5F649A-21D3-4946-B06E-8A79DDA0D00E}"/>
          </ac:spMkLst>
        </pc:spChg>
        <pc:spChg chg="mod">
          <ac:chgData name="Bess Dunlevy" userId="dd4b9a8537dbe9d0" providerId="LiveId" clId="{C0168C24-17B7-423B-B3C7-29FA6D67E949}" dt="2023-07-16T16:28:44.285" v="507" actId="207"/>
          <ac:spMkLst>
            <pc:docMk/>
            <pc:sldMk cId="1925317832" sldId="342"/>
            <ac:spMk id="33" creationId="{143A449B-AAB7-994A-92CE-8F48E2CA7DF6}"/>
          </ac:spMkLst>
        </pc:spChg>
        <pc:graphicFrameChg chg="modGraphic">
          <ac:chgData name="Bess Dunlevy" userId="dd4b9a8537dbe9d0" providerId="LiveId" clId="{C0168C24-17B7-423B-B3C7-29FA6D67E949}" dt="2023-07-16T16:10:14.010" v="42" actId="20577"/>
          <ac:graphicFrameMkLst>
            <pc:docMk/>
            <pc:sldMk cId="1925317832" sldId="342"/>
            <ac:graphicFrameMk id="8" creationId="{E53F0461-85EC-3BD3-713F-D760765619B4}"/>
          </ac:graphicFrameMkLst>
        </pc:graphicFrameChg>
        <pc:picChg chg="add del">
          <ac:chgData name="Bess Dunlevy" userId="dd4b9a8537dbe9d0" providerId="LiveId" clId="{C0168C24-17B7-423B-B3C7-29FA6D67E949}" dt="2023-07-16T16:28:44.991" v="508" actId="478"/>
          <ac:picMkLst>
            <pc:docMk/>
            <pc:sldMk cId="1925317832" sldId="342"/>
            <ac:picMk id="4" creationId="{4AEB8225-3AA8-AF48-AD51-3F5F53316D6B}"/>
          </ac:picMkLst>
        </pc:picChg>
        <pc:picChg chg="mod">
          <ac:chgData name="Bess Dunlevy" userId="dd4b9a8537dbe9d0" providerId="LiveId" clId="{C0168C24-17B7-423B-B3C7-29FA6D67E949}" dt="2023-07-16T16:22:49.483" v="504" actId="1076"/>
          <ac:picMkLst>
            <pc:docMk/>
            <pc:sldMk cId="1925317832" sldId="342"/>
            <ac:picMk id="7" creationId="{42B39E4F-2676-ED74-4014-8EE55DB42BE5}"/>
          </ac:picMkLst>
        </pc:picChg>
      </pc:sldChg>
      <pc:sldChg chg="modSp mod">
        <pc:chgData name="Bess Dunlevy" userId="dd4b9a8537dbe9d0" providerId="LiveId" clId="{C0168C24-17B7-423B-B3C7-29FA6D67E949}" dt="2023-07-16T16:18:19.535" v="419" actId="20577"/>
        <pc:sldMkLst>
          <pc:docMk/>
          <pc:sldMk cId="2043784560" sldId="344"/>
        </pc:sldMkLst>
        <pc:spChg chg="mod">
          <ac:chgData name="Bess Dunlevy" userId="dd4b9a8537dbe9d0" providerId="LiveId" clId="{C0168C24-17B7-423B-B3C7-29FA6D67E949}" dt="2023-07-16T16:10:45.344" v="60" actId="20577"/>
          <ac:spMkLst>
            <pc:docMk/>
            <pc:sldMk cId="2043784560" sldId="344"/>
            <ac:spMk id="2" creationId="{00000000-0008-0000-0000-000004000000}"/>
          </ac:spMkLst>
        </pc:spChg>
        <pc:spChg chg="mod">
          <ac:chgData name="Bess Dunlevy" userId="dd4b9a8537dbe9d0" providerId="LiveId" clId="{C0168C24-17B7-423B-B3C7-29FA6D67E949}" dt="2023-07-16T16:11:35.837" v="96" actId="20577"/>
          <ac:spMkLst>
            <pc:docMk/>
            <pc:sldMk cId="2043784560" sldId="344"/>
            <ac:spMk id="5" creationId="{00000000-0008-0000-0000-000005000000}"/>
          </ac:spMkLst>
        </pc:spChg>
        <pc:spChg chg="mod">
          <ac:chgData name="Bess Dunlevy" userId="dd4b9a8537dbe9d0" providerId="LiveId" clId="{C0168C24-17B7-423B-B3C7-29FA6D67E949}" dt="2023-07-16T16:11:39.122" v="102" actId="20577"/>
          <ac:spMkLst>
            <pc:docMk/>
            <pc:sldMk cId="2043784560" sldId="344"/>
            <ac:spMk id="6" creationId="{FF94685E-0D9B-D502-EFE4-6F1E0A2646DE}"/>
          </ac:spMkLst>
        </pc:spChg>
        <pc:spChg chg="mod">
          <ac:chgData name="Bess Dunlevy" userId="dd4b9a8537dbe9d0" providerId="LiveId" clId="{C0168C24-17B7-423B-B3C7-29FA6D67E949}" dt="2023-07-16T16:11:42.131" v="111" actId="20577"/>
          <ac:spMkLst>
            <pc:docMk/>
            <pc:sldMk cId="2043784560" sldId="344"/>
            <ac:spMk id="7" creationId="{9A8F73D9-7A44-9314-58FB-59012B8390A5}"/>
          </ac:spMkLst>
        </pc:spChg>
        <pc:spChg chg="mod">
          <ac:chgData name="Bess Dunlevy" userId="dd4b9a8537dbe9d0" providerId="LiveId" clId="{C0168C24-17B7-423B-B3C7-29FA6D67E949}" dt="2023-07-16T16:11:45.781" v="121" actId="20577"/>
          <ac:spMkLst>
            <pc:docMk/>
            <pc:sldMk cId="2043784560" sldId="344"/>
            <ac:spMk id="8" creationId="{EAF24A49-2A68-DE24-B511-18AAED86C384}"/>
          </ac:spMkLst>
        </pc:spChg>
        <pc:spChg chg="mod">
          <ac:chgData name="Bess Dunlevy" userId="dd4b9a8537dbe9d0" providerId="LiveId" clId="{C0168C24-17B7-423B-B3C7-29FA6D67E949}" dt="2023-07-16T16:11:50.815" v="133" actId="20577"/>
          <ac:spMkLst>
            <pc:docMk/>
            <pc:sldMk cId="2043784560" sldId="344"/>
            <ac:spMk id="18" creationId="{00000000-0008-0000-0000-000009000000}"/>
          </ac:spMkLst>
        </pc:spChg>
        <pc:spChg chg="mod">
          <ac:chgData name="Bess Dunlevy" userId="dd4b9a8537dbe9d0" providerId="LiveId" clId="{C0168C24-17B7-423B-B3C7-29FA6D67E949}" dt="2023-07-16T16:11:56.591" v="150" actId="20577"/>
          <ac:spMkLst>
            <pc:docMk/>
            <pc:sldMk cId="2043784560" sldId="344"/>
            <ac:spMk id="19" creationId="{00000000-0008-0000-0000-00000A000000}"/>
          </ac:spMkLst>
        </pc:spChg>
        <pc:spChg chg="mod">
          <ac:chgData name="Bess Dunlevy" userId="dd4b9a8537dbe9d0" providerId="LiveId" clId="{C0168C24-17B7-423B-B3C7-29FA6D67E949}" dt="2023-07-16T16:12:12.749" v="186" actId="20577"/>
          <ac:spMkLst>
            <pc:docMk/>
            <pc:sldMk cId="2043784560" sldId="344"/>
            <ac:spMk id="20" creationId="{00000000-0008-0000-0000-00000B000000}"/>
          </ac:spMkLst>
        </pc:spChg>
        <pc:spChg chg="mod">
          <ac:chgData name="Bess Dunlevy" userId="dd4b9a8537dbe9d0" providerId="LiveId" clId="{C0168C24-17B7-423B-B3C7-29FA6D67E949}" dt="2023-07-16T16:12:20.828" v="209" actId="20577"/>
          <ac:spMkLst>
            <pc:docMk/>
            <pc:sldMk cId="2043784560" sldId="344"/>
            <ac:spMk id="41" creationId="{7769FDEA-4F39-E573-5F9E-CE04FF7A88C8}"/>
          </ac:spMkLst>
        </pc:spChg>
        <pc:spChg chg="mod">
          <ac:chgData name="Bess Dunlevy" userId="dd4b9a8537dbe9d0" providerId="LiveId" clId="{C0168C24-17B7-423B-B3C7-29FA6D67E949}" dt="2023-07-16T16:12:29.714" v="232" actId="20577"/>
          <ac:spMkLst>
            <pc:docMk/>
            <pc:sldMk cId="2043784560" sldId="344"/>
            <ac:spMk id="42" creationId="{CC269B55-5EE2-20A0-44AF-9252AE1E3485}"/>
          </ac:spMkLst>
        </pc:spChg>
        <pc:spChg chg="mod">
          <ac:chgData name="Bess Dunlevy" userId="dd4b9a8537dbe9d0" providerId="LiveId" clId="{C0168C24-17B7-423B-B3C7-29FA6D67E949}" dt="2023-07-16T16:12:35.154" v="255" actId="20577"/>
          <ac:spMkLst>
            <pc:docMk/>
            <pc:sldMk cId="2043784560" sldId="344"/>
            <ac:spMk id="43" creationId="{1B244475-8C9C-2D9C-8460-48E0AE53D44F}"/>
          </ac:spMkLst>
        </pc:spChg>
        <pc:spChg chg="mod">
          <ac:chgData name="Bess Dunlevy" userId="dd4b9a8537dbe9d0" providerId="LiveId" clId="{C0168C24-17B7-423B-B3C7-29FA6D67E949}" dt="2023-07-16T16:12:42.595" v="286" actId="20577"/>
          <ac:spMkLst>
            <pc:docMk/>
            <pc:sldMk cId="2043784560" sldId="344"/>
            <ac:spMk id="51" creationId="{5E044A3F-5675-0186-7C11-02B5957BE48C}"/>
          </ac:spMkLst>
        </pc:spChg>
        <pc:spChg chg="mod">
          <ac:chgData name="Bess Dunlevy" userId="dd4b9a8537dbe9d0" providerId="LiveId" clId="{C0168C24-17B7-423B-B3C7-29FA6D67E949}" dt="2023-07-16T16:12:46.857" v="302" actId="20577"/>
          <ac:spMkLst>
            <pc:docMk/>
            <pc:sldMk cId="2043784560" sldId="344"/>
            <ac:spMk id="52" creationId="{226A9ECD-193E-1051-79E2-579E4A5ACCC5}"/>
          </ac:spMkLst>
        </pc:spChg>
        <pc:spChg chg="mod">
          <ac:chgData name="Bess Dunlevy" userId="dd4b9a8537dbe9d0" providerId="LiveId" clId="{C0168C24-17B7-423B-B3C7-29FA6D67E949}" dt="2023-07-16T16:12:56.116" v="333" actId="20577"/>
          <ac:spMkLst>
            <pc:docMk/>
            <pc:sldMk cId="2043784560" sldId="344"/>
            <ac:spMk id="53" creationId="{5838CD1C-D603-6896-C708-5427E055D0F3}"/>
          </ac:spMkLst>
        </pc:spChg>
        <pc:spChg chg="mod">
          <ac:chgData name="Bess Dunlevy" userId="dd4b9a8537dbe9d0" providerId="LiveId" clId="{C0168C24-17B7-423B-B3C7-29FA6D67E949}" dt="2023-07-16T16:13:00.806" v="349" actId="20577"/>
          <ac:spMkLst>
            <pc:docMk/>
            <pc:sldMk cId="2043784560" sldId="344"/>
            <ac:spMk id="60" creationId="{7C76C9C2-ADFA-C438-4FC8-9EE29618F12C}"/>
          </ac:spMkLst>
        </pc:spChg>
        <pc:spChg chg="mod">
          <ac:chgData name="Bess Dunlevy" userId="dd4b9a8537dbe9d0" providerId="LiveId" clId="{C0168C24-17B7-423B-B3C7-29FA6D67E949}" dt="2023-07-16T16:13:05.710" v="369" actId="20577"/>
          <ac:spMkLst>
            <pc:docMk/>
            <pc:sldMk cId="2043784560" sldId="344"/>
            <ac:spMk id="61" creationId="{82C08A52-4C56-EB2A-7D3B-B8FE865F0F39}"/>
          </ac:spMkLst>
        </pc:spChg>
        <pc:spChg chg="mod">
          <ac:chgData name="Bess Dunlevy" userId="dd4b9a8537dbe9d0" providerId="LiveId" clId="{C0168C24-17B7-423B-B3C7-29FA6D67E949}" dt="2023-07-16T16:13:12.862" v="396" actId="20577"/>
          <ac:spMkLst>
            <pc:docMk/>
            <pc:sldMk cId="2043784560" sldId="344"/>
            <ac:spMk id="62" creationId="{AC93B484-D47E-33AE-2431-10F2B3DAFE33}"/>
          </ac:spMkLst>
        </pc:spChg>
        <pc:spChg chg="mod">
          <ac:chgData name="Bess Dunlevy" userId="dd4b9a8537dbe9d0" providerId="LiveId" clId="{C0168C24-17B7-423B-B3C7-29FA6D67E949}" dt="2023-07-16T16:18:19.535" v="419" actId="20577"/>
          <ac:spMkLst>
            <pc:docMk/>
            <pc:sldMk cId="2043784560" sldId="344"/>
            <ac:spMk id="76" creationId="{39B32001-C3DF-F74E-0072-E6D6DD6FB19F}"/>
          </ac:spMkLst>
        </pc:spChg>
      </pc:sldChg>
      <pc:sldChg chg="modSp mod">
        <pc:chgData name="Bess Dunlevy" userId="dd4b9a8537dbe9d0" providerId="LiveId" clId="{C0168C24-17B7-423B-B3C7-29FA6D67E949}" dt="2023-07-16T16:19:44.341" v="464"/>
        <pc:sldMkLst>
          <pc:docMk/>
          <pc:sldMk cId="3125044741" sldId="345"/>
        </pc:sldMkLst>
        <pc:spChg chg="mod">
          <ac:chgData name="Bess Dunlevy" userId="dd4b9a8537dbe9d0" providerId="LiveId" clId="{C0168C24-17B7-423B-B3C7-29FA6D67E949}" dt="2023-07-16T16:10:48.656" v="65" actId="20577"/>
          <ac:spMkLst>
            <pc:docMk/>
            <pc:sldMk cId="3125044741" sldId="345"/>
            <ac:spMk id="4" creationId="{F2BF7C1A-EF82-3397-495F-2234AB2F98DD}"/>
          </ac:spMkLst>
        </pc:spChg>
        <pc:spChg chg="mod">
          <ac:chgData name="Bess Dunlevy" userId="dd4b9a8537dbe9d0" providerId="LiveId" clId="{C0168C24-17B7-423B-B3C7-29FA6D67E949}" dt="2023-07-16T16:19:44.341" v="464"/>
          <ac:spMkLst>
            <pc:docMk/>
            <pc:sldMk cId="3125044741" sldId="345"/>
            <ac:spMk id="5" creationId="{00000000-0008-0000-0000-000005000000}"/>
          </ac:spMkLst>
        </pc:spChg>
        <pc:spChg chg="mod">
          <ac:chgData name="Bess Dunlevy" userId="dd4b9a8537dbe9d0" providerId="LiveId" clId="{C0168C24-17B7-423B-B3C7-29FA6D67E949}" dt="2023-07-16T16:18:24.641" v="421"/>
          <ac:spMkLst>
            <pc:docMk/>
            <pc:sldMk cId="3125044741" sldId="345"/>
            <ac:spMk id="76" creationId="{39B32001-C3DF-F74E-0072-E6D6DD6FB19F}"/>
          </ac:spMkLst>
        </pc:spChg>
      </pc:sldChg>
      <pc:sldChg chg="modSp mod">
        <pc:chgData name="Bess Dunlevy" userId="dd4b9a8537dbe9d0" providerId="LiveId" clId="{C0168C24-17B7-423B-B3C7-29FA6D67E949}" dt="2023-07-16T16:19:56.516" v="468"/>
        <pc:sldMkLst>
          <pc:docMk/>
          <pc:sldMk cId="4191645416" sldId="346"/>
        </pc:sldMkLst>
        <pc:spChg chg="mod">
          <ac:chgData name="Bess Dunlevy" userId="dd4b9a8537dbe9d0" providerId="LiveId" clId="{C0168C24-17B7-423B-B3C7-29FA6D67E949}" dt="2023-07-16T16:10:53.707" v="66"/>
          <ac:spMkLst>
            <pc:docMk/>
            <pc:sldMk cId="4191645416" sldId="346"/>
            <ac:spMk id="4" creationId="{F2BF7C1A-EF82-3397-495F-2234AB2F98DD}"/>
          </ac:spMkLst>
        </pc:spChg>
        <pc:spChg chg="mod">
          <ac:chgData name="Bess Dunlevy" userId="dd4b9a8537dbe9d0" providerId="LiveId" clId="{C0168C24-17B7-423B-B3C7-29FA6D67E949}" dt="2023-07-16T16:19:46.278" v="465"/>
          <ac:spMkLst>
            <pc:docMk/>
            <pc:sldMk cId="4191645416" sldId="346"/>
            <ac:spMk id="5" creationId="{00000000-0008-0000-0000-000005000000}"/>
          </ac:spMkLst>
        </pc:spChg>
        <pc:spChg chg="mod">
          <ac:chgData name="Bess Dunlevy" userId="dd4b9a8537dbe9d0" providerId="LiveId" clId="{C0168C24-17B7-423B-B3C7-29FA6D67E949}" dt="2023-07-16T16:19:56.516" v="468"/>
          <ac:spMkLst>
            <pc:docMk/>
            <pc:sldMk cId="4191645416" sldId="346"/>
            <ac:spMk id="18" creationId="{00000000-0008-0000-0000-000009000000}"/>
          </ac:spMkLst>
        </pc:spChg>
        <pc:spChg chg="mod">
          <ac:chgData name="Bess Dunlevy" userId="dd4b9a8537dbe9d0" providerId="LiveId" clId="{C0168C24-17B7-423B-B3C7-29FA6D67E949}" dt="2023-07-16T16:18:27.663" v="423"/>
          <ac:spMkLst>
            <pc:docMk/>
            <pc:sldMk cId="4191645416" sldId="346"/>
            <ac:spMk id="76" creationId="{39B32001-C3DF-F74E-0072-E6D6DD6FB19F}"/>
          </ac:spMkLst>
        </pc:spChg>
      </pc:sldChg>
      <pc:sldChg chg="modSp mod">
        <pc:chgData name="Bess Dunlevy" userId="dd4b9a8537dbe9d0" providerId="LiveId" clId="{C0168C24-17B7-423B-B3C7-29FA6D67E949}" dt="2023-07-16T16:20:07.722" v="471"/>
        <pc:sldMkLst>
          <pc:docMk/>
          <pc:sldMk cId="875349883" sldId="347"/>
        </pc:sldMkLst>
        <pc:spChg chg="mod">
          <ac:chgData name="Bess Dunlevy" userId="dd4b9a8537dbe9d0" providerId="LiveId" clId="{C0168C24-17B7-423B-B3C7-29FA6D67E949}" dt="2023-07-16T16:20:07.722" v="471"/>
          <ac:spMkLst>
            <pc:docMk/>
            <pc:sldMk cId="875349883" sldId="347"/>
            <ac:spMk id="3" creationId="{8E07E824-281F-B02A-2CBA-0F531F68CABC}"/>
          </ac:spMkLst>
        </pc:spChg>
        <pc:spChg chg="mod">
          <ac:chgData name="Bess Dunlevy" userId="dd4b9a8537dbe9d0" providerId="LiveId" clId="{C0168C24-17B7-423B-B3C7-29FA6D67E949}" dt="2023-07-16T16:10:56.176" v="67"/>
          <ac:spMkLst>
            <pc:docMk/>
            <pc:sldMk cId="875349883" sldId="347"/>
            <ac:spMk id="4" creationId="{F2BF7C1A-EF82-3397-495F-2234AB2F98DD}"/>
          </ac:spMkLst>
        </pc:spChg>
        <pc:spChg chg="mod">
          <ac:chgData name="Bess Dunlevy" userId="dd4b9a8537dbe9d0" providerId="LiveId" clId="{C0168C24-17B7-423B-B3C7-29FA6D67E949}" dt="2023-07-16T16:19:48.030" v="466"/>
          <ac:spMkLst>
            <pc:docMk/>
            <pc:sldMk cId="875349883" sldId="347"/>
            <ac:spMk id="5" creationId="{00000000-0008-0000-0000-000005000000}"/>
          </ac:spMkLst>
        </pc:spChg>
        <pc:spChg chg="mod">
          <ac:chgData name="Bess Dunlevy" userId="dd4b9a8537dbe9d0" providerId="LiveId" clId="{C0168C24-17B7-423B-B3C7-29FA6D67E949}" dt="2023-07-16T16:20:00.019" v="469"/>
          <ac:spMkLst>
            <pc:docMk/>
            <pc:sldMk cId="875349883" sldId="347"/>
            <ac:spMk id="18" creationId="{00000000-0008-0000-0000-000009000000}"/>
          </ac:spMkLst>
        </pc:spChg>
        <pc:spChg chg="mod">
          <ac:chgData name="Bess Dunlevy" userId="dd4b9a8537dbe9d0" providerId="LiveId" clId="{C0168C24-17B7-423B-B3C7-29FA6D67E949}" dt="2023-07-16T16:18:30.412" v="425"/>
          <ac:spMkLst>
            <pc:docMk/>
            <pc:sldMk cId="875349883" sldId="347"/>
            <ac:spMk id="76" creationId="{39B32001-C3DF-F74E-0072-E6D6DD6FB19F}"/>
          </ac:spMkLst>
        </pc:spChg>
      </pc:sldChg>
      <pc:sldChg chg="modSp mod">
        <pc:chgData name="Bess Dunlevy" userId="dd4b9a8537dbe9d0" providerId="LiveId" clId="{C0168C24-17B7-423B-B3C7-29FA6D67E949}" dt="2023-07-16T16:20:16.739" v="473"/>
        <pc:sldMkLst>
          <pc:docMk/>
          <pc:sldMk cId="3459357626" sldId="348"/>
        </pc:sldMkLst>
        <pc:spChg chg="mod">
          <ac:chgData name="Bess Dunlevy" userId="dd4b9a8537dbe9d0" providerId="LiveId" clId="{C0168C24-17B7-423B-B3C7-29FA6D67E949}" dt="2023-07-16T16:20:09.750" v="472"/>
          <ac:spMkLst>
            <pc:docMk/>
            <pc:sldMk cId="3459357626" sldId="348"/>
            <ac:spMk id="3" creationId="{8E07E824-281F-B02A-2CBA-0F531F68CABC}"/>
          </ac:spMkLst>
        </pc:spChg>
        <pc:spChg chg="mod">
          <ac:chgData name="Bess Dunlevy" userId="dd4b9a8537dbe9d0" providerId="LiveId" clId="{C0168C24-17B7-423B-B3C7-29FA6D67E949}" dt="2023-07-16T16:10:57.657" v="68"/>
          <ac:spMkLst>
            <pc:docMk/>
            <pc:sldMk cId="3459357626" sldId="348"/>
            <ac:spMk id="4" creationId="{F2BF7C1A-EF82-3397-495F-2234AB2F98DD}"/>
          </ac:spMkLst>
        </pc:spChg>
        <pc:spChg chg="mod">
          <ac:chgData name="Bess Dunlevy" userId="dd4b9a8537dbe9d0" providerId="LiveId" clId="{C0168C24-17B7-423B-B3C7-29FA6D67E949}" dt="2023-07-16T16:19:49.987" v="467"/>
          <ac:spMkLst>
            <pc:docMk/>
            <pc:sldMk cId="3459357626" sldId="348"/>
            <ac:spMk id="5" creationId="{00000000-0008-0000-0000-000005000000}"/>
          </ac:spMkLst>
        </pc:spChg>
        <pc:spChg chg="mod">
          <ac:chgData name="Bess Dunlevy" userId="dd4b9a8537dbe9d0" providerId="LiveId" clId="{C0168C24-17B7-423B-B3C7-29FA6D67E949}" dt="2023-07-16T16:20:16.739" v="473"/>
          <ac:spMkLst>
            <pc:docMk/>
            <pc:sldMk cId="3459357626" sldId="348"/>
            <ac:spMk id="7" creationId="{44C5603F-7B95-B5A7-FF12-D81CB1D65F12}"/>
          </ac:spMkLst>
        </pc:spChg>
        <pc:spChg chg="mod">
          <ac:chgData name="Bess Dunlevy" userId="dd4b9a8537dbe9d0" providerId="LiveId" clId="{C0168C24-17B7-423B-B3C7-29FA6D67E949}" dt="2023-07-16T16:20:02.162" v="470"/>
          <ac:spMkLst>
            <pc:docMk/>
            <pc:sldMk cId="3459357626" sldId="348"/>
            <ac:spMk id="18" creationId="{00000000-0008-0000-0000-000009000000}"/>
          </ac:spMkLst>
        </pc:spChg>
        <pc:spChg chg="mod">
          <ac:chgData name="Bess Dunlevy" userId="dd4b9a8537dbe9d0" providerId="LiveId" clId="{C0168C24-17B7-423B-B3C7-29FA6D67E949}" dt="2023-07-16T16:18:37.038" v="428" actId="14100"/>
          <ac:spMkLst>
            <pc:docMk/>
            <pc:sldMk cId="3459357626" sldId="348"/>
            <ac:spMk id="76" creationId="{39B32001-C3DF-F74E-0072-E6D6DD6FB19F}"/>
          </ac:spMkLst>
        </pc:spChg>
      </pc:sldChg>
      <pc:sldChg chg="modSp mod">
        <pc:chgData name="Bess Dunlevy" userId="dd4b9a8537dbe9d0" providerId="LiveId" clId="{C0168C24-17B7-423B-B3C7-29FA6D67E949}" dt="2023-07-16T16:20:21.314" v="474"/>
        <pc:sldMkLst>
          <pc:docMk/>
          <pc:sldMk cId="400254686" sldId="349"/>
        </pc:sldMkLst>
        <pc:spChg chg="mod">
          <ac:chgData name="Bess Dunlevy" userId="dd4b9a8537dbe9d0" providerId="LiveId" clId="{C0168C24-17B7-423B-B3C7-29FA6D67E949}" dt="2023-07-16T16:10:59.187" v="69"/>
          <ac:spMkLst>
            <pc:docMk/>
            <pc:sldMk cId="400254686" sldId="349"/>
            <ac:spMk id="4" creationId="{F2BF7C1A-EF82-3397-495F-2234AB2F98DD}"/>
          </ac:spMkLst>
        </pc:spChg>
        <pc:spChg chg="mod">
          <ac:chgData name="Bess Dunlevy" userId="dd4b9a8537dbe9d0" providerId="LiveId" clId="{C0168C24-17B7-423B-B3C7-29FA6D67E949}" dt="2023-07-16T16:20:21.314" v="474"/>
          <ac:spMkLst>
            <pc:docMk/>
            <pc:sldMk cId="400254686" sldId="349"/>
            <ac:spMk id="5" creationId="{00000000-0008-0000-0000-000005000000}"/>
          </ac:spMkLst>
        </pc:spChg>
        <pc:spChg chg="mod">
          <ac:chgData name="Bess Dunlevy" userId="dd4b9a8537dbe9d0" providerId="LiveId" clId="{C0168C24-17B7-423B-B3C7-29FA6D67E949}" dt="2023-07-16T16:18:41.887" v="431" actId="14100"/>
          <ac:spMkLst>
            <pc:docMk/>
            <pc:sldMk cId="400254686" sldId="349"/>
            <ac:spMk id="76" creationId="{39B32001-C3DF-F74E-0072-E6D6DD6FB19F}"/>
          </ac:spMkLst>
        </pc:spChg>
      </pc:sldChg>
      <pc:sldChg chg="modSp mod">
        <pc:chgData name="Bess Dunlevy" userId="dd4b9a8537dbe9d0" providerId="LiveId" clId="{C0168C24-17B7-423B-B3C7-29FA6D67E949}" dt="2023-07-16T16:20:35.398" v="478"/>
        <pc:sldMkLst>
          <pc:docMk/>
          <pc:sldMk cId="2354758820" sldId="350"/>
        </pc:sldMkLst>
        <pc:spChg chg="mod">
          <ac:chgData name="Bess Dunlevy" userId="dd4b9a8537dbe9d0" providerId="LiveId" clId="{C0168C24-17B7-423B-B3C7-29FA6D67E949}" dt="2023-07-16T16:11:01.422" v="70"/>
          <ac:spMkLst>
            <pc:docMk/>
            <pc:sldMk cId="2354758820" sldId="350"/>
            <ac:spMk id="4" creationId="{F2BF7C1A-EF82-3397-495F-2234AB2F98DD}"/>
          </ac:spMkLst>
        </pc:spChg>
        <pc:spChg chg="mod">
          <ac:chgData name="Bess Dunlevy" userId="dd4b9a8537dbe9d0" providerId="LiveId" clId="{C0168C24-17B7-423B-B3C7-29FA6D67E949}" dt="2023-07-16T16:20:23.352" v="475"/>
          <ac:spMkLst>
            <pc:docMk/>
            <pc:sldMk cId="2354758820" sldId="350"/>
            <ac:spMk id="5" creationId="{00000000-0008-0000-0000-000005000000}"/>
          </ac:spMkLst>
        </pc:spChg>
        <pc:spChg chg="mod">
          <ac:chgData name="Bess Dunlevy" userId="dd4b9a8537dbe9d0" providerId="LiveId" clId="{C0168C24-17B7-423B-B3C7-29FA6D67E949}" dt="2023-07-16T16:20:35.398" v="478"/>
          <ac:spMkLst>
            <pc:docMk/>
            <pc:sldMk cId="2354758820" sldId="350"/>
            <ac:spMk id="18" creationId="{00000000-0008-0000-0000-000009000000}"/>
          </ac:spMkLst>
        </pc:spChg>
        <pc:spChg chg="mod">
          <ac:chgData name="Bess Dunlevy" userId="dd4b9a8537dbe9d0" providerId="LiveId" clId="{C0168C24-17B7-423B-B3C7-29FA6D67E949}" dt="2023-07-16T16:18:46.575" v="434" actId="14100"/>
          <ac:spMkLst>
            <pc:docMk/>
            <pc:sldMk cId="2354758820" sldId="350"/>
            <ac:spMk id="76" creationId="{39B32001-C3DF-F74E-0072-E6D6DD6FB19F}"/>
          </ac:spMkLst>
        </pc:spChg>
      </pc:sldChg>
      <pc:sldChg chg="modSp mod">
        <pc:chgData name="Bess Dunlevy" userId="dd4b9a8537dbe9d0" providerId="LiveId" clId="{C0168C24-17B7-423B-B3C7-29FA6D67E949}" dt="2023-07-16T16:20:46.106" v="481"/>
        <pc:sldMkLst>
          <pc:docMk/>
          <pc:sldMk cId="943118972" sldId="351"/>
        </pc:sldMkLst>
        <pc:spChg chg="mod">
          <ac:chgData name="Bess Dunlevy" userId="dd4b9a8537dbe9d0" providerId="LiveId" clId="{C0168C24-17B7-423B-B3C7-29FA6D67E949}" dt="2023-07-16T16:20:46.106" v="481"/>
          <ac:spMkLst>
            <pc:docMk/>
            <pc:sldMk cId="943118972" sldId="351"/>
            <ac:spMk id="3" creationId="{8E07E824-281F-B02A-2CBA-0F531F68CABC}"/>
          </ac:spMkLst>
        </pc:spChg>
        <pc:spChg chg="mod">
          <ac:chgData name="Bess Dunlevy" userId="dd4b9a8537dbe9d0" providerId="LiveId" clId="{C0168C24-17B7-423B-B3C7-29FA6D67E949}" dt="2023-07-16T16:11:03.634" v="71"/>
          <ac:spMkLst>
            <pc:docMk/>
            <pc:sldMk cId="943118972" sldId="351"/>
            <ac:spMk id="4" creationId="{F2BF7C1A-EF82-3397-495F-2234AB2F98DD}"/>
          </ac:spMkLst>
        </pc:spChg>
        <pc:spChg chg="mod">
          <ac:chgData name="Bess Dunlevy" userId="dd4b9a8537dbe9d0" providerId="LiveId" clId="{C0168C24-17B7-423B-B3C7-29FA6D67E949}" dt="2023-07-16T16:20:25.495" v="476"/>
          <ac:spMkLst>
            <pc:docMk/>
            <pc:sldMk cId="943118972" sldId="351"/>
            <ac:spMk id="5" creationId="{00000000-0008-0000-0000-000005000000}"/>
          </ac:spMkLst>
        </pc:spChg>
        <pc:spChg chg="mod">
          <ac:chgData name="Bess Dunlevy" userId="dd4b9a8537dbe9d0" providerId="LiveId" clId="{C0168C24-17B7-423B-B3C7-29FA6D67E949}" dt="2023-07-16T16:20:37.994" v="479"/>
          <ac:spMkLst>
            <pc:docMk/>
            <pc:sldMk cId="943118972" sldId="351"/>
            <ac:spMk id="18" creationId="{00000000-0008-0000-0000-000009000000}"/>
          </ac:spMkLst>
        </pc:spChg>
        <pc:spChg chg="mod">
          <ac:chgData name="Bess Dunlevy" userId="dd4b9a8537dbe9d0" providerId="LiveId" clId="{C0168C24-17B7-423B-B3C7-29FA6D67E949}" dt="2023-07-16T16:18:51.440" v="437" actId="14100"/>
          <ac:spMkLst>
            <pc:docMk/>
            <pc:sldMk cId="943118972" sldId="351"/>
            <ac:spMk id="76" creationId="{39B32001-C3DF-F74E-0072-E6D6DD6FB19F}"/>
          </ac:spMkLst>
        </pc:spChg>
      </pc:sldChg>
      <pc:sldChg chg="modSp mod">
        <pc:chgData name="Bess Dunlevy" userId="dd4b9a8537dbe9d0" providerId="LiveId" clId="{C0168C24-17B7-423B-B3C7-29FA6D67E949}" dt="2023-07-16T16:20:55.126" v="483"/>
        <pc:sldMkLst>
          <pc:docMk/>
          <pc:sldMk cId="3677942873" sldId="352"/>
        </pc:sldMkLst>
        <pc:spChg chg="mod">
          <ac:chgData name="Bess Dunlevy" userId="dd4b9a8537dbe9d0" providerId="LiveId" clId="{C0168C24-17B7-423B-B3C7-29FA6D67E949}" dt="2023-07-16T16:20:48.272" v="482"/>
          <ac:spMkLst>
            <pc:docMk/>
            <pc:sldMk cId="3677942873" sldId="352"/>
            <ac:spMk id="3" creationId="{8E07E824-281F-B02A-2CBA-0F531F68CABC}"/>
          </ac:spMkLst>
        </pc:spChg>
        <pc:spChg chg="mod">
          <ac:chgData name="Bess Dunlevy" userId="dd4b9a8537dbe9d0" providerId="LiveId" clId="{C0168C24-17B7-423B-B3C7-29FA6D67E949}" dt="2023-07-16T16:11:05.235" v="72"/>
          <ac:spMkLst>
            <pc:docMk/>
            <pc:sldMk cId="3677942873" sldId="352"/>
            <ac:spMk id="4" creationId="{F2BF7C1A-EF82-3397-495F-2234AB2F98DD}"/>
          </ac:spMkLst>
        </pc:spChg>
        <pc:spChg chg="mod">
          <ac:chgData name="Bess Dunlevy" userId="dd4b9a8537dbe9d0" providerId="LiveId" clId="{C0168C24-17B7-423B-B3C7-29FA6D67E949}" dt="2023-07-16T16:20:28.406" v="477"/>
          <ac:spMkLst>
            <pc:docMk/>
            <pc:sldMk cId="3677942873" sldId="352"/>
            <ac:spMk id="5" creationId="{00000000-0008-0000-0000-000005000000}"/>
          </ac:spMkLst>
        </pc:spChg>
        <pc:spChg chg="mod">
          <ac:chgData name="Bess Dunlevy" userId="dd4b9a8537dbe9d0" providerId="LiveId" clId="{C0168C24-17B7-423B-B3C7-29FA6D67E949}" dt="2023-07-16T16:20:55.126" v="483"/>
          <ac:spMkLst>
            <pc:docMk/>
            <pc:sldMk cId="3677942873" sldId="352"/>
            <ac:spMk id="7" creationId="{44C5603F-7B95-B5A7-FF12-D81CB1D65F12}"/>
          </ac:spMkLst>
        </pc:spChg>
        <pc:spChg chg="mod">
          <ac:chgData name="Bess Dunlevy" userId="dd4b9a8537dbe9d0" providerId="LiveId" clId="{C0168C24-17B7-423B-B3C7-29FA6D67E949}" dt="2023-07-16T16:20:40.369" v="480"/>
          <ac:spMkLst>
            <pc:docMk/>
            <pc:sldMk cId="3677942873" sldId="352"/>
            <ac:spMk id="18" creationId="{00000000-0008-0000-0000-000009000000}"/>
          </ac:spMkLst>
        </pc:spChg>
        <pc:spChg chg="mod">
          <ac:chgData name="Bess Dunlevy" userId="dd4b9a8537dbe9d0" providerId="LiveId" clId="{C0168C24-17B7-423B-B3C7-29FA6D67E949}" dt="2023-07-16T16:18:57.480" v="440" actId="14100"/>
          <ac:spMkLst>
            <pc:docMk/>
            <pc:sldMk cId="3677942873" sldId="352"/>
            <ac:spMk id="76" creationId="{39B32001-C3DF-F74E-0072-E6D6DD6FB19F}"/>
          </ac:spMkLst>
        </pc:spChg>
      </pc:sldChg>
      <pc:sldChg chg="modSp mod">
        <pc:chgData name="Bess Dunlevy" userId="dd4b9a8537dbe9d0" providerId="LiveId" clId="{C0168C24-17B7-423B-B3C7-29FA6D67E949}" dt="2023-07-16T16:21:01.313" v="484"/>
        <pc:sldMkLst>
          <pc:docMk/>
          <pc:sldMk cId="635194236" sldId="353"/>
        </pc:sldMkLst>
        <pc:spChg chg="mod">
          <ac:chgData name="Bess Dunlevy" userId="dd4b9a8537dbe9d0" providerId="LiveId" clId="{C0168C24-17B7-423B-B3C7-29FA6D67E949}" dt="2023-07-16T16:11:08.825" v="73"/>
          <ac:spMkLst>
            <pc:docMk/>
            <pc:sldMk cId="635194236" sldId="353"/>
            <ac:spMk id="4" creationId="{F2BF7C1A-EF82-3397-495F-2234AB2F98DD}"/>
          </ac:spMkLst>
        </pc:spChg>
        <pc:spChg chg="mod">
          <ac:chgData name="Bess Dunlevy" userId="dd4b9a8537dbe9d0" providerId="LiveId" clId="{C0168C24-17B7-423B-B3C7-29FA6D67E949}" dt="2023-07-16T16:21:01.313" v="484"/>
          <ac:spMkLst>
            <pc:docMk/>
            <pc:sldMk cId="635194236" sldId="353"/>
            <ac:spMk id="5" creationId="{00000000-0008-0000-0000-000005000000}"/>
          </ac:spMkLst>
        </pc:spChg>
        <pc:spChg chg="mod">
          <ac:chgData name="Bess Dunlevy" userId="dd4b9a8537dbe9d0" providerId="LiveId" clId="{C0168C24-17B7-423B-B3C7-29FA6D67E949}" dt="2023-07-16T16:19:04.237" v="443" actId="14100"/>
          <ac:spMkLst>
            <pc:docMk/>
            <pc:sldMk cId="635194236" sldId="353"/>
            <ac:spMk id="76" creationId="{39B32001-C3DF-F74E-0072-E6D6DD6FB19F}"/>
          </ac:spMkLst>
        </pc:spChg>
      </pc:sldChg>
      <pc:sldChg chg="modSp mod">
        <pc:chgData name="Bess Dunlevy" userId="dd4b9a8537dbe9d0" providerId="LiveId" clId="{C0168C24-17B7-423B-B3C7-29FA6D67E949}" dt="2023-07-16T16:21:21.691" v="488"/>
        <pc:sldMkLst>
          <pc:docMk/>
          <pc:sldMk cId="670591384" sldId="354"/>
        </pc:sldMkLst>
        <pc:spChg chg="mod">
          <ac:chgData name="Bess Dunlevy" userId="dd4b9a8537dbe9d0" providerId="LiveId" clId="{C0168C24-17B7-423B-B3C7-29FA6D67E949}" dt="2023-07-16T16:11:10.385" v="74"/>
          <ac:spMkLst>
            <pc:docMk/>
            <pc:sldMk cId="670591384" sldId="354"/>
            <ac:spMk id="4" creationId="{F2BF7C1A-EF82-3397-495F-2234AB2F98DD}"/>
          </ac:spMkLst>
        </pc:spChg>
        <pc:spChg chg="mod">
          <ac:chgData name="Bess Dunlevy" userId="dd4b9a8537dbe9d0" providerId="LiveId" clId="{C0168C24-17B7-423B-B3C7-29FA6D67E949}" dt="2023-07-16T16:21:04" v="485"/>
          <ac:spMkLst>
            <pc:docMk/>
            <pc:sldMk cId="670591384" sldId="354"/>
            <ac:spMk id="5" creationId="{00000000-0008-0000-0000-000005000000}"/>
          </ac:spMkLst>
        </pc:spChg>
        <pc:spChg chg="mod">
          <ac:chgData name="Bess Dunlevy" userId="dd4b9a8537dbe9d0" providerId="LiveId" clId="{C0168C24-17B7-423B-B3C7-29FA6D67E949}" dt="2023-07-16T16:21:21.691" v="488"/>
          <ac:spMkLst>
            <pc:docMk/>
            <pc:sldMk cId="670591384" sldId="354"/>
            <ac:spMk id="18" creationId="{00000000-0008-0000-0000-000009000000}"/>
          </ac:spMkLst>
        </pc:spChg>
        <pc:spChg chg="mod">
          <ac:chgData name="Bess Dunlevy" userId="dd4b9a8537dbe9d0" providerId="LiveId" clId="{C0168C24-17B7-423B-B3C7-29FA6D67E949}" dt="2023-07-16T16:19:08.193" v="446" actId="14100"/>
          <ac:spMkLst>
            <pc:docMk/>
            <pc:sldMk cId="670591384" sldId="354"/>
            <ac:spMk id="76" creationId="{39B32001-C3DF-F74E-0072-E6D6DD6FB19F}"/>
          </ac:spMkLst>
        </pc:spChg>
      </pc:sldChg>
      <pc:sldChg chg="modSp mod">
        <pc:chgData name="Bess Dunlevy" userId="dd4b9a8537dbe9d0" providerId="LiveId" clId="{C0168C24-17B7-423B-B3C7-29FA6D67E949}" dt="2023-07-16T16:21:37.941" v="491"/>
        <pc:sldMkLst>
          <pc:docMk/>
          <pc:sldMk cId="3296668587" sldId="355"/>
        </pc:sldMkLst>
        <pc:spChg chg="mod">
          <ac:chgData name="Bess Dunlevy" userId="dd4b9a8537dbe9d0" providerId="LiveId" clId="{C0168C24-17B7-423B-B3C7-29FA6D67E949}" dt="2023-07-16T16:21:37.941" v="491"/>
          <ac:spMkLst>
            <pc:docMk/>
            <pc:sldMk cId="3296668587" sldId="355"/>
            <ac:spMk id="3" creationId="{8E07E824-281F-B02A-2CBA-0F531F68CABC}"/>
          </ac:spMkLst>
        </pc:spChg>
        <pc:spChg chg="mod">
          <ac:chgData name="Bess Dunlevy" userId="dd4b9a8537dbe9d0" providerId="LiveId" clId="{C0168C24-17B7-423B-B3C7-29FA6D67E949}" dt="2023-07-16T16:11:12.020" v="75"/>
          <ac:spMkLst>
            <pc:docMk/>
            <pc:sldMk cId="3296668587" sldId="355"/>
            <ac:spMk id="4" creationId="{F2BF7C1A-EF82-3397-495F-2234AB2F98DD}"/>
          </ac:spMkLst>
        </pc:spChg>
        <pc:spChg chg="mod">
          <ac:chgData name="Bess Dunlevy" userId="dd4b9a8537dbe9d0" providerId="LiveId" clId="{C0168C24-17B7-423B-B3C7-29FA6D67E949}" dt="2023-07-16T16:21:06.669" v="486"/>
          <ac:spMkLst>
            <pc:docMk/>
            <pc:sldMk cId="3296668587" sldId="355"/>
            <ac:spMk id="5" creationId="{00000000-0008-0000-0000-000005000000}"/>
          </ac:spMkLst>
        </pc:spChg>
        <pc:spChg chg="mod">
          <ac:chgData name="Bess Dunlevy" userId="dd4b9a8537dbe9d0" providerId="LiveId" clId="{C0168C24-17B7-423B-B3C7-29FA6D67E949}" dt="2023-07-16T16:21:23.635" v="489"/>
          <ac:spMkLst>
            <pc:docMk/>
            <pc:sldMk cId="3296668587" sldId="355"/>
            <ac:spMk id="18" creationId="{00000000-0008-0000-0000-000009000000}"/>
          </ac:spMkLst>
        </pc:spChg>
        <pc:spChg chg="mod">
          <ac:chgData name="Bess Dunlevy" userId="dd4b9a8537dbe9d0" providerId="LiveId" clId="{C0168C24-17B7-423B-B3C7-29FA6D67E949}" dt="2023-07-16T16:19:15.614" v="451" actId="14100"/>
          <ac:spMkLst>
            <pc:docMk/>
            <pc:sldMk cId="3296668587" sldId="355"/>
            <ac:spMk id="76" creationId="{39B32001-C3DF-F74E-0072-E6D6DD6FB19F}"/>
          </ac:spMkLst>
        </pc:spChg>
      </pc:sldChg>
      <pc:sldChg chg="modSp mod">
        <pc:chgData name="Bess Dunlevy" userId="dd4b9a8537dbe9d0" providerId="LiveId" clId="{C0168C24-17B7-423B-B3C7-29FA6D67E949}" dt="2023-07-16T16:21:48.630" v="493"/>
        <pc:sldMkLst>
          <pc:docMk/>
          <pc:sldMk cId="1849078380" sldId="356"/>
        </pc:sldMkLst>
        <pc:spChg chg="mod">
          <ac:chgData name="Bess Dunlevy" userId="dd4b9a8537dbe9d0" providerId="LiveId" clId="{C0168C24-17B7-423B-B3C7-29FA6D67E949}" dt="2023-07-16T16:21:40.332" v="492"/>
          <ac:spMkLst>
            <pc:docMk/>
            <pc:sldMk cId="1849078380" sldId="356"/>
            <ac:spMk id="3" creationId="{8E07E824-281F-B02A-2CBA-0F531F68CABC}"/>
          </ac:spMkLst>
        </pc:spChg>
        <pc:spChg chg="mod">
          <ac:chgData name="Bess Dunlevy" userId="dd4b9a8537dbe9d0" providerId="LiveId" clId="{C0168C24-17B7-423B-B3C7-29FA6D67E949}" dt="2023-07-16T16:11:13.509" v="76"/>
          <ac:spMkLst>
            <pc:docMk/>
            <pc:sldMk cId="1849078380" sldId="356"/>
            <ac:spMk id="4" creationId="{F2BF7C1A-EF82-3397-495F-2234AB2F98DD}"/>
          </ac:spMkLst>
        </pc:spChg>
        <pc:spChg chg="mod">
          <ac:chgData name="Bess Dunlevy" userId="dd4b9a8537dbe9d0" providerId="LiveId" clId="{C0168C24-17B7-423B-B3C7-29FA6D67E949}" dt="2023-07-16T16:21:08.721" v="487"/>
          <ac:spMkLst>
            <pc:docMk/>
            <pc:sldMk cId="1849078380" sldId="356"/>
            <ac:spMk id="5" creationId="{00000000-0008-0000-0000-000005000000}"/>
          </ac:spMkLst>
        </pc:spChg>
        <pc:spChg chg="mod">
          <ac:chgData name="Bess Dunlevy" userId="dd4b9a8537dbe9d0" providerId="LiveId" clId="{C0168C24-17B7-423B-B3C7-29FA6D67E949}" dt="2023-07-16T16:21:48.630" v="493"/>
          <ac:spMkLst>
            <pc:docMk/>
            <pc:sldMk cId="1849078380" sldId="356"/>
            <ac:spMk id="7" creationId="{44C5603F-7B95-B5A7-FF12-D81CB1D65F12}"/>
          </ac:spMkLst>
        </pc:spChg>
        <pc:spChg chg="mod">
          <ac:chgData name="Bess Dunlevy" userId="dd4b9a8537dbe9d0" providerId="LiveId" clId="{C0168C24-17B7-423B-B3C7-29FA6D67E949}" dt="2023-07-16T16:21:26.778" v="490"/>
          <ac:spMkLst>
            <pc:docMk/>
            <pc:sldMk cId="1849078380" sldId="356"/>
            <ac:spMk id="18" creationId="{00000000-0008-0000-0000-000009000000}"/>
          </ac:spMkLst>
        </pc:spChg>
        <pc:spChg chg="mod">
          <ac:chgData name="Bess Dunlevy" userId="dd4b9a8537dbe9d0" providerId="LiveId" clId="{C0168C24-17B7-423B-B3C7-29FA6D67E949}" dt="2023-07-16T16:19:19.910" v="454" actId="14100"/>
          <ac:spMkLst>
            <pc:docMk/>
            <pc:sldMk cId="1849078380" sldId="356"/>
            <ac:spMk id="76" creationId="{39B32001-C3DF-F74E-0072-E6D6DD6FB19F}"/>
          </ac:spMkLst>
        </pc:spChg>
      </pc:sldChg>
      <pc:sldChg chg="modSp mod">
        <pc:chgData name="Bess Dunlevy" userId="dd4b9a8537dbe9d0" providerId="LiveId" clId="{C0168C24-17B7-423B-B3C7-29FA6D67E949}" dt="2023-07-16T16:22:03.492" v="497"/>
        <pc:sldMkLst>
          <pc:docMk/>
          <pc:sldMk cId="2231459310" sldId="357"/>
        </pc:sldMkLst>
        <pc:spChg chg="mod">
          <ac:chgData name="Bess Dunlevy" userId="dd4b9a8537dbe9d0" providerId="LiveId" clId="{C0168C24-17B7-423B-B3C7-29FA6D67E949}" dt="2023-07-16T16:11:15.174" v="77"/>
          <ac:spMkLst>
            <pc:docMk/>
            <pc:sldMk cId="2231459310" sldId="357"/>
            <ac:spMk id="4" creationId="{F2BF7C1A-EF82-3397-495F-2234AB2F98DD}"/>
          </ac:spMkLst>
        </pc:spChg>
        <pc:spChg chg="mod">
          <ac:chgData name="Bess Dunlevy" userId="dd4b9a8537dbe9d0" providerId="LiveId" clId="{C0168C24-17B7-423B-B3C7-29FA6D67E949}" dt="2023-07-16T16:22:03.492" v="497"/>
          <ac:spMkLst>
            <pc:docMk/>
            <pc:sldMk cId="2231459310" sldId="357"/>
            <ac:spMk id="5" creationId="{00000000-0008-0000-0000-000005000000}"/>
          </ac:spMkLst>
        </pc:spChg>
        <pc:spChg chg="mod">
          <ac:chgData name="Bess Dunlevy" userId="dd4b9a8537dbe9d0" providerId="LiveId" clId="{C0168C24-17B7-423B-B3C7-29FA6D67E949}" dt="2023-07-16T16:19:24.119" v="457" actId="14100"/>
          <ac:spMkLst>
            <pc:docMk/>
            <pc:sldMk cId="2231459310" sldId="357"/>
            <ac:spMk id="76" creationId="{39B32001-C3DF-F74E-0072-E6D6DD6FB19F}"/>
          </ac:spMkLst>
        </pc:spChg>
      </pc:sldChg>
      <pc:sldChg chg="modSp mod">
        <pc:chgData name="Bess Dunlevy" userId="dd4b9a8537dbe9d0" providerId="LiveId" clId="{C0168C24-17B7-423B-B3C7-29FA6D67E949}" dt="2023-07-16T16:22:17.540" v="500"/>
        <pc:sldMkLst>
          <pc:docMk/>
          <pc:sldMk cId="1186322786" sldId="358"/>
        </pc:sldMkLst>
        <pc:spChg chg="mod">
          <ac:chgData name="Bess Dunlevy" userId="dd4b9a8537dbe9d0" providerId="LiveId" clId="{C0168C24-17B7-423B-B3C7-29FA6D67E949}" dt="2023-07-16T16:11:18.151" v="78"/>
          <ac:spMkLst>
            <pc:docMk/>
            <pc:sldMk cId="1186322786" sldId="358"/>
            <ac:spMk id="4" creationId="{F2BF7C1A-EF82-3397-495F-2234AB2F98DD}"/>
          </ac:spMkLst>
        </pc:spChg>
        <pc:spChg chg="mod">
          <ac:chgData name="Bess Dunlevy" userId="dd4b9a8537dbe9d0" providerId="LiveId" clId="{C0168C24-17B7-423B-B3C7-29FA6D67E949}" dt="2023-07-16T16:22:00.796" v="496"/>
          <ac:spMkLst>
            <pc:docMk/>
            <pc:sldMk cId="1186322786" sldId="358"/>
            <ac:spMk id="5" creationId="{00000000-0008-0000-0000-000005000000}"/>
          </ac:spMkLst>
        </pc:spChg>
        <pc:spChg chg="mod">
          <ac:chgData name="Bess Dunlevy" userId="dd4b9a8537dbe9d0" providerId="LiveId" clId="{C0168C24-17B7-423B-B3C7-29FA6D67E949}" dt="2023-07-16T16:22:17.540" v="500"/>
          <ac:spMkLst>
            <pc:docMk/>
            <pc:sldMk cId="1186322786" sldId="358"/>
            <ac:spMk id="18" creationId="{00000000-0008-0000-0000-000009000000}"/>
          </ac:spMkLst>
        </pc:spChg>
        <pc:spChg chg="mod">
          <ac:chgData name="Bess Dunlevy" userId="dd4b9a8537dbe9d0" providerId="LiveId" clId="{C0168C24-17B7-423B-B3C7-29FA6D67E949}" dt="2023-07-16T16:19:28.837" v="460" actId="14100"/>
          <ac:spMkLst>
            <pc:docMk/>
            <pc:sldMk cId="1186322786" sldId="358"/>
            <ac:spMk id="76" creationId="{39B32001-C3DF-F74E-0072-E6D6DD6FB19F}"/>
          </ac:spMkLst>
        </pc:spChg>
      </pc:sldChg>
      <pc:sldChg chg="modSp mod">
        <pc:chgData name="Bess Dunlevy" userId="dd4b9a8537dbe9d0" providerId="LiveId" clId="{C0168C24-17B7-423B-B3C7-29FA6D67E949}" dt="2023-07-16T16:22:28.481" v="502"/>
        <pc:sldMkLst>
          <pc:docMk/>
          <pc:sldMk cId="333973177" sldId="359"/>
        </pc:sldMkLst>
        <pc:spChg chg="mod">
          <ac:chgData name="Bess Dunlevy" userId="dd4b9a8537dbe9d0" providerId="LiveId" clId="{C0168C24-17B7-423B-B3C7-29FA6D67E949}" dt="2023-07-16T16:22:28.481" v="502"/>
          <ac:spMkLst>
            <pc:docMk/>
            <pc:sldMk cId="333973177" sldId="359"/>
            <ac:spMk id="3" creationId="{8E07E824-281F-B02A-2CBA-0F531F68CABC}"/>
          </ac:spMkLst>
        </pc:spChg>
        <pc:spChg chg="mod">
          <ac:chgData name="Bess Dunlevy" userId="dd4b9a8537dbe9d0" providerId="LiveId" clId="{C0168C24-17B7-423B-B3C7-29FA6D67E949}" dt="2023-07-16T16:11:19.717" v="79"/>
          <ac:spMkLst>
            <pc:docMk/>
            <pc:sldMk cId="333973177" sldId="359"/>
            <ac:spMk id="4" creationId="{F2BF7C1A-EF82-3397-495F-2234AB2F98DD}"/>
          </ac:spMkLst>
        </pc:spChg>
        <pc:spChg chg="mod">
          <ac:chgData name="Bess Dunlevy" userId="dd4b9a8537dbe9d0" providerId="LiveId" clId="{C0168C24-17B7-423B-B3C7-29FA6D67E949}" dt="2023-07-16T16:21:59.051" v="495"/>
          <ac:spMkLst>
            <pc:docMk/>
            <pc:sldMk cId="333973177" sldId="359"/>
            <ac:spMk id="5" creationId="{00000000-0008-0000-0000-000005000000}"/>
          </ac:spMkLst>
        </pc:spChg>
        <pc:spChg chg="mod">
          <ac:chgData name="Bess Dunlevy" userId="dd4b9a8537dbe9d0" providerId="LiveId" clId="{C0168C24-17B7-423B-B3C7-29FA6D67E949}" dt="2023-07-16T16:22:16.013" v="499"/>
          <ac:spMkLst>
            <pc:docMk/>
            <pc:sldMk cId="333973177" sldId="359"/>
            <ac:spMk id="18" creationId="{00000000-0008-0000-0000-000009000000}"/>
          </ac:spMkLst>
        </pc:spChg>
        <pc:spChg chg="mod">
          <ac:chgData name="Bess Dunlevy" userId="dd4b9a8537dbe9d0" providerId="LiveId" clId="{C0168C24-17B7-423B-B3C7-29FA6D67E949}" dt="2023-07-16T16:19:34.146" v="463" actId="14100"/>
          <ac:spMkLst>
            <pc:docMk/>
            <pc:sldMk cId="333973177" sldId="359"/>
            <ac:spMk id="76" creationId="{39B32001-C3DF-F74E-0072-E6D6DD6FB19F}"/>
          </ac:spMkLst>
        </pc:spChg>
      </pc:sldChg>
      <pc:sldChg chg="modSp mod">
        <pc:chgData name="Bess Dunlevy" userId="dd4b9a8537dbe9d0" providerId="LiveId" clId="{C0168C24-17B7-423B-B3C7-29FA6D67E949}" dt="2023-07-16T16:22:38.070" v="503"/>
        <pc:sldMkLst>
          <pc:docMk/>
          <pc:sldMk cId="319085601" sldId="360"/>
        </pc:sldMkLst>
        <pc:spChg chg="mod">
          <ac:chgData name="Bess Dunlevy" userId="dd4b9a8537dbe9d0" providerId="LiveId" clId="{C0168C24-17B7-423B-B3C7-29FA6D67E949}" dt="2023-07-16T16:22:26.081" v="501"/>
          <ac:spMkLst>
            <pc:docMk/>
            <pc:sldMk cId="319085601" sldId="360"/>
            <ac:spMk id="3" creationId="{8E07E824-281F-B02A-2CBA-0F531F68CABC}"/>
          </ac:spMkLst>
        </pc:spChg>
        <pc:spChg chg="mod">
          <ac:chgData name="Bess Dunlevy" userId="dd4b9a8537dbe9d0" providerId="LiveId" clId="{C0168C24-17B7-423B-B3C7-29FA6D67E949}" dt="2023-07-16T16:11:21.523" v="80"/>
          <ac:spMkLst>
            <pc:docMk/>
            <pc:sldMk cId="319085601" sldId="360"/>
            <ac:spMk id="4" creationId="{F2BF7C1A-EF82-3397-495F-2234AB2F98DD}"/>
          </ac:spMkLst>
        </pc:spChg>
        <pc:spChg chg="mod">
          <ac:chgData name="Bess Dunlevy" userId="dd4b9a8537dbe9d0" providerId="LiveId" clId="{C0168C24-17B7-423B-B3C7-29FA6D67E949}" dt="2023-07-16T16:21:56.958" v="494"/>
          <ac:spMkLst>
            <pc:docMk/>
            <pc:sldMk cId="319085601" sldId="360"/>
            <ac:spMk id="5" creationId="{00000000-0008-0000-0000-000005000000}"/>
          </ac:spMkLst>
        </pc:spChg>
        <pc:spChg chg="mod">
          <ac:chgData name="Bess Dunlevy" userId="dd4b9a8537dbe9d0" providerId="LiveId" clId="{C0168C24-17B7-423B-B3C7-29FA6D67E949}" dt="2023-07-16T16:22:38.070" v="503"/>
          <ac:spMkLst>
            <pc:docMk/>
            <pc:sldMk cId="319085601" sldId="360"/>
            <ac:spMk id="7" creationId="{44C5603F-7B95-B5A7-FF12-D81CB1D65F12}"/>
          </ac:spMkLst>
        </pc:spChg>
        <pc:spChg chg="mod">
          <ac:chgData name="Bess Dunlevy" userId="dd4b9a8537dbe9d0" providerId="LiveId" clId="{C0168C24-17B7-423B-B3C7-29FA6D67E949}" dt="2023-07-16T16:22:14.197" v="498"/>
          <ac:spMkLst>
            <pc:docMk/>
            <pc:sldMk cId="319085601" sldId="360"/>
            <ac:spMk id="18" creationId="{00000000-0008-0000-0000-000009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8/30/23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8/30/23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8/30/23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8/30/23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8/30/23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8/30/23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8/30/23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19&amp;utm_source=integrated-content&amp;utm_campaign=/content/wbs-templates-powerpoint&amp;utm_medium=Project+Management+Work+Breakdown+Structure+Example+powerpoint+11819&amp;lpa=Project+Management+Work+Breakdown+Structure+Example+powerpoint+11819"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4110571"/>
            <a:ext cx="9247166" cy="646331"/>
          </a:xfrm>
          <a:prstGeom prst="rect">
            <a:avLst/>
          </a:prstGeom>
          <a:noFill/>
        </p:spPr>
        <p:txBody>
          <a:bodyPr wrap="square" rtlCol="0">
            <a:spAutoFit/>
          </a:bodyPr>
          <a:lstStyle/>
          <a:p>
            <a:r>
              <a:rPr lang="en-US" sz="3600" dirty="0">
                <a:solidFill>
                  <a:schemeClr val="accent2"/>
                </a:solidFill>
                <a:latin typeface="Century Gothic" panose="020B0502020202020204" pitchFamily="34" charset="0"/>
              </a:rPr>
              <a:t>PROJECT OMEGA</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2308324"/>
          </a:xfrm>
          <a:prstGeom prst="rect">
            <a:avLst/>
          </a:prstGeom>
          <a:noFill/>
        </p:spPr>
        <p:txBody>
          <a:bodyPr wrap="square" rtlCol="0">
            <a:spAutoFit/>
          </a:bodyPr>
          <a:lstStyle/>
          <a:p>
            <a:r>
              <a:rPr lang="en-US" sz="3600" b="1" dirty="0">
                <a:solidFill>
                  <a:schemeClr val="tx1">
                    <a:lumMod val="65000"/>
                    <a:lumOff val="35000"/>
                  </a:schemeClr>
                </a:solidFill>
                <a:latin typeface="Century Gothic" panose="020B0502020202020204" pitchFamily="34" charset="0"/>
              </a:rPr>
              <a:t>PROJECT MANAGEMENT WORK BREAKDOWN STRUCTURE TEMPLATE EXAMPLE</a:t>
            </a:r>
          </a:p>
        </p:txBody>
      </p:sp>
      <p:pic>
        <p:nvPicPr>
          <p:cNvPr id="7" name="Graphic 6" descr="Board Of Directors outline">
            <a:extLst>
              <a:ext uri="{FF2B5EF4-FFF2-40B4-BE49-F238E27FC236}">
                <a16:creationId xmlns:a16="http://schemas.microsoft.com/office/drawing/2014/main" id="{42B39E4F-2676-ED74-4014-8EE55DB42B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4378" y="2675406"/>
            <a:ext cx="1323652" cy="1323652"/>
          </a:xfrm>
          <a:prstGeom prst="rect">
            <a:avLst/>
          </a:prstGeom>
        </p:spPr>
      </p:pic>
      <p:graphicFrame>
        <p:nvGraphicFramePr>
          <p:cNvPr id="8" name="Table 7">
            <a:extLst>
              <a:ext uri="{FF2B5EF4-FFF2-40B4-BE49-F238E27FC236}">
                <a16:creationId xmlns:a16="http://schemas.microsoft.com/office/drawing/2014/main" id="{E53F0461-85EC-3BD3-713F-D760765619B4}"/>
              </a:ext>
            </a:extLst>
          </p:cNvPr>
          <p:cNvGraphicFramePr>
            <a:graphicFrameLocks noGrp="1"/>
          </p:cNvGraphicFramePr>
          <p:nvPr>
            <p:extLst>
              <p:ext uri="{D42A27DB-BD31-4B8C-83A1-F6EECF244321}">
                <p14:modId xmlns:p14="http://schemas.microsoft.com/office/powerpoint/2010/main" val="1923775097"/>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chemeClr val="accent2"/>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Youko Ormonde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chemeClr val="accent2"/>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Valley View Inc.</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dirty="0">
                          <a:solidFill>
                            <a:schemeClr val="accent2"/>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2">
                        <a:lumMod val="20000"/>
                        <a:lumOff val="80000"/>
                      </a:schemeClr>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Specification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TASKS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Design Documents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Review and Approval</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EXECUTION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EXECUTION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Implement Project Plans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TASKS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EXECUTION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Implement Project Plans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TASKS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Monitor Progress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EXECUTION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Implement Project Plans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3, TASKS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Monitor Progress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Budget</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MONITORING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MONITORING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Progress Reports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MONITORING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Progress Reports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Change Orders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MONITORING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Progress Reports</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Change Orders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Direct Corrective Actions</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2"/>
                </a:solidFill>
                <a:latin typeface="Century Gothic" charset="0"/>
                <a:ea typeface="Century Gothic" charset="0"/>
                <a:cs typeface="Century Gothic" charset="0"/>
              </a:rPr>
              <a:t>PROJECT OMEGA</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PLANNING</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EXECUTION</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MONITORING</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Define Scope</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Feasibility Study</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Establish Team</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Specification</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Design Documents</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Review and Approval</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Implement Project Plans</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Monitor Progress</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Budget</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0260"/>
            <a:ext cx="1902323"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Progress Reports</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Manage Change Orders</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Direct Corrective Actions</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OVERVIEW EXAMPLE</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PLANNING</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PLANNING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Define Scope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TASKS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PLANNING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Define Scope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1" y="6477000"/>
            <a:ext cx="1177058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TASKS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Feasibility Study</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PLANNING</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Define Scope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ACTIVITY 1, TASKS EXAMPLE</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Feasibility Study</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Establish Team</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bg2"/>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Specification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0" y="6477000"/>
            <a:ext cx="1177058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TASKS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DESIGN</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Develop Specification</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811" y="6477000"/>
            <a:ext cx="117713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MANAGEMENT 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2, TASKS </a:t>
            </a:r>
            <a:r>
              <a:rPr lang="en-US" dirty="0">
                <a:solidFill>
                  <a:schemeClr val="bg1"/>
                </a:solidFill>
                <a:latin typeface="Century Gothic" panose="020B0502020202020204" pitchFamily="34" charset="0"/>
                <a:ea typeface="Arial" charset="0"/>
                <a:cs typeface="Arial" charset="0"/>
              </a:rPr>
              <a:t>EXAMPLE</a:t>
            </a:r>
            <a:endParaRPr lang="en-US" dirty="0">
              <a:solidFill>
                <a:schemeClr val="accent2">
                  <a:lumMod val="60000"/>
                  <a:lumOff val="4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2">
                    <a:lumMod val="75000"/>
                  </a:schemeClr>
                </a:solidFill>
                <a:latin typeface="Century Gothic" panose="020B0502020202020204" pitchFamily="34" charset="0"/>
              </a:rPr>
              <a:t>PROJECT OMEGA</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Create Design Documents</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77</TotalTime>
  <Words>1987</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6</cp:revision>
  <cp:lastPrinted>2020-08-31T22:23:58Z</cp:lastPrinted>
  <dcterms:created xsi:type="dcterms:W3CDTF">2023-07-16T13:57:16Z</dcterms:created>
  <dcterms:modified xsi:type="dcterms:W3CDTF">2023-08-30T17:17:18Z</dcterms:modified>
</cp:coreProperties>
</file>