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258" r:id="rId2"/>
    <p:sldId id="2235" r:id="rId3"/>
    <p:sldId id="316" r:id="rId4"/>
    <p:sldId id="355" r:id="rId5"/>
    <p:sldId id="2236" r:id="rId6"/>
    <p:sldId id="2237" r:id="rId7"/>
    <p:sldId id="2238" r:id="rId8"/>
    <p:sldId id="2239" r:id="rId9"/>
    <p:sldId id="2240" r:id="rId10"/>
    <p:sldId id="2241" r:id="rId11"/>
    <p:sldId id="2242" r:id="rId12"/>
    <p:sldId id="356" r:id="rId13"/>
    <p:sldId id="29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0B6B6"/>
    <a:srgbClr val="F0897B"/>
    <a:srgbClr val="F0CFD1"/>
    <a:srgbClr val="EAEEF3"/>
    <a:srgbClr val="00BD32"/>
    <a:srgbClr val="E3EAF6"/>
    <a:srgbClr val="5B7191"/>
    <a:srgbClr val="CDD5DD"/>
    <a:srgbClr val="74859B"/>
    <a:srgbClr val="C4D2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50CFBE-BDD3-4F82-BC42-655E359536CB}" v="35" dt="2023-08-11T01:13:49.2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86447"/>
  </p:normalViewPr>
  <p:slideViewPr>
    <p:cSldViewPr snapToGrid="0" snapToObjects="1">
      <p:cViewPr varScale="1">
        <p:scale>
          <a:sx n="128" d="100"/>
          <a:sy n="128" d="100"/>
        </p:scale>
        <p:origin x="392"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B250CFBE-BDD3-4F82-BC42-655E359536CB}"/>
    <pc:docChg chg="undo custSel delSld modSld">
      <pc:chgData name="Bess Dunlevy" userId="dd4b9a8537dbe9d0" providerId="LiveId" clId="{B250CFBE-BDD3-4F82-BC42-655E359536CB}" dt="2023-08-11T01:14:14.047" v="855" actId="1076"/>
      <pc:docMkLst>
        <pc:docMk/>
      </pc:docMkLst>
      <pc:sldChg chg="addSp delSp modSp mod">
        <pc:chgData name="Bess Dunlevy" userId="dd4b9a8537dbe9d0" providerId="LiveId" clId="{B250CFBE-BDD3-4F82-BC42-655E359536CB}" dt="2023-08-11T01:00:08.843" v="113" actId="207"/>
        <pc:sldMkLst>
          <pc:docMk/>
          <pc:sldMk cId="1750150145" sldId="258"/>
        </pc:sldMkLst>
        <pc:spChg chg="add mod">
          <ac:chgData name="Bess Dunlevy" userId="dd4b9a8537dbe9d0" providerId="LiveId" clId="{B250CFBE-BDD3-4F82-BC42-655E359536CB}" dt="2023-08-11T00:58:34.591" v="4"/>
          <ac:spMkLst>
            <pc:docMk/>
            <pc:sldMk cId="1750150145" sldId="258"/>
            <ac:spMk id="4" creationId="{39B7D47E-7249-34D6-5670-9EA6FF51CD2D}"/>
          </ac:spMkLst>
        </pc:spChg>
        <pc:spChg chg="add mod">
          <ac:chgData name="Bess Dunlevy" userId="dd4b9a8537dbe9d0" providerId="LiveId" clId="{B250CFBE-BDD3-4F82-BC42-655E359536CB}" dt="2023-08-11T00:58:34.591" v="4"/>
          <ac:spMkLst>
            <pc:docMk/>
            <pc:sldMk cId="1750150145" sldId="258"/>
            <ac:spMk id="5" creationId="{07A3970A-3D1D-F8E7-BA72-2371BEA16743}"/>
          </ac:spMkLst>
        </pc:spChg>
        <pc:spChg chg="del">
          <ac:chgData name="Bess Dunlevy" userId="dd4b9a8537dbe9d0" providerId="LiveId" clId="{B250CFBE-BDD3-4F82-BC42-655E359536CB}" dt="2023-08-11T00:58:27.446" v="2" actId="478"/>
          <ac:spMkLst>
            <pc:docMk/>
            <pc:sldMk cId="1750150145" sldId="258"/>
            <ac:spMk id="7" creationId="{00000000-0000-0000-0000-000000000000}"/>
          </ac:spMkLst>
        </pc:spChg>
        <pc:spChg chg="del">
          <ac:chgData name="Bess Dunlevy" userId="dd4b9a8537dbe9d0" providerId="LiveId" clId="{B250CFBE-BDD3-4F82-BC42-655E359536CB}" dt="2023-08-11T00:58:28.675" v="3" actId="478"/>
          <ac:spMkLst>
            <pc:docMk/>
            <pc:sldMk cId="1750150145" sldId="258"/>
            <ac:spMk id="8" creationId="{00000000-0000-0000-0000-000000000000}"/>
          </ac:spMkLst>
        </pc:spChg>
        <pc:spChg chg="mod">
          <ac:chgData name="Bess Dunlevy" userId="dd4b9a8537dbe9d0" providerId="LiveId" clId="{B250CFBE-BDD3-4F82-BC42-655E359536CB}" dt="2023-08-11T01:00:08.843" v="113" actId="207"/>
          <ac:spMkLst>
            <pc:docMk/>
            <pc:sldMk cId="1750150145" sldId="258"/>
            <ac:spMk id="9" creationId="{BE98E647-E4C9-4B4B-888B-2F662C468983}"/>
          </ac:spMkLst>
        </pc:spChg>
        <pc:spChg chg="add mod">
          <ac:chgData name="Bess Dunlevy" userId="dd4b9a8537dbe9d0" providerId="LiveId" clId="{B250CFBE-BDD3-4F82-BC42-655E359536CB}" dt="2023-08-11T00:59:45.274" v="109" actId="20577"/>
          <ac:spMkLst>
            <pc:docMk/>
            <pc:sldMk cId="1750150145" sldId="258"/>
            <ac:spMk id="10" creationId="{26C71520-ADC6-9CDF-8BF5-5E2A287FE648}"/>
          </ac:spMkLst>
        </pc:spChg>
        <pc:spChg chg="add del mod">
          <ac:chgData name="Bess Dunlevy" userId="dd4b9a8537dbe9d0" providerId="LiveId" clId="{B250CFBE-BDD3-4F82-BC42-655E359536CB}" dt="2023-08-11T00:59:59.763" v="111" actId="207"/>
          <ac:spMkLst>
            <pc:docMk/>
            <pc:sldMk cId="1750150145" sldId="258"/>
            <ac:spMk id="11" creationId="{D25B69A5-3B0C-C540-8CC8-9794435EA004}"/>
          </ac:spMkLst>
        </pc:spChg>
        <pc:spChg chg="add mod">
          <ac:chgData name="Bess Dunlevy" userId="dd4b9a8537dbe9d0" providerId="LiveId" clId="{B250CFBE-BDD3-4F82-BC42-655E359536CB}" dt="2023-08-11T00:59:39.497" v="91" actId="20577"/>
          <ac:spMkLst>
            <pc:docMk/>
            <pc:sldMk cId="1750150145" sldId="258"/>
            <ac:spMk id="12" creationId="{8733C5B9-D2A5-B94A-AB6B-CEA05D914A6A}"/>
          </ac:spMkLst>
        </pc:spChg>
        <pc:grpChg chg="mod">
          <ac:chgData name="Bess Dunlevy" userId="dd4b9a8537dbe9d0" providerId="LiveId" clId="{B250CFBE-BDD3-4F82-BC42-655E359536CB}" dt="2023-08-11T00:59:19.954" v="59" actId="1076"/>
          <ac:grpSpMkLst>
            <pc:docMk/>
            <pc:sldMk cId="1750150145" sldId="258"/>
            <ac:grpSpMk id="14" creationId="{273E4A99-8E98-9C49-BEA2-1DA828E7F9B3}"/>
          </ac:grpSpMkLst>
        </pc:grpChg>
        <pc:picChg chg="add mod ord">
          <ac:chgData name="Bess Dunlevy" userId="dd4b9a8537dbe9d0" providerId="LiveId" clId="{B250CFBE-BDD3-4F82-BC42-655E359536CB}" dt="2023-08-11T00:58:21.904" v="1" actId="167"/>
          <ac:picMkLst>
            <pc:docMk/>
            <pc:sldMk cId="1750150145" sldId="258"/>
            <ac:picMk id="2" creationId="{B33C39DA-FCE4-DC08-7FA9-AABA704C25A9}"/>
          </ac:picMkLst>
        </pc:picChg>
        <pc:cxnChg chg="mod">
          <ac:chgData name="Bess Dunlevy" userId="dd4b9a8537dbe9d0" providerId="LiveId" clId="{B250CFBE-BDD3-4F82-BC42-655E359536CB}" dt="2023-08-11T01:00:04.129" v="112" actId="208"/>
          <ac:cxnSpMkLst>
            <pc:docMk/>
            <pc:sldMk cId="1750150145" sldId="258"/>
            <ac:cxnSpMk id="3" creationId="{75C502E9-323D-6147-AE85-54814FCF265C}"/>
          </ac:cxnSpMkLst>
        </pc:cxnChg>
      </pc:sldChg>
      <pc:sldChg chg="addSp delSp modSp mod">
        <pc:chgData name="Bess Dunlevy" userId="dd4b9a8537dbe9d0" providerId="LiveId" clId="{B250CFBE-BDD3-4F82-BC42-655E359536CB}" dt="2023-08-11T01:06:38.112" v="386" actId="20577"/>
        <pc:sldMkLst>
          <pc:docMk/>
          <pc:sldMk cId="1521696607" sldId="316"/>
        </pc:sldMkLst>
        <pc:spChg chg="add mod ord">
          <ac:chgData name="Bess Dunlevy" userId="dd4b9a8537dbe9d0" providerId="LiveId" clId="{B250CFBE-BDD3-4F82-BC42-655E359536CB}" dt="2023-08-11T01:02:43.611" v="202" actId="167"/>
          <ac:spMkLst>
            <pc:docMk/>
            <pc:sldMk cId="1521696607" sldId="316"/>
            <ac:spMk id="2" creationId="{31177E61-7593-3398-C0AA-BD3578B23D8D}"/>
          </ac:spMkLst>
        </pc:spChg>
        <pc:spChg chg="add mod ord">
          <ac:chgData name="Bess Dunlevy" userId="dd4b9a8537dbe9d0" providerId="LiveId" clId="{B250CFBE-BDD3-4F82-BC42-655E359536CB}" dt="2023-08-11T01:02:43.611" v="202" actId="167"/>
          <ac:spMkLst>
            <pc:docMk/>
            <pc:sldMk cId="1521696607" sldId="316"/>
            <ac:spMk id="3" creationId="{7A0D703D-2F73-BDF8-384F-59ECAB59836D}"/>
          </ac:spMkLst>
        </pc:spChg>
        <pc:spChg chg="add mod ord">
          <ac:chgData name="Bess Dunlevy" userId="dd4b9a8537dbe9d0" providerId="LiveId" clId="{B250CFBE-BDD3-4F82-BC42-655E359536CB}" dt="2023-08-11T01:03:50.036" v="252" actId="6549"/>
          <ac:spMkLst>
            <pc:docMk/>
            <pc:sldMk cId="1521696607" sldId="316"/>
            <ac:spMk id="4" creationId="{E1D92120-3FD4-0D93-BD6A-3BD169F92328}"/>
          </ac:spMkLst>
        </pc:spChg>
        <pc:spChg chg="add del mod">
          <ac:chgData name="Bess Dunlevy" userId="dd4b9a8537dbe9d0" providerId="LiveId" clId="{B250CFBE-BDD3-4F82-BC42-655E359536CB}" dt="2023-08-11T01:05:20.485" v="295" actId="478"/>
          <ac:spMkLst>
            <pc:docMk/>
            <pc:sldMk cId="1521696607" sldId="316"/>
            <ac:spMk id="5" creationId="{192B5EC7-4DBD-CEF4-D1F6-A5218DD8582D}"/>
          </ac:spMkLst>
        </pc:spChg>
        <pc:spChg chg="add del mod">
          <ac:chgData name="Bess Dunlevy" userId="dd4b9a8537dbe9d0" providerId="LiveId" clId="{B250CFBE-BDD3-4F82-BC42-655E359536CB}" dt="2023-08-11T01:05:20.485" v="295" actId="478"/>
          <ac:spMkLst>
            <pc:docMk/>
            <pc:sldMk cId="1521696607" sldId="316"/>
            <ac:spMk id="6" creationId="{34C92521-E658-384A-F60A-69987A27C8A4}"/>
          </ac:spMkLst>
        </pc:spChg>
        <pc:spChg chg="del mod">
          <ac:chgData name="Bess Dunlevy" userId="dd4b9a8537dbe9d0" providerId="LiveId" clId="{B250CFBE-BDD3-4F82-BC42-655E359536CB}" dt="2023-08-11T01:02:59.845" v="237" actId="478"/>
          <ac:spMkLst>
            <pc:docMk/>
            <pc:sldMk cId="1521696607" sldId="316"/>
            <ac:spMk id="7" creationId="{00000000-0000-0000-0000-000000000000}"/>
          </ac:spMkLst>
        </pc:spChg>
        <pc:spChg chg="del">
          <ac:chgData name="Bess Dunlevy" userId="dd4b9a8537dbe9d0" providerId="LiveId" clId="{B250CFBE-BDD3-4F82-BC42-655E359536CB}" dt="2023-08-11T01:02:34.217" v="200" actId="478"/>
          <ac:spMkLst>
            <pc:docMk/>
            <pc:sldMk cId="1521696607" sldId="316"/>
            <ac:spMk id="8" creationId="{00000000-0000-0000-0000-000000000000}"/>
          </ac:spMkLst>
        </pc:spChg>
        <pc:spChg chg="add del mod">
          <ac:chgData name="Bess Dunlevy" userId="dd4b9a8537dbe9d0" providerId="LiveId" clId="{B250CFBE-BDD3-4F82-BC42-655E359536CB}" dt="2023-08-11T01:06:34.121" v="374" actId="478"/>
          <ac:spMkLst>
            <pc:docMk/>
            <pc:sldMk cId="1521696607" sldId="316"/>
            <ac:spMk id="9" creationId="{B29CFCCF-3B7C-3E91-E39B-AE7341BF9E3A}"/>
          </ac:spMkLst>
        </pc:spChg>
        <pc:spChg chg="mod">
          <ac:chgData name="Bess Dunlevy" userId="dd4b9a8537dbe9d0" providerId="LiveId" clId="{B250CFBE-BDD3-4F82-BC42-655E359536CB}" dt="2023-08-11T01:03:27.100" v="245" actId="113"/>
          <ac:spMkLst>
            <pc:docMk/>
            <pc:sldMk cId="1521696607" sldId="316"/>
            <ac:spMk id="12" creationId="{E51412AC-55D1-D94D-8840-2F65AF4AD16F}"/>
          </ac:spMkLst>
        </pc:spChg>
        <pc:spChg chg="mod">
          <ac:chgData name="Bess Dunlevy" userId="dd4b9a8537dbe9d0" providerId="LiveId" clId="{B250CFBE-BDD3-4F82-BC42-655E359536CB}" dt="2023-08-11T01:03:29.851" v="247" actId="207"/>
          <ac:spMkLst>
            <pc:docMk/>
            <pc:sldMk cId="1521696607" sldId="316"/>
            <ac:spMk id="14" creationId="{1E3E23E8-FF7D-E348-B6D6-E12595B1F069}"/>
          </ac:spMkLst>
        </pc:spChg>
        <pc:spChg chg="mod">
          <ac:chgData name="Bess Dunlevy" userId="dd4b9a8537dbe9d0" providerId="LiveId" clId="{B250CFBE-BDD3-4F82-BC42-655E359536CB}" dt="2023-08-11T01:03:32.507" v="249" actId="207"/>
          <ac:spMkLst>
            <pc:docMk/>
            <pc:sldMk cId="1521696607" sldId="316"/>
            <ac:spMk id="15" creationId="{483D6338-DB78-1443-A240-DE960A814336}"/>
          </ac:spMkLst>
        </pc:spChg>
        <pc:spChg chg="add mod">
          <ac:chgData name="Bess Dunlevy" userId="dd4b9a8537dbe9d0" providerId="LiveId" clId="{B250CFBE-BDD3-4F82-BC42-655E359536CB}" dt="2023-08-11T01:06:38.112" v="386" actId="20577"/>
          <ac:spMkLst>
            <pc:docMk/>
            <pc:sldMk cId="1521696607" sldId="316"/>
            <ac:spMk id="16" creationId="{EC29BB7C-C9CA-B1AB-09F5-4E90CE3246A0}"/>
          </ac:spMkLst>
        </pc:spChg>
        <pc:graphicFrameChg chg="mod">
          <ac:chgData name="Bess Dunlevy" userId="dd4b9a8537dbe9d0" providerId="LiveId" clId="{B250CFBE-BDD3-4F82-BC42-655E359536CB}" dt="2023-08-11T01:03:08.553" v="239" actId="1076"/>
          <ac:graphicFrameMkLst>
            <pc:docMk/>
            <pc:sldMk cId="1521696607" sldId="316"/>
            <ac:graphicFrameMk id="11" creationId="{3D2F9D07-3A84-3C4C-9E05-C3BD51A1E8CB}"/>
          </ac:graphicFrameMkLst>
        </pc:graphicFrameChg>
        <pc:graphicFrameChg chg="mod modGraphic">
          <ac:chgData name="Bess Dunlevy" userId="dd4b9a8537dbe9d0" providerId="LiveId" clId="{B250CFBE-BDD3-4F82-BC42-655E359536CB}" dt="2023-08-11T01:03:08.553" v="239" actId="1076"/>
          <ac:graphicFrameMkLst>
            <pc:docMk/>
            <pc:sldMk cId="1521696607" sldId="316"/>
            <ac:graphicFrameMk id="13" creationId="{0CDBA874-1CA9-3747-A12A-9D2529F9A1F9}"/>
          </ac:graphicFrameMkLst>
        </pc:graphicFrameChg>
      </pc:sldChg>
      <pc:sldChg chg="modSp del mod">
        <pc:chgData name="Bess Dunlevy" userId="dd4b9a8537dbe9d0" providerId="LiveId" clId="{B250CFBE-BDD3-4F82-BC42-655E359536CB}" dt="2023-08-11T01:10:37.848" v="572" actId="47"/>
        <pc:sldMkLst>
          <pc:docMk/>
          <pc:sldMk cId="3542638853" sldId="354"/>
        </pc:sldMkLst>
        <pc:spChg chg="mod">
          <ac:chgData name="Bess Dunlevy" userId="dd4b9a8537dbe9d0" providerId="LiveId" clId="{B250CFBE-BDD3-4F82-BC42-655E359536CB}" dt="2023-08-11T01:09:23.722" v="541" actId="207"/>
          <ac:spMkLst>
            <pc:docMk/>
            <pc:sldMk cId="3542638853" sldId="354"/>
            <ac:spMk id="4" creationId="{E3066DCD-31D9-1940-8CB0-FE9C2DAAA120}"/>
          </ac:spMkLst>
        </pc:spChg>
      </pc:sldChg>
      <pc:sldChg chg="addSp delSp modSp mod">
        <pc:chgData name="Bess Dunlevy" userId="dd4b9a8537dbe9d0" providerId="LiveId" clId="{B250CFBE-BDD3-4F82-BC42-655E359536CB}" dt="2023-08-11T01:05:47.132" v="343" actId="1076"/>
        <pc:sldMkLst>
          <pc:docMk/>
          <pc:sldMk cId="3914801702" sldId="355"/>
        </pc:sldMkLst>
        <pc:spChg chg="add del mod">
          <ac:chgData name="Bess Dunlevy" userId="dd4b9a8537dbe9d0" providerId="LiveId" clId="{B250CFBE-BDD3-4F82-BC42-655E359536CB}" dt="2023-08-11T01:04:06.683" v="257"/>
          <ac:spMkLst>
            <pc:docMk/>
            <pc:sldMk cId="3914801702" sldId="355"/>
            <ac:spMk id="2" creationId="{D9D06CFE-6070-ED7C-9199-33D8FB657672}"/>
          </ac:spMkLst>
        </pc:spChg>
        <pc:spChg chg="add mod">
          <ac:chgData name="Bess Dunlevy" userId="dd4b9a8537dbe9d0" providerId="LiveId" clId="{B250CFBE-BDD3-4F82-BC42-655E359536CB}" dt="2023-08-11T01:04:14.673" v="258"/>
          <ac:spMkLst>
            <pc:docMk/>
            <pc:sldMk cId="3914801702" sldId="355"/>
            <ac:spMk id="3" creationId="{E0E10DCF-EE0A-2A58-FA80-9485E78E3706}"/>
          </ac:spMkLst>
        </pc:spChg>
        <pc:spChg chg="add mod">
          <ac:chgData name="Bess Dunlevy" userId="dd4b9a8537dbe9d0" providerId="LiveId" clId="{B250CFBE-BDD3-4F82-BC42-655E359536CB}" dt="2023-08-11T01:04:14.673" v="258"/>
          <ac:spMkLst>
            <pc:docMk/>
            <pc:sldMk cId="3914801702" sldId="355"/>
            <ac:spMk id="4" creationId="{81177575-C8EA-FE40-4E66-354F190FB442}"/>
          </ac:spMkLst>
        </pc:spChg>
        <pc:spChg chg="add mod">
          <ac:chgData name="Bess Dunlevy" userId="dd4b9a8537dbe9d0" providerId="LiveId" clId="{B250CFBE-BDD3-4F82-BC42-655E359536CB}" dt="2023-08-11T01:04:22.952" v="282" actId="20577"/>
          <ac:spMkLst>
            <pc:docMk/>
            <pc:sldMk cId="3914801702" sldId="355"/>
            <ac:spMk id="5" creationId="{F5B6B249-CF6A-5A04-A8B3-C1277767FCED}"/>
          </ac:spMkLst>
        </pc:spChg>
        <pc:spChg chg="add del mod">
          <ac:chgData name="Bess Dunlevy" userId="dd4b9a8537dbe9d0" providerId="LiveId" clId="{B250CFBE-BDD3-4F82-BC42-655E359536CB}" dt="2023-08-11T01:05:07.739" v="294"/>
          <ac:spMkLst>
            <pc:docMk/>
            <pc:sldMk cId="3914801702" sldId="355"/>
            <ac:spMk id="6" creationId="{BA7BC045-A8D6-FDAE-D6E1-9C94E0E834C5}"/>
          </ac:spMkLst>
        </pc:spChg>
        <pc:spChg chg="del mod">
          <ac:chgData name="Bess Dunlevy" userId="dd4b9a8537dbe9d0" providerId="LiveId" clId="{B250CFBE-BDD3-4F82-BC42-655E359536CB}" dt="2023-08-11T01:04:03.838" v="254" actId="478"/>
          <ac:spMkLst>
            <pc:docMk/>
            <pc:sldMk cId="3914801702" sldId="355"/>
            <ac:spMk id="7" creationId="{00000000-0000-0000-0000-000000000000}"/>
          </ac:spMkLst>
        </pc:spChg>
        <pc:spChg chg="del">
          <ac:chgData name="Bess Dunlevy" userId="dd4b9a8537dbe9d0" providerId="LiveId" clId="{B250CFBE-BDD3-4F82-BC42-655E359536CB}" dt="2023-08-11T01:04:04.629" v="255" actId="478"/>
          <ac:spMkLst>
            <pc:docMk/>
            <pc:sldMk cId="3914801702" sldId="355"/>
            <ac:spMk id="8" creationId="{00000000-0000-0000-0000-000000000000}"/>
          </ac:spMkLst>
        </pc:spChg>
        <pc:spChg chg="add del mod">
          <ac:chgData name="Bess Dunlevy" userId="dd4b9a8537dbe9d0" providerId="LiveId" clId="{B250CFBE-BDD3-4F82-BC42-655E359536CB}" dt="2023-08-11T01:05:07.739" v="294"/>
          <ac:spMkLst>
            <pc:docMk/>
            <pc:sldMk cId="3914801702" sldId="355"/>
            <ac:spMk id="9" creationId="{D9763610-F317-737D-9F42-E31F06A68719}"/>
          </ac:spMkLst>
        </pc:spChg>
        <pc:spChg chg="add mod">
          <ac:chgData name="Bess Dunlevy" userId="dd4b9a8537dbe9d0" providerId="LiveId" clId="{B250CFBE-BDD3-4F82-BC42-655E359536CB}" dt="2023-08-11T01:05:47.132" v="343" actId="1076"/>
          <ac:spMkLst>
            <pc:docMk/>
            <pc:sldMk cId="3914801702" sldId="355"/>
            <ac:spMk id="11" creationId="{D763EE87-E5BE-92D9-901E-5A85D2C7119D}"/>
          </ac:spMkLst>
        </pc:spChg>
        <pc:spChg chg="mod">
          <ac:chgData name="Bess Dunlevy" userId="dd4b9a8537dbe9d0" providerId="LiveId" clId="{B250CFBE-BDD3-4F82-BC42-655E359536CB}" dt="2023-08-11T01:04:36.920" v="285" actId="207"/>
          <ac:spMkLst>
            <pc:docMk/>
            <pc:sldMk cId="3914801702" sldId="355"/>
            <ac:spMk id="92" creationId="{324D67DB-0547-364D-9A0C-56FAE5FBB5E6}"/>
          </ac:spMkLst>
        </pc:spChg>
        <pc:spChg chg="mod">
          <ac:chgData name="Bess Dunlevy" userId="dd4b9a8537dbe9d0" providerId="LiveId" clId="{B250CFBE-BDD3-4F82-BC42-655E359536CB}" dt="2023-08-11T01:04:43.775" v="286" actId="207"/>
          <ac:spMkLst>
            <pc:docMk/>
            <pc:sldMk cId="3914801702" sldId="355"/>
            <ac:spMk id="129" creationId="{DF229E66-3B55-334E-B6C9-6A89FBEFF634}"/>
          </ac:spMkLst>
        </pc:spChg>
      </pc:sldChg>
      <pc:sldChg chg="addSp delSp modSp mod">
        <pc:chgData name="Bess Dunlevy" userId="dd4b9a8537dbe9d0" providerId="LiveId" clId="{B250CFBE-BDD3-4F82-BC42-655E359536CB}" dt="2023-08-11T01:14:14.047" v="855" actId="1076"/>
        <pc:sldMkLst>
          <pc:docMk/>
          <pc:sldMk cId="2486643527" sldId="356"/>
        </pc:sldMkLst>
        <pc:spChg chg="add mod">
          <ac:chgData name="Bess Dunlevy" userId="dd4b9a8537dbe9d0" providerId="LiveId" clId="{B250CFBE-BDD3-4F82-BC42-655E359536CB}" dt="2023-08-11T01:13:39.818" v="831" actId="20577"/>
          <ac:spMkLst>
            <pc:docMk/>
            <pc:sldMk cId="2486643527" sldId="356"/>
            <ac:spMk id="3" creationId="{E709F6FA-2553-2401-D9DA-D8B61B1DC9A6}"/>
          </ac:spMkLst>
        </pc:spChg>
        <pc:spChg chg="add mod">
          <ac:chgData name="Bess Dunlevy" userId="dd4b9a8537dbe9d0" providerId="LiveId" clId="{B250CFBE-BDD3-4F82-BC42-655E359536CB}" dt="2023-08-11T01:13:49.239" v="833"/>
          <ac:spMkLst>
            <pc:docMk/>
            <pc:sldMk cId="2486643527" sldId="356"/>
            <ac:spMk id="4" creationId="{B2B7C4F5-3BE4-F220-B825-8263229D1F7C}"/>
          </ac:spMkLst>
        </pc:spChg>
        <pc:spChg chg="add mod">
          <ac:chgData name="Bess Dunlevy" userId="dd4b9a8537dbe9d0" providerId="LiveId" clId="{B250CFBE-BDD3-4F82-BC42-655E359536CB}" dt="2023-08-11T01:13:49.239" v="833"/>
          <ac:spMkLst>
            <pc:docMk/>
            <pc:sldMk cId="2486643527" sldId="356"/>
            <ac:spMk id="5" creationId="{2CB3E86B-5B9F-15E9-46C7-FF7D578EE0AF}"/>
          </ac:spMkLst>
        </pc:spChg>
        <pc:spChg chg="add mod">
          <ac:chgData name="Bess Dunlevy" userId="dd4b9a8537dbe9d0" providerId="LiveId" clId="{B250CFBE-BDD3-4F82-BC42-655E359536CB}" dt="2023-08-11T01:13:53.640" v="848" actId="20577"/>
          <ac:spMkLst>
            <pc:docMk/>
            <pc:sldMk cId="2486643527" sldId="356"/>
            <ac:spMk id="6" creationId="{B0DAE0D0-9B32-7FFA-20B7-1C82515B0CD7}"/>
          </ac:spMkLst>
        </pc:spChg>
        <pc:spChg chg="del">
          <ac:chgData name="Bess Dunlevy" userId="dd4b9a8537dbe9d0" providerId="LiveId" clId="{B250CFBE-BDD3-4F82-BC42-655E359536CB}" dt="2023-08-11T01:13:41.581" v="832" actId="478"/>
          <ac:spMkLst>
            <pc:docMk/>
            <pc:sldMk cId="2486643527" sldId="356"/>
            <ac:spMk id="8" creationId="{00000000-0000-0000-0000-000000000000}"/>
          </ac:spMkLst>
        </pc:spChg>
        <pc:spChg chg="mod">
          <ac:chgData name="Bess Dunlevy" userId="dd4b9a8537dbe9d0" providerId="LiveId" clId="{B250CFBE-BDD3-4F82-BC42-655E359536CB}" dt="2023-08-11T01:14:14.047" v="855" actId="1076"/>
          <ac:spMkLst>
            <pc:docMk/>
            <pc:sldMk cId="2486643527" sldId="356"/>
            <ac:spMk id="9" creationId="{5AF3EB91-7FA8-9D49-A942-6DA98C514293}"/>
          </ac:spMkLst>
        </pc:spChg>
      </pc:sldChg>
      <pc:sldChg chg="addSp delSp modSp mod">
        <pc:chgData name="Bess Dunlevy" userId="dd4b9a8537dbe9d0" providerId="LiveId" clId="{B250CFBE-BDD3-4F82-BC42-655E359536CB}" dt="2023-08-11T01:03:46.558" v="251" actId="6549"/>
        <pc:sldMkLst>
          <pc:docMk/>
          <pc:sldMk cId="4275145129" sldId="2235"/>
        </pc:sldMkLst>
        <pc:spChg chg="add mod">
          <ac:chgData name="Bess Dunlevy" userId="dd4b9a8537dbe9d0" providerId="LiveId" clId="{B250CFBE-BDD3-4F82-BC42-655E359536CB}" dt="2023-08-11T01:00:24.930" v="115"/>
          <ac:spMkLst>
            <pc:docMk/>
            <pc:sldMk cId="4275145129" sldId="2235"/>
            <ac:spMk id="2" creationId="{40A025E0-E29A-BCF2-01AA-555992B3BA37}"/>
          </ac:spMkLst>
        </pc:spChg>
        <pc:spChg chg="add mod">
          <ac:chgData name="Bess Dunlevy" userId="dd4b9a8537dbe9d0" providerId="LiveId" clId="{B250CFBE-BDD3-4F82-BC42-655E359536CB}" dt="2023-08-11T01:00:32.446" v="116"/>
          <ac:spMkLst>
            <pc:docMk/>
            <pc:sldMk cId="4275145129" sldId="2235"/>
            <ac:spMk id="3" creationId="{098225FF-5737-6B07-FBA9-37C887790DC0}"/>
          </ac:spMkLst>
        </pc:spChg>
        <pc:spChg chg="add mod">
          <ac:chgData name="Bess Dunlevy" userId="dd4b9a8537dbe9d0" providerId="LiveId" clId="{B250CFBE-BDD3-4F82-BC42-655E359536CB}" dt="2023-08-11T01:00:32.446" v="116"/>
          <ac:spMkLst>
            <pc:docMk/>
            <pc:sldMk cId="4275145129" sldId="2235"/>
            <ac:spMk id="4" creationId="{1BF76093-3522-D6E2-8100-9E21B5488450}"/>
          </ac:spMkLst>
        </pc:spChg>
        <pc:spChg chg="add mod">
          <ac:chgData name="Bess Dunlevy" userId="dd4b9a8537dbe9d0" providerId="LiveId" clId="{B250CFBE-BDD3-4F82-BC42-655E359536CB}" dt="2023-08-11T01:00:43.277" v="148" actId="20577"/>
          <ac:spMkLst>
            <pc:docMk/>
            <pc:sldMk cId="4275145129" sldId="2235"/>
            <ac:spMk id="5" creationId="{FC40375C-D18D-A8A5-B7CD-A187C7FC4D69}"/>
          </ac:spMkLst>
        </pc:spChg>
        <pc:spChg chg="mod">
          <ac:chgData name="Bess Dunlevy" userId="dd4b9a8537dbe9d0" providerId="LiveId" clId="{B250CFBE-BDD3-4F82-BC42-655E359536CB}" dt="2023-08-11T01:01:46.272" v="195" actId="1035"/>
          <ac:spMkLst>
            <pc:docMk/>
            <pc:sldMk cId="4275145129" sldId="2235"/>
            <ac:spMk id="37" creationId="{10DD835E-22A6-D746-9747-680290B5318E}"/>
          </ac:spMkLst>
        </pc:spChg>
        <pc:spChg chg="mod">
          <ac:chgData name="Bess Dunlevy" userId="dd4b9a8537dbe9d0" providerId="LiveId" clId="{B250CFBE-BDD3-4F82-BC42-655E359536CB}" dt="2023-08-11T01:01:46.272" v="195" actId="1035"/>
          <ac:spMkLst>
            <pc:docMk/>
            <pc:sldMk cId="4275145129" sldId="2235"/>
            <ac:spMk id="38" creationId="{C87EACD0-DE8E-034E-A9A2-23EF2DEFEFA0}"/>
          </ac:spMkLst>
        </pc:spChg>
        <pc:spChg chg="mod">
          <ac:chgData name="Bess Dunlevy" userId="dd4b9a8537dbe9d0" providerId="LiveId" clId="{B250CFBE-BDD3-4F82-BC42-655E359536CB}" dt="2023-08-11T01:01:46.272" v="195" actId="1035"/>
          <ac:spMkLst>
            <pc:docMk/>
            <pc:sldMk cId="4275145129" sldId="2235"/>
            <ac:spMk id="39" creationId="{2E873965-B4B5-7649-813A-60B72867106D}"/>
          </ac:spMkLst>
        </pc:spChg>
        <pc:spChg chg="mod">
          <ac:chgData name="Bess Dunlevy" userId="dd4b9a8537dbe9d0" providerId="LiveId" clId="{B250CFBE-BDD3-4F82-BC42-655E359536CB}" dt="2023-08-11T01:01:46.272" v="195" actId="1035"/>
          <ac:spMkLst>
            <pc:docMk/>
            <pc:sldMk cId="4275145129" sldId="2235"/>
            <ac:spMk id="40" creationId="{67DA43AA-674D-9648-95C3-79A7F99AA913}"/>
          </ac:spMkLst>
        </pc:spChg>
        <pc:spChg chg="mod">
          <ac:chgData name="Bess Dunlevy" userId="dd4b9a8537dbe9d0" providerId="LiveId" clId="{B250CFBE-BDD3-4F82-BC42-655E359536CB}" dt="2023-08-11T01:01:46.272" v="195" actId="1035"/>
          <ac:spMkLst>
            <pc:docMk/>
            <pc:sldMk cId="4275145129" sldId="2235"/>
            <ac:spMk id="41" creationId="{4AA528A5-04F8-5641-BFBB-7EE167C2D6ED}"/>
          </ac:spMkLst>
        </pc:spChg>
        <pc:spChg chg="mod">
          <ac:chgData name="Bess Dunlevy" userId="dd4b9a8537dbe9d0" providerId="LiveId" clId="{B250CFBE-BDD3-4F82-BC42-655E359536CB}" dt="2023-08-11T01:01:46.272" v="195" actId="1035"/>
          <ac:spMkLst>
            <pc:docMk/>
            <pc:sldMk cId="4275145129" sldId="2235"/>
            <ac:spMk id="42" creationId="{16D160E4-854A-E74E-AADC-140D9ADD193F}"/>
          </ac:spMkLst>
        </pc:spChg>
        <pc:spChg chg="mod">
          <ac:chgData name="Bess Dunlevy" userId="dd4b9a8537dbe9d0" providerId="LiveId" clId="{B250CFBE-BDD3-4F82-BC42-655E359536CB}" dt="2023-08-11T01:01:46.272" v="195" actId="1035"/>
          <ac:spMkLst>
            <pc:docMk/>
            <pc:sldMk cId="4275145129" sldId="2235"/>
            <ac:spMk id="45" creationId="{CEB460F6-D2CC-2549-B204-6D2FC6E96268}"/>
          </ac:spMkLst>
        </pc:spChg>
        <pc:spChg chg="mod">
          <ac:chgData name="Bess Dunlevy" userId="dd4b9a8537dbe9d0" providerId="LiveId" clId="{B250CFBE-BDD3-4F82-BC42-655E359536CB}" dt="2023-08-11T01:01:46.272" v="195" actId="1035"/>
          <ac:spMkLst>
            <pc:docMk/>
            <pc:sldMk cId="4275145129" sldId="2235"/>
            <ac:spMk id="47" creationId="{E7EE68EC-AC78-524A-8041-4BBE245030A6}"/>
          </ac:spMkLst>
        </pc:spChg>
        <pc:spChg chg="mod">
          <ac:chgData name="Bess Dunlevy" userId="dd4b9a8537dbe9d0" providerId="LiveId" clId="{B250CFBE-BDD3-4F82-BC42-655E359536CB}" dt="2023-08-11T01:02:00.776" v="198" actId="1076"/>
          <ac:spMkLst>
            <pc:docMk/>
            <pc:sldMk cId="4275145129" sldId="2235"/>
            <ac:spMk id="48" creationId="{C5C82C3E-9D59-9C42-9541-EA6A340A4E5B}"/>
          </ac:spMkLst>
        </pc:spChg>
        <pc:spChg chg="mod">
          <ac:chgData name="Bess Dunlevy" userId="dd4b9a8537dbe9d0" providerId="LiveId" clId="{B250CFBE-BDD3-4F82-BC42-655E359536CB}" dt="2023-08-11T01:01:46.272" v="195" actId="1035"/>
          <ac:spMkLst>
            <pc:docMk/>
            <pc:sldMk cId="4275145129" sldId="2235"/>
            <ac:spMk id="50" creationId="{B208D35E-789C-3649-BF15-56E920E74C2F}"/>
          </ac:spMkLst>
        </pc:spChg>
        <pc:spChg chg="mod">
          <ac:chgData name="Bess Dunlevy" userId="dd4b9a8537dbe9d0" providerId="LiveId" clId="{B250CFBE-BDD3-4F82-BC42-655E359536CB}" dt="2023-08-11T01:01:46.272" v="195" actId="1035"/>
          <ac:spMkLst>
            <pc:docMk/>
            <pc:sldMk cId="4275145129" sldId="2235"/>
            <ac:spMk id="51" creationId="{B0EDF6D3-71B7-AD45-A3C9-8A4D325C8EF1}"/>
          </ac:spMkLst>
        </pc:spChg>
        <pc:spChg chg="mod">
          <ac:chgData name="Bess Dunlevy" userId="dd4b9a8537dbe9d0" providerId="LiveId" clId="{B250CFBE-BDD3-4F82-BC42-655E359536CB}" dt="2023-08-11T01:01:46.272" v="195" actId="1035"/>
          <ac:spMkLst>
            <pc:docMk/>
            <pc:sldMk cId="4275145129" sldId="2235"/>
            <ac:spMk id="52" creationId="{4EEAA16D-B0FC-DF44-817B-C7716BDF070C}"/>
          </ac:spMkLst>
        </pc:spChg>
        <pc:spChg chg="mod">
          <ac:chgData name="Bess Dunlevy" userId="dd4b9a8537dbe9d0" providerId="LiveId" clId="{B250CFBE-BDD3-4F82-BC42-655E359536CB}" dt="2023-08-11T01:01:46.272" v="195" actId="1035"/>
          <ac:spMkLst>
            <pc:docMk/>
            <pc:sldMk cId="4275145129" sldId="2235"/>
            <ac:spMk id="53" creationId="{2BE3F6A3-74CF-D845-80A9-0EBE7F0E7380}"/>
          </ac:spMkLst>
        </pc:spChg>
        <pc:spChg chg="mod">
          <ac:chgData name="Bess Dunlevy" userId="dd4b9a8537dbe9d0" providerId="LiveId" clId="{B250CFBE-BDD3-4F82-BC42-655E359536CB}" dt="2023-08-11T01:01:46.272" v="195" actId="1035"/>
          <ac:spMkLst>
            <pc:docMk/>
            <pc:sldMk cId="4275145129" sldId="2235"/>
            <ac:spMk id="54" creationId="{BF09ACE5-2B8E-BC4C-B189-ED40CFDF7464}"/>
          </ac:spMkLst>
        </pc:spChg>
        <pc:spChg chg="mod">
          <ac:chgData name="Bess Dunlevy" userId="dd4b9a8537dbe9d0" providerId="LiveId" clId="{B250CFBE-BDD3-4F82-BC42-655E359536CB}" dt="2023-08-11T01:01:46.272" v="195" actId="1035"/>
          <ac:spMkLst>
            <pc:docMk/>
            <pc:sldMk cId="4275145129" sldId="2235"/>
            <ac:spMk id="55" creationId="{119B4597-DD91-A942-9131-DC246271B30F}"/>
          </ac:spMkLst>
        </pc:spChg>
        <pc:spChg chg="mod">
          <ac:chgData name="Bess Dunlevy" userId="dd4b9a8537dbe9d0" providerId="LiveId" clId="{B250CFBE-BDD3-4F82-BC42-655E359536CB}" dt="2023-08-11T01:01:46.272" v="195" actId="1035"/>
          <ac:spMkLst>
            <pc:docMk/>
            <pc:sldMk cId="4275145129" sldId="2235"/>
            <ac:spMk id="56" creationId="{C5E8B69A-2BD7-F342-ADF5-37815ECD0C26}"/>
          </ac:spMkLst>
        </pc:spChg>
        <pc:spChg chg="mod">
          <ac:chgData name="Bess Dunlevy" userId="dd4b9a8537dbe9d0" providerId="LiveId" clId="{B250CFBE-BDD3-4F82-BC42-655E359536CB}" dt="2023-08-11T01:02:03.728" v="199" actId="1076"/>
          <ac:spMkLst>
            <pc:docMk/>
            <pc:sldMk cId="4275145129" sldId="2235"/>
            <ac:spMk id="58" creationId="{527FAEEA-94FF-8245-A80F-B31597AF5642}"/>
          </ac:spMkLst>
        </pc:spChg>
        <pc:spChg chg="mod">
          <ac:chgData name="Bess Dunlevy" userId="dd4b9a8537dbe9d0" providerId="LiveId" clId="{B250CFBE-BDD3-4F82-BC42-655E359536CB}" dt="2023-08-11T01:01:55.143" v="196" actId="1076"/>
          <ac:spMkLst>
            <pc:docMk/>
            <pc:sldMk cId="4275145129" sldId="2235"/>
            <ac:spMk id="61" creationId="{96B9BF9A-861B-6F4D-977D-EDB41ACC602B}"/>
          </ac:spMkLst>
        </pc:spChg>
        <pc:spChg chg="mod">
          <ac:chgData name="Bess Dunlevy" userId="dd4b9a8537dbe9d0" providerId="LiveId" clId="{B250CFBE-BDD3-4F82-BC42-655E359536CB}" dt="2023-08-11T01:01:46.272" v="195" actId="1035"/>
          <ac:spMkLst>
            <pc:docMk/>
            <pc:sldMk cId="4275145129" sldId="2235"/>
            <ac:spMk id="62" creationId="{36FF7802-9E5F-DE41-848E-CE153A6A1209}"/>
          </ac:spMkLst>
        </pc:spChg>
        <pc:spChg chg="mod">
          <ac:chgData name="Bess Dunlevy" userId="dd4b9a8537dbe9d0" providerId="LiveId" clId="{B250CFBE-BDD3-4F82-BC42-655E359536CB}" dt="2023-08-11T01:01:46.272" v="195" actId="1035"/>
          <ac:spMkLst>
            <pc:docMk/>
            <pc:sldMk cId="4275145129" sldId="2235"/>
            <ac:spMk id="64" creationId="{1D1334FD-7D8F-D74D-860A-FE8558BF7541}"/>
          </ac:spMkLst>
        </pc:spChg>
        <pc:spChg chg="mod">
          <ac:chgData name="Bess Dunlevy" userId="dd4b9a8537dbe9d0" providerId="LiveId" clId="{B250CFBE-BDD3-4F82-BC42-655E359536CB}" dt="2023-08-11T01:03:46.558" v="251" actId="6549"/>
          <ac:spMkLst>
            <pc:docMk/>
            <pc:sldMk cId="4275145129" sldId="2235"/>
            <ac:spMk id="68" creationId="{00000000-0000-0000-0000-000000000000}"/>
          </ac:spMkLst>
        </pc:spChg>
        <pc:spChg chg="mod">
          <ac:chgData name="Bess Dunlevy" userId="dd4b9a8537dbe9d0" providerId="LiveId" clId="{B250CFBE-BDD3-4F82-BC42-655E359536CB}" dt="2023-08-11T01:01:46.272" v="195" actId="1035"/>
          <ac:spMkLst>
            <pc:docMk/>
            <pc:sldMk cId="4275145129" sldId="2235"/>
            <ac:spMk id="69" creationId="{0C065E1B-C0BA-F343-9957-9BA716804E13}"/>
          </ac:spMkLst>
        </pc:spChg>
        <pc:spChg chg="mod">
          <ac:chgData name="Bess Dunlevy" userId="dd4b9a8537dbe9d0" providerId="LiveId" clId="{B250CFBE-BDD3-4F82-BC42-655E359536CB}" dt="2023-08-11T01:01:46.272" v="195" actId="1035"/>
          <ac:spMkLst>
            <pc:docMk/>
            <pc:sldMk cId="4275145129" sldId="2235"/>
            <ac:spMk id="70" creationId="{09FAC46B-C220-5942-83DF-C2BD98963F9D}"/>
          </ac:spMkLst>
        </pc:spChg>
        <pc:spChg chg="mod">
          <ac:chgData name="Bess Dunlevy" userId="dd4b9a8537dbe9d0" providerId="LiveId" clId="{B250CFBE-BDD3-4F82-BC42-655E359536CB}" dt="2023-08-11T01:01:46.272" v="195" actId="1035"/>
          <ac:spMkLst>
            <pc:docMk/>
            <pc:sldMk cId="4275145129" sldId="2235"/>
            <ac:spMk id="71" creationId="{00000000-0000-0000-0000-000000000000}"/>
          </ac:spMkLst>
        </pc:spChg>
        <pc:spChg chg="mod">
          <ac:chgData name="Bess Dunlevy" userId="dd4b9a8537dbe9d0" providerId="LiveId" clId="{B250CFBE-BDD3-4F82-BC42-655E359536CB}" dt="2023-08-11T01:03:45.141" v="250" actId="6549"/>
          <ac:spMkLst>
            <pc:docMk/>
            <pc:sldMk cId="4275145129" sldId="2235"/>
            <ac:spMk id="72" creationId="{00000000-0000-0000-0000-000000000000}"/>
          </ac:spMkLst>
        </pc:spChg>
        <pc:spChg chg="mod">
          <ac:chgData name="Bess Dunlevy" userId="dd4b9a8537dbe9d0" providerId="LiveId" clId="{B250CFBE-BDD3-4F82-BC42-655E359536CB}" dt="2023-08-11T01:01:46.272" v="195" actId="1035"/>
          <ac:spMkLst>
            <pc:docMk/>
            <pc:sldMk cId="4275145129" sldId="2235"/>
            <ac:spMk id="73" creationId="{00000000-0000-0000-0000-000000000000}"/>
          </ac:spMkLst>
        </pc:spChg>
        <pc:spChg chg="mod">
          <ac:chgData name="Bess Dunlevy" userId="dd4b9a8537dbe9d0" providerId="LiveId" clId="{B250CFBE-BDD3-4F82-BC42-655E359536CB}" dt="2023-08-11T01:01:46.272" v="195" actId="1035"/>
          <ac:spMkLst>
            <pc:docMk/>
            <pc:sldMk cId="4275145129" sldId="2235"/>
            <ac:spMk id="74" creationId="{00000000-0000-0000-0000-000000000000}"/>
          </ac:spMkLst>
        </pc:spChg>
        <pc:spChg chg="mod">
          <ac:chgData name="Bess Dunlevy" userId="dd4b9a8537dbe9d0" providerId="LiveId" clId="{B250CFBE-BDD3-4F82-BC42-655E359536CB}" dt="2023-08-11T01:01:46.272" v="195" actId="1035"/>
          <ac:spMkLst>
            <pc:docMk/>
            <pc:sldMk cId="4275145129" sldId="2235"/>
            <ac:spMk id="75" creationId="{00000000-0000-0000-0000-000000000000}"/>
          </ac:spMkLst>
        </pc:spChg>
        <pc:spChg chg="mod">
          <ac:chgData name="Bess Dunlevy" userId="dd4b9a8537dbe9d0" providerId="LiveId" clId="{B250CFBE-BDD3-4F82-BC42-655E359536CB}" dt="2023-08-11T01:01:57.976" v="197" actId="1076"/>
          <ac:spMkLst>
            <pc:docMk/>
            <pc:sldMk cId="4275145129" sldId="2235"/>
            <ac:spMk id="76" creationId="{00000000-0000-0000-0000-000000000000}"/>
          </ac:spMkLst>
        </pc:spChg>
        <pc:spChg chg="mod">
          <ac:chgData name="Bess Dunlevy" userId="dd4b9a8537dbe9d0" providerId="LiveId" clId="{B250CFBE-BDD3-4F82-BC42-655E359536CB}" dt="2023-08-11T01:01:46.272" v="195" actId="1035"/>
          <ac:spMkLst>
            <pc:docMk/>
            <pc:sldMk cId="4275145129" sldId="2235"/>
            <ac:spMk id="77" creationId="{8F417AE3-73AC-D64D-85DB-E0902C8CF09D}"/>
          </ac:spMkLst>
        </pc:spChg>
        <pc:spChg chg="del">
          <ac:chgData name="Bess Dunlevy" userId="dd4b9a8537dbe9d0" providerId="LiveId" clId="{B250CFBE-BDD3-4F82-BC42-655E359536CB}" dt="2023-08-11T01:00:21.353" v="114" actId="478"/>
          <ac:spMkLst>
            <pc:docMk/>
            <pc:sldMk cId="4275145129" sldId="2235"/>
            <ac:spMk id="91" creationId="{00000000-0000-0000-0000-000000000000}"/>
          </ac:spMkLst>
        </pc:spChg>
      </pc:sldChg>
      <pc:sldChg chg="addSp delSp modSp mod">
        <pc:chgData name="Bess Dunlevy" userId="dd4b9a8537dbe9d0" providerId="LiveId" clId="{B250CFBE-BDD3-4F82-BC42-655E359536CB}" dt="2023-08-11T01:07:19.963" v="437" actId="113"/>
        <pc:sldMkLst>
          <pc:docMk/>
          <pc:sldMk cId="2873583013" sldId="2236"/>
        </pc:sldMkLst>
        <pc:spChg chg="add del mod">
          <ac:chgData name="Bess Dunlevy" userId="dd4b9a8537dbe9d0" providerId="LiveId" clId="{B250CFBE-BDD3-4F82-BC42-655E359536CB}" dt="2023-08-11T01:06:43.848" v="387" actId="478"/>
          <ac:spMkLst>
            <pc:docMk/>
            <pc:sldMk cId="2873583013" sldId="2236"/>
            <ac:spMk id="2" creationId="{1FAB6453-B5EB-48EB-AC19-71F4F0E0D3C1}"/>
          </ac:spMkLst>
        </pc:spChg>
        <pc:spChg chg="add mod">
          <ac:chgData name="Bess Dunlevy" userId="dd4b9a8537dbe9d0" providerId="LiveId" clId="{B250CFBE-BDD3-4F82-BC42-655E359536CB}" dt="2023-08-11T01:06:50.186" v="406" actId="20577"/>
          <ac:spMkLst>
            <pc:docMk/>
            <pc:sldMk cId="2873583013" sldId="2236"/>
            <ac:spMk id="3" creationId="{40565093-A392-8C64-7B82-3E88D8F0588F}"/>
          </ac:spMkLst>
        </pc:spChg>
        <pc:spChg chg="add mod">
          <ac:chgData name="Bess Dunlevy" userId="dd4b9a8537dbe9d0" providerId="LiveId" clId="{B250CFBE-BDD3-4F82-BC42-655E359536CB}" dt="2023-08-11T01:06:59.334" v="409"/>
          <ac:spMkLst>
            <pc:docMk/>
            <pc:sldMk cId="2873583013" sldId="2236"/>
            <ac:spMk id="4" creationId="{E621F342-124F-3313-F7B7-A2CC8655588B}"/>
          </ac:spMkLst>
        </pc:spChg>
        <pc:spChg chg="add mod">
          <ac:chgData name="Bess Dunlevy" userId="dd4b9a8537dbe9d0" providerId="LiveId" clId="{B250CFBE-BDD3-4F82-BC42-655E359536CB}" dt="2023-08-11T01:06:59.334" v="409"/>
          <ac:spMkLst>
            <pc:docMk/>
            <pc:sldMk cId="2873583013" sldId="2236"/>
            <ac:spMk id="5" creationId="{EEA45034-27E8-BAE1-67C4-CA3ACBD42D7F}"/>
          </ac:spMkLst>
        </pc:spChg>
        <pc:spChg chg="add mod">
          <ac:chgData name="Bess Dunlevy" userId="dd4b9a8537dbe9d0" providerId="LiveId" clId="{B250CFBE-BDD3-4F82-BC42-655E359536CB}" dt="2023-08-11T01:07:07.620" v="430" actId="20577"/>
          <ac:spMkLst>
            <pc:docMk/>
            <pc:sldMk cId="2873583013" sldId="2236"/>
            <ac:spMk id="6" creationId="{D41DCE5E-2DAD-8723-7C25-0F7C46E26EE2}"/>
          </ac:spMkLst>
        </pc:spChg>
        <pc:spChg chg="del">
          <ac:chgData name="Bess Dunlevy" userId="dd4b9a8537dbe9d0" providerId="LiveId" clId="{B250CFBE-BDD3-4F82-BC42-655E359536CB}" dt="2023-08-11T01:06:58.037" v="407" actId="478"/>
          <ac:spMkLst>
            <pc:docMk/>
            <pc:sldMk cId="2873583013" sldId="2236"/>
            <ac:spMk id="7" creationId="{00000000-0000-0000-0000-000000000000}"/>
          </ac:spMkLst>
        </pc:spChg>
        <pc:spChg chg="del">
          <ac:chgData name="Bess Dunlevy" userId="dd4b9a8537dbe9d0" providerId="LiveId" clId="{B250CFBE-BDD3-4F82-BC42-655E359536CB}" dt="2023-08-11T01:06:58.556" v="408" actId="478"/>
          <ac:spMkLst>
            <pc:docMk/>
            <pc:sldMk cId="2873583013" sldId="2236"/>
            <ac:spMk id="8" creationId="{00000000-0000-0000-0000-000000000000}"/>
          </ac:spMkLst>
        </pc:spChg>
        <pc:spChg chg="mod">
          <ac:chgData name="Bess Dunlevy" userId="dd4b9a8537dbe9d0" providerId="LiveId" clId="{B250CFBE-BDD3-4F82-BC42-655E359536CB}" dt="2023-08-11T01:07:14.344" v="433" actId="113"/>
          <ac:spMkLst>
            <pc:docMk/>
            <pc:sldMk cId="2873583013" sldId="2236"/>
            <ac:spMk id="12" creationId="{E51412AC-55D1-D94D-8840-2F65AF4AD16F}"/>
          </ac:spMkLst>
        </pc:spChg>
        <pc:spChg chg="mod">
          <ac:chgData name="Bess Dunlevy" userId="dd4b9a8537dbe9d0" providerId="LiveId" clId="{B250CFBE-BDD3-4F82-BC42-655E359536CB}" dt="2023-08-11T01:07:16.696" v="435" actId="113"/>
          <ac:spMkLst>
            <pc:docMk/>
            <pc:sldMk cId="2873583013" sldId="2236"/>
            <ac:spMk id="14" creationId="{1E3E23E8-FF7D-E348-B6D6-E12595B1F069}"/>
          </ac:spMkLst>
        </pc:spChg>
        <pc:spChg chg="mod">
          <ac:chgData name="Bess Dunlevy" userId="dd4b9a8537dbe9d0" providerId="LiveId" clId="{B250CFBE-BDD3-4F82-BC42-655E359536CB}" dt="2023-08-11T01:07:19.963" v="437" actId="113"/>
          <ac:spMkLst>
            <pc:docMk/>
            <pc:sldMk cId="2873583013" sldId="2236"/>
            <ac:spMk id="15" creationId="{483D6338-DB78-1443-A240-DE960A814336}"/>
          </ac:spMkLst>
        </pc:spChg>
        <pc:graphicFrameChg chg="mod">
          <ac:chgData name="Bess Dunlevy" userId="dd4b9a8537dbe9d0" providerId="LiveId" clId="{B250CFBE-BDD3-4F82-BC42-655E359536CB}" dt="2023-08-11T01:06:04.038" v="345" actId="1076"/>
          <ac:graphicFrameMkLst>
            <pc:docMk/>
            <pc:sldMk cId="2873583013" sldId="2236"/>
            <ac:graphicFrameMk id="11" creationId="{3D2F9D07-3A84-3C4C-9E05-C3BD51A1E8CB}"/>
          </ac:graphicFrameMkLst>
        </pc:graphicFrameChg>
        <pc:graphicFrameChg chg="mod modGraphic">
          <ac:chgData name="Bess Dunlevy" userId="dd4b9a8537dbe9d0" providerId="LiveId" clId="{B250CFBE-BDD3-4F82-BC42-655E359536CB}" dt="2023-08-11T01:06:04.038" v="345" actId="1076"/>
          <ac:graphicFrameMkLst>
            <pc:docMk/>
            <pc:sldMk cId="2873583013" sldId="2236"/>
            <ac:graphicFrameMk id="13" creationId="{0CDBA874-1CA9-3747-A12A-9D2529F9A1F9}"/>
          </ac:graphicFrameMkLst>
        </pc:graphicFrameChg>
      </pc:sldChg>
      <pc:sldChg chg="addSp delSp modSp mod">
        <pc:chgData name="Bess Dunlevy" userId="dd4b9a8537dbe9d0" providerId="LiveId" clId="{B250CFBE-BDD3-4F82-BC42-655E359536CB}" dt="2023-08-11T01:08:30.191" v="488" actId="20577"/>
        <pc:sldMkLst>
          <pc:docMk/>
          <pc:sldMk cId="4137539491" sldId="2237"/>
        </pc:sldMkLst>
        <pc:spChg chg="add mod">
          <ac:chgData name="Bess Dunlevy" userId="dd4b9a8537dbe9d0" providerId="LiveId" clId="{B250CFBE-BDD3-4F82-BC42-655E359536CB}" dt="2023-08-11T01:07:50.693" v="449" actId="14100"/>
          <ac:spMkLst>
            <pc:docMk/>
            <pc:sldMk cId="4137539491" sldId="2237"/>
            <ac:spMk id="2" creationId="{5EE68D6B-978B-434F-EFB4-6ED48F46555A}"/>
          </ac:spMkLst>
        </pc:spChg>
        <pc:spChg chg="add mod">
          <ac:chgData name="Bess Dunlevy" userId="dd4b9a8537dbe9d0" providerId="LiveId" clId="{B250CFBE-BDD3-4F82-BC42-655E359536CB}" dt="2023-08-11T01:08:26.467" v="482"/>
          <ac:spMkLst>
            <pc:docMk/>
            <pc:sldMk cId="4137539491" sldId="2237"/>
            <ac:spMk id="3" creationId="{B56CB037-53F5-37E3-4817-5B979234D9F6}"/>
          </ac:spMkLst>
        </pc:spChg>
        <pc:spChg chg="add mod">
          <ac:chgData name="Bess Dunlevy" userId="dd4b9a8537dbe9d0" providerId="LiveId" clId="{B250CFBE-BDD3-4F82-BC42-655E359536CB}" dt="2023-08-11T01:08:26.467" v="482"/>
          <ac:spMkLst>
            <pc:docMk/>
            <pc:sldMk cId="4137539491" sldId="2237"/>
            <ac:spMk id="4" creationId="{96D33DE8-A5F3-206A-C2FA-3FDB296D47DA}"/>
          </ac:spMkLst>
        </pc:spChg>
        <pc:spChg chg="add mod">
          <ac:chgData name="Bess Dunlevy" userId="dd4b9a8537dbe9d0" providerId="LiveId" clId="{B250CFBE-BDD3-4F82-BC42-655E359536CB}" dt="2023-08-11T01:08:30.191" v="488" actId="20577"/>
          <ac:spMkLst>
            <pc:docMk/>
            <pc:sldMk cId="4137539491" sldId="2237"/>
            <ac:spMk id="5" creationId="{87127685-B8F4-9095-22DC-95435C47ED7E}"/>
          </ac:spMkLst>
        </pc:spChg>
        <pc:spChg chg="del">
          <ac:chgData name="Bess Dunlevy" userId="dd4b9a8537dbe9d0" providerId="LiveId" clId="{B250CFBE-BDD3-4F82-BC42-655E359536CB}" dt="2023-08-11T01:08:20.992" v="480" actId="478"/>
          <ac:spMkLst>
            <pc:docMk/>
            <pc:sldMk cId="4137539491" sldId="2237"/>
            <ac:spMk id="7" creationId="{00000000-0000-0000-0000-000000000000}"/>
          </ac:spMkLst>
        </pc:spChg>
        <pc:spChg chg="del">
          <ac:chgData name="Bess Dunlevy" userId="dd4b9a8537dbe9d0" providerId="LiveId" clId="{B250CFBE-BDD3-4F82-BC42-655E359536CB}" dt="2023-08-11T01:08:21.554" v="481" actId="478"/>
          <ac:spMkLst>
            <pc:docMk/>
            <pc:sldMk cId="4137539491" sldId="2237"/>
            <ac:spMk id="8" creationId="{00000000-0000-0000-0000-000000000000}"/>
          </ac:spMkLst>
        </pc:spChg>
        <pc:spChg chg="mod">
          <ac:chgData name="Bess Dunlevy" userId="dd4b9a8537dbe9d0" providerId="LiveId" clId="{B250CFBE-BDD3-4F82-BC42-655E359536CB}" dt="2023-08-11T01:08:12.072" v="476" actId="113"/>
          <ac:spMkLst>
            <pc:docMk/>
            <pc:sldMk cId="4137539491" sldId="2237"/>
            <ac:spMk id="12" creationId="{E51412AC-55D1-D94D-8840-2F65AF4AD16F}"/>
          </ac:spMkLst>
        </pc:spChg>
        <pc:spChg chg="mod">
          <ac:chgData name="Bess Dunlevy" userId="dd4b9a8537dbe9d0" providerId="LiveId" clId="{B250CFBE-BDD3-4F82-BC42-655E359536CB}" dt="2023-08-11T01:08:18.167" v="479" actId="1076"/>
          <ac:spMkLst>
            <pc:docMk/>
            <pc:sldMk cId="4137539491" sldId="2237"/>
            <ac:spMk id="17" creationId="{E7487830-CA69-E24D-8024-54A0C8572FCE}"/>
          </ac:spMkLst>
        </pc:spChg>
        <pc:graphicFrameChg chg="mod">
          <ac:chgData name="Bess Dunlevy" userId="dd4b9a8537dbe9d0" providerId="LiveId" clId="{B250CFBE-BDD3-4F82-BC42-655E359536CB}" dt="2023-08-11T01:08:06.028" v="473" actId="1036"/>
          <ac:graphicFrameMkLst>
            <pc:docMk/>
            <pc:sldMk cId="4137539491" sldId="2237"/>
            <ac:graphicFrameMk id="18" creationId="{AE916EFE-22B4-2E4C-8C97-72C11A80283C}"/>
          </ac:graphicFrameMkLst>
        </pc:graphicFrameChg>
        <pc:graphicFrameChg chg="mod">
          <ac:chgData name="Bess Dunlevy" userId="dd4b9a8537dbe9d0" providerId="LiveId" clId="{B250CFBE-BDD3-4F82-BC42-655E359536CB}" dt="2023-08-11T01:08:06.028" v="473" actId="1036"/>
          <ac:graphicFrameMkLst>
            <pc:docMk/>
            <pc:sldMk cId="4137539491" sldId="2237"/>
            <ac:graphicFrameMk id="20" creationId="{B176FE19-91EE-F84A-9289-37426A17DAF8}"/>
          </ac:graphicFrameMkLst>
        </pc:graphicFrameChg>
      </pc:sldChg>
      <pc:sldChg chg="addSp delSp modSp mod">
        <pc:chgData name="Bess Dunlevy" userId="dd4b9a8537dbe9d0" providerId="LiveId" clId="{B250CFBE-BDD3-4F82-BC42-655E359536CB}" dt="2023-08-11T01:09:21.022" v="540" actId="207"/>
        <pc:sldMkLst>
          <pc:docMk/>
          <pc:sldMk cId="2505396533" sldId="2238"/>
        </pc:sldMkLst>
        <pc:spChg chg="add mod">
          <ac:chgData name="Bess Dunlevy" userId="dd4b9a8537dbe9d0" providerId="LiveId" clId="{B250CFBE-BDD3-4F82-BC42-655E359536CB}" dt="2023-08-11T01:08:39.810" v="491"/>
          <ac:spMkLst>
            <pc:docMk/>
            <pc:sldMk cId="2505396533" sldId="2238"/>
            <ac:spMk id="2" creationId="{2DCC7F3C-8BAE-83C0-1F4B-F2ED83346106}"/>
          </ac:spMkLst>
        </pc:spChg>
        <pc:spChg chg="add mod">
          <ac:chgData name="Bess Dunlevy" userId="dd4b9a8537dbe9d0" providerId="LiveId" clId="{B250CFBE-BDD3-4F82-BC42-655E359536CB}" dt="2023-08-11T01:08:39.810" v="491"/>
          <ac:spMkLst>
            <pc:docMk/>
            <pc:sldMk cId="2505396533" sldId="2238"/>
            <ac:spMk id="3" creationId="{B76AFAF4-DD5F-D0B3-635C-07CDD551AD81}"/>
          </ac:spMkLst>
        </pc:spChg>
        <pc:spChg chg="add mod">
          <ac:chgData name="Bess Dunlevy" userId="dd4b9a8537dbe9d0" providerId="LiveId" clId="{B250CFBE-BDD3-4F82-BC42-655E359536CB}" dt="2023-08-11T01:08:44.825" v="513" actId="20577"/>
          <ac:spMkLst>
            <pc:docMk/>
            <pc:sldMk cId="2505396533" sldId="2238"/>
            <ac:spMk id="4" creationId="{74F46018-9766-2DD0-4E26-8EEB2EDDEB0E}"/>
          </ac:spMkLst>
        </pc:spChg>
        <pc:spChg chg="add mod">
          <ac:chgData name="Bess Dunlevy" userId="dd4b9a8537dbe9d0" providerId="LiveId" clId="{B250CFBE-BDD3-4F82-BC42-655E359536CB}" dt="2023-08-11T01:09:11.029" v="537" actId="20577"/>
          <ac:spMkLst>
            <pc:docMk/>
            <pc:sldMk cId="2505396533" sldId="2238"/>
            <ac:spMk id="5" creationId="{1FDB4DC9-BB4D-28D3-C5AF-CA8D536086A6}"/>
          </ac:spMkLst>
        </pc:spChg>
        <pc:spChg chg="del">
          <ac:chgData name="Bess Dunlevy" userId="dd4b9a8537dbe9d0" providerId="LiveId" clId="{B250CFBE-BDD3-4F82-BC42-655E359536CB}" dt="2023-08-11T01:08:38.305" v="489" actId="478"/>
          <ac:spMkLst>
            <pc:docMk/>
            <pc:sldMk cId="2505396533" sldId="2238"/>
            <ac:spMk id="7" creationId="{00000000-0000-0000-0000-000000000000}"/>
          </ac:spMkLst>
        </pc:spChg>
        <pc:spChg chg="del">
          <ac:chgData name="Bess Dunlevy" userId="dd4b9a8537dbe9d0" providerId="LiveId" clId="{B250CFBE-BDD3-4F82-BC42-655E359536CB}" dt="2023-08-11T01:08:39.017" v="490" actId="478"/>
          <ac:spMkLst>
            <pc:docMk/>
            <pc:sldMk cId="2505396533" sldId="2238"/>
            <ac:spMk id="8" creationId="{00000000-0000-0000-0000-000000000000}"/>
          </ac:spMkLst>
        </pc:spChg>
        <pc:spChg chg="mod">
          <ac:chgData name="Bess Dunlevy" userId="dd4b9a8537dbe9d0" providerId="LiveId" clId="{B250CFBE-BDD3-4F82-BC42-655E359536CB}" dt="2023-08-11T01:09:17.223" v="538" actId="207"/>
          <ac:spMkLst>
            <pc:docMk/>
            <pc:sldMk cId="2505396533" sldId="2238"/>
            <ac:spMk id="12" creationId="{E51412AC-55D1-D94D-8840-2F65AF4AD16F}"/>
          </ac:spMkLst>
        </pc:spChg>
        <pc:spChg chg="mod">
          <ac:chgData name="Bess Dunlevy" userId="dd4b9a8537dbe9d0" providerId="LiveId" clId="{B250CFBE-BDD3-4F82-BC42-655E359536CB}" dt="2023-08-11T01:09:19.105" v="539" actId="207"/>
          <ac:spMkLst>
            <pc:docMk/>
            <pc:sldMk cId="2505396533" sldId="2238"/>
            <ac:spMk id="17" creationId="{9A2844F5-D9E5-3C44-A4CF-6B66BD47B343}"/>
          </ac:spMkLst>
        </pc:spChg>
        <pc:spChg chg="mod">
          <ac:chgData name="Bess Dunlevy" userId="dd4b9a8537dbe9d0" providerId="LiveId" clId="{B250CFBE-BDD3-4F82-BC42-655E359536CB}" dt="2023-08-11T01:09:21.022" v="540" actId="207"/>
          <ac:spMkLst>
            <pc:docMk/>
            <pc:sldMk cId="2505396533" sldId="2238"/>
            <ac:spMk id="19" creationId="{45F4A044-F68F-7343-B989-0C6AF0EEB74D}"/>
          </ac:spMkLst>
        </pc:spChg>
        <pc:graphicFrameChg chg="mod">
          <ac:chgData name="Bess Dunlevy" userId="dd4b9a8537dbe9d0" providerId="LiveId" clId="{B250CFBE-BDD3-4F82-BC42-655E359536CB}" dt="2023-08-11T01:09:02.949" v="514" actId="1076"/>
          <ac:graphicFrameMkLst>
            <pc:docMk/>
            <pc:sldMk cId="2505396533" sldId="2238"/>
            <ac:graphicFrameMk id="11" creationId="{3D2F9D07-3A84-3C4C-9E05-C3BD51A1E8CB}"/>
          </ac:graphicFrameMkLst>
        </pc:graphicFrameChg>
        <pc:graphicFrameChg chg="mod">
          <ac:chgData name="Bess Dunlevy" userId="dd4b9a8537dbe9d0" providerId="LiveId" clId="{B250CFBE-BDD3-4F82-BC42-655E359536CB}" dt="2023-08-11T01:09:02.949" v="514" actId="1076"/>
          <ac:graphicFrameMkLst>
            <pc:docMk/>
            <pc:sldMk cId="2505396533" sldId="2238"/>
            <ac:graphicFrameMk id="16" creationId="{A36CBCC0-6B3F-D64B-B7B4-548009E4015F}"/>
          </ac:graphicFrameMkLst>
        </pc:graphicFrameChg>
        <pc:graphicFrameChg chg="mod">
          <ac:chgData name="Bess Dunlevy" userId="dd4b9a8537dbe9d0" providerId="LiveId" clId="{B250CFBE-BDD3-4F82-BC42-655E359536CB}" dt="2023-08-11T01:09:02.949" v="514" actId="1076"/>
          <ac:graphicFrameMkLst>
            <pc:docMk/>
            <pc:sldMk cId="2505396533" sldId="2238"/>
            <ac:graphicFrameMk id="18" creationId="{F7BD961F-780A-2E45-BBC7-AF6048902C1C}"/>
          </ac:graphicFrameMkLst>
        </pc:graphicFrameChg>
      </pc:sldChg>
      <pc:sldChg chg="addSp delSp modSp mod">
        <pc:chgData name="Bess Dunlevy" userId="dd4b9a8537dbe9d0" providerId="LiveId" clId="{B250CFBE-BDD3-4F82-BC42-655E359536CB}" dt="2023-08-11T01:10:45.569" v="587" actId="20577"/>
        <pc:sldMkLst>
          <pc:docMk/>
          <pc:sldMk cId="3832345124" sldId="2239"/>
        </pc:sldMkLst>
        <pc:spChg chg="add mod">
          <ac:chgData name="Bess Dunlevy" userId="dd4b9a8537dbe9d0" providerId="LiveId" clId="{B250CFBE-BDD3-4F82-BC42-655E359536CB}" dt="2023-08-11T01:10:45.569" v="587" actId="20577"/>
          <ac:spMkLst>
            <pc:docMk/>
            <pc:sldMk cId="3832345124" sldId="2239"/>
            <ac:spMk id="2" creationId="{FC1BF905-A6A3-5C9D-BBE3-794AA2C26771}"/>
          </ac:spMkLst>
        </pc:spChg>
        <pc:spChg chg="add mod">
          <ac:chgData name="Bess Dunlevy" userId="dd4b9a8537dbe9d0" providerId="LiveId" clId="{B250CFBE-BDD3-4F82-BC42-655E359536CB}" dt="2023-08-11T01:10:19.039" v="554"/>
          <ac:spMkLst>
            <pc:docMk/>
            <pc:sldMk cId="3832345124" sldId="2239"/>
            <ac:spMk id="3" creationId="{0D6706EB-0BD1-52CC-AAE7-EF30898F45B0}"/>
          </ac:spMkLst>
        </pc:spChg>
        <pc:spChg chg="add mod">
          <ac:chgData name="Bess Dunlevy" userId="dd4b9a8537dbe9d0" providerId="LiveId" clId="{B250CFBE-BDD3-4F82-BC42-655E359536CB}" dt="2023-08-11T01:10:19.039" v="554"/>
          <ac:spMkLst>
            <pc:docMk/>
            <pc:sldMk cId="3832345124" sldId="2239"/>
            <ac:spMk id="4" creationId="{4D0CFB66-DE65-FF23-56AC-F4DBE0AFBF94}"/>
          </ac:spMkLst>
        </pc:spChg>
        <pc:spChg chg="add mod">
          <ac:chgData name="Bess Dunlevy" userId="dd4b9a8537dbe9d0" providerId="LiveId" clId="{B250CFBE-BDD3-4F82-BC42-655E359536CB}" dt="2023-08-11T01:10:24.253" v="571" actId="20577"/>
          <ac:spMkLst>
            <pc:docMk/>
            <pc:sldMk cId="3832345124" sldId="2239"/>
            <ac:spMk id="5" creationId="{0200F0BC-332A-4F4C-A449-7608FE0318D6}"/>
          </ac:spMkLst>
        </pc:spChg>
        <pc:spChg chg="del">
          <ac:chgData name="Bess Dunlevy" userId="dd4b9a8537dbe9d0" providerId="LiveId" clId="{B250CFBE-BDD3-4F82-BC42-655E359536CB}" dt="2023-08-11T01:10:13.453" v="553" actId="478"/>
          <ac:spMkLst>
            <pc:docMk/>
            <pc:sldMk cId="3832345124" sldId="2239"/>
            <ac:spMk id="8" creationId="{00000000-0000-0000-0000-000000000000}"/>
          </ac:spMkLst>
        </pc:spChg>
        <pc:spChg chg="mod">
          <ac:chgData name="Bess Dunlevy" userId="dd4b9a8537dbe9d0" providerId="LiveId" clId="{B250CFBE-BDD3-4F82-BC42-655E359536CB}" dt="2023-08-11T01:10:01.937" v="550" actId="1076"/>
          <ac:spMkLst>
            <pc:docMk/>
            <pc:sldMk cId="3832345124" sldId="2239"/>
            <ac:spMk id="12" creationId="{E51412AC-55D1-D94D-8840-2F65AF4AD16F}"/>
          </ac:spMkLst>
        </pc:spChg>
        <pc:spChg chg="mod">
          <ac:chgData name="Bess Dunlevy" userId="dd4b9a8537dbe9d0" providerId="LiveId" clId="{B250CFBE-BDD3-4F82-BC42-655E359536CB}" dt="2023-08-11T01:09:59.089" v="549" actId="1076"/>
          <ac:spMkLst>
            <pc:docMk/>
            <pc:sldMk cId="3832345124" sldId="2239"/>
            <ac:spMk id="17" creationId="{9A2844F5-D9E5-3C44-A4CF-6B66BD47B343}"/>
          </ac:spMkLst>
        </pc:spChg>
        <pc:spChg chg="mod">
          <ac:chgData name="Bess Dunlevy" userId="dd4b9a8537dbe9d0" providerId="LiveId" clId="{B250CFBE-BDD3-4F82-BC42-655E359536CB}" dt="2023-08-11T01:09:49.154" v="545" actId="1076"/>
          <ac:spMkLst>
            <pc:docMk/>
            <pc:sldMk cId="3832345124" sldId="2239"/>
            <ac:spMk id="19" creationId="{45F4A044-F68F-7343-B989-0C6AF0EEB74D}"/>
          </ac:spMkLst>
        </pc:spChg>
        <pc:graphicFrameChg chg="mod modGraphic">
          <ac:chgData name="Bess Dunlevy" userId="dd4b9a8537dbe9d0" providerId="LiveId" clId="{B250CFBE-BDD3-4F82-BC42-655E359536CB}" dt="2023-08-11T01:10:01.937" v="550" actId="1076"/>
          <ac:graphicFrameMkLst>
            <pc:docMk/>
            <pc:sldMk cId="3832345124" sldId="2239"/>
            <ac:graphicFrameMk id="11" creationId="{3D2F9D07-3A84-3C4C-9E05-C3BD51A1E8CB}"/>
          </ac:graphicFrameMkLst>
        </pc:graphicFrameChg>
        <pc:graphicFrameChg chg="mod modGraphic">
          <ac:chgData name="Bess Dunlevy" userId="dd4b9a8537dbe9d0" providerId="LiveId" clId="{B250CFBE-BDD3-4F82-BC42-655E359536CB}" dt="2023-08-11T01:09:59.089" v="549" actId="1076"/>
          <ac:graphicFrameMkLst>
            <pc:docMk/>
            <pc:sldMk cId="3832345124" sldId="2239"/>
            <ac:graphicFrameMk id="16" creationId="{A36CBCC0-6B3F-D64B-B7B4-548009E4015F}"/>
          </ac:graphicFrameMkLst>
        </pc:graphicFrameChg>
        <pc:graphicFrameChg chg="mod modGraphic">
          <ac:chgData name="Bess Dunlevy" userId="dd4b9a8537dbe9d0" providerId="LiveId" clId="{B250CFBE-BDD3-4F82-BC42-655E359536CB}" dt="2023-08-11T01:09:55.635" v="548" actId="14100"/>
          <ac:graphicFrameMkLst>
            <pc:docMk/>
            <pc:sldMk cId="3832345124" sldId="2239"/>
            <ac:graphicFrameMk id="18" creationId="{F7BD961F-780A-2E45-BBC7-AF6048902C1C}"/>
          </ac:graphicFrameMkLst>
        </pc:graphicFrameChg>
      </pc:sldChg>
      <pc:sldChg chg="addSp delSp modSp mod">
        <pc:chgData name="Bess Dunlevy" userId="dd4b9a8537dbe9d0" providerId="LiveId" clId="{B250CFBE-BDD3-4F82-BC42-655E359536CB}" dt="2023-08-11T01:11:44.553" v="660" actId="20577"/>
        <pc:sldMkLst>
          <pc:docMk/>
          <pc:sldMk cId="3792519691" sldId="2240"/>
        </pc:sldMkLst>
        <pc:spChg chg="add mod">
          <ac:chgData name="Bess Dunlevy" userId="dd4b9a8537dbe9d0" providerId="LiveId" clId="{B250CFBE-BDD3-4F82-BC42-655E359536CB}" dt="2023-08-11T01:10:52.655" v="590"/>
          <ac:spMkLst>
            <pc:docMk/>
            <pc:sldMk cId="3792519691" sldId="2240"/>
            <ac:spMk id="2" creationId="{87BEFE56-5CA3-9A7F-191B-5DBB9185DA80}"/>
          </ac:spMkLst>
        </pc:spChg>
        <pc:spChg chg="add mod">
          <ac:chgData name="Bess Dunlevy" userId="dd4b9a8537dbe9d0" providerId="LiveId" clId="{B250CFBE-BDD3-4F82-BC42-655E359536CB}" dt="2023-08-11T01:10:52.655" v="590"/>
          <ac:spMkLst>
            <pc:docMk/>
            <pc:sldMk cId="3792519691" sldId="2240"/>
            <ac:spMk id="3" creationId="{29387DA5-8A65-620F-0E85-1CEA00CBD4C7}"/>
          </ac:spMkLst>
        </pc:spChg>
        <pc:spChg chg="add mod">
          <ac:chgData name="Bess Dunlevy" userId="dd4b9a8537dbe9d0" providerId="LiveId" clId="{B250CFBE-BDD3-4F82-BC42-655E359536CB}" dt="2023-08-11T01:10:58.549" v="617" actId="20577"/>
          <ac:spMkLst>
            <pc:docMk/>
            <pc:sldMk cId="3792519691" sldId="2240"/>
            <ac:spMk id="4" creationId="{B944516D-08E2-373B-A04C-F1DE4FDB5B53}"/>
          </ac:spMkLst>
        </pc:spChg>
        <pc:spChg chg="add mod">
          <ac:chgData name="Bess Dunlevy" userId="dd4b9a8537dbe9d0" providerId="LiveId" clId="{B250CFBE-BDD3-4F82-BC42-655E359536CB}" dt="2023-08-11T01:11:44.553" v="660" actId="20577"/>
          <ac:spMkLst>
            <pc:docMk/>
            <pc:sldMk cId="3792519691" sldId="2240"/>
            <ac:spMk id="5" creationId="{2CADF11B-D723-D46E-57E7-4E4FC803D91B}"/>
          </ac:spMkLst>
        </pc:spChg>
        <pc:spChg chg="del">
          <ac:chgData name="Bess Dunlevy" userId="dd4b9a8537dbe9d0" providerId="LiveId" clId="{B250CFBE-BDD3-4F82-BC42-655E359536CB}" dt="2023-08-11T01:10:50.352" v="588" actId="478"/>
          <ac:spMkLst>
            <pc:docMk/>
            <pc:sldMk cId="3792519691" sldId="2240"/>
            <ac:spMk id="7" creationId="{00000000-0000-0000-0000-000000000000}"/>
          </ac:spMkLst>
        </pc:spChg>
        <pc:spChg chg="del">
          <ac:chgData name="Bess Dunlevy" userId="dd4b9a8537dbe9d0" providerId="LiveId" clId="{B250CFBE-BDD3-4F82-BC42-655E359536CB}" dt="2023-08-11T01:10:51.048" v="589" actId="478"/>
          <ac:spMkLst>
            <pc:docMk/>
            <pc:sldMk cId="3792519691" sldId="2240"/>
            <ac:spMk id="8" creationId="{00000000-0000-0000-0000-000000000000}"/>
          </ac:spMkLst>
        </pc:spChg>
        <pc:spChg chg="mod">
          <ac:chgData name="Bess Dunlevy" userId="dd4b9a8537dbe9d0" providerId="LiveId" clId="{B250CFBE-BDD3-4F82-BC42-655E359536CB}" dt="2023-08-11T01:11:33.997" v="626" actId="1076"/>
          <ac:spMkLst>
            <pc:docMk/>
            <pc:sldMk cId="3792519691" sldId="2240"/>
            <ac:spMk id="12" creationId="{E51412AC-55D1-D94D-8840-2F65AF4AD16F}"/>
          </ac:spMkLst>
        </pc:spChg>
        <pc:spChg chg="mod">
          <ac:chgData name="Bess Dunlevy" userId="dd4b9a8537dbe9d0" providerId="LiveId" clId="{B250CFBE-BDD3-4F82-BC42-655E359536CB}" dt="2023-08-11T01:11:33.997" v="626" actId="1076"/>
          <ac:spMkLst>
            <pc:docMk/>
            <pc:sldMk cId="3792519691" sldId="2240"/>
            <ac:spMk id="17" creationId="{9A2844F5-D9E5-3C44-A4CF-6B66BD47B343}"/>
          </ac:spMkLst>
        </pc:spChg>
        <pc:spChg chg="mod">
          <ac:chgData name="Bess Dunlevy" userId="dd4b9a8537dbe9d0" providerId="LiveId" clId="{B250CFBE-BDD3-4F82-BC42-655E359536CB}" dt="2023-08-11T01:11:33.997" v="626" actId="1076"/>
          <ac:spMkLst>
            <pc:docMk/>
            <pc:sldMk cId="3792519691" sldId="2240"/>
            <ac:spMk id="19" creationId="{45F4A044-F68F-7343-B989-0C6AF0EEB74D}"/>
          </ac:spMkLst>
        </pc:spChg>
        <pc:graphicFrameChg chg="mod modGraphic">
          <ac:chgData name="Bess Dunlevy" userId="dd4b9a8537dbe9d0" providerId="LiveId" clId="{B250CFBE-BDD3-4F82-BC42-655E359536CB}" dt="2023-08-11T01:11:33.997" v="626" actId="1076"/>
          <ac:graphicFrameMkLst>
            <pc:docMk/>
            <pc:sldMk cId="3792519691" sldId="2240"/>
            <ac:graphicFrameMk id="11" creationId="{3D2F9D07-3A84-3C4C-9E05-C3BD51A1E8CB}"/>
          </ac:graphicFrameMkLst>
        </pc:graphicFrameChg>
        <pc:graphicFrameChg chg="mod modGraphic">
          <ac:chgData name="Bess Dunlevy" userId="dd4b9a8537dbe9d0" providerId="LiveId" clId="{B250CFBE-BDD3-4F82-BC42-655E359536CB}" dt="2023-08-11T01:11:33.997" v="626" actId="1076"/>
          <ac:graphicFrameMkLst>
            <pc:docMk/>
            <pc:sldMk cId="3792519691" sldId="2240"/>
            <ac:graphicFrameMk id="16" creationId="{A36CBCC0-6B3F-D64B-B7B4-548009E4015F}"/>
          </ac:graphicFrameMkLst>
        </pc:graphicFrameChg>
        <pc:graphicFrameChg chg="mod modGraphic">
          <ac:chgData name="Bess Dunlevy" userId="dd4b9a8537dbe9d0" providerId="LiveId" clId="{B250CFBE-BDD3-4F82-BC42-655E359536CB}" dt="2023-08-11T01:11:33.997" v="626" actId="1076"/>
          <ac:graphicFrameMkLst>
            <pc:docMk/>
            <pc:sldMk cId="3792519691" sldId="2240"/>
            <ac:graphicFrameMk id="18" creationId="{F7BD961F-780A-2E45-BBC7-AF6048902C1C}"/>
          </ac:graphicFrameMkLst>
        </pc:graphicFrameChg>
      </pc:sldChg>
      <pc:sldChg chg="addSp delSp modSp mod">
        <pc:chgData name="Bess Dunlevy" userId="dd4b9a8537dbe9d0" providerId="LiveId" clId="{B250CFBE-BDD3-4F82-BC42-655E359536CB}" dt="2023-08-11T01:12:39.821" v="735" actId="207"/>
        <pc:sldMkLst>
          <pc:docMk/>
          <pc:sldMk cId="1805081649" sldId="2241"/>
        </pc:sldMkLst>
        <pc:spChg chg="add del mod">
          <ac:chgData name="Bess Dunlevy" userId="dd4b9a8537dbe9d0" providerId="LiveId" clId="{B250CFBE-BDD3-4F82-BC42-655E359536CB}" dt="2023-08-11T01:11:52.220" v="663"/>
          <ac:spMkLst>
            <pc:docMk/>
            <pc:sldMk cId="1805081649" sldId="2241"/>
            <ac:spMk id="2" creationId="{CC69485F-2C2C-BB9C-1424-0414B5D3BA86}"/>
          </ac:spMkLst>
        </pc:spChg>
        <pc:spChg chg="add mod">
          <ac:chgData name="Bess Dunlevy" userId="dd4b9a8537dbe9d0" providerId="LiveId" clId="{B250CFBE-BDD3-4F82-BC42-655E359536CB}" dt="2023-08-11T01:11:57.324" v="664"/>
          <ac:spMkLst>
            <pc:docMk/>
            <pc:sldMk cId="1805081649" sldId="2241"/>
            <ac:spMk id="3" creationId="{89F6942F-6826-DDA7-D5C9-2218D9AEF65B}"/>
          </ac:spMkLst>
        </pc:spChg>
        <pc:spChg chg="add mod">
          <ac:chgData name="Bess Dunlevy" userId="dd4b9a8537dbe9d0" providerId="LiveId" clId="{B250CFBE-BDD3-4F82-BC42-655E359536CB}" dt="2023-08-11T01:11:57.324" v="664"/>
          <ac:spMkLst>
            <pc:docMk/>
            <pc:sldMk cId="1805081649" sldId="2241"/>
            <ac:spMk id="4" creationId="{5C778BC8-C79A-B988-FA3D-FF41CC32DF35}"/>
          </ac:spMkLst>
        </pc:spChg>
        <pc:spChg chg="add mod">
          <ac:chgData name="Bess Dunlevy" userId="dd4b9a8537dbe9d0" providerId="LiveId" clId="{B250CFBE-BDD3-4F82-BC42-655E359536CB}" dt="2023-08-11T01:12:01.567" v="677" actId="20577"/>
          <ac:spMkLst>
            <pc:docMk/>
            <pc:sldMk cId="1805081649" sldId="2241"/>
            <ac:spMk id="5" creationId="{43E63687-8E95-7E22-9A5F-6C701B5F21FB}"/>
          </ac:spMkLst>
        </pc:spChg>
        <pc:spChg chg="add mod">
          <ac:chgData name="Bess Dunlevy" userId="dd4b9a8537dbe9d0" providerId="LiveId" clId="{B250CFBE-BDD3-4F82-BC42-655E359536CB}" dt="2023-08-11T01:12:25.157" v="731" actId="20577"/>
          <ac:spMkLst>
            <pc:docMk/>
            <pc:sldMk cId="1805081649" sldId="2241"/>
            <ac:spMk id="6" creationId="{EEE32732-1D73-3ECE-A919-2A1EB29A2F7E}"/>
          </ac:spMkLst>
        </pc:spChg>
        <pc:spChg chg="del">
          <ac:chgData name="Bess Dunlevy" userId="dd4b9a8537dbe9d0" providerId="LiveId" clId="{B250CFBE-BDD3-4F82-BC42-655E359536CB}" dt="2023-08-11T01:11:49.167" v="661" actId="478"/>
          <ac:spMkLst>
            <pc:docMk/>
            <pc:sldMk cId="1805081649" sldId="2241"/>
            <ac:spMk id="7" creationId="{00000000-0000-0000-0000-000000000000}"/>
          </ac:spMkLst>
        </pc:spChg>
        <pc:spChg chg="del">
          <ac:chgData name="Bess Dunlevy" userId="dd4b9a8537dbe9d0" providerId="LiveId" clId="{B250CFBE-BDD3-4F82-BC42-655E359536CB}" dt="2023-08-11T01:11:49.167" v="661" actId="478"/>
          <ac:spMkLst>
            <pc:docMk/>
            <pc:sldMk cId="1805081649" sldId="2241"/>
            <ac:spMk id="8" creationId="{00000000-0000-0000-0000-000000000000}"/>
          </ac:spMkLst>
        </pc:spChg>
        <pc:spChg chg="mod">
          <ac:chgData name="Bess Dunlevy" userId="dd4b9a8537dbe9d0" providerId="LiveId" clId="{B250CFBE-BDD3-4F82-BC42-655E359536CB}" dt="2023-08-11T01:12:34.424" v="732" actId="207"/>
          <ac:spMkLst>
            <pc:docMk/>
            <pc:sldMk cId="1805081649" sldId="2241"/>
            <ac:spMk id="12" creationId="{E51412AC-55D1-D94D-8840-2F65AF4AD16F}"/>
          </ac:spMkLst>
        </pc:spChg>
        <pc:spChg chg="mod">
          <ac:chgData name="Bess Dunlevy" userId="dd4b9a8537dbe9d0" providerId="LiveId" clId="{B250CFBE-BDD3-4F82-BC42-655E359536CB}" dt="2023-08-11T01:12:36.101" v="733" actId="207"/>
          <ac:spMkLst>
            <pc:docMk/>
            <pc:sldMk cId="1805081649" sldId="2241"/>
            <ac:spMk id="17" creationId="{9A2844F5-D9E5-3C44-A4CF-6B66BD47B343}"/>
          </ac:spMkLst>
        </pc:spChg>
        <pc:spChg chg="mod">
          <ac:chgData name="Bess Dunlevy" userId="dd4b9a8537dbe9d0" providerId="LiveId" clId="{B250CFBE-BDD3-4F82-BC42-655E359536CB}" dt="2023-08-11T01:12:39.821" v="735" actId="207"/>
          <ac:spMkLst>
            <pc:docMk/>
            <pc:sldMk cId="1805081649" sldId="2241"/>
            <ac:spMk id="19" creationId="{45F4A044-F68F-7343-B989-0C6AF0EEB74D}"/>
          </ac:spMkLst>
        </pc:spChg>
        <pc:graphicFrameChg chg="mod">
          <ac:chgData name="Bess Dunlevy" userId="dd4b9a8537dbe9d0" providerId="LiveId" clId="{B250CFBE-BDD3-4F82-BC42-655E359536CB}" dt="2023-08-11T01:12:13.490" v="709" actId="1036"/>
          <ac:graphicFrameMkLst>
            <pc:docMk/>
            <pc:sldMk cId="1805081649" sldId="2241"/>
            <ac:graphicFrameMk id="11" creationId="{3D2F9D07-3A84-3C4C-9E05-C3BD51A1E8CB}"/>
          </ac:graphicFrameMkLst>
        </pc:graphicFrameChg>
        <pc:graphicFrameChg chg="mod">
          <ac:chgData name="Bess Dunlevy" userId="dd4b9a8537dbe9d0" providerId="LiveId" clId="{B250CFBE-BDD3-4F82-BC42-655E359536CB}" dt="2023-08-11T01:12:13.490" v="709" actId="1036"/>
          <ac:graphicFrameMkLst>
            <pc:docMk/>
            <pc:sldMk cId="1805081649" sldId="2241"/>
            <ac:graphicFrameMk id="16" creationId="{A36CBCC0-6B3F-D64B-B7B4-548009E4015F}"/>
          </ac:graphicFrameMkLst>
        </pc:graphicFrameChg>
        <pc:graphicFrameChg chg="mod">
          <ac:chgData name="Bess Dunlevy" userId="dd4b9a8537dbe9d0" providerId="LiveId" clId="{B250CFBE-BDD3-4F82-BC42-655E359536CB}" dt="2023-08-11T01:12:13.490" v="709" actId="1036"/>
          <ac:graphicFrameMkLst>
            <pc:docMk/>
            <pc:sldMk cId="1805081649" sldId="2241"/>
            <ac:graphicFrameMk id="18" creationId="{F7BD961F-780A-2E45-BBC7-AF6048902C1C}"/>
          </ac:graphicFrameMkLst>
        </pc:graphicFrameChg>
      </pc:sldChg>
      <pc:sldChg chg="addSp delSp modSp mod">
        <pc:chgData name="Bess Dunlevy" userId="dd4b9a8537dbe9d0" providerId="LiveId" clId="{B250CFBE-BDD3-4F82-BC42-655E359536CB}" dt="2023-08-11T01:13:25.547" v="812" actId="207"/>
        <pc:sldMkLst>
          <pc:docMk/>
          <pc:sldMk cId="815185537" sldId="2242"/>
        </pc:sldMkLst>
        <pc:spChg chg="add mod">
          <ac:chgData name="Bess Dunlevy" userId="dd4b9a8537dbe9d0" providerId="LiveId" clId="{B250CFBE-BDD3-4F82-BC42-655E359536CB}" dt="2023-08-11T01:12:46.994" v="738"/>
          <ac:spMkLst>
            <pc:docMk/>
            <pc:sldMk cId="815185537" sldId="2242"/>
            <ac:spMk id="2" creationId="{21982695-E1FB-4356-41CC-81C9AC79139A}"/>
          </ac:spMkLst>
        </pc:spChg>
        <pc:spChg chg="add mod">
          <ac:chgData name="Bess Dunlevy" userId="dd4b9a8537dbe9d0" providerId="LiveId" clId="{B250CFBE-BDD3-4F82-BC42-655E359536CB}" dt="2023-08-11T01:12:46.994" v="738"/>
          <ac:spMkLst>
            <pc:docMk/>
            <pc:sldMk cId="815185537" sldId="2242"/>
            <ac:spMk id="3" creationId="{65914AE7-4407-F189-BAB0-DA9069285924}"/>
          </ac:spMkLst>
        </pc:spChg>
        <pc:spChg chg="add mod">
          <ac:chgData name="Bess Dunlevy" userId="dd4b9a8537dbe9d0" providerId="LiveId" clId="{B250CFBE-BDD3-4F82-BC42-655E359536CB}" dt="2023-08-11T01:12:50.953" v="750" actId="20577"/>
          <ac:spMkLst>
            <pc:docMk/>
            <pc:sldMk cId="815185537" sldId="2242"/>
            <ac:spMk id="4" creationId="{9654D0B7-79F8-D7C6-3FD5-7D92F1BA965C}"/>
          </ac:spMkLst>
        </pc:spChg>
        <pc:spChg chg="add mod">
          <ac:chgData name="Bess Dunlevy" userId="dd4b9a8537dbe9d0" providerId="LiveId" clId="{B250CFBE-BDD3-4F82-BC42-655E359536CB}" dt="2023-08-11T01:13:16.012" v="808" actId="20577"/>
          <ac:spMkLst>
            <pc:docMk/>
            <pc:sldMk cId="815185537" sldId="2242"/>
            <ac:spMk id="5" creationId="{1EE10E9E-BB31-338B-7B6B-54D3FC9CDA28}"/>
          </ac:spMkLst>
        </pc:spChg>
        <pc:spChg chg="del">
          <ac:chgData name="Bess Dunlevy" userId="dd4b9a8537dbe9d0" providerId="LiveId" clId="{B250CFBE-BDD3-4F82-BC42-655E359536CB}" dt="2023-08-11T01:12:45.616" v="736" actId="478"/>
          <ac:spMkLst>
            <pc:docMk/>
            <pc:sldMk cId="815185537" sldId="2242"/>
            <ac:spMk id="7" creationId="{00000000-0000-0000-0000-000000000000}"/>
          </ac:spMkLst>
        </pc:spChg>
        <pc:spChg chg="del">
          <ac:chgData name="Bess Dunlevy" userId="dd4b9a8537dbe9d0" providerId="LiveId" clId="{B250CFBE-BDD3-4F82-BC42-655E359536CB}" dt="2023-08-11T01:12:46.175" v="737" actId="478"/>
          <ac:spMkLst>
            <pc:docMk/>
            <pc:sldMk cId="815185537" sldId="2242"/>
            <ac:spMk id="8" creationId="{00000000-0000-0000-0000-000000000000}"/>
          </ac:spMkLst>
        </pc:spChg>
        <pc:spChg chg="mod">
          <ac:chgData name="Bess Dunlevy" userId="dd4b9a8537dbe9d0" providerId="LiveId" clId="{B250CFBE-BDD3-4F82-BC42-655E359536CB}" dt="2023-08-11T01:13:20.473" v="810" actId="207"/>
          <ac:spMkLst>
            <pc:docMk/>
            <pc:sldMk cId="815185537" sldId="2242"/>
            <ac:spMk id="12" creationId="{E51412AC-55D1-D94D-8840-2F65AF4AD16F}"/>
          </ac:spMkLst>
        </pc:spChg>
        <pc:spChg chg="del mod">
          <ac:chgData name="Bess Dunlevy" userId="dd4b9a8537dbe9d0" providerId="LiveId" clId="{B250CFBE-BDD3-4F82-BC42-655E359536CB}" dt="2023-08-11T01:13:18.724" v="809" actId="478"/>
          <ac:spMkLst>
            <pc:docMk/>
            <pc:sldMk cId="815185537" sldId="2242"/>
            <ac:spMk id="14" creationId="{BD40C563-B9D3-D84B-B22E-BF148A70458B}"/>
          </ac:spMkLst>
        </pc:spChg>
        <pc:spChg chg="mod">
          <ac:chgData name="Bess Dunlevy" userId="dd4b9a8537dbe9d0" providerId="LiveId" clId="{B250CFBE-BDD3-4F82-BC42-655E359536CB}" dt="2023-08-11T01:13:22.026" v="811" actId="207"/>
          <ac:spMkLst>
            <pc:docMk/>
            <pc:sldMk cId="815185537" sldId="2242"/>
            <ac:spMk id="17" creationId="{9A2844F5-D9E5-3C44-A4CF-6B66BD47B343}"/>
          </ac:spMkLst>
        </pc:spChg>
        <pc:spChg chg="mod">
          <ac:chgData name="Bess Dunlevy" userId="dd4b9a8537dbe9d0" providerId="LiveId" clId="{B250CFBE-BDD3-4F82-BC42-655E359536CB}" dt="2023-08-11T01:13:25.547" v="812" actId="207"/>
          <ac:spMkLst>
            <pc:docMk/>
            <pc:sldMk cId="815185537" sldId="2242"/>
            <ac:spMk id="19" creationId="{45F4A044-F68F-7343-B989-0C6AF0EEB74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2120015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2763727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37133164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77BD35B7-DAF1-5B4D-94FA-36B61FD74AC4}" type="slidenum">
              <a:rPr lang="en-US" altLang="x-none"/>
              <a:pPr/>
              <a:t>2</a:t>
            </a:fld>
            <a:endParaRPr lang="en-US" altLang="x-none" dirty="0"/>
          </a:p>
        </p:txBody>
      </p:sp>
      <p:sp>
        <p:nvSpPr>
          <p:cNvPr id="18433" name="Text Box 1"/>
          <p:cNvSpPr txBox="1">
            <a:spLocks noGrp="1" noRot="1" noChangeAspect="1" noChangeArrowheads="1"/>
          </p:cNvSpPr>
          <p:nvPr>
            <p:ph type="sldImg"/>
          </p:nvPr>
        </p:nvSpPr>
        <p:spPr bwMode="auto">
          <a:xfrm>
            <a:off x="688975" y="1143000"/>
            <a:ext cx="5475288" cy="30813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Grp="1" noChangeArrowheads="1"/>
          </p:cNvSpPr>
          <p:nvPr>
            <p:ph type="body" idx="1"/>
          </p:nvPr>
        </p:nvSpPr>
        <p:spPr bwMode="auto">
          <a:xfrm>
            <a:off x="685800" y="4400550"/>
            <a:ext cx="5481638" cy="359568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val="1998988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93960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278032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849520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335416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7231598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832001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53483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www.smartsheet.com/try-it?trp=11817&amp;utm_source=integrated-content&amp;utm_campaign=/content/powerpoint-project-management-templates&amp;utm_medium=Project+Post-Mortem+powerpoint+11817&amp;lpa=Project+Post-Mortem+powerpoint+11817"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9.xml"/><Relationship Id="rId12" Type="http://schemas.openxmlformats.org/officeDocument/2006/relationships/slide" Target="slide10.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slide" Target="slide8.xml"/><Relationship Id="rId11" Type="http://schemas.openxmlformats.org/officeDocument/2006/relationships/slide" Target="slide6.xml"/><Relationship Id="rId5" Type="http://schemas.openxmlformats.org/officeDocument/2006/relationships/slide" Target="slide3.xml"/><Relationship Id="rId10" Type="http://schemas.openxmlformats.org/officeDocument/2006/relationships/slide" Target="slide11.xml"/><Relationship Id="rId4" Type="http://schemas.openxmlformats.org/officeDocument/2006/relationships/slide" Target="slide5.xml"/><Relationship Id="rId9" Type="http://schemas.openxmlformats.org/officeDocument/2006/relationships/slide" Target="slide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hape&#10;&#10;Description automatically generated">
            <a:extLst>
              <a:ext uri="{FF2B5EF4-FFF2-40B4-BE49-F238E27FC236}">
                <a16:creationId xmlns:a16="http://schemas.microsoft.com/office/drawing/2014/main" id="{B33C39DA-FCE4-DC08-7FA9-AABA704C25A9}"/>
              </a:ext>
            </a:extLst>
          </p:cNvPr>
          <p:cNvPicPr>
            <a:picLocks noChangeAspect="1"/>
          </p:cNvPicPr>
          <p:nvPr/>
        </p:nvPicPr>
        <p:blipFill>
          <a:blip r:embed="rId3"/>
          <a:stretch>
            <a:fillRect/>
          </a:stretch>
        </p:blipFill>
        <p:spPr>
          <a:xfrm>
            <a:off x="7107105" y="255512"/>
            <a:ext cx="4997547" cy="6042008"/>
          </a:xfrm>
          <a:prstGeom prst="rect">
            <a:avLst/>
          </a:prstGeom>
        </p:spPr>
      </p:pic>
      <p:pic>
        <p:nvPicPr>
          <p:cNvPr id="6" name="Picture 5">
            <a:hlinkClick r:id="rId4"/>
            <a:extLst>
              <a:ext uri="{FF2B5EF4-FFF2-40B4-BE49-F238E27FC236}">
                <a16:creationId xmlns:a16="http://schemas.microsoft.com/office/drawing/2014/main" id="{011ABEA2-A0A4-2545-BC5F-D7F8CEFC99DC}"/>
              </a:ext>
            </a:extLst>
          </p:cNvPr>
          <p:cNvPicPr>
            <a:picLocks noChangeAspect="1"/>
          </p:cNvPicPr>
          <p:nvPr/>
        </p:nvPicPr>
        <p:blipFill>
          <a:blip r:embed="rId5"/>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485263" y="2458632"/>
            <a:ext cx="11221474" cy="923330"/>
          </a:xfrm>
          <a:prstGeom prst="rect">
            <a:avLst/>
          </a:prstGeom>
          <a:noFill/>
        </p:spPr>
        <p:txBody>
          <a:bodyPr wrap="square" rtlCol="0">
            <a:spAutoFit/>
          </a:bodyPr>
          <a:lstStyle/>
          <a:p>
            <a:r>
              <a:rPr lang="en-US" sz="5400" dirty="0">
                <a:solidFill>
                  <a:schemeClr val="accent5">
                    <a:lumMod val="75000"/>
                  </a:schemeClr>
                </a:solidFill>
                <a:latin typeface="Century Gothic" panose="020B0502020202020204" pitchFamily="34" charset="0"/>
              </a:rPr>
              <a:t>PROJECT NAME</a:t>
            </a:r>
          </a:p>
        </p:txBody>
      </p:sp>
      <p:sp>
        <p:nvSpPr>
          <p:cNvPr id="9" name="TextBox 8">
            <a:extLst>
              <a:ext uri="{FF2B5EF4-FFF2-40B4-BE49-F238E27FC236}">
                <a16:creationId xmlns:a16="http://schemas.microsoft.com/office/drawing/2014/main" id="{BE98E647-E4C9-4B4B-888B-2F662C468983}"/>
              </a:ext>
            </a:extLst>
          </p:cNvPr>
          <p:cNvSpPr txBox="1"/>
          <p:nvPr/>
        </p:nvSpPr>
        <p:spPr>
          <a:xfrm>
            <a:off x="370017" y="4743418"/>
            <a:ext cx="8138087" cy="1384995"/>
          </a:xfrm>
          <a:prstGeom prst="rect">
            <a:avLst/>
          </a:prstGeom>
          <a:noFill/>
        </p:spPr>
        <p:txBody>
          <a:bodyPr wrap="square" rtlCol="0">
            <a:spAutoFit/>
          </a:bodyPr>
          <a:lstStyle/>
          <a:p>
            <a:r>
              <a:rPr lang="en-US" sz="1400" dirty="0">
                <a:solidFill>
                  <a:schemeClr val="accent5">
                    <a:lumMod val="75000"/>
                  </a:schemeClr>
                </a:solidFill>
                <a:latin typeface="Century Gothic" panose="020B0502020202020204" pitchFamily="34" charset="0"/>
              </a:rPr>
              <a:t>Project ID:  000000</a:t>
            </a:r>
          </a:p>
          <a:p>
            <a:endParaRPr lang="en-US" sz="1400" dirty="0">
              <a:solidFill>
                <a:schemeClr val="accent5">
                  <a:lumMod val="75000"/>
                </a:schemeClr>
              </a:solidFill>
              <a:latin typeface="Century Gothic" panose="020B0502020202020204" pitchFamily="34" charset="0"/>
            </a:endParaRPr>
          </a:p>
          <a:p>
            <a:r>
              <a:rPr lang="en-US" sz="1400" dirty="0">
                <a:solidFill>
                  <a:schemeClr val="accent5">
                    <a:lumMod val="75000"/>
                  </a:schemeClr>
                </a:solidFill>
                <a:latin typeface="Century Gothic" panose="020B0502020202020204" pitchFamily="34" charset="0"/>
              </a:rPr>
              <a:t>Date: 00/00/0000</a:t>
            </a:r>
          </a:p>
          <a:p>
            <a:endParaRPr lang="en-US" sz="1400" dirty="0">
              <a:solidFill>
                <a:schemeClr val="accent5">
                  <a:lumMod val="75000"/>
                </a:schemeClr>
              </a:solidFill>
              <a:latin typeface="Century Gothic" panose="020B0502020202020204" pitchFamily="34" charset="0"/>
            </a:endParaRPr>
          </a:p>
          <a:p>
            <a:r>
              <a:rPr lang="en-US" sz="1400" dirty="0">
                <a:solidFill>
                  <a:schemeClr val="accent5">
                    <a:lumMod val="75000"/>
                  </a:schemeClr>
                </a:solidFill>
                <a:latin typeface="Century Gothic" panose="020B0502020202020204" pitchFamily="34" charset="0"/>
              </a:rPr>
              <a:t> </a:t>
            </a:r>
          </a:p>
          <a:p>
            <a:r>
              <a:rPr lang="en-US" sz="1400" dirty="0">
                <a:solidFill>
                  <a:schemeClr val="accent5">
                    <a:lumMod val="75000"/>
                  </a:schemeClr>
                </a:solidFill>
                <a:latin typeface="Century Gothic" panose="020B0502020202020204" pitchFamily="34" charset="0"/>
              </a:rPr>
              <a:t>PROJECT MANAGER: </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485263" y="3527937"/>
            <a:ext cx="7418334" cy="0"/>
          </a:xfrm>
          <a:prstGeom prst="line">
            <a:avLst/>
          </a:prstGeom>
          <a:ln>
            <a:solidFill>
              <a:schemeClr val="accent1"/>
            </a:solidFill>
          </a:ln>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428991" y="1883730"/>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sp>
        <p:nvSpPr>
          <p:cNvPr id="4" name="Rectangle 7">
            <a:extLst>
              <a:ext uri="{FF2B5EF4-FFF2-40B4-BE49-F238E27FC236}">
                <a16:creationId xmlns:a16="http://schemas.microsoft.com/office/drawing/2014/main" id="{39B7D47E-7249-34D6-5670-9EA6FF51CD2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Parallelogram 4">
            <a:extLst>
              <a:ext uri="{FF2B5EF4-FFF2-40B4-BE49-F238E27FC236}">
                <a16:creationId xmlns:a16="http://schemas.microsoft.com/office/drawing/2014/main" id="{07A3970A-3D1D-F8E7-BA72-2371BEA16743}"/>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6C71520-ADC6-9CDF-8BF5-5E2A287FE648}"/>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POST-MORTEM PRESENTATION</a:t>
            </a:r>
          </a:p>
        </p:txBody>
      </p:sp>
      <p:sp>
        <p:nvSpPr>
          <p:cNvPr id="12" name="TextBox 11">
            <a:extLst>
              <a:ext uri="{FF2B5EF4-FFF2-40B4-BE49-F238E27FC236}">
                <a16:creationId xmlns:a16="http://schemas.microsoft.com/office/drawing/2014/main" id="{8733C5B9-D2A5-B94A-AB6B-CEA05D914A6A}"/>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POST-MORTEM TEMPLATE</a:t>
            </a:r>
          </a:p>
        </p:txBody>
      </p:sp>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2879826912"/>
              </p:ext>
            </p:extLst>
          </p:nvPr>
        </p:nvGraphicFramePr>
        <p:xfrm>
          <a:off x="130335" y="888722"/>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508410"/>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accent5">
                    <a:lumMod val="75000"/>
                  </a:schemeClr>
                </a:solidFill>
                <a:latin typeface="Century Gothic" panose="020B0502020202020204" pitchFamily="34" charset="0"/>
              </a:rPr>
              <a:t>Lesson 1: </a:t>
            </a:r>
            <a:endParaRPr lang="en-US"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extLst>
              <p:ext uri="{D42A27DB-BD31-4B8C-83A1-F6EECF244321}">
                <p14:modId xmlns:p14="http://schemas.microsoft.com/office/powerpoint/2010/main" val="2378324494"/>
              </p:ext>
            </p:extLst>
          </p:nvPr>
        </p:nvGraphicFramePr>
        <p:xfrm>
          <a:off x="130335" y="2905783"/>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538918"/>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accent5">
                    <a:lumMod val="75000"/>
                  </a:schemeClr>
                </a:solidFill>
                <a:latin typeface="Century Gothic" panose="020B0502020202020204" pitchFamily="34" charset="0"/>
              </a:rPr>
              <a:t>Lesson 2: </a:t>
            </a:r>
            <a:endParaRPr lang="en-US"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extLst>
              <p:ext uri="{D42A27DB-BD31-4B8C-83A1-F6EECF244321}">
                <p14:modId xmlns:p14="http://schemas.microsoft.com/office/powerpoint/2010/main" val="4107268763"/>
              </p:ext>
            </p:extLst>
          </p:nvPr>
        </p:nvGraphicFramePr>
        <p:xfrm>
          <a:off x="130335" y="4909394"/>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555976"/>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accent5">
                    <a:lumMod val="75000"/>
                  </a:schemeClr>
                </a:solidFill>
                <a:latin typeface="Century Gothic" panose="020B0502020202020204" pitchFamily="34" charset="0"/>
              </a:rPr>
              <a:t>Lesson 3: </a:t>
            </a:r>
            <a:endParaRPr lang="en-US" b="1" dirty="0">
              <a:solidFill>
                <a:schemeClr val="accent5">
                  <a:lumMod val="75000"/>
                </a:schemeClr>
              </a:solidFill>
              <a:latin typeface="Century Gothic" panose="020B0502020202020204" pitchFamily="34" charset="0"/>
              <a:ea typeface="Montserrat Light" charset="0"/>
              <a:cs typeface="Montserrat Light" charset="0"/>
            </a:endParaRPr>
          </a:p>
        </p:txBody>
      </p:sp>
      <p:sp>
        <p:nvSpPr>
          <p:cNvPr id="3" name="Rectangle 7">
            <a:extLst>
              <a:ext uri="{FF2B5EF4-FFF2-40B4-BE49-F238E27FC236}">
                <a16:creationId xmlns:a16="http://schemas.microsoft.com/office/drawing/2014/main" id="{89F6942F-6826-DDA7-D5C9-2218D9AEF65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 name="Parallelogram 3">
            <a:extLst>
              <a:ext uri="{FF2B5EF4-FFF2-40B4-BE49-F238E27FC236}">
                <a16:creationId xmlns:a16="http://schemas.microsoft.com/office/drawing/2014/main" id="{5C778BC8-C79A-B988-FA3D-FF41CC32DF35}"/>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43E63687-8E95-7E22-9A5F-6C701B5F21FB}"/>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KEY TAKEAWAYS</a:t>
            </a:r>
          </a:p>
        </p:txBody>
      </p:sp>
      <p:sp>
        <p:nvSpPr>
          <p:cNvPr id="6" name="TextBox 5">
            <a:extLst>
              <a:ext uri="{FF2B5EF4-FFF2-40B4-BE49-F238E27FC236}">
                <a16:creationId xmlns:a16="http://schemas.microsoft.com/office/drawing/2014/main" id="{EEE32732-1D73-3ECE-A919-2A1EB29A2F7E}"/>
              </a:ext>
            </a:extLst>
          </p:cNvPr>
          <p:cNvSpPr txBox="1"/>
          <p:nvPr/>
        </p:nvSpPr>
        <p:spPr>
          <a:xfrm>
            <a:off x="0" y="34542"/>
            <a:ext cx="293061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8. KEY TAKEAWAYS</a:t>
            </a:r>
          </a:p>
        </p:txBody>
      </p:sp>
    </p:spTree>
    <p:extLst>
      <p:ext uri="{BB962C8B-B14F-4D97-AF65-F5344CB8AC3E}">
        <p14:creationId xmlns:p14="http://schemas.microsoft.com/office/powerpoint/2010/main" val="1805081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390731532"/>
              </p:ext>
            </p:extLst>
          </p:nvPr>
        </p:nvGraphicFramePr>
        <p:xfrm>
          <a:off x="130335" y="1172294"/>
          <a:ext cx="11934705" cy="123615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3615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791981"/>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accent5">
                    <a:lumMod val="75000"/>
                  </a:schemeClr>
                </a:solidFill>
                <a:latin typeface="Century Gothic" panose="020B0502020202020204" pitchFamily="34" charset="0"/>
              </a:rPr>
              <a:t>Action 1: </a:t>
            </a:r>
            <a:endParaRPr lang="en-US" b="1" dirty="0">
              <a:solidFill>
                <a:schemeClr val="accent5">
                  <a:lumMod val="75000"/>
                </a:schemeClr>
              </a:solidFill>
              <a:latin typeface="Century Gothic" panose="020B0502020202020204" pitchFamily="34" charset="0"/>
              <a:ea typeface="Montserrat Light" charset="0"/>
              <a:cs typeface="Montserrat Light" charset="0"/>
            </a:endParaRPr>
          </a:p>
        </p:txBody>
      </p:sp>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566282"/>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accent5">
                    <a:lumMod val="75000"/>
                  </a:schemeClr>
                </a:solidFill>
                <a:latin typeface="Century Gothic" panose="020B0502020202020204" pitchFamily="34" charset="0"/>
              </a:rPr>
              <a:t>Action 2: </a:t>
            </a:r>
            <a:endParaRPr lang="en-US" b="1" dirty="0">
              <a:solidFill>
                <a:schemeClr val="accent5">
                  <a:lumMod val="75000"/>
                </a:schemeClr>
              </a:solidFill>
              <a:latin typeface="Century Gothic" panose="020B0502020202020204" pitchFamily="34" charset="0"/>
              <a:ea typeface="Montserrat Light" charset="0"/>
              <a:cs typeface="Montserrat Light" charset="0"/>
            </a:endParaRPr>
          </a:p>
        </p:txBody>
      </p:sp>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354027"/>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accent5">
                    <a:lumMod val="75000"/>
                  </a:schemeClr>
                </a:solidFill>
                <a:latin typeface="Century Gothic" panose="020B0502020202020204" pitchFamily="34" charset="0"/>
              </a:rPr>
              <a:t>Action 3: </a:t>
            </a:r>
            <a:endParaRPr lang="en-US"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10" name="Table 9">
            <a:extLst>
              <a:ext uri="{FF2B5EF4-FFF2-40B4-BE49-F238E27FC236}">
                <a16:creationId xmlns:a16="http://schemas.microsoft.com/office/drawing/2014/main" id="{D4E2BAD3-0F43-FB4C-A353-C19C355E8901}"/>
              </a:ext>
            </a:extLst>
          </p:cNvPr>
          <p:cNvGraphicFramePr>
            <a:graphicFrameLocks noGrp="1"/>
          </p:cNvGraphicFramePr>
          <p:nvPr>
            <p:extLst>
              <p:ext uri="{D42A27DB-BD31-4B8C-83A1-F6EECF244321}">
                <p14:modId xmlns:p14="http://schemas.microsoft.com/office/powerpoint/2010/main" val="1811635275"/>
              </p:ext>
            </p:extLst>
          </p:nvPr>
        </p:nvGraphicFramePr>
        <p:xfrm>
          <a:off x="130335" y="2960040"/>
          <a:ext cx="11934705" cy="123615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3615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graphicFrame>
        <p:nvGraphicFramePr>
          <p:cNvPr id="13" name="Table 12">
            <a:extLst>
              <a:ext uri="{FF2B5EF4-FFF2-40B4-BE49-F238E27FC236}">
                <a16:creationId xmlns:a16="http://schemas.microsoft.com/office/drawing/2014/main" id="{0377861E-F418-9947-94FC-8B3BB220AD0F}"/>
              </a:ext>
            </a:extLst>
          </p:cNvPr>
          <p:cNvGraphicFramePr>
            <a:graphicFrameLocks noGrp="1"/>
          </p:cNvGraphicFramePr>
          <p:nvPr>
            <p:extLst>
              <p:ext uri="{D42A27DB-BD31-4B8C-83A1-F6EECF244321}">
                <p14:modId xmlns:p14="http://schemas.microsoft.com/office/powerpoint/2010/main" val="4066156258"/>
              </p:ext>
            </p:extLst>
          </p:nvPr>
        </p:nvGraphicFramePr>
        <p:xfrm>
          <a:off x="130335" y="4747786"/>
          <a:ext cx="11934705" cy="123615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3615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2" name="Rectangle 7">
            <a:extLst>
              <a:ext uri="{FF2B5EF4-FFF2-40B4-BE49-F238E27FC236}">
                <a16:creationId xmlns:a16="http://schemas.microsoft.com/office/drawing/2014/main" id="{21982695-E1FB-4356-41CC-81C9AC79139A}"/>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65914AE7-4407-F189-BAB0-DA9069285924}"/>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9654D0B7-79F8-D7C6-3FD5-7D92F1BA965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ACTION ITEMS</a:t>
            </a:r>
          </a:p>
        </p:txBody>
      </p:sp>
      <p:sp>
        <p:nvSpPr>
          <p:cNvPr id="5" name="TextBox 4">
            <a:extLst>
              <a:ext uri="{FF2B5EF4-FFF2-40B4-BE49-F238E27FC236}">
                <a16:creationId xmlns:a16="http://schemas.microsoft.com/office/drawing/2014/main" id="{1EE10E9E-BB31-338B-7B6B-54D3FC9CDA28}"/>
              </a:ext>
            </a:extLst>
          </p:cNvPr>
          <p:cNvSpPr txBox="1"/>
          <p:nvPr/>
        </p:nvSpPr>
        <p:spPr>
          <a:xfrm>
            <a:off x="0" y="34542"/>
            <a:ext cx="669606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9. ACTION ITEMS – STEPS WE CAN TAKE NOW</a:t>
            </a:r>
          </a:p>
        </p:txBody>
      </p:sp>
    </p:spTree>
    <p:extLst>
      <p:ext uri="{BB962C8B-B14F-4D97-AF65-F5344CB8AC3E}">
        <p14:creationId xmlns:p14="http://schemas.microsoft.com/office/powerpoint/2010/main" val="815185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FUTURE PROJECTS</a:t>
            </a:r>
          </a:p>
        </p:txBody>
      </p:sp>
      <p:graphicFrame>
        <p:nvGraphicFramePr>
          <p:cNvPr id="2" name="Table 1">
            <a:extLst>
              <a:ext uri="{FF2B5EF4-FFF2-40B4-BE49-F238E27FC236}">
                <a16:creationId xmlns:a16="http://schemas.microsoft.com/office/drawing/2014/main" id="{6405B2A1-3B35-6842-A3FF-449F34AC30DC}"/>
              </a:ext>
            </a:extLst>
          </p:cNvPr>
          <p:cNvGraphicFramePr>
            <a:graphicFrameLocks noGrp="1"/>
          </p:cNvGraphicFramePr>
          <p:nvPr>
            <p:extLst>
              <p:ext uri="{D42A27DB-BD31-4B8C-83A1-F6EECF244321}">
                <p14:modId xmlns:p14="http://schemas.microsoft.com/office/powerpoint/2010/main" val="2730236267"/>
              </p:ext>
            </p:extLst>
          </p:nvPr>
        </p:nvGraphicFramePr>
        <p:xfrm>
          <a:off x="309283" y="826526"/>
          <a:ext cx="11551022" cy="5197753"/>
        </p:xfrm>
        <a:graphic>
          <a:graphicData uri="http://schemas.openxmlformats.org/drawingml/2006/table">
            <a:tbl>
              <a:tblPr firstRow="1" firstCol="1" bandRow="1">
                <a:tableStyleId>{5C22544A-7EE6-4342-B048-85BDC9FD1C3A}</a:tableStyleId>
              </a:tblPr>
              <a:tblGrid>
                <a:gridCol w="1188319">
                  <a:extLst>
                    <a:ext uri="{9D8B030D-6E8A-4147-A177-3AD203B41FA5}">
                      <a16:colId xmlns:a16="http://schemas.microsoft.com/office/drawing/2014/main" val="1751728916"/>
                    </a:ext>
                  </a:extLst>
                </a:gridCol>
                <a:gridCol w="6113433">
                  <a:extLst>
                    <a:ext uri="{9D8B030D-6E8A-4147-A177-3AD203B41FA5}">
                      <a16:colId xmlns:a16="http://schemas.microsoft.com/office/drawing/2014/main" val="519892843"/>
                    </a:ext>
                  </a:extLst>
                </a:gridCol>
                <a:gridCol w="4249270">
                  <a:extLst>
                    <a:ext uri="{9D8B030D-6E8A-4147-A177-3AD203B41FA5}">
                      <a16:colId xmlns:a16="http://schemas.microsoft.com/office/drawing/2014/main" val="991320638"/>
                    </a:ext>
                  </a:extLst>
                </a:gridCol>
              </a:tblGrid>
              <a:tr h="343913">
                <a:tc>
                  <a:txBody>
                    <a:bodyPr/>
                    <a:lstStyle/>
                    <a:p>
                      <a:pPr marL="0" marR="0" algn="ctr">
                        <a:lnSpc>
                          <a:spcPct val="107000"/>
                        </a:lnSpc>
                        <a:spcBef>
                          <a:spcPts val="0"/>
                        </a:spcBef>
                        <a:spcAft>
                          <a:spcPts val="0"/>
                        </a:spcAft>
                      </a:pPr>
                      <a:r>
                        <a:rPr lang="en-US" sz="1200" dirty="0">
                          <a:solidFill>
                            <a:schemeClr val="tx1"/>
                          </a:solidFill>
                          <a:effectLst/>
                          <a:latin typeface="Century Gothic" panose="020B0502020202020204" pitchFamily="34" charset="0"/>
                        </a:rPr>
                        <a:t>DATE</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 IDEAS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COMMENTS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1</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2</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3</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4</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5</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6</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7</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8</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9</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1130702"/>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10</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345235"/>
                  </a:ext>
                </a:extLst>
              </a:tr>
            </a:tbl>
          </a:graphicData>
        </a:graphic>
      </p:graphicFrame>
      <p:sp>
        <p:nvSpPr>
          <p:cNvPr id="9" name="Subtitle 2">
            <a:extLst>
              <a:ext uri="{FF2B5EF4-FFF2-40B4-BE49-F238E27FC236}">
                <a16:creationId xmlns:a16="http://schemas.microsoft.com/office/drawing/2014/main" id="{5AF3EB91-7FA8-9D49-A942-6DA98C514293}"/>
              </a:ext>
            </a:extLst>
          </p:cNvPr>
          <p:cNvSpPr txBox="1">
            <a:spLocks/>
          </p:cNvSpPr>
          <p:nvPr/>
        </p:nvSpPr>
        <p:spPr>
          <a:xfrm>
            <a:off x="188258" y="470508"/>
            <a:ext cx="6979024" cy="37616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600" dirty="0">
                <a:solidFill>
                  <a:schemeClr val="accent5">
                    <a:lumMod val="75000"/>
                  </a:schemeClr>
                </a:solidFill>
                <a:latin typeface="Century Gothic" panose="020B0502020202020204" pitchFamily="34" charset="0"/>
              </a:rPr>
              <a:t>RECOMMENDATIONS FOR FUTURE PROJECTS</a:t>
            </a:r>
          </a:p>
        </p:txBody>
      </p:sp>
      <p:sp>
        <p:nvSpPr>
          <p:cNvPr id="3" name="TextBox 2">
            <a:extLst>
              <a:ext uri="{FF2B5EF4-FFF2-40B4-BE49-F238E27FC236}">
                <a16:creationId xmlns:a16="http://schemas.microsoft.com/office/drawing/2014/main" id="{E709F6FA-2553-2401-D9DA-D8B61B1DC9A6}"/>
              </a:ext>
            </a:extLst>
          </p:cNvPr>
          <p:cNvSpPr txBox="1"/>
          <p:nvPr/>
        </p:nvSpPr>
        <p:spPr>
          <a:xfrm>
            <a:off x="0" y="34542"/>
            <a:ext cx="330411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10. FUTURE PROJECTS</a:t>
            </a:r>
          </a:p>
        </p:txBody>
      </p:sp>
      <p:sp>
        <p:nvSpPr>
          <p:cNvPr id="4" name="Rectangle 7">
            <a:extLst>
              <a:ext uri="{FF2B5EF4-FFF2-40B4-BE49-F238E27FC236}">
                <a16:creationId xmlns:a16="http://schemas.microsoft.com/office/drawing/2014/main" id="{B2B7C4F5-3BE4-F220-B825-8263229D1F7C}"/>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Parallelogram 4">
            <a:extLst>
              <a:ext uri="{FF2B5EF4-FFF2-40B4-BE49-F238E27FC236}">
                <a16:creationId xmlns:a16="http://schemas.microsoft.com/office/drawing/2014/main" id="{2CB3E86B-5B9F-15E9-46C7-FF7D578EE0A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B0DAE0D0-9B32-7FFA-20B7-1C82515B0CD7}"/>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FUTURE PROJECTS</a:t>
            </a:r>
          </a:p>
        </p:txBody>
      </p:sp>
    </p:spTree>
    <p:extLst>
      <p:ext uri="{BB962C8B-B14F-4D97-AF65-F5344CB8AC3E}">
        <p14:creationId xmlns:p14="http://schemas.microsoft.com/office/powerpoint/2010/main" val="24866435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TextBox 67"/>
          <p:cNvSpPr txBox="1"/>
          <p:nvPr/>
        </p:nvSpPr>
        <p:spPr>
          <a:xfrm>
            <a:off x="996666" y="1342139"/>
            <a:ext cx="3009157" cy="553998"/>
          </a:xfrm>
          <a:prstGeom prst="rect">
            <a:avLst/>
          </a:prstGeom>
          <a:noFill/>
        </p:spPr>
        <p:txBody>
          <a:bodyPr wrap="none" rtlCol="0" anchor="ctr" anchorCtr="0">
            <a:spAutoFit/>
          </a:bodyPr>
          <a:lstStyle/>
          <a:p>
            <a:r>
              <a:rPr lang="en-US" sz="1500" b="1" dirty="0">
                <a:solidFill>
                  <a:schemeClr val="accent5">
                    <a:lumMod val="75000"/>
                  </a:schemeClr>
                </a:solidFill>
                <a:latin typeface="Century Gothic" panose="020B0502020202020204" pitchFamily="34" charset="0"/>
                <a:ea typeface="Montserrat Bold" charset="0"/>
                <a:cs typeface="Montserrat Bold" charset="0"/>
              </a:rPr>
              <a:t>EVALUATING PERFORMANCE: </a:t>
            </a:r>
          </a:p>
          <a:p>
            <a:r>
              <a:rPr lang="en-US" sz="1500" b="1" dirty="0">
                <a:solidFill>
                  <a:schemeClr val="accent5">
                    <a:lumMod val="75000"/>
                  </a:schemeClr>
                </a:solidFill>
                <a:latin typeface="Century Gothic" panose="020B0502020202020204" pitchFamily="34" charset="0"/>
                <a:ea typeface="Montserrat Bold" charset="0"/>
                <a:cs typeface="Montserrat Bold" charset="0"/>
              </a:rPr>
              <a:t>GOALS</a:t>
            </a:r>
          </a:p>
        </p:txBody>
      </p:sp>
      <p:sp>
        <p:nvSpPr>
          <p:cNvPr id="71" name="Subtitle 2"/>
          <p:cNvSpPr txBox="1">
            <a:spLocks/>
          </p:cNvSpPr>
          <p:nvPr/>
        </p:nvSpPr>
        <p:spPr>
          <a:xfrm>
            <a:off x="984935" y="1799391"/>
            <a:ext cx="3079065"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72" name="TextBox 71"/>
          <p:cNvSpPr txBox="1"/>
          <p:nvPr/>
        </p:nvSpPr>
        <p:spPr>
          <a:xfrm>
            <a:off x="996666" y="2703555"/>
            <a:ext cx="2422458" cy="323165"/>
          </a:xfrm>
          <a:prstGeom prst="rect">
            <a:avLst/>
          </a:prstGeom>
          <a:noFill/>
        </p:spPr>
        <p:txBody>
          <a:bodyPr wrap="none" rtlCol="0" anchor="ctr" anchorCtr="0">
            <a:spAutoFit/>
          </a:bodyPr>
          <a:lstStyle/>
          <a:p>
            <a:r>
              <a:rPr lang="en-US" sz="1500" b="1" dirty="0">
                <a:solidFill>
                  <a:schemeClr val="accent5">
                    <a:lumMod val="75000"/>
                  </a:schemeClr>
                </a:solidFill>
                <a:latin typeface="Century Gothic" panose="020B0502020202020204" pitchFamily="34" charset="0"/>
                <a:ea typeface="Montserrat Bold" charset="0"/>
                <a:cs typeface="Montserrat Bold" charset="0"/>
              </a:rPr>
              <a:t>TIMELINE PERFORMANCE</a:t>
            </a:r>
          </a:p>
        </p:txBody>
      </p:sp>
      <p:sp>
        <p:nvSpPr>
          <p:cNvPr id="73" name="Subtitle 2"/>
          <p:cNvSpPr txBox="1">
            <a:spLocks/>
          </p:cNvSpPr>
          <p:nvPr/>
        </p:nvSpPr>
        <p:spPr>
          <a:xfrm>
            <a:off x="984936" y="2927438"/>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74" name="TextBox 73">
            <a:hlinkClick r:id="rId3" action="ppaction://hlinksldjump"/>
          </p:cNvPr>
          <p:cNvSpPr txBox="1"/>
          <p:nvPr/>
        </p:nvSpPr>
        <p:spPr>
          <a:xfrm>
            <a:off x="364857" y="2430748"/>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2</a:t>
            </a:r>
          </a:p>
        </p:txBody>
      </p:sp>
      <p:sp>
        <p:nvSpPr>
          <p:cNvPr id="75" name="TextBox 74">
            <a:hlinkClick r:id="rId4" action="ppaction://hlinksldjump"/>
          </p:cNvPr>
          <p:cNvSpPr txBox="1"/>
          <p:nvPr/>
        </p:nvSpPr>
        <p:spPr>
          <a:xfrm>
            <a:off x="364856" y="3766513"/>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3</a:t>
            </a:r>
          </a:p>
        </p:txBody>
      </p:sp>
      <p:sp>
        <p:nvSpPr>
          <p:cNvPr id="76" name="TextBox 75">
            <a:hlinkClick r:id="rId5" action="ppaction://hlinksldjump"/>
          </p:cNvPr>
          <p:cNvSpPr txBox="1"/>
          <p:nvPr/>
        </p:nvSpPr>
        <p:spPr>
          <a:xfrm>
            <a:off x="364856" y="1094983"/>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1</a:t>
            </a:r>
          </a:p>
        </p:txBody>
      </p:sp>
      <p:sp>
        <p:nvSpPr>
          <p:cNvPr id="37" name="TextBox 36">
            <a:extLst>
              <a:ext uri="{FF2B5EF4-FFF2-40B4-BE49-F238E27FC236}">
                <a16:creationId xmlns:a16="http://schemas.microsoft.com/office/drawing/2014/main" id="{10DD835E-22A6-D746-9747-680290B5318E}"/>
              </a:ext>
            </a:extLst>
          </p:cNvPr>
          <p:cNvSpPr txBox="1"/>
          <p:nvPr/>
        </p:nvSpPr>
        <p:spPr>
          <a:xfrm>
            <a:off x="996666" y="4053382"/>
            <a:ext cx="2400016" cy="323165"/>
          </a:xfrm>
          <a:prstGeom prst="rect">
            <a:avLst/>
          </a:prstGeom>
          <a:noFill/>
        </p:spPr>
        <p:txBody>
          <a:bodyPr wrap="none" rtlCol="0" anchor="ctr" anchorCtr="0">
            <a:spAutoFit/>
          </a:bodyPr>
          <a:lstStyle/>
          <a:p>
            <a:r>
              <a:rPr lang="en-US" sz="1500" b="1" dirty="0">
                <a:solidFill>
                  <a:schemeClr val="accent5">
                    <a:lumMod val="75000"/>
                  </a:schemeClr>
                </a:solidFill>
                <a:latin typeface="Century Gothic" panose="020B0502020202020204" pitchFamily="34" charset="0"/>
                <a:ea typeface="Montserrat Bold" charset="0"/>
                <a:cs typeface="Montserrat Bold" charset="0"/>
              </a:rPr>
              <a:t>QUALITY PERFORMANCE</a:t>
            </a:r>
          </a:p>
        </p:txBody>
      </p:sp>
      <p:sp>
        <p:nvSpPr>
          <p:cNvPr id="38" name="Subtitle 2">
            <a:extLst>
              <a:ext uri="{FF2B5EF4-FFF2-40B4-BE49-F238E27FC236}">
                <a16:creationId xmlns:a16="http://schemas.microsoft.com/office/drawing/2014/main" id="{C87EACD0-DE8E-034E-A9A2-23EF2DEFEFA0}"/>
              </a:ext>
            </a:extLst>
          </p:cNvPr>
          <p:cNvSpPr txBox="1">
            <a:spLocks/>
          </p:cNvSpPr>
          <p:nvPr/>
        </p:nvSpPr>
        <p:spPr>
          <a:xfrm>
            <a:off x="984936" y="4277265"/>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39" name="TextBox 38">
            <a:extLst>
              <a:ext uri="{FF2B5EF4-FFF2-40B4-BE49-F238E27FC236}">
                <a16:creationId xmlns:a16="http://schemas.microsoft.com/office/drawing/2014/main" id="{2E873965-B4B5-7649-813A-60B72867106D}"/>
              </a:ext>
            </a:extLst>
          </p:cNvPr>
          <p:cNvSpPr txBox="1"/>
          <p:nvPr/>
        </p:nvSpPr>
        <p:spPr>
          <a:xfrm>
            <a:off x="4886495" y="1341442"/>
            <a:ext cx="1521570" cy="323165"/>
          </a:xfrm>
          <a:prstGeom prst="rect">
            <a:avLst/>
          </a:prstGeom>
          <a:noFill/>
        </p:spPr>
        <p:txBody>
          <a:bodyPr wrap="none" rtlCol="0" anchor="ctr" anchorCtr="0">
            <a:spAutoFit/>
          </a:bodyPr>
          <a:lstStyle/>
          <a:p>
            <a:r>
              <a:rPr lang="en-US" sz="1500" b="1" dirty="0">
                <a:solidFill>
                  <a:schemeClr val="accent5">
                    <a:lumMod val="75000"/>
                  </a:schemeClr>
                </a:solidFill>
                <a:latin typeface="Century Gothic" panose="020B0502020202020204" pitchFamily="34" charset="0"/>
                <a:ea typeface="Montserrat Bold" charset="0"/>
                <a:cs typeface="Montserrat Bold" charset="0"/>
              </a:rPr>
              <a:t>PROJECT PLAN</a:t>
            </a:r>
          </a:p>
        </p:txBody>
      </p:sp>
      <p:sp>
        <p:nvSpPr>
          <p:cNvPr id="40" name="Subtitle 2">
            <a:extLst>
              <a:ext uri="{FF2B5EF4-FFF2-40B4-BE49-F238E27FC236}">
                <a16:creationId xmlns:a16="http://schemas.microsoft.com/office/drawing/2014/main" id="{67DA43AA-674D-9648-95C3-79A7F99AA913}"/>
              </a:ext>
            </a:extLst>
          </p:cNvPr>
          <p:cNvSpPr txBox="1">
            <a:spLocks/>
          </p:cNvSpPr>
          <p:nvPr/>
        </p:nvSpPr>
        <p:spPr>
          <a:xfrm>
            <a:off x="4874765" y="1567165"/>
            <a:ext cx="2901482"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1" name="TextBox 40">
            <a:extLst>
              <a:ext uri="{FF2B5EF4-FFF2-40B4-BE49-F238E27FC236}">
                <a16:creationId xmlns:a16="http://schemas.microsoft.com/office/drawing/2014/main" id="{4AA528A5-04F8-5641-BFBB-7EE167C2D6ED}"/>
              </a:ext>
            </a:extLst>
          </p:cNvPr>
          <p:cNvSpPr txBox="1"/>
          <p:nvPr/>
        </p:nvSpPr>
        <p:spPr>
          <a:xfrm>
            <a:off x="4886495" y="2703555"/>
            <a:ext cx="1758815" cy="323165"/>
          </a:xfrm>
          <a:prstGeom prst="rect">
            <a:avLst/>
          </a:prstGeom>
          <a:noFill/>
        </p:spPr>
        <p:txBody>
          <a:bodyPr wrap="none" rtlCol="0" anchor="ctr" anchorCtr="0">
            <a:spAutoFit/>
          </a:bodyPr>
          <a:lstStyle/>
          <a:p>
            <a:r>
              <a:rPr lang="en-US" sz="1500" b="1" dirty="0">
                <a:solidFill>
                  <a:schemeClr val="accent5">
                    <a:lumMod val="75000"/>
                  </a:schemeClr>
                </a:solidFill>
                <a:latin typeface="Century Gothic" panose="020B0502020202020204" pitchFamily="34" charset="0"/>
                <a:ea typeface="Montserrat Bold" charset="0"/>
                <a:cs typeface="Montserrat Bold" charset="0"/>
              </a:rPr>
              <a:t>WHAT WENT WELL</a:t>
            </a:r>
          </a:p>
        </p:txBody>
      </p:sp>
      <p:sp>
        <p:nvSpPr>
          <p:cNvPr id="42" name="Subtitle 2">
            <a:extLst>
              <a:ext uri="{FF2B5EF4-FFF2-40B4-BE49-F238E27FC236}">
                <a16:creationId xmlns:a16="http://schemas.microsoft.com/office/drawing/2014/main" id="{16D160E4-854A-E74E-AADC-140D9ADD193F}"/>
              </a:ext>
            </a:extLst>
          </p:cNvPr>
          <p:cNvSpPr txBox="1">
            <a:spLocks/>
          </p:cNvSpPr>
          <p:nvPr/>
        </p:nvSpPr>
        <p:spPr>
          <a:xfrm>
            <a:off x="4874765" y="2927438"/>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5" name="TextBox 44">
            <a:hlinkClick r:id="rId6" action="ppaction://hlinksldjump"/>
            <a:extLst>
              <a:ext uri="{FF2B5EF4-FFF2-40B4-BE49-F238E27FC236}">
                <a16:creationId xmlns:a16="http://schemas.microsoft.com/office/drawing/2014/main" id="{CEB460F6-D2CC-2549-B204-6D2FC6E96268}"/>
              </a:ext>
            </a:extLst>
          </p:cNvPr>
          <p:cNvSpPr txBox="1"/>
          <p:nvPr/>
        </p:nvSpPr>
        <p:spPr>
          <a:xfrm>
            <a:off x="4254686" y="2430748"/>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6</a:t>
            </a:r>
          </a:p>
        </p:txBody>
      </p:sp>
      <p:sp>
        <p:nvSpPr>
          <p:cNvPr id="47" name="TextBox 46">
            <a:hlinkClick r:id="rId7" action="ppaction://hlinksldjump"/>
            <a:extLst>
              <a:ext uri="{FF2B5EF4-FFF2-40B4-BE49-F238E27FC236}">
                <a16:creationId xmlns:a16="http://schemas.microsoft.com/office/drawing/2014/main" id="{E7EE68EC-AC78-524A-8041-4BBE245030A6}"/>
              </a:ext>
            </a:extLst>
          </p:cNvPr>
          <p:cNvSpPr txBox="1"/>
          <p:nvPr/>
        </p:nvSpPr>
        <p:spPr>
          <a:xfrm>
            <a:off x="4254685" y="3766513"/>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7</a:t>
            </a:r>
          </a:p>
        </p:txBody>
      </p:sp>
      <p:sp>
        <p:nvSpPr>
          <p:cNvPr id="48" name="TextBox 47">
            <a:hlinkClick r:id="rId8" action="ppaction://hlinksldjump"/>
            <a:extLst>
              <a:ext uri="{FF2B5EF4-FFF2-40B4-BE49-F238E27FC236}">
                <a16:creationId xmlns:a16="http://schemas.microsoft.com/office/drawing/2014/main" id="{C5C82C3E-9D59-9C42-9541-EA6A340A4E5B}"/>
              </a:ext>
            </a:extLst>
          </p:cNvPr>
          <p:cNvSpPr txBox="1"/>
          <p:nvPr/>
        </p:nvSpPr>
        <p:spPr>
          <a:xfrm>
            <a:off x="4254685" y="1078213"/>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5</a:t>
            </a:r>
          </a:p>
        </p:txBody>
      </p:sp>
      <p:sp>
        <p:nvSpPr>
          <p:cNvPr id="50" name="TextBox 49">
            <a:extLst>
              <a:ext uri="{FF2B5EF4-FFF2-40B4-BE49-F238E27FC236}">
                <a16:creationId xmlns:a16="http://schemas.microsoft.com/office/drawing/2014/main" id="{B208D35E-789C-3649-BF15-56E920E74C2F}"/>
              </a:ext>
            </a:extLst>
          </p:cNvPr>
          <p:cNvSpPr txBox="1"/>
          <p:nvPr/>
        </p:nvSpPr>
        <p:spPr>
          <a:xfrm>
            <a:off x="4886495" y="4053382"/>
            <a:ext cx="3076483" cy="323165"/>
          </a:xfrm>
          <a:prstGeom prst="rect">
            <a:avLst/>
          </a:prstGeom>
          <a:noFill/>
        </p:spPr>
        <p:txBody>
          <a:bodyPr wrap="none" rtlCol="0" anchor="ctr" anchorCtr="0">
            <a:spAutoFit/>
          </a:bodyPr>
          <a:lstStyle/>
          <a:p>
            <a:r>
              <a:rPr lang="en-US" sz="1500" b="1" dirty="0">
                <a:solidFill>
                  <a:schemeClr val="accent5">
                    <a:lumMod val="75000"/>
                  </a:schemeClr>
                </a:solidFill>
                <a:latin typeface="Century Gothic" panose="020B0502020202020204" pitchFamily="34" charset="0"/>
                <a:ea typeface="Montserrat Bold" charset="0"/>
                <a:cs typeface="Montserrat Bold" charset="0"/>
              </a:rPr>
              <a:t>WHAT COULD’VE GONE BETTER?</a:t>
            </a:r>
          </a:p>
        </p:txBody>
      </p:sp>
      <p:sp>
        <p:nvSpPr>
          <p:cNvPr id="51" name="Subtitle 2">
            <a:extLst>
              <a:ext uri="{FF2B5EF4-FFF2-40B4-BE49-F238E27FC236}">
                <a16:creationId xmlns:a16="http://schemas.microsoft.com/office/drawing/2014/main" id="{B0EDF6D3-71B7-AD45-A3C9-8A4D325C8EF1}"/>
              </a:ext>
            </a:extLst>
          </p:cNvPr>
          <p:cNvSpPr txBox="1">
            <a:spLocks/>
          </p:cNvSpPr>
          <p:nvPr/>
        </p:nvSpPr>
        <p:spPr>
          <a:xfrm>
            <a:off x="4874765" y="4277265"/>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2" name="TextBox 51">
            <a:extLst>
              <a:ext uri="{FF2B5EF4-FFF2-40B4-BE49-F238E27FC236}">
                <a16:creationId xmlns:a16="http://schemas.microsoft.com/office/drawing/2014/main" id="{4EEAA16D-B0FC-DF44-817B-C7716BDF070C}"/>
              </a:ext>
            </a:extLst>
          </p:cNvPr>
          <p:cNvSpPr txBox="1"/>
          <p:nvPr/>
        </p:nvSpPr>
        <p:spPr>
          <a:xfrm>
            <a:off x="8834382" y="1341443"/>
            <a:ext cx="1478290" cy="323165"/>
          </a:xfrm>
          <a:prstGeom prst="rect">
            <a:avLst/>
          </a:prstGeom>
          <a:noFill/>
        </p:spPr>
        <p:txBody>
          <a:bodyPr wrap="none" rtlCol="0" anchor="ctr" anchorCtr="0">
            <a:spAutoFit/>
          </a:bodyPr>
          <a:lstStyle/>
          <a:p>
            <a:r>
              <a:rPr lang="en-US" sz="1500" b="1" dirty="0">
                <a:solidFill>
                  <a:schemeClr val="accent5">
                    <a:lumMod val="75000"/>
                  </a:schemeClr>
                </a:solidFill>
                <a:latin typeface="Century Gothic" panose="020B0502020202020204" pitchFamily="34" charset="0"/>
                <a:ea typeface="Montserrat Bold" charset="0"/>
                <a:cs typeface="Montserrat Bold" charset="0"/>
              </a:rPr>
              <a:t>ACTION ITEMS</a:t>
            </a:r>
          </a:p>
        </p:txBody>
      </p:sp>
      <p:sp>
        <p:nvSpPr>
          <p:cNvPr id="53" name="Subtitle 2">
            <a:extLst>
              <a:ext uri="{FF2B5EF4-FFF2-40B4-BE49-F238E27FC236}">
                <a16:creationId xmlns:a16="http://schemas.microsoft.com/office/drawing/2014/main" id="{2BE3F6A3-74CF-D845-80A9-0EBE7F0E7380}"/>
              </a:ext>
            </a:extLst>
          </p:cNvPr>
          <p:cNvSpPr txBox="1">
            <a:spLocks/>
          </p:cNvSpPr>
          <p:nvPr/>
        </p:nvSpPr>
        <p:spPr>
          <a:xfrm>
            <a:off x="8822651" y="1567162"/>
            <a:ext cx="3079065"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4" name="TextBox 53">
            <a:extLst>
              <a:ext uri="{FF2B5EF4-FFF2-40B4-BE49-F238E27FC236}">
                <a16:creationId xmlns:a16="http://schemas.microsoft.com/office/drawing/2014/main" id="{BF09ACE5-2B8E-BC4C-B189-ED40CFDF7464}"/>
              </a:ext>
            </a:extLst>
          </p:cNvPr>
          <p:cNvSpPr txBox="1"/>
          <p:nvPr/>
        </p:nvSpPr>
        <p:spPr>
          <a:xfrm>
            <a:off x="8834382" y="2703555"/>
            <a:ext cx="1774845" cy="323165"/>
          </a:xfrm>
          <a:prstGeom prst="rect">
            <a:avLst/>
          </a:prstGeom>
          <a:noFill/>
        </p:spPr>
        <p:txBody>
          <a:bodyPr wrap="none" rtlCol="0" anchor="ctr" anchorCtr="0">
            <a:spAutoFit/>
          </a:bodyPr>
          <a:lstStyle/>
          <a:p>
            <a:r>
              <a:rPr lang="en-US" sz="1500" b="1" dirty="0">
                <a:solidFill>
                  <a:schemeClr val="accent5">
                    <a:lumMod val="75000"/>
                  </a:schemeClr>
                </a:solidFill>
                <a:latin typeface="Century Gothic" panose="020B0502020202020204" pitchFamily="34" charset="0"/>
                <a:ea typeface="Montserrat Bold" charset="0"/>
                <a:cs typeface="Montserrat Bold" charset="0"/>
              </a:rPr>
              <a:t>FUTURE PROJECTS</a:t>
            </a:r>
          </a:p>
        </p:txBody>
      </p:sp>
      <p:sp>
        <p:nvSpPr>
          <p:cNvPr id="55" name="Subtitle 2">
            <a:extLst>
              <a:ext uri="{FF2B5EF4-FFF2-40B4-BE49-F238E27FC236}">
                <a16:creationId xmlns:a16="http://schemas.microsoft.com/office/drawing/2014/main" id="{119B4597-DD91-A942-9131-DC246271B30F}"/>
              </a:ext>
            </a:extLst>
          </p:cNvPr>
          <p:cNvSpPr txBox="1">
            <a:spLocks/>
          </p:cNvSpPr>
          <p:nvPr/>
        </p:nvSpPr>
        <p:spPr>
          <a:xfrm>
            <a:off x="8822652" y="2927438"/>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6" name="TextBox 55">
            <a:hlinkClick r:id="rId9" action="ppaction://hlinksldjump"/>
            <a:extLst>
              <a:ext uri="{FF2B5EF4-FFF2-40B4-BE49-F238E27FC236}">
                <a16:creationId xmlns:a16="http://schemas.microsoft.com/office/drawing/2014/main" id="{C5E8B69A-2BD7-F342-ADF5-37815ECD0C26}"/>
              </a:ext>
            </a:extLst>
          </p:cNvPr>
          <p:cNvSpPr txBox="1"/>
          <p:nvPr/>
        </p:nvSpPr>
        <p:spPr>
          <a:xfrm>
            <a:off x="7988311" y="2430748"/>
            <a:ext cx="86754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10</a:t>
            </a:r>
          </a:p>
        </p:txBody>
      </p:sp>
      <p:sp>
        <p:nvSpPr>
          <p:cNvPr id="58" name="TextBox 57">
            <a:hlinkClick r:id="rId10" action="ppaction://hlinksldjump"/>
            <a:extLst>
              <a:ext uri="{FF2B5EF4-FFF2-40B4-BE49-F238E27FC236}">
                <a16:creationId xmlns:a16="http://schemas.microsoft.com/office/drawing/2014/main" id="{527FAEEA-94FF-8245-A80F-B31597AF5642}"/>
              </a:ext>
            </a:extLst>
          </p:cNvPr>
          <p:cNvSpPr txBox="1"/>
          <p:nvPr/>
        </p:nvSpPr>
        <p:spPr>
          <a:xfrm>
            <a:off x="8202572" y="1061895"/>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9</a:t>
            </a:r>
          </a:p>
        </p:txBody>
      </p:sp>
      <p:sp>
        <p:nvSpPr>
          <p:cNvPr id="61" name="TextBox 60">
            <a:hlinkClick r:id="rId11" action="ppaction://hlinksldjump"/>
            <a:extLst>
              <a:ext uri="{FF2B5EF4-FFF2-40B4-BE49-F238E27FC236}">
                <a16:creationId xmlns:a16="http://schemas.microsoft.com/office/drawing/2014/main" id="{96B9BF9A-861B-6F4D-977D-EDB41ACC602B}"/>
              </a:ext>
            </a:extLst>
          </p:cNvPr>
          <p:cNvSpPr txBox="1"/>
          <p:nvPr/>
        </p:nvSpPr>
        <p:spPr>
          <a:xfrm>
            <a:off x="364856" y="5066640"/>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4</a:t>
            </a:r>
          </a:p>
        </p:txBody>
      </p:sp>
      <p:sp>
        <p:nvSpPr>
          <p:cNvPr id="62" name="TextBox 61">
            <a:extLst>
              <a:ext uri="{FF2B5EF4-FFF2-40B4-BE49-F238E27FC236}">
                <a16:creationId xmlns:a16="http://schemas.microsoft.com/office/drawing/2014/main" id="{36FF7802-9E5F-DE41-848E-CE153A6A1209}"/>
              </a:ext>
            </a:extLst>
          </p:cNvPr>
          <p:cNvSpPr txBox="1"/>
          <p:nvPr/>
        </p:nvSpPr>
        <p:spPr>
          <a:xfrm>
            <a:off x="996666" y="5316125"/>
            <a:ext cx="2345514" cy="323165"/>
          </a:xfrm>
          <a:prstGeom prst="rect">
            <a:avLst/>
          </a:prstGeom>
          <a:noFill/>
        </p:spPr>
        <p:txBody>
          <a:bodyPr wrap="none" rtlCol="0" anchor="ctr" anchorCtr="0">
            <a:spAutoFit/>
          </a:bodyPr>
          <a:lstStyle/>
          <a:p>
            <a:r>
              <a:rPr lang="en-US" sz="1500" b="1" dirty="0">
                <a:solidFill>
                  <a:schemeClr val="accent5">
                    <a:lumMod val="75000"/>
                  </a:schemeClr>
                </a:solidFill>
                <a:latin typeface="Century Gothic" panose="020B0502020202020204" pitchFamily="34" charset="0"/>
                <a:ea typeface="Montserrat Bold" charset="0"/>
                <a:cs typeface="Montserrat Bold" charset="0"/>
              </a:rPr>
              <a:t>BUDGET PERFORMANCE</a:t>
            </a:r>
          </a:p>
        </p:txBody>
      </p:sp>
      <p:sp>
        <p:nvSpPr>
          <p:cNvPr id="64" name="Subtitle 2">
            <a:extLst>
              <a:ext uri="{FF2B5EF4-FFF2-40B4-BE49-F238E27FC236}">
                <a16:creationId xmlns:a16="http://schemas.microsoft.com/office/drawing/2014/main" id="{1D1334FD-7D8F-D74D-860A-FE8558BF7541}"/>
              </a:ext>
            </a:extLst>
          </p:cNvPr>
          <p:cNvSpPr txBox="1">
            <a:spLocks/>
          </p:cNvSpPr>
          <p:nvPr/>
        </p:nvSpPr>
        <p:spPr>
          <a:xfrm>
            <a:off x="984936" y="5540008"/>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69" name="TextBox 68">
            <a:hlinkClick r:id="rId12" action="ppaction://hlinksldjump"/>
            <a:extLst>
              <a:ext uri="{FF2B5EF4-FFF2-40B4-BE49-F238E27FC236}">
                <a16:creationId xmlns:a16="http://schemas.microsoft.com/office/drawing/2014/main" id="{0C065E1B-C0BA-F343-9957-9BA716804E13}"/>
              </a:ext>
            </a:extLst>
          </p:cNvPr>
          <p:cNvSpPr txBox="1"/>
          <p:nvPr/>
        </p:nvSpPr>
        <p:spPr>
          <a:xfrm>
            <a:off x="4254685" y="5029256"/>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8</a:t>
            </a:r>
          </a:p>
        </p:txBody>
      </p:sp>
      <p:sp>
        <p:nvSpPr>
          <p:cNvPr id="70" name="TextBox 69">
            <a:extLst>
              <a:ext uri="{FF2B5EF4-FFF2-40B4-BE49-F238E27FC236}">
                <a16:creationId xmlns:a16="http://schemas.microsoft.com/office/drawing/2014/main" id="{09FAC46B-C220-5942-83DF-C2BD98963F9D}"/>
              </a:ext>
            </a:extLst>
          </p:cNvPr>
          <p:cNvSpPr txBox="1"/>
          <p:nvPr/>
        </p:nvSpPr>
        <p:spPr>
          <a:xfrm>
            <a:off x="4886495" y="5316125"/>
            <a:ext cx="1693092" cy="323165"/>
          </a:xfrm>
          <a:prstGeom prst="rect">
            <a:avLst/>
          </a:prstGeom>
          <a:noFill/>
        </p:spPr>
        <p:txBody>
          <a:bodyPr wrap="none" rtlCol="0" anchor="ctr" anchorCtr="0">
            <a:spAutoFit/>
          </a:bodyPr>
          <a:lstStyle/>
          <a:p>
            <a:r>
              <a:rPr lang="en-US" sz="1500" b="1" dirty="0">
                <a:solidFill>
                  <a:schemeClr val="accent5">
                    <a:lumMod val="75000"/>
                  </a:schemeClr>
                </a:solidFill>
                <a:latin typeface="Century Gothic" panose="020B0502020202020204" pitchFamily="34" charset="0"/>
                <a:ea typeface="Montserrat Bold" charset="0"/>
                <a:cs typeface="Montserrat Bold" charset="0"/>
              </a:rPr>
              <a:t>KEY TAKEAWAYS</a:t>
            </a:r>
          </a:p>
        </p:txBody>
      </p:sp>
      <p:sp>
        <p:nvSpPr>
          <p:cNvPr id="77" name="Subtitle 2">
            <a:extLst>
              <a:ext uri="{FF2B5EF4-FFF2-40B4-BE49-F238E27FC236}">
                <a16:creationId xmlns:a16="http://schemas.microsoft.com/office/drawing/2014/main" id="{8F417AE3-73AC-D64D-85DB-E0902C8CF09D}"/>
              </a:ext>
            </a:extLst>
          </p:cNvPr>
          <p:cNvSpPr txBox="1">
            <a:spLocks/>
          </p:cNvSpPr>
          <p:nvPr/>
        </p:nvSpPr>
        <p:spPr>
          <a:xfrm>
            <a:off x="4874765" y="5540008"/>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2" name="TextBox 1">
            <a:extLst>
              <a:ext uri="{FF2B5EF4-FFF2-40B4-BE49-F238E27FC236}">
                <a16:creationId xmlns:a16="http://schemas.microsoft.com/office/drawing/2014/main" id="{40A025E0-E29A-BCF2-01AA-555992B3BA37}"/>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 name="Rectangle 7">
            <a:extLst>
              <a:ext uri="{FF2B5EF4-FFF2-40B4-BE49-F238E27FC236}">
                <a16:creationId xmlns:a16="http://schemas.microsoft.com/office/drawing/2014/main" id="{098225FF-5737-6B07-FBA9-37C887790DC0}"/>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 name="Parallelogram 3">
            <a:extLst>
              <a:ext uri="{FF2B5EF4-FFF2-40B4-BE49-F238E27FC236}">
                <a16:creationId xmlns:a16="http://schemas.microsoft.com/office/drawing/2014/main" id="{1BF76093-3522-D6E2-8100-9E21B5488450}"/>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FC40375C-D18D-A8A5-B7CD-A187C7FC4D69}"/>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POST-MORTEM PRESENTATION   |   TABLE OF CONTENTS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427514512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31177E61-7593-3398-C0AA-BD3578B23D8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A0D703D-2F73-BDF8-384F-59ECAB59836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E1D92120-3FD4-0D93-BD6A-3BD169F92328}"/>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EVALUATING PERFORMANCE: GOALS</a:t>
            </a:r>
            <a:endParaRPr lang="en-US" dirty="0">
              <a:solidFill>
                <a:schemeClr val="bg1"/>
              </a:solidFill>
              <a:latin typeface="Century Gothic" panose="020B0502020202020204" pitchFamily="34" charset="0"/>
              <a:ea typeface="Arial" charset="0"/>
              <a:cs typeface="Arial" charset="0"/>
            </a:endParaRP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1711325307"/>
              </p:ext>
            </p:extLst>
          </p:nvPr>
        </p:nvGraphicFramePr>
        <p:xfrm>
          <a:off x="130335" y="1212240"/>
          <a:ext cx="11934705" cy="85681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85681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845374"/>
            <a:ext cx="3079065"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ea typeface="Montserrat Light" charset="0"/>
                <a:cs typeface="Montserrat Light" charset="0"/>
              </a:rPr>
              <a:t>ORIGINAL PROJECT GOAL</a:t>
            </a:r>
          </a:p>
        </p:txBody>
      </p:sp>
      <p:graphicFrame>
        <p:nvGraphicFramePr>
          <p:cNvPr id="13" name="Table 12">
            <a:extLst>
              <a:ext uri="{FF2B5EF4-FFF2-40B4-BE49-F238E27FC236}">
                <a16:creationId xmlns:a16="http://schemas.microsoft.com/office/drawing/2014/main" id="{0CDBA874-1CA9-3747-A12A-9D2529F9A1F9}"/>
              </a:ext>
            </a:extLst>
          </p:cNvPr>
          <p:cNvGraphicFramePr>
            <a:graphicFrameLocks noGrp="1"/>
          </p:cNvGraphicFramePr>
          <p:nvPr>
            <p:extLst>
              <p:ext uri="{D42A27DB-BD31-4B8C-83A1-F6EECF244321}">
                <p14:modId xmlns:p14="http://schemas.microsoft.com/office/powerpoint/2010/main" val="4152761363"/>
              </p:ext>
            </p:extLst>
          </p:nvPr>
        </p:nvGraphicFramePr>
        <p:xfrm>
          <a:off x="130335" y="2666030"/>
          <a:ext cx="11934705" cy="216528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216528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4" name="Subtitle 2">
            <a:extLst>
              <a:ext uri="{FF2B5EF4-FFF2-40B4-BE49-F238E27FC236}">
                <a16:creationId xmlns:a16="http://schemas.microsoft.com/office/drawing/2014/main" id="{1E3E23E8-FF7D-E348-B6D6-E12595B1F069}"/>
              </a:ext>
            </a:extLst>
          </p:cNvPr>
          <p:cNvSpPr txBox="1">
            <a:spLocks/>
          </p:cNvSpPr>
          <p:nvPr/>
        </p:nvSpPr>
        <p:spPr>
          <a:xfrm>
            <a:off x="0" y="2299164"/>
            <a:ext cx="4854388"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ea typeface="Montserrat Light" charset="0"/>
                <a:cs typeface="Montserrat Light" charset="0"/>
              </a:rPr>
              <a:t>KPIs FOR MEASURING SUCCESS</a:t>
            </a:r>
          </a:p>
        </p:txBody>
      </p:sp>
      <p:graphicFrame>
        <p:nvGraphicFramePr>
          <p:cNvPr id="10" name="Table 9">
            <a:extLst>
              <a:ext uri="{FF2B5EF4-FFF2-40B4-BE49-F238E27FC236}">
                <a16:creationId xmlns:a16="http://schemas.microsoft.com/office/drawing/2014/main" id="{893A131C-8E8A-1B42-9475-0DCE20A688E3}"/>
              </a:ext>
            </a:extLst>
          </p:cNvPr>
          <p:cNvGraphicFramePr>
            <a:graphicFrameLocks noGrp="1"/>
          </p:cNvGraphicFramePr>
          <p:nvPr>
            <p:extLst>
              <p:ext uri="{D42A27DB-BD31-4B8C-83A1-F6EECF244321}">
                <p14:modId xmlns:p14="http://schemas.microsoft.com/office/powerpoint/2010/main" val="914731770"/>
              </p:ext>
            </p:extLst>
          </p:nvPr>
        </p:nvGraphicFramePr>
        <p:xfrm>
          <a:off x="130335" y="5303628"/>
          <a:ext cx="11934705" cy="85681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85681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5" name="Subtitle 2">
            <a:extLst>
              <a:ext uri="{FF2B5EF4-FFF2-40B4-BE49-F238E27FC236}">
                <a16:creationId xmlns:a16="http://schemas.microsoft.com/office/drawing/2014/main" id="{483D6338-DB78-1443-A240-DE960A814336}"/>
              </a:ext>
            </a:extLst>
          </p:cNvPr>
          <p:cNvSpPr txBox="1">
            <a:spLocks/>
          </p:cNvSpPr>
          <p:nvPr/>
        </p:nvSpPr>
        <p:spPr>
          <a:xfrm>
            <a:off x="0" y="4923509"/>
            <a:ext cx="3079065"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ea typeface="Montserrat Light" charset="0"/>
                <a:cs typeface="Montserrat Light" charset="0"/>
              </a:rPr>
              <a:t>ACTUAL OUTCOME</a:t>
            </a:r>
          </a:p>
        </p:txBody>
      </p:sp>
      <p:sp>
        <p:nvSpPr>
          <p:cNvPr id="16" name="TextBox 15">
            <a:extLst>
              <a:ext uri="{FF2B5EF4-FFF2-40B4-BE49-F238E27FC236}">
                <a16:creationId xmlns:a16="http://schemas.microsoft.com/office/drawing/2014/main" id="{EC29BB7C-C9CA-B1AB-09F5-4E90CE3246A0}"/>
              </a:ext>
            </a:extLst>
          </p:cNvPr>
          <p:cNvSpPr txBox="1"/>
          <p:nvPr/>
        </p:nvSpPr>
        <p:spPr>
          <a:xfrm>
            <a:off x="0" y="34542"/>
            <a:ext cx="4778872"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EVALUATING PERFORMANCE</a:t>
            </a:r>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Rectangle 129">
            <a:extLst>
              <a:ext uri="{FF2B5EF4-FFF2-40B4-BE49-F238E27FC236}">
                <a16:creationId xmlns:a16="http://schemas.microsoft.com/office/drawing/2014/main" id="{B0EDA761-2EEF-C642-917A-C7CB2250A04F}"/>
              </a:ext>
            </a:extLst>
          </p:cNvPr>
          <p:cNvSpPr/>
          <p:nvPr/>
        </p:nvSpPr>
        <p:spPr>
          <a:xfrm>
            <a:off x="-16538" y="17222"/>
            <a:ext cx="12208538" cy="32384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E58FFA5-8812-9143-977C-7F07CFDDF05B}"/>
              </a:ext>
            </a:extLst>
          </p:cNvPr>
          <p:cNvSpPr/>
          <p:nvPr/>
        </p:nvSpPr>
        <p:spPr>
          <a:xfrm>
            <a:off x="-16538" y="3256547"/>
            <a:ext cx="12208538" cy="362347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5" name="Group 14">
            <a:extLst>
              <a:ext uri="{FF2B5EF4-FFF2-40B4-BE49-F238E27FC236}">
                <a16:creationId xmlns:a16="http://schemas.microsoft.com/office/drawing/2014/main" id="{980076B1-195C-F94D-B847-63AF68ABEB92}"/>
              </a:ext>
            </a:extLst>
          </p:cNvPr>
          <p:cNvGrpSpPr/>
          <p:nvPr/>
        </p:nvGrpSpPr>
        <p:grpSpPr>
          <a:xfrm>
            <a:off x="630865" y="451153"/>
            <a:ext cx="11980394" cy="2490166"/>
            <a:chOff x="0" y="-25300"/>
            <a:chExt cx="9732193" cy="2222108"/>
          </a:xfrm>
        </p:grpSpPr>
        <p:cxnSp>
          <p:nvCxnSpPr>
            <p:cNvPr id="16" name="Straight Connector 15">
              <a:extLst>
                <a:ext uri="{FF2B5EF4-FFF2-40B4-BE49-F238E27FC236}">
                  <a16:creationId xmlns:a16="http://schemas.microsoft.com/office/drawing/2014/main" id="{649DFFE9-78CC-FA44-B5D2-214458309357}"/>
                </a:ext>
              </a:extLst>
            </p:cNvPr>
            <p:cNvCxnSpPr/>
            <p:nvPr/>
          </p:nvCxnSpPr>
          <p:spPr>
            <a:xfrm>
              <a:off x="69997" y="1098207"/>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79CA7674-FFA5-F84F-8827-08AC87D25B10}"/>
                </a:ext>
              </a:extLst>
            </p:cNvPr>
            <p:cNvGrpSpPr/>
            <p:nvPr/>
          </p:nvGrpSpPr>
          <p:grpSpPr>
            <a:xfrm>
              <a:off x="0" y="-25300"/>
              <a:ext cx="9732193" cy="2222108"/>
              <a:chOff x="0" y="-210566"/>
              <a:chExt cx="9735665" cy="2223247"/>
            </a:xfrm>
          </p:grpSpPr>
          <p:sp>
            <p:nvSpPr>
              <p:cNvPr id="58" name="Text Box 23">
                <a:extLst>
                  <a:ext uri="{FF2B5EF4-FFF2-40B4-BE49-F238E27FC236}">
                    <a16:creationId xmlns:a16="http://schemas.microsoft.com/office/drawing/2014/main" id="{B99B90F7-59D6-5947-93D5-DF9C66F5D7C5}"/>
                  </a:ext>
                </a:extLst>
              </p:cNvPr>
              <p:cNvSpPr txBox="1"/>
              <p:nvPr/>
            </p:nvSpPr>
            <p:spPr>
              <a:xfrm>
                <a:off x="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cxnSp>
            <p:nvCxnSpPr>
              <p:cNvPr id="59" name="Straight Connector 58">
                <a:extLst>
                  <a:ext uri="{FF2B5EF4-FFF2-40B4-BE49-F238E27FC236}">
                    <a16:creationId xmlns:a16="http://schemas.microsoft.com/office/drawing/2014/main" id="{DC2E65C0-3A59-3A46-A323-F33C2C36C771}"/>
                  </a:ext>
                </a:extLst>
              </p:cNvPr>
              <p:cNvCxnSpPr>
                <a:cxnSpLocks/>
              </p:cNvCxnSpPr>
              <p:nvPr/>
            </p:nvCxnSpPr>
            <p:spPr>
              <a:xfrm>
                <a:off x="246380"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65EDADE5-0100-6C4F-AA47-C44464C32C41}"/>
                  </a:ext>
                </a:extLst>
              </p:cNvPr>
              <p:cNvSpPr/>
              <p:nvPr/>
            </p:nvSpPr>
            <p:spPr>
              <a:xfrm>
                <a:off x="195580" y="864898"/>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62" name="Straight Connector 61">
                <a:extLst>
                  <a:ext uri="{FF2B5EF4-FFF2-40B4-BE49-F238E27FC236}">
                    <a16:creationId xmlns:a16="http://schemas.microsoft.com/office/drawing/2014/main" id="{3BFE1941-73A7-C64E-801D-734457E43DA6}"/>
                  </a:ext>
                </a:extLst>
              </p:cNvPr>
              <p:cNvCxnSpPr>
                <a:cxnSpLocks/>
              </p:cNvCxnSpPr>
              <p:nvPr/>
            </p:nvCxnSpPr>
            <p:spPr>
              <a:xfrm>
                <a:off x="1070097"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63" name="Oval 62">
                <a:extLst>
                  <a:ext uri="{FF2B5EF4-FFF2-40B4-BE49-F238E27FC236}">
                    <a16:creationId xmlns:a16="http://schemas.microsoft.com/office/drawing/2014/main" id="{567065DA-2BC0-2B44-9034-A3E407FB4BA2}"/>
                  </a:ext>
                </a:extLst>
              </p:cNvPr>
              <p:cNvSpPr/>
              <p:nvPr/>
            </p:nvSpPr>
            <p:spPr>
              <a:xfrm>
                <a:off x="1020591"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64" name="Straight Connector 63">
                <a:extLst>
                  <a:ext uri="{FF2B5EF4-FFF2-40B4-BE49-F238E27FC236}">
                    <a16:creationId xmlns:a16="http://schemas.microsoft.com/office/drawing/2014/main" id="{7202DE2C-7413-784D-89FC-07B3E8376924}"/>
                  </a:ext>
                </a:extLst>
              </p:cNvPr>
              <p:cNvCxnSpPr>
                <a:cxnSpLocks/>
              </p:cNvCxnSpPr>
              <p:nvPr/>
            </p:nvCxnSpPr>
            <p:spPr>
              <a:xfrm>
                <a:off x="193413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A6F84DDD-A932-FA4D-80CA-D1865DE4C021}"/>
                  </a:ext>
                </a:extLst>
              </p:cNvPr>
              <p:cNvCxnSpPr>
                <a:cxnSpLocks/>
              </p:cNvCxnSpPr>
              <p:nvPr/>
            </p:nvCxnSpPr>
            <p:spPr>
              <a:xfrm>
                <a:off x="2757852"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B62AE804-BE2C-FC4F-A7EA-1BA8BD23379F}"/>
                  </a:ext>
                </a:extLst>
              </p:cNvPr>
              <p:cNvCxnSpPr>
                <a:cxnSpLocks/>
              </p:cNvCxnSpPr>
              <p:nvPr/>
            </p:nvCxnSpPr>
            <p:spPr>
              <a:xfrm>
                <a:off x="358156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1AB71CB-1762-3A45-9B76-E2C922EFD3F3}"/>
                  </a:ext>
                </a:extLst>
              </p:cNvPr>
              <p:cNvCxnSpPr>
                <a:cxnSpLocks/>
              </p:cNvCxnSpPr>
              <p:nvPr/>
            </p:nvCxnSpPr>
            <p:spPr>
              <a:xfrm>
                <a:off x="4405284"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6A83A0AA-7369-A14A-9F31-DED221885333}"/>
                  </a:ext>
                </a:extLst>
              </p:cNvPr>
              <p:cNvCxnSpPr>
                <a:cxnSpLocks/>
              </p:cNvCxnSpPr>
              <p:nvPr/>
            </p:nvCxnSpPr>
            <p:spPr>
              <a:xfrm>
                <a:off x="5252035"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39E11EDD-CA99-7347-B20A-F73EF02CAD20}"/>
                  </a:ext>
                </a:extLst>
              </p:cNvPr>
              <p:cNvCxnSpPr>
                <a:cxnSpLocks/>
              </p:cNvCxnSpPr>
              <p:nvPr/>
            </p:nvCxnSpPr>
            <p:spPr>
              <a:xfrm>
                <a:off x="6075755"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3B9D08DD-5949-524E-8DAB-D9C5964F42CD}"/>
                  </a:ext>
                </a:extLst>
              </p:cNvPr>
              <p:cNvCxnSpPr>
                <a:cxnSpLocks/>
              </p:cNvCxnSpPr>
              <p:nvPr/>
            </p:nvCxnSpPr>
            <p:spPr>
              <a:xfrm>
                <a:off x="694554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0C11B43C-FCA7-5044-A3AA-D2C524C1F071}"/>
                  </a:ext>
                </a:extLst>
              </p:cNvPr>
              <p:cNvCxnSpPr>
                <a:cxnSpLocks/>
              </p:cNvCxnSpPr>
              <p:nvPr/>
            </p:nvCxnSpPr>
            <p:spPr>
              <a:xfrm>
                <a:off x="7769268"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83487E29-8EB9-EB48-AC17-9E2C2682D0DE}"/>
                  </a:ext>
                </a:extLst>
              </p:cNvPr>
              <p:cNvCxnSpPr>
                <a:cxnSpLocks/>
              </p:cNvCxnSpPr>
              <p:nvPr/>
            </p:nvCxnSpPr>
            <p:spPr>
              <a:xfrm>
                <a:off x="857569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73" name="Text Box 23">
                <a:extLst>
                  <a:ext uri="{FF2B5EF4-FFF2-40B4-BE49-F238E27FC236}">
                    <a16:creationId xmlns:a16="http://schemas.microsoft.com/office/drawing/2014/main" id="{D2B75D79-929C-7740-B1B1-958383C793CA}"/>
                  </a:ext>
                </a:extLst>
              </p:cNvPr>
              <p:cNvSpPr txBox="1"/>
              <p:nvPr/>
            </p:nvSpPr>
            <p:spPr>
              <a:xfrm>
                <a:off x="766113"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74" name="Oval 73">
                <a:extLst>
                  <a:ext uri="{FF2B5EF4-FFF2-40B4-BE49-F238E27FC236}">
                    <a16:creationId xmlns:a16="http://schemas.microsoft.com/office/drawing/2014/main" id="{CD741F6F-513F-B841-AB0C-9202478F7766}"/>
                  </a:ext>
                </a:extLst>
              </p:cNvPr>
              <p:cNvSpPr/>
              <p:nvPr/>
            </p:nvSpPr>
            <p:spPr>
              <a:xfrm>
                <a:off x="1884628"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5" name="Oval 74">
                <a:extLst>
                  <a:ext uri="{FF2B5EF4-FFF2-40B4-BE49-F238E27FC236}">
                    <a16:creationId xmlns:a16="http://schemas.microsoft.com/office/drawing/2014/main" id="{8BCD817E-4F01-C64F-A90E-B0EFA3451312}"/>
                  </a:ext>
                </a:extLst>
              </p:cNvPr>
              <p:cNvSpPr/>
              <p:nvPr/>
            </p:nvSpPr>
            <p:spPr>
              <a:xfrm>
                <a:off x="270834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6" name="Oval 75">
                <a:extLst>
                  <a:ext uri="{FF2B5EF4-FFF2-40B4-BE49-F238E27FC236}">
                    <a16:creationId xmlns:a16="http://schemas.microsoft.com/office/drawing/2014/main" id="{2FE7C4AF-62FA-884A-A823-6D060484D39F}"/>
                  </a:ext>
                </a:extLst>
              </p:cNvPr>
              <p:cNvSpPr/>
              <p:nvPr/>
            </p:nvSpPr>
            <p:spPr>
              <a:xfrm>
                <a:off x="354358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7" name="Oval 76">
                <a:extLst>
                  <a:ext uri="{FF2B5EF4-FFF2-40B4-BE49-F238E27FC236}">
                    <a16:creationId xmlns:a16="http://schemas.microsoft.com/office/drawing/2014/main" id="{90EC2013-E099-A04E-A517-28C4DE82D967}"/>
                  </a:ext>
                </a:extLst>
              </p:cNvPr>
              <p:cNvSpPr/>
              <p:nvPr/>
            </p:nvSpPr>
            <p:spPr>
              <a:xfrm>
                <a:off x="4361540"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8" name="Oval 77">
                <a:extLst>
                  <a:ext uri="{FF2B5EF4-FFF2-40B4-BE49-F238E27FC236}">
                    <a16:creationId xmlns:a16="http://schemas.microsoft.com/office/drawing/2014/main" id="{DF770000-01D5-E140-97D5-25D10F53DC0B}"/>
                  </a:ext>
                </a:extLst>
              </p:cNvPr>
              <p:cNvSpPr/>
              <p:nvPr/>
            </p:nvSpPr>
            <p:spPr>
              <a:xfrm>
                <a:off x="520829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9" name="Oval 78">
                <a:extLst>
                  <a:ext uri="{FF2B5EF4-FFF2-40B4-BE49-F238E27FC236}">
                    <a16:creationId xmlns:a16="http://schemas.microsoft.com/office/drawing/2014/main" id="{F8FD91F0-C442-D849-B321-4B175122C89F}"/>
                  </a:ext>
                </a:extLst>
              </p:cNvPr>
              <p:cNvSpPr/>
              <p:nvPr/>
            </p:nvSpPr>
            <p:spPr>
              <a:xfrm>
                <a:off x="6032009"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0" name="Oval 79">
                <a:extLst>
                  <a:ext uri="{FF2B5EF4-FFF2-40B4-BE49-F238E27FC236}">
                    <a16:creationId xmlns:a16="http://schemas.microsoft.com/office/drawing/2014/main" id="{885004BD-F2BE-824D-9A99-D2F50A1E3C65}"/>
                  </a:ext>
                </a:extLst>
              </p:cNvPr>
              <p:cNvSpPr/>
              <p:nvPr/>
            </p:nvSpPr>
            <p:spPr>
              <a:xfrm>
                <a:off x="6896045"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1" name="Oval 80">
                <a:extLst>
                  <a:ext uri="{FF2B5EF4-FFF2-40B4-BE49-F238E27FC236}">
                    <a16:creationId xmlns:a16="http://schemas.microsoft.com/office/drawing/2014/main" id="{472A6A7A-33F8-B145-9E18-F6FFC197607E}"/>
                  </a:ext>
                </a:extLst>
              </p:cNvPr>
              <p:cNvSpPr/>
              <p:nvPr/>
            </p:nvSpPr>
            <p:spPr>
              <a:xfrm>
                <a:off x="7725520"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2" name="Oval 81">
                <a:extLst>
                  <a:ext uri="{FF2B5EF4-FFF2-40B4-BE49-F238E27FC236}">
                    <a16:creationId xmlns:a16="http://schemas.microsoft.com/office/drawing/2014/main" id="{3E677361-5020-D64D-8B48-D18DDC89DD95}"/>
                  </a:ext>
                </a:extLst>
              </p:cNvPr>
              <p:cNvSpPr/>
              <p:nvPr/>
            </p:nvSpPr>
            <p:spPr>
              <a:xfrm>
                <a:off x="8531955"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3" name="Text Box 23">
                <a:extLst>
                  <a:ext uri="{FF2B5EF4-FFF2-40B4-BE49-F238E27FC236}">
                    <a16:creationId xmlns:a16="http://schemas.microsoft.com/office/drawing/2014/main" id="{387B525B-950E-C94A-9BE5-103F0C0A1A03}"/>
                  </a:ext>
                </a:extLst>
              </p:cNvPr>
              <p:cNvSpPr txBox="1"/>
              <p:nvPr/>
            </p:nvSpPr>
            <p:spPr>
              <a:xfrm>
                <a:off x="168775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4" name="Text Box 23">
                <a:extLst>
                  <a:ext uri="{FF2B5EF4-FFF2-40B4-BE49-F238E27FC236}">
                    <a16:creationId xmlns:a16="http://schemas.microsoft.com/office/drawing/2014/main" id="{6B18550B-2C59-FD45-ACE5-FAAA55D29D57}"/>
                  </a:ext>
                </a:extLst>
              </p:cNvPr>
              <p:cNvSpPr txBox="1"/>
              <p:nvPr/>
            </p:nvSpPr>
            <p:spPr>
              <a:xfrm>
                <a:off x="3335181"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5" name="Text Box 23">
                <a:extLst>
                  <a:ext uri="{FF2B5EF4-FFF2-40B4-BE49-F238E27FC236}">
                    <a16:creationId xmlns:a16="http://schemas.microsoft.com/office/drawing/2014/main" id="{AE305C41-57D1-D54B-8B86-E85320E54898}"/>
                  </a:ext>
                </a:extLst>
              </p:cNvPr>
              <p:cNvSpPr txBox="1"/>
              <p:nvPr/>
            </p:nvSpPr>
            <p:spPr>
              <a:xfrm>
                <a:off x="5005652"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6" name="Text Box 23">
                <a:extLst>
                  <a:ext uri="{FF2B5EF4-FFF2-40B4-BE49-F238E27FC236}">
                    <a16:creationId xmlns:a16="http://schemas.microsoft.com/office/drawing/2014/main" id="{EDD9069D-3E90-0248-8029-073936B03C92}"/>
                  </a:ext>
                </a:extLst>
              </p:cNvPr>
              <p:cNvSpPr txBox="1"/>
              <p:nvPr/>
            </p:nvSpPr>
            <p:spPr>
              <a:xfrm>
                <a:off x="669916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7" name="Text Box 23">
                <a:extLst>
                  <a:ext uri="{FF2B5EF4-FFF2-40B4-BE49-F238E27FC236}">
                    <a16:creationId xmlns:a16="http://schemas.microsoft.com/office/drawing/2014/main" id="{987F85E3-4AF1-5B46-B203-33A3EAAF3A62}"/>
                  </a:ext>
                </a:extLst>
              </p:cNvPr>
              <p:cNvSpPr txBox="1"/>
              <p:nvPr/>
            </p:nvSpPr>
            <p:spPr>
              <a:xfrm>
                <a:off x="832355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latin typeface="Century Gothic" panose="020B0502020202020204" pitchFamily="34" charset="0"/>
                    <a:ea typeface="Calibri" panose="020F0502020204030204" pitchFamily="34" charset="0"/>
                    <a:cs typeface="Times New Roman" panose="02020603050405020304" pitchFamily="18" charset="0"/>
                  </a:rPr>
                  <a:t>Complete</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8" name="Text Box 23">
                <a:extLst>
                  <a:ext uri="{FF2B5EF4-FFF2-40B4-BE49-F238E27FC236}">
                    <a16:creationId xmlns:a16="http://schemas.microsoft.com/office/drawing/2014/main" id="{868EF429-0CF4-AA4E-B14C-E6FCDFDC2006}"/>
                  </a:ext>
                </a:extLst>
              </p:cNvPr>
              <p:cNvSpPr txBox="1"/>
              <p:nvPr/>
            </p:nvSpPr>
            <p:spPr>
              <a:xfrm>
                <a:off x="244810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9" name="Text Box 23">
                <a:extLst>
                  <a:ext uri="{FF2B5EF4-FFF2-40B4-BE49-F238E27FC236}">
                    <a16:creationId xmlns:a16="http://schemas.microsoft.com/office/drawing/2014/main" id="{1B8405D0-2509-BE48-81E2-D6DBB11D9F97}"/>
                  </a:ext>
                </a:extLst>
              </p:cNvPr>
              <p:cNvSpPr txBox="1"/>
              <p:nvPr/>
            </p:nvSpPr>
            <p:spPr>
              <a:xfrm>
                <a:off x="409553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90" name="Text Box 23">
                <a:extLst>
                  <a:ext uri="{FF2B5EF4-FFF2-40B4-BE49-F238E27FC236}">
                    <a16:creationId xmlns:a16="http://schemas.microsoft.com/office/drawing/2014/main" id="{F4295392-AFA6-9341-BE1A-55FC87313A66}"/>
                  </a:ext>
                </a:extLst>
              </p:cNvPr>
              <p:cNvSpPr txBox="1"/>
              <p:nvPr/>
            </p:nvSpPr>
            <p:spPr>
              <a:xfrm>
                <a:off x="5766007"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91" name="Text Box 23">
                <a:extLst>
                  <a:ext uri="{FF2B5EF4-FFF2-40B4-BE49-F238E27FC236}">
                    <a16:creationId xmlns:a16="http://schemas.microsoft.com/office/drawing/2014/main" id="{C06E4E96-5502-4B4F-B7F6-3808E58AE7A5}"/>
                  </a:ext>
                </a:extLst>
              </p:cNvPr>
              <p:cNvSpPr txBox="1"/>
              <p:nvPr/>
            </p:nvSpPr>
            <p:spPr>
              <a:xfrm>
                <a:off x="7459519"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grpSp>
      </p:grpSp>
      <p:sp>
        <p:nvSpPr>
          <p:cNvPr id="92" name="Subtitle 2">
            <a:extLst>
              <a:ext uri="{FF2B5EF4-FFF2-40B4-BE49-F238E27FC236}">
                <a16:creationId xmlns:a16="http://schemas.microsoft.com/office/drawing/2014/main" id="{324D67DB-0547-364D-9A0C-56FAE5FBB5E6}"/>
              </a:ext>
            </a:extLst>
          </p:cNvPr>
          <p:cNvSpPr txBox="1">
            <a:spLocks/>
          </p:cNvSpPr>
          <p:nvPr/>
        </p:nvSpPr>
        <p:spPr>
          <a:xfrm>
            <a:off x="4512273" y="66823"/>
            <a:ext cx="4826000" cy="37173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b="1" dirty="0">
                <a:solidFill>
                  <a:schemeClr val="accent6"/>
                </a:solidFill>
                <a:latin typeface="Century Gothic" panose="020B0502020202020204" pitchFamily="34" charset="0"/>
                <a:ea typeface="Montserrat Light" charset="0"/>
                <a:cs typeface="Montserrat Light" charset="0"/>
              </a:rPr>
              <a:t>ORIGINAL PROJECT SCHEDULE</a:t>
            </a:r>
          </a:p>
        </p:txBody>
      </p:sp>
      <p:grpSp>
        <p:nvGrpSpPr>
          <p:cNvPr id="93" name="Group 92">
            <a:extLst>
              <a:ext uri="{FF2B5EF4-FFF2-40B4-BE49-F238E27FC236}">
                <a16:creationId xmlns:a16="http://schemas.microsoft.com/office/drawing/2014/main" id="{C8815B77-DF6A-984E-805B-1CF5E33897D5}"/>
              </a:ext>
            </a:extLst>
          </p:cNvPr>
          <p:cNvGrpSpPr/>
          <p:nvPr/>
        </p:nvGrpSpPr>
        <p:grpSpPr>
          <a:xfrm>
            <a:off x="630865" y="3745799"/>
            <a:ext cx="11980394" cy="2490166"/>
            <a:chOff x="0" y="-25300"/>
            <a:chExt cx="9732193" cy="2222108"/>
          </a:xfrm>
        </p:grpSpPr>
        <p:cxnSp>
          <p:nvCxnSpPr>
            <p:cNvPr id="94" name="Straight Connector 93">
              <a:extLst>
                <a:ext uri="{FF2B5EF4-FFF2-40B4-BE49-F238E27FC236}">
                  <a16:creationId xmlns:a16="http://schemas.microsoft.com/office/drawing/2014/main" id="{9B100C0D-6D5B-D946-98BB-2628563DBA9E}"/>
                </a:ext>
              </a:extLst>
            </p:cNvPr>
            <p:cNvCxnSpPr/>
            <p:nvPr/>
          </p:nvCxnSpPr>
          <p:spPr>
            <a:xfrm>
              <a:off x="69997" y="1098207"/>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95" name="Group 94">
              <a:extLst>
                <a:ext uri="{FF2B5EF4-FFF2-40B4-BE49-F238E27FC236}">
                  <a16:creationId xmlns:a16="http://schemas.microsoft.com/office/drawing/2014/main" id="{00390A4E-0DCC-6442-B6F8-896266B0AEDD}"/>
                </a:ext>
              </a:extLst>
            </p:cNvPr>
            <p:cNvGrpSpPr/>
            <p:nvPr/>
          </p:nvGrpSpPr>
          <p:grpSpPr>
            <a:xfrm>
              <a:off x="0" y="-25300"/>
              <a:ext cx="9732193" cy="2222108"/>
              <a:chOff x="0" y="-210566"/>
              <a:chExt cx="9735665" cy="2223247"/>
            </a:xfrm>
          </p:grpSpPr>
          <p:sp>
            <p:nvSpPr>
              <p:cNvPr id="96" name="Text Box 23">
                <a:extLst>
                  <a:ext uri="{FF2B5EF4-FFF2-40B4-BE49-F238E27FC236}">
                    <a16:creationId xmlns:a16="http://schemas.microsoft.com/office/drawing/2014/main" id="{1990FBE2-DECE-5D43-82CF-65A493AE3EBD}"/>
                  </a:ext>
                </a:extLst>
              </p:cNvPr>
              <p:cNvSpPr txBox="1"/>
              <p:nvPr/>
            </p:nvSpPr>
            <p:spPr>
              <a:xfrm>
                <a:off x="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cxnSp>
            <p:nvCxnSpPr>
              <p:cNvPr id="97" name="Straight Connector 96">
                <a:extLst>
                  <a:ext uri="{FF2B5EF4-FFF2-40B4-BE49-F238E27FC236}">
                    <a16:creationId xmlns:a16="http://schemas.microsoft.com/office/drawing/2014/main" id="{8343D965-34E5-554C-A081-DE18E85F8A96}"/>
                  </a:ext>
                </a:extLst>
              </p:cNvPr>
              <p:cNvCxnSpPr>
                <a:cxnSpLocks/>
              </p:cNvCxnSpPr>
              <p:nvPr/>
            </p:nvCxnSpPr>
            <p:spPr>
              <a:xfrm>
                <a:off x="246380"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98" name="Oval 97">
                <a:extLst>
                  <a:ext uri="{FF2B5EF4-FFF2-40B4-BE49-F238E27FC236}">
                    <a16:creationId xmlns:a16="http://schemas.microsoft.com/office/drawing/2014/main" id="{C3C94FDA-9003-334F-867C-5EDB2F368EF7}"/>
                  </a:ext>
                </a:extLst>
              </p:cNvPr>
              <p:cNvSpPr/>
              <p:nvPr/>
            </p:nvSpPr>
            <p:spPr>
              <a:xfrm>
                <a:off x="195580" y="864898"/>
                <a:ext cx="92702" cy="92702"/>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99" name="Straight Connector 98">
                <a:extLst>
                  <a:ext uri="{FF2B5EF4-FFF2-40B4-BE49-F238E27FC236}">
                    <a16:creationId xmlns:a16="http://schemas.microsoft.com/office/drawing/2014/main" id="{A5B98782-EB81-0D45-9986-26839F3830C0}"/>
                  </a:ext>
                </a:extLst>
              </p:cNvPr>
              <p:cNvCxnSpPr>
                <a:cxnSpLocks/>
              </p:cNvCxnSpPr>
              <p:nvPr/>
            </p:nvCxnSpPr>
            <p:spPr>
              <a:xfrm>
                <a:off x="1070097"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100" name="Oval 99">
                <a:extLst>
                  <a:ext uri="{FF2B5EF4-FFF2-40B4-BE49-F238E27FC236}">
                    <a16:creationId xmlns:a16="http://schemas.microsoft.com/office/drawing/2014/main" id="{34F88428-8131-F546-BAA3-0E14A2A7F0F7}"/>
                  </a:ext>
                </a:extLst>
              </p:cNvPr>
              <p:cNvSpPr/>
              <p:nvPr/>
            </p:nvSpPr>
            <p:spPr>
              <a:xfrm>
                <a:off x="1020591"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101" name="Straight Connector 100">
                <a:extLst>
                  <a:ext uri="{FF2B5EF4-FFF2-40B4-BE49-F238E27FC236}">
                    <a16:creationId xmlns:a16="http://schemas.microsoft.com/office/drawing/2014/main" id="{EB12AD84-C344-1248-BE62-407452B82790}"/>
                  </a:ext>
                </a:extLst>
              </p:cNvPr>
              <p:cNvCxnSpPr>
                <a:cxnSpLocks/>
              </p:cNvCxnSpPr>
              <p:nvPr/>
            </p:nvCxnSpPr>
            <p:spPr>
              <a:xfrm>
                <a:off x="193413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0BA19D27-8461-9943-AB5A-F811DD9EC1B2}"/>
                  </a:ext>
                </a:extLst>
              </p:cNvPr>
              <p:cNvCxnSpPr>
                <a:cxnSpLocks/>
              </p:cNvCxnSpPr>
              <p:nvPr/>
            </p:nvCxnSpPr>
            <p:spPr>
              <a:xfrm>
                <a:off x="2757852"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118601D4-4AC7-ED41-97D3-4E659208DD96}"/>
                  </a:ext>
                </a:extLst>
              </p:cNvPr>
              <p:cNvCxnSpPr>
                <a:cxnSpLocks/>
              </p:cNvCxnSpPr>
              <p:nvPr/>
            </p:nvCxnSpPr>
            <p:spPr>
              <a:xfrm>
                <a:off x="358156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D72903B5-121A-C64A-9E1F-920BC6FFF4AF}"/>
                  </a:ext>
                </a:extLst>
              </p:cNvPr>
              <p:cNvCxnSpPr>
                <a:cxnSpLocks/>
              </p:cNvCxnSpPr>
              <p:nvPr/>
            </p:nvCxnSpPr>
            <p:spPr>
              <a:xfrm>
                <a:off x="4405284"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1F44A79B-E727-7E4F-9703-1819F52E79CE}"/>
                  </a:ext>
                </a:extLst>
              </p:cNvPr>
              <p:cNvCxnSpPr>
                <a:cxnSpLocks/>
              </p:cNvCxnSpPr>
              <p:nvPr/>
            </p:nvCxnSpPr>
            <p:spPr>
              <a:xfrm>
                <a:off x="5252035"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04A47129-803C-F14D-B41F-4AD4F90B0C27}"/>
                  </a:ext>
                </a:extLst>
              </p:cNvPr>
              <p:cNvCxnSpPr>
                <a:cxnSpLocks/>
              </p:cNvCxnSpPr>
              <p:nvPr/>
            </p:nvCxnSpPr>
            <p:spPr>
              <a:xfrm>
                <a:off x="6075755"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03BD6029-D921-124C-A0F4-7428F264599C}"/>
                  </a:ext>
                </a:extLst>
              </p:cNvPr>
              <p:cNvCxnSpPr>
                <a:cxnSpLocks/>
              </p:cNvCxnSpPr>
              <p:nvPr/>
            </p:nvCxnSpPr>
            <p:spPr>
              <a:xfrm>
                <a:off x="694554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75071A7E-1695-F045-BEFB-B53791F79CFE}"/>
                  </a:ext>
                </a:extLst>
              </p:cNvPr>
              <p:cNvCxnSpPr>
                <a:cxnSpLocks/>
              </p:cNvCxnSpPr>
              <p:nvPr/>
            </p:nvCxnSpPr>
            <p:spPr>
              <a:xfrm>
                <a:off x="7769268"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3EA4B9C0-D1D4-C240-8FEA-CA536C08C21E}"/>
                  </a:ext>
                </a:extLst>
              </p:cNvPr>
              <p:cNvCxnSpPr>
                <a:cxnSpLocks/>
              </p:cNvCxnSpPr>
              <p:nvPr/>
            </p:nvCxnSpPr>
            <p:spPr>
              <a:xfrm>
                <a:off x="857569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110" name="Text Box 23">
                <a:extLst>
                  <a:ext uri="{FF2B5EF4-FFF2-40B4-BE49-F238E27FC236}">
                    <a16:creationId xmlns:a16="http://schemas.microsoft.com/office/drawing/2014/main" id="{9BDEF75A-AB3F-E442-BF07-82F94CBC8757}"/>
                  </a:ext>
                </a:extLst>
              </p:cNvPr>
              <p:cNvSpPr txBox="1"/>
              <p:nvPr/>
            </p:nvSpPr>
            <p:spPr>
              <a:xfrm>
                <a:off x="766113"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11" name="Oval 110">
                <a:extLst>
                  <a:ext uri="{FF2B5EF4-FFF2-40B4-BE49-F238E27FC236}">
                    <a16:creationId xmlns:a16="http://schemas.microsoft.com/office/drawing/2014/main" id="{9A3C1BAF-0158-644C-80E5-022E5F08E61A}"/>
                  </a:ext>
                </a:extLst>
              </p:cNvPr>
              <p:cNvSpPr/>
              <p:nvPr/>
            </p:nvSpPr>
            <p:spPr>
              <a:xfrm>
                <a:off x="1884628"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2" name="Oval 111">
                <a:extLst>
                  <a:ext uri="{FF2B5EF4-FFF2-40B4-BE49-F238E27FC236}">
                    <a16:creationId xmlns:a16="http://schemas.microsoft.com/office/drawing/2014/main" id="{E2BADFAF-69D2-0743-B332-AE6E87DBC88A}"/>
                  </a:ext>
                </a:extLst>
              </p:cNvPr>
              <p:cNvSpPr/>
              <p:nvPr/>
            </p:nvSpPr>
            <p:spPr>
              <a:xfrm>
                <a:off x="270834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3" name="Oval 112">
                <a:extLst>
                  <a:ext uri="{FF2B5EF4-FFF2-40B4-BE49-F238E27FC236}">
                    <a16:creationId xmlns:a16="http://schemas.microsoft.com/office/drawing/2014/main" id="{952A518E-68FF-CB41-AC2D-FEFE70D2D0EB}"/>
                  </a:ext>
                </a:extLst>
              </p:cNvPr>
              <p:cNvSpPr/>
              <p:nvPr/>
            </p:nvSpPr>
            <p:spPr>
              <a:xfrm>
                <a:off x="354358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4" name="Oval 113">
                <a:extLst>
                  <a:ext uri="{FF2B5EF4-FFF2-40B4-BE49-F238E27FC236}">
                    <a16:creationId xmlns:a16="http://schemas.microsoft.com/office/drawing/2014/main" id="{DCBAEE2F-8D59-A84B-BBAA-2BCC85A67957}"/>
                  </a:ext>
                </a:extLst>
              </p:cNvPr>
              <p:cNvSpPr/>
              <p:nvPr/>
            </p:nvSpPr>
            <p:spPr>
              <a:xfrm>
                <a:off x="4361540"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5" name="Oval 114">
                <a:extLst>
                  <a:ext uri="{FF2B5EF4-FFF2-40B4-BE49-F238E27FC236}">
                    <a16:creationId xmlns:a16="http://schemas.microsoft.com/office/drawing/2014/main" id="{231C3864-9978-F64D-822D-5660361F7990}"/>
                  </a:ext>
                </a:extLst>
              </p:cNvPr>
              <p:cNvSpPr/>
              <p:nvPr/>
            </p:nvSpPr>
            <p:spPr>
              <a:xfrm>
                <a:off x="520829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6" name="Oval 115">
                <a:extLst>
                  <a:ext uri="{FF2B5EF4-FFF2-40B4-BE49-F238E27FC236}">
                    <a16:creationId xmlns:a16="http://schemas.microsoft.com/office/drawing/2014/main" id="{164C2A28-47FA-A145-B9A0-F35B9B88DCD1}"/>
                  </a:ext>
                </a:extLst>
              </p:cNvPr>
              <p:cNvSpPr/>
              <p:nvPr/>
            </p:nvSpPr>
            <p:spPr>
              <a:xfrm>
                <a:off x="6032009"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7" name="Oval 116">
                <a:extLst>
                  <a:ext uri="{FF2B5EF4-FFF2-40B4-BE49-F238E27FC236}">
                    <a16:creationId xmlns:a16="http://schemas.microsoft.com/office/drawing/2014/main" id="{168165CC-037C-D249-8758-AB5C8D6BEF7D}"/>
                  </a:ext>
                </a:extLst>
              </p:cNvPr>
              <p:cNvSpPr/>
              <p:nvPr/>
            </p:nvSpPr>
            <p:spPr>
              <a:xfrm>
                <a:off x="6896045"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8" name="Oval 117">
                <a:extLst>
                  <a:ext uri="{FF2B5EF4-FFF2-40B4-BE49-F238E27FC236}">
                    <a16:creationId xmlns:a16="http://schemas.microsoft.com/office/drawing/2014/main" id="{79B5AD43-0C61-A54A-AA89-81D55B9B89B6}"/>
                  </a:ext>
                </a:extLst>
              </p:cNvPr>
              <p:cNvSpPr/>
              <p:nvPr/>
            </p:nvSpPr>
            <p:spPr>
              <a:xfrm>
                <a:off x="7725520"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9" name="Oval 118">
                <a:extLst>
                  <a:ext uri="{FF2B5EF4-FFF2-40B4-BE49-F238E27FC236}">
                    <a16:creationId xmlns:a16="http://schemas.microsoft.com/office/drawing/2014/main" id="{CB974886-9E1D-FF4C-A4A2-7EB744997112}"/>
                  </a:ext>
                </a:extLst>
              </p:cNvPr>
              <p:cNvSpPr/>
              <p:nvPr/>
            </p:nvSpPr>
            <p:spPr>
              <a:xfrm>
                <a:off x="8531955"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20" name="Text Box 23">
                <a:extLst>
                  <a:ext uri="{FF2B5EF4-FFF2-40B4-BE49-F238E27FC236}">
                    <a16:creationId xmlns:a16="http://schemas.microsoft.com/office/drawing/2014/main" id="{4843321C-A79B-6D4E-B1C5-E4802F8AB543}"/>
                  </a:ext>
                </a:extLst>
              </p:cNvPr>
              <p:cNvSpPr txBox="1"/>
              <p:nvPr/>
            </p:nvSpPr>
            <p:spPr>
              <a:xfrm>
                <a:off x="168775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1" name="Text Box 23">
                <a:extLst>
                  <a:ext uri="{FF2B5EF4-FFF2-40B4-BE49-F238E27FC236}">
                    <a16:creationId xmlns:a16="http://schemas.microsoft.com/office/drawing/2014/main" id="{DA2FA759-1376-C040-8233-72737C060650}"/>
                  </a:ext>
                </a:extLst>
              </p:cNvPr>
              <p:cNvSpPr txBox="1"/>
              <p:nvPr/>
            </p:nvSpPr>
            <p:spPr>
              <a:xfrm>
                <a:off x="3335181"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2" name="Text Box 23">
                <a:extLst>
                  <a:ext uri="{FF2B5EF4-FFF2-40B4-BE49-F238E27FC236}">
                    <a16:creationId xmlns:a16="http://schemas.microsoft.com/office/drawing/2014/main" id="{5F0F4CE7-4585-B24F-A4A4-D237529A08EF}"/>
                  </a:ext>
                </a:extLst>
              </p:cNvPr>
              <p:cNvSpPr txBox="1"/>
              <p:nvPr/>
            </p:nvSpPr>
            <p:spPr>
              <a:xfrm>
                <a:off x="5005652"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3" name="Text Box 23">
                <a:extLst>
                  <a:ext uri="{FF2B5EF4-FFF2-40B4-BE49-F238E27FC236}">
                    <a16:creationId xmlns:a16="http://schemas.microsoft.com/office/drawing/2014/main" id="{98741DD8-2E71-3644-8CC8-03E440ABAB2A}"/>
                  </a:ext>
                </a:extLst>
              </p:cNvPr>
              <p:cNvSpPr txBox="1"/>
              <p:nvPr/>
            </p:nvSpPr>
            <p:spPr>
              <a:xfrm>
                <a:off x="669916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4" name="Text Box 23">
                <a:extLst>
                  <a:ext uri="{FF2B5EF4-FFF2-40B4-BE49-F238E27FC236}">
                    <a16:creationId xmlns:a16="http://schemas.microsoft.com/office/drawing/2014/main" id="{5EB47C30-942E-BD4B-9B46-94D5C092A4DD}"/>
                  </a:ext>
                </a:extLst>
              </p:cNvPr>
              <p:cNvSpPr txBox="1"/>
              <p:nvPr/>
            </p:nvSpPr>
            <p:spPr>
              <a:xfrm>
                <a:off x="832355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latin typeface="Century Gothic" panose="020B0502020202020204" pitchFamily="34" charset="0"/>
                    <a:ea typeface="Calibri" panose="020F0502020204030204" pitchFamily="34" charset="0"/>
                    <a:cs typeface="Times New Roman" panose="02020603050405020304" pitchFamily="18" charset="0"/>
                  </a:rPr>
                  <a:t>Complete</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5" name="Text Box 23">
                <a:extLst>
                  <a:ext uri="{FF2B5EF4-FFF2-40B4-BE49-F238E27FC236}">
                    <a16:creationId xmlns:a16="http://schemas.microsoft.com/office/drawing/2014/main" id="{CED71D8C-5E19-8641-AD56-FF7AEB9874FE}"/>
                  </a:ext>
                </a:extLst>
              </p:cNvPr>
              <p:cNvSpPr txBox="1"/>
              <p:nvPr/>
            </p:nvSpPr>
            <p:spPr>
              <a:xfrm>
                <a:off x="244810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6" name="Text Box 23">
                <a:extLst>
                  <a:ext uri="{FF2B5EF4-FFF2-40B4-BE49-F238E27FC236}">
                    <a16:creationId xmlns:a16="http://schemas.microsoft.com/office/drawing/2014/main" id="{16AE4205-9E09-AD42-A18E-E1D15993B0BB}"/>
                  </a:ext>
                </a:extLst>
              </p:cNvPr>
              <p:cNvSpPr txBox="1"/>
              <p:nvPr/>
            </p:nvSpPr>
            <p:spPr>
              <a:xfrm>
                <a:off x="409553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7" name="Text Box 23">
                <a:extLst>
                  <a:ext uri="{FF2B5EF4-FFF2-40B4-BE49-F238E27FC236}">
                    <a16:creationId xmlns:a16="http://schemas.microsoft.com/office/drawing/2014/main" id="{BDB7390B-DAD5-7742-BB8E-885630444522}"/>
                  </a:ext>
                </a:extLst>
              </p:cNvPr>
              <p:cNvSpPr txBox="1"/>
              <p:nvPr/>
            </p:nvSpPr>
            <p:spPr>
              <a:xfrm>
                <a:off x="5766007"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8" name="Text Box 23">
                <a:extLst>
                  <a:ext uri="{FF2B5EF4-FFF2-40B4-BE49-F238E27FC236}">
                    <a16:creationId xmlns:a16="http://schemas.microsoft.com/office/drawing/2014/main" id="{79ECD1C1-360C-414F-A099-05010F705D8F}"/>
                  </a:ext>
                </a:extLst>
              </p:cNvPr>
              <p:cNvSpPr txBox="1"/>
              <p:nvPr/>
            </p:nvSpPr>
            <p:spPr>
              <a:xfrm>
                <a:off x="7459519"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grpSp>
      </p:grpSp>
      <p:sp>
        <p:nvSpPr>
          <p:cNvPr id="129" name="Subtitle 2">
            <a:extLst>
              <a:ext uri="{FF2B5EF4-FFF2-40B4-BE49-F238E27FC236}">
                <a16:creationId xmlns:a16="http://schemas.microsoft.com/office/drawing/2014/main" id="{DF229E66-3B55-334E-B6C9-6A89FBEFF634}"/>
              </a:ext>
            </a:extLst>
          </p:cNvPr>
          <p:cNvSpPr txBox="1">
            <a:spLocks/>
          </p:cNvSpPr>
          <p:nvPr/>
        </p:nvSpPr>
        <p:spPr>
          <a:xfrm>
            <a:off x="4741098" y="3355833"/>
            <a:ext cx="4826000" cy="37173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b="1" dirty="0">
                <a:solidFill>
                  <a:schemeClr val="accent4">
                    <a:lumMod val="75000"/>
                  </a:schemeClr>
                </a:solidFill>
                <a:latin typeface="Century Gothic" panose="020B0502020202020204" pitchFamily="34" charset="0"/>
                <a:ea typeface="Montserrat Light" charset="0"/>
                <a:cs typeface="Montserrat Light" charset="0"/>
              </a:rPr>
              <a:t>ACTUAL PROJECT TIMELINE</a:t>
            </a:r>
          </a:p>
        </p:txBody>
      </p:sp>
      <p:cxnSp>
        <p:nvCxnSpPr>
          <p:cNvPr id="12" name="Straight Connector 11">
            <a:extLst>
              <a:ext uri="{FF2B5EF4-FFF2-40B4-BE49-F238E27FC236}">
                <a16:creationId xmlns:a16="http://schemas.microsoft.com/office/drawing/2014/main" id="{3D20567A-AA45-7D4C-9F79-A2E01D1F1DC1}"/>
              </a:ext>
            </a:extLst>
          </p:cNvPr>
          <p:cNvCxnSpPr/>
          <p:nvPr/>
        </p:nvCxnSpPr>
        <p:spPr>
          <a:xfrm>
            <a:off x="0" y="3256547"/>
            <a:ext cx="12192000" cy="0"/>
          </a:xfrm>
          <a:prstGeom prst="line">
            <a:avLst/>
          </a:prstGeom>
          <a:ln w="28575">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Rectangle 7">
            <a:extLst>
              <a:ext uri="{FF2B5EF4-FFF2-40B4-BE49-F238E27FC236}">
                <a16:creationId xmlns:a16="http://schemas.microsoft.com/office/drawing/2014/main" id="{E0E10DCF-EE0A-2A58-FA80-9485E78E370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 name="Parallelogram 3">
            <a:extLst>
              <a:ext uri="{FF2B5EF4-FFF2-40B4-BE49-F238E27FC236}">
                <a16:creationId xmlns:a16="http://schemas.microsoft.com/office/drawing/2014/main" id="{81177575-C8EA-FE40-4E66-354F190FB44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F5B6B249-CF6A-5A04-A8B3-C1277767FCED}"/>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TIMELINE PERFORMANCE</a:t>
            </a:r>
          </a:p>
        </p:txBody>
      </p:sp>
      <p:sp>
        <p:nvSpPr>
          <p:cNvPr id="11" name="TextBox 10">
            <a:extLst>
              <a:ext uri="{FF2B5EF4-FFF2-40B4-BE49-F238E27FC236}">
                <a16:creationId xmlns:a16="http://schemas.microsoft.com/office/drawing/2014/main" id="{D763EE87-E5BE-92D9-901E-5A85D2C7119D}"/>
              </a:ext>
            </a:extLst>
          </p:cNvPr>
          <p:cNvSpPr txBox="1"/>
          <p:nvPr/>
        </p:nvSpPr>
        <p:spPr>
          <a:xfrm>
            <a:off x="0" y="34542"/>
            <a:ext cx="415370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TIMELINE PERFORMANCE</a:t>
            </a:r>
          </a:p>
        </p:txBody>
      </p:sp>
    </p:spTree>
    <p:extLst>
      <p:ext uri="{BB962C8B-B14F-4D97-AF65-F5344CB8AC3E}">
        <p14:creationId xmlns:p14="http://schemas.microsoft.com/office/powerpoint/2010/main" val="3914801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2756429077"/>
              </p:ext>
            </p:extLst>
          </p:nvPr>
        </p:nvGraphicFramePr>
        <p:xfrm>
          <a:off x="130335" y="1225875"/>
          <a:ext cx="11934705" cy="85681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85681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859009"/>
            <a:ext cx="5101389"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ea typeface="Montserrat Light" charset="0"/>
                <a:cs typeface="Montserrat Light" charset="0"/>
              </a:rPr>
              <a:t>INITIAL GOAL FOR QUALITY STANDARDS</a:t>
            </a:r>
          </a:p>
        </p:txBody>
      </p:sp>
      <p:graphicFrame>
        <p:nvGraphicFramePr>
          <p:cNvPr id="13" name="Table 12">
            <a:extLst>
              <a:ext uri="{FF2B5EF4-FFF2-40B4-BE49-F238E27FC236}">
                <a16:creationId xmlns:a16="http://schemas.microsoft.com/office/drawing/2014/main" id="{0CDBA874-1CA9-3747-A12A-9D2529F9A1F9}"/>
              </a:ext>
            </a:extLst>
          </p:cNvPr>
          <p:cNvGraphicFramePr>
            <a:graphicFrameLocks noGrp="1"/>
          </p:cNvGraphicFramePr>
          <p:nvPr>
            <p:extLst>
              <p:ext uri="{D42A27DB-BD31-4B8C-83A1-F6EECF244321}">
                <p14:modId xmlns:p14="http://schemas.microsoft.com/office/powerpoint/2010/main" val="216974559"/>
              </p:ext>
            </p:extLst>
          </p:nvPr>
        </p:nvGraphicFramePr>
        <p:xfrm>
          <a:off x="130335" y="2679665"/>
          <a:ext cx="11934705" cy="207039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207039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4" name="Subtitle 2">
            <a:extLst>
              <a:ext uri="{FF2B5EF4-FFF2-40B4-BE49-F238E27FC236}">
                <a16:creationId xmlns:a16="http://schemas.microsoft.com/office/drawing/2014/main" id="{1E3E23E8-FF7D-E348-B6D6-E12595B1F069}"/>
              </a:ext>
            </a:extLst>
          </p:cNvPr>
          <p:cNvSpPr txBox="1">
            <a:spLocks/>
          </p:cNvSpPr>
          <p:nvPr/>
        </p:nvSpPr>
        <p:spPr>
          <a:xfrm>
            <a:off x="0" y="2312799"/>
            <a:ext cx="4854388"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ea typeface="Montserrat Light" charset="0"/>
                <a:cs typeface="Montserrat Light" charset="0"/>
              </a:rPr>
              <a:t>KPIs FOR MEASURING SUCCESS</a:t>
            </a:r>
          </a:p>
        </p:txBody>
      </p:sp>
      <p:graphicFrame>
        <p:nvGraphicFramePr>
          <p:cNvPr id="10" name="Table 9">
            <a:extLst>
              <a:ext uri="{FF2B5EF4-FFF2-40B4-BE49-F238E27FC236}">
                <a16:creationId xmlns:a16="http://schemas.microsoft.com/office/drawing/2014/main" id="{893A131C-8E8A-1B42-9475-0DCE20A688E3}"/>
              </a:ext>
            </a:extLst>
          </p:cNvPr>
          <p:cNvGraphicFramePr>
            <a:graphicFrameLocks noGrp="1"/>
          </p:cNvGraphicFramePr>
          <p:nvPr/>
        </p:nvGraphicFramePr>
        <p:xfrm>
          <a:off x="130335" y="5303628"/>
          <a:ext cx="11934705" cy="85681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85681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5" name="Subtitle 2">
            <a:extLst>
              <a:ext uri="{FF2B5EF4-FFF2-40B4-BE49-F238E27FC236}">
                <a16:creationId xmlns:a16="http://schemas.microsoft.com/office/drawing/2014/main" id="{483D6338-DB78-1443-A240-DE960A814336}"/>
              </a:ext>
            </a:extLst>
          </p:cNvPr>
          <p:cNvSpPr txBox="1">
            <a:spLocks/>
          </p:cNvSpPr>
          <p:nvPr/>
        </p:nvSpPr>
        <p:spPr>
          <a:xfrm>
            <a:off x="0" y="4923509"/>
            <a:ext cx="3079065"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ea typeface="Montserrat Light" charset="0"/>
                <a:cs typeface="Montserrat Light" charset="0"/>
              </a:rPr>
              <a:t>ACTUAL OUTCOME</a:t>
            </a:r>
          </a:p>
        </p:txBody>
      </p:sp>
      <p:sp>
        <p:nvSpPr>
          <p:cNvPr id="3" name="TextBox 2">
            <a:extLst>
              <a:ext uri="{FF2B5EF4-FFF2-40B4-BE49-F238E27FC236}">
                <a16:creationId xmlns:a16="http://schemas.microsoft.com/office/drawing/2014/main" id="{40565093-A392-8C64-7B82-3E88D8F0588F}"/>
              </a:ext>
            </a:extLst>
          </p:cNvPr>
          <p:cNvSpPr txBox="1"/>
          <p:nvPr/>
        </p:nvSpPr>
        <p:spPr>
          <a:xfrm>
            <a:off x="0" y="34542"/>
            <a:ext cx="4124847"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QUALITY PERFORMANCE</a:t>
            </a:r>
          </a:p>
        </p:txBody>
      </p:sp>
      <p:sp>
        <p:nvSpPr>
          <p:cNvPr id="4" name="Rectangle 7">
            <a:extLst>
              <a:ext uri="{FF2B5EF4-FFF2-40B4-BE49-F238E27FC236}">
                <a16:creationId xmlns:a16="http://schemas.microsoft.com/office/drawing/2014/main" id="{E621F342-124F-3313-F7B7-A2CC865558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Parallelogram 4">
            <a:extLst>
              <a:ext uri="{FF2B5EF4-FFF2-40B4-BE49-F238E27FC236}">
                <a16:creationId xmlns:a16="http://schemas.microsoft.com/office/drawing/2014/main" id="{EEA45034-27E8-BAE1-67C4-CA3ACBD42D7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D41DCE5E-2DAD-8723-7C25-0F7C46E26EE2}"/>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QUALITY PERFORMANCE</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2873583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E51412AC-55D1-D94D-8840-2F65AF4AD16F}"/>
              </a:ext>
            </a:extLst>
          </p:cNvPr>
          <p:cNvSpPr txBox="1">
            <a:spLocks/>
          </p:cNvSpPr>
          <p:nvPr/>
        </p:nvSpPr>
        <p:spPr>
          <a:xfrm>
            <a:off x="140331" y="425407"/>
            <a:ext cx="5101389"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ea typeface="Montserrat Light" charset="0"/>
                <a:cs typeface="Montserrat Light" charset="0"/>
              </a:rPr>
              <a:t>ORIGINAL COST GOALS</a:t>
            </a:r>
          </a:p>
        </p:txBody>
      </p:sp>
      <p:sp>
        <p:nvSpPr>
          <p:cNvPr id="17" name="Subtitle 2">
            <a:extLst>
              <a:ext uri="{FF2B5EF4-FFF2-40B4-BE49-F238E27FC236}">
                <a16:creationId xmlns:a16="http://schemas.microsoft.com/office/drawing/2014/main" id="{E7487830-CA69-E24D-8024-54A0C8572FCE}"/>
              </a:ext>
            </a:extLst>
          </p:cNvPr>
          <p:cNvSpPr txBox="1">
            <a:spLocks/>
          </p:cNvSpPr>
          <p:nvPr/>
        </p:nvSpPr>
        <p:spPr>
          <a:xfrm>
            <a:off x="6358680" y="376028"/>
            <a:ext cx="5101389"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dirty="0">
                <a:solidFill>
                  <a:schemeClr val="accent5">
                    <a:lumMod val="75000"/>
                  </a:schemeClr>
                </a:solidFill>
                <a:latin typeface="Century Gothic" panose="020B0502020202020204" pitchFamily="34" charset="0"/>
                <a:ea typeface="Montserrat Light" charset="0"/>
                <a:cs typeface="Montserrat Light" charset="0"/>
              </a:rPr>
              <a:t>ACTUAL BUDGET EXPENDITURES</a:t>
            </a:r>
          </a:p>
        </p:txBody>
      </p:sp>
      <p:graphicFrame>
        <p:nvGraphicFramePr>
          <p:cNvPr id="18" name="Table 17">
            <a:extLst>
              <a:ext uri="{FF2B5EF4-FFF2-40B4-BE49-F238E27FC236}">
                <a16:creationId xmlns:a16="http://schemas.microsoft.com/office/drawing/2014/main" id="{AE916EFE-22B4-2E4C-8C97-72C11A80283C}"/>
              </a:ext>
            </a:extLst>
          </p:cNvPr>
          <p:cNvGraphicFramePr>
            <a:graphicFrameLocks noGrp="1"/>
          </p:cNvGraphicFramePr>
          <p:nvPr>
            <p:extLst>
              <p:ext uri="{D42A27DB-BD31-4B8C-83A1-F6EECF244321}">
                <p14:modId xmlns:p14="http://schemas.microsoft.com/office/powerpoint/2010/main" val="1854503004"/>
              </p:ext>
            </p:extLst>
          </p:nvPr>
        </p:nvGraphicFramePr>
        <p:xfrm>
          <a:off x="237798" y="745881"/>
          <a:ext cx="5369626" cy="5552658"/>
        </p:xfrm>
        <a:graphic>
          <a:graphicData uri="http://schemas.openxmlformats.org/drawingml/2006/table">
            <a:tbl>
              <a:tblPr firstRow="1" firstCol="1" bandRow="1">
                <a:tableStyleId>{5C22544A-7EE6-4342-B048-85BDC9FD1C3A}</a:tableStyleId>
              </a:tblPr>
              <a:tblGrid>
                <a:gridCol w="3487037">
                  <a:extLst>
                    <a:ext uri="{9D8B030D-6E8A-4147-A177-3AD203B41FA5}">
                      <a16:colId xmlns:a16="http://schemas.microsoft.com/office/drawing/2014/main" val="519892843"/>
                    </a:ext>
                  </a:extLst>
                </a:gridCol>
                <a:gridCol w="1882589">
                  <a:extLst>
                    <a:ext uri="{9D8B030D-6E8A-4147-A177-3AD203B41FA5}">
                      <a16:colId xmlns:a16="http://schemas.microsoft.com/office/drawing/2014/main" val="991320638"/>
                    </a:ext>
                  </a:extLst>
                </a:gridCol>
              </a:tblGrid>
              <a:tr h="286995">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BUDGETARY ITEM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COSTS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113070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345235"/>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8950045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6361817"/>
                  </a:ext>
                </a:extLst>
              </a:tr>
              <a:tr h="405051">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TOTAL</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204705"/>
                  </a:ext>
                </a:extLst>
              </a:tr>
            </a:tbl>
          </a:graphicData>
        </a:graphic>
      </p:graphicFrame>
      <p:graphicFrame>
        <p:nvGraphicFramePr>
          <p:cNvPr id="20" name="Table 19">
            <a:extLst>
              <a:ext uri="{FF2B5EF4-FFF2-40B4-BE49-F238E27FC236}">
                <a16:creationId xmlns:a16="http://schemas.microsoft.com/office/drawing/2014/main" id="{B176FE19-91EE-F84A-9289-37426A17DAF8}"/>
              </a:ext>
            </a:extLst>
          </p:cNvPr>
          <p:cNvGraphicFramePr>
            <a:graphicFrameLocks noGrp="1"/>
          </p:cNvGraphicFramePr>
          <p:nvPr>
            <p:extLst>
              <p:ext uri="{D42A27DB-BD31-4B8C-83A1-F6EECF244321}">
                <p14:modId xmlns:p14="http://schemas.microsoft.com/office/powerpoint/2010/main" val="4046629683"/>
              </p:ext>
            </p:extLst>
          </p:nvPr>
        </p:nvGraphicFramePr>
        <p:xfrm>
          <a:off x="6463785" y="745881"/>
          <a:ext cx="5369626" cy="5552658"/>
        </p:xfrm>
        <a:graphic>
          <a:graphicData uri="http://schemas.openxmlformats.org/drawingml/2006/table">
            <a:tbl>
              <a:tblPr firstRow="1" firstCol="1" bandRow="1">
                <a:tableStyleId>{5C22544A-7EE6-4342-B048-85BDC9FD1C3A}</a:tableStyleId>
              </a:tblPr>
              <a:tblGrid>
                <a:gridCol w="3487037">
                  <a:extLst>
                    <a:ext uri="{9D8B030D-6E8A-4147-A177-3AD203B41FA5}">
                      <a16:colId xmlns:a16="http://schemas.microsoft.com/office/drawing/2014/main" val="519892843"/>
                    </a:ext>
                  </a:extLst>
                </a:gridCol>
                <a:gridCol w="1882589">
                  <a:extLst>
                    <a:ext uri="{9D8B030D-6E8A-4147-A177-3AD203B41FA5}">
                      <a16:colId xmlns:a16="http://schemas.microsoft.com/office/drawing/2014/main" val="991320638"/>
                    </a:ext>
                  </a:extLst>
                </a:gridCol>
              </a:tblGrid>
              <a:tr h="286995">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BUDGETARY ITEM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COSTS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113070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345235"/>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8950045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6361817"/>
                  </a:ext>
                </a:extLst>
              </a:tr>
              <a:tr h="405051">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TOTAL</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204705"/>
                  </a:ext>
                </a:extLst>
              </a:tr>
            </a:tbl>
          </a:graphicData>
        </a:graphic>
      </p:graphicFrame>
      <p:sp>
        <p:nvSpPr>
          <p:cNvPr id="2" name="TextBox 1">
            <a:extLst>
              <a:ext uri="{FF2B5EF4-FFF2-40B4-BE49-F238E27FC236}">
                <a16:creationId xmlns:a16="http://schemas.microsoft.com/office/drawing/2014/main" id="{5EE68D6B-978B-434F-EFB4-6ED48F46555A}"/>
              </a:ext>
            </a:extLst>
          </p:cNvPr>
          <p:cNvSpPr txBox="1"/>
          <p:nvPr/>
        </p:nvSpPr>
        <p:spPr>
          <a:xfrm>
            <a:off x="0" y="34542"/>
            <a:ext cx="4813540"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4. BUDGET PERFORMANCE</a:t>
            </a:r>
          </a:p>
        </p:txBody>
      </p:sp>
      <p:sp>
        <p:nvSpPr>
          <p:cNvPr id="3" name="Rectangle 7">
            <a:extLst>
              <a:ext uri="{FF2B5EF4-FFF2-40B4-BE49-F238E27FC236}">
                <a16:creationId xmlns:a16="http://schemas.microsoft.com/office/drawing/2014/main" id="{B56CB037-53F5-37E3-4817-5B979234D9F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 name="Parallelogram 3">
            <a:extLst>
              <a:ext uri="{FF2B5EF4-FFF2-40B4-BE49-F238E27FC236}">
                <a16:creationId xmlns:a16="http://schemas.microsoft.com/office/drawing/2014/main" id="{96D33DE8-A5F3-206A-C2FA-3FDB296D47DA}"/>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87127685-B8F4-9095-22DC-95435C47ED7E}"/>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BUDGET PERFORMANCE</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4137539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1997864343"/>
              </p:ext>
            </p:extLst>
          </p:nvPr>
        </p:nvGraphicFramePr>
        <p:xfrm>
          <a:off x="130335" y="910796"/>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543931"/>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solidFill>
                  <a:schemeClr val="accent5">
                    <a:lumMod val="75000"/>
                  </a:schemeClr>
                </a:solidFill>
                <a:latin typeface="Century Gothic" panose="020B0502020202020204" pitchFamily="34" charset="0"/>
              </a:rPr>
              <a:t>Was the plan clearly defined and communicated? </a:t>
            </a:r>
            <a:endParaRPr lang="en-US" sz="1800"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extLst>
              <p:ext uri="{D42A27DB-BD31-4B8C-83A1-F6EECF244321}">
                <p14:modId xmlns:p14="http://schemas.microsoft.com/office/powerpoint/2010/main" val="726857964"/>
              </p:ext>
            </p:extLst>
          </p:nvPr>
        </p:nvGraphicFramePr>
        <p:xfrm>
          <a:off x="130335" y="2927857"/>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560992"/>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solidFill>
                  <a:schemeClr val="accent5">
                    <a:lumMod val="75000"/>
                  </a:schemeClr>
                </a:solidFill>
                <a:latin typeface="Century Gothic" panose="020B0502020202020204" pitchFamily="34" charset="0"/>
              </a:rPr>
              <a:t>Was it the right plan for this project? </a:t>
            </a:r>
            <a:endParaRPr lang="en-US" sz="1800"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extLst>
              <p:ext uri="{D42A27DB-BD31-4B8C-83A1-F6EECF244321}">
                <p14:modId xmlns:p14="http://schemas.microsoft.com/office/powerpoint/2010/main" val="1029410959"/>
              </p:ext>
            </p:extLst>
          </p:nvPr>
        </p:nvGraphicFramePr>
        <p:xfrm>
          <a:off x="130335" y="4931468"/>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537709"/>
            <a:ext cx="6979024" cy="410275"/>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800" dirty="0">
                <a:solidFill>
                  <a:schemeClr val="accent5">
                    <a:lumMod val="75000"/>
                  </a:schemeClr>
                </a:solidFill>
                <a:latin typeface="Century Gothic" panose="020B0502020202020204" pitchFamily="34" charset="0"/>
              </a:rPr>
              <a:t>What could have been improved?</a:t>
            </a:r>
          </a:p>
        </p:txBody>
      </p:sp>
      <p:sp>
        <p:nvSpPr>
          <p:cNvPr id="2" name="Rectangle 7">
            <a:extLst>
              <a:ext uri="{FF2B5EF4-FFF2-40B4-BE49-F238E27FC236}">
                <a16:creationId xmlns:a16="http://schemas.microsoft.com/office/drawing/2014/main" id="{2DCC7F3C-8BAE-83C0-1F4B-F2ED8334610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B76AFAF4-DD5F-D0B3-635C-07CDD551AD81}"/>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4F46018-9766-2DD0-4E26-8EEB2EDDEB0E}"/>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PLAN</a:t>
            </a:r>
          </a:p>
        </p:txBody>
      </p:sp>
      <p:sp>
        <p:nvSpPr>
          <p:cNvPr id="5" name="TextBox 4">
            <a:extLst>
              <a:ext uri="{FF2B5EF4-FFF2-40B4-BE49-F238E27FC236}">
                <a16:creationId xmlns:a16="http://schemas.microsoft.com/office/drawing/2014/main" id="{1FDB4DC9-BB4D-28D3-C5AF-CA8D536086A6}"/>
              </a:ext>
            </a:extLst>
          </p:cNvPr>
          <p:cNvSpPr txBox="1"/>
          <p:nvPr/>
        </p:nvSpPr>
        <p:spPr>
          <a:xfrm>
            <a:off x="0" y="34542"/>
            <a:ext cx="272382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PROJECT PLAN</a:t>
            </a:r>
          </a:p>
        </p:txBody>
      </p:sp>
    </p:spTree>
    <p:extLst>
      <p:ext uri="{BB962C8B-B14F-4D97-AF65-F5344CB8AC3E}">
        <p14:creationId xmlns:p14="http://schemas.microsoft.com/office/powerpoint/2010/main" val="2505396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WHAT WENT WELL?</a:t>
            </a: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1579547479"/>
              </p:ext>
            </p:extLst>
          </p:nvPr>
        </p:nvGraphicFramePr>
        <p:xfrm>
          <a:off x="130335" y="1131577"/>
          <a:ext cx="11934705" cy="1224738"/>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24738">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751264"/>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accent5">
                    <a:lumMod val="75000"/>
                  </a:schemeClr>
                </a:solidFill>
                <a:latin typeface="Century Gothic" panose="020B0502020202020204" pitchFamily="34" charset="0"/>
              </a:rPr>
              <a:t>Strengths of project team:</a:t>
            </a:r>
            <a:r>
              <a:rPr lang="en-US" sz="1800" dirty="0">
                <a:solidFill>
                  <a:schemeClr val="accent5">
                    <a:lumMod val="75000"/>
                  </a:schemeClr>
                </a:solidFill>
                <a:latin typeface="Century Gothic" panose="020B0502020202020204" pitchFamily="34" charset="0"/>
              </a:rPr>
              <a:t> </a:t>
            </a:r>
            <a:endParaRPr lang="en-US" sz="1800"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extLst>
              <p:ext uri="{D42A27DB-BD31-4B8C-83A1-F6EECF244321}">
                <p14:modId xmlns:p14="http://schemas.microsoft.com/office/powerpoint/2010/main" val="2478939770"/>
              </p:ext>
            </p:extLst>
          </p:nvPr>
        </p:nvGraphicFramePr>
        <p:xfrm>
          <a:off x="130335" y="2950334"/>
          <a:ext cx="11934705" cy="1324197"/>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324197">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583469"/>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accent5">
                    <a:lumMod val="75000"/>
                  </a:schemeClr>
                </a:solidFill>
                <a:latin typeface="Century Gothic" panose="020B0502020202020204" pitchFamily="34" charset="0"/>
              </a:rPr>
              <a:t>Client relationship:</a:t>
            </a:r>
            <a:r>
              <a:rPr lang="en-US" sz="1800" dirty="0">
                <a:solidFill>
                  <a:schemeClr val="accent5">
                    <a:lumMod val="75000"/>
                  </a:schemeClr>
                </a:solidFill>
                <a:latin typeface="Century Gothic" panose="020B0502020202020204" pitchFamily="34" charset="0"/>
              </a:rPr>
              <a:t> </a:t>
            </a:r>
            <a:endParaRPr lang="en-US" sz="1800"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extLst>
              <p:ext uri="{D42A27DB-BD31-4B8C-83A1-F6EECF244321}">
                <p14:modId xmlns:p14="http://schemas.microsoft.com/office/powerpoint/2010/main" val="2259315199"/>
              </p:ext>
            </p:extLst>
          </p:nvPr>
        </p:nvGraphicFramePr>
        <p:xfrm>
          <a:off x="130335" y="4754130"/>
          <a:ext cx="11934705" cy="1324197"/>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324197">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279689"/>
            <a:ext cx="6979024" cy="520690"/>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accent5">
                    <a:lumMod val="75000"/>
                  </a:schemeClr>
                </a:solidFill>
                <a:latin typeface="Century Gothic" panose="020B0502020202020204" pitchFamily="34" charset="0"/>
              </a:rPr>
              <a:t>Processes that worked well:</a:t>
            </a:r>
            <a:r>
              <a:rPr lang="en-US" sz="1800" dirty="0">
                <a:solidFill>
                  <a:schemeClr val="accent5">
                    <a:lumMod val="75000"/>
                  </a:schemeClr>
                </a:solidFill>
                <a:latin typeface="Century Gothic" panose="020B0502020202020204" pitchFamily="34" charset="0"/>
              </a:rPr>
              <a:t> </a:t>
            </a:r>
          </a:p>
        </p:txBody>
      </p:sp>
      <p:sp>
        <p:nvSpPr>
          <p:cNvPr id="2" name="TextBox 1">
            <a:extLst>
              <a:ext uri="{FF2B5EF4-FFF2-40B4-BE49-F238E27FC236}">
                <a16:creationId xmlns:a16="http://schemas.microsoft.com/office/drawing/2014/main" id="{FC1BF905-A6A3-5C9D-BBE3-794AA2C26771}"/>
              </a:ext>
            </a:extLst>
          </p:cNvPr>
          <p:cNvSpPr txBox="1"/>
          <p:nvPr/>
        </p:nvSpPr>
        <p:spPr>
          <a:xfrm>
            <a:off x="0" y="34542"/>
            <a:ext cx="330411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WHAT WENT WELL?</a:t>
            </a:r>
          </a:p>
        </p:txBody>
      </p:sp>
      <p:sp>
        <p:nvSpPr>
          <p:cNvPr id="3" name="Rectangle 7">
            <a:extLst>
              <a:ext uri="{FF2B5EF4-FFF2-40B4-BE49-F238E27FC236}">
                <a16:creationId xmlns:a16="http://schemas.microsoft.com/office/drawing/2014/main" id="{0D6706EB-0BD1-52CC-AAE7-EF30898F45B0}"/>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 name="Parallelogram 3">
            <a:extLst>
              <a:ext uri="{FF2B5EF4-FFF2-40B4-BE49-F238E27FC236}">
                <a16:creationId xmlns:a16="http://schemas.microsoft.com/office/drawing/2014/main" id="{4D0CFB66-DE65-FF23-56AC-F4DBE0AFBF94}"/>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0200F0BC-332A-4F4C-A449-7608FE0318D6}"/>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WHAT WENT WELL?</a:t>
            </a:r>
          </a:p>
        </p:txBody>
      </p:sp>
    </p:spTree>
    <p:extLst>
      <p:ext uri="{BB962C8B-B14F-4D97-AF65-F5344CB8AC3E}">
        <p14:creationId xmlns:p14="http://schemas.microsoft.com/office/powerpoint/2010/main" val="3832345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323057981"/>
              </p:ext>
            </p:extLst>
          </p:nvPr>
        </p:nvGraphicFramePr>
        <p:xfrm>
          <a:off x="130335" y="1324864"/>
          <a:ext cx="11934705" cy="1285123"/>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85123">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944552"/>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solidFill>
                  <a:schemeClr val="accent5">
                    <a:lumMod val="75000"/>
                  </a:schemeClr>
                </a:solidFill>
                <a:latin typeface="Century Gothic" panose="020B0502020202020204" pitchFamily="34" charset="0"/>
              </a:rPr>
              <a:t>Weaknesses of project team: </a:t>
            </a:r>
            <a:endParaRPr lang="en-US" b="1" dirty="0">
              <a:solidFill>
                <a:schemeClr val="accent5">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extLst>
              <p:ext uri="{D42A27DB-BD31-4B8C-83A1-F6EECF244321}">
                <p14:modId xmlns:p14="http://schemas.microsoft.com/office/powerpoint/2010/main" val="2518655441"/>
              </p:ext>
            </p:extLst>
          </p:nvPr>
        </p:nvGraphicFramePr>
        <p:xfrm>
          <a:off x="130335" y="3185225"/>
          <a:ext cx="11934705" cy="1285124"/>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85124">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697336"/>
            <a:ext cx="6979024" cy="523447"/>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l"/>
            <a:r>
              <a:rPr lang="en-US" dirty="0">
                <a:solidFill>
                  <a:schemeClr val="accent5">
                    <a:lumMod val="75000"/>
                  </a:schemeClr>
                </a:solidFill>
                <a:latin typeface="Century Gothic" panose="020B0502020202020204" pitchFamily="34" charset="0"/>
              </a:rPr>
              <a:t>Client relationship:</a:t>
            </a: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extLst>
              <p:ext uri="{D42A27DB-BD31-4B8C-83A1-F6EECF244321}">
                <p14:modId xmlns:p14="http://schemas.microsoft.com/office/powerpoint/2010/main" val="1820830621"/>
              </p:ext>
            </p:extLst>
          </p:nvPr>
        </p:nvGraphicFramePr>
        <p:xfrm>
          <a:off x="130335" y="4942109"/>
          <a:ext cx="11934705" cy="1285125"/>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85125">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467668"/>
            <a:ext cx="6979024" cy="523447"/>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l"/>
            <a:r>
              <a:rPr lang="en-US" dirty="0">
                <a:solidFill>
                  <a:schemeClr val="accent5">
                    <a:lumMod val="75000"/>
                  </a:schemeClr>
                </a:solidFill>
                <a:latin typeface="Century Gothic" panose="020B0502020202020204" pitchFamily="34" charset="0"/>
              </a:rPr>
              <a:t>Processes that worked poorly:</a:t>
            </a:r>
          </a:p>
        </p:txBody>
      </p:sp>
      <p:sp>
        <p:nvSpPr>
          <p:cNvPr id="2" name="Rectangle 7">
            <a:extLst>
              <a:ext uri="{FF2B5EF4-FFF2-40B4-BE49-F238E27FC236}">
                <a16:creationId xmlns:a16="http://schemas.microsoft.com/office/drawing/2014/main" id="{87BEFE56-5CA3-9A7F-191B-5DBB9185DA80}"/>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29387DA5-8A65-620F-0E85-1CEA00CBD4C7}"/>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B944516D-08E2-373B-A04C-F1DE4FDB5B53}"/>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WHAT COULD’VE GONE BETTER?</a:t>
            </a:r>
          </a:p>
        </p:txBody>
      </p:sp>
      <p:sp>
        <p:nvSpPr>
          <p:cNvPr id="5" name="TextBox 4">
            <a:extLst>
              <a:ext uri="{FF2B5EF4-FFF2-40B4-BE49-F238E27FC236}">
                <a16:creationId xmlns:a16="http://schemas.microsoft.com/office/drawing/2014/main" id="{2CADF11B-D723-D46E-57E7-4E4FC803D91B}"/>
              </a:ext>
            </a:extLst>
          </p:cNvPr>
          <p:cNvSpPr txBox="1"/>
          <p:nvPr/>
        </p:nvSpPr>
        <p:spPr>
          <a:xfrm>
            <a:off x="0" y="34542"/>
            <a:ext cx="529023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7. WHAT COULD’VE GONE BETTER?</a:t>
            </a:r>
          </a:p>
        </p:txBody>
      </p:sp>
    </p:spTree>
    <p:extLst>
      <p:ext uri="{BB962C8B-B14F-4D97-AF65-F5344CB8AC3E}">
        <p14:creationId xmlns:p14="http://schemas.microsoft.com/office/powerpoint/2010/main" val="379251969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Postmortem-Template_Powerpoint" id="{7311DD99-82AB-9943-A297-BA758AC8A205}" vid="{780E3C7B-C496-C744-B5E5-F25F2A3F41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IC-Project-Postmortem-Template_Powerpoint</Template>
  <TotalTime>18</TotalTime>
  <Words>518</Words>
  <Application>Microsoft Macintosh PowerPoint</Application>
  <PresentationFormat>Widescreen</PresentationFormat>
  <Paragraphs>211</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2</cp:revision>
  <dcterms:created xsi:type="dcterms:W3CDTF">2020-06-12T18:00:34Z</dcterms:created>
  <dcterms:modified xsi:type="dcterms:W3CDTF">2023-08-30T17:35:02Z</dcterms:modified>
</cp:coreProperties>
</file>