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408" r:id="rId2"/>
    <p:sldId id="353" r:id="rId3"/>
    <p:sldId id="354" r:id="rId4"/>
    <p:sldId id="409" r:id="rId5"/>
    <p:sldId id="410" r:id="rId6"/>
    <p:sldId id="411" r:id="rId7"/>
    <p:sldId id="412" r:id="rId8"/>
    <p:sldId id="414" r:id="rId9"/>
    <p:sldId id="413" r:id="rId10"/>
    <p:sldId id="338" r:id="rId11"/>
    <p:sldId id="41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8C2"/>
    <a:srgbClr val="D1E45D"/>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90021-783D-4C88-9777-94E9FFBD5FA9}" v="67" dt="2023-03-31T00:10:50.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6590021-783D-4C88-9777-94E9FFBD5FA9}"/>
    <pc:docChg chg="undo custSel addSld delSld modSld">
      <pc:chgData name="Bess Dunlevy" userId="dd4b9a8537dbe9d0" providerId="LiveId" clId="{A6590021-783D-4C88-9777-94E9FFBD5FA9}" dt="2023-03-31T00:11:25.597" v="2334" actId="1076"/>
      <pc:docMkLst>
        <pc:docMk/>
      </pc:docMkLst>
      <pc:sldChg chg="del">
        <pc:chgData name="Bess Dunlevy" userId="dd4b9a8537dbe9d0" providerId="LiveId" clId="{A6590021-783D-4C88-9777-94E9FFBD5FA9}" dt="2023-03-31T00:10:34.993" v="2304" actId="47"/>
        <pc:sldMkLst>
          <pc:docMk/>
          <pc:sldMk cId="2929323684" sldId="295"/>
        </pc:sldMkLst>
      </pc:sldChg>
      <pc:sldChg chg="addSp delSp modSp add mod">
        <pc:chgData name="Bess Dunlevy" userId="dd4b9a8537dbe9d0" providerId="LiveId" clId="{A6590021-783D-4C88-9777-94E9FFBD5FA9}" dt="2023-03-30T23:59:19.634" v="2250" actId="207"/>
        <pc:sldMkLst>
          <pc:docMk/>
          <pc:sldMk cId="2882744607" sldId="338"/>
        </pc:sldMkLst>
        <pc:spChg chg="add mod">
          <ac:chgData name="Bess Dunlevy" userId="dd4b9a8537dbe9d0" providerId="LiveId" clId="{A6590021-783D-4C88-9777-94E9FFBD5FA9}" dt="2023-03-30T23:58:26.036" v="2236"/>
          <ac:spMkLst>
            <pc:docMk/>
            <pc:sldMk cId="2882744607" sldId="338"/>
            <ac:spMk id="2" creationId="{14934AF5-EB3F-1119-D70B-7385FF34F67B}"/>
          </ac:spMkLst>
        </pc:spChg>
        <pc:spChg chg="add mod">
          <ac:chgData name="Bess Dunlevy" userId="dd4b9a8537dbe9d0" providerId="LiveId" clId="{A6590021-783D-4C88-9777-94E9FFBD5FA9}" dt="2023-03-30T23:58:26.036" v="2236"/>
          <ac:spMkLst>
            <pc:docMk/>
            <pc:sldMk cId="2882744607" sldId="338"/>
            <ac:spMk id="3" creationId="{72A4D1F3-6441-C296-531B-257E29AFAE14}"/>
          </ac:spMkLst>
        </pc:spChg>
        <pc:spChg chg="add mod">
          <ac:chgData name="Bess Dunlevy" userId="dd4b9a8537dbe9d0" providerId="LiveId" clId="{A6590021-783D-4C88-9777-94E9FFBD5FA9}" dt="2023-03-30T23:58:28.935" v="2244" actId="20577"/>
          <ac:spMkLst>
            <pc:docMk/>
            <pc:sldMk cId="2882744607" sldId="338"/>
            <ac:spMk id="4" creationId="{7D880D28-FE68-0B75-AB9C-12172F000F81}"/>
          </ac:spMkLst>
        </pc:spChg>
        <pc:spChg chg="del">
          <ac:chgData name="Bess Dunlevy" userId="dd4b9a8537dbe9d0" providerId="LiveId" clId="{A6590021-783D-4C88-9777-94E9FFBD5FA9}" dt="2023-03-30T23:58:22.752" v="2234" actId="478"/>
          <ac:spMkLst>
            <pc:docMk/>
            <pc:sldMk cId="2882744607" sldId="338"/>
            <ac:spMk id="7" creationId="{00000000-0000-0000-0000-000000000000}"/>
          </ac:spMkLst>
        </pc:spChg>
        <pc:spChg chg="del">
          <ac:chgData name="Bess Dunlevy" userId="dd4b9a8537dbe9d0" providerId="LiveId" clId="{A6590021-783D-4C88-9777-94E9FFBD5FA9}" dt="2023-03-30T23:58:23.944" v="2235" actId="478"/>
          <ac:spMkLst>
            <pc:docMk/>
            <pc:sldMk cId="2882744607" sldId="338"/>
            <ac:spMk id="8" creationId="{00000000-0000-0000-0000-000000000000}"/>
          </ac:spMkLst>
        </pc:spChg>
        <pc:spChg chg="mod">
          <ac:chgData name="Bess Dunlevy" userId="dd4b9a8537dbe9d0" providerId="LiveId" clId="{A6590021-783D-4C88-9777-94E9FFBD5FA9}" dt="2023-03-30T23:59:19.634" v="2250" actId="207"/>
          <ac:spMkLst>
            <pc:docMk/>
            <pc:sldMk cId="2882744607" sldId="338"/>
            <ac:spMk id="20" creationId="{00000000-0008-0000-0000-000050000000}"/>
          </ac:spMkLst>
        </pc:spChg>
        <pc:spChg chg="mod">
          <ac:chgData name="Bess Dunlevy" userId="dd4b9a8537dbe9d0" providerId="LiveId" clId="{A6590021-783D-4C88-9777-94E9FFBD5FA9}" dt="2023-03-30T23:59:17.526" v="2249" actId="207"/>
          <ac:spMkLst>
            <pc:docMk/>
            <pc:sldMk cId="2882744607" sldId="338"/>
            <ac:spMk id="22" creationId="{00000000-0008-0000-0000-000041000000}"/>
          </ac:spMkLst>
        </pc:spChg>
        <pc:spChg chg="mod">
          <ac:chgData name="Bess Dunlevy" userId="dd4b9a8537dbe9d0" providerId="LiveId" clId="{A6590021-783D-4C88-9777-94E9FFBD5FA9}" dt="2023-03-30T23:59:09.249" v="2248" actId="207"/>
          <ac:spMkLst>
            <pc:docMk/>
            <pc:sldMk cId="2882744607" sldId="338"/>
            <ac:spMk id="26" creationId="{00000000-0008-0000-0000-000038000000}"/>
          </ac:spMkLst>
        </pc:spChg>
        <pc:spChg chg="mod">
          <ac:chgData name="Bess Dunlevy" userId="dd4b9a8537dbe9d0" providerId="LiveId" clId="{A6590021-783D-4C88-9777-94E9FFBD5FA9}" dt="2023-03-30T23:59:05.925" v="2247" actId="207"/>
          <ac:spMkLst>
            <pc:docMk/>
            <pc:sldMk cId="2882744607" sldId="338"/>
            <ac:spMk id="30" creationId="{00000000-0008-0000-0000-00002E000000}"/>
          </ac:spMkLst>
        </pc:spChg>
        <pc:spChg chg="mod">
          <ac:chgData name="Bess Dunlevy" userId="dd4b9a8537dbe9d0" providerId="LiveId" clId="{A6590021-783D-4C88-9777-94E9FFBD5FA9}" dt="2023-03-30T23:58:56.746" v="2246" actId="207"/>
          <ac:spMkLst>
            <pc:docMk/>
            <pc:sldMk cId="2882744607" sldId="338"/>
            <ac:spMk id="34" creationId="{00000000-0008-0000-0000-000023000000}"/>
          </ac:spMkLst>
        </pc:spChg>
        <pc:grpChg chg="mod">
          <ac:chgData name="Bess Dunlevy" userId="dd4b9a8537dbe9d0" providerId="LiveId" clId="{A6590021-783D-4C88-9777-94E9FFBD5FA9}" dt="2023-03-30T23:58:56.746" v="2246" actId="207"/>
          <ac:grpSpMkLst>
            <pc:docMk/>
            <pc:sldMk cId="2882744607" sldId="338"/>
            <ac:grpSpMk id="9" creationId="{00000000-0008-0000-0000-000026000000}"/>
          </ac:grpSpMkLst>
        </pc:grpChg>
        <pc:grpChg chg="mod">
          <ac:chgData name="Bess Dunlevy" userId="dd4b9a8537dbe9d0" providerId="LiveId" clId="{A6590021-783D-4C88-9777-94E9FFBD5FA9}" dt="2023-03-30T23:59:05.925" v="2247" actId="207"/>
          <ac:grpSpMkLst>
            <pc:docMk/>
            <pc:sldMk cId="2882744607" sldId="338"/>
            <ac:grpSpMk id="11" creationId="{00000000-0008-0000-0000-00002C000000}"/>
          </ac:grpSpMkLst>
        </pc:grpChg>
        <pc:grpChg chg="mod">
          <ac:chgData name="Bess Dunlevy" userId="dd4b9a8537dbe9d0" providerId="LiveId" clId="{A6590021-783D-4C88-9777-94E9FFBD5FA9}" dt="2023-03-30T23:59:09.249" v="2248" actId="207"/>
          <ac:grpSpMkLst>
            <pc:docMk/>
            <pc:sldMk cId="2882744607" sldId="338"/>
            <ac:grpSpMk id="13" creationId="{00000000-0008-0000-0000-000036000000}"/>
          </ac:grpSpMkLst>
        </pc:grpChg>
        <pc:grpChg chg="mod">
          <ac:chgData name="Bess Dunlevy" userId="dd4b9a8537dbe9d0" providerId="LiveId" clId="{A6590021-783D-4C88-9777-94E9FFBD5FA9}" dt="2023-03-30T23:59:17.526" v="2249" actId="207"/>
          <ac:grpSpMkLst>
            <pc:docMk/>
            <pc:sldMk cId="2882744607" sldId="338"/>
            <ac:grpSpMk id="15" creationId="{3825AEBA-BDBE-AA48-BD75-0450CA263F7B}"/>
          </ac:grpSpMkLst>
        </pc:grpChg>
        <pc:grpChg chg="mod">
          <ac:chgData name="Bess Dunlevy" userId="dd4b9a8537dbe9d0" providerId="LiveId" clId="{A6590021-783D-4C88-9777-94E9FFBD5FA9}" dt="2023-03-30T23:59:19.634" v="2250" actId="207"/>
          <ac:grpSpMkLst>
            <pc:docMk/>
            <pc:sldMk cId="2882744607" sldId="338"/>
            <ac:grpSpMk id="16" creationId="{00000000-0008-0000-0000-000051000000}"/>
          </ac:grpSpMkLst>
        </pc:grpChg>
        <pc:cxnChg chg="mod">
          <ac:chgData name="Bess Dunlevy" userId="dd4b9a8537dbe9d0" providerId="LiveId" clId="{A6590021-783D-4C88-9777-94E9FFBD5FA9}" dt="2023-03-30T23:59:19.634" v="2250" actId="207"/>
          <ac:cxnSpMkLst>
            <pc:docMk/>
            <pc:sldMk cId="2882744607" sldId="338"/>
            <ac:cxnSpMk id="19" creationId="{00000000-0008-0000-0000-00004F000000}"/>
          </ac:cxnSpMkLst>
        </pc:cxnChg>
        <pc:cxnChg chg="mod">
          <ac:chgData name="Bess Dunlevy" userId="dd4b9a8537dbe9d0" providerId="LiveId" clId="{A6590021-783D-4C88-9777-94E9FFBD5FA9}" dt="2023-03-30T23:59:17.526" v="2249" actId="207"/>
          <ac:cxnSpMkLst>
            <pc:docMk/>
            <pc:sldMk cId="2882744607" sldId="338"/>
            <ac:cxnSpMk id="21" creationId="{00000000-0008-0000-0000-000040000000}"/>
          </ac:cxnSpMkLst>
        </pc:cxnChg>
        <pc:cxnChg chg="mod">
          <ac:chgData name="Bess Dunlevy" userId="dd4b9a8537dbe9d0" providerId="LiveId" clId="{A6590021-783D-4C88-9777-94E9FFBD5FA9}" dt="2023-03-30T23:59:09.249" v="2248" actId="207"/>
          <ac:cxnSpMkLst>
            <pc:docMk/>
            <pc:sldMk cId="2882744607" sldId="338"/>
            <ac:cxnSpMk id="25" creationId="{00000000-0008-0000-0000-000037000000}"/>
          </ac:cxnSpMkLst>
        </pc:cxnChg>
        <pc:cxnChg chg="mod">
          <ac:chgData name="Bess Dunlevy" userId="dd4b9a8537dbe9d0" providerId="LiveId" clId="{A6590021-783D-4C88-9777-94E9FFBD5FA9}" dt="2023-03-30T23:59:05.925" v="2247" actId="207"/>
          <ac:cxnSpMkLst>
            <pc:docMk/>
            <pc:sldMk cId="2882744607" sldId="338"/>
            <ac:cxnSpMk id="29" creationId="{00000000-0008-0000-0000-00002D000000}"/>
          </ac:cxnSpMkLst>
        </pc:cxnChg>
        <pc:cxnChg chg="mod">
          <ac:chgData name="Bess Dunlevy" userId="dd4b9a8537dbe9d0" providerId="LiveId" clId="{A6590021-783D-4C88-9777-94E9FFBD5FA9}" dt="2023-03-30T23:58:56.746" v="2246" actId="207"/>
          <ac:cxnSpMkLst>
            <pc:docMk/>
            <pc:sldMk cId="2882744607" sldId="338"/>
            <ac:cxnSpMk id="33" creationId="{00000000-0008-0000-0000-000025000000}"/>
          </ac:cxnSpMkLst>
        </pc:cxnChg>
      </pc:sldChg>
      <pc:sldChg chg="addSp delSp modSp add del mod">
        <pc:chgData name="Bess Dunlevy" userId="dd4b9a8537dbe9d0" providerId="LiveId" clId="{A6590021-783D-4C88-9777-94E9FFBD5FA9}" dt="2023-03-31T00:09:16.132" v="2283" actId="20577"/>
        <pc:sldMkLst>
          <pc:docMk/>
          <pc:sldMk cId="1179924037" sldId="353"/>
        </pc:sldMkLst>
        <pc:spChg chg="add del mod">
          <ac:chgData name="Bess Dunlevy" userId="dd4b9a8537dbe9d0" providerId="LiveId" clId="{A6590021-783D-4C88-9777-94E9FFBD5FA9}" dt="2023-03-30T23:59:45.101" v="2252" actId="478"/>
          <ac:spMkLst>
            <pc:docMk/>
            <pc:sldMk cId="1179924037" sldId="353"/>
            <ac:spMk id="2" creationId="{79B2B099-5471-E09E-7FA6-6D2AA1B481EC}"/>
          </ac:spMkLst>
        </pc:spChg>
        <pc:spChg chg="add del mod">
          <ac:chgData name="Bess Dunlevy" userId="dd4b9a8537dbe9d0" providerId="LiveId" clId="{A6590021-783D-4C88-9777-94E9FFBD5FA9}" dt="2023-03-30T23:59:46.492" v="2253" actId="478"/>
          <ac:spMkLst>
            <pc:docMk/>
            <pc:sldMk cId="1179924037" sldId="353"/>
            <ac:spMk id="4" creationId="{A275D5B0-7471-31DA-A9FC-2CF6380B4918}"/>
          </ac:spMkLst>
        </pc:spChg>
        <pc:spChg chg="add mod">
          <ac:chgData name="Bess Dunlevy" userId="dd4b9a8537dbe9d0" providerId="LiveId" clId="{A6590021-783D-4C88-9777-94E9FFBD5FA9}" dt="2023-03-30T22:59:25.269" v="261" actId="20577"/>
          <ac:spMkLst>
            <pc:docMk/>
            <pc:sldMk cId="1179924037" sldId="353"/>
            <ac:spMk id="8" creationId="{AE2F8BAE-3767-9650-FDB7-B8E9B9892313}"/>
          </ac:spMkLst>
        </pc:spChg>
        <pc:spChg chg="mod">
          <ac:chgData name="Bess Dunlevy" userId="dd4b9a8537dbe9d0" providerId="LiveId" clId="{A6590021-783D-4C88-9777-94E9FFBD5FA9}" dt="2023-03-31T00:09:16.132" v="2283" actId="20577"/>
          <ac:spMkLst>
            <pc:docMk/>
            <pc:sldMk cId="1179924037" sldId="353"/>
            <ac:spMk id="9" creationId="{CB9D49A6-86F7-B744-828A-D7C1D9D15D8C}"/>
          </ac:spMkLst>
        </pc:spChg>
        <pc:spChg chg="add mod">
          <ac:chgData name="Bess Dunlevy" userId="dd4b9a8537dbe9d0" providerId="LiveId" clId="{A6590021-783D-4C88-9777-94E9FFBD5FA9}" dt="2023-03-31T00:09:06.122" v="2279" actId="20577"/>
          <ac:spMkLst>
            <pc:docMk/>
            <pc:sldMk cId="1179924037" sldId="353"/>
            <ac:spMk id="10" creationId="{0C63A608-567A-F53F-CF08-E69B4929DDDA}"/>
          </ac:spMkLst>
        </pc:spChg>
        <pc:spChg chg="mod">
          <ac:chgData name="Bess Dunlevy" userId="dd4b9a8537dbe9d0" providerId="LiveId" clId="{A6590021-783D-4C88-9777-94E9FFBD5FA9}" dt="2023-03-30T23:05:21.871" v="443" actId="20577"/>
          <ac:spMkLst>
            <pc:docMk/>
            <pc:sldMk cId="1179924037" sldId="353"/>
            <ac:spMk id="40" creationId="{3D228105-4E93-5547-9BEF-E95CD9F56261}"/>
          </ac:spMkLst>
        </pc:spChg>
        <pc:spChg chg="mod">
          <ac:chgData name="Bess Dunlevy" userId="dd4b9a8537dbe9d0" providerId="LiveId" clId="{A6590021-783D-4C88-9777-94E9FFBD5FA9}" dt="2023-03-30T22:58:51.296" v="171" actId="20577"/>
          <ac:spMkLst>
            <pc:docMk/>
            <pc:sldMk cId="1179924037" sldId="353"/>
            <ac:spMk id="42" creationId="{654ED905-7DF4-7E45-815D-8A6F50BD2A35}"/>
          </ac:spMkLst>
        </pc:spChg>
        <pc:spChg chg="mod">
          <ac:chgData name="Bess Dunlevy" userId="dd4b9a8537dbe9d0" providerId="LiveId" clId="{A6590021-783D-4C88-9777-94E9FFBD5FA9}" dt="2023-03-30T22:58:37.853" v="147" actId="207"/>
          <ac:spMkLst>
            <pc:docMk/>
            <pc:sldMk cId="1179924037" sldId="353"/>
            <ac:spMk id="44" creationId="{FD3A13C4-E78F-724D-BF30-9B4138762961}"/>
          </ac:spMkLst>
        </pc:spChg>
        <pc:spChg chg="mod">
          <ac:chgData name="Bess Dunlevy" userId="dd4b9a8537dbe9d0" providerId="LiveId" clId="{A6590021-783D-4C88-9777-94E9FFBD5FA9}" dt="2023-03-30T22:58:39.717" v="148" actId="207"/>
          <ac:spMkLst>
            <pc:docMk/>
            <pc:sldMk cId="1179924037" sldId="353"/>
            <ac:spMk id="45" creationId="{160EF463-7BA4-C140-B281-29D544D6376D}"/>
          </ac:spMkLst>
        </pc:spChg>
        <pc:spChg chg="mod">
          <ac:chgData name="Bess Dunlevy" userId="dd4b9a8537dbe9d0" providerId="LiveId" clId="{A6590021-783D-4C88-9777-94E9FFBD5FA9}" dt="2023-03-30T22:58:28.695" v="129" actId="207"/>
          <ac:spMkLst>
            <pc:docMk/>
            <pc:sldMk cId="1179924037" sldId="353"/>
            <ac:spMk id="46" creationId="{92054AB8-EBC5-1047-AD46-31E6D065CA45}"/>
          </ac:spMkLst>
        </pc:spChg>
        <pc:spChg chg="mod">
          <ac:chgData name="Bess Dunlevy" userId="dd4b9a8537dbe9d0" providerId="LiveId" clId="{A6590021-783D-4C88-9777-94E9FFBD5FA9}" dt="2023-03-30T22:58:55.556" v="188" actId="20577"/>
          <ac:spMkLst>
            <pc:docMk/>
            <pc:sldMk cId="1179924037" sldId="353"/>
            <ac:spMk id="47" creationId="{2548BEE3-A974-DC4E-9E9C-1EE7CFD5EF06}"/>
          </ac:spMkLst>
        </pc:spChg>
        <pc:spChg chg="mod">
          <ac:chgData name="Bess Dunlevy" userId="dd4b9a8537dbe9d0" providerId="LiveId" clId="{A6590021-783D-4C88-9777-94E9FFBD5FA9}" dt="2023-03-30T22:59:08.246" v="236" actId="20577"/>
          <ac:spMkLst>
            <pc:docMk/>
            <pc:sldMk cId="1179924037" sldId="353"/>
            <ac:spMk id="49" creationId="{96E0CE3B-1B24-344F-9D20-0D3E26721F3A}"/>
          </ac:spMkLst>
        </pc:spChg>
        <pc:spChg chg="mod">
          <ac:chgData name="Bess Dunlevy" userId="dd4b9a8537dbe9d0" providerId="LiveId" clId="{A6590021-783D-4C88-9777-94E9FFBD5FA9}" dt="2023-03-31T00:09:01.379" v="2262" actId="20577"/>
          <ac:spMkLst>
            <pc:docMk/>
            <pc:sldMk cId="1179924037" sldId="353"/>
            <ac:spMk id="51" creationId="{268A1D8F-ED63-8F48-B9E4-4BDDDF9B48AB}"/>
          </ac:spMkLst>
        </pc:spChg>
        <pc:spChg chg="mod">
          <ac:chgData name="Bess Dunlevy" userId="dd4b9a8537dbe9d0" providerId="LiveId" clId="{A6590021-783D-4C88-9777-94E9FFBD5FA9}" dt="2023-03-30T22:58:46.213" v="151" actId="207"/>
          <ac:spMkLst>
            <pc:docMk/>
            <pc:sldMk cId="1179924037" sldId="353"/>
            <ac:spMk id="53" creationId="{BDA40E49-45E7-A744-88C0-12BC470C236A}"/>
          </ac:spMkLst>
        </pc:spChg>
        <pc:spChg chg="mod">
          <ac:chgData name="Bess Dunlevy" userId="dd4b9a8537dbe9d0" providerId="LiveId" clId="{A6590021-783D-4C88-9777-94E9FFBD5FA9}" dt="2023-03-30T22:58:43.757" v="150" actId="207"/>
          <ac:spMkLst>
            <pc:docMk/>
            <pc:sldMk cId="1179924037" sldId="353"/>
            <ac:spMk id="55" creationId="{86746B7D-B52D-4941-A37D-E63B673D5DEE}"/>
          </ac:spMkLst>
        </pc:spChg>
        <pc:spChg chg="mod">
          <ac:chgData name="Bess Dunlevy" userId="dd4b9a8537dbe9d0" providerId="LiveId" clId="{A6590021-783D-4C88-9777-94E9FFBD5FA9}" dt="2023-03-30T22:58:41.428" v="149" actId="207"/>
          <ac:spMkLst>
            <pc:docMk/>
            <pc:sldMk cId="1179924037" sldId="353"/>
            <ac:spMk id="64" creationId="{D29DD01A-13BF-744A-9B64-9D86AC88EDDE}"/>
          </ac:spMkLst>
        </pc:spChg>
        <pc:spChg chg="mod">
          <ac:chgData name="Bess Dunlevy" userId="dd4b9a8537dbe9d0" providerId="LiveId" clId="{A6590021-783D-4C88-9777-94E9FFBD5FA9}" dt="2023-03-30T22:59:01.324" v="208" actId="20577"/>
          <ac:spMkLst>
            <pc:docMk/>
            <pc:sldMk cId="1179924037" sldId="353"/>
            <ac:spMk id="65" creationId="{DCAE84B5-A598-8941-B4AD-51887AC426D8}"/>
          </ac:spMkLst>
        </pc:spChg>
      </pc:sldChg>
      <pc:sldChg chg="addSp delSp modSp add mod">
        <pc:chgData name="Bess Dunlevy" userId="dd4b9a8537dbe9d0" providerId="LiveId" clId="{A6590021-783D-4C88-9777-94E9FFBD5FA9}" dt="2023-03-30T23:44:08.550" v="1307" actId="255"/>
        <pc:sldMkLst>
          <pc:docMk/>
          <pc:sldMk cId="3634812223" sldId="354"/>
        </pc:sldMkLst>
        <pc:spChg chg="add mod">
          <ac:chgData name="Bess Dunlevy" userId="dd4b9a8537dbe9d0" providerId="LiveId" clId="{A6590021-783D-4C88-9777-94E9FFBD5FA9}" dt="2023-03-30T23:12:30.624" v="598" actId="164"/>
          <ac:spMkLst>
            <pc:docMk/>
            <pc:sldMk cId="3634812223" sldId="354"/>
            <ac:spMk id="8" creationId="{05B87D38-9910-4F23-DE5B-63AE4BF6FF52}"/>
          </ac:spMkLst>
        </pc:spChg>
        <pc:spChg chg="mod">
          <ac:chgData name="Bess Dunlevy" userId="dd4b9a8537dbe9d0" providerId="LiveId" clId="{A6590021-783D-4C88-9777-94E9FFBD5FA9}" dt="2023-03-30T23:06:38.338" v="502" actId="20577"/>
          <ac:spMkLst>
            <pc:docMk/>
            <pc:sldMk cId="3634812223" sldId="354"/>
            <ac:spMk id="9" creationId="{CB9D49A6-86F7-B744-828A-D7C1D9D15D8C}"/>
          </ac:spMkLst>
        </pc:spChg>
        <pc:spChg chg="add mod">
          <ac:chgData name="Bess Dunlevy" userId="dd4b9a8537dbe9d0" providerId="LiveId" clId="{A6590021-783D-4C88-9777-94E9FFBD5FA9}" dt="2023-03-30T23:17:37.770" v="694" actId="1076"/>
          <ac:spMkLst>
            <pc:docMk/>
            <pc:sldMk cId="3634812223" sldId="354"/>
            <ac:spMk id="10" creationId="{C5DDD257-0E49-99AB-A10D-B03E9438F574}"/>
          </ac:spMkLst>
        </pc:spChg>
        <pc:spChg chg="del">
          <ac:chgData name="Bess Dunlevy" userId="dd4b9a8537dbe9d0" providerId="LiveId" clId="{A6590021-783D-4C88-9777-94E9FFBD5FA9}" dt="2023-03-30T23:06:42.563" v="503" actId="478"/>
          <ac:spMkLst>
            <pc:docMk/>
            <pc:sldMk cId="3634812223" sldId="354"/>
            <ac:spMk id="17" creationId="{779AB062-8C1C-4C70-BE52-A5053D1050EF}"/>
          </ac:spMkLst>
        </pc:spChg>
        <pc:spChg chg="mod">
          <ac:chgData name="Bess Dunlevy" userId="dd4b9a8537dbe9d0" providerId="LiveId" clId="{A6590021-783D-4C88-9777-94E9FFBD5FA9}" dt="2023-03-30T23:17:22.775" v="688" actId="14826"/>
          <ac:spMkLst>
            <pc:docMk/>
            <pc:sldMk cId="3634812223" sldId="354"/>
            <ac:spMk id="20" creationId="{8F58E88E-1BF4-0F64-B48B-BE8A05BC467E}"/>
          </ac:spMkLst>
        </pc:spChg>
        <pc:spChg chg="mod">
          <ac:chgData name="Bess Dunlevy" userId="dd4b9a8537dbe9d0" providerId="LiveId" clId="{A6590021-783D-4C88-9777-94E9FFBD5FA9}" dt="2023-03-30T23:17:22.775" v="688" actId="14826"/>
          <ac:spMkLst>
            <pc:docMk/>
            <pc:sldMk cId="3634812223" sldId="354"/>
            <ac:spMk id="24" creationId="{62676983-5A72-11E1-C605-299CECEAAE1B}"/>
          </ac:spMkLst>
        </pc:spChg>
        <pc:spChg chg="mod">
          <ac:chgData name="Bess Dunlevy" userId="dd4b9a8537dbe9d0" providerId="LiveId" clId="{A6590021-783D-4C88-9777-94E9FFBD5FA9}" dt="2023-03-30T23:14:53.664" v="677" actId="207"/>
          <ac:spMkLst>
            <pc:docMk/>
            <pc:sldMk cId="3634812223" sldId="354"/>
            <ac:spMk id="33" creationId="{94677830-13E3-2768-6D24-296B389FC4F2}"/>
          </ac:spMkLst>
        </pc:spChg>
        <pc:spChg chg="mod">
          <ac:chgData name="Bess Dunlevy" userId="dd4b9a8537dbe9d0" providerId="LiveId" clId="{A6590021-783D-4C88-9777-94E9FFBD5FA9}" dt="2023-03-30T23:14:45.670" v="675" actId="208"/>
          <ac:spMkLst>
            <pc:docMk/>
            <pc:sldMk cId="3634812223" sldId="354"/>
            <ac:spMk id="34" creationId="{45FE32A4-2EBF-9E6C-7684-0EA47535B247}"/>
          </ac:spMkLst>
        </pc:spChg>
        <pc:spChg chg="mod">
          <ac:chgData name="Bess Dunlevy" userId="dd4b9a8537dbe9d0" providerId="LiveId" clId="{A6590021-783D-4C88-9777-94E9FFBD5FA9}" dt="2023-03-30T23:06:12.950" v="465" actId="20577"/>
          <ac:spMkLst>
            <pc:docMk/>
            <pc:sldMk cId="3634812223" sldId="354"/>
            <ac:spMk id="38" creationId="{A6C4B9E8-80D7-0E4C-98A0-080138C4551C}"/>
          </ac:spMkLst>
        </pc:spChg>
        <pc:spChg chg="add mod">
          <ac:chgData name="Bess Dunlevy" userId="dd4b9a8537dbe9d0" providerId="LiveId" clId="{A6590021-783D-4C88-9777-94E9FFBD5FA9}" dt="2023-03-30T23:20:56.245" v="978" actId="20577"/>
          <ac:spMkLst>
            <pc:docMk/>
            <pc:sldMk cId="3634812223" sldId="354"/>
            <ac:spMk id="39" creationId="{69A9D246-CD1C-795D-AF15-24F8001C471D}"/>
          </ac:spMkLst>
        </pc:spChg>
        <pc:spChg chg="mod">
          <ac:chgData name="Bess Dunlevy" userId="dd4b9a8537dbe9d0" providerId="LiveId" clId="{A6590021-783D-4C88-9777-94E9FFBD5FA9}" dt="2023-03-30T23:28:10.905" v="1142"/>
          <ac:spMkLst>
            <pc:docMk/>
            <pc:sldMk cId="3634812223" sldId="354"/>
            <ac:spMk id="41" creationId="{C0B71C4C-154B-A39C-431F-1A58D4114E90}"/>
          </ac:spMkLst>
        </pc:spChg>
        <pc:spChg chg="mod">
          <ac:chgData name="Bess Dunlevy" userId="dd4b9a8537dbe9d0" providerId="LiveId" clId="{A6590021-783D-4C88-9777-94E9FFBD5FA9}" dt="2023-03-30T23:28:10.905" v="1142"/>
          <ac:spMkLst>
            <pc:docMk/>
            <pc:sldMk cId="3634812223" sldId="354"/>
            <ac:spMk id="45" creationId="{16C5AAFA-5B19-7A07-4813-AC32B3A6812B}"/>
          </ac:spMkLst>
        </pc:spChg>
        <pc:grpChg chg="add mod">
          <ac:chgData name="Bess Dunlevy" userId="dd4b9a8537dbe9d0" providerId="LiveId" clId="{A6590021-783D-4C88-9777-94E9FFBD5FA9}" dt="2023-03-30T23:12:30.624" v="598" actId="164"/>
          <ac:grpSpMkLst>
            <pc:docMk/>
            <pc:sldMk cId="3634812223" sldId="354"/>
            <ac:grpSpMk id="11" creationId="{C8B738DA-CAE0-7300-C387-4A694EED0F35}"/>
          </ac:grpSpMkLst>
        </pc:grpChg>
        <pc:grpChg chg="add mod">
          <ac:chgData name="Bess Dunlevy" userId="dd4b9a8537dbe9d0" providerId="LiveId" clId="{A6590021-783D-4C88-9777-94E9FFBD5FA9}" dt="2023-03-30T23:21:01.772" v="979" actId="1076"/>
          <ac:grpSpMkLst>
            <pc:docMk/>
            <pc:sldMk cId="3634812223" sldId="354"/>
            <ac:grpSpMk id="15" creationId="{78F19280-E82A-4BB3-B1E9-10010DE3C7DF}"/>
          </ac:grpSpMkLst>
        </pc:grpChg>
        <pc:grpChg chg="add mod">
          <ac:chgData name="Bess Dunlevy" userId="dd4b9a8537dbe9d0" providerId="LiveId" clId="{A6590021-783D-4C88-9777-94E9FFBD5FA9}" dt="2023-03-30T23:17:22.775" v="688" actId="14826"/>
          <ac:grpSpMkLst>
            <pc:docMk/>
            <pc:sldMk cId="3634812223" sldId="354"/>
            <ac:grpSpMk id="16" creationId="{44249192-50A5-4B29-701E-F47C3F19D22E}"/>
          </ac:grpSpMkLst>
        </pc:grpChg>
        <pc:grpChg chg="del mod">
          <ac:chgData name="Bess Dunlevy" userId="dd4b9a8537dbe9d0" providerId="LiveId" clId="{A6590021-783D-4C88-9777-94E9FFBD5FA9}" dt="2023-03-30T23:12:57.297" v="605" actId="478"/>
          <ac:grpSpMkLst>
            <pc:docMk/>
            <pc:sldMk cId="3634812223" sldId="354"/>
            <ac:grpSpMk id="21" creationId="{6FBAD7B2-9981-02AC-245F-F9022F8DF11C}"/>
          </ac:grpSpMkLst>
        </pc:grpChg>
        <pc:grpChg chg="add mod">
          <ac:chgData name="Bess Dunlevy" userId="dd4b9a8537dbe9d0" providerId="LiveId" clId="{A6590021-783D-4C88-9777-94E9FFBD5FA9}" dt="2023-03-30T23:21:13.155" v="982" actId="1076"/>
          <ac:grpSpMkLst>
            <pc:docMk/>
            <pc:sldMk cId="3634812223" sldId="354"/>
            <ac:grpSpMk id="27" creationId="{130B34F1-3060-3AEA-773B-1D7D57CAEB57}"/>
          </ac:grpSpMkLst>
        </pc:grpChg>
        <pc:grpChg chg="add del mod">
          <ac:chgData name="Bess Dunlevy" userId="dd4b9a8537dbe9d0" providerId="LiveId" clId="{A6590021-783D-4C88-9777-94E9FFBD5FA9}" dt="2023-03-30T23:14:55.408" v="678" actId="478"/>
          <ac:grpSpMkLst>
            <pc:docMk/>
            <pc:sldMk cId="3634812223" sldId="354"/>
            <ac:grpSpMk id="30" creationId="{64722F56-FFAF-421C-7651-615329FA1B44}"/>
          </ac:grpSpMkLst>
        </pc:grpChg>
        <pc:grpChg chg="mod topLvl">
          <ac:chgData name="Bess Dunlevy" userId="dd4b9a8537dbe9d0" providerId="LiveId" clId="{A6590021-783D-4C88-9777-94E9FFBD5FA9}" dt="2023-03-30T23:16:19.396" v="686" actId="164"/>
          <ac:grpSpMkLst>
            <pc:docMk/>
            <pc:sldMk cId="3634812223" sldId="354"/>
            <ac:grpSpMk id="31" creationId="{2432CE22-1990-F774-54D1-2E2F0F068D26}"/>
          </ac:grpSpMkLst>
        </pc:grpChg>
        <pc:grpChg chg="add mod">
          <ac:chgData name="Bess Dunlevy" userId="dd4b9a8537dbe9d0" providerId="LiveId" clId="{A6590021-783D-4C88-9777-94E9FFBD5FA9}" dt="2023-03-30T23:17:53.508" v="698" actId="1076"/>
          <ac:grpSpMkLst>
            <pc:docMk/>
            <pc:sldMk cId="3634812223" sldId="354"/>
            <ac:grpSpMk id="37" creationId="{396719C3-C046-0EED-DBC8-90058D2517A6}"/>
          </ac:grpSpMkLst>
        </pc:grpChg>
        <pc:grpChg chg="add mod">
          <ac:chgData name="Bess Dunlevy" userId="dd4b9a8537dbe9d0" providerId="LiveId" clId="{A6590021-783D-4C88-9777-94E9FFBD5FA9}" dt="2023-03-30T23:28:14.877" v="1143" actId="1076"/>
          <ac:grpSpMkLst>
            <pc:docMk/>
            <pc:sldMk cId="3634812223" sldId="354"/>
            <ac:grpSpMk id="40" creationId="{912B46FA-7737-4BDF-D32C-0D3B720D482A}"/>
          </ac:grpSpMkLst>
        </pc:grpChg>
        <pc:grpChg chg="mod">
          <ac:chgData name="Bess Dunlevy" userId="dd4b9a8537dbe9d0" providerId="LiveId" clId="{A6590021-783D-4C88-9777-94E9FFBD5FA9}" dt="2023-03-30T23:28:10.905" v="1142"/>
          <ac:grpSpMkLst>
            <pc:docMk/>
            <pc:sldMk cId="3634812223" sldId="354"/>
            <ac:grpSpMk id="42" creationId="{02AB2D9F-BEEE-957A-E97A-2D8B4D5EE641}"/>
          </ac:grpSpMkLst>
        </pc:grpChg>
        <pc:graphicFrameChg chg="add mod modGraphic">
          <ac:chgData name="Bess Dunlevy" userId="dd4b9a8537dbe9d0" providerId="LiveId" clId="{A6590021-783D-4C88-9777-94E9FFBD5FA9}" dt="2023-03-30T23:44:08.550" v="1307" actId="255"/>
          <ac:graphicFrameMkLst>
            <pc:docMk/>
            <pc:sldMk cId="3634812223" sldId="354"/>
            <ac:graphicFrameMk id="2" creationId="{128B22CB-5812-6E7E-A3B9-5646DB376F37}"/>
          </ac:graphicFrameMkLst>
        </pc:graphicFrameChg>
        <pc:graphicFrameChg chg="del">
          <ac:chgData name="Bess Dunlevy" userId="dd4b9a8537dbe9d0" providerId="LiveId" clId="{A6590021-783D-4C88-9777-94E9FFBD5FA9}" dt="2023-03-30T23:06:51.862" v="505" actId="478"/>
          <ac:graphicFrameMkLst>
            <pc:docMk/>
            <pc:sldMk cId="3634812223" sldId="354"/>
            <ac:graphicFrameMk id="18" creationId="{F37D93A8-7E17-4F98-A895-BBADF3A52909}"/>
          </ac:graphicFrameMkLst>
        </pc:graphicFrameChg>
        <pc:graphicFrameChg chg="del">
          <ac:chgData name="Bess Dunlevy" userId="dd4b9a8537dbe9d0" providerId="LiveId" clId="{A6590021-783D-4C88-9777-94E9FFBD5FA9}" dt="2023-03-30T23:06:44.487" v="504" actId="478"/>
          <ac:graphicFrameMkLst>
            <pc:docMk/>
            <pc:sldMk cId="3634812223" sldId="354"/>
            <ac:graphicFrameMk id="19" creationId="{2A29ACB9-DD4A-4609-90CB-18909D54A7C6}"/>
          </ac:graphicFrameMkLst>
        </pc:graphicFrameChg>
        <pc:picChg chg="add mod">
          <ac:chgData name="Bess Dunlevy" userId="dd4b9a8537dbe9d0" providerId="LiveId" clId="{A6590021-783D-4C88-9777-94E9FFBD5FA9}" dt="2023-03-30T23:11:49.260" v="588" actId="164"/>
          <ac:picMkLst>
            <pc:docMk/>
            <pc:sldMk cId="3634812223" sldId="354"/>
            <ac:picMk id="4" creationId="{CDDBA9A7-565E-B195-DE74-93288529EDB5}"/>
          </ac:picMkLst>
        </pc:picChg>
        <pc:picChg chg="del mod">
          <ac:chgData name="Bess Dunlevy" userId="dd4b9a8537dbe9d0" providerId="LiveId" clId="{A6590021-783D-4C88-9777-94E9FFBD5FA9}" dt="2023-03-30T23:12:57.297" v="605" actId="478"/>
          <ac:picMkLst>
            <pc:docMk/>
            <pc:sldMk cId="3634812223" sldId="354"/>
            <ac:picMk id="23" creationId="{B8A54837-D638-6183-5767-232FC154713C}"/>
          </ac:picMkLst>
        </pc:picChg>
        <pc:picChg chg="add mod">
          <ac:chgData name="Bess Dunlevy" userId="dd4b9a8537dbe9d0" providerId="LiveId" clId="{A6590021-783D-4C88-9777-94E9FFBD5FA9}" dt="2023-03-30T23:17:27.656" v="691" actId="1036"/>
          <ac:picMkLst>
            <pc:docMk/>
            <pc:sldMk cId="3634812223" sldId="354"/>
            <ac:picMk id="26" creationId="{B7850983-CE3D-A9B8-6B43-6D3459E9947F}"/>
          </ac:picMkLst>
        </pc:picChg>
        <pc:picChg chg="del mod topLvl">
          <ac:chgData name="Bess Dunlevy" userId="dd4b9a8537dbe9d0" providerId="LiveId" clId="{A6590021-783D-4C88-9777-94E9FFBD5FA9}" dt="2023-03-30T23:14:55.408" v="678" actId="478"/>
          <ac:picMkLst>
            <pc:docMk/>
            <pc:sldMk cId="3634812223" sldId="354"/>
            <ac:picMk id="32" creationId="{236D39CB-7DF6-6892-6796-8251E7DE19A7}"/>
          </ac:picMkLst>
        </pc:picChg>
        <pc:picChg chg="add mod">
          <ac:chgData name="Bess Dunlevy" userId="dd4b9a8537dbe9d0" providerId="LiveId" clId="{A6590021-783D-4C88-9777-94E9FFBD5FA9}" dt="2023-03-30T23:16:19.396" v="686" actId="164"/>
          <ac:picMkLst>
            <pc:docMk/>
            <pc:sldMk cId="3634812223" sldId="354"/>
            <ac:picMk id="36" creationId="{CD8870BE-3CC3-312E-1DF0-DFACDAB9F822}"/>
          </ac:picMkLst>
        </pc:picChg>
        <pc:picChg chg="mod">
          <ac:chgData name="Bess Dunlevy" userId="dd4b9a8537dbe9d0" providerId="LiveId" clId="{A6590021-783D-4C88-9777-94E9FFBD5FA9}" dt="2023-03-30T23:28:10.905" v="1142"/>
          <ac:picMkLst>
            <pc:docMk/>
            <pc:sldMk cId="3634812223" sldId="354"/>
            <ac:picMk id="44" creationId="{F205278C-300D-CF59-DB56-FFBC0AE78E5C}"/>
          </ac:picMkLst>
        </pc:picChg>
        <pc:cxnChg chg="add mod">
          <ac:chgData name="Bess Dunlevy" userId="dd4b9a8537dbe9d0" providerId="LiveId" clId="{A6590021-783D-4C88-9777-94E9FFBD5FA9}" dt="2023-03-30T23:14:17.764" v="648" actId="14100"/>
          <ac:cxnSpMkLst>
            <pc:docMk/>
            <pc:sldMk cId="3634812223" sldId="354"/>
            <ac:cxnSpMk id="13" creationId="{877CAF4E-05CC-9776-A2D3-CF31B82F4C12}"/>
          </ac:cxnSpMkLst>
        </pc:cxnChg>
        <pc:cxnChg chg="mod">
          <ac:chgData name="Bess Dunlevy" userId="dd4b9a8537dbe9d0" providerId="LiveId" clId="{A6590021-783D-4C88-9777-94E9FFBD5FA9}" dt="2023-03-30T23:17:22.775" v="688" actId="14826"/>
          <ac:cxnSpMkLst>
            <pc:docMk/>
            <pc:sldMk cId="3634812223" sldId="354"/>
            <ac:cxnSpMk id="22" creationId="{E3E68B63-0E4E-4F7D-3D67-091B7AC5816E}"/>
          </ac:cxnSpMkLst>
        </pc:cxnChg>
        <pc:cxnChg chg="mod">
          <ac:chgData name="Bess Dunlevy" userId="dd4b9a8537dbe9d0" providerId="LiveId" clId="{A6590021-783D-4C88-9777-94E9FFBD5FA9}" dt="2023-03-30T23:14:48.227" v="676" actId="208"/>
          <ac:cxnSpMkLst>
            <pc:docMk/>
            <pc:sldMk cId="3634812223" sldId="354"/>
            <ac:cxnSpMk id="35" creationId="{19CD9BB8-B76E-8EF9-2E16-99B31F231E0F}"/>
          </ac:cxnSpMkLst>
        </pc:cxnChg>
        <pc:cxnChg chg="mod">
          <ac:chgData name="Bess Dunlevy" userId="dd4b9a8537dbe9d0" providerId="LiveId" clId="{A6590021-783D-4C88-9777-94E9FFBD5FA9}" dt="2023-03-30T23:28:10.905" v="1142"/>
          <ac:cxnSpMkLst>
            <pc:docMk/>
            <pc:sldMk cId="3634812223" sldId="354"/>
            <ac:cxnSpMk id="43" creationId="{B5A616D2-9862-ECA9-A0C3-12C0E83AB764}"/>
          </ac:cxnSpMkLst>
        </pc:cxnChg>
      </pc:sldChg>
      <pc:sldChg chg="addSp delSp modSp del mod modClrScheme chgLayout">
        <pc:chgData name="Bess Dunlevy" userId="dd4b9a8537dbe9d0" providerId="LiveId" clId="{A6590021-783D-4C88-9777-94E9FFBD5FA9}" dt="2023-03-30T22:58:23.132" v="128" actId="47"/>
        <pc:sldMkLst>
          <pc:docMk/>
          <pc:sldMk cId="2945984880" sldId="402"/>
        </pc:sldMkLst>
        <pc:spChg chg="add mod">
          <ac:chgData name="Bess Dunlevy" userId="dd4b9a8537dbe9d0" providerId="LiveId" clId="{A6590021-783D-4C88-9777-94E9FFBD5FA9}" dt="2023-03-30T22:55:51.989" v="49"/>
          <ac:spMkLst>
            <pc:docMk/>
            <pc:sldMk cId="2945984880" sldId="402"/>
            <ac:spMk id="2" creationId="{21FAECC6-A310-B09A-10DB-633E937CA52C}"/>
          </ac:spMkLst>
        </pc:spChg>
        <pc:spChg chg="add mod">
          <ac:chgData name="Bess Dunlevy" userId="dd4b9a8537dbe9d0" providerId="LiveId" clId="{A6590021-783D-4C88-9777-94E9FFBD5FA9}" dt="2023-03-30T22:55:51.989" v="49"/>
          <ac:spMkLst>
            <pc:docMk/>
            <pc:sldMk cId="2945984880" sldId="402"/>
            <ac:spMk id="4" creationId="{91314C6B-F066-35FD-38E1-15DF4E340877}"/>
          </ac:spMkLst>
        </pc:spChg>
        <pc:spChg chg="mod">
          <ac:chgData name="Bess Dunlevy" userId="dd4b9a8537dbe9d0" providerId="LiveId" clId="{A6590021-783D-4C88-9777-94E9FFBD5FA9}" dt="2023-03-30T22:56:04.596" v="50" actId="14100"/>
          <ac:spMkLst>
            <pc:docMk/>
            <pc:sldMk cId="2945984880" sldId="402"/>
            <ac:spMk id="5" creationId="{09AB08AC-55A6-2F1D-742E-F4DBB52EB5DD}"/>
          </ac:spMkLst>
        </pc:spChg>
        <pc:spChg chg="add mod">
          <ac:chgData name="Bess Dunlevy" userId="dd4b9a8537dbe9d0" providerId="LiveId" clId="{A6590021-783D-4C88-9777-94E9FFBD5FA9}" dt="2023-03-30T22:56:17.167" v="97" actId="20577"/>
          <ac:spMkLst>
            <pc:docMk/>
            <pc:sldMk cId="2945984880" sldId="402"/>
            <ac:spMk id="6" creationId="{6E12BC2C-3C20-8DD7-A111-7D3204DE8BA8}"/>
          </ac:spMkLst>
        </pc:spChg>
        <pc:spChg chg="add del mod ord">
          <ac:chgData name="Bess Dunlevy" userId="dd4b9a8537dbe9d0" providerId="LiveId" clId="{A6590021-783D-4C88-9777-94E9FFBD5FA9}" dt="2023-03-30T22:57:15.952" v="102" actId="700"/>
          <ac:spMkLst>
            <pc:docMk/>
            <pc:sldMk cId="2945984880" sldId="402"/>
            <ac:spMk id="7" creationId="{FEADC73F-14B2-F386-76F1-B052EFB7945A}"/>
          </ac:spMkLst>
        </pc:spChg>
        <pc:spChg chg="add del mod ord">
          <ac:chgData name="Bess Dunlevy" userId="dd4b9a8537dbe9d0" providerId="LiveId" clId="{A6590021-783D-4C88-9777-94E9FFBD5FA9}" dt="2023-03-30T22:57:19.171" v="104" actId="700"/>
          <ac:spMkLst>
            <pc:docMk/>
            <pc:sldMk cId="2945984880" sldId="402"/>
            <ac:spMk id="9" creationId="{F30BE885-8111-EF40-8F25-51E9E23AA9BB}"/>
          </ac:spMkLst>
        </pc:spChg>
        <pc:spChg chg="add del mod ord">
          <ac:chgData name="Bess Dunlevy" userId="dd4b9a8537dbe9d0" providerId="LiveId" clId="{A6590021-783D-4C88-9777-94E9FFBD5FA9}" dt="2023-03-30T22:57:19.171" v="104" actId="700"/>
          <ac:spMkLst>
            <pc:docMk/>
            <pc:sldMk cId="2945984880" sldId="402"/>
            <ac:spMk id="10" creationId="{33ACB835-2693-E763-DC72-91E37B78CFF2}"/>
          </ac:spMkLst>
        </pc:spChg>
        <pc:picChg chg="del">
          <ac:chgData name="Bess Dunlevy" userId="dd4b9a8537dbe9d0" providerId="LiveId" clId="{A6590021-783D-4C88-9777-94E9FFBD5FA9}" dt="2023-03-30T22:55:19.008" v="48" actId="478"/>
          <ac:picMkLst>
            <pc:docMk/>
            <pc:sldMk cId="2945984880" sldId="402"/>
            <ac:picMk id="8" creationId="{90899FA3-F448-7F2C-7789-B6E39EA2E4C2}"/>
          </ac:picMkLst>
        </pc:picChg>
      </pc:sldChg>
      <pc:sldChg chg="addSp delSp modSp del mod">
        <pc:chgData name="Bess Dunlevy" userId="dd4b9a8537dbe9d0" providerId="LiveId" clId="{A6590021-783D-4C88-9777-94E9FFBD5FA9}" dt="2023-03-31T00:10:05.408" v="2295" actId="47"/>
        <pc:sldMkLst>
          <pc:docMk/>
          <pc:sldMk cId="36750104" sldId="405"/>
        </pc:sldMkLst>
        <pc:spChg chg="add mod">
          <ac:chgData name="Bess Dunlevy" userId="dd4b9a8537dbe9d0" providerId="LiveId" clId="{A6590021-783D-4C88-9777-94E9FFBD5FA9}" dt="2023-03-30T23:55:04.102" v="2025"/>
          <ac:spMkLst>
            <pc:docMk/>
            <pc:sldMk cId="36750104" sldId="405"/>
            <ac:spMk id="3" creationId="{1DEB6686-1E1E-A0D8-9E23-FA2A3C4A1194}"/>
          </ac:spMkLst>
        </pc:spChg>
        <pc:spChg chg="mod">
          <ac:chgData name="Bess Dunlevy" userId="dd4b9a8537dbe9d0" providerId="LiveId" clId="{A6590021-783D-4C88-9777-94E9FFBD5FA9}" dt="2023-03-30T23:57:41.242" v="2232"/>
          <ac:spMkLst>
            <pc:docMk/>
            <pc:sldMk cId="36750104" sldId="405"/>
            <ac:spMk id="9" creationId="{60699AE9-9D2B-0533-E53D-3689C05E34AB}"/>
          </ac:spMkLst>
        </pc:spChg>
        <pc:spChg chg="mod">
          <ac:chgData name="Bess Dunlevy" userId="dd4b9a8537dbe9d0" providerId="LiveId" clId="{A6590021-783D-4C88-9777-94E9FFBD5FA9}" dt="2023-03-30T23:57:23.074" v="2218" actId="20577"/>
          <ac:spMkLst>
            <pc:docMk/>
            <pc:sldMk cId="36750104" sldId="405"/>
            <ac:spMk id="12" creationId="{4FE4DF0D-7364-91B5-CEE6-E9AA22C90745}"/>
          </ac:spMkLst>
        </pc:spChg>
        <pc:spChg chg="mod">
          <ac:chgData name="Bess Dunlevy" userId="dd4b9a8537dbe9d0" providerId="LiveId" clId="{A6590021-783D-4C88-9777-94E9FFBD5FA9}" dt="2023-03-30T23:57:21.883" v="2217"/>
          <ac:spMkLst>
            <pc:docMk/>
            <pc:sldMk cId="36750104" sldId="405"/>
            <ac:spMk id="13" creationId="{41C4DA84-579C-D943-8545-3B757341F3EE}"/>
          </ac:spMkLst>
        </pc:spChg>
        <pc:spChg chg="mod">
          <ac:chgData name="Bess Dunlevy" userId="dd4b9a8537dbe9d0" providerId="LiveId" clId="{A6590021-783D-4C88-9777-94E9FFBD5FA9}" dt="2023-03-30T23:57:24.660" v="2219"/>
          <ac:spMkLst>
            <pc:docMk/>
            <pc:sldMk cId="36750104" sldId="405"/>
            <ac:spMk id="14" creationId="{C17A8E24-1870-75CA-A04B-D1F30786458A}"/>
          </ac:spMkLst>
        </pc:spChg>
        <pc:spChg chg="mod">
          <ac:chgData name="Bess Dunlevy" userId="dd4b9a8537dbe9d0" providerId="LiveId" clId="{A6590021-783D-4C88-9777-94E9FFBD5FA9}" dt="2023-03-30T23:57:39.864" v="2231"/>
          <ac:spMkLst>
            <pc:docMk/>
            <pc:sldMk cId="36750104" sldId="405"/>
            <ac:spMk id="15" creationId="{CF9C7F2B-CF15-DA4F-8D1A-120AE9500E93}"/>
          </ac:spMkLst>
        </pc:spChg>
        <pc:spChg chg="mod">
          <ac:chgData name="Bess Dunlevy" userId="dd4b9a8537dbe9d0" providerId="LiveId" clId="{A6590021-783D-4C88-9777-94E9FFBD5FA9}" dt="2023-03-30T23:57:12.563" v="2211" actId="20577"/>
          <ac:spMkLst>
            <pc:docMk/>
            <pc:sldMk cId="36750104" sldId="405"/>
            <ac:spMk id="18" creationId="{61D37BEA-B0BB-334B-8C19-830E846B081F}"/>
          </ac:spMkLst>
        </pc:spChg>
        <pc:spChg chg="mod">
          <ac:chgData name="Bess Dunlevy" userId="dd4b9a8537dbe9d0" providerId="LiveId" clId="{A6590021-783D-4C88-9777-94E9FFBD5FA9}" dt="2023-03-30T23:57:19.270" v="2215"/>
          <ac:spMkLst>
            <pc:docMk/>
            <pc:sldMk cId="36750104" sldId="405"/>
            <ac:spMk id="19" creationId="{7DA02123-9852-5F48-817A-7176A85EF039}"/>
          </ac:spMkLst>
        </pc:spChg>
        <pc:spChg chg="mod">
          <ac:chgData name="Bess Dunlevy" userId="dd4b9a8537dbe9d0" providerId="LiveId" clId="{A6590021-783D-4C88-9777-94E9FFBD5FA9}" dt="2023-03-30T23:57:16.135" v="2213"/>
          <ac:spMkLst>
            <pc:docMk/>
            <pc:sldMk cId="36750104" sldId="405"/>
            <ac:spMk id="20" creationId="{36A021A6-2E2B-DC4F-80A9-D49336A0E419}"/>
          </ac:spMkLst>
        </pc:spChg>
        <pc:spChg chg="mod">
          <ac:chgData name="Bess Dunlevy" userId="dd4b9a8537dbe9d0" providerId="LiveId" clId="{A6590021-783D-4C88-9777-94E9FFBD5FA9}" dt="2023-03-30T23:57:14.483" v="2212"/>
          <ac:spMkLst>
            <pc:docMk/>
            <pc:sldMk cId="36750104" sldId="405"/>
            <ac:spMk id="21" creationId="{9D9A24B0-1AD3-8149-A8ED-23B42206233C}"/>
          </ac:spMkLst>
        </pc:spChg>
        <pc:spChg chg="mod">
          <ac:chgData name="Bess Dunlevy" userId="dd4b9a8537dbe9d0" providerId="LiveId" clId="{A6590021-783D-4C88-9777-94E9FFBD5FA9}" dt="2023-03-30T23:57:11.065" v="2210"/>
          <ac:spMkLst>
            <pc:docMk/>
            <pc:sldMk cId="36750104" sldId="405"/>
            <ac:spMk id="22" creationId="{26A02132-2FF9-3746-B7F0-00572FDCC35B}"/>
          </ac:spMkLst>
        </pc:spChg>
        <pc:spChg chg="mod">
          <ac:chgData name="Bess Dunlevy" userId="dd4b9a8537dbe9d0" providerId="LiveId" clId="{A6590021-783D-4C88-9777-94E9FFBD5FA9}" dt="2023-03-30T23:57:17.557" v="2214"/>
          <ac:spMkLst>
            <pc:docMk/>
            <pc:sldMk cId="36750104" sldId="405"/>
            <ac:spMk id="24" creationId="{1994CB34-C1C5-E64D-BE41-A61B2FC414B4}"/>
          </ac:spMkLst>
        </pc:spChg>
        <pc:spChg chg="mod">
          <ac:chgData name="Bess Dunlevy" userId="dd4b9a8537dbe9d0" providerId="LiveId" clId="{A6590021-783D-4C88-9777-94E9FFBD5FA9}" dt="2023-03-30T23:57:36.713" v="2229"/>
          <ac:spMkLst>
            <pc:docMk/>
            <pc:sldMk cId="36750104" sldId="405"/>
            <ac:spMk id="25" creationId="{0F437706-A38B-E34A-9466-94D4BE04A2BF}"/>
          </ac:spMkLst>
        </pc:spChg>
        <pc:spChg chg="mod">
          <ac:chgData name="Bess Dunlevy" userId="dd4b9a8537dbe9d0" providerId="LiveId" clId="{A6590021-783D-4C88-9777-94E9FFBD5FA9}" dt="2023-03-30T23:57:01.068" v="2202"/>
          <ac:spMkLst>
            <pc:docMk/>
            <pc:sldMk cId="36750104" sldId="405"/>
            <ac:spMk id="28" creationId="{4C83B1D7-BE26-8948-9914-2AC3B5F69F69}"/>
          </ac:spMkLst>
        </pc:spChg>
        <pc:spChg chg="mod">
          <ac:chgData name="Bess Dunlevy" userId="dd4b9a8537dbe9d0" providerId="LiveId" clId="{A6590021-783D-4C88-9777-94E9FFBD5FA9}" dt="2023-03-30T23:57:03.417" v="2204"/>
          <ac:spMkLst>
            <pc:docMk/>
            <pc:sldMk cId="36750104" sldId="405"/>
            <ac:spMk id="29" creationId="{C1543279-7174-4842-85F1-E2FB620BC89F}"/>
          </ac:spMkLst>
        </pc:spChg>
        <pc:spChg chg="mod">
          <ac:chgData name="Bess Dunlevy" userId="dd4b9a8537dbe9d0" providerId="LiveId" clId="{A6590021-783D-4C88-9777-94E9FFBD5FA9}" dt="2023-03-30T23:57:05.832" v="2206"/>
          <ac:spMkLst>
            <pc:docMk/>
            <pc:sldMk cId="36750104" sldId="405"/>
            <ac:spMk id="30" creationId="{C2830F70-69A9-E146-84D6-A3F1732AA1B5}"/>
          </ac:spMkLst>
        </pc:spChg>
        <pc:spChg chg="mod">
          <ac:chgData name="Bess Dunlevy" userId="dd4b9a8537dbe9d0" providerId="LiveId" clId="{A6590021-783D-4C88-9777-94E9FFBD5FA9}" dt="2023-03-30T23:57:02.432" v="2203"/>
          <ac:spMkLst>
            <pc:docMk/>
            <pc:sldMk cId="36750104" sldId="405"/>
            <ac:spMk id="31" creationId="{5691CDAC-5B7D-B444-896C-1D44A52A9251}"/>
          </ac:spMkLst>
        </pc:spChg>
        <pc:spChg chg="mod">
          <ac:chgData name="Bess Dunlevy" userId="dd4b9a8537dbe9d0" providerId="LiveId" clId="{A6590021-783D-4C88-9777-94E9FFBD5FA9}" dt="2023-03-30T23:57:04.533" v="2205"/>
          <ac:spMkLst>
            <pc:docMk/>
            <pc:sldMk cId="36750104" sldId="405"/>
            <ac:spMk id="32" creationId="{223CF0FE-295B-FD41-A240-5691A142120C}"/>
          </ac:spMkLst>
        </pc:spChg>
        <pc:spChg chg="mod">
          <ac:chgData name="Bess Dunlevy" userId="dd4b9a8537dbe9d0" providerId="LiveId" clId="{A6590021-783D-4C88-9777-94E9FFBD5FA9}" dt="2023-03-30T23:57:38.368" v="2230"/>
          <ac:spMkLst>
            <pc:docMk/>
            <pc:sldMk cId="36750104" sldId="405"/>
            <ac:spMk id="35" creationId="{C0768FE4-32D7-1A43-AAEF-CD0EC5D3224E}"/>
          </ac:spMkLst>
        </pc:spChg>
        <pc:spChg chg="add mod">
          <ac:chgData name="Bess Dunlevy" userId="dd4b9a8537dbe9d0" providerId="LiveId" clId="{A6590021-783D-4C88-9777-94E9FFBD5FA9}" dt="2023-03-30T23:55:04.102" v="2025"/>
          <ac:spMkLst>
            <pc:docMk/>
            <pc:sldMk cId="36750104" sldId="405"/>
            <ac:spMk id="38" creationId="{B0718643-2DDD-9703-EE38-209D050DF709}"/>
          </ac:spMkLst>
        </pc:spChg>
        <pc:spChg chg="mod">
          <ac:chgData name="Bess Dunlevy" userId="dd4b9a8537dbe9d0" providerId="LiveId" clId="{A6590021-783D-4C88-9777-94E9FFBD5FA9}" dt="2023-03-30T23:57:07.383" v="2207"/>
          <ac:spMkLst>
            <pc:docMk/>
            <pc:sldMk cId="36750104" sldId="405"/>
            <ac:spMk id="39" creationId="{6AF1F054-6955-954E-94B7-1E87BF66F69A}"/>
          </ac:spMkLst>
        </pc:spChg>
        <pc:spChg chg="mod">
          <ac:chgData name="Bess Dunlevy" userId="dd4b9a8537dbe9d0" providerId="LiveId" clId="{A6590021-783D-4C88-9777-94E9FFBD5FA9}" dt="2023-03-30T23:57:08.461" v="2208"/>
          <ac:spMkLst>
            <pc:docMk/>
            <pc:sldMk cId="36750104" sldId="405"/>
            <ac:spMk id="40" creationId="{F54AD9BD-C6D4-0546-B350-4BB47AF76576}"/>
          </ac:spMkLst>
        </pc:spChg>
        <pc:spChg chg="mod">
          <ac:chgData name="Bess Dunlevy" userId="dd4b9a8537dbe9d0" providerId="LiveId" clId="{A6590021-783D-4C88-9777-94E9FFBD5FA9}" dt="2023-03-30T23:57:32.887" v="2228" actId="114"/>
          <ac:spMkLst>
            <pc:docMk/>
            <pc:sldMk cId="36750104" sldId="405"/>
            <ac:spMk id="42" creationId="{1844E5B8-A2B7-ADD5-30C5-E981CC2F388F}"/>
          </ac:spMkLst>
        </pc:spChg>
        <pc:spChg chg="mod">
          <ac:chgData name="Bess Dunlevy" userId="dd4b9a8537dbe9d0" providerId="LiveId" clId="{A6590021-783D-4C88-9777-94E9FFBD5FA9}" dt="2023-03-30T23:56:37.155" v="2183" actId="20577"/>
          <ac:spMkLst>
            <pc:docMk/>
            <pc:sldMk cId="36750104" sldId="405"/>
            <ac:spMk id="46" creationId="{DFE31381-52F6-D84F-B7FC-CA467734053B}"/>
          </ac:spMkLst>
        </pc:spChg>
        <pc:spChg chg="mod">
          <ac:chgData name="Bess Dunlevy" userId="dd4b9a8537dbe9d0" providerId="LiveId" clId="{A6590021-783D-4C88-9777-94E9FFBD5FA9}" dt="2023-03-30T23:56:55.038" v="2199"/>
          <ac:spMkLst>
            <pc:docMk/>
            <pc:sldMk cId="36750104" sldId="405"/>
            <ac:spMk id="47" creationId="{C4BC124C-19C0-AE4E-A038-3208EF3D9C88}"/>
          </ac:spMkLst>
        </pc:spChg>
        <pc:spChg chg="mod">
          <ac:chgData name="Bess Dunlevy" userId="dd4b9a8537dbe9d0" providerId="LiveId" clId="{A6590021-783D-4C88-9777-94E9FFBD5FA9}" dt="2023-03-30T23:56:53.289" v="2198"/>
          <ac:spMkLst>
            <pc:docMk/>
            <pc:sldMk cId="36750104" sldId="405"/>
            <ac:spMk id="48" creationId="{0BDC66C5-58EC-3B4D-A6DF-412FB4C3F7EA}"/>
          </ac:spMkLst>
        </pc:spChg>
        <pc:spChg chg="mod">
          <ac:chgData name="Bess Dunlevy" userId="dd4b9a8537dbe9d0" providerId="LiveId" clId="{A6590021-783D-4C88-9777-94E9FFBD5FA9}" dt="2023-03-30T23:56:58.010" v="2201"/>
          <ac:spMkLst>
            <pc:docMk/>
            <pc:sldMk cId="36750104" sldId="405"/>
            <ac:spMk id="49" creationId="{93C8FD22-937B-2542-9C24-DFCB8C29BC06}"/>
          </ac:spMkLst>
        </pc:spChg>
        <pc:spChg chg="mod">
          <ac:chgData name="Bess Dunlevy" userId="dd4b9a8537dbe9d0" providerId="LiveId" clId="{A6590021-783D-4C88-9777-94E9FFBD5FA9}" dt="2023-03-30T23:56:56.167" v="2200"/>
          <ac:spMkLst>
            <pc:docMk/>
            <pc:sldMk cId="36750104" sldId="405"/>
            <ac:spMk id="50" creationId="{7F50D09D-FD83-E540-8053-FBE3575EE315}"/>
          </ac:spMkLst>
        </pc:spChg>
        <pc:spChg chg="add mod">
          <ac:chgData name="Bess Dunlevy" userId="dd4b9a8537dbe9d0" providerId="LiveId" clId="{A6590021-783D-4C88-9777-94E9FFBD5FA9}" dt="2023-03-30T23:55:08.718" v="2041" actId="20577"/>
          <ac:spMkLst>
            <pc:docMk/>
            <pc:sldMk cId="36750104" sldId="405"/>
            <ac:spMk id="51" creationId="{DC23AD51-1293-D32F-60A1-AF4A13D3E137}"/>
          </ac:spMkLst>
        </pc:spChg>
        <pc:grpChg chg="mod">
          <ac:chgData name="Bess Dunlevy" userId="dd4b9a8537dbe9d0" providerId="LiveId" clId="{A6590021-783D-4C88-9777-94E9FFBD5FA9}" dt="2023-03-30T23:55:59.962" v="2080" actId="14100"/>
          <ac:grpSpMkLst>
            <pc:docMk/>
            <pc:sldMk cId="36750104" sldId="405"/>
            <ac:grpSpMk id="2" creationId="{9A76B18F-0114-6C14-DC83-0C922069AC28}"/>
          </ac:grpSpMkLst>
        </pc:grpChg>
        <pc:grpChg chg="mod">
          <ac:chgData name="Bess Dunlevy" userId="dd4b9a8537dbe9d0" providerId="LiveId" clId="{A6590021-783D-4C88-9777-94E9FFBD5FA9}" dt="2023-03-30T23:56:17.743" v="2123" actId="1035"/>
          <ac:grpSpMkLst>
            <pc:docMk/>
            <pc:sldMk cId="36750104" sldId="405"/>
            <ac:grpSpMk id="4" creationId="{FC5499B0-656D-73A8-5DB1-8CA24335A6D3}"/>
          </ac:grpSpMkLst>
        </pc:grpChg>
        <pc:grpChg chg="mod">
          <ac:chgData name="Bess Dunlevy" userId="dd4b9a8537dbe9d0" providerId="LiveId" clId="{A6590021-783D-4C88-9777-94E9FFBD5FA9}" dt="2023-03-30T23:56:14.307" v="2102" actId="1035"/>
          <ac:grpSpMkLst>
            <pc:docMk/>
            <pc:sldMk cId="36750104" sldId="405"/>
            <ac:grpSpMk id="5" creationId="{B22B8F2A-9031-F104-F936-4D7640636B04}"/>
          </ac:grpSpMkLst>
        </pc:grpChg>
        <pc:grpChg chg="mod">
          <ac:chgData name="Bess Dunlevy" userId="dd4b9a8537dbe9d0" providerId="LiveId" clId="{A6590021-783D-4C88-9777-94E9FFBD5FA9}" dt="2023-03-30T23:56:20.237" v="2140" actId="1035"/>
          <ac:grpSpMkLst>
            <pc:docMk/>
            <pc:sldMk cId="36750104" sldId="405"/>
            <ac:grpSpMk id="6" creationId="{371BC64B-03AB-831F-23A5-134E0BE90166}"/>
          </ac:grpSpMkLst>
        </pc:grpChg>
        <pc:grpChg chg="mod">
          <ac:chgData name="Bess Dunlevy" userId="dd4b9a8537dbe9d0" providerId="LiveId" clId="{A6590021-783D-4C88-9777-94E9FFBD5FA9}" dt="2023-03-30T23:56:24.552" v="2165" actId="1035"/>
          <ac:grpSpMkLst>
            <pc:docMk/>
            <pc:sldMk cId="36750104" sldId="405"/>
            <ac:grpSpMk id="7" creationId="{142BAFA3-C66C-AA43-A666-9A758072128A}"/>
          </ac:grpSpMkLst>
        </pc:grpChg>
        <pc:graphicFrameChg chg="modGraphic">
          <ac:chgData name="Bess Dunlevy" userId="dd4b9a8537dbe9d0" providerId="LiveId" clId="{A6590021-783D-4C88-9777-94E9FFBD5FA9}" dt="2023-03-30T23:55:19.339" v="2065" actId="20577"/>
          <ac:graphicFrameMkLst>
            <pc:docMk/>
            <pc:sldMk cId="36750104" sldId="405"/>
            <ac:graphicFrameMk id="8" creationId="{F28B3B4A-5E4F-C757-A4A7-553E7F70B5D5}"/>
          </ac:graphicFrameMkLst>
        </pc:graphicFrameChg>
        <pc:picChg chg="del">
          <ac:chgData name="Bess Dunlevy" userId="dd4b9a8537dbe9d0" providerId="LiveId" clId="{A6590021-783D-4C88-9777-94E9FFBD5FA9}" dt="2023-03-30T23:55:41.913" v="2074" actId="478"/>
          <ac:picMkLst>
            <pc:docMk/>
            <pc:sldMk cId="36750104" sldId="405"/>
            <ac:picMk id="23" creationId="{0066A331-F06F-058D-27A7-9711A5ED9658}"/>
          </ac:picMkLst>
        </pc:picChg>
        <pc:picChg chg="del">
          <ac:chgData name="Bess Dunlevy" userId="dd4b9a8537dbe9d0" providerId="LiveId" clId="{A6590021-783D-4C88-9777-94E9FFBD5FA9}" dt="2023-03-30T23:55:37.206" v="2071" actId="478"/>
          <ac:picMkLst>
            <pc:docMk/>
            <pc:sldMk cId="36750104" sldId="405"/>
            <ac:picMk id="33" creationId="{C947822C-ECFD-49DE-F678-D82F1B993957}"/>
          </ac:picMkLst>
        </pc:picChg>
        <pc:picChg chg="del">
          <ac:chgData name="Bess Dunlevy" userId="dd4b9a8537dbe9d0" providerId="LiveId" clId="{A6590021-783D-4C88-9777-94E9FFBD5FA9}" dt="2023-03-30T23:55:38.744" v="2072" actId="478"/>
          <ac:picMkLst>
            <pc:docMk/>
            <pc:sldMk cId="36750104" sldId="405"/>
            <ac:picMk id="34" creationId="{B45A4F97-C140-BC09-9EBA-70F76D7DA492}"/>
          </ac:picMkLst>
        </pc:picChg>
        <pc:picChg chg="del">
          <ac:chgData name="Bess Dunlevy" userId="dd4b9a8537dbe9d0" providerId="LiveId" clId="{A6590021-783D-4C88-9777-94E9FFBD5FA9}" dt="2023-03-30T23:55:40.231" v="2073" actId="478"/>
          <ac:picMkLst>
            <pc:docMk/>
            <pc:sldMk cId="36750104" sldId="405"/>
            <ac:picMk id="41" creationId="{45501DEA-EB92-4BF9-A3B1-A3431D5BBBAE}"/>
          </ac:picMkLst>
        </pc:picChg>
        <pc:picChg chg="del">
          <ac:chgData name="Bess Dunlevy" userId="dd4b9a8537dbe9d0" providerId="LiveId" clId="{A6590021-783D-4C88-9777-94E9FFBD5FA9}" dt="2023-03-30T23:55:35.629" v="2070" actId="478"/>
          <ac:picMkLst>
            <pc:docMk/>
            <pc:sldMk cId="36750104" sldId="405"/>
            <ac:picMk id="44" creationId="{F4D707C0-C389-4BE9-D20B-683F073F2665}"/>
          </ac:picMkLst>
        </pc:picChg>
        <pc:picChg chg="del">
          <ac:chgData name="Bess Dunlevy" userId="dd4b9a8537dbe9d0" providerId="LiveId" clId="{A6590021-783D-4C88-9777-94E9FFBD5FA9}" dt="2023-03-30T23:55:43.077" v="2075" actId="478"/>
          <ac:picMkLst>
            <pc:docMk/>
            <pc:sldMk cId="36750104" sldId="405"/>
            <ac:picMk id="52" creationId="{D4BFB275-113C-2267-E0BF-225D7F103288}"/>
          </ac:picMkLst>
        </pc:picChg>
      </pc:sldChg>
      <pc:sldChg chg="del">
        <pc:chgData name="Bess Dunlevy" userId="dd4b9a8537dbe9d0" providerId="LiveId" clId="{A6590021-783D-4C88-9777-94E9FFBD5FA9}" dt="2023-03-30T23:59:34.773" v="2251" actId="47"/>
        <pc:sldMkLst>
          <pc:docMk/>
          <pc:sldMk cId="1437709635" sldId="406"/>
        </pc:sldMkLst>
      </pc:sldChg>
      <pc:sldChg chg="del">
        <pc:chgData name="Bess Dunlevy" userId="dd4b9a8537dbe9d0" providerId="LiveId" clId="{A6590021-783D-4C88-9777-94E9FFBD5FA9}" dt="2023-03-31T00:09:27.546" v="2284" actId="47"/>
        <pc:sldMkLst>
          <pc:docMk/>
          <pc:sldMk cId="264918358" sldId="407"/>
        </pc:sldMkLst>
      </pc:sldChg>
      <pc:sldChg chg="addSp delSp modSp add mod">
        <pc:chgData name="Bess Dunlevy" userId="dd4b9a8537dbe9d0" providerId="LiveId" clId="{A6590021-783D-4C88-9777-94E9FFBD5FA9}" dt="2023-03-31T00:11:25.597" v="2334" actId="1076"/>
        <pc:sldMkLst>
          <pc:docMk/>
          <pc:sldMk cId="2079832875" sldId="408"/>
        </pc:sldMkLst>
        <pc:spChg chg="del">
          <ac:chgData name="Bess Dunlevy" userId="dd4b9a8537dbe9d0" providerId="LiveId" clId="{A6590021-783D-4C88-9777-94E9FFBD5FA9}" dt="2023-03-30T22:58:03.246" v="126" actId="478"/>
          <ac:spMkLst>
            <pc:docMk/>
            <pc:sldMk cId="2079832875" sldId="408"/>
            <ac:spMk id="3" creationId="{BCE760FD-6E50-FD4F-B597-7E228EDE51FD}"/>
          </ac:spMkLst>
        </pc:spChg>
        <pc:spChg chg="add mod">
          <ac:chgData name="Bess Dunlevy" userId="dd4b9a8537dbe9d0" providerId="LiveId" clId="{A6590021-783D-4C88-9777-94E9FFBD5FA9}" dt="2023-03-30T22:58:06.726" v="127"/>
          <ac:spMkLst>
            <pc:docMk/>
            <pc:sldMk cId="2079832875" sldId="408"/>
            <ac:spMk id="4" creationId="{533963B4-4E0A-77DE-5C4C-C56FE205B941}"/>
          </ac:spMkLst>
        </pc:spChg>
        <pc:spChg chg="mod">
          <ac:chgData name="Bess Dunlevy" userId="dd4b9a8537dbe9d0" providerId="LiveId" clId="{A6590021-783D-4C88-9777-94E9FFBD5FA9}" dt="2023-03-30T22:57:39.721" v="111" actId="20577"/>
          <ac:spMkLst>
            <pc:docMk/>
            <pc:sldMk cId="2079832875" sldId="408"/>
            <ac:spMk id="9" creationId="{CB9D49A6-86F7-B744-828A-D7C1D9D15D8C}"/>
          </ac:spMkLst>
        </pc:spChg>
        <pc:spChg chg="add mod">
          <ac:chgData name="Bess Dunlevy" userId="dd4b9a8537dbe9d0" providerId="LiveId" clId="{A6590021-783D-4C88-9777-94E9FFBD5FA9}" dt="2023-03-31T00:11:21.444" v="2333" actId="1036"/>
          <ac:spMkLst>
            <pc:docMk/>
            <pc:sldMk cId="2079832875" sldId="408"/>
            <ac:spMk id="11" creationId="{517457DF-4369-553F-C39B-527FABAF7F72}"/>
          </ac:spMkLst>
        </pc:spChg>
        <pc:spChg chg="del mod">
          <ac:chgData name="Bess Dunlevy" userId="dd4b9a8537dbe9d0" providerId="LiveId" clId="{A6590021-783D-4C88-9777-94E9FFBD5FA9}" dt="2023-03-31T00:11:03.178" v="2309" actId="478"/>
          <ac:spMkLst>
            <pc:docMk/>
            <pc:sldMk cId="2079832875" sldId="408"/>
            <ac:spMk id="15" creationId="{F47E5C25-7632-4F6B-1FCC-4961CA53A886}"/>
          </ac:spMkLst>
        </pc:spChg>
        <pc:spChg chg="mod">
          <ac:chgData name="Bess Dunlevy" userId="dd4b9a8537dbe9d0" providerId="LiveId" clId="{A6590021-783D-4C88-9777-94E9FFBD5FA9}" dt="2023-03-31T00:10:50.557" v="2305"/>
          <ac:spMkLst>
            <pc:docMk/>
            <pc:sldMk cId="2079832875" sldId="408"/>
            <ac:spMk id="19" creationId="{62103A70-EDA6-0037-83E2-F1387B4633A9}"/>
          </ac:spMkLst>
        </pc:spChg>
        <pc:spChg chg="del mod">
          <ac:chgData name="Bess Dunlevy" userId="dd4b9a8537dbe9d0" providerId="LiveId" clId="{A6590021-783D-4C88-9777-94E9FFBD5FA9}" dt="2023-03-31T00:11:07.834" v="2311" actId="478"/>
          <ac:spMkLst>
            <pc:docMk/>
            <pc:sldMk cId="2079832875" sldId="408"/>
            <ac:spMk id="23" creationId="{DF739657-CD60-9EC2-BF1E-7237B6E6C6FD}"/>
          </ac:spMkLst>
        </pc:spChg>
        <pc:spChg chg="mod">
          <ac:chgData name="Bess Dunlevy" userId="dd4b9a8537dbe9d0" providerId="LiveId" clId="{A6590021-783D-4C88-9777-94E9FFBD5FA9}" dt="2023-03-31T00:10:50.557" v="2305"/>
          <ac:spMkLst>
            <pc:docMk/>
            <pc:sldMk cId="2079832875" sldId="408"/>
            <ac:spMk id="24" creationId="{E0039004-B698-893D-BF33-1ECEDA720613}"/>
          </ac:spMkLst>
        </pc:spChg>
        <pc:spChg chg="del mod">
          <ac:chgData name="Bess Dunlevy" userId="dd4b9a8537dbe9d0" providerId="LiveId" clId="{A6590021-783D-4C88-9777-94E9FFBD5FA9}" dt="2023-03-31T00:11:14.533" v="2314" actId="478"/>
          <ac:spMkLst>
            <pc:docMk/>
            <pc:sldMk cId="2079832875" sldId="408"/>
            <ac:spMk id="29" creationId="{A15D7A31-0039-94FD-9CAC-FC500A55BBB6}"/>
          </ac:spMkLst>
        </pc:spChg>
        <pc:spChg chg="mod">
          <ac:chgData name="Bess Dunlevy" userId="dd4b9a8537dbe9d0" providerId="LiveId" clId="{A6590021-783D-4C88-9777-94E9FFBD5FA9}" dt="2023-03-31T00:10:50.557" v="2305"/>
          <ac:spMkLst>
            <pc:docMk/>
            <pc:sldMk cId="2079832875" sldId="408"/>
            <ac:spMk id="30" creationId="{8AE79EB5-58D1-D007-6E23-A8365E2A82D1}"/>
          </ac:spMkLst>
        </pc:spChg>
        <pc:spChg chg="del">
          <ac:chgData name="Bess Dunlevy" userId="dd4b9a8537dbe9d0" providerId="LiveId" clId="{A6590021-783D-4C88-9777-94E9FFBD5FA9}" dt="2023-03-30T22:58:00.758" v="124" actId="478"/>
          <ac:spMkLst>
            <pc:docMk/>
            <pc:sldMk cId="2079832875" sldId="408"/>
            <ac:spMk id="40" creationId="{3D228105-4E93-5547-9BEF-E95CD9F56261}"/>
          </ac:spMkLst>
        </pc:spChg>
        <pc:spChg chg="del">
          <ac:chgData name="Bess Dunlevy" userId="dd4b9a8537dbe9d0" providerId="LiveId" clId="{A6590021-783D-4C88-9777-94E9FFBD5FA9}" dt="2023-03-30T22:57:44.281" v="117" actId="478"/>
          <ac:spMkLst>
            <pc:docMk/>
            <pc:sldMk cId="2079832875" sldId="408"/>
            <ac:spMk id="42" creationId="{654ED905-7DF4-7E45-815D-8A6F50BD2A35}"/>
          </ac:spMkLst>
        </pc:spChg>
        <pc:spChg chg="del">
          <ac:chgData name="Bess Dunlevy" userId="dd4b9a8537dbe9d0" providerId="LiveId" clId="{A6590021-783D-4C88-9777-94E9FFBD5FA9}" dt="2023-03-30T22:57:48.210" v="119" actId="478"/>
          <ac:spMkLst>
            <pc:docMk/>
            <pc:sldMk cId="2079832875" sldId="408"/>
            <ac:spMk id="44" creationId="{FD3A13C4-E78F-724D-BF30-9B4138762961}"/>
          </ac:spMkLst>
        </pc:spChg>
        <pc:spChg chg="del">
          <ac:chgData name="Bess Dunlevy" userId="dd4b9a8537dbe9d0" providerId="LiveId" clId="{A6590021-783D-4C88-9777-94E9FFBD5FA9}" dt="2023-03-30T22:57:46.465" v="118" actId="478"/>
          <ac:spMkLst>
            <pc:docMk/>
            <pc:sldMk cId="2079832875" sldId="408"/>
            <ac:spMk id="45" creationId="{160EF463-7BA4-C140-B281-29D544D6376D}"/>
          </ac:spMkLst>
        </pc:spChg>
        <pc:spChg chg="del">
          <ac:chgData name="Bess Dunlevy" userId="dd4b9a8537dbe9d0" providerId="LiveId" clId="{A6590021-783D-4C88-9777-94E9FFBD5FA9}" dt="2023-03-30T22:58:02.094" v="125" actId="478"/>
          <ac:spMkLst>
            <pc:docMk/>
            <pc:sldMk cId="2079832875" sldId="408"/>
            <ac:spMk id="46" creationId="{92054AB8-EBC5-1047-AD46-31E6D065CA45}"/>
          </ac:spMkLst>
        </pc:spChg>
        <pc:spChg chg="del">
          <ac:chgData name="Bess Dunlevy" userId="dd4b9a8537dbe9d0" providerId="LiveId" clId="{A6590021-783D-4C88-9777-94E9FFBD5FA9}" dt="2023-03-30T22:57:43.606" v="114" actId="478"/>
          <ac:spMkLst>
            <pc:docMk/>
            <pc:sldMk cId="2079832875" sldId="408"/>
            <ac:spMk id="47" creationId="{2548BEE3-A974-DC4E-9E9C-1EE7CFD5EF06}"/>
          </ac:spMkLst>
        </pc:spChg>
        <pc:spChg chg="del">
          <ac:chgData name="Bess Dunlevy" userId="dd4b9a8537dbe9d0" providerId="LiveId" clId="{A6590021-783D-4C88-9777-94E9FFBD5FA9}" dt="2023-03-30T22:57:54.022" v="120" actId="478"/>
          <ac:spMkLst>
            <pc:docMk/>
            <pc:sldMk cId="2079832875" sldId="408"/>
            <ac:spMk id="49" creationId="{96E0CE3B-1B24-344F-9D20-0D3E26721F3A}"/>
          </ac:spMkLst>
        </pc:spChg>
        <pc:spChg chg="del">
          <ac:chgData name="Bess Dunlevy" userId="dd4b9a8537dbe9d0" providerId="LiveId" clId="{A6590021-783D-4C88-9777-94E9FFBD5FA9}" dt="2023-03-30T22:57:40.954" v="112" actId="478"/>
          <ac:spMkLst>
            <pc:docMk/>
            <pc:sldMk cId="2079832875" sldId="408"/>
            <ac:spMk id="51" creationId="{268A1D8F-ED63-8F48-B9E4-4BDDDF9B48AB}"/>
          </ac:spMkLst>
        </pc:spChg>
        <pc:spChg chg="del mod">
          <ac:chgData name="Bess Dunlevy" userId="dd4b9a8537dbe9d0" providerId="LiveId" clId="{A6590021-783D-4C88-9777-94E9FFBD5FA9}" dt="2023-03-30T22:57:43.608" v="116"/>
          <ac:spMkLst>
            <pc:docMk/>
            <pc:sldMk cId="2079832875" sldId="408"/>
            <ac:spMk id="53" creationId="{BDA40E49-45E7-A744-88C0-12BC470C236A}"/>
          </ac:spMkLst>
        </pc:spChg>
        <pc:spChg chg="del">
          <ac:chgData name="Bess Dunlevy" userId="dd4b9a8537dbe9d0" providerId="LiveId" clId="{A6590021-783D-4C88-9777-94E9FFBD5FA9}" dt="2023-03-30T22:57:57.902" v="122" actId="478"/>
          <ac:spMkLst>
            <pc:docMk/>
            <pc:sldMk cId="2079832875" sldId="408"/>
            <ac:spMk id="55" creationId="{86746B7D-B52D-4941-A37D-E63B673D5DEE}"/>
          </ac:spMkLst>
        </pc:spChg>
        <pc:spChg chg="del">
          <ac:chgData name="Bess Dunlevy" userId="dd4b9a8537dbe9d0" providerId="LiveId" clId="{A6590021-783D-4C88-9777-94E9FFBD5FA9}" dt="2023-03-30T22:57:59.318" v="123" actId="478"/>
          <ac:spMkLst>
            <pc:docMk/>
            <pc:sldMk cId="2079832875" sldId="408"/>
            <ac:spMk id="64" creationId="{D29DD01A-13BF-744A-9B64-9D86AC88EDDE}"/>
          </ac:spMkLst>
        </pc:spChg>
        <pc:spChg chg="del">
          <ac:chgData name="Bess Dunlevy" userId="dd4b9a8537dbe9d0" providerId="LiveId" clId="{A6590021-783D-4C88-9777-94E9FFBD5FA9}" dt="2023-03-30T22:57:56.111" v="121" actId="478"/>
          <ac:spMkLst>
            <pc:docMk/>
            <pc:sldMk cId="2079832875" sldId="408"/>
            <ac:spMk id="65" creationId="{DCAE84B5-A598-8941-B4AD-51887AC426D8}"/>
          </ac:spMkLst>
        </pc:spChg>
        <pc:grpChg chg="add del mod">
          <ac:chgData name="Bess Dunlevy" userId="dd4b9a8537dbe9d0" providerId="LiveId" clId="{A6590021-783D-4C88-9777-94E9FFBD5FA9}" dt="2023-03-31T00:11:05.104" v="2310" actId="478"/>
          <ac:grpSpMkLst>
            <pc:docMk/>
            <pc:sldMk cId="2079832875" sldId="408"/>
            <ac:grpSpMk id="14" creationId="{A63DC85A-7731-E6A8-7F75-BB6E0238A650}"/>
          </ac:grpSpMkLst>
        </pc:grpChg>
        <pc:grpChg chg="mod topLvl">
          <ac:chgData name="Bess Dunlevy" userId="dd4b9a8537dbe9d0" providerId="LiveId" clId="{A6590021-783D-4C88-9777-94E9FFBD5FA9}" dt="2023-03-31T00:11:05.104" v="2310" actId="478"/>
          <ac:grpSpMkLst>
            <pc:docMk/>
            <pc:sldMk cId="2079832875" sldId="408"/>
            <ac:grpSpMk id="16" creationId="{DF38D61A-B763-8CB6-9EC8-EB7FB842B1F5}"/>
          </ac:grpSpMkLst>
        </pc:grpChg>
        <pc:grpChg chg="add mod">
          <ac:chgData name="Bess Dunlevy" userId="dd4b9a8537dbe9d0" providerId="LiveId" clId="{A6590021-783D-4C88-9777-94E9FFBD5FA9}" dt="2023-03-31T00:11:00.700" v="2308" actId="1076"/>
          <ac:grpSpMkLst>
            <pc:docMk/>
            <pc:sldMk cId="2079832875" sldId="408"/>
            <ac:grpSpMk id="20" creationId="{FA4C3007-6B83-0141-05C1-8EE065A7D8A9}"/>
          </ac:grpSpMkLst>
        </pc:grpChg>
        <pc:grpChg chg="del mod">
          <ac:chgData name="Bess Dunlevy" userId="dd4b9a8537dbe9d0" providerId="LiveId" clId="{A6590021-783D-4C88-9777-94E9FFBD5FA9}" dt="2023-03-31T00:11:09.952" v="2312" actId="478"/>
          <ac:grpSpMkLst>
            <pc:docMk/>
            <pc:sldMk cId="2079832875" sldId="408"/>
            <ac:grpSpMk id="21" creationId="{2BDAE388-5305-72A2-1C79-B1B49AD7EA1C}"/>
          </ac:grpSpMkLst>
        </pc:grpChg>
        <pc:grpChg chg="add mod">
          <ac:chgData name="Bess Dunlevy" userId="dd4b9a8537dbe9d0" providerId="LiveId" clId="{A6590021-783D-4C88-9777-94E9FFBD5FA9}" dt="2023-03-31T00:11:25.597" v="2334" actId="1076"/>
          <ac:grpSpMkLst>
            <pc:docMk/>
            <pc:sldMk cId="2079832875" sldId="408"/>
            <ac:grpSpMk id="26" creationId="{172CFFBD-9C85-2D1A-E418-91BE216A850A}"/>
          </ac:grpSpMkLst>
        </pc:grpChg>
        <pc:grpChg chg="del mod">
          <ac:chgData name="Bess Dunlevy" userId="dd4b9a8537dbe9d0" providerId="LiveId" clId="{A6590021-783D-4C88-9777-94E9FFBD5FA9}" dt="2023-03-31T00:11:14.533" v="2314" actId="478"/>
          <ac:grpSpMkLst>
            <pc:docMk/>
            <pc:sldMk cId="2079832875" sldId="408"/>
            <ac:grpSpMk id="27" creationId="{46756CD7-4192-5DCA-B036-350630C18387}"/>
          </ac:grpSpMkLst>
        </pc:grpChg>
        <pc:graphicFrameChg chg="add del mod">
          <ac:chgData name="Bess Dunlevy" userId="dd4b9a8537dbe9d0" providerId="LiveId" clId="{A6590021-783D-4C88-9777-94E9FFBD5FA9}" dt="2023-03-30T23:00:58.206" v="300"/>
          <ac:graphicFrameMkLst>
            <pc:docMk/>
            <pc:sldMk cId="2079832875" sldId="408"/>
            <ac:graphicFrameMk id="8" creationId="{ECFA9298-313E-42E1-D8A8-7C8B36B8D4A9}"/>
          </ac:graphicFrameMkLst>
        </pc:graphicFrameChg>
        <pc:graphicFrameChg chg="add mod modGraphic">
          <ac:chgData name="Bess Dunlevy" userId="dd4b9a8537dbe9d0" providerId="LiveId" clId="{A6590021-783D-4C88-9777-94E9FFBD5FA9}" dt="2023-03-31T00:10:53.448" v="2307" actId="14734"/>
          <ac:graphicFrameMkLst>
            <pc:docMk/>
            <pc:sldMk cId="2079832875" sldId="408"/>
            <ac:graphicFrameMk id="13" creationId="{3CDDA1B3-7873-CAA0-940C-9B363A2EB1BD}"/>
          </ac:graphicFrameMkLst>
        </pc:graphicFrameChg>
        <pc:picChg chg="add mod">
          <ac:chgData name="Bess Dunlevy" userId="dd4b9a8537dbe9d0" providerId="LiveId" clId="{A6590021-783D-4C88-9777-94E9FFBD5FA9}" dt="2023-03-30T22:58:06.726" v="127"/>
          <ac:picMkLst>
            <pc:docMk/>
            <pc:sldMk cId="2079832875" sldId="408"/>
            <ac:picMk id="2" creationId="{CCDD0F85-5309-8854-91CB-140148D9F376}"/>
          </ac:picMkLst>
        </pc:picChg>
        <pc:picChg chg="add del mod">
          <ac:chgData name="Bess Dunlevy" userId="dd4b9a8537dbe9d0" providerId="LiveId" clId="{A6590021-783D-4C88-9777-94E9FFBD5FA9}" dt="2023-03-30T23:01:46.466" v="310" actId="478"/>
          <ac:picMkLst>
            <pc:docMk/>
            <pc:sldMk cId="2079832875" sldId="408"/>
            <ac:picMk id="10" creationId="{88D87A82-2B32-D9D5-DBD7-AC88714E50F7}"/>
          </ac:picMkLst>
        </pc:picChg>
        <pc:picChg chg="mod">
          <ac:chgData name="Bess Dunlevy" userId="dd4b9a8537dbe9d0" providerId="LiveId" clId="{A6590021-783D-4C88-9777-94E9FFBD5FA9}" dt="2023-03-31T00:10:50.557" v="2305"/>
          <ac:picMkLst>
            <pc:docMk/>
            <pc:sldMk cId="2079832875" sldId="408"/>
            <ac:picMk id="18" creationId="{59910CA2-3B98-45CE-FD8B-ECE6446B17C3}"/>
          </ac:picMkLst>
        </pc:picChg>
        <pc:picChg chg="mod">
          <ac:chgData name="Bess Dunlevy" userId="dd4b9a8537dbe9d0" providerId="LiveId" clId="{A6590021-783D-4C88-9777-94E9FFBD5FA9}" dt="2023-03-31T00:10:50.557" v="2305"/>
          <ac:picMkLst>
            <pc:docMk/>
            <pc:sldMk cId="2079832875" sldId="408"/>
            <ac:picMk id="22" creationId="{283E99CE-B07B-8F56-AE0B-478158973673}"/>
          </ac:picMkLst>
        </pc:picChg>
        <pc:picChg chg="mod">
          <ac:chgData name="Bess Dunlevy" userId="dd4b9a8537dbe9d0" providerId="LiveId" clId="{A6590021-783D-4C88-9777-94E9FFBD5FA9}" dt="2023-03-31T00:10:50.557" v="2305"/>
          <ac:picMkLst>
            <pc:docMk/>
            <pc:sldMk cId="2079832875" sldId="408"/>
            <ac:picMk id="28" creationId="{04DC4E9A-0C97-B1F9-1935-5660C8EF6C37}"/>
          </ac:picMkLst>
        </pc:picChg>
        <pc:cxnChg chg="add mod">
          <ac:chgData name="Bess Dunlevy" userId="dd4b9a8537dbe9d0" providerId="LiveId" clId="{A6590021-783D-4C88-9777-94E9FFBD5FA9}" dt="2023-03-31T00:11:21.444" v="2333" actId="1036"/>
          <ac:cxnSpMkLst>
            <pc:docMk/>
            <pc:sldMk cId="2079832875" sldId="408"/>
            <ac:cxnSpMk id="12" creationId="{A2EED31C-1F71-3D9B-3771-BCD7E1804AA5}"/>
          </ac:cxnSpMkLst>
        </pc:cxnChg>
        <pc:cxnChg chg="del mod topLvl">
          <ac:chgData name="Bess Dunlevy" userId="dd4b9a8537dbe9d0" providerId="LiveId" clId="{A6590021-783D-4C88-9777-94E9FFBD5FA9}" dt="2023-03-31T00:11:05.104" v="2310" actId="478"/>
          <ac:cxnSpMkLst>
            <pc:docMk/>
            <pc:sldMk cId="2079832875" sldId="408"/>
            <ac:cxnSpMk id="17" creationId="{A19005D1-5732-45CC-5F89-C7D920E06D5C}"/>
          </ac:cxnSpMkLst>
        </pc:cxnChg>
        <pc:cxnChg chg="del mod">
          <ac:chgData name="Bess Dunlevy" userId="dd4b9a8537dbe9d0" providerId="LiveId" clId="{A6590021-783D-4C88-9777-94E9FFBD5FA9}" dt="2023-03-31T00:11:09.952" v="2312" actId="478"/>
          <ac:cxnSpMkLst>
            <pc:docMk/>
            <pc:sldMk cId="2079832875" sldId="408"/>
            <ac:cxnSpMk id="25" creationId="{2AC3EEF0-FC97-9465-E5A9-AC9D67BCFE9B}"/>
          </ac:cxnSpMkLst>
        </pc:cxnChg>
        <pc:cxnChg chg="del mod">
          <ac:chgData name="Bess Dunlevy" userId="dd4b9a8537dbe9d0" providerId="LiveId" clId="{A6590021-783D-4C88-9777-94E9FFBD5FA9}" dt="2023-03-31T00:11:11.727" v="2313" actId="478"/>
          <ac:cxnSpMkLst>
            <pc:docMk/>
            <pc:sldMk cId="2079832875" sldId="408"/>
            <ac:cxnSpMk id="31" creationId="{3FBDBCC8-3D42-089B-22AB-B97B2A1137BA}"/>
          </ac:cxnSpMkLst>
        </pc:cxnChg>
      </pc:sldChg>
      <pc:sldChg chg="addSp modSp add mod">
        <pc:chgData name="Bess Dunlevy" userId="dd4b9a8537dbe9d0" providerId="LiveId" clId="{A6590021-783D-4C88-9777-94E9FFBD5FA9}" dt="2023-03-30T23:47:38.035" v="1621" actId="1076"/>
        <pc:sldMkLst>
          <pc:docMk/>
          <pc:sldMk cId="3507051280" sldId="409"/>
        </pc:sldMkLst>
        <pc:spChg chg="mod">
          <ac:chgData name="Bess Dunlevy" userId="dd4b9a8537dbe9d0" providerId="LiveId" clId="{A6590021-783D-4C88-9777-94E9FFBD5FA9}" dt="2023-03-30T23:26:10.327" v="1089" actId="14826"/>
          <ac:spMkLst>
            <pc:docMk/>
            <pc:sldMk cId="3507051280" sldId="409"/>
            <ac:spMk id="8" creationId="{05B87D38-9910-4F23-DE5B-63AE4BF6FF52}"/>
          </ac:spMkLst>
        </pc:spChg>
        <pc:spChg chg="mod">
          <ac:chgData name="Bess Dunlevy" userId="dd4b9a8537dbe9d0" providerId="LiveId" clId="{A6590021-783D-4C88-9777-94E9FFBD5FA9}" dt="2023-03-30T23:23:29.649" v="1012" actId="20577"/>
          <ac:spMkLst>
            <pc:docMk/>
            <pc:sldMk cId="3507051280" sldId="409"/>
            <ac:spMk id="9" creationId="{CB9D49A6-86F7-B744-828A-D7C1D9D15D8C}"/>
          </ac:spMkLst>
        </pc:spChg>
        <pc:spChg chg="mod">
          <ac:chgData name="Bess Dunlevy" userId="dd4b9a8537dbe9d0" providerId="LiveId" clId="{A6590021-783D-4C88-9777-94E9FFBD5FA9}" dt="2023-03-30T23:26:10.327" v="1089" actId="14826"/>
          <ac:spMkLst>
            <pc:docMk/>
            <pc:sldMk cId="3507051280" sldId="409"/>
            <ac:spMk id="10" creationId="{C5DDD257-0E49-99AB-A10D-B03E9438F574}"/>
          </ac:spMkLst>
        </pc:spChg>
        <pc:spChg chg="mod">
          <ac:chgData name="Bess Dunlevy" userId="dd4b9a8537dbe9d0" providerId="LiveId" clId="{A6590021-783D-4C88-9777-94E9FFBD5FA9}" dt="2023-03-30T23:26:39.851" v="1101" actId="14826"/>
          <ac:spMkLst>
            <pc:docMk/>
            <pc:sldMk cId="3507051280" sldId="409"/>
            <ac:spMk id="20" creationId="{8F58E88E-1BF4-0F64-B48B-BE8A05BC467E}"/>
          </ac:spMkLst>
        </pc:spChg>
        <pc:spChg chg="mod">
          <ac:chgData name="Bess Dunlevy" userId="dd4b9a8537dbe9d0" providerId="LiveId" clId="{A6590021-783D-4C88-9777-94E9FFBD5FA9}" dt="2023-03-30T23:43:36.986" v="1299"/>
          <ac:spMkLst>
            <pc:docMk/>
            <pc:sldMk cId="3507051280" sldId="409"/>
            <ac:spMk id="21" creationId="{8EE33841-0A39-41D8-EA0D-295F12BC686E}"/>
          </ac:spMkLst>
        </pc:spChg>
        <pc:spChg chg="mod">
          <ac:chgData name="Bess Dunlevy" userId="dd4b9a8537dbe9d0" providerId="LiveId" clId="{A6590021-783D-4C88-9777-94E9FFBD5FA9}" dt="2023-03-30T23:43:36.986" v="1299"/>
          <ac:spMkLst>
            <pc:docMk/>
            <pc:sldMk cId="3507051280" sldId="409"/>
            <ac:spMk id="23" creationId="{E12DDEAC-010E-59C6-EBA4-DD247B71EBFC}"/>
          </ac:spMkLst>
        </pc:spChg>
        <pc:spChg chg="mod">
          <ac:chgData name="Bess Dunlevy" userId="dd4b9a8537dbe9d0" providerId="LiveId" clId="{A6590021-783D-4C88-9777-94E9FFBD5FA9}" dt="2023-03-30T23:26:39.851" v="1101" actId="14826"/>
          <ac:spMkLst>
            <pc:docMk/>
            <pc:sldMk cId="3507051280" sldId="409"/>
            <ac:spMk id="24" creationId="{62676983-5A72-11E1-C605-299CECEAAE1B}"/>
          </ac:spMkLst>
        </pc:spChg>
        <pc:spChg chg="mod">
          <ac:chgData name="Bess Dunlevy" userId="dd4b9a8537dbe9d0" providerId="LiveId" clId="{A6590021-783D-4C88-9777-94E9FFBD5FA9}" dt="2023-03-30T23:27:09.944" v="1121" actId="14826"/>
          <ac:spMkLst>
            <pc:docMk/>
            <pc:sldMk cId="3507051280" sldId="409"/>
            <ac:spMk id="33" creationId="{94677830-13E3-2768-6D24-296B389FC4F2}"/>
          </ac:spMkLst>
        </pc:spChg>
        <pc:spChg chg="mod">
          <ac:chgData name="Bess Dunlevy" userId="dd4b9a8537dbe9d0" providerId="LiveId" clId="{A6590021-783D-4C88-9777-94E9FFBD5FA9}" dt="2023-03-30T23:27:09.944" v="1121" actId="14826"/>
          <ac:spMkLst>
            <pc:docMk/>
            <pc:sldMk cId="3507051280" sldId="409"/>
            <ac:spMk id="34" creationId="{45FE32A4-2EBF-9E6C-7684-0EA47535B247}"/>
          </ac:spMkLst>
        </pc:spChg>
        <pc:spChg chg="mod">
          <ac:chgData name="Bess Dunlevy" userId="dd4b9a8537dbe9d0" providerId="LiveId" clId="{A6590021-783D-4C88-9777-94E9FFBD5FA9}" dt="2023-03-30T23:23:09.554" v="994" actId="20577"/>
          <ac:spMkLst>
            <pc:docMk/>
            <pc:sldMk cId="3507051280" sldId="409"/>
            <ac:spMk id="38" creationId="{A6C4B9E8-80D7-0E4C-98A0-080138C4551C}"/>
          </ac:spMkLst>
        </pc:spChg>
        <pc:spChg chg="mod">
          <ac:chgData name="Bess Dunlevy" userId="dd4b9a8537dbe9d0" providerId="LiveId" clId="{A6590021-783D-4C88-9777-94E9FFBD5FA9}" dt="2023-03-30T23:45:50.088" v="1512" actId="20577"/>
          <ac:spMkLst>
            <pc:docMk/>
            <pc:sldMk cId="3507051280" sldId="409"/>
            <ac:spMk id="39" creationId="{69A9D246-CD1C-795D-AF15-24F8001C471D}"/>
          </ac:spMkLst>
        </pc:spChg>
        <pc:grpChg chg="mod">
          <ac:chgData name="Bess Dunlevy" userId="dd4b9a8537dbe9d0" providerId="LiveId" clId="{A6590021-783D-4C88-9777-94E9FFBD5FA9}" dt="2023-03-30T23:26:10.327" v="1089" actId="14826"/>
          <ac:grpSpMkLst>
            <pc:docMk/>
            <pc:sldMk cId="3507051280" sldId="409"/>
            <ac:grpSpMk id="11" creationId="{C8B738DA-CAE0-7300-C387-4A694EED0F35}"/>
          </ac:grpSpMkLst>
        </pc:grpChg>
        <pc:grpChg chg="mod">
          <ac:chgData name="Bess Dunlevy" userId="dd4b9a8537dbe9d0" providerId="LiveId" clId="{A6590021-783D-4C88-9777-94E9FFBD5FA9}" dt="2023-03-30T23:45:42.672" v="1494" actId="1076"/>
          <ac:grpSpMkLst>
            <pc:docMk/>
            <pc:sldMk cId="3507051280" sldId="409"/>
            <ac:grpSpMk id="15" creationId="{78F19280-E82A-4BB3-B1E9-10010DE3C7DF}"/>
          </ac:grpSpMkLst>
        </pc:grpChg>
        <pc:grpChg chg="mod">
          <ac:chgData name="Bess Dunlevy" userId="dd4b9a8537dbe9d0" providerId="LiveId" clId="{A6590021-783D-4C88-9777-94E9FFBD5FA9}" dt="2023-03-30T23:26:39.851" v="1101" actId="14826"/>
          <ac:grpSpMkLst>
            <pc:docMk/>
            <pc:sldMk cId="3507051280" sldId="409"/>
            <ac:grpSpMk id="16" creationId="{44249192-50A5-4B29-701E-F47C3F19D22E}"/>
          </ac:grpSpMkLst>
        </pc:grpChg>
        <pc:grpChg chg="add mod">
          <ac:chgData name="Bess Dunlevy" userId="dd4b9a8537dbe9d0" providerId="LiveId" clId="{A6590021-783D-4C88-9777-94E9FFBD5FA9}" dt="2023-03-30T23:43:40.851" v="1300" actId="1076"/>
          <ac:grpSpMkLst>
            <pc:docMk/>
            <pc:sldMk cId="3507051280" sldId="409"/>
            <ac:grpSpMk id="17" creationId="{7AB7E10E-AE60-9B8E-7E26-3800D228A127}"/>
          </ac:grpSpMkLst>
        </pc:grpChg>
        <pc:grpChg chg="mod">
          <ac:chgData name="Bess Dunlevy" userId="dd4b9a8537dbe9d0" providerId="LiveId" clId="{A6590021-783D-4C88-9777-94E9FFBD5FA9}" dt="2023-03-30T23:43:36.986" v="1299"/>
          <ac:grpSpMkLst>
            <pc:docMk/>
            <pc:sldMk cId="3507051280" sldId="409"/>
            <ac:grpSpMk id="18" creationId="{DC8A82DE-41CC-7BF9-63FD-0FC7366796A6}"/>
          </ac:grpSpMkLst>
        </pc:grpChg>
        <pc:grpChg chg="mod">
          <ac:chgData name="Bess Dunlevy" userId="dd4b9a8537dbe9d0" providerId="LiveId" clId="{A6590021-783D-4C88-9777-94E9FFBD5FA9}" dt="2023-03-30T23:45:42.672" v="1494" actId="1076"/>
          <ac:grpSpMkLst>
            <pc:docMk/>
            <pc:sldMk cId="3507051280" sldId="409"/>
            <ac:grpSpMk id="27" creationId="{130B34F1-3060-3AEA-773B-1D7D57CAEB57}"/>
          </ac:grpSpMkLst>
        </pc:grpChg>
        <pc:grpChg chg="mod">
          <ac:chgData name="Bess Dunlevy" userId="dd4b9a8537dbe9d0" providerId="LiveId" clId="{A6590021-783D-4C88-9777-94E9FFBD5FA9}" dt="2023-03-30T23:27:09.944" v="1121" actId="14826"/>
          <ac:grpSpMkLst>
            <pc:docMk/>
            <pc:sldMk cId="3507051280" sldId="409"/>
            <ac:grpSpMk id="31" creationId="{2432CE22-1990-F774-54D1-2E2F0F068D26}"/>
          </ac:grpSpMkLst>
        </pc:grpChg>
        <pc:grpChg chg="mod">
          <ac:chgData name="Bess Dunlevy" userId="dd4b9a8537dbe9d0" providerId="LiveId" clId="{A6590021-783D-4C88-9777-94E9FFBD5FA9}" dt="2023-03-30T23:47:38.035" v="1621" actId="1076"/>
          <ac:grpSpMkLst>
            <pc:docMk/>
            <pc:sldMk cId="3507051280" sldId="409"/>
            <ac:grpSpMk id="37" creationId="{396719C3-C046-0EED-DBC8-90058D2517A6}"/>
          </ac:grpSpMkLst>
        </pc:grpChg>
        <pc:graphicFrameChg chg="mod modGraphic">
          <ac:chgData name="Bess Dunlevy" userId="dd4b9a8537dbe9d0" providerId="LiveId" clId="{A6590021-783D-4C88-9777-94E9FFBD5FA9}" dt="2023-03-30T23:45:31.786" v="1493" actId="6549"/>
          <ac:graphicFrameMkLst>
            <pc:docMk/>
            <pc:sldMk cId="3507051280" sldId="409"/>
            <ac:graphicFrameMk id="2" creationId="{128B22CB-5812-6E7E-A3B9-5646DB376F37}"/>
          </ac:graphicFrameMkLst>
        </pc:graphicFrameChg>
        <pc:picChg chg="mod">
          <ac:chgData name="Bess Dunlevy" userId="dd4b9a8537dbe9d0" providerId="LiveId" clId="{A6590021-783D-4C88-9777-94E9FFBD5FA9}" dt="2023-03-30T23:27:29.704" v="1135" actId="14100"/>
          <ac:picMkLst>
            <pc:docMk/>
            <pc:sldMk cId="3507051280" sldId="409"/>
            <ac:picMk id="4" creationId="{CDDBA9A7-565E-B195-DE74-93288529EDB5}"/>
          </ac:picMkLst>
        </pc:picChg>
        <pc:picChg chg="mod">
          <ac:chgData name="Bess Dunlevy" userId="dd4b9a8537dbe9d0" providerId="LiveId" clId="{A6590021-783D-4C88-9777-94E9FFBD5FA9}" dt="2023-03-30T23:43:36.986" v="1299"/>
          <ac:picMkLst>
            <pc:docMk/>
            <pc:sldMk cId="3507051280" sldId="409"/>
            <ac:picMk id="19" creationId="{55119FA4-0C6D-34F5-4543-1E58B73F1E3F}"/>
          </ac:picMkLst>
        </pc:picChg>
        <pc:picChg chg="mod">
          <ac:chgData name="Bess Dunlevy" userId="dd4b9a8537dbe9d0" providerId="LiveId" clId="{A6590021-783D-4C88-9777-94E9FFBD5FA9}" dt="2023-03-30T23:26:46.596" v="1109" actId="1035"/>
          <ac:picMkLst>
            <pc:docMk/>
            <pc:sldMk cId="3507051280" sldId="409"/>
            <ac:picMk id="26" creationId="{B7850983-CE3D-A9B8-6B43-6D3459E9947F}"/>
          </ac:picMkLst>
        </pc:picChg>
        <pc:picChg chg="mod">
          <ac:chgData name="Bess Dunlevy" userId="dd4b9a8537dbe9d0" providerId="LiveId" clId="{A6590021-783D-4C88-9777-94E9FFBD5FA9}" dt="2023-03-30T23:27:23.769" v="1134" actId="1035"/>
          <ac:picMkLst>
            <pc:docMk/>
            <pc:sldMk cId="3507051280" sldId="409"/>
            <ac:picMk id="36" creationId="{CD8870BE-3CC3-312E-1DF0-DFACDAB9F822}"/>
          </ac:picMkLst>
        </pc:picChg>
        <pc:cxnChg chg="mod">
          <ac:chgData name="Bess Dunlevy" userId="dd4b9a8537dbe9d0" providerId="LiveId" clId="{A6590021-783D-4C88-9777-94E9FFBD5FA9}" dt="2023-03-30T23:27:38.040" v="1136" actId="14100"/>
          <ac:cxnSpMkLst>
            <pc:docMk/>
            <pc:sldMk cId="3507051280" sldId="409"/>
            <ac:cxnSpMk id="13" creationId="{877CAF4E-05CC-9776-A2D3-CF31B82F4C12}"/>
          </ac:cxnSpMkLst>
        </pc:cxnChg>
        <pc:cxnChg chg="mod">
          <ac:chgData name="Bess Dunlevy" userId="dd4b9a8537dbe9d0" providerId="LiveId" clId="{A6590021-783D-4C88-9777-94E9FFBD5FA9}" dt="2023-03-30T23:27:47.066" v="1137" actId="14100"/>
          <ac:cxnSpMkLst>
            <pc:docMk/>
            <pc:sldMk cId="3507051280" sldId="409"/>
            <ac:cxnSpMk id="22" creationId="{E3E68B63-0E4E-4F7D-3D67-091B7AC5816E}"/>
          </ac:cxnSpMkLst>
        </pc:cxnChg>
        <pc:cxnChg chg="mod">
          <ac:chgData name="Bess Dunlevy" userId="dd4b9a8537dbe9d0" providerId="LiveId" clId="{A6590021-783D-4C88-9777-94E9FFBD5FA9}" dt="2023-03-30T23:43:36.986" v="1299"/>
          <ac:cxnSpMkLst>
            <pc:docMk/>
            <pc:sldMk cId="3507051280" sldId="409"/>
            <ac:cxnSpMk id="25" creationId="{E4142383-AA3A-3D28-2EB2-FCCD3C0D6BAE}"/>
          </ac:cxnSpMkLst>
        </pc:cxnChg>
        <pc:cxnChg chg="mod">
          <ac:chgData name="Bess Dunlevy" userId="dd4b9a8537dbe9d0" providerId="LiveId" clId="{A6590021-783D-4C88-9777-94E9FFBD5FA9}" dt="2023-03-30T23:27:56.147" v="1138" actId="14100"/>
          <ac:cxnSpMkLst>
            <pc:docMk/>
            <pc:sldMk cId="3507051280" sldId="409"/>
            <ac:cxnSpMk id="35" creationId="{19CD9BB8-B76E-8EF9-2E16-99B31F231E0F}"/>
          </ac:cxnSpMkLst>
        </pc:cxnChg>
      </pc:sldChg>
      <pc:sldChg chg="addSp delSp modSp add mod">
        <pc:chgData name="Bess Dunlevy" userId="dd4b9a8537dbe9d0" providerId="LiveId" clId="{A6590021-783D-4C88-9777-94E9FFBD5FA9}" dt="2023-03-30T23:48:46.171" v="1635" actId="1076"/>
        <pc:sldMkLst>
          <pc:docMk/>
          <pc:sldMk cId="986114593" sldId="410"/>
        </pc:sldMkLst>
        <pc:spChg chg="mod">
          <ac:chgData name="Bess Dunlevy" userId="dd4b9a8537dbe9d0" providerId="LiveId" clId="{A6590021-783D-4C88-9777-94E9FFBD5FA9}" dt="2023-03-30T23:46:18.804" v="1556" actId="20577"/>
          <ac:spMkLst>
            <pc:docMk/>
            <pc:sldMk cId="986114593" sldId="410"/>
            <ac:spMk id="9" creationId="{CB9D49A6-86F7-B744-828A-D7C1D9D15D8C}"/>
          </ac:spMkLst>
        </pc:spChg>
        <pc:spChg chg="mod">
          <ac:chgData name="Bess Dunlevy" userId="dd4b9a8537dbe9d0" providerId="LiveId" clId="{A6590021-783D-4C88-9777-94E9FFBD5FA9}" dt="2023-03-30T23:46:14.292" v="1539" actId="20577"/>
          <ac:spMkLst>
            <pc:docMk/>
            <pc:sldMk cId="986114593" sldId="410"/>
            <ac:spMk id="38" creationId="{A6C4B9E8-80D7-0E4C-98A0-080138C4551C}"/>
          </ac:spMkLst>
        </pc:spChg>
        <pc:spChg chg="del">
          <ac:chgData name="Bess Dunlevy" userId="dd4b9a8537dbe9d0" providerId="LiveId" clId="{A6590021-783D-4C88-9777-94E9FFBD5FA9}" dt="2023-03-30T23:47:10.250" v="1610" actId="478"/>
          <ac:spMkLst>
            <pc:docMk/>
            <pc:sldMk cId="986114593" sldId="410"/>
            <ac:spMk id="39" creationId="{69A9D246-CD1C-795D-AF15-24F8001C471D}"/>
          </ac:spMkLst>
        </pc:spChg>
        <pc:grpChg chg="del">
          <ac:chgData name="Bess Dunlevy" userId="dd4b9a8537dbe9d0" providerId="LiveId" clId="{A6590021-783D-4C88-9777-94E9FFBD5FA9}" dt="2023-03-30T23:47:11.500" v="1611" actId="478"/>
          <ac:grpSpMkLst>
            <pc:docMk/>
            <pc:sldMk cId="986114593" sldId="410"/>
            <ac:grpSpMk id="15" creationId="{78F19280-E82A-4BB3-B1E9-10010DE3C7DF}"/>
          </ac:grpSpMkLst>
        </pc:grpChg>
        <pc:grpChg chg="del">
          <ac:chgData name="Bess Dunlevy" userId="dd4b9a8537dbe9d0" providerId="LiveId" clId="{A6590021-783D-4C88-9777-94E9FFBD5FA9}" dt="2023-03-30T23:47:08.960" v="1609" actId="478"/>
          <ac:grpSpMkLst>
            <pc:docMk/>
            <pc:sldMk cId="986114593" sldId="410"/>
            <ac:grpSpMk id="17" creationId="{7AB7E10E-AE60-9B8E-7E26-3800D228A127}"/>
          </ac:grpSpMkLst>
        </pc:grpChg>
        <pc:grpChg chg="del">
          <ac:chgData name="Bess Dunlevy" userId="dd4b9a8537dbe9d0" providerId="LiveId" clId="{A6590021-783D-4C88-9777-94E9FFBD5FA9}" dt="2023-03-30T23:47:12.659" v="1612" actId="478"/>
          <ac:grpSpMkLst>
            <pc:docMk/>
            <pc:sldMk cId="986114593" sldId="410"/>
            <ac:grpSpMk id="27" creationId="{130B34F1-3060-3AEA-773B-1D7D57CAEB57}"/>
          </ac:grpSpMkLst>
        </pc:grpChg>
        <pc:grpChg chg="del topLvl">
          <ac:chgData name="Bess Dunlevy" userId="dd4b9a8537dbe9d0" providerId="LiveId" clId="{A6590021-783D-4C88-9777-94E9FFBD5FA9}" dt="2023-03-30T23:47:34.625" v="1619" actId="478"/>
          <ac:grpSpMkLst>
            <pc:docMk/>
            <pc:sldMk cId="986114593" sldId="410"/>
            <ac:grpSpMk id="31" creationId="{2432CE22-1990-F774-54D1-2E2F0F068D26}"/>
          </ac:grpSpMkLst>
        </pc:grpChg>
        <pc:grpChg chg="del">
          <ac:chgData name="Bess Dunlevy" userId="dd4b9a8537dbe9d0" providerId="LiveId" clId="{A6590021-783D-4C88-9777-94E9FFBD5FA9}" dt="2023-03-30T23:47:13.986" v="1613" actId="478"/>
          <ac:grpSpMkLst>
            <pc:docMk/>
            <pc:sldMk cId="986114593" sldId="410"/>
            <ac:grpSpMk id="37" creationId="{396719C3-C046-0EED-DBC8-90058D2517A6}"/>
          </ac:grpSpMkLst>
        </pc:grpChg>
        <pc:graphicFrameChg chg="mod modGraphic">
          <ac:chgData name="Bess Dunlevy" userId="dd4b9a8537dbe9d0" providerId="LiveId" clId="{A6590021-783D-4C88-9777-94E9FFBD5FA9}" dt="2023-03-30T23:48:46.171" v="1635" actId="1076"/>
          <ac:graphicFrameMkLst>
            <pc:docMk/>
            <pc:sldMk cId="986114593" sldId="410"/>
            <ac:graphicFrameMk id="2" creationId="{128B22CB-5812-6E7E-A3B9-5646DB376F37}"/>
          </ac:graphicFrameMkLst>
        </pc:graphicFrameChg>
        <pc:picChg chg="add mod">
          <ac:chgData name="Bess Dunlevy" userId="dd4b9a8537dbe9d0" providerId="LiveId" clId="{A6590021-783D-4C88-9777-94E9FFBD5FA9}" dt="2023-03-30T23:48:42.290" v="1634" actId="1076"/>
          <ac:picMkLst>
            <pc:docMk/>
            <pc:sldMk cId="986114593" sldId="410"/>
            <ac:picMk id="12" creationId="{B2DC4DB8-CDF4-33C1-2A5C-83DB514A932D}"/>
          </ac:picMkLst>
        </pc:picChg>
        <pc:picChg chg="del topLvl">
          <ac:chgData name="Bess Dunlevy" userId="dd4b9a8537dbe9d0" providerId="LiveId" clId="{A6590021-783D-4C88-9777-94E9FFBD5FA9}" dt="2023-03-30T23:47:13.986" v="1613" actId="478"/>
          <ac:picMkLst>
            <pc:docMk/>
            <pc:sldMk cId="986114593" sldId="410"/>
            <ac:picMk id="36" creationId="{CD8870BE-3CC3-312E-1DF0-DFACDAB9F822}"/>
          </ac:picMkLst>
        </pc:picChg>
      </pc:sldChg>
      <pc:sldChg chg="modSp add mod">
        <pc:chgData name="Bess Dunlevy" userId="dd4b9a8537dbe9d0" providerId="LiveId" clId="{A6590021-783D-4C88-9777-94E9FFBD5FA9}" dt="2023-03-30T23:49:58.361" v="1687" actId="207"/>
        <pc:sldMkLst>
          <pc:docMk/>
          <pc:sldMk cId="2510856216" sldId="411"/>
        </pc:sldMkLst>
        <pc:spChg chg="mod">
          <ac:chgData name="Bess Dunlevy" userId="dd4b9a8537dbe9d0" providerId="LiveId" clId="{A6590021-783D-4C88-9777-94E9FFBD5FA9}" dt="2023-03-30T23:49:05.400" v="1679" actId="20577"/>
          <ac:spMkLst>
            <pc:docMk/>
            <pc:sldMk cId="2510856216" sldId="411"/>
            <ac:spMk id="9" creationId="{CB9D49A6-86F7-B744-828A-D7C1D9D15D8C}"/>
          </ac:spMkLst>
        </pc:spChg>
        <pc:spChg chg="mod">
          <ac:chgData name="Bess Dunlevy" userId="dd4b9a8537dbe9d0" providerId="LiveId" clId="{A6590021-783D-4C88-9777-94E9FFBD5FA9}" dt="2023-03-30T23:49:00.038" v="1657" actId="20577"/>
          <ac:spMkLst>
            <pc:docMk/>
            <pc:sldMk cId="2510856216" sldId="411"/>
            <ac:spMk id="38" creationId="{A6C4B9E8-80D7-0E4C-98A0-080138C4551C}"/>
          </ac:spMkLst>
        </pc:spChg>
        <pc:graphicFrameChg chg="modGraphic">
          <ac:chgData name="Bess Dunlevy" userId="dd4b9a8537dbe9d0" providerId="LiveId" clId="{A6590021-783D-4C88-9777-94E9FFBD5FA9}" dt="2023-03-30T23:49:21.861" v="1685" actId="207"/>
          <ac:graphicFrameMkLst>
            <pc:docMk/>
            <pc:sldMk cId="2510856216" sldId="411"/>
            <ac:graphicFrameMk id="2" creationId="{128B22CB-5812-6E7E-A3B9-5646DB376F37}"/>
          </ac:graphicFrameMkLst>
        </pc:graphicFrameChg>
        <pc:picChg chg="mod">
          <ac:chgData name="Bess Dunlevy" userId="dd4b9a8537dbe9d0" providerId="LiveId" clId="{A6590021-783D-4C88-9777-94E9FFBD5FA9}" dt="2023-03-30T23:49:58.361" v="1687" actId="207"/>
          <ac:picMkLst>
            <pc:docMk/>
            <pc:sldMk cId="2510856216" sldId="411"/>
            <ac:picMk id="12" creationId="{B2DC4DB8-CDF4-33C1-2A5C-83DB514A932D}"/>
          </ac:picMkLst>
        </pc:picChg>
      </pc:sldChg>
      <pc:sldChg chg="modSp add mod">
        <pc:chgData name="Bess Dunlevy" userId="dd4b9a8537dbe9d0" providerId="LiveId" clId="{A6590021-783D-4C88-9777-94E9FFBD5FA9}" dt="2023-03-30T23:53:00.686" v="1921" actId="14100"/>
        <pc:sldMkLst>
          <pc:docMk/>
          <pc:sldMk cId="3282589506" sldId="412"/>
        </pc:sldMkLst>
        <pc:spChg chg="mod">
          <ac:chgData name="Bess Dunlevy" userId="dd4b9a8537dbe9d0" providerId="LiveId" clId="{A6590021-783D-4C88-9777-94E9FFBD5FA9}" dt="2023-03-30T23:50:24.530" v="1747" actId="20577"/>
          <ac:spMkLst>
            <pc:docMk/>
            <pc:sldMk cId="3282589506" sldId="412"/>
            <ac:spMk id="9" creationId="{CB9D49A6-86F7-B744-828A-D7C1D9D15D8C}"/>
          </ac:spMkLst>
        </pc:spChg>
        <pc:spChg chg="mod">
          <ac:chgData name="Bess Dunlevy" userId="dd4b9a8537dbe9d0" providerId="LiveId" clId="{A6590021-783D-4C88-9777-94E9FFBD5FA9}" dt="2023-03-30T23:50:18.587" v="1719" actId="20577"/>
          <ac:spMkLst>
            <pc:docMk/>
            <pc:sldMk cId="3282589506" sldId="412"/>
            <ac:spMk id="38" creationId="{A6C4B9E8-80D7-0E4C-98A0-080138C4551C}"/>
          </ac:spMkLst>
        </pc:spChg>
        <pc:graphicFrameChg chg="mod modGraphic">
          <ac:chgData name="Bess Dunlevy" userId="dd4b9a8537dbe9d0" providerId="LiveId" clId="{A6590021-783D-4C88-9777-94E9FFBD5FA9}" dt="2023-03-30T23:53:00.686" v="1921" actId="14100"/>
          <ac:graphicFrameMkLst>
            <pc:docMk/>
            <pc:sldMk cId="3282589506" sldId="412"/>
            <ac:graphicFrameMk id="2" creationId="{128B22CB-5812-6E7E-A3B9-5646DB376F37}"/>
          </ac:graphicFrameMkLst>
        </pc:graphicFrameChg>
        <pc:picChg chg="mod">
          <ac:chgData name="Bess Dunlevy" userId="dd4b9a8537dbe9d0" providerId="LiveId" clId="{A6590021-783D-4C88-9777-94E9FFBD5FA9}" dt="2023-03-30T23:52:18.950" v="1895" actId="207"/>
          <ac:picMkLst>
            <pc:docMk/>
            <pc:sldMk cId="3282589506" sldId="412"/>
            <ac:picMk id="12" creationId="{B2DC4DB8-CDF4-33C1-2A5C-83DB514A932D}"/>
          </ac:picMkLst>
        </pc:picChg>
      </pc:sldChg>
      <pc:sldChg chg="modSp add mod setBg">
        <pc:chgData name="Bess Dunlevy" userId="dd4b9a8537dbe9d0" providerId="LiveId" clId="{A6590021-783D-4C88-9777-94E9FFBD5FA9}" dt="2023-03-31T00:09:45.860" v="2289" actId="20577"/>
        <pc:sldMkLst>
          <pc:docMk/>
          <pc:sldMk cId="2303516070" sldId="413"/>
        </pc:sldMkLst>
        <pc:graphicFrameChg chg="modGraphic">
          <ac:chgData name="Bess Dunlevy" userId="dd4b9a8537dbe9d0" providerId="LiveId" clId="{A6590021-783D-4C88-9777-94E9FFBD5FA9}" dt="2023-03-31T00:09:45.860" v="2289" actId="20577"/>
          <ac:graphicFrameMkLst>
            <pc:docMk/>
            <pc:sldMk cId="2303516070" sldId="413"/>
            <ac:graphicFrameMk id="8" creationId="{F28B3B4A-5E4F-C757-A4A7-553E7F70B5D5}"/>
          </ac:graphicFrameMkLst>
        </pc:graphicFrameChg>
      </pc:sldChg>
      <pc:sldChg chg="addSp delSp modSp add del mod">
        <pc:chgData name="Bess Dunlevy" userId="dd4b9a8537dbe9d0" providerId="LiveId" clId="{A6590021-783D-4C88-9777-94E9FFBD5FA9}" dt="2023-03-30T23:58:39.397" v="2245" actId="47"/>
        <pc:sldMkLst>
          <pc:docMk/>
          <pc:sldMk cId="3037370849" sldId="413"/>
        </pc:sldMkLst>
        <pc:spChg chg="mod">
          <ac:chgData name="Bess Dunlevy" userId="dd4b9a8537dbe9d0" providerId="LiveId" clId="{A6590021-783D-4C88-9777-94E9FFBD5FA9}" dt="2023-03-30T23:54:06.955" v="1977"/>
          <ac:spMkLst>
            <pc:docMk/>
            <pc:sldMk cId="3037370849" sldId="413"/>
            <ac:spMk id="4" creationId="{DF1DB9AA-8342-49C1-42E7-1000776C8CCF}"/>
          </ac:spMkLst>
        </pc:spChg>
        <pc:spChg chg="mod">
          <ac:chgData name="Bess Dunlevy" userId="dd4b9a8537dbe9d0" providerId="LiveId" clId="{A6590021-783D-4C88-9777-94E9FFBD5FA9}" dt="2023-03-30T23:54:06.955" v="1977"/>
          <ac:spMkLst>
            <pc:docMk/>
            <pc:sldMk cId="3037370849" sldId="413"/>
            <ac:spMk id="8" creationId="{A3C26ED8-54A8-3F68-AAC6-081265B126A6}"/>
          </ac:spMkLst>
        </pc:spChg>
        <pc:spChg chg="mod">
          <ac:chgData name="Bess Dunlevy" userId="dd4b9a8537dbe9d0" providerId="LiveId" clId="{A6590021-783D-4C88-9777-94E9FFBD5FA9}" dt="2023-03-30T23:53:28.540" v="1974" actId="20577"/>
          <ac:spMkLst>
            <pc:docMk/>
            <pc:sldMk cId="3037370849" sldId="413"/>
            <ac:spMk id="9" creationId="{CB9D49A6-86F7-B744-828A-D7C1D9D15D8C}"/>
          </ac:spMkLst>
        </pc:spChg>
        <pc:spChg chg="mod">
          <ac:chgData name="Bess Dunlevy" userId="dd4b9a8537dbe9d0" providerId="LiveId" clId="{A6590021-783D-4C88-9777-94E9FFBD5FA9}" dt="2023-03-30T23:54:06.955" v="1977"/>
          <ac:spMkLst>
            <pc:docMk/>
            <pc:sldMk cId="3037370849" sldId="413"/>
            <ac:spMk id="11" creationId="{224A6AFB-3A65-8969-E123-20B781BABE7A}"/>
          </ac:spMkLst>
        </pc:spChg>
        <pc:spChg chg="mod">
          <ac:chgData name="Bess Dunlevy" userId="dd4b9a8537dbe9d0" providerId="LiveId" clId="{A6590021-783D-4C88-9777-94E9FFBD5FA9}" dt="2023-03-30T23:54:06.955" v="1977"/>
          <ac:spMkLst>
            <pc:docMk/>
            <pc:sldMk cId="3037370849" sldId="413"/>
            <ac:spMk id="13" creationId="{18EA3D58-5A00-76BF-DCB5-FBFE1A9250B9}"/>
          </ac:spMkLst>
        </pc:spChg>
        <pc:spChg chg="mod">
          <ac:chgData name="Bess Dunlevy" userId="dd4b9a8537dbe9d0" providerId="LiveId" clId="{A6590021-783D-4C88-9777-94E9FFBD5FA9}" dt="2023-03-30T23:54:06.955" v="1977"/>
          <ac:spMkLst>
            <pc:docMk/>
            <pc:sldMk cId="3037370849" sldId="413"/>
            <ac:spMk id="14" creationId="{945FEF65-AC3F-417B-8A4B-D101F6C0358B}"/>
          </ac:spMkLst>
        </pc:spChg>
        <pc:spChg chg="mod">
          <ac:chgData name="Bess Dunlevy" userId="dd4b9a8537dbe9d0" providerId="LiveId" clId="{A6590021-783D-4C88-9777-94E9FFBD5FA9}" dt="2023-03-30T23:54:06.955" v="1977"/>
          <ac:spMkLst>
            <pc:docMk/>
            <pc:sldMk cId="3037370849" sldId="413"/>
            <ac:spMk id="15" creationId="{9B052506-F3AC-5DEA-9946-9C9BAEE94C89}"/>
          </ac:spMkLst>
        </pc:spChg>
        <pc:spChg chg="mod">
          <ac:chgData name="Bess Dunlevy" userId="dd4b9a8537dbe9d0" providerId="LiveId" clId="{A6590021-783D-4C88-9777-94E9FFBD5FA9}" dt="2023-03-30T23:54:06.955" v="1977"/>
          <ac:spMkLst>
            <pc:docMk/>
            <pc:sldMk cId="3037370849" sldId="413"/>
            <ac:spMk id="16" creationId="{8530E319-D2CC-1BF9-6400-5008EFEB710B}"/>
          </ac:spMkLst>
        </pc:spChg>
        <pc:spChg chg="mod">
          <ac:chgData name="Bess Dunlevy" userId="dd4b9a8537dbe9d0" providerId="LiveId" clId="{A6590021-783D-4C88-9777-94E9FFBD5FA9}" dt="2023-03-30T23:54:06.955" v="1977"/>
          <ac:spMkLst>
            <pc:docMk/>
            <pc:sldMk cId="3037370849" sldId="413"/>
            <ac:spMk id="17" creationId="{91A1E148-A002-2C8F-A25E-B10BA766A820}"/>
          </ac:spMkLst>
        </pc:spChg>
        <pc:spChg chg="mod">
          <ac:chgData name="Bess Dunlevy" userId="dd4b9a8537dbe9d0" providerId="LiveId" clId="{A6590021-783D-4C88-9777-94E9FFBD5FA9}" dt="2023-03-30T23:54:06.955" v="1977"/>
          <ac:spMkLst>
            <pc:docMk/>
            <pc:sldMk cId="3037370849" sldId="413"/>
            <ac:spMk id="19" creationId="{31365AB3-DC48-BA86-AE62-FCAFC926A018}"/>
          </ac:spMkLst>
        </pc:spChg>
        <pc:spChg chg="mod">
          <ac:chgData name="Bess Dunlevy" userId="dd4b9a8537dbe9d0" providerId="LiveId" clId="{A6590021-783D-4C88-9777-94E9FFBD5FA9}" dt="2023-03-30T23:54:06.955" v="1977"/>
          <ac:spMkLst>
            <pc:docMk/>
            <pc:sldMk cId="3037370849" sldId="413"/>
            <ac:spMk id="20" creationId="{CD831501-4609-0429-A4C4-E24ACD93193E}"/>
          </ac:spMkLst>
        </pc:spChg>
        <pc:spChg chg="mod">
          <ac:chgData name="Bess Dunlevy" userId="dd4b9a8537dbe9d0" providerId="LiveId" clId="{A6590021-783D-4C88-9777-94E9FFBD5FA9}" dt="2023-03-30T23:54:06.955" v="1977"/>
          <ac:spMkLst>
            <pc:docMk/>
            <pc:sldMk cId="3037370849" sldId="413"/>
            <ac:spMk id="21" creationId="{F9CD382F-EBF2-C819-9369-B3BCDBFF007C}"/>
          </ac:spMkLst>
        </pc:spChg>
        <pc:spChg chg="mod">
          <ac:chgData name="Bess Dunlevy" userId="dd4b9a8537dbe9d0" providerId="LiveId" clId="{A6590021-783D-4C88-9777-94E9FFBD5FA9}" dt="2023-03-30T23:54:06.955" v="1977"/>
          <ac:spMkLst>
            <pc:docMk/>
            <pc:sldMk cId="3037370849" sldId="413"/>
            <ac:spMk id="22" creationId="{997776B9-EB73-2AAE-5E60-7978B49BAC9E}"/>
          </ac:spMkLst>
        </pc:spChg>
        <pc:spChg chg="mod">
          <ac:chgData name="Bess Dunlevy" userId="dd4b9a8537dbe9d0" providerId="LiveId" clId="{A6590021-783D-4C88-9777-94E9FFBD5FA9}" dt="2023-03-30T23:54:06.955" v="1977"/>
          <ac:spMkLst>
            <pc:docMk/>
            <pc:sldMk cId="3037370849" sldId="413"/>
            <ac:spMk id="23" creationId="{13A02864-AD3F-6CD4-2616-C55BF87AF347}"/>
          </ac:spMkLst>
        </pc:spChg>
        <pc:spChg chg="mod">
          <ac:chgData name="Bess Dunlevy" userId="dd4b9a8537dbe9d0" providerId="LiveId" clId="{A6590021-783D-4C88-9777-94E9FFBD5FA9}" dt="2023-03-30T23:54:06.955" v="1977"/>
          <ac:spMkLst>
            <pc:docMk/>
            <pc:sldMk cId="3037370849" sldId="413"/>
            <ac:spMk id="26" creationId="{EAB3DD02-4B11-7121-9F6C-177E96C8C839}"/>
          </ac:spMkLst>
        </pc:spChg>
        <pc:spChg chg="mod">
          <ac:chgData name="Bess Dunlevy" userId="dd4b9a8537dbe9d0" providerId="LiveId" clId="{A6590021-783D-4C88-9777-94E9FFBD5FA9}" dt="2023-03-30T23:54:06.955" v="1977"/>
          <ac:spMkLst>
            <pc:docMk/>
            <pc:sldMk cId="3037370849" sldId="413"/>
            <ac:spMk id="27" creationId="{C3291E8D-05A1-71A8-C157-B5AB5B2799DB}"/>
          </ac:spMkLst>
        </pc:spChg>
        <pc:spChg chg="mod">
          <ac:chgData name="Bess Dunlevy" userId="dd4b9a8537dbe9d0" providerId="LiveId" clId="{A6590021-783D-4C88-9777-94E9FFBD5FA9}" dt="2023-03-30T23:54:06.955" v="1977"/>
          <ac:spMkLst>
            <pc:docMk/>
            <pc:sldMk cId="3037370849" sldId="413"/>
            <ac:spMk id="28" creationId="{C5848D2D-53CF-4BDE-AADE-365395D65F55}"/>
          </ac:spMkLst>
        </pc:spChg>
        <pc:spChg chg="mod">
          <ac:chgData name="Bess Dunlevy" userId="dd4b9a8537dbe9d0" providerId="LiveId" clId="{A6590021-783D-4C88-9777-94E9FFBD5FA9}" dt="2023-03-30T23:54:06.955" v="1977"/>
          <ac:spMkLst>
            <pc:docMk/>
            <pc:sldMk cId="3037370849" sldId="413"/>
            <ac:spMk id="29" creationId="{BD440886-8FFB-31E1-CFC6-339A63A28EC6}"/>
          </ac:spMkLst>
        </pc:spChg>
        <pc:spChg chg="mod">
          <ac:chgData name="Bess Dunlevy" userId="dd4b9a8537dbe9d0" providerId="LiveId" clId="{A6590021-783D-4C88-9777-94E9FFBD5FA9}" dt="2023-03-30T23:54:06.955" v="1977"/>
          <ac:spMkLst>
            <pc:docMk/>
            <pc:sldMk cId="3037370849" sldId="413"/>
            <ac:spMk id="30" creationId="{CDC2EA11-7446-BD36-432D-A357067A679A}"/>
          </ac:spMkLst>
        </pc:spChg>
        <pc:spChg chg="mod">
          <ac:chgData name="Bess Dunlevy" userId="dd4b9a8537dbe9d0" providerId="LiveId" clId="{A6590021-783D-4C88-9777-94E9FFBD5FA9}" dt="2023-03-30T23:54:06.955" v="1977"/>
          <ac:spMkLst>
            <pc:docMk/>
            <pc:sldMk cId="3037370849" sldId="413"/>
            <ac:spMk id="31" creationId="{78BF0B27-1111-B7A8-79B4-F6D427DBB174}"/>
          </ac:spMkLst>
        </pc:spChg>
        <pc:spChg chg="mod">
          <ac:chgData name="Bess Dunlevy" userId="dd4b9a8537dbe9d0" providerId="LiveId" clId="{A6590021-783D-4C88-9777-94E9FFBD5FA9}" dt="2023-03-30T23:54:06.955" v="1977"/>
          <ac:spMkLst>
            <pc:docMk/>
            <pc:sldMk cId="3037370849" sldId="413"/>
            <ac:spMk id="32" creationId="{8699A6FD-BC89-F884-D7FA-F9A60C49B163}"/>
          </ac:spMkLst>
        </pc:spChg>
        <pc:spChg chg="mod">
          <ac:chgData name="Bess Dunlevy" userId="dd4b9a8537dbe9d0" providerId="LiveId" clId="{A6590021-783D-4C88-9777-94E9FFBD5FA9}" dt="2023-03-30T23:54:06.955" v="1977"/>
          <ac:spMkLst>
            <pc:docMk/>
            <pc:sldMk cId="3037370849" sldId="413"/>
            <ac:spMk id="33" creationId="{52A9766C-3EE6-A317-3CC8-712D6AAC3E05}"/>
          </ac:spMkLst>
        </pc:spChg>
        <pc:spChg chg="mod">
          <ac:chgData name="Bess Dunlevy" userId="dd4b9a8537dbe9d0" providerId="LiveId" clId="{A6590021-783D-4C88-9777-94E9FFBD5FA9}" dt="2023-03-30T23:54:06.955" v="1977"/>
          <ac:spMkLst>
            <pc:docMk/>
            <pc:sldMk cId="3037370849" sldId="413"/>
            <ac:spMk id="37" creationId="{741B716E-63A3-33FE-8C5E-650912603F25}"/>
          </ac:spMkLst>
        </pc:spChg>
        <pc:spChg chg="mod">
          <ac:chgData name="Bess Dunlevy" userId="dd4b9a8537dbe9d0" providerId="LiveId" clId="{A6590021-783D-4C88-9777-94E9FFBD5FA9}" dt="2023-03-30T23:53:21.142" v="1953" actId="20577"/>
          <ac:spMkLst>
            <pc:docMk/>
            <pc:sldMk cId="3037370849" sldId="413"/>
            <ac:spMk id="38" creationId="{A6C4B9E8-80D7-0E4C-98A0-080138C4551C}"/>
          </ac:spMkLst>
        </pc:spChg>
        <pc:spChg chg="mod">
          <ac:chgData name="Bess Dunlevy" userId="dd4b9a8537dbe9d0" providerId="LiveId" clId="{A6590021-783D-4C88-9777-94E9FFBD5FA9}" dt="2023-03-30T23:54:06.955" v="1977"/>
          <ac:spMkLst>
            <pc:docMk/>
            <pc:sldMk cId="3037370849" sldId="413"/>
            <ac:spMk id="39" creationId="{887D6809-B3A4-3DA4-032B-5B909AD8815C}"/>
          </ac:spMkLst>
        </pc:spChg>
        <pc:spChg chg="mod">
          <ac:chgData name="Bess Dunlevy" userId="dd4b9a8537dbe9d0" providerId="LiveId" clId="{A6590021-783D-4C88-9777-94E9FFBD5FA9}" dt="2023-03-30T23:54:06.955" v="1977"/>
          <ac:spMkLst>
            <pc:docMk/>
            <pc:sldMk cId="3037370849" sldId="413"/>
            <ac:spMk id="40" creationId="{E7AC3E49-7CBD-9742-9A6E-6758040EE7D1}"/>
          </ac:spMkLst>
        </pc:spChg>
        <pc:spChg chg="mod">
          <ac:chgData name="Bess Dunlevy" userId="dd4b9a8537dbe9d0" providerId="LiveId" clId="{A6590021-783D-4C88-9777-94E9FFBD5FA9}" dt="2023-03-30T23:54:06.955" v="1977"/>
          <ac:spMkLst>
            <pc:docMk/>
            <pc:sldMk cId="3037370849" sldId="413"/>
            <ac:spMk id="41" creationId="{E1FE73A4-26B8-4039-ACBC-EEE9488982D9}"/>
          </ac:spMkLst>
        </pc:spChg>
        <pc:spChg chg="mod">
          <ac:chgData name="Bess Dunlevy" userId="dd4b9a8537dbe9d0" providerId="LiveId" clId="{A6590021-783D-4C88-9777-94E9FFBD5FA9}" dt="2023-03-30T23:54:06.955" v="1977"/>
          <ac:spMkLst>
            <pc:docMk/>
            <pc:sldMk cId="3037370849" sldId="413"/>
            <ac:spMk id="42" creationId="{B8A3FD51-1E70-D56F-1573-8D14F42FDC16}"/>
          </ac:spMkLst>
        </pc:spChg>
        <pc:spChg chg="mod">
          <ac:chgData name="Bess Dunlevy" userId="dd4b9a8537dbe9d0" providerId="LiveId" clId="{A6590021-783D-4C88-9777-94E9FFBD5FA9}" dt="2023-03-30T23:54:06.955" v="1977"/>
          <ac:spMkLst>
            <pc:docMk/>
            <pc:sldMk cId="3037370849" sldId="413"/>
            <ac:spMk id="43" creationId="{5F3E8CF1-D7B5-5569-DE03-17D58E429BDD}"/>
          </ac:spMkLst>
        </pc:spChg>
        <pc:spChg chg="mod">
          <ac:chgData name="Bess Dunlevy" userId="dd4b9a8537dbe9d0" providerId="LiveId" clId="{A6590021-783D-4C88-9777-94E9FFBD5FA9}" dt="2023-03-30T23:54:06.955" v="1977"/>
          <ac:spMkLst>
            <pc:docMk/>
            <pc:sldMk cId="3037370849" sldId="413"/>
            <ac:spMk id="44" creationId="{D92CDC2A-8CB6-F68E-FDC0-87849B732AE2}"/>
          </ac:spMkLst>
        </pc:spChg>
        <pc:spChg chg="mod">
          <ac:chgData name="Bess Dunlevy" userId="dd4b9a8537dbe9d0" providerId="LiveId" clId="{A6590021-783D-4C88-9777-94E9FFBD5FA9}" dt="2023-03-30T23:54:06.955" v="1977"/>
          <ac:spMkLst>
            <pc:docMk/>
            <pc:sldMk cId="3037370849" sldId="413"/>
            <ac:spMk id="45" creationId="{12C451DB-6FEF-340E-FEE5-137AA5AEF87B}"/>
          </ac:spMkLst>
        </pc:spChg>
        <pc:spChg chg="mod">
          <ac:chgData name="Bess Dunlevy" userId="dd4b9a8537dbe9d0" providerId="LiveId" clId="{A6590021-783D-4C88-9777-94E9FFBD5FA9}" dt="2023-03-30T23:54:06.955" v="1977"/>
          <ac:spMkLst>
            <pc:docMk/>
            <pc:sldMk cId="3037370849" sldId="413"/>
            <ac:spMk id="47" creationId="{A43DA591-AAD2-43A7-D9F5-3E3197797191}"/>
          </ac:spMkLst>
        </pc:spChg>
        <pc:spChg chg="mod">
          <ac:chgData name="Bess Dunlevy" userId="dd4b9a8537dbe9d0" providerId="LiveId" clId="{A6590021-783D-4C88-9777-94E9FFBD5FA9}" dt="2023-03-30T23:54:06.955" v="1977"/>
          <ac:spMkLst>
            <pc:docMk/>
            <pc:sldMk cId="3037370849" sldId="413"/>
            <ac:spMk id="49" creationId="{3B16A283-C15A-4E86-FD61-F939F2ADB5A8}"/>
          </ac:spMkLst>
        </pc:spChg>
        <pc:spChg chg="mod">
          <ac:chgData name="Bess Dunlevy" userId="dd4b9a8537dbe9d0" providerId="LiveId" clId="{A6590021-783D-4C88-9777-94E9FFBD5FA9}" dt="2023-03-30T23:54:06.955" v="1977"/>
          <ac:spMkLst>
            <pc:docMk/>
            <pc:sldMk cId="3037370849" sldId="413"/>
            <ac:spMk id="50" creationId="{31BEF567-268D-7FDD-6D03-005026E1962E}"/>
          </ac:spMkLst>
        </pc:spChg>
        <pc:spChg chg="mod">
          <ac:chgData name="Bess Dunlevy" userId="dd4b9a8537dbe9d0" providerId="LiveId" clId="{A6590021-783D-4C88-9777-94E9FFBD5FA9}" dt="2023-03-30T23:54:06.955" v="1977"/>
          <ac:spMkLst>
            <pc:docMk/>
            <pc:sldMk cId="3037370849" sldId="413"/>
            <ac:spMk id="51" creationId="{F06B6295-2ED2-A0B7-F12C-256DD5F27328}"/>
          </ac:spMkLst>
        </pc:spChg>
        <pc:spChg chg="mod">
          <ac:chgData name="Bess Dunlevy" userId="dd4b9a8537dbe9d0" providerId="LiveId" clId="{A6590021-783D-4C88-9777-94E9FFBD5FA9}" dt="2023-03-30T23:54:06.955" v="1977"/>
          <ac:spMkLst>
            <pc:docMk/>
            <pc:sldMk cId="3037370849" sldId="413"/>
            <ac:spMk id="52" creationId="{A30B241E-5E35-DDBD-7035-51E60CC5479F}"/>
          </ac:spMkLst>
        </pc:spChg>
        <pc:spChg chg="mod">
          <ac:chgData name="Bess Dunlevy" userId="dd4b9a8537dbe9d0" providerId="LiveId" clId="{A6590021-783D-4C88-9777-94E9FFBD5FA9}" dt="2023-03-30T23:54:06.955" v="1977"/>
          <ac:spMkLst>
            <pc:docMk/>
            <pc:sldMk cId="3037370849" sldId="413"/>
            <ac:spMk id="53" creationId="{258FB718-4F66-D528-4246-2898284EE095}"/>
          </ac:spMkLst>
        </pc:spChg>
        <pc:spChg chg="mod">
          <ac:chgData name="Bess Dunlevy" userId="dd4b9a8537dbe9d0" providerId="LiveId" clId="{A6590021-783D-4C88-9777-94E9FFBD5FA9}" dt="2023-03-30T23:54:06.955" v="1977"/>
          <ac:spMkLst>
            <pc:docMk/>
            <pc:sldMk cId="3037370849" sldId="413"/>
            <ac:spMk id="54" creationId="{18D4D6B1-1EFB-F33F-ECC0-F16890A43574}"/>
          </ac:spMkLst>
        </pc:spChg>
        <pc:grpChg chg="add mod">
          <ac:chgData name="Bess Dunlevy" userId="dd4b9a8537dbe9d0" providerId="LiveId" clId="{A6590021-783D-4C88-9777-94E9FFBD5FA9}" dt="2023-03-30T23:54:33.591" v="1988" actId="14100"/>
          <ac:grpSpMkLst>
            <pc:docMk/>
            <pc:sldMk cId="3037370849" sldId="413"/>
            <ac:grpSpMk id="3" creationId="{BA5B4262-676D-B4D2-6D09-A364C6F80DEA}"/>
          </ac:grpSpMkLst>
        </pc:grpChg>
        <pc:grpChg chg="add mod">
          <ac:chgData name="Bess Dunlevy" userId="dd4b9a8537dbe9d0" providerId="LiveId" clId="{A6590021-783D-4C88-9777-94E9FFBD5FA9}" dt="2023-03-30T23:54:33.591" v="1988" actId="14100"/>
          <ac:grpSpMkLst>
            <pc:docMk/>
            <pc:sldMk cId="3037370849" sldId="413"/>
            <ac:grpSpMk id="18" creationId="{EB3FD7DB-86F8-9BDE-3A62-CE92D3A13A9F}"/>
          </ac:grpSpMkLst>
        </pc:grpChg>
        <pc:grpChg chg="add mod">
          <ac:chgData name="Bess Dunlevy" userId="dd4b9a8537dbe9d0" providerId="LiveId" clId="{A6590021-783D-4C88-9777-94E9FFBD5FA9}" dt="2023-03-30T23:54:33.591" v="1988" actId="14100"/>
          <ac:grpSpMkLst>
            <pc:docMk/>
            <pc:sldMk cId="3037370849" sldId="413"/>
            <ac:grpSpMk id="25" creationId="{00196A0C-8C2F-3D84-58C4-AA5582DE2602}"/>
          </ac:grpSpMkLst>
        </pc:grpChg>
        <pc:grpChg chg="add mod">
          <ac:chgData name="Bess Dunlevy" userId="dd4b9a8537dbe9d0" providerId="LiveId" clId="{A6590021-783D-4C88-9777-94E9FFBD5FA9}" dt="2023-03-30T23:54:33.591" v="1988" actId="14100"/>
          <ac:grpSpMkLst>
            <pc:docMk/>
            <pc:sldMk cId="3037370849" sldId="413"/>
            <ac:grpSpMk id="36" creationId="{DD2B3DE0-7C2C-641A-C245-C41730EAB7C8}"/>
          </ac:grpSpMkLst>
        </pc:grpChg>
        <pc:grpChg chg="add mod">
          <ac:chgData name="Bess Dunlevy" userId="dd4b9a8537dbe9d0" providerId="LiveId" clId="{A6590021-783D-4C88-9777-94E9FFBD5FA9}" dt="2023-03-30T23:54:33.591" v="1988" actId="14100"/>
          <ac:grpSpMkLst>
            <pc:docMk/>
            <pc:sldMk cId="3037370849" sldId="413"/>
            <ac:grpSpMk id="48" creationId="{F79E0E0C-CE00-09B8-B680-6C8A2513BA2E}"/>
          </ac:grpSpMkLst>
        </pc:grpChg>
        <pc:graphicFrameChg chg="del">
          <ac:chgData name="Bess Dunlevy" userId="dd4b9a8537dbe9d0" providerId="LiveId" clId="{A6590021-783D-4C88-9777-94E9FFBD5FA9}" dt="2023-03-30T23:53:23.719" v="1954" actId="478"/>
          <ac:graphicFrameMkLst>
            <pc:docMk/>
            <pc:sldMk cId="3037370849" sldId="413"/>
            <ac:graphicFrameMk id="2" creationId="{128B22CB-5812-6E7E-A3B9-5646DB376F37}"/>
          </ac:graphicFrameMkLst>
        </pc:graphicFrameChg>
        <pc:graphicFrameChg chg="add mod modGraphic">
          <ac:chgData name="Bess Dunlevy" userId="dd4b9a8537dbe9d0" providerId="LiveId" clId="{A6590021-783D-4C88-9777-94E9FFBD5FA9}" dt="2023-03-30T23:54:54.930" v="2024" actId="20577"/>
          <ac:graphicFrameMkLst>
            <pc:docMk/>
            <pc:sldMk cId="3037370849" sldId="413"/>
            <ac:graphicFrameMk id="55" creationId="{2D5A8D60-CDB8-223D-EAF4-5D192E3F397F}"/>
          </ac:graphicFrameMkLst>
        </pc:graphicFrameChg>
        <pc:picChg chg="mod">
          <ac:chgData name="Bess Dunlevy" userId="dd4b9a8537dbe9d0" providerId="LiveId" clId="{A6590021-783D-4C88-9777-94E9FFBD5FA9}" dt="2023-03-30T23:54:06.955" v="1977"/>
          <ac:picMkLst>
            <pc:docMk/>
            <pc:sldMk cId="3037370849" sldId="413"/>
            <ac:picMk id="10" creationId="{56A95ACD-6BE3-26FA-F55D-87CBA8AA4E00}"/>
          </ac:picMkLst>
        </pc:picChg>
        <pc:picChg chg="mod">
          <ac:chgData name="Bess Dunlevy" userId="dd4b9a8537dbe9d0" providerId="LiveId" clId="{A6590021-783D-4C88-9777-94E9FFBD5FA9}" dt="2023-03-30T23:53:46.105" v="1976" actId="207"/>
          <ac:picMkLst>
            <pc:docMk/>
            <pc:sldMk cId="3037370849" sldId="413"/>
            <ac:picMk id="12" creationId="{B2DC4DB8-CDF4-33C1-2A5C-83DB514A932D}"/>
          </ac:picMkLst>
        </pc:picChg>
        <pc:picChg chg="mod">
          <ac:chgData name="Bess Dunlevy" userId="dd4b9a8537dbe9d0" providerId="LiveId" clId="{A6590021-783D-4C88-9777-94E9FFBD5FA9}" dt="2023-03-30T23:54:06.955" v="1977"/>
          <ac:picMkLst>
            <pc:docMk/>
            <pc:sldMk cId="3037370849" sldId="413"/>
            <ac:picMk id="24" creationId="{88B3E35C-72F5-BBE3-FCA0-EBF3BF6AFC15}"/>
          </ac:picMkLst>
        </pc:picChg>
        <pc:picChg chg="mod">
          <ac:chgData name="Bess Dunlevy" userId="dd4b9a8537dbe9d0" providerId="LiveId" clId="{A6590021-783D-4C88-9777-94E9FFBD5FA9}" dt="2023-03-30T23:54:06.955" v="1977"/>
          <ac:picMkLst>
            <pc:docMk/>
            <pc:sldMk cId="3037370849" sldId="413"/>
            <ac:picMk id="34" creationId="{5626037F-E71E-882C-06D4-5D226491F6EC}"/>
          </ac:picMkLst>
        </pc:picChg>
        <pc:picChg chg="mod">
          <ac:chgData name="Bess Dunlevy" userId="dd4b9a8537dbe9d0" providerId="LiveId" clId="{A6590021-783D-4C88-9777-94E9FFBD5FA9}" dt="2023-03-30T23:54:06.955" v="1977"/>
          <ac:picMkLst>
            <pc:docMk/>
            <pc:sldMk cId="3037370849" sldId="413"/>
            <ac:picMk id="35" creationId="{E4B0B295-9364-8DFA-FBDB-5707DF4538C0}"/>
          </ac:picMkLst>
        </pc:picChg>
        <pc:picChg chg="mod">
          <ac:chgData name="Bess Dunlevy" userId="dd4b9a8537dbe9d0" providerId="LiveId" clId="{A6590021-783D-4C88-9777-94E9FFBD5FA9}" dt="2023-03-30T23:54:06.955" v="1977"/>
          <ac:picMkLst>
            <pc:docMk/>
            <pc:sldMk cId="3037370849" sldId="413"/>
            <ac:picMk id="46" creationId="{651FBB30-D65C-BB09-A4A1-3B80C9014078}"/>
          </ac:picMkLst>
        </pc:picChg>
      </pc:sldChg>
      <pc:sldChg chg="modSp add mod">
        <pc:chgData name="Bess Dunlevy" userId="dd4b9a8537dbe9d0" providerId="LiveId" clId="{A6590021-783D-4C88-9777-94E9FFBD5FA9}" dt="2023-03-31T00:10:03.450" v="2294" actId="20577"/>
        <pc:sldMkLst>
          <pc:docMk/>
          <pc:sldMk cId="1453029406" sldId="414"/>
        </pc:sldMkLst>
        <pc:graphicFrameChg chg="modGraphic">
          <ac:chgData name="Bess Dunlevy" userId="dd4b9a8537dbe9d0" providerId="LiveId" clId="{A6590021-783D-4C88-9777-94E9FFBD5FA9}" dt="2023-03-31T00:10:03.450" v="2294" actId="20577"/>
          <ac:graphicFrameMkLst>
            <pc:docMk/>
            <pc:sldMk cId="1453029406" sldId="414"/>
            <ac:graphicFrameMk id="8" creationId="{F28B3B4A-5E4F-C757-A4A7-553E7F70B5D5}"/>
          </ac:graphicFrameMkLst>
        </pc:graphicFrameChg>
      </pc:sldChg>
      <pc:sldChg chg="addSp delSp modSp add mod">
        <pc:chgData name="Bess Dunlevy" userId="dd4b9a8537dbe9d0" providerId="LiveId" clId="{A6590021-783D-4C88-9777-94E9FFBD5FA9}" dt="2023-03-31T00:10:32.582" v="2303"/>
        <pc:sldMkLst>
          <pc:docMk/>
          <pc:sldMk cId="1518768116" sldId="415"/>
        </pc:sldMkLst>
        <pc:spChg chg="del">
          <ac:chgData name="Bess Dunlevy" userId="dd4b9a8537dbe9d0" providerId="LiveId" clId="{A6590021-783D-4C88-9777-94E9FFBD5FA9}" dt="2023-03-31T00:10:29.227" v="2299" actId="478"/>
          <ac:spMkLst>
            <pc:docMk/>
            <pc:sldMk cId="1518768116" sldId="415"/>
            <ac:spMk id="5" creationId="{CF8312F4-008A-8B46-B9CC-E4456F84C996}"/>
          </ac:spMkLst>
        </pc:spChg>
        <pc:spChg chg="del">
          <ac:chgData name="Bess Dunlevy" userId="dd4b9a8537dbe9d0" providerId="LiveId" clId="{A6590021-783D-4C88-9777-94E9FFBD5FA9}" dt="2023-03-31T00:10:30.387" v="2300" actId="478"/>
          <ac:spMkLst>
            <pc:docMk/>
            <pc:sldMk cId="1518768116" sldId="415"/>
            <ac:spMk id="6" creationId="{8A162E46-AFAD-E846-BF5C-F20FF11EA0EF}"/>
          </ac:spMkLst>
        </pc:spChg>
        <pc:spChg chg="del">
          <ac:chgData name="Bess Dunlevy" userId="dd4b9a8537dbe9d0" providerId="LiveId" clId="{A6590021-783D-4C88-9777-94E9FFBD5FA9}" dt="2023-03-31T00:10:28.748" v="2298" actId="478"/>
          <ac:spMkLst>
            <pc:docMk/>
            <pc:sldMk cId="1518768116" sldId="415"/>
            <ac:spMk id="9" creationId="{CB9D49A6-86F7-B744-828A-D7C1D9D15D8C}"/>
          </ac:spMkLst>
        </pc:spChg>
        <pc:spChg chg="del">
          <ac:chgData name="Bess Dunlevy" userId="dd4b9a8537dbe9d0" providerId="LiveId" clId="{A6590021-783D-4C88-9777-94E9FFBD5FA9}" dt="2023-03-31T00:10:26.550" v="2297" actId="478"/>
          <ac:spMkLst>
            <pc:docMk/>
            <pc:sldMk cId="1518768116" sldId="415"/>
            <ac:spMk id="38" creationId="{A6C4B9E8-80D7-0E4C-98A0-080138C4551C}"/>
          </ac:spMkLst>
        </pc:spChg>
        <pc:graphicFrameChg chg="del">
          <ac:chgData name="Bess Dunlevy" userId="dd4b9a8537dbe9d0" providerId="LiveId" clId="{A6590021-783D-4C88-9777-94E9FFBD5FA9}" dt="2023-03-31T00:10:31.813" v="2302" actId="478"/>
          <ac:graphicFrameMkLst>
            <pc:docMk/>
            <pc:sldMk cId="1518768116" sldId="415"/>
            <ac:graphicFrameMk id="2" creationId="{128B22CB-5812-6E7E-A3B9-5646DB376F37}"/>
          </ac:graphicFrameMkLst>
        </pc:graphicFrameChg>
        <pc:graphicFrameChg chg="add mod">
          <ac:chgData name="Bess Dunlevy" userId="dd4b9a8537dbe9d0" providerId="LiveId" clId="{A6590021-783D-4C88-9777-94E9FFBD5FA9}" dt="2023-03-31T00:10:32.582" v="2303"/>
          <ac:graphicFrameMkLst>
            <pc:docMk/>
            <pc:sldMk cId="1518768116" sldId="415"/>
            <ac:graphicFrameMk id="3" creationId="{AE0581D1-6FEA-A955-42D3-6D515A3F3104}"/>
          </ac:graphicFrameMkLst>
        </pc:graphicFrameChg>
        <pc:picChg chg="del">
          <ac:chgData name="Bess Dunlevy" userId="dd4b9a8537dbe9d0" providerId="LiveId" clId="{A6590021-783D-4C88-9777-94E9FFBD5FA9}" dt="2023-03-31T00:10:31.237" v="2301" actId="478"/>
          <ac:picMkLst>
            <pc:docMk/>
            <pc:sldMk cId="1518768116" sldId="415"/>
            <ac:picMk id="12" creationId="{B2DC4DB8-CDF4-33C1-2A5C-83DB514A932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91471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93772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976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10128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003175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s://www.smartsheet.com/try-it?trp=11817&amp;utm_source=integrated-content&amp;utm_campaign=/content/powerpoint-project-management-templates&amp;utm_medium=Project+Status+Report+powerpoint+11817&amp;lpa=Project+Status+Report+powerpoint+11817" TargetMode="External"/><Relationship Id="rId9" Type="http://schemas.openxmlformats.org/officeDocument/2006/relationships/image" Target="../media/image6.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5456297" cy="1323439"/>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PROJECT STATUS REPORT TEMPLATE</a:t>
            </a:r>
          </a:p>
        </p:txBody>
      </p:sp>
      <p:sp>
        <p:nvSpPr>
          <p:cNvPr id="11" name="TextBox 10">
            <a:extLst>
              <a:ext uri="{FF2B5EF4-FFF2-40B4-BE49-F238E27FC236}">
                <a16:creationId xmlns:a16="http://schemas.microsoft.com/office/drawing/2014/main" id="{517457DF-4369-553F-C39B-527FABAF7F72}"/>
              </a:ext>
            </a:extLst>
          </p:cNvPr>
          <p:cNvSpPr txBox="1"/>
          <p:nvPr/>
        </p:nvSpPr>
        <p:spPr>
          <a:xfrm>
            <a:off x="221258" y="2469149"/>
            <a:ext cx="11221474" cy="1015663"/>
          </a:xfrm>
          <a:prstGeom prst="rect">
            <a:avLst/>
          </a:prstGeom>
          <a:noFill/>
        </p:spPr>
        <p:txBody>
          <a:bodyPr wrap="square" rtlCol="0">
            <a:spAutoFit/>
          </a:bodyPr>
          <a:lstStyle/>
          <a:p>
            <a:r>
              <a:rPr lang="en-US" sz="6000" dirty="0">
                <a:solidFill>
                  <a:schemeClr val="accent5">
                    <a:lumMod val="7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949441833"/>
              </p:ext>
            </p:extLst>
          </p:nvPr>
        </p:nvGraphicFramePr>
        <p:xfrm>
          <a:off x="221258" y="3799392"/>
          <a:ext cx="11070972" cy="2180992"/>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900" b="0" i="0" u="none" strike="noStrike" dirty="0">
                          <a:solidFill>
                            <a:srgbClr val="000000"/>
                          </a:solidFill>
                          <a:effectLst/>
                          <a:latin typeface="Century Gothic" panose="020B0502020202020204" pitchFamily="34" charset="0"/>
                        </a:rPr>
                        <a:t>PROJECT MANAGER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900" b="0" i="0" u="none" strike="noStrike" dirty="0">
                          <a:solidFill>
                            <a:srgbClr val="000000"/>
                          </a:solidFill>
                          <a:effectLst/>
                          <a:latin typeface="Century Gothic" panose="020B0502020202020204" pitchFamily="34" charset="0"/>
                        </a:rPr>
                        <a:t>PERIOD COVERED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 CODE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Code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DATE OF STATUS ENTRY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PROJECTED DATE OF COMPLETION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902156543"/>
                  </a:ext>
                </a:extLst>
              </a:tr>
            </a:tbl>
          </a:graphicData>
        </a:graphic>
      </p:graphicFrame>
      <p:grpSp>
        <p:nvGrpSpPr>
          <p:cNvPr id="16" name="Group 15">
            <a:extLst>
              <a:ext uri="{FF2B5EF4-FFF2-40B4-BE49-F238E27FC236}">
                <a16:creationId xmlns:a16="http://schemas.microsoft.com/office/drawing/2014/main" id="{DF38D61A-B763-8CB6-9EC8-EB7FB842B1F5}"/>
              </a:ext>
            </a:extLst>
          </p:cNvPr>
          <p:cNvGrpSpPr/>
          <p:nvPr/>
        </p:nvGrpSpPr>
        <p:grpSpPr>
          <a:xfrm>
            <a:off x="367747" y="1639581"/>
            <a:ext cx="599819" cy="599819"/>
            <a:chOff x="8339779" y="346394"/>
            <a:chExt cx="684363" cy="684363"/>
          </a:xfrm>
        </p:grpSpPr>
        <p:pic>
          <p:nvPicPr>
            <p:cNvPr id="18" name="Graphic 17" descr="Speedometer Low outline">
              <a:extLst>
                <a:ext uri="{FF2B5EF4-FFF2-40B4-BE49-F238E27FC236}">
                  <a16:creationId xmlns:a16="http://schemas.microsoft.com/office/drawing/2014/main" id="{59910CA2-3B98-45CE-FD8B-ECE6446B17C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42557" y="361951"/>
              <a:ext cx="472532" cy="472533"/>
            </a:xfrm>
            <a:prstGeom prst="rect">
              <a:avLst/>
            </a:prstGeom>
          </p:spPr>
        </p:pic>
        <p:sp>
          <p:nvSpPr>
            <p:cNvPr id="19" name="Oval 18">
              <a:extLst>
                <a:ext uri="{FF2B5EF4-FFF2-40B4-BE49-F238E27FC236}">
                  <a16:creationId xmlns:a16="http://schemas.microsoft.com/office/drawing/2014/main" id="{62103A70-EDA6-0037-83E2-F1387B4633A9}"/>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FA4C3007-6B83-0141-05C1-8EE065A7D8A9}"/>
              </a:ext>
            </a:extLst>
          </p:cNvPr>
          <p:cNvGrpSpPr/>
          <p:nvPr/>
        </p:nvGrpSpPr>
        <p:grpSpPr>
          <a:xfrm>
            <a:off x="2216446" y="1639581"/>
            <a:ext cx="599819" cy="599819"/>
            <a:chOff x="8862200" y="209758"/>
            <a:chExt cx="599819" cy="599819"/>
          </a:xfrm>
        </p:grpSpPr>
        <p:sp>
          <p:nvSpPr>
            <p:cNvPr id="24" name="Oval 23">
              <a:extLst>
                <a:ext uri="{FF2B5EF4-FFF2-40B4-BE49-F238E27FC236}">
                  <a16:creationId xmlns:a16="http://schemas.microsoft.com/office/drawing/2014/main" id="{E0039004-B698-893D-BF33-1ECEDA720613}"/>
                </a:ext>
              </a:extLst>
            </p:cNvPr>
            <p:cNvSpPr/>
            <p:nvPr/>
          </p:nvSpPr>
          <p:spPr>
            <a:xfrm>
              <a:off x="8862200" y="209758"/>
              <a:ext cx="599819" cy="5998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Gauge outline">
              <a:extLst>
                <a:ext uri="{FF2B5EF4-FFF2-40B4-BE49-F238E27FC236}">
                  <a16:creationId xmlns:a16="http://schemas.microsoft.com/office/drawing/2014/main" id="{283E99CE-B07B-8F56-AE0B-47815897367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956658" y="246483"/>
              <a:ext cx="393655" cy="393655"/>
            </a:xfrm>
            <a:prstGeom prst="rect">
              <a:avLst/>
            </a:prstGeom>
          </p:spPr>
        </p:pic>
      </p:grpSp>
      <p:grpSp>
        <p:nvGrpSpPr>
          <p:cNvPr id="26" name="Group 25">
            <a:extLst>
              <a:ext uri="{FF2B5EF4-FFF2-40B4-BE49-F238E27FC236}">
                <a16:creationId xmlns:a16="http://schemas.microsoft.com/office/drawing/2014/main" id="{172CFFBD-9C85-2D1A-E418-91BE216A850A}"/>
              </a:ext>
            </a:extLst>
          </p:cNvPr>
          <p:cNvGrpSpPr/>
          <p:nvPr/>
        </p:nvGrpSpPr>
        <p:grpSpPr>
          <a:xfrm>
            <a:off x="1269489" y="1613712"/>
            <a:ext cx="599819" cy="599819"/>
            <a:chOff x="8862202" y="913132"/>
            <a:chExt cx="599819" cy="599819"/>
          </a:xfrm>
        </p:grpSpPr>
        <p:sp>
          <p:nvSpPr>
            <p:cNvPr id="30" name="Oval 29">
              <a:extLst>
                <a:ext uri="{FF2B5EF4-FFF2-40B4-BE49-F238E27FC236}">
                  <a16:creationId xmlns:a16="http://schemas.microsoft.com/office/drawing/2014/main" id="{8AE79EB5-58D1-D007-6E23-A8365E2A82D1}"/>
                </a:ext>
              </a:extLst>
            </p:cNvPr>
            <p:cNvSpPr/>
            <p:nvPr/>
          </p:nvSpPr>
          <p:spPr>
            <a:xfrm>
              <a:off x="8862202" y="913132"/>
              <a:ext cx="599819" cy="59981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Speedometer Middle outline">
              <a:extLst>
                <a:ext uri="{FF2B5EF4-FFF2-40B4-BE49-F238E27FC236}">
                  <a16:creationId xmlns:a16="http://schemas.microsoft.com/office/drawing/2014/main" id="{04DC4E9A-0C97-B1F9-1935-5660C8EF6C37}"/>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2079832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000000-0008-0000-0000-00003E000000}"/>
              </a:ext>
            </a:extLst>
          </p:cNvPr>
          <p:cNvGrpSpPr/>
          <p:nvPr/>
        </p:nvGrpSpPr>
        <p:grpSpPr>
          <a:xfrm>
            <a:off x="736845" y="2418942"/>
            <a:ext cx="9891728" cy="380988"/>
            <a:chOff x="98778" y="1555750"/>
            <a:chExt cx="9372600" cy="381000"/>
          </a:xfrm>
        </p:grpSpPr>
        <p:cxnSp>
          <p:nvCxnSpPr>
            <p:cNvPr id="35" name="Straight Connector 34">
              <a:extLst>
                <a:ext uri="{FF2B5EF4-FFF2-40B4-BE49-F238E27FC236}">
                  <a16:creationId xmlns:a16="http://schemas.microsoft.com/office/drawing/2014/main" id="{00000000-0008-0000-0000-000009000000}"/>
                </a:ext>
              </a:extLst>
            </p:cNvPr>
            <p:cNvCxnSpPr/>
            <p:nvPr/>
          </p:nvCxnSpPr>
          <p:spPr>
            <a:xfrm>
              <a:off x="98778" y="1746250"/>
              <a:ext cx="9372600" cy="0"/>
            </a:xfrm>
            <a:prstGeom prst="line">
              <a:avLst/>
            </a:prstGeom>
            <a:ln w="28575">
              <a:solidFill>
                <a:schemeClr val="bg1">
                  <a:lumMod val="50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00000000-0008-0000-0000-00003D000000}"/>
                </a:ext>
              </a:extLst>
            </p:cNvPr>
            <p:cNvGrpSpPr/>
            <p:nvPr/>
          </p:nvGrpSpPr>
          <p:grpSpPr>
            <a:xfrm>
              <a:off x="299907" y="1555750"/>
              <a:ext cx="8983751" cy="381000"/>
              <a:chOff x="299907" y="1555750"/>
              <a:chExt cx="8983751" cy="381000"/>
            </a:xfrm>
          </p:grpSpPr>
          <p:cxnSp>
            <p:nvCxnSpPr>
              <p:cNvPr id="37" name="Straight Connector 36">
                <a:extLst>
                  <a:ext uri="{FF2B5EF4-FFF2-40B4-BE49-F238E27FC236}">
                    <a16:creationId xmlns:a16="http://schemas.microsoft.com/office/drawing/2014/main" id="{00000000-0008-0000-0000-00000B000000}"/>
                  </a:ext>
                </a:extLst>
              </p:cNvPr>
              <p:cNvCxnSpPr/>
              <p:nvPr/>
            </p:nvCxnSpPr>
            <p:spPr>
              <a:xfrm>
                <a:off x="2999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0000000-0008-0000-0000-00000C000000}"/>
                  </a:ext>
                </a:extLst>
              </p:cNvPr>
              <p:cNvCxnSpPr/>
              <p:nvPr/>
            </p:nvCxnSpPr>
            <p:spPr>
              <a:xfrm>
                <a:off x="749094"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000000-0008-0000-0000-00000D000000}"/>
                  </a:ext>
                </a:extLst>
              </p:cNvPr>
              <p:cNvCxnSpPr/>
              <p:nvPr/>
            </p:nvCxnSpPr>
            <p:spPr>
              <a:xfrm>
                <a:off x="11982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000000-0008-0000-0000-00000E000000}"/>
                  </a:ext>
                </a:extLst>
              </p:cNvPr>
              <p:cNvCxnSpPr/>
              <p:nvPr/>
            </p:nvCxnSpPr>
            <p:spPr>
              <a:xfrm>
                <a:off x="1647469"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0000000-0008-0000-0000-00000F000000}"/>
                  </a:ext>
                </a:extLst>
              </p:cNvPr>
              <p:cNvCxnSpPr/>
              <p:nvPr/>
            </p:nvCxnSpPr>
            <p:spPr>
              <a:xfrm>
                <a:off x="20966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0000000-0008-0000-0000-000010000000}"/>
                  </a:ext>
                </a:extLst>
              </p:cNvPr>
              <p:cNvCxnSpPr/>
              <p:nvPr/>
            </p:nvCxnSpPr>
            <p:spPr>
              <a:xfrm>
                <a:off x="25458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000000-0008-0000-0000-000011000000}"/>
                  </a:ext>
                </a:extLst>
              </p:cNvPr>
              <p:cNvCxnSpPr/>
              <p:nvPr/>
            </p:nvCxnSpPr>
            <p:spPr>
              <a:xfrm>
                <a:off x="299503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0000000-0008-0000-0000-000012000000}"/>
                  </a:ext>
                </a:extLst>
              </p:cNvPr>
              <p:cNvCxnSpPr/>
              <p:nvPr/>
            </p:nvCxnSpPr>
            <p:spPr>
              <a:xfrm>
                <a:off x="34442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0000000-0008-0000-0000-000013000000}"/>
                  </a:ext>
                </a:extLst>
              </p:cNvPr>
              <p:cNvCxnSpPr/>
              <p:nvPr/>
            </p:nvCxnSpPr>
            <p:spPr>
              <a:xfrm>
                <a:off x="38934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0000000-0008-0000-0000-000014000000}"/>
                  </a:ext>
                </a:extLst>
              </p:cNvPr>
              <p:cNvCxnSpPr/>
              <p:nvPr/>
            </p:nvCxnSpPr>
            <p:spPr>
              <a:xfrm>
                <a:off x="43425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0000000-0008-0000-0000-000015000000}"/>
                  </a:ext>
                </a:extLst>
              </p:cNvPr>
              <p:cNvCxnSpPr/>
              <p:nvPr/>
            </p:nvCxnSpPr>
            <p:spPr>
              <a:xfrm>
                <a:off x="47917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000000-0008-0000-0000-000016000000}"/>
                  </a:ext>
                </a:extLst>
              </p:cNvPr>
              <p:cNvCxnSpPr/>
              <p:nvPr/>
            </p:nvCxnSpPr>
            <p:spPr>
              <a:xfrm>
                <a:off x="52409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000000-0008-0000-0000-000017000000}"/>
                  </a:ext>
                </a:extLst>
              </p:cNvPr>
              <p:cNvCxnSpPr/>
              <p:nvPr/>
            </p:nvCxnSpPr>
            <p:spPr>
              <a:xfrm>
                <a:off x="56901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0000000-0008-0000-0000-000018000000}"/>
                  </a:ext>
                </a:extLst>
              </p:cNvPr>
              <p:cNvCxnSpPr/>
              <p:nvPr/>
            </p:nvCxnSpPr>
            <p:spPr>
              <a:xfrm>
                <a:off x="61393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0000000-0008-0000-0000-000019000000}"/>
                  </a:ext>
                </a:extLst>
              </p:cNvPr>
              <p:cNvCxnSpPr/>
              <p:nvPr/>
            </p:nvCxnSpPr>
            <p:spPr>
              <a:xfrm>
                <a:off x="658853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0000000-0008-0000-0000-00001A000000}"/>
                  </a:ext>
                </a:extLst>
              </p:cNvPr>
              <p:cNvCxnSpPr/>
              <p:nvPr/>
            </p:nvCxnSpPr>
            <p:spPr>
              <a:xfrm>
                <a:off x="70377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000000-0008-0000-0000-00001B000000}"/>
                  </a:ext>
                </a:extLst>
              </p:cNvPr>
              <p:cNvCxnSpPr/>
              <p:nvPr/>
            </p:nvCxnSpPr>
            <p:spPr>
              <a:xfrm>
                <a:off x="748690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0000000-0008-0000-0000-00001C000000}"/>
                  </a:ext>
                </a:extLst>
              </p:cNvPr>
              <p:cNvCxnSpPr/>
              <p:nvPr/>
            </p:nvCxnSpPr>
            <p:spPr>
              <a:xfrm>
                <a:off x="79360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0000000-0008-0000-0000-00001D000000}"/>
                  </a:ext>
                </a:extLst>
              </p:cNvPr>
              <p:cNvCxnSpPr/>
              <p:nvPr/>
            </p:nvCxnSpPr>
            <p:spPr>
              <a:xfrm>
                <a:off x="838528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00000-0008-0000-0000-00001E000000}"/>
                  </a:ext>
                </a:extLst>
              </p:cNvPr>
              <p:cNvCxnSpPr/>
              <p:nvPr/>
            </p:nvCxnSpPr>
            <p:spPr>
              <a:xfrm>
                <a:off x="88344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0000000-0008-0000-0000-00001F000000}"/>
                  </a:ext>
                </a:extLst>
              </p:cNvPr>
              <p:cNvCxnSpPr/>
              <p:nvPr/>
            </p:nvCxnSpPr>
            <p:spPr>
              <a:xfrm>
                <a:off x="928365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00000000-0008-0000-0000-000026000000}"/>
              </a:ext>
            </a:extLst>
          </p:cNvPr>
          <p:cNvGrpSpPr/>
          <p:nvPr/>
        </p:nvGrpSpPr>
        <p:grpSpPr>
          <a:xfrm>
            <a:off x="828641" y="886195"/>
            <a:ext cx="1718327" cy="1800352"/>
            <a:chOff x="174978" y="393700"/>
            <a:chExt cx="1498600" cy="1473200"/>
          </a:xfrm>
          <a:solidFill>
            <a:srgbClr val="ECF8C2"/>
          </a:solidFill>
        </p:grpSpPr>
        <p:cxnSp>
          <p:nvCxnSpPr>
            <p:cNvPr id="33" name="Straight Connector 32">
              <a:extLst>
                <a:ext uri="{FF2B5EF4-FFF2-40B4-BE49-F238E27FC236}">
                  <a16:creationId xmlns:a16="http://schemas.microsoft.com/office/drawing/2014/main" id="{00000000-0008-0000-0000-000025000000}"/>
                </a:ext>
              </a:extLst>
            </p:cNvPr>
            <p:cNvCxnSpPr/>
            <p:nvPr/>
          </p:nvCxnSpPr>
          <p:spPr>
            <a:xfrm>
              <a:off x="213078" y="1193800"/>
              <a:ext cx="0" cy="6731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4" name="Round Single Corner Rectangle 33">
              <a:extLst>
                <a:ext uri="{FF2B5EF4-FFF2-40B4-BE49-F238E27FC236}">
                  <a16:creationId xmlns:a16="http://schemas.microsoft.com/office/drawing/2014/main" id="{00000000-0008-0000-0000-000023000000}"/>
                </a:ext>
              </a:extLst>
            </p:cNvPr>
            <p:cNvSpPr/>
            <p:nvPr/>
          </p:nvSpPr>
          <p:spPr>
            <a:xfrm>
              <a:off x="174978" y="393700"/>
              <a:ext cx="1498600" cy="8890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00000000-0008-0000-0000-000028000000}"/>
              </a:ext>
            </a:extLst>
          </p:cNvPr>
          <p:cNvGrpSpPr/>
          <p:nvPr/>
        </p:nvGrpSpPr>
        <p:grpSpPr>
          <a:xfrm>
            <a:off x="2834846" y="400075"/>
            <a:ext cx="1718327" cy="2281478"/>
            <a:chOff x="1928989" y="0"/>
            <a:chExt cx="1498600" cy="1790700"/>
          </a:xfrm>
        </p:grpSpPr>
        <p:cxnSp>
          <p:nvCxnSpPr>
            <p:cNvPr id="31" name="Straight Connector 30">
              <a:extLst>
                <a:ext uri="{FF2B5EF4-FFF2-40B4-BE49-F238E27FC236}">
                  <a16:creationId xmlns:a16="http://schemas.microsoft.com/office/drawing/2014/main" id="{00000000-0008-0000-0000-000029000000}"/>
                </a:ext>
              </a:extLst>
            </p:cNvPr>
            <p:cNvCxnSpPr/>
            <p:nvPr/>
          </p:nvCxnSpPr>
          <p:spPr>
            <a:xfrm>
              <a:off x="1967089" y="800100"/>
              <a:ext cx="0" cy="9906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2" name="Round Single Corner Rectangle 31">
              <a:extLst>
                <a:ext uri="{FF2B5EF4-FFF2-40B4-BE49-F238E27FC236}">
                  <a16:creationId xmlns:a16="http://schemas.microsoft.com/office/drawing/2014/main" id="{00000000-0008-0000-0000-00002A000000}"/>
                </a:ext>
              </a:extLst>
            </p:cNvPr>
            <p:cNvSpPr/>
            <p:nvPr/>
          </p:nvSpPr>
          <p:spPr>
            <a:xfrm>
              <a:off x="19289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00000000-0008-0000-0000-00002C000000}"/>
              </a:ext>
            </a:extLst>
          </p:cNvPr>
          <p:cNvGrpSpPr/>
          <p:nvPr/>
        </p:nvGrpSpPr>
        <p:grpSpPr>
          <a:xfrm>
            <a:off x="5280689" y="400076"/>
            <a:ext cx="1718327" cy="2281479"/>
            <a:chOff x="4049889" y="0"/>
            <a:chExt cx="1498600" cy="1790700"/>
          </a:xfrm>
          <a:solidFill>
            <a:schemeClr val="accent5">
              <a:lumMod val="20000"/>
              <a:lumOff val="80000"/>
            </a:schemeClr>
          </a:solidFill>
        </p:grpSpPr>
        <p:cxnSp>
          <p:nvCxnSpPr>
            <p:cNvPr id="29" name="Straight Connector 28">
              <a:extLst>
                <a:ext uri="{FF2B5EF4-FFF2-40B4-BE49-F238E27FC236}">
                  <a16:creationId xmlns:a16="http://schemas.microsoft.com/office/drawing/2014/main" id="{00000000-0008-0000-0000-00002D000000}"/>
                </a:ext>
              </a:extLst>
            </p:cNvPr>
            <p:cNvCxnSpPr/>
            <p:nvPr/>
          </p:nvCxnSpPr>
          <p:spPr>
            <a:xfrm>
              <a:off x="4087989" y="596900"/>
              <a:ext cx="0" cy="11938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Round Single Corner Rectangle 29">
              <a:extLst>
                <a:ext uri="{FF2B5EF4-FFF2-40B4-BE49-F238E27FC236}">
                  <a16:creationId xmlns:a16="http://schemas.microsoft.com/office/drawing/2014/main" id="{00000000-0008-0000-0000-00002E000000}"/>
                </a:ext>
              </a:extLst>
            </p:cNvPr>
            <p:cNvSpPr/>
            <p:nvPr/>
          </p:nvSpPr>
          <p:spPr>
            <a:xfrm>
              <a:off x="4049889" y="0"/>
              <a:ext cx="1498600" cy="7239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00000000-0008-0000-0000-00002F000000}"/>
              </a:ext>
            </a:extLst>
          </p:cNvPr>
          <p:cNvGrpSpPr/>
          <p:nvPr/>
        </p:nvGrpSpPr>
        <p:grpSpPr>
          <a:xfrm>
            <a:off x="5936116" y="1638526"/>
            <a:ext cx="2912419" cy="1039857"/>
            <a:chOff x="4634089" y="1016000"/>
            <a:chExt cx="2540000" cy="850900"/>
          </a:xfrm>
        </p:grpSpPr>
        <p:cxnSp>
          <p:nvCxnSpPr>
            <p:cNvPr id="27" name="Straight Connector 26">
              <a:extLst>
                <a:ext uri="{FF2B5EF4-FFF2-40B4-BE49-F238E27FC236}">
                  <a16:creationId xmlns:a16="http://schemas.microsoft.com/office/drawing/2014/main" id="{00000000-0008-0000-0000-000030000000}"/>
                </a:ext>
              </a:extLst>
            </p:cNvPr>
            <p:cNvCxnSpPr/>
            <p:nvPr/>
          </p:nvCxnSpPr>
          <p:spPr>
            <a:xfrm>
              <a:off x="5954889" y="1485900"/>
              <a:ext cx="0" cy="3810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8" name="Round Single Corner Rectangle 27">
              <a:extLst>
                <a:ext uri="{FF2B5EF4-FFF2-40B4-BE49-F238E27FC236}">
                  <a16:creationId xmlns:a16="http://schemas.microsoft.com/office/drawing/2014/main" id="{00000000-0008-0000-0000-000031000000}"/>
                </a:ext>
              </a:extLst>
            </p:cNvPr>
            <p:cNvSpPr/>
            <p:nvPr/>
          </p:nvSpPr>
          <p:spPr>
            <a:xfrm>
              <a:off x="4634089" y="1016000"/>
              <a:ext cx="2540000" cy="4826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3" name="Group 12">
            <a:extLst>
              <a:ext uri="{FF2B5EF4-FFF2-40B4-BE49-F238E27FC236}">
                <a16:creationId xmlns:a16="http://schemas.microsoft.com/office/drawing/2014/main" id="{00000000-0008-0000-0000-000036000000}"/>
              </a:ext>
            </a:extLst>
          </p:cNvPr>
          <p:cNvGrpSpPr/>
          <p:nvPr/>
        </p:nvGrpSpPr>
        <p:grpSpPr>
          <a:xfrm>
            <a:off x="9321380" y="400075"/>
            <a:ext cx="1718327" cy="2281478"/>
            <a:chOff x="7580489" y="0"/>
            <a:chExt cx="1498600" cy="1790700"/>
          </a:xfrm>
          <a:solidFill>
            <a:schemeClr val="accent5">
              <a:lumMod val="20000"/>
              <a:lumOff val="80000"/>
            </a:schemeClr>
          </a:solidFill>
        </p:grpSpPr>
        <p:cxnSp>
          <p:nvCxnSpPr>
            <p:cNvPr id="25" name="Straight Connector 24">
              <a:extLst>
                <a:ext uri="{FF2B5EF4-FFF2-40B4-BE49-F238E27FC236}">
                  <a16:creationId xmlns:a16="http://schemas.microsoft.com/office/drawing/2014/main" id="{00000000-0008-0000-0000-000037000000}"/>
                </a:ext>
              </a:extLst>
            </p:cNvPr>
            <p:cNvCxnSpPr/>
            <p:nvPr/>
          </p:nvCxnSpPr>
          <p:spPr>
            <a:xfrm>
              <a:off x="7618589" y="800100"/>
              <a:ext cx="0" cy="990600"/>
            </a:xfrm>
            <a:prstGeom prst="line">
              <a:avLst/>
            </a:prstGeom>
            <a:grpFill/>
            <a:ln w="28575">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6" name="Round Single Corner Rectangle 25">
              <a:extLst>
                <a:ext uri="{FF2B5EF4-FFF2-40B4-BE49-F238E27FC236}">
                  <a16:creationId xmlns:a16="http://schemas.microsoft.com/office/drawing/2014/main" id="{00000000-0008-0000-0000-000038000000}"/>
                </a:ext>
              </a:extLst>
            </p:cNvPr>
            <p:cNvSpPr/>
            <p:nvPr/>
          </p:nvSpPr>
          <p:spPr>
            <a:xfrm>
              <a:off x="7580489" y="0"/>
              <a:ext cx="1498600" cy="13335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4" name="Group 13">
            <a:extLst>
              <a:ext uri="{FF2B5EF4-FFF2-40B4-BE49-F238E27FC236}">
                <a16:creationId xmlns:a16="http://schemas.microsoft.com/office/drawing/2014/main" id="{00000000-0008-0000-0000-00003A000000}"/>
              </a:ext>
            </a:extLst>
          </p:cNvPr>
          <p:cNvGrpSpPr/>
          <p:nvPr/>
        </p:nvGrpSpPr>
        <p:grpSpPr>
          <a:xfrm>
            <a:off x="3671370" y="2544697"/>
            <a:ext cx="1516171" cy="1645151"/>
            <a:chOff x="2106789" y="1752596"/>
            <a:chExt cx="1322294" cy="1877896"/>
          </a:xfrm>
        </p:grpSpPr>
        <p:cxnSp>
          <p:nvCxnSpPr>
            <p:cNvPr id="23" name="Straight Connector 22">
              <a:extLst>
                <a:ext uri="{FF2B5EF4-FFF2-40B4-BE49-F238E27FC236}">
                  <a16:creationId xmlns:a16="http://schemas.microsoft.com/office/drawing/2014/main" id="{00000000-0008-0000-0000-00003B000000}"/>
                </a:ext>
              </a:extLst>
            </p:cNvPr>
            <p:cNvCxnSpPr/>
            <p:nvPr/>
          </p:nvCxnSpPr>
          <p:spPr>
            <a:xfrm>
              <a:off x="2215411" y="1752596"/>
              <a:ext cx="0" cy="990600"/>
            </a:xfrm>
            <a:prstGeom prst="line">
              <a:avLst/>
            </a:prstGeom>
            <a:ln w="28575">
              <a:solidFill>
                <a:srgbClr val="92D050">
                  <a:alpha val="90000"/>
                </a:srgbClr>
              </a:solidFill>
              <a:headEnd type="diamond" w="lg" len="lg"/>
              <a:tailEnd type="oval"/>
            </a:ln>
          </p:spPr>
          <p:style>
            <a:lnRef idx="1">
              <a:schemeClr val="accent1"/>
            </a:lnRef>
            <a:fillRef idx="0">
              <a:schemeClr val="accent1"/>
            </a:fillRef>
            <a:effectRef idx="0">
              <a:schemeClr val="accent1"/>
            </a:effectRef>
            <a:fontRef idx="minor">
              <a:schemeClr val="tx1"/>
            </a:fontRef>
          </p:style>
        </p:cxnSp>
        <p:sp>
          <p:nvSpPr>
            <p:cNvPr id="24" name="Round Single Corner Rectangle 59">
              <a:extLst>
                <a:ext uri="{FF2B5EF4-FFF2-40B4-BE49-F238E27FC236}">
                  <a16:creationId xmlns:a16="http://schemas.microsoft.com/office/drawing/2014/main" id="{00000000-0008-0000-0000-00003C000000}"/>
                </a:ext>
              </a:extLst>
            </p:cNvPr>
            <p:cNvSpPr/>
            <p:nvPr/>
          </p:nvSpPr>
          <p:spPr>
            <a:xfrm>
              <a:off x="2106789" y="2394359"/>
              <a:ext cx="1322294" cy="1236133"/>
            </a:xfrm>
            <a:prstGeom prst="foldedCorner">
              <a:avLst/>
            </a:prstGeom>
            <a:gradFill flip="none" rotWithShape="1">
              <a:gsLst>
                <a:gs pos="8000">
                  <a:srgbClr val="00B050"/>
                </a:gs>
                <a:gs pos="54000">
                  <a:srgbClr val="92D050"/>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0" marR="0">
                <a:spcBef>
                  <a:spcPts val="0"/>
                </a:spcBef>
                <a:spcAft>
                  <a:spcPts val="0"/>
                </a:spcAft>
              </a:pPr>
              <a:r>
                <a:rPr lang="en-US" sz="10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CURRENT TIMELINE POSITION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3825AEBA-BDBE-AA48-BD75-0450CA263F7B}"/>
              </a:ext>
            </a:extLst>
          </p:cNvPr>
          <p:cNvGrpSpPr/>
          <p:nvPr/>
        </p:nvGrpSpPr>
        <p:grpSpPr>
          <a:xfrm>
            <a:off x="961175" y="2533123"/>
            <a:ext cx="2422838" cy="3389540"/>
            <a:chOff x="-100874" y="0"/>
            <a:chExt cx="2113023" cy="3389650"/>
          </a:xfrm>
          <a:solidFill>
            <a:schemeClr val="accent2">
              <a:lumMod val="40000"/>
              <a:lumOff val="60000"/>
            </a:schemeClr>
          </a:solidFill>
        </p:grpSpPr>
        <p:cxnSp>
          <p:nvCxnSpPr>
            <p:cNvPr id="21" name="Straight Connector 20">
              <a:extLst>
                <a:ext uri="{FF2B5EF4-FFF2-40B4-BE49-F238E27FC236}">
                  <a16:creationId xmlns:a16="http://schemas.microsoft.com/office/drawing/2014/main" id="{00000000-0008-0000-0000-000040000000}"/>
                </a:ext>
              </a:extLst>
            </p:cNvPr>
            <p:cNvCxnSpPr/>
            <p:nvPr/>
          </p:nvCxnSpPr>
          <p:spPr>
            <a:xfrm>
              <a:off x="965379" y="0"/>
              <a:ext cx="0" cy="2002179"/>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2" name="Round Single Corner Rectangle 64">
              <a:extLst>
                <a:ext uri="{FF2B5EF4-FFF2-40B4-BE49-F238E27FC236}">
                  <a16:creationId xmlns:a16="http://schemas.microsoft.com/office/drawing/2014/main" id="{00000000-0008-0000-0000-000041000000}"/>
                </a:ext>
              </a:extLst>
            </p:cNvPr>
            <p:cNvSpPr/>
            <p:nvPr/>
          </p:nvSpPr>
          <p:spPr>
            <a:xfrm>
              <a:off x="-100874" y="1713407"/>
              <a:ext cx="2113023" cy="1676243"/>
            </a:xfrm>
            <a:prstGeom prst="trapezoid">
              <a:avLst>
                <a:gd name="adj" fmla="val 16023"/>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6" name="Group 15">
            <a:extLst>
              <a:ext uri="{FF2B5EF4-FFF2-40B4-BE49-F238E27FC236}">
                <a16:creationId xmlns:a16="http://schemas.microsoft.com/office/drawing/2014/main" id="{00000000-0008-0000-0000-000051000000}"/>
              </a:ext>
            </a:extLst>
          </p:cNvPr>
          <p:cNvGrpSpPr/>
          <p:nvPr/>
        </p:nvGrpSpPr>
        <p:grpSpPr>
          <a:xfrm>
            <a:off x="7458328" y="2544697"/>
            <a:ext cx="2651045" cy="3074153"/>
            <a:chOff x="5962197" y="1752600"/>
            <a:chExt cx="2312049" cy="2515534"/>
          </a:xfrm>
          <a:solidFill>
            <a:schemeClr val="accent2">
              <a:lumMod val="40000"/>
              <a:lumOff val="60000"/>
            </a:schemeClr>
          </a:solidFill>
        </p:grpSpPr>
        <p:cxnSp>
          <p:nvCxnSpPr>
            <p:cNvPr id="19" name="Straight Connector 18">
              <a:extLst>
                <a:ext uri="{FF2B5EF4-FFF2-40B4-BE49-F238E27FC236}">
                  <a16:creationId xmlns:a16="http://schemas.microsoft.com/office/drawing/2014/main" id="{00000000-0008-0000-0000-00004F000000}"/>
                </a:ext>
              </a:extLst>
            </p:cNvPr>
            <p:cNvCxnSpPr/>
            <p:nvPr/>
          </p:nvCxnSpPr>
          <p:spPr>
            <a:xfrm>
              <a:off x="7148689" y="1752600"/>
              <a:ext cx="0" cy="1638300"/>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0" name="Round Single Corner Rectangle 64">
              <a:extLst>
                <a:ext uri="{FF2B5EF4-FFF2-40B4-BE49-F238E27FC236}">
                  <a16:creationId xmlns:a16="http://schemas.microsoft.com/office/drawing/2014/main" id="{00000000-0008-0000-0000-000050000000}"/>
                </a:ext>
              </a:extLst>
            </p:cNvPr>
            <p:cNvSpPr/>
            <p:nvPr/>
          </p:nvSpPr>
          <p:spPr>
            <a:xfrm>
              <a:off x="5962197" y="2693334"/>
              <a:ext cx="2312049" cy="1574800"/>
            </a:xfrm>
            <a:prstGeom prst="trapezoid">
              <a:avLst>
                <a:gd name="adj" fmla="val 15376"/>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sp>
        <p:nvSpPr>
          <p:cNvPr id="17" name="TextBox 32">
            <a:extLst>
              <a:ext uri="{FF2B5EF4-FFF2-40B4-BE49-F238E27FC236}">
                <a16:creationId xmlns:a16="http://schemas.microsoft.com/office/drawing/2014/main" id="{00000000-0008-0000-0000-000021000000}"/>
              </a:ext>
            </a:extLst>
          </p:cNvPr>
          <p:cNvSpPr txBox="1"/>
          <p:nvPr/>
        </p:nvSpPr>
        <p:spPr>
          <a:xfrm>
            <a:off x="626799" y="3025192"/>
            <a:ext cx="1587990"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START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TextBox 33">
            <a:extLst>
              <a:ext uri="{FF2B5EF4-FFF2-40B4-BE49-F238E27FC236}">
                <a16:creationId xmlns:a16="http://schemas.microsoft.com/office/drawing/2014/main" id="{00000000-0008-0000-0000-000022000000}"/>
              </a:ext>
            </a:extLst>
          </p:cNvPr>
          <p:cNvSpPr txBox="1"/>
          <p:nvPr/>
        </p:nvSpPr>
        <p:spPr>
          <a:xfrm>
            <a:off x="9558709" y="3025192"/>
            <a:ext cx="1130438"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lgn="r">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END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lgn="r">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7">
            <a:extLst>
              <a:ext uri="{FF2B5EF4-FFF2-40B4-BE49-F238E27FC236}">
                <a16:creationId xmlns:a16="http://schemas.microsoft.com/office/drawing/2014/main" id="{14934AF5-EB3F-1119-D70B-7385FF34F67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2A4D1F3-6441-C296-531B-257E29AFAE1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D880D28-FE68-0B75-AB9C-12172F000F8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a:t>
            </a:r>
          </a:p>
        </p:txBody>
      </p:sp>
    </p:spTree>
    <p:extLst>
      <p:ext uri="{BB962C8B-B14F-4D97-AF65-F5344CB8AC3E}">
        <p14:creationId xmlns:p14="http://schemas.microsoft.com/office/powerpoint/2010/main" val="288274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TEMPLATE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89374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STATUS REPORT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COMPONENTS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WORK ACCOMPLISHED</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HIGHLIGHTS AND KEY TAKEAWAYS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346280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SCHEDULE (WEEKLY)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266760"/>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RISKS AND ROADBLOCKS</a:t>
            </a:r>
          </a:p>
        </p:txBody>
      </p:sp>
      <p:sp>
        <p:nvSpPr>
          <p:cNvPr id="8" name="TextBox 7">
            <a:hlinkClick r:id="rId7" action="ppaction://hlinksldjump"/>
            <a:extLst>
              <a:ext uri="{FF2B5EF4-FFF2-40B4-BE49-F238E27FC236}">
                <a16:creationId xmlns:a16="http://schemas.microsoft.com/office/drawing/2014/main" id="{AE2F8BAE-3767-9650-FDB7-B8E9B9892313}"/>
              </a:ext>
            </a:extLst>
          </p:cNvPr>
          <p:cNvSpPr txBox="1"/>
          <p:nvPr/>
        </p:nvSpPr>
        <p:spPr>
          <a:xfrm>
            <a:off x="8363223" y="891291"/>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7</a:t>
            </a:r>
          </a:p>
        </p:txBody>
      </p:sp>
      <p:sp>
        <p:nvSpPr>
          <p:cNvPr id="10" name="TextBox 9">
            <a:extLst>
              <a:ext uri="{FF2B5EF4-FFF2-40B4-BE49-F238E27FC236}">
                <a16:creationId xmlns:a16="http://schemas.microsoft.com/office/drawing/2014/main" id="{0C63A608-567A-F53F-CF08-E69B4929DDDA}"/>
              </a:ext>
            </a:extLst>
          </p:cNvPr>
          <p:cNvSpPr txBox="1"/>
          <p:nvPr/>
        </p:nvSpPr>
        <p:spPr>
          <a:xfrm>
            <a:off x="8995033" y="1235102"/>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TIMELINE (MILESTONES)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15049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STATUS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STATUS REPORT</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118849939"/>
              </p:ext>
            </p:extLst>
          </p:nvPr>
        </p:nvGraphicFramePr>
        <p:xfrm>
          <a:off x="457802" y="700540"/>
          <a:ext cx="11276392" cy="4685647"/>
        </p:xfrm>
        <a:graphic>
          <a:graphicData uri="http://schemas.openxmlformats.org/drawingml/2006/table">
            <a:tbl>
              <a:tblPr firstRow="1" bandRow="1">
                <a:tableStyleId>{5C22544A-7EE6-4342-B048-85BDC9FD1C3A}</a:tableStyleId>
              </a:tblPr>
              <a:tblGrid>
                <a:gridCol w="3139413">
                  <a:extLst>
                    <a:ext uri="{9D8B030D-6E8A-4147-A177-3AD203B41FA5}">
                      <a16:colId xmlns:a16="http://schemas.microsoft.com/office/drawing/2014/main" val="3528287004"/>
                    </a:ext>
                  </a:extLst>
                </a:gridCol>
                <a:gridCol w="8136979">
                  <a:extLst>
                    <a:ext uri="{9D8B030D-6E8A-4147-A177-3AD203B41FA5}">
                      <a16:colId xmlns:a16="http://schemas.microsoft.com/office/drawing/2014/main" val="1284637964"/>
                    </a:ext>
                  </a:extLst>
                </a:gridCol>
              </a:tblGrid>
              <a:tr h="972985">
                <a:tc>
                  <a:txBody>
                    <a:bodyPr/>
                    <a:lstStyle/>
                    <a:p>
                      <a:pPr algn="ctr"/>
                      <a:r>
                        <a:rPr lang="en-US" b="0" dirty="0">
                          <a:solidFill>
                            <a:schemeClr val="tx1">
                              <a:lumMod val="65000"/>
                              <a:lumOff val="35000"/>
                            </a:schemeClr>
                          </a:solidFill>
                          <a:latin typeface="Century Gothic" panose="020B0502020202020204" pitchFamily="34" charset="0"/>
                        </a:rPr>
                        <a:t>OVERALL PROJECT 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721265"/>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65000"/>
                              <a:lumOff val="35000"/>
                            </a:schemeClr>
                          </a:solidFill>
                          <a:latin typeface="Century Gothic" panose="020B0502020202020204" pitchFamily="34" charset="0"/>
                        </a:rPr>
                        <a:t>SUMMARY</a:t>
                      </a:r>
                      <a:endParaRPr lang="en-US" sz="18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information here about overall status and highlights: “Regained lost time from last period;" "QA began two days earlier than anticipated;" "Delay in some client feedback, but minimal.”</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solidFill>
                            <a:schemeClr val="tx1">
                              <a:lumMod val="65000"/>
                              <a:lumOff val="35000"/>
                            </a:schemeClr>
                          </a:solidFill>
                          <a:latin typeface="Century Gothic" panose="020B0502020202020204" pitchFamily="34" charset="0"/>
                        </a:rPr>
                        <a:t>MILESTONES</a:t>
                      </a:r>
                    </a:p>
                    <a:p>
                      <a:pPr algn="ctr"/>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project milestones here.</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465772" y="5604451"/>
            <a:ext cx="1701993" cy="599819"/>
            <a:chOff x="8339779" y="346394"/>
            <a:chExt cx="1941887"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Arrow: Straight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5468726" y="5644864"/>
            <a:ext cx="3073574" cy="599819"/>
            <a:chOff x="8862203" y="209758"/>
            <a:chExt cx="3073574"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3" y="209758"/>
              <a:ext cx="3073574" cy="599819"/>
              <a:chOff x="8339779" y="346394"/>
              <a:chExt cx="3506790"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2822427"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ROADBLOCK / OVERAGE</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2744070" cy="2727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Stop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73911" y="315208"/>
              <a:ext cx="368060" cy="368060"/>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8640253" y="5653290"/>
            <a:ext cx="3153724" cy="599819"/>
            <a:chOff x="8862203" y="913132"/>
            <a:chExt cx="3153724"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3" y="913132"/>
              <a:ext cx="3153724" cy="599819"/>
              <a:chOff x="8339779" y="346394"/>
              <a:chExt cx="3598237"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2913874"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POTENTIAL RISKS / DELAYS</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2744070" cy="2727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Warning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56659" y="985338"/>
              <a:ext cx="368060" cy="368060"/>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5078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OVERALL PROJECT STATUS. Drag the icon and place it in the top right cell.</a:t>
            </a:r>
          </a:p>
        </p:txBody>
      </p:sp>
      <p:grpSp>
        <p:nvGrpSpPr>
          <p:cNvPr id="40" name="Group 39">
            <a:extLst>
              <a:ext uri="{FF2B5EF4-FFF2-40B4-BE49-F238E27FC236}">
                <a16:creationId xmlns:a16="http://schemas.microsoft.com/office/drawing/2014/main" id="{912B46FA-7737-4BDF-D32C-0D3B720D482A}"/>
              </a:ext>
            </a:extLst>
          </p:cNvPr>
          <p:cNvGrpSpPr/>
          <p:nvPr/>
        </p:nvGrpSpPr>
        <p:grpSpPr>
          <a:xfrm>
            <a:off x="3878441" y="875109"/>
            <a:ext cx="1701993" cy="599819"/>
            <a:chOff x="8339779" y="346394"/>
            <a:chExt cx="1941887" cy="684363"/>
          </a:xfrm>
        </p:grpSpPr>
        <p:sp>
          <p:nvSpPr>
            <p:cNvPr id="41" name="TextBox 40">
              <a:extLst>
                <a:ext uri="{FF2B5EF4-FFF2-40B4-BE49-F238E27FC236}">
                  <a16:creationId xmlns:a16="http://schemas.microsoft.com/office/drawing/2014/main" id="{C0B71C4C-154B-A39C-431F-1A58D4114E90}"/>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42" name="Group 41">
              <a:extLst>
                <a:ext uri="{FF2B5EF4-FFF2-40B4-BE49-F238E27FC236}">
                  <a16:creationId xmlns:a16="http://schemas.microsoft.com/office/drawing/2014/main" id="{02AB2D9F-BEEE-957A-E97A-2D8B4D5EE641}"/>
                </a:ext>
              </a:extLst>
            </p:cNvPr>
            <p:cNvGrpSpPr/>
            <p:nvPr/>
          </p:nvGrpSpPr>
          <p:grpSpPr>
            <a:xfrm>
              <a:off x="8339779" y="346394"/>
              <a:ext cx="684363" cy="684363"/>
              <a:chOff x="8339779" y="346394"/>
              <a:chExt cx="684363" cy="684363"/>
            </a:xfrm>
          </p:grpSpPr>
          <p:pic>
            <p:nvPicPr>
              <p:cNvPr id="44" name="Graphic 43" descr="Arrow: Straight outline">
                <a:extLst>
                  <a:ext uri="{FF2B5EF4-FFF2-40B4-BE49-F238E27FC236}">
                    <a16:creationId xmlns:a16="http://schemas.microsoft.com/office/drawing/2014/main" id="{F205278C-300D-CF59-DB56-FFBC0AE78E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45" name="Oval 44">
                <a:extLst>
                  <a:ext uri="{FF2B5EF4-FFF2-40B4-BE49-F238E27FC236}">
                    <a16:creationId xmlns:a16="http://schemas.microsoft.com/office/drawing/2014/main" id="{16C5AAFA-5B19-7A07-4813-AC32B3A6812B}"/>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a:extLst>
                <a:ext uri="{FF2B5EF4-FFF2-40B4-BE49-F238E27FC236}">
                  <a16:creationId xmlns:a16="http://schemas.microsoft.com/office/drawing/2014/main" id="{B5A616D2-9862-ECA9-A0C3-12C0E83AB764}"/>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0991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PROJECT COMPONENTS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COMPONENTS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631383965"/>
              </p:ext>
            </p:extLst>
          </p:nvPr>
        </p:nvGraphicFramePr>
        <p:xfrm>
          <a:off x="457802" y="700540"/>
          <a:ext cx="11276391" cy="4259648"/>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COMPONENTS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NOTES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9057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BUDGET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888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RESOURCES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845388">
                <a:tc>
                  <a:txBody>
                    <a:bodyPr/>
                    <a:lstStyle/>
                    <a:p>
                      <a:pPr algn="l"/>
                      <a:r>
                        <a:rPr lang="en-US" sz="1000" b="1" dirty="0">
                          <a:solidFill>
                            <a:schemeClr val="tx1">
                              <a:lumMod val="65000"/>
                              <a:lumOff val="35000"/>
                            </a:schemeClr>
                          </a:solidFill>
                          <a:latin typeface="Century Gothic" panose="020B0502020202020204" pitchFamily="34" charset="0"/>
                        </a:rPr>
                        <a:t>TIMELINE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l"/>
                      <a:r>
                        <a:rPr lang="en-US" sz="1000" b="1" dirty="0">
                          <a:solidFill>
                            <a:schemeClr val="tx1">
                              <a:lumMod val="65000"/>
                              <a:lumOff val="35000"/>
                            </a:schemeClr>
                          </a:solidFill>
                          <a:latin typeface="Century Gothic" panose="020B0502020202020204" pitchFamily="34" charset="0"/>
                        </a:rPr>
                        <a:t>SCOPE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083169" y="5618043"/>
            <a:ext cx="1396833" cy="599819"/>
            <a:chOff x="8339779" y="346394"/>
            <a:chExt cx="1593714"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909351" cy="36871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UNDER</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Speedometer Low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42557" y="361951"/>
                <a:ext cx="472532" cy="472533"/>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886856"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4931867" y="5618043"/>
            <a:ext cx="1388842" cy="599819"/>
            <a:chOff x="8862200" y="209758"/>
            <a:chExt cx="1388842"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0" y="209758"/>
              <a:ext cx="1388842" cy="599819"/>
              <a:chOff x="8339779" y="346394"/>
              <a:chExt cx="1584598"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790470"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OVER</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94912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Gauge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56658" y="246483"/>
              <a:ext cx="393655" cy="393655"/>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6667761" y="5592174"/>
            <a:ext cx="1245620" cy="599819"/>
            <a:chOff x="8862205" y="913132"/>
            <a:chExt cx="1245620"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5" y="913132"/>
              <a:ext cx="1245620" cy="599819"/>
              <a:chOff x="8339779" y="346394"/>
              <a:chExt cx="1421188"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Speedometer Middle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6463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STATUS of each component. Drag the icon and place it in each Status column cell.</a:t>
            </a:r>
          </a:p>
        </p:txBody>
      </p:sp>
      <p:grpSp>
        <p:nvGrpSpPr>
          <p:cNvPr id="17" name="Group 16">
            <a:extLst>
              <a:ext uri="{FF2B5EF4-FFF2-40B4-BE49-F238E27FC236}">
                <a16:creationId xmlns:a16="http://schemas.microsoft.com/office/drawing/2014/main" id="{7AB7E10E-AE60-9B8E-7E26-3800D228A127}"/>
              </a:ext>
            </a:extLst>
          </p:cNvPr>
          <p:cNvGrpSpPr/>
          <p:nvPr/>
        </p:nvGrpSpPr>
        <p:grpSpPr>
          <a:xfrm>
            <a:off x="2781726" y="1381395"/>
            <a:ext cx="1245620" cy="599819"/>
            <a:chOff x="8862205" y="913132"/>
            <a:chExt cx="1245620" cy="599819"/>
          </a:xfrm>
        </p:grpSpPr>
        <p:grpSp>
          <p:nvGrpSpPr>
            <p:cNvPr id="18" name="Group 17">
              <a:extLst>
                <a:ext uri="{FF2B5EF4-FFF2-40B4-BE49-F238E27FC236}">
                  <a16:creationId xmlns:a16="http://schemas.microsoft.com/office/drawing/2014/main" id="{DC8A82DE-41CC-7BF9-63FD-0FC7366796A6}"/>
                </a:ext>
              </a:extLst>
            </p:cNvPr>
            <p:cNvGrpSpPr/>
            <p:nvPr/>
          </p:nvGrpSpPr>
          <p:grpSpPr>
            <a:xfrm>
              <a:off x="8862205" y="913132"/>
              <a:ext cx="1245620" cy="599819"/>
              <a:chOff x="8339779" y="346394"/>
              <a:chExt cx="1421188" cy="684363"/>
            </a:xfrm>
          </p:grpSpPr>
          <p:sp>
            <p:nvSpPr>
              <p:cNvPr id="21" name="TextBox 20">
                <a:extLst>
                  <a:ext uri="{FF2B5EF4-FFF2-40B4-BE49-F238E27FC236}">
                    <a16:creationId xmlns:a16="http://schemas.microsoft.com/office/drawing/2014/main" id="{8EE33841-0A39-41D8-EA0D-295F12BC686E}"/>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23" name="Oval 22">
                <a:extLst>
                  <a:ext uri="{FF2B5EF4-FFF2-40B4-BE49-F238E27FC236}">
                    <a16:creationId xmlns:a16="http://schemas.microsoft.com/office/drawing/2014/main" id="{E12DDEAC-010E-59C6-EBA4-DD247B71EBFC}"/>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E4142383-AA3A-3D28-2EB2-FCCD3C0D6BAE}"/>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19" name="Graphic 18" descr="Speedometer Middle outline">
              <a:extLst>
                <a:ext uri="{FF2B5EF4-FFF2-40B4-BE49-F238E27FC236}">
                  <a16:creationId xmlns:a16="http://schemas.microsoft.com/office/drawing/2014/main" id="{55119FA4-0C6D-34F5-4543-1E58B73F1E3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35070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9709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WORK ACCOMPLISHED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ACCOMPLISHED</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1874823932"/>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TASK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Bullseye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50641" y="73324"/>
            <a:ext cx="914400" cy="914400"/>
          </a:xfrm>
          <a:prstGeom prst="rect">
            <a:avLst/>
          </a:prstGeom>
        </p:spPr>
      </p:pic>
    </p:spTree>
    <p:extLst>
      <p:ext uri="{BB962C8B-B14F-4D97-AF65-F5344CB8AC3E}">
        <p14:creationId xmlns:p14="http://schemas.microsoft.com/office/powerpoint/2010/main" val="98611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20820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RISKS AND ROADBLOCKS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RISKS AND ROADBLOCKS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2478076631"/>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RISK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rgbClr val="FF0000"/>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rgbClr val="FF0000"/>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Warning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251085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55162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HIGHLIGHTS AND KEY TAKEAWAYS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HIGHLIGHTS AND KEY TAKEAWAYS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448635938"/>
              </p:ext>
            </p:extLst>
          </p:nvPr>
        </p:nvGraphicFramePr>
        <p:xfrm>
          <a:off x="457802" y="987724"/>
          <a:ext cx="11276391" cy="5068019"/>
        </p:xfrm>
        <a:graphic>
          <a:graphicData uri="http://schemas.openxmlformats.org/drawingml/2006/table">
            <a:tbl>
              <a:tblPr firstRow="1" bandRow="1">
                <a:tableStyleId>{5C22544A-7EE6-4342-B048-85BDC9FD1C3A}</a:tableStyleId>
              </a:tblPr>
              <a:tblGrid>
                <a:gridCol w="11276391">
                  <a:extLst>
                    <a:ext uri="{9D8B030D-6E8A-4147-A177-3AD203B41FA5}">
                      <a16:colId xmlns:a16="http://schemas.microsoft.com/office/drawing/2014/main" val="3528287004"/>
                    </a:ext>
                  </a:extLst>
                </a:gridCol>
              </a:tblGrid>
              <a:tr h="506801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Provide bullets of great 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Who owns what;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Where teams are pivoting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Feedback received during the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Etc.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bl>
          </a:graphicData>
        </a:graphic>
      </p:graphicFrame>
      <p:pic>
        <p:nvPicPr>
          <p:cNvPr id="12" name="Graphic 11" descr="Key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3282589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1834459716"/>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145302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2325290042"/>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5</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6</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7</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8</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230351607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5085</TotalTime>
  <Words>570</Words>
  <Application>Microsoft Macintosh PowerPoint</Application>
  <PresentationFormat>Widescreen</PresentationFormat>
  <Paragraphs>208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33</cp:revision>
  <dcterms:created xsi:type="dcterms:W3CDTF">2022-01-31T17:15:25Z</dcterms:created>
  <dcterms:modified xsi:type="dcterms:W3CDTF">2023-08-30T17:35:40Z</dcterms:modified>
</cp:coreProperties>
</file>