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7" r:id="rId2"/>
    <p:sldId id="35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43" autoAdjust="0"/>
    <p:restoredTop sz="86447"/>
  </p:normalViewPr>
  <p:slideViewPr>
    <p:cSldViewPr snapToGrid="0" snapToObjects="1">
      <p:cViewPr varScale="1">
        <p:scale>
          <a:sx n="128" d="100"/>
          <a:sy n="128" d="100"/>
        </p:scale>
        <p:origin x="3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5&amp;utm_source=integrated-content&amp;utm_campaign=/content/risks-opportunities-template&amp;utm_medium=Risk+and+Opportunity+Register+Example+powerpoint+11805&amp;lpa=Risk+and+Opportunity+Register+Example+powerpoint+1180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RISK AND OPPORTUNITY REGISTER – EXAMPLE</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tretch>
            <a:fillRect/>
          </a:stretch>
        </p:blipFill>
        <p:spPr>
          <a:xfrm>
            <a:off x="8307423" y="165604"/>
            <a:ext cx="3534054" cy="490440"/>
          </a:xfrm>
          <a:prstGeom prst="rect">
            <a:avLst/>
          </a:prstGeom>
        </p:spPr>
      </p:pic>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1037145009"/>
              </p:ext>
            </p:extLst>
          </p:nvPr>
        </p:nvGraphicFramePr>
        <p:xfrm>
          <a:off x="303926" y="830984"/>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a:effectLst/>
                          <a:latin typeface="Century Gothic" panose="020B0502020202020204" pitchFamily="34" charset="0"/>
                        </a:rPr>
                        <a:t>Give a brief summary of the risk.</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r>
                        <a:rPr lang="en-US" sz="1100" u="none" strike="noStrike" dirty="0">
                          <a:effectLst/>
                          <a:latin typeface="Century Gothic" panose="020B0502020202020204" pitchFamily="34" charset="0"/>
                        </a:rPr>
                        <a:t>Material delivery is delayed</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stops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10</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a:txBody>
                    <a:bodyPr/>
                    <a:lstStyle/>
                    <a:p>
                      <a:pPr algn="l" fontAlgn="ctr"/>
                      <a:r>
                        <a:rPr lang="en-US" sz="1100" u="none" strike="noStrike">
                          <a:effectLst/>
                          <a:latin typeface="Century Gothic" panose="020B0502020202020204" pitchFamily="34" charset="0"/>
                        </a:rPr>
                        <a:t>Keep in contact with supplier, and alternative suppliers on retainer.</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Hazel Christensen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r>
                        <a:rPr lang="en-US" sz="1100" u="none" strike="noStrike">
                          <a:effectLst/>
                          <a:latin typeface="Century Gothic" panose="020B0502020202020204" pitchFamily="34" charset="0"/>
                        </a:rPr>
                        <a:t>Machinery breakdowns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delayed</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4</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Increase inspections.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Have spare parts on site.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Jason Desjardins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r>
                        <a:rPr lang="en-US" sz="1100" u="none" strike="noStrike">
                          <a:effectLst/>
                          <a:latin typeface="Century Gothic" panose="020B0502020202020204" pitchFamily="34" charset="0"/>
                        </a:rPr>
                        <a:t>Leaks from roof during rain make the floor slippery</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Slips and falls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l" fontAlgn="ctr"/>
                      <a:r>
                        <a:rPr lang="en-US" sz="1100" u="none" strike="noStrike">
                          <a:effectLst/>
                          <a:latin typeface="Century Gothic" panose="020B0502020202020204" pitchFamily="34" charset="0"/>
                        </a:rPr>
                        <a:t>– Order safety signage</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Have mops on hand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Fix roof</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Luiza Smith</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r>
                        <a:rPr lang="en-US" sz="1100" u="none" strike="noStrike">
                          <a:effectLst/>
                          <a:latin typeface="Century Gothic" panose="020B0502020202020204" pitchFamily="34" charset="0"/>
                        </a:rPr>
                        <a:t>Shortage of eye protection</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Increase in injuries</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Production delayed</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Increased premiums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 Increase supply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Low inventory warnings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Find alternative suppliers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Sheldon Greene</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5</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25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1483894" y="3490074"/>
            <a:ext cx="3112170" cy="2781257"/>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hart with numbers and symbols&#10;&#10;Description automatically generated with medium confidence">
              <a:extLst>
                <a:ext uri="{FF2B5EF4-FFF2-40B4-BE49-F238E27FC236}">
                  <a16:creationId xmlns:a16="http://schemas.microsoft.com/office/drawing/2014/main" id="{1A3FDCFB-E345-2E4B-90CE-8899479A6D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spTree>
    <p:extLst>
      <p:ext uri="{BB962C8B-B14F-4D97-AF65-F5344CB8AC3E}">
        <p14:creationId xmlns:p14="http://schemas.microsoft.com/office/powerpoint/2010/main" val="120975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RISK AND OPPORTUNITY REGISTER TEMPLATE</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1841270032"/>
              </p:ext>
            </p:extLst>
          </p:nvPr>
        </p:nvGraphicFramePr>
        <p:xfrm>
          <a:off x="303926" y="830070"/>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a:effectLst/>
                          <a:latin typeface="Century Gothic" panose="020B0502020202020204" pitchFamily="34" charset="0"/>
                        </a:rPr>
                        <a:t>Give a brief summary of the risk.</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spTree>
    <p:extLst>
      <p:ext uri="{BB962C8B-B14F-4D97-AF65-F5344CB8AC3E}">
        <p14:creationId xmlns:p14="http://schemas.microsoft.com/office/powerpoint/2010/main" val="97394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2424</TotalTime>
  <Words>407</Words>
  <Application>Microsoft Macintosh PowerPoint</Application>
  <PresentationFormat>Widescreen</PresentationFormat>
  <Paragraphs>85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56</cp:revision>
  <cp:lastPrinted>2020-08-31T22:23:58Z</cp:lastPrinted>
  <dcterms:created xsi:type="dcterms:W3CDTF">2021-07-07T23:54:57Z</dcterms:created>
  <dcterms:modified xsi:type="dcterms:W3CDTF">2023-08-16T19:49:29Z</dcterms:modified>
</cp:coreProperties>
</file>