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52FC04-67D1-4C22-B668-99BE697D04AC}" v="2" dt="2023-07-16T14:54:22.2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D52FC04-67D1-4C22-B668-99BE697D04AC}"/>
    <pc:docChg chg="modSld">
      <pc:chgData name="Bess Dunlevy" userId="dd4b9a8537dbe9d0" providerId="LiveId" clId="{DD52FC04-67D1-4C22-B668-99BE697D04AC}" dt="2023-07-16T15:54:40.095" v="47" actId="14100"/>
      <pc:docMkLst>
        <pc:docMk/>
      </pc:docMkLst>
      <pc:sldChg chg="addSp modSp mod">
        <pc:chgData name="Bess Dunlevy" userId="dd4b9a8537dbe9d0" providerId="LiveId" clId="{DD52FC04-67D1-4C22-B668-99BE697D04AC}" dt="2023-07-16T15:54:27.137" v="45" actId="1076"/>
        <pc:sldMkLst>
          <pc:docMk/>
          <pc:sldMk cId="1925317832" sldId="342"/>
        </pc:sldMkLst>
        <pc:spChg chg="mod">
          <ac:chgData name="Bess Dunlevy" userId="dd4b9a8537dbe9d0" providerId="LiveId" clId="{DD52FC04-67D1-4C22-B668-99BE697D04AC}" dt="2023-07-16T15:32:16.656" v="44" actId="20577"/>
          <ac:spMkLst>
            <pc:docMk/>
            <pc:sldMk cId="1925317832" sldId="342"/>
            <ac:spMk id="33" creationId="{143A449B-AAB7-994A-92CE-8F48E2CA7DF6}"/>
          </ac:spMkLst>
        </pc:spChg>
        <pc:graphicFrameChg chg="modGraphic">
          <ac:chgData name="Bess Dunlevy" userId="dd4b9a8537dbe9d0" providerId="LiveId" clId="{DD52FC04-67D1-4C22-B668-99BE697D04AC}" dt="2023-07-16T14:42:48.552" v="8" actId="20577"/>
          <ac:graphicFrameMkLst>
            <pc:docMk/>
            <pc:sldMk cId="1925317832" sldId="342"/>
            <ac:graphicFrameMk id="7" creationId="{08589401-9ED7-F16F-9BDE-B8B951D255C4}"/>
          </ac:graphicFrameMkLst>
        </pc:graphicFrameChg>
        <pc:picChg chg="add mod">
          <ac:chgData name="Bess Dunlevy" userId="dd4b9a8537dbe9d0" providerId="LiveId" clId="{DD52FC04-67D1-4C22-B668-99BE697D04AC}" dt="2023-07-16T15:54:27.137" v="45" actId="1076"/>
          <ac:picMkLst>
            <pc:docMk/>
            <pc:sldMk cId="1925317832" sldId="342"/>
            <ac:picMk id="3" creationId="{FBCBA829-26D7-6A2A-61F1-240432D366CA}"/>
          </ac:picMkLst>
        </pc:picChg>
        <pc:picChg chg="mod">
          <ac:chgData name="Bess Dunlevy" userId="dd4b9a8537dbe9d0" providerId="LiveId" clId="{DD52FC04-67D1-4C22-B668-99BE697D04AC}" dt="2023-07-16T14:43:53.785" v="30" actId="1076"/>
          <ac:picMkLst>
            <pc:docMk/>
            <pc:sldMk cId="1925317832" sldId="342"/>
            <ac:picMk id="4" creationId="{4AEB8225-3AA8-AF48-AD51-3F5F53316D6B}"/>
          </ac:picMkLst>
        </pc:picChg>
      </pc:sldChg>
      <pc:sldChg chg="addSp modSp mod">
        <pc:chgData name="Bess Dunlevy" userId="dd4b9a8537dbe9d0" providerId="LiveId" clId="{DD52FC04-67D1-4C22-B668-99BE697D04AC}" dt="2023-07-16T14:43:27.869" v="28" actId="1076"/>
        <pc:sldMkLst>
          <pc:docMk/>
          <pc:sldMk cId="501839731" sldId="343"/>
        </pc:sldMkLst>
        <pc:spChg chg="add mod">
          <ac:chgData name="Bess Dunlevy" userId="dd4b9a8537dbe9d0" providerId="LiveId" clId="{DD52FC04-67D1-4C22-B668-99BE697D04AC}" dt="2023-07-16T14:43:27.869" v="28" actId="1076"/>
          <ac:spMkLst>
            <pc:docMk/>
            <pc:sldMk cId="501839731" sldId="343"/>
            <ac:spMk id="2" creationId="{BB38DE27-6CDB-67CD-0C46-CC3C0B4803A4}"/>
          </ac:spMkLst>
        </pc:spChg>
        <pc:spChg chg="add mod">
          <ac:chgData name="Bess Dunlevy" userId="dd4b9a8537dbe9d0" providerId="LiveId" clId="{DD52FC04-67D1-4C22-B668-99BE697D04AC}" dt="2023-07-16T14:43:21.339" v="26" actId="207"/>
          <ac:spMkLst>
            <pc:docMk/>
            <pc:sldMk cId="501839731" sldId="343"/>
            <ac:spMk id="3" creationId="{00E72137-0FE4-E444-6664-3570D8D7103E}"/>
          </ac:spMkLst>
        </pc:spChg>
        <pc:spChg chg="add mod">
          <ac:chgData name="Bess Dunlevy" userId="dd4b9a8537dbe9d0" providerId="LiveId" clId="{DD52FC04-67D1-4C22-B668-99BE697D04AC}" dt="2023-07-16T14:43:21.339" v="26" actId="207"/>
          <ac:spMkLst>
            <pc:docMk/>
            <pc:sldMk cId="501839731" sldId="343"/>
            <ac:spMk id="4" creationId="{A60198B6-99DC-1BA7-2CE2-6AF0163EB0A9}"/>
          </ac:spMkLst>
        </pc:spChg>
        <pc:spChg chg="add mod">
          <ac:chgData name="Bess Dunlevy" userId="dd4b9a8537dbe9d0" providerId="LiveId" clId="{DD52FC04-67D1-4C22-B668-99BE697D04AC}" dt="2023-07-16T14:43:21.339" v="26" actId="207"/>
          <ac:spMkLst>
            <pc:docMk/>
            <pc:sldMk cId="501839731" sldId="343"/>
            <ac:spMk id="5" creationId="{A0618988-119A-81B4-D417-8FC08ACD6417}"/>
          </ac:spMkLst>
        </pc:spChg>
      </pc:sldChg>
      <pc:sldChg chg="modSp mod">
        <pc:chgData name="Bess Dunlevy" userId="dd4b9a8537dbe9d0" providerId="LiveId" clId="{DD52FC04-67D1-4C22-B668-99BE697D04AC}" dt="2023-07-16T15:54:40.095" v="47" actId="14100"/>
        <pc:sldMkLst>
          <pc:docMk/>
          <pc:sldMk cId="2043784560" sldId="344"/>
        </pc:sldMkLst>
        <pc:cxnChg chg="mod">
          <ac:chgData name="Bess Dunlevy" userId="dd4b9a8537dbe9d0" providerId="LiveId" clId="{DD52FC04-67D1-4C22-B668-99BE697D04AC}" dt="2023-07-16T15:54:37.090" v="46" actId="14100"/>
          <ac:cxnSpMkLst>
            <pc:docMk/>
            <pc:sldMk cId="2043784560" sldId="344"/>
            <ac:cxnSpMk id="39" creationId="{3FE89983-7731-7F71-942A-38AA3321992F}"/>
          </ac:cxnSpMkLst>
        </pc:cxnChg>
        <pc:cxnChg chg="mod">
          <ac:chgData name="Bess Dunlevy" userId="dd4b9a8537dbe9d0" providerId="LiveId" clId="{DD52FC04-67D1-4C22-B668-99BE697D04AC}" dt="2023-07-16T15:54:40.095" v="47" actId="14100"/>
          <ac:cxnSpMkLst>
            <pc:docMk/>
            <pc:sldMk cId="2043784560" sldId="344"/>
            <ac:cxnSpMk id="58" creationId="{72E4DEE1-5056-72FF-F794-E4089C30DDC1}"/>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Work+Breakdown+Structure+powerpoint+11819&amp;lpa=Work+Breakdown+Structur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3428628"/>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PROJECT TITLE</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a:solidFill>
                  <a:schemeClr val="tx1">
                    <a:lumMod val="65000"/>
                    <a:lumOff val="35000"/>
                  </a:schemeClr>
                </a:solidFill>
                <a:latin typeface="Century Gothic" panose="020B0502020202020204" pitchFamily="34" charset="0"/>
              </a:rPr>
              <a:t>EDUCATION WORK </a:t>
            </a:r>
            <a:r>
              <a:rPr lang="en-US" sz="3600" b="1" dirty="0">
                <a:solidFill>
                  <a:schemeClr val="tx1">
                    <a:lumMod val="65000"/>
                    <a:lumOff val="35000"/>
                  </a:schemeClr>
                </a:solidFill>
                <a:latin typeface="Century Gothic" panose="020B0502020202020204" pitchFamily="34" charset="0"/>
              </a:rPr>
              <a:t>BREAKDOWN STRUCTURE TEMPLATE</a:t>
            </a:r>
          </a:p>
        </p:txBody>
      </p:sp>
      <p:graphicFrame>
        <p:nvGraphicFramePr>
          <p:cNvPr id="7" name="Table 6">
            <a:extLst>
              <a:ext uri="{FF2B5EF4-FFF2-40B4-BE49-F238E27FC236}">
                <a16:creationId xmlns:a16="http://schemas.microsoft.com/office/drawing/2014/main" id="{08589401-9ED7-F16F-9BDE-B8B951D255C4}"/>
              </a:ext>
            </a:extLst>
          </p:cNvPr>
          <p:cNvGraphicFramePr>
            <a:graphicFrameLocks noGrp="1"/>
          </p:cNvGraphicFramePr>
          <p:nvPr>
            <p:extLst>
              <p:ext uri="{D42A27DB-BD31-4B8C-83A1-F6EECF244321}">
                <p14:modId xmlns:p14="http://schemas.microsoft.com/office/powerpoint/2010/main" val="852753391"/>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rgbClr val="2F75B5"/>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a:solidFill>
                            <a:srgbClr val="2F75B5"/>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3" name="Graphic 2" descr="Decision chart outline">
            <a:extLst>
              <a:ext uri="{FF2B5EF4-FFF2-40B4-BE49-F238E27FC236}">
                <a16:creationId xmlns:a16="http://schemas.microsoft.com/office/drawing/2014/main" id="{FBCBA829-26D7-6A2A-61F1-240432D366C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43555" y="1797931"/>
            <a:ext cx="1347142" cy="1347142"/>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PROJECT TITLE</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1.1 Task</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1.3 Task</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4017"/>
            <a:ext cx="1902323"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OVERVIEW</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47</TotalTime>
  <Words>1957</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cp:lastPrinted>2020-08-31T22:23:58Z</cp:lastPrinted>
  <dcterms:created xsi:type="dcterms:W3CDTF">2023-07-16T13:57:16Z</dcterms:created>
  <dcterms:modified xsi:type="dcterms:W3CDTF">2023-08-30T17:18:11Z</dcterms:modified>
</cp:coreProperties>
</file>