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54" r:id="rId2"/>
    <p:sldId id="356" r:id="rId3"/>
    <p:sldId id="316" r:id="rId4"/>
    <p:sldId id="349" r:id="rId5"/>
    <p:sldId id="353" r:id="rId6"/>
    <p:sldId id="351" r:id="rId7"/>
    <p:sldId id="342" r:id="rId8"/>
    <p:sldId id="337" r:id="rId9"/>
    <p:sldId id="352"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731C3-FC43-43FE-9B34-ABA228213640}" v="33" dt="2023-09-24T18:25:11.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86447"/>
  </p:normalViewPr>
  <p:slideViewPr>
    <p:cSldViewPr snapToGrid="0" snapToObjects="1">
      <p:cViewPr varScale="1">
        <p:scale>
          <a:sx n="128" d="100"/>
          <a:sy n="128" d="100"/>
        </p:scale>
        <p:origin x="392"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33731C3-FC43-43FE-9B34-ABA228213640}"/>
    <pc:docChg chg="undo custSel addSld delSld modSld">
      <pc:chgData name="Bess Dunlevy" userId="dd4b9a8537dbe9d0" providerId="LiveId" clId="{A33731C3-FC43-43FE-9B34-ABA228213640}" dt="2023-09-24T18:24:48.881" v="535"/>
      <pc:docMkLst>
        <pc:docMk/>
      </pc:docMkLst>
      <pc:sldChg chg="del">
        <pc:chgData name="Bess Dunlevy" userId="dd4b9a8537dbe9d0" providerId="LiveId" clId="{A33731C3-FC43-43FE-9B34-ABA228213640}" dt="2023-09-24T18:13:30.361" v="65" actId="47"/>
        <pc:sldMkLst>
          <pc:docMk/>
          <pc:sldMk cId="1750150145" sldId="258"/>
        </pc:sldMkLst>
      </pc:sldChg>
      <pc:sldChg chg="setBg">
        <pc:chgData name="Bess Dunlevy" userId="dd4b9a8537dbe9d0" providerId="LiveId" clId="{A33731C3-FC43-43FE-9B34-ABA228213640}" dt="2023-09-24T18:24:48.881" v="535"/>
        <pc:sldMkLst>
          <pc:docMk/>
          <pc:sldMk cId="2929323684" sldId="295"/>
        </pc:sldMkLst>
      </pc:sldChg>
      <pc:sldChg chg="del">
        <pc:chgData name="Bess Dunlevy" userId="dd4b9a8537dbe9d0" providerId="LiveId" clId="{A33731C3-FC43-43FE-9B34-ABA228213640}" dt="2023-09-24T18:15:18.949" v="310" actId="47"/>
        <pc:sldMkLst>
          <pc:docMk/>
          <pc:sldMk cId="1599595947" sldId="309"/>
        </pc:sldMkLst>
      </pc:sldChg>
      <pc:sldChg chg="addSp delSp modSp mod setBg">
        <pc:chgData name="Bess Dunlevy" userId="dd4b9a8537dbe9d0" providerId="LiveId" clId="{A33731C3-FC43-43FE-9B34-ABA228213640}" dt="2023-09-24T18:16:00.506" v="336"/>
        <pc:sldMkLst>
          <pc:docMk/>
          <pc:sldMk cId="1521696607" sldId="316"/>
        </pc:sldMkLst>
        <pc:spChg chg="add mod">
          <ac:chgData name="Bess Dunlevy" userId="dd4b9a8537dbe9d0" providerId="LiveId" clId="{A33731C3-FC43-43FE-9B34-ABA228213640}" dt="2023-09-24T18:15:46.408" v="333" actId="20577"/>
          <ac:spMkLst>
            <pc:docMk/>
            <pc:sldMk cId="1521696607" sldId="316"/>
            <ac:spMk id="3" creationId="{608D576C-4415-1C08-18E1-F51DBB59601C}"/>
          </ac:spMkLst>
        </pc:spChg>
        <pc:spChg chg="del">
          <ac:chgData name="Bess Dunlevy" userId="dd4b9a8537dbe9d0" providerId="LiveId" clId="{A33731C3-FC43-43FE-9B34-ABA228213640}" dt="2023-09-24T18:15:34.358" v="311" actId="478"/>
          <ac:spMkLst>
            <pc:docMk/>
            <pc:sldMk cId="1521696607" sldId="316"/>
            <ac:spMk id="7" creationId="{00000000-0000-0000-0000-000000000000}"/>
          </ac:spMkLst>
        </pc:spChg>
        <pc:spChg chg="del">
          <ac:chgData name="Bess Dunlevy" userId="dd4b9a8537dbe9d0" providerId="LiveId" clId="{A33731C3-FC43-43FE-9B34-ABA228213640}" dt="2023-09-24T18:15:34.964" v="312" actId="478"/>
          <ac:spMkLst>
            <pc:docMk/>
            <pc:sldMk cId="1521696607" sldId="316"/>
            <ac:spMk id="8" creationId="{00000000-0000-0000-0000-000000000000}"/>
          </ac:spMkLst>
        </pc:spChg>
        <pc:graphicFrameChg chg="mod">
          <ac:chgData name="Bess Dunlevy" userId="dd4b9a8537dbe9d0" providerId="LiveId" clId="{A33731C3-FC43-43FE-9B34-ABA228213640}" dt="2023-09-24T18:15:49.878" v="334" actId="1076"/>
          <ac:graphicFrameMkLst>
            <pc:docMk/>
            <pc:sldMk cId="1521696607" sldId="316"/>
            <ac:graphicFrameMk id="2" creationId="{166F07E2-2AE6-F44A-85D5-3E05BE8E95E2}"/>
          </ac:graphicFrameMkLst>
        </pc:graphicFrameChg>
      </pc:sldChg>
      <pc:sldChg chg="addSp delSp modSp mod setBg">
        <pc:chgData name="Bess Dunlevy" userId="dd4b9a8537dbe9d0" providerId="LiveId" clId="{A33731C3-FC43-43FE-9B34-ABA228213640}" dt="2023-09-24T18:23:24.714" v="509" actId="1076"/>
        <pc:sldMkLst>
          <pc:docMk/>
          <pc:sldMk cId="439307104" sldId="337"/>
        </pc:sldMkLst>
        <pc:spChg chg="add mod">
          <ac:chgData name="Bess Dunlevy" userId="dd4b9a8537dbe9d0" providerId="LiveId" clId="{A33731C3-FC43-43FE-9B34-ABA228213640}" dt="2023-09-24T18:22:53.939" v="501" actId="20577"/>
          <ac:spMkLst>
            <pc:docMk/>
            <pc:sldMk cId="439307104" sldId="337"/>
            <ac:spMk id="2" creationId="{3B3B7646-FB8B-618A-CF8C-0B70D4FF6BDD}"/>
          </ac:spMkLst>
        </pc:spChg>
        <pc:spChg chg="del">
          <ac:chgData name="Bess Dunlevy" userId="dd4b9a8537dbe9d0" providerId="LiveId" clId="{A33731C3-FC43-43FE-9B34-ABA228213640}" dt="2023-09-24T18:22:12.680" v="476" actId="478"/>
          <ac:spMkLst>
            <pc:docMk/>
            <pc:sldMk cId="439307104" sldId="337"/>
            <ac:spMk id="7" creationId="{00000000-0000-0000-0000-000000000000}"/>
          </ac:spMkLst>
        </pc:spChg>
        <pc:spChg chg="del">
          <ac:chgData name="Bess Dunlevy" userId="dd4b9a8537dbe9d0" providerId="LiveId" clId="{A33731C3-FC43-43FE-9B34-ABA228213640}" dt="2023-09-24T18:22:16.352" v="477" actId="478"/>
          <ac:spMkLst>
            <pc:docMk/>
            <pc:sldMk cId="439307104" sldId="337"/>
            <ac:spMk id="8" creationId="{00000000-0000-0000-0000-000000000000}"/>
          </ac:spMkLst>
        </pc:spChg>
        <pc:spChg chg="mod">
          <ac:chgData name="Bess Dunlevy" userId="dd4b9a8537dbe9d0" providerId="LiveId" clId="{A33731C3-FC43-43FE-9B34-ABA228213640}" dt="2023-09-24T18:23:24.714" v="509" actId="1076"/>
          <ac:spMkLst>
            <pc:docMk/>
            <pc:sldMk cId="439307104" sldId="337"/>
            <ac:spMk id="9" creationId="{32D1C10B-D0CA-D94B-943E-0E22FA55896E}"/>
          </ac:spMkLst>
        </pc:spChg>
        <pc:graphicFrameChg chg="mod">
          <ac:chgData name="Bess Dunlevy" userId="dd4b9a8537dbe9d0" providerId="LiveId" clId="{A33731C3-FC43-43FE-9B34-ABA228213640}" dt="2023-09-24T18:23:21.617" v="508" actId="14100"/>
          <ac:graphicFrameMkLst>
            <pc:docMk/>
            <pc:sldMk cId="439307104" sldId="337"/>
            <ac:graphicFrameMk id="5" creationId="{E132E569-F8CA-E54F-BCAC-077A58435970}"/>
          </ac:graphicFrameMkLst>
        </pc:graphicFrameChg>
        <pc:graphicFrameChg chg="mod">
          <ac:chgData name="Bess Dunlevy" userId="dd4b9a8537dbe9d0" providerId="LiveId" clId="{A33731C3-FC43-43FE-9B34-ABA228213640}" dt="2023-09-24T18:23:08.063" v="504" actId="14100"/>
          <ac:graphicFrameMkLst>
            <pc:docMk/>
            <pc:sldMk cId="439307104" sldId="337"/>
            <ac:graphicFrameMk id="6" creationId="{E87E6ADF-DFBB-9248-90F2-44A25809308E}"/>
          </ac:graphicFrameMkLst>
        </pc:graphicFrameChg>
      </pc:sldChg>
      <pc:sldChg chg="addSp delSp modSp mod setBg">
        <pc:chgData name="Bess Dunlevy" userId="dd4b9a8537dbe9d0" providerId="LiveId" clId="{A33731C3-FC43-43FE-9B34-ABA228213640}" dt="2023-09-24T18:21:57.259" v="475"/>
        <pc:sldMkLst>
          <pc:docMk/>
          <pc:sldMk cId="2678152836" sldId="342"/>
        </pc:sldMkLst>
        <pc:spChg chg="add mod">
          <ac:chgData name="Bess Dunlevy" userId="dd4b9a8537dbe9d0" providerId="LiveId" clId="{A33731C3-FC43-43FE-9B34-ABA228213640}" dt="2023-09-24T18:21:18.816" v="456" actId="20577"/>
          <ac:spMkLst>
            <pc:docMk/>
            <pc:sldMk cId="2678152836" sldId="342"/>
            <ac:spMk id="3" creationId="{F9536101-3337-91BE-7969-82C06D257CFD}"/>
          </ac:spMkLst>
        </pc:spChg>
        <pc:spChg chg="add mod">
          <ac:chgData name="Bess Dunlevy" userId="dd4b9a8537dbe9d0" providerId="LiveId" clId="{A33731C3-FC43-43FE-9B34-ABA228213640}" dt="2023-09-24T18:21:45.492" v="473" actId="20577"/>
          <ac:spMkLst>
            <pc:docMk/>
            <pc:sldMk cId="2678152836" sldId="342"/>
            <ac:spMk id="4" creationId="{3F1AB52B-EE04-BB5B-1B00-60A1DFE68820}"/>
          </ac:spMkLst>
        </pc:spChg>
        <pc:spChg chg="mod">
          <ac:chgData name="Bess Dunlevy" userId="dd4b9a8537dbe9d0" providerId="LiveId" clId="{A33731C3-FC43-43FE-9B34-ABA228213640}" dt="2023-09-24T18:21:48.336" v="474" actId="20577"/>
          <ac:spMkLst>
            <pc:docMk/>
            <pc:sldMk cId="2678152836" sldId="342"/>
            <ac:spMk id="5" creationId="{708D6937-B4CB-734D-A59F-CC81741556E4}"/>
          </ac:spMkLst>
        </pc:spChg>
        <pc:spChg chg="del">
          <ac:chgData name="Bess Dunlevy" userId="dd4b9a8537dbe9d0" providerId="LiveId" clId="{A33731C3-FC43-43FE-9B34-ABA228213640}" dt="2023-09-24T18:20:42.013" v="424" actId="478"/>
          <ac:spMkLst>
            <pc:docMk/>
            <pc:sldMk cId="2678152836" sldId="342"/>
            <ac:spMk id="7" creationId="{00000000-0000-0000-0000-000000000000}"/>
          </ac:spMkLst>
        </pc:spChg>
        <pc:spChg chg="del">
          <ac:chgData name="Bess Dunlevy" userId="dd4b9a8537dbe9d0" providerId="LiveId" clId="{A33731C3-FC43-43FE-9B34-ABA228213640}" dt="2023-09-24T18:20:43.173" v="425" actId="478"/>
          <ac:spMkLst>
            <pc:docMk/>
            <pc:sldMk cId="2678152836" sldId="342"/>
            <ac:spMk id="8" creationId="{00000000-0000-0000-0000-000000000000}"/>
          </ac:spMkLst>
        </pc:spChg>
        <pc:graphicFrameChg chg="mod">
          <ac:chgData name="Bess Dunlevy" userId="dd4b9a8537dbe9d0" providerId="LiveId" clId="{A33731C3-FC43-43FE-9B34-ABA228213640}" dt="2023-09-24T18:21:29.516" v="459" actId="14100"/>
          <ac:graphicFrameMkLst>
            <pc:docMk/>
            <pc:sldMk cId="2678152836" sldId="342"/>
            <ac:graphicFrameMk id="2" creationId="{E1EA4EDD-BEEA-6743-9EB8-8F586D7D0F8A}"/>
          </ac:graphicFrameMkLst>
        </pc:graphicFrameChg>
        <pc:graphicFrameChg chg="mod">
          <ac:chgData name="Bess Dunlevy" userId="dd4b9a8537dbe9d0" providerId="LiveId" clId="{A33731C3-FC43-43FE-9B34-ABA228213640}" dt="2023-09-24T18:21:23.299" v="457" actId="14100"/>
          <ac:graphicFrameMkLst>
            <pc:docMk/>
            <pc:sldMk cId="2678152836" sldId="342"/>
            <ac:graphicFrameMk id="6" creationId="{3CA01BC8-751F-E144-B2A8-AA6AF7AC30D7}"/>
          </ac:graphicFrameMkLst>
        </pc:graphicFrameChg>
      </pc:sldChg>
      <pc:sldChg chg="addSp delSp modSp mod setBg">
        <pc:chgData name="Bess Dunlevy" userId="dd4b9a8537dbe9d0" providerId="LiveId" clId="{A33731C3-FC43-43FE-9B34-ABA228213640}" dt="2023-09-24T18:17:33.392" v="363" actId="16037"/>
        <pc:sldMkLst>
          <pc:docMk/>
          <pc:sldMk cId="3424029325" sldId="349"/>
        </pc:sldMkLst>
        <pc:spChg chg="add mod">
          <ac:chgData name="Bess Dunlevy" userId="dd4b9a8537dbe9d0" providerId="LiveId" clId="{A33731C3-FC43-43FE-9B34-ABA228213640}" dt="2023-09-24T18:16:55.836" v="360" actId="20577"/>
          <ac:spMkLst>
            <pc:docMk/>
            <pc:sldMk cId="3424029325" sldId="349"/>
            <ac:spMk id="3" creationId="{53F0ED5F-6828-EB3E-E320-4913EF120E0C}"/>
          </ac:spMkLst>
        </pc:spChg>
        <pc:spChg chg="del">
          <ac:chgData name="Bess Dunlevy" userId="dd4b9a8537dbe9d0" providerId="LiveId" clId="{A33731C3-FC43-43FE-9B34-ABA228213640}" dt="2023-09-24T18:16:36.442" v="340" actId="478"/>
          <ac:spMkLst>
            <pc:docMk/>
            <pc:sldMk cId="3424029325" sldId="349"/>
            <ac:spMk id="7" creationId="{00000000-0000-0000-0000-000000000000}"/>
          </ac:spMkLst>
        </pc:spChg>
        <pc:spChg chg="del">
          <ac:chgData name="Bess Dunlevy" userId="dd4b9a8537dbe9d0" providerId="LiveId" clId="{A33731C3-FC43-43FE-9B34-ABA228213640}" dt="2023-09-24T18:16:37.706" v="341" actId="478"/>
          <ac:spMkLst>
            <pc:docMk/>
            <pc:sldMk cId="3424029325" sldId="349"/>
            <ac:spMk id="8" creationId="{00000000-0000-0000-0000-000000000000}"/>
          </ac:spMkLst>
        </pc:spChg>
        <pc:graphicFrameChg chg="mod">
          <ac:chgData name="Bess Dunlevy" userId="dd4b9a8537dbe9d0" providerId="LiveId" clId="{A33731C3-FC43-43FE-9B34-ABA228213640}" dt="2023-09-24T18:17:33.392" v="363" actId="16037"/>
          <ac:graphicFrameMkLst>
            <pc:docMk/>
            <pc:sldMk cId="3424029325" sldId="349"/>
            <ac:graphicFrameMk id="2" creationId="{B0C6BBAC-887C-CB4C-8B5D-B2106F18D00A}"/>
          </ac:graphicFrameMkLst>
        </pc:graphicFrameChg>
      </pc:sldChg>
      <pc:sldChg chg="addSp delSp modSp mod setBg">
        <pc:chgData name="Bess Dunlevy" userId="dd4b9a8537dbe9d0" providerId="LiveId" clId="{A33731C3-FC43-43FE-9B34-ABA228213640}" dt="2023-09-24T18:20:15.803" v="423" actId="14100"/>
        <pc:sldMkLst>
          <pc:docMk/>
          <pc:sldMk cId="6390526" sldId="351"/>
        </pc:sldMkLst>
        <pc:spChg chg="add mod">
          <ac:chgData name="Bess Dunlevy" userId="dd4b9a8537dbe9d0" providerId="LiveId" clId="{A33731C3-FC43-43FE-9B34-ABA228213640}" dt="2023-09-24T18:19:55.262" v="421" actId="20577"/>
          <ac:spMkLst>
            <pc:docMk/>
            <pc:sldMk cId="6390526" sldId="351"/>
            <ac:spMk id="3" creationId="{555EA45F-25D5-02B6-679C-0AEF4D2A9194}"/>
          </ac:spMkLst>
        </pc:spChg>
        <pc:spChg chg="del">
          <ac:chgData name="Bess Dunlevy" userId="dd4b9a8537dbe9d0" providerId="LiveId" clId="{A33731C3-FC43-43FE-9B34-ABA228213640}" dt="2023-09-24T18:19:34.181" v="399" actId="478"/>
          <ac:spMkLst>
            <pc:docMk/>
            <pc:sldMk cId="6390526" sldId="351"/>
            <ac:spMk id="7" creationId="{00000000-0000-0000-0000-000000000000}"/>
          </ac:spMkLst>
        </pc:spChg>
        <pc:spChg chg="del">
          <ac:chgData name="Bess Dunlevy" userId="dd4b9a8537dbe9d0" providerId="LiveId" clId="{A33731C3-FC43-43FE-9B34-ABA228213640}" dt="2023-09-24T18:19:35.315" v="400" actId="478"/>
          <ac:spMkLst>
            <pc:docMk/>
            <pc:sldMk cId="6390526" sldId="351"/>
            <ac:spMk id="8" creationId="{00000000-0000-0000-0000-000000000000}"/>
          </ac:spMkLst>
        </pc:spChg>
        <pc:graphicFrameChg chg="mod">
          <ac:chgData name="Bess Dunlevy" userId="dd4b9a8537dbe9d0" providerId="LiveId" clId="{A33731C3-FC43-43FE-9B34-ABA228213640}" dt="2023-09-24T18:20:15.803" v="423" actId="14100"/>
          <ac:graphicFrameMkLst>
            <pc:docMk/>
            <pc:sldMk cId="6390526" sldId="351"/>
            <ac:graphicFrameMk id="2" creationId="{15F335FF-EF70-B441-AA1A-82E2F2698B8D}"/>
          </ac:graphicFrameMkLst>
        </pc:graphicFrameChg>
      </pc:sldChg>
      <pc:sldChg chg="addSp delSp modSp mod setBg">
        <pc:chgData name="Bess Dunlevy" userId="dd4b9a8537dbe9d0" providerId="LiveId" clId="{A33731C3-FC43-43FE-9B34-ABA228213640}" dt="2023-09-24T18:24:39.550" v="534" actId="167"/>
        <pc:sldMkLst>
          <pc:docMk/>
          <pc:sldMk cId="822524391" sldId="352"/>
        </pc:sldMkLst>
        <pc:spChg chg="add mod">
          <ac:chgData name="Bess Dunlevy" userId="dd4b9a8537dbe9d0" providerId="LiveId" clId="{A33731C3-FC43-43FE-9B34-ABA228213640}" dt="2023-09-24T18:23:58.850" v="528" actId="20577"/>
          <ac:spMkLst>
            <pc:docMk/>
            <pc:sldMk cId="822524391" sldId="352"/>
            <ac:spMk id="3" creationId="{15EBA368-826A-6CB9-03D9-1AA447684A61}"/>
          </ac:spMkLst>
        </pc:spChg>
        <pc:spChg chg="del">
          <ac:chgData name="Bess Dunlevy" userId="dd4b9a8537dbe9d0" providerId="LiveId" clId="{A33731C3-FC43-43FE-9B34-ABA228213640}" dt="2023-09-24T18:23:34.287" v="510" actId="478"/>
          <ac:spMkLst>
            <pc:docMk/>
            <pc:sldMk cId="822524391" sldId="352"/>
            <ac:spMk id="7" creationId="{00000000-0000-0000-0000-000000000000}"/>
          </ac:spMkLst>
        </pc:spChg>
        <pc:spChg chg="del">
          <ac:chgData name="Bess Dunlevy" userId="dd4b9a8537dbe9d0" providerId="LiveId" clId="{A33731C3-FC43-43FE-9B34-ABA228213640}" dt="2023-09-24T18:23:36.624" v="511" actId="478"/>
          <ac:spMkLst>
            <pc:docMk/>
            <pc:sldMk cId="822524391" sldId="352"/>
            <ac:spMk id="8" creationId="{00000000-0000-0000-0000-000000000000}"/>
          </ac:spMkLst>
        </pc:spChg>
        <pc:graphicFrameChg chg="mod modGraphic">
          <ac:chgData name="Bess Dunlevy" userId="dd4b9a8537dbe9d0" providerId="LiveId" clId="{A33731C3-FC43-43FE-9B34-ABA228213640}" dt="2023-09-24T18:24:16.937" v="531" actId="207"/>
          <ac:graphicFrameMkLst>
            <pc:docMk/>
            <pc:sldMk cId="822524391" sldId="352"/>
            <ac:graphicFrameMk id="2" creationId="{0A908FEA-3453-5840-A648-2570EEA8E355}"/>
          </ac:graphicFrameMkLst>
        </pc:graphicFrameChg>
        <pc:picChg chg="add mod ord">
          <ac:chgData name="Bess Dunlevy" userId="dd4b9a8537dbe9d0" providerId="LiveId" clId="{A33731C3-FC43-43FE-9B34-ABA228213640}" dt="2023-09-24T18:24:39.550" v="534" actId="167"/>
          <ac:picMkLst>
            <pc:docMk/>
            <pc:sldMk cId="822524391" sldId="352"/>
            <ac:picMk id="4" creationId="{4AEB5708-BEDE-97D2-2FF0-89B418DE33AD}"/>
          </ac:picMkLst>
        </pc:picChg>
      </pc:sldChg>
      <pc:sldChg chg="addSp delSp modSp mod setBg">
        <pc:chgData name="Bess Dunlevy" userId="dd4b9a8537dbe9d0" providerId="LiveId" clId="{A33731C3-FC43-43FE-9B34-ABA228213640}" dt="2023-09-24T18:18:54.828" v="398" actId="1076"/>
        <pc:sldMkLst>
          <pc:docMk/>
          <pc:sldMk cId="4143605091" sldId="353"/>
        </pc:sldMkLst>
        <pc:spChg chg="add mod">
          <ac:chgData name="Bess Dunlevy" userId="dd4b9a8537dbe9d0" providerId="LiveId" clId="{A33731C3-FC43-43FE-9B34-ABA228213640}" dt="2023-09-24T18:18:13.005" v="389" actId="20577"/>
          <ac:spMkLst>
            <pc:docMk/>
            <pc:sldMk cId="4143605091" sldId="353"/>
            <ac:spMk id="2" creationId="{AE63E4DC-0922-4F71-5594-832EB371E598}"/>
          </ac:spMkLst>
        </pc:spChg>
        <pc:spChg chg="del mod">
          <ac:chgData name="Bess Dunlevy" userId="dd4b9a8537dbe9d0" providerId="LiveId" clId="{A33731C3-FC43-43FE-9B34-ABA228213640}" dt="2023-09-24T18:17:48.295" v="365" actId="478"/>
          <ac:spMkLst>
            <pc:docMk/>
            <pc:sldMk cId="4143605091" sldId="353"/>
            <ac:spMk id="7" creationId="{00000000-0000-0000-0000-000000000000}"/>
          </ac:spMkLst>
        </pc:spChg>
        <pc:spChg chg="del">
          <ac:chgData name="Bess Dunlevy" userId="dd4b9a8537dbe9d0" providerId="LiveId" clId="{A33731C3-FC43-43FE-9B34-ABA228213640}" dt="2023-09-24T18:17:49.513" v="366" actId="478"/>
          <ac:spMkLst>
            <pc:docMk/>
            <pc:sldMk cId="4143605091" sldId="353"/>
            <ac:spMk id="8" creationId="{00000000-0000-0000-0000-000000000000}"/>
          </ac:spMkLst>
        </pc:spChg>
        <pc:graphicFrameChg chg="mod">
          <ac:chgData name="Bess Dunlevy" userId="dd4b9a8537dbe9d0" providerId="LiveId" clId="{A33731C3-FC43-43FE-9B34-ABA228213640}" dt="2023-09-24T18:18:54.828" v="398" actId="1076"/>
          <ac:graphicFrameMkLst>
            <pc:docMk/>
            <pc:sldMk cId="4143605091" sldId="353"/>
            <ac:graphicFrameMk id="3" creationId="{7EF28078-BC53-1A47-AA53-3974765DCFE2}"/>
          </ac:graphicFrameMkLst>
        </pc:graphicFrameChg>
        <pc:picChg chg="add mod ord">
          <ac:chgData name="Bess Dunlevy" userId="dd4b9a8537dbe9d0" providerId="LiveId" clId="{A33731C3-FC43-43FE-9B34-ABA228213640}" dt="2023-09-24T18:18:31.778" v="394" actId="1076"/>
          <ac:picMkLst>
            <pc:docMk/>
            <pc:sldMk cId="4143605091" sldId="353"/>
            <ac:picMk id="4" creationId="{5CDACF3D-6CF2-4D36-CDA6-6D968BB79444}"/>
          </ac:picMkLst>
        </pc:picChg>
      </pc:sldChg>
      <pc:sldChg chg="modSp add mod">
        <pc:chgData name="Bess Dunlevy" userId="dd4b9a8537dbe9d0" providerId="LiveId" clId="{A33731C3-FC43-43FE-9B34-ABA228213640}" dt="2023-09-24T18:13:22.359" v="64" actId="20577"/>
        <pc:sldMkLst>
          <pc:docMk/>
          <pc:sldMk cId="2118180203" sldId="354"/>
        </pc:sldMkLst>
        <pc:spChg chg="mod">
          <ac:chgData name="Bess Dunlevy" userId="dd4b9a8537dbe9d0" providerId="LiveId" clId="{A33731C3-FC43-43FE-9B34-ABA228213640}" dt="2023-09-24T18:13:22.359" v="64" actId="20577"/>
          <ac:spMkLst>
            <pc:docMk/>
            <pc:sldMk cId="2118180203" sldId="354"/>
            <ac:spMk id="11" creationId="{D25B69A5-3B0C-C540-8CC8-9794435EA004}"/>
          </ac:spMkLst>
        </pc:spChg>
      </pc:sldChg>
      <pc:sldChg chg="addSp modSp add mod setBg">
        <pc:chgData name="Bess Dunlevy" userId="dd4b9a8537dbe9d0" providerId="LiveId" clId="{A33731C3-FC43-43FE-9B34-ABA228213640}" dt="2023-09-24T18:16:19.875" v="339" actId="1076"/>
        <pc:sldMkLst>
          <pc:docMk/>
          <pc:sldMk cId="1179924037" sldId="356"/>
        </pc:sldMkLst>
        <pc:spChg chg="add mod">
          <ac:chgData name="Bess Dunlevy" userId="dd4b9a8537dbe9d0" providerId="LiveId" clId="{A33731C3-FC43-43FE-9B34-ABA228213640}" dt="2023-09-24T18:15:03.470" v="297" actId="20577"/>
          <ac:spMkLst>
            <pc:docMk/>
            <pc:sldMk cId="1179924037" sldId="356"/>
            <ac:spMk id="4" creationId="{EAD1AFFF-96FB-EE1B-E1AE-C5F5181E5051}"/>
          </ac:spMkLst>
        </pc:spChg>
        <pc:spChg chg="add mod">
          <ac:chgData name="Bess Dunlevy" userId="dd4b9a8537dbe9d0" providerId="LiveId" clId="{A33731C3-FC43-43FE-9B34-ABA228213640}" dt="2023-09-24T18:14:59.310" v="279" actId="20577"/>
          <ac:spMkLst>
            <pc:docMk/>
            <pc:sldMk cId="1179924037" sldId="356"/>
            <ac:spMk id="8" creationId="{420A6481-DD13-671C-0BE6-207AC799BCBF}"/>
          </ac:spMkLst>
        </pc:spChg>
        <pc:spChg chg="mod">
          <ac:chgData name="Bess Dunlevy" userId="dd4b9a8537dbe9d0" providerId="LiveId" clId="{A33731C3-FC43-43FE-9B34-ABA228213640}" dt="2023-09-24T18:13:53.614" v="124" actId="20577"/>
          <ac:spMkLst>
            <pc:docMk/>
            <pc:sldMk cId="1179924037" sldId="356"/>
            <ac:spMk id="9" creationId="{CB9D49A6-86F7-B744-828A-D7C1D9D15D8C}"/>
          </ac:spMkLst>
        </pc:spChg>
        <pc:spChg chg="mod">
          <ac:chgData name="Bess Dunlevy" userId="dd4b9a8537dbe9d0" providerId="LiveId" clId="{A33731C3-FC43-43FE-9B34-ABA228213640}" dt="2023-09-24T18:14:05.020" v="155" actId="20577"/>
          <ac:spMkLst>
            <pc:docMk/>
            <pc:sldMk cId="1179924037" sldId="356"/>
            <ac:spMk id="40" creationId="{3D228105-4E93-5547-9BEF-E95CD9F56261}"/>
          </ac:spMkLst>
        </pc:spChg>
        <pc:spChg chg="mod">
          <ac:chgData name="Bess Dunlevy" userId="dd4b9a8537dbe9d0" providerId="LiveId" clId="{A33731C3-FC43-43FE-9B34-ABA228213640}" dt="2023-09-24T18:14:10.477" v="171" actId="20577"/>
          <ac:spMkLst>
            <pc:docMk/>
            <pc:sldMk cId="1179924037" sldId="356"/>
            <ac:spMk id="42" creationId="{654ED905-7DF4-7E45-815D-8A6F50BD2A35}"/>
          </ac:spMkLst>
        </pc:spChg>
        <pc:spChg chg="mod">
          <ac:chgData name="Bess Dunlevy" userId="dd4b9a8537dbe9d0" providerId="LiveId" clId="{A33731C3-FC43-43FE-9B34-ABA228213640}" dt="2023-09-24T18:14:18.619" v="190" actId="20577"/>
          <ac:spMkLst>
            <pc:docMk/>
            <pc:sldMk cId="1179924037" sldId="356"/>
            <ac:spMk id="47" creationId="{2548BEE3-A974-DC4E-9E9C-1EE7CFD5EF06}"/>
          </ac:spMkLst>
        </pc:spChg>
        <pc:spChg chg="mod">
          <ac:chgData name="Bess Dunlevy" userId="dd4b9a8537dbe9d0" providerId="LiveId" clId="{A33731C3-FC43-43FE-9B34-ABA228213640}" dt="2023-09-24T18:14:39.103" v="247" actId="14100"/>
          <ac:spMkLst>
            <pc:docMk/>
            <pc:sldMk cId="1179924037" sldId="356"/>
            <ac:spMk id="49" creationId="{96E0CE3B-1B24-344F-9D20-0D3E26721F3A}"/>
          </ac:spMkLst>
        </pc:spChg>
        <pc:spChg chg="mod">
          <ac:chgData name="Bess Dunlevy" userId="dd4b9a8537dbe9d0" providerId="LiveId" clId="{A33731C3-FC43-43FE-9B34-ABA228213640}" dt="2023-09-24T18:14:49.515" v="275" actId="20577"/>
          <ac:spMkLst>
            <pc:docMk/>
            <pc:sldMk cId="1179924037" sldId="356"/>
            <ac:spMk id="51" creationId="{268A1D8F-ED63-8F48-B9E4-4BDDDF9B48AB}"/>
          </ac:spMkLst>
        </pc:spChg>
        <pc:spChg chg="mod">
          <ac:chgData name="Bess Dunlevy" userId="dd4b9a8537dbe9d0" providerId="LiveId" clId="{A33731C3-FC43-43FE-9B34-ABA228213640}" dt="2023-09-24T18:14:52.529" v="276" actId="1076"/>
          <ac:spMkLst>
            <pc:docMk/>
            <pc:sldMk cId="1179924037" sldId="356"/>
            <ac:spMk id="53" creationId="{BDA40E49-45E7-A744-88C0-12BC470C236A}"/>
          </ac:spMkLst>
        </pc:spChg>
        <pc:spChg chg="mod">
          <ac:chgData name="Bess Dunlevy" userId="dd4b9a8537dbe9d0" providerId="LiveId" clId="{A33731C3-FC43-43FE-9B34-ABA228213640}" dt="2023-09-24T18:14:27.512" v="220" actId="20577"/>
          <ac:spMkLst>
            <pc:docMk/>
            <pc:sldMk cId="1179924037" sldId="356"/>
            <ac:spMk id="65" creationId="{DCAE84B5-A598-8941-B4AD-51887AC426D8}"/>
          </ac:spMkLst>
        </pc:spChg>
        <pc:picChg chg="mod">
          <ac:chgData name="Bess Dunlevy" userId="dd4b9a8537dbe9d0" providerId="LiveId" clId="{A33731C3-FC43-43FE-9B34-ABA228213640}" dt="2023-09-24T18:16:19.875" v="339" actId="1076"/>
          <ac:picMkLst>
            <pc:docMk/>
            <pc:sldMk cId="1179924037" sldId="356"/>
            <ac:picMk id="2" creationId="{9865536C-CEB6-11E7-2232-BCFB5CE0733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FINISH</c:v>
                </c:pt>
              </c:strCache>
            </c:strRef>
          </c:tx>
          <c:spPr>
            <a:solidFill>
              <a:schemeClr val="accent4"/>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mm/dd/yy;@</c:formatCode>
                <c:ptCount val="14"/>
                <c:pt idx="0">
                  <c:v>45839</c:v>
                </c:pt>
                <c:pt idx="1">
                  <c:v>45879</c:v>
                </c:pt>
                <c:pt idx="2">
                  <c:v>46082</c:v>
                </c:pt>
                <c:pt idx="3">
                  <c:v>45873</c:v>
                </c:pt>
                <c:pt idx="4">
                  <c:v>45962</c:v>
                </c:pt>
                <c:pt idx="5">
                  <c:v>46042</c:v>
                </c:pt>
                <c:pt idx="6">
                  <c:v>45931</c:v>
                </c:pt>
                <c:pt idx="7">
                  <c:v>45899</c:v>
                </c:pt>
                <c:pt idx="8">
                  <c:v>46001</c:v>
                </c:pt>
                <c:pt idx="9">
                  <c:v>45976</c:v>
                </c:pt>
                <c:pt idx="10">
                  <c:v>45992</c:v>
                </c:pt>
                <c:pt idx="11">
                  <c:v>45992</c:v>
                </c:pt>
                <c:pt idx="12">
                  <c:v>46001</c:v>
                </c:pt>
                <c:pt idx="13">
                  <c:v>46063</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BEGIN</c:v>
                </c:pt>
              </c:strCache>
            </c:strRef>
          </c:tx>
          <c:spPr>
            <a:solidFill>
              <a:schemeClr val="bg1"/>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mm/dd/yy;@</c:formatCode>
                <c:ptCount val="14"/>
                <c:pt idx="0">
                  <c:v>45782</c:v>
                </c:pt>
                <c:pt idx="1">
                  <c:v>45787</c:v>
                </c:pt>
                <c:pt idx="2">
                  <c:v>45818</c:v>
                </c:pt>
                <c:pt idx="3">
                  <c:v>45830</c:v>
                </c:pt>
                <c:pt idx="4">
                  <c:v>45852</c:v>
                </c:pt>
                <c:pt idx="5">
                  <c:v>45852</c:v>
                </c:pt>
                <c:pt idx="6">
                  <c:v>45870</c:v>
                </c:pt>
                <c:pt idx="7">
                  <c:v>45883</c:v>
                </c:pt>
                <c:pt idx="8">
                  <c:v>45901</c:v>
                </c:pt>
                <c:pt idx="9">
                  <c:v>45931</c:v>
                </c:pt>
                <c:pt idx="10">
                  <c:v>45931</c:v>
                </c:pt>
                <c:pt idx="11">
                  <c:v>45962</c:v>
                </c:pt>
                <c:pt idx="12">
                  <c:v>45971</c:v>
                </c:pt>
                <c:pt idx="13">
                  <c:v>45992</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max val="46100"/>
          <c:min val="45770"/>
        </c:scaling>
        <c:delete val="0"/>
        <c:axPos val="t"/>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475776"/>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Sheet1!$D$1</c:f>
              <c:strCache>
                <c:ptCount val="1"/>
                <c:pt idx="0">
                  <c:v># of DAYS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General</c:formatCode>
                <c:ptCount val="14"/>
                <c:pt idx="0">
                  <c:v>57</c:v>
                </c:pt>
                <c:pt idx="1">
                  <c:v>92</c:v>
                </c:pt>
                <c:pt idx="2">
                  <c:v>264</c:v>
                </c:pt>
                <c:pt idx="3">
                  <c:v>43</c:v>
                </c:pt>
                <c:pt idx="4">
                  <c:v>110</c:v>
                </c:pt>
                <c:pt idx="5">
                  <c:v>190</c:v>
                </c:pt>
                <c:pt idx="6">
                  <c:v>61</c:v>
                </c:pt>
                <c:pt idx="7">
                  <c:v>16</c:v>
                </c:pt>
                <c:pt idx="8">
                  <c:v>100</c:v>
                </c:pt>
                <c:pt idx="9">
                  <c:v>45</c:v>
                </c:pt>
                <c:pt idx="10">
                  <c:v>61</c:v>
                </c:pt>
                <c:pt idx="11">
                  <c:v>30</c:v>
                </c:pt>
                <c:pt idx="12">
                  <c:v>30</c:v>
                </c:pt>
                <c:pt idx="13">
                  <c:v>71</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solidFill>
                  <a:schemeClr val="accent5">
                    <a:lumMod val="75000"/>
                  </a:schemeClr>
                </a:solidFill>
              </a:rPr>
              <a:t>NUMBER OF TEAM MEMBERS</a:t>
            </a:r>
          </a:p>
        </c:rich>
      </c:tx>
      <c:layout>
        <c:manualLayout>
          <c:xMode val="edge"/>
          <c:yMode val="edge"/>
          <c:x val="0"/>
          <c:y val="3.85511382704198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NUMBER OF TEAM MEMBERS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D1-6B48-BAB6-3A167ABB94C4}"/>
              </c:ext>
            </c:extLst>
          </c:dPt>
          <c:dPt>
            <c:idx val="1"/>
            <c:bubble3D val="0"/>
            <c:spPr>
              <a:solidFill>
                <a:schemeClr val="accent2"/>
              </a:solidFill>
              <a:ln w="19050">
                <a:noFill/>
              </a:ln>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c:spPr>
            <c:extLst>
              <c:ext xmlns:c16="http://schemas.microsoft.com/office/drawing/2014/chart" uri="{C3380CC4-5D6E-409C-BE32-E72D297353CC}">
                <c16:uniqueId val="{00000005-EAD1-6B48-BAB6-3A167ABB94C4}"/>
              </c:ext>
            </c:extLst>
          </c:dPt>
          <c:dPt>
            <c:idx val="3"/>
            <c:bubble3D val="0"/>
            <c:spPr>
              <a:solidFill>
                <a:schemeClr val="accent4"/>
              </a:solidFill>
              <a:ln w="19050">
                <a:noFill/>
              </a:ln>
              <a:effectLst/>
            </c:spPr>
            <c:extLst>
              <c:ext xmlns:c16="http://schemas.microsoft.com/office/drawing/2014/chart" uri="{C3380CC4-5D6E-409C-BE32-E72D297353CC}">
                <c16:uniqueId val="{00000007-EAD1-6B48-BAB6-3A167ABB94C4}"/>
              </c:ext>
            </c:extLst>
          </c:dPt>
          <c:dPt>
            <c:idx val="4"/>
            <c:bubble3D val="0"/>
            <c:spPr>
              <a:solidFill>
                <a:schemeClr val="accent5"/>
              </a:solidFill>
              <a:ln w="19050">
                <a:noFill/>
              </a:ln>
              <a:effectLst/>
            </c:spPr>
            <c:extLst>
              <c:ext xmlns:c16="http://schemas.microsoft.com/office/drawing/2014/chart" uri="{C3380CC4-5D6E-409C-BE32-E72D297353CC}">
                <c16:uniqueId val="{00000009-EAD1-6B48-BAB6-3A167ABB94C4}"/>
              </c:ext>
            </c:extLst>
          </c:dPt>
          <c:dPt>
            <c:idx val="5"/>
            <c:bubble3D val="0"/>
            <c:spPr>
              <a:solidFill>
                <a:schemeClr val="accent6"/>
              </a:solidFill>
              <a:ln w="19050">
                <a:noFill/>
              </a:ln>
              <a:effectLst/>
            </c:spPr>
            <c:extLst>
              <c:ext xmlns:c16="http://schemas.microsoft.com/office/drawing/2014/chart" uri="{C3380CC4-5D6E-409C-BE32-E72D297353CC}">
                <c16:uniqueId val="{0000000B-EAD1-6B48-BAB6-3A167ABB94C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AD1-6B48-BAB6-3A167ABB94C4}"/>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AD1-6B48-BAB6-3A167ABB94C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AD1-6B48-BAB6-3A167ABB94C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AD1-6B48-BAB6-3A167ABB94C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AD1-6B48-BAB6-3A167ABB94C4}"/>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AD1-6B48-BAB6-3A167ABB94C4}"/>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AD1-6B48-BAB6-3A167ABB94C4}"/>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EAD1-6B48-BAB6-3A167ABB94C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General</c:formatCode>
                <c:ptCount val="14"/>
                <c:pt idx="0">
                  <c:v>10</c:v>
                </c:pt>
                <c:pt idx="1">
                  <c:v>5</c:v>
                </c:pt>
                <c:pt idx="2">
                  <c:v>10</c:v>
                </c:pt>
                <c:pt idx="3">
                  <c:v>5</c:v>
                </c:pt>
                <c:pt idx="4">
                  <c:v>10</c:v>
                </c:pt>
                <c:pt idx="5">
                  <c:v>5</c:v>
                </c:pt>
                <c:pt idx="6">
                  <c:v>10</c:v>
                </c:pt>
                <c:pt idx="7">
                  <c:v>5</c:v>
                </c:pt>
                <c:pt idx="8">
                  <c:v>10</c:v>
                </c:pt>
                <c:pt idx="9">
                  <c:v>5</c:v>
                </c:pt>
                <c:pt idx="10">
                  <c:v>10</c:v>
                </c:pt>
                <c:pt idx="11">
                  <c:v>5</c:v>
                </c:pt>
                <c:pt idx="12">
                  <c:v>10</c:v>
                </c:pt>
                <c:pt idx="13">
                  <c:v>5</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105278039361643"/>
          <c:y val="0.16131037443847046"/>
          <c:w val="0.11181236274452717"/>
          <c:h val="0.74553988963514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PROJECTED</c:v>
                </c:pt>
              </c:strCache>
            </c:strRef>
          </c:tx>
          <c:spPr>
            <a:solidFill>
              <a:srgbClr val="7030A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"$"#,##0</c:formatCode>
                <c:ptCount val="14"/>
                <c:pt idx="0">
                  <c:v>1000000</c:v>
                </c:pt>
                <c:pt idx="1">
                  <c:v>900000</c:v>
                </c:pt>
                <c:pt idx="2">
                  <c:v>860000</c:v>
                </c:pt>
                <c:pt idx="3">
                  <c:v>1000000</c:v>
                </c:pt>
                <c:pt idx="4">
                  <c:v>294000</c:v>
                </c:pt>
                <c:pt idx="5">
                  <c:v>123400</c:v>
                </c:pt>
                <c:pt idx="6">
                  <c:v>250500</c:v>
                </c:pt>
                <c:pt idx="7">
                  <c:v>127200</c:v>
                </c:pt>
                <c:pt idx="8">
                  <c:v>80000</c:v>
                </c:pt>
                <c:pt idx="9">
                  <c:v>77000</c:v>
                </c:pt>
                <c:pt idx="10">
                  <c:v>65000</c:v>
                </c:pt>
                <c:pt idx="11">
                  <c:v>550000</c:v>
                </c:pt>
                <c:pt idx="12">
                  <c:v>45000</c:v>
                </c:pt>
                <c:pt idx="13">
                  <c:v>32500</c:v>
                </c:pt>
              </c:numCache>
            </c:numRef>
          </c:val>
          <c:extLst>
            <c:ext xmlns:c16="http://schemas.microsoft.com/office/drawing/2014/chart" uri="{C3380CC4-5D6E-409C-BE32-E72D297353CC}">
              <c16:uniqueId val="{00000000-0709-D149-A815-135B270DDDA5}"/>
            </c:ext>
          </c:extLst>
        </c:ser>
        <c:ser>
          <c:idx val="1"/>
          <c:order val="1"/>
          <c:tx>
            <c:strRef>
              <c:f>Sheet1!$C$1</c:f>
              <c:strCache>
                <c:ptCount val="1"/>
                <c:pt idx="0">
                  <c:v>ACTUAL</c:v>
                </c:pt>
              </c:strCache>
            </c:strRef>
          </c:tx>
          <c:spPr>
            <a:solidFill>
              <a:srgbClr val="00B0F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"$"#,##0</c:formatCode>
                <c:ptCount val="14"/>
                <c:pt idx="0">
                  <c:v>880000</c:v>
                </c:pt>
                <c:pt idx="1">
                  <c:v>920000</c:v>
                </c:pt>
                <c:pt idx="2">
                  <c:v>850000</c:v>
                </c:pt>
                <c:pt idx="3">
                  <c:v>998050</c:v>
                </c:pt>
                <c:pt idx="4">
                  <c:v>280000</c:v>
                </c:pt>
                <c:pt idx="5">
                  <c:v>125000</c:v>
                </c:pt>
                <c:pt idx="6">
                  <c:v>246000</c:v>
                </c:pt>
                <c:pt idx="7">
                  <c:v>126000</c:v>
                </c:pt>
                <c:pt idx="8">
                  <c:v>79900</c:v>
                </c:pt>
                <c:pt idx="9">
                  <c:v>77000</c:v>
                </c:pt>
                <c:pt idx="10">
                  <c:v>65000</c:v>
                </c:pt>
                <c:pt idx="11">
                  <c:v>551000</c:v>
                </c:pt>
                <c:pt idx="12">
                  <c:v>42000</c:v>
                </c:pt>
                <c:pt idx="13">
                  <c:v>33000</c:v>
                </c:pt>
              </c:numCache>
            </c:numRef>
          </c:val>
          <c:extLst>
            <c:ext xmlns:c16="http://schemas.microsoft.com/office/drawing/2014/chart" uri="{C3380CC4-5D6E-409C-BE32-E72D297353CC}">
              <c16:uniqueId val="{00000001-0709-D149-A815-135B270DDDA5}"/>
            </c:ext>
          </c:extLst>
        </c:ser>
        <c:ser>
          <c:idx val="2"/>
          <c:order val="2"/>
          <c:tx>
            <c:strRef>
              <c:f>Sheet1!$D$1</c:f>
              <c:strCache>
                <c:ptCount val="1"/>
                <c:pt idx="0">
                  <c:v>REMAINDER</c:v>
                </c:pt>
              </c:strCache>
            </c:strRef>
          </c:tx>
          <c:spPr>
            <a:solidFill>
              <a:srgbClr val="92D05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"$"#,##0</c:formatCode>
                <c:ptCount val="14"/>
                <c:pt idx="0">
                  <c:v>120000</c:v>
                </c:pt>
                <c:pt idx="1">
                  <c:v>-20000</c:v>
                </c:pt>
                <c:pt idx="2">
                  <c:v>10000</c:v>
                </c:pt>
                <c:pt idx="3">
                  <c:v>1950</c:v>
                </c:pt>
                <c:pt idx="4">
                  <c:v>14000</c:v>
                </c:pt>
                <c:pt idx="5">
                  <c:v>-1600</c:v>
                </c:pt>
                <c:pt idx="6">
                  <c:v>4500</c:v>
                </c:pt>
                <c:pt idx="7">
                  <c:v>1200</c:v>
                </c:pt>
                <c:pt idx="8">
                  <c:v>100</c:v>
                </c:pt>
                <c:pt idx="9">
                  <c:v>0</c:v>
                </c:pt>
                <c:pt idx="10">
                  <c:v>0</c:v>
                </c:pt>
                <c:pt idx="11">
                  <c:v>-1000</c:v>
                </c:pt>
                <c:pt idx="12">
                  <c:v>3000</c:v>
                </c:pt>
                <c:pt idx="13">
                  <c:v>-500</c:v>
                </c:pt>
              </c:numCache>
            </c:numRef>
          </c:val>
          <c:extLst>
            <c:ext xmlns:c16="http://schemas.microsoft.com/office/drawing/2014/chart" uri="{C3380CC4-5D6E-409C-BE32-E72D297353CC}">
              <c16:uniqueId val="{00000002-0709-D149-A815-135B270DDDA5}"/>
            </c:ext>
          </c:extLst>
        </c:ser>
        <c:dLbls>
          <c:showLegendKey val="0"/>
          <c:showVal val="0"/>
          <c:showCatName val="0"/>
          <c:showSerName val="0"/>
          <c:showPercent val="0"/>
          <c:showBubbleSize val="0"/>
        </c:dLbls>
        <c:gapWidth val="150"/>
        <c:overlap val="100"/>
        <c:axId val="1341726448"/>
        <c:axId val="1341728080"/>
      </c:barChart>
      <c:catAx>
        <c:axId val="134172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1728080"/>
        <c:crosses val="autoZero"/>
        <c:auto val="1"/>
        <c:lblAlgn val="ctr"/>
        <c:lblOffset val="100"/>
        <c:noMultiLvlLbl val="0"/>
      </c:catAx>
      <c:valAx>
        <c:axId val="1341728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172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HIGH</c:v>
                </c:pt>
              </c:strCache>
            </c:strRef>
          </c:tx>
          <c:spPr>
            <a:solidFill>
              <a:srgbClr val="FF000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0</c:formatCode>
                <c:ptCount val="14"/>
                <c:pt idx="0">
                  <c:v>1</c:v>
                </c:pt>
                <c:pt idx="1">
                  <c:v>2</c:v>
                </c:pt>
                <c:pt idx="2">
                  <c:v>3</c:v>
                </c:pt>
                <c:pt idx="3">
                  <c:v>5</c:v>
                </c:pt>
                <c:pt idx="4">
                  <c:v>8</c:v>
                </c:pt>
                <c:pt idx="5">
                  <c:v>5</c:v>
                </c:pt>
                <c:pt idx="6">
                  <c:v>6</c:v>
                </c:pt>
                <c:pt idx="7">
                  <c:v>7</c:v>
                </c:pt>
                <c:pt idx="8">
                  <c:v>0</c:v>
                </c:pt>
                <c:pt idx="9">
                  <c:v>4</c:v>
                </c:pt>
                <c:pt idx="10">
                  <c:v>3</c:v>
                </c:pt>
                <c:pt idx="11">
                  <c:v>2</c:v>
                </c:pt>
                <c:pt idx="12">
                  <c:v>1</c:v>
                </c:pt>
                <c:pt idx="13">
                  <c:v>5</c:v>
                </c:pt>
              </c:numCache>
            </c:numRef>
          </c:val>
          <c:extLst>
            <c:ext xmlns:c16="http://schemas.microsoft.com/office/drawing/2014/chart" uri="{C3380CC4-5D6E-409C-BE32-E72D297353CC}">
              <c16:uniqueId val="{00000000-B988-8F4C-A649-01258F210CE5}"/>
            </c:ext>
          </c:extLst>
        </c:ser>
        <c:ser>
          <c:idx val="1"/>
          <c:order val="1"/>
          <c:tx>
            <c:strRef>
              <c:f>Sheet1!$C$1</c:f>
              <c:strCache>
                <c:ptCount val="1"/>
                <c:pt idx="0">
                  <c:v>MEDIUM</c:v>
                </c:pt>
              </c:strCache>
            </c:strRef>
          </c:tx>
          <c:spPr>
            <a:solidFill>
              <a:srgbClr val="FFC00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0</c:formatCode>
                <c:ptCount val="14"/>
                <c:pt idx="0">
                  <c:v>0</c:v>
                </c:pt>
                <c:pt idx="1">
                  <c:v>3</c:v>
                </c:pt>
                <c:pt idx="2">
                  <c:v>4</c:v>
                </c:pt>
                <c:pt idx="3">
                  <c:v>8</c:v>
                </c:pt>
                <c:pt idx="4">
                  <c:v>6</c:v>
                </c:pt>
                <c:pt idx="5">
                  <c:v>0</c:v>
                </c:pt>
                <c:pt idx="6">
                  <c:v>4</c:v>
                </c:pt>
                <c:pt idx="7">
                  <c:v>3</c:v>
                </c:pt>
                <c:pt idx="8">
                  <c:v>2</c:v>
                </c:pt>
                <c:pt idx="9">
                  <c:v>4</c:v>
                </c:pt>
                <c:pt idx="10">
                  <c:v>6</c:v>
                </c:pt>
                <c:pt idx="11">
                  <c:v>3</c:v>
                </c:pt>
                <c:pt idx="12">
                  <c:v>1</c:v>
                </c:pt>
                <c:pt idx="13">
                  <c:v>0</c:v>
                </c:pt>
              </c:numCache>
            </c:numRef>
          </c:val>
          <c:extLst>
            <c:ext xmlns:c16="http://schemas.microsoft.com/office/drawing/2014/chart" uri="{C3380CC4-5D6E-409C-BE32-E72D297353CC}">
              <c16:uniqueId val="{00000001-B988-8F4C-A649-01258F210CE5}"/>
            </c:ext>
          </c:extLst>
        </c:ser>
        <c:ser>
          <c:idx val="2"/>
          <c:order val="2"/>
          <c:tx>
            <c:strRef>
              <c:f>Sheet1!$D$1</c:f>
              <c:strCache>
                <c:ptCount val="1"/>
                <c:pt idx="0">
                  <c:v>LOW</c:v>
                </c:pt>
              </c:strCache>
            </c:strRef>
          </c:tx>
          <c:spPr>
            <a:solidFill>
              <a:srgbClr val="00B0F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0</c:formatCode>
                <c:ptCount val="14"/>
                <c:pt idx="0">
                  <c:v>4</c:v>
                </c:pt>
                <c:pt idx="1">
                  <c:v>5</c:v>
                </c:pt>
                <c:pt idx="2">
                  <c:v>3</c:v>
                </c:pt>
                <c:pt idx="3">
                  <c:v>1</c:v>
                </c:pt>
                <c:pt idx="4">
                  <c:v>4</c:v>
                </c:pt>
                <c:pt idx="5">
                  <c:v>0</c:v>
                </c:pt>
                <c:pt idx="6">
                  <c:v>0</c:v>
                </c:pt>
                <c:pt idx="7">
                  <c:v>3</c:v>
                </c:pt>
                <c:pt idx="8">
                  <c:v>4</c:v>
                </c:pt>
                <c:pt idx="9">
                  <c:v>5</c:v>
                </c:pt>
                <c:pt idx="10">
                  <c:v>4</c:v>
                </c:pt>
                <c:pt idx="11">
                  <c:v>6</c:v>
                </c:pt>
                <c:pt idx="12">
                  <c:v>7</c:v>
                </c:pt>
                <c:pt idx="13">
                  <c:v>2</c:v>
                </c:pt>
              </c:numCache>
            </c:numRef>
          </c:val>
          <c:extLst>
            <c:ext xmlns:c16="http://schemas.microsoft.com/office/drawing/2014/chart" uri="{C3380CC4-5D6E-409C-BE32-E72D297353CC}">
              <c16:uniqueId val="{00000002-B988-8F4C-A649-01258F210CE5}"/>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HIGH</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52</c:v>
                </c:pt>
              </c:numCache>
            </c:numRef>
          </c:val>
          <c:extLst>
            <c:ext xmlns:c16="http://schemas.microsoft.com/office/drawing/2014/chart" uri="{C3380CC4-5D6E-409C-BE32-E72D297353CC}">
              <c16:uniqueId val="{00000000-7037-C24A-99EA-58485CA54310}"/>
            </c:ext>
          </c:extLst>
        </c:ser>
        <c:ser>
          <c:idx val="1"/>
          <c:order val="1"/>
          <c:tx>
            <c:strRef>
              <c:f>Sheet1!$C$1</c:f>
              <c:strCache>
                <c:ptCount val="1"/>
                <c:pt idx="0">
                  <c:v>MEDIUM</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44</c:v>
                </c:pt>
              </c:numCache>
            </c:numRef>
          </c:val>
          <c:extLst>
            <c:ext xmlns:c16="http://schemas.microsoft.com/office/drawing/2014/chart" uri="{C3380CC4-5D6E-409C-BE32-E72D297353CC}">
              <c16:uniqueId val="{00000001-7037-C24A-99EA-58485CA54310}"/>
            </c:ext>
          </c:extLst>
        </c:ser>
        <c:ser>
          <c:idx val="2"/>
          <c:order val="2"/>
          <c:tx>
            <c:strRef>
              <c:f>Sheet1!$D$1</c:f>
              <c:strCache>
                <c:ptCount val="1"/>
                <c:pt idx="0">
                  <c:v>LOW</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48</c:v>
                </c:pt>
              </c:numCache>
            </c:numRef>
          </c:val>
          <c:extLst>
            <c:ext xmlns:c16="http://schemas.microsoft.com/office/drawing/2014/chart" uri="{C3380CC4-5D6E-409C-BE32-E72D297353CC}">
              <c16:uniqueId val="{00000002-7037-C24A-99EA-58485CA5431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OPEN ISSUES</c:v>
                </c:pt>
              </c:strCache>
            </c:strRef>
          </c:tx>
          <c:spPr>
            <a:solidFill>
              <a:schemeClr val="accent4"/>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0</c:formatCode>
                <c:ptCount val="14"/>
                <c:pt idx="0">
                  <c:v>2</c:v>
                </c:pt>
                <c:pt idx="1">
                  <c:v>1</c:v>
                </c:pt>
                <c:pt idx="2">
                  <c:v>2</c:v>
                </c:pt>
                <c:pt idx="3">
                  <c:v>1</c:v>
                </c:pt>
                <c:pt idx="4">
                  <c:v>0</c:v>
                </c:pt>
                <c:pt idx="5">
                  <c:v>2</c:v>
                </c:pt>
                <c:pt idx="6">
                  <c:v>1</c:v>
                </c:pt>
                <c:pt idx="7">
                  <c:v>0</c:v>
                </c:pt>
                <c:pt idx="8">
                  <c:v>1</c:v>
                </c:pt>
                <c:pt idx="9">
                  <c:v>2</c:v>
                </c:pt>
                <c:pt idx="10">
                  <c:v>3</c:v>
                </c:pt>
                <c:pt idx="11">
                  <c:v>0</c:v>
                </c:pt>
                <c:pt idx="12">
                  <c:v>1</c:v>
                </c:pt>
                <c:pt idx="13">
                  <c:v>2</c:v>
                </c:pt>
              </c:numCache>
            </c:numRef>
          </c:val>
          <c:extLst>
            <c:ext xmlns:c16="http://schemas.microsoft.com/office/drawing/2014/chart" uri="{C3380CC4-5D6E-409C-BE32-E72D297353CC}">
              <c16:uniqueId val="{00000000-6807-274F-B39D-BEE7D96E6E79}"/>
            </c:ext>
          </c:extLst>
        </c:ser>
        <c:ser>
          <c:idx val="1"/>
          <c:order val="1"/>
          <c:tx>
            <c:strRef>
              <c:f>Sheet1!$C$1</c:f>
              <c:strCache>
                <c:ptCount val="1"/>
                <c:pt idx="0">
                  <c:v>OPEN REVISIONS</c:v>
                </c:pt>
              </c:strCache>
            </c:strRef>
          </c:tx>
          <c:spPr>
            <a:solidFill>
              <a:srgbClr val="92D05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0</c:formatCode>
                <c:ptCount val="14"/>
                <c:pt idx="0">
                  <c:v>0</c:v>
                </c:pt>
                <c:pt idx="1">
                  <c:v>2</c:v>
                </c:pt>
                <c:pt idx="2">
                  <c:v>1</c:v>
                </c:pt>
                <c:pt idx="3">
                  <c:v>0</c:v>
                </c:pt>
                <c:pt idx="4">
                  <c:v>3</c:v>
                </c:pt>
                <c:pt idx="5">
                  <c:v>0</c:v>
                </c:pt>
                <c:pt idx="6">
                  <c:v>2</c:v>
                </c:pt>
                <c:pt idx="7">
                  <c:v>1</c:v>
                </c:pt>
                <c:pt idx="8">
                  <c:v>3</c:v>
                </c:pt>
                <c:pt idx="9">
                  <c:v>0</c:v>
                </c:pt>
                <c:pt idx="10">
                  <c:v>2</c:v>
                </c:pt>
                <c:pt idx="11">
                  <c:v>1</c:v>
                </c:pt>
                <c:pt idx="12">
                  <c:v>0</c:v>
                </c:pt>
                <c:pt idx="13">
                  <c:v>1</c:v>
                </c:pt>
              </c:numCache>
            </c:numRef>
          </c:val>
          <c:extLst>
            <c:ext xmlns:c16="http://schemas.microsoft.com/office/drawing/2014/chart" uri="{C3380CC4-5D6E-409C-BE32-E72D297353CC}">
              <c16:uniqueId val="{00000001-6807-274F-B39D-BEE7D96E6E79}"/>
            </c:ext>
          </c:extLst>
        </c:ser>
        <c:ser>
          <c:idx val="2"/>
          <c:order val="2"/>
          <c:tx>
            <c:strRef>
              <c:f>Sheet1!$D$1</c:f>
              <c:strCache>
                <c:ptCount val="1"/>
                <c:pt idx="0">
                  <c:v>PENDING ACTIONS</c:v>
                </c:pt>
              </c:strCache>
            </c:strRef>
          </c:tx>
          <c:spPr>
            <a:solidFill>
              <a:srgbClr val="00B0F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0</c:formatCode>
                <c:ptCount val="14"/>
                <c:pt idx="0">
                  <c:v>4</c:v>
                </c:pt>
                <c:pt idx="1">
                  <c:v>3</c:v>
                </c:pt>
                <c:pt idx="2">
                  <c:v>2</c:v>
                </c:pt>
                <c:pt idx="3">
                  <c:v>0</c:v>
                </c:pt>
                <c:pt idx="4">
                  <c:v>1</c:v>
                </c:pt>
                <c:pt idx="5">
                  <c:v>2</c:v>
                </c:pt>
                <c:pt idx="6">
                  <c:v>3</c:v>
                </c:pt>
                <c:pt idx="7">
                  <c:v>4</c:v>
                </c:pt>
                <c:pt idx="8">
                  <c:v>2</c:v>
                </c:pt>
                <c:pt idx="9">
                  <c:v>0</c:v>
                </c:pt>
                <c:pt idx="10">
                  <c:v>0</c:v>
                </c:pt>
                <c:pt idx="11">
                  <c:v>1</c:v>
                </c:pt>
                <c:pt idx="12">
                  <c:v>2</c:v>
                </c:pt>
                <c:pt idx="13">
                  <c:v>3</c:v>
                </c:pt>
              </c:numCache>
            </c:numRef>
          </c:val>
          <c:extLst>
            <c:ext xmlns:c16="http://schemas.microsoft.com/office/drawing/2014/chart" uri="{C3380CC4-5D6E-409C-BE32-E72D297353CC}">
              <c16:uniqueId val="{00000002-6807-274F-B39D-BEE7D96E6E79}"/>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OPEN ISSUES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18</c:v>
                </c:pt>
              </c:numCache>
            </c:numRef>
          </c:val>
          <c:extLst>
            <c:ext xmlns:c16="http://schemas.microsoft.com/office/drawing/2014/chart" uri="{C3380CC4-5D6E-409C-BE32-E72D297353CC}">
              <c16:uniqueId val="{00000000-4943-754E-87E3-1DCCFC531B50}"/>
            </c:ext>
          </c:extLst>
        </c:ser>
        <c:ser>
          <c:idx val="1"/>
          <c:order val="1"/>
          <c:tx>
            <c:strRef>
              <c:f>Sheet1!$C$1</c:f>
              <c:strCache>
                <c:ptCount val="1"/>
                <c:pt idx="0">
                  <c:v>OPEN REVISIONS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16</c:v>
                </c:pt>
              </c:numCache>
            </c:numRef>
          </c:val>
          <c:extLst>
            <c:ext xmlns:c16="http://schemas.microsoft.com/office/drawing/2014/chart" uri="{C3380CC4-5D6E-409C-BE32-E72D297353CC}">
              <c16:uniqueId val="{00000001-4943-754E-87E3-1DCCFC531B50}"/>
            </c:ext>
          </c:extLst>
        </c:ser>
        <c:ser>
          <c:idx val="2"/>
          <c:order val="2"/>
          <c:tx>
            <c:strRef>
              <c:f>Sheet1!$D$1</c:f>
              <c:strCache>
                <c:ptCount val="1"/>
                <c:pt idx="0">
                  <c:v>PENDING ACTIONS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27</c:v>
                </c:pt>
              </c:numCache>
            </c:numRef>
          </c:val>
          <c:extLst>
            <c:ext xmlns:c16="http://schemas.microsoft.com/office/drawing/2014/chart" uri="{C3380CC4-5D6E-409C-BE32-E72D297353CC}">
              <c16:uniqueId val="{00000002-4943-754E-87E3-1DCCFC531B5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464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33147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1817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8825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5412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0288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9/26/23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9/26/23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smartsheet.com/try-it?trp=11839&amp;utm_source=template-powerpoint&amp;utm_medium=content&amp;utm_campaign=Multiple-Project+Dashboard+Status+Report+PowerPoint-powerpoint-11839&amp;lpa=Multiple-Project+Dashboard+Status+Report+PowerPoint+powerpoint+1183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3.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tretch>
            <a:fillRect/>
          </a:stretch>
        </p:blipFill>
        <p:spPr>
          <a:xfrm>
            <a:off x="7712859" y="307317"/>
            <a:ext cx="4244606" cy="589047"/>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MULTIPLE PROJECT DASHBOARD STATUS REPORT POWERPOINT TEMPLATE</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COMPANY NAME</a:t>
            </a:r>
          </a:p>
          <a:p>
            <a:r>
              <a:rPr lang="en-US" sz="2000" dirty="0">
                <a:solidFill>
                  <a:schemeClr val="tx2"/>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00/00/0000</a:t>
            </a:r>
          </a:p>
          <a:p>
            <a:r>
              <a:rPr lang="en-US" sz="1400" dirty="0">
                <a:solidFill>
                  <a:schemeClr val="accent5">
                    <a:lumMod val="75000"/>
                  </a:schemeClr>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Address</a:t>
            </a:r>
          </a:p>
          <a:p>
            <a:r>
              <a:rPr lang="en-US" sz="1400" dirty="0">
                <a:solidFill>
                  <a:schemeClr val="accent5">
                    <a:lumMod val="75000"/>
                  </a:schemeClr>
                </a:solidFill>
                <a:latin typeface="Century Gothic" panose="020B0502020202020204" pitchFamily="34" charset="0"/>
              </a:rPr>
              <a:t>Contact Phone</a:t>
            </a:r>
          </a:p>
          <a:p>
            <a:r>
              <a:rPr lang="en-US" sz="1400" dirty="0">
                <a:solidFill>
                  <a:schemeClr val="accent5">
                    <a:lumMod val="75000"/>
                  </a:schemeClr>
                </a:solidFill>
                <a:latin typeface="Century Gothic" panose="020B0502020202020204" pitchFamily="34" charset="0"/>
              </a:rPr>
              <a:t>Web Address</a:t>
            </a:r>
          </a:p>
          <a:p>
            <a:r>
              <a:rPr lang="en-US" sz="1400" dirty="0">
                <a:solidFill>
                  <a:schemeClr val="accent5">
                    <a:lumMod val="75000"/>
                  </a:schemeClr>
                </a:solidFill>
                <a:latin typeface="Century Gothic" panose="020B0502020202020204" pitchFamily="34" charset="0"/>
              </a:rPr>
              <a:t>Email Address</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73E4A99-8E98-9C49-BEA2-1DA828E7F9B3}"/>
              </a:ext>
            </a:extLst>
          </p:cNvPr>
          <p:cNvGrpSpPr/>
          <p:nvPr/>
        </p:nvGrpSpPr>
        <p:grpSpPr>
          <a:xfrm>
            <a:off x="8691080" y="2406242"/>
            <a:ext cx="2932884" cy="2890404"/>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666341" y="1644986"/>
              <a:ext cx="2431473" cy="1446550"/>
            </a:xfrm>
            <a:prstGeom prst="rect">
              <a:avLst/>
            </a:prstGeom>
            <a:noFill/>
          </p:spPr>
          <p:txBody>
            <a:bodyPr wrap="square" rtlCol="0">
              <a:spAutoFit/>
            </a:bodyPr>
            <a:lstStyle/>
            <a:p>
              <a:pPr algn="ctr"/>
              <a:r>
                <a:rPr lang="en-US" sz="4400" b="1" dirty="0">
                  <a:solidFill>
                    <a:schemeClr val="bg1"/>
                  </a:solidFill>
                  <a:latin typeface="Century Gothic" panose="020B0502020202020204" pitchFamily="34" charset="0"/>
                </a:rPr>
                <a:t>YOUR</a:t>
              </a:r>
            </a:p>
            <a:p>
              <a:pPr algn="ctr"/>
              <a:r>
                <a:rPr lang="en-US" sz="4400" b="1" dirty="0">
                  <a:solidFill>
                    <a:schemeClr val="bg1"/>
                  </a:solidFill>
                  <a:latin typeface="Century Gothic" panose="020B0502020202020204" pitchFamily="34" charset="0"/>
                </a:rPr>
                <a:t>LOGO</a:t>
              </a:r>
            </a:p>
          </p:txBody>
        </p:sp>
      </p:gr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PREPARED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APPROVED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Tree>
    <p:extLst>
      <p:ext uri="{BB962C8B-B14F-4D97-AF65-F5344CB8AC3E}">
        <p14:creationId xmlns:p14="http://schemas.microsoft.com/office/powerpoint/2010/main" val="211818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23000"/>
          </a:blip>
          <a:srcRect t="15642"/>
          <a:stretch/>
        </p:blipFill>
        <p:spPr>
          <a:xfrm rot="10800000">
            <a:off x="0" y="-11668"/>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MULTIPLE PROJECT DASHBOARD STATUS REPORT POWERPOINT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20605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DELIVERY TIMELINE</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DAYS PER PROJECT</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RESOURCE ALLOCATION</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4" y="2769442"/>
            <a:ext cx="3825715"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RISK ANALYSIS &amp; RISK TOTAL</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133626"/>
            <a:ext cx="320953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OPEN &amp; PENDING ACTIONS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851" y="3705292"/>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337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PROJECT FINANCIALS</a:t>
            </a:r>
          </a:p>
        </p:txBody>
      </p:sp>
      <p:sp>
        <p:nvSpPr>
          <p:cNvPr id="4" name="TextBox 3">
            <a:extLst>
              <a:ext uri="{FF2B5EF4-FFF2-40B4-BE49-F238E27FC236}">
                <a16:creationId xmlns:a16="http://schemas.microsoft.com/office/drawing/2014/main" id="{EAD1AFFF-96FB-EE1B-E1AE-C5F5181E5051}"/>
              </a:ext>
            </a:extLst>
          </p:cNvPr>
          <p:cNvSpPr txBox="1"/>
          <p:nvPr/>
        </p:nvSpPr>
        <p:spPr>
          <a:xfrm>
            <a:off x="5013485" y="5360011"/>
            <a:ext cx="2081019"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PROJECT REPORT</a:t>
            </a:r>
          </a:p>
        </p:txBody>
      </p:sp>
      <p:sp>
        <p:nvSpPr>
          <p:cNvPr id="8" name="TextBox 7">
            <a:hlinkClick r:id="rId6" action="ppaction://hlinksldjump"/>
            <a:extLst>
              <a:ext uri="{FF2B5EF4-FFF2-40B4-BE49-F238E27FC236}">
                <a16:creationId xmlns:a16="http://schemas.microsoft.com/office/drawing/2014/main" id="{420A6481-DD13-671C-0BE6-207AC799BCBF}"/>
              </a:ext>
            </a:extLst>
          </p:cNvPr>
          <p:cNvSpPr txBox="1"/>
          <p:nvPr/>
        </p:nvSpPr>
        <p:spPr>
          <a:xfrm>
            <a:off x="4381851" y="4931677"/>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2525063455"/>
              </p:ext>
            </p:extLst>
          </p:nvPr>
        </p:nvGraphicFramePr>
        <p:xfrm>
          <a:off x="320842" y="1026194"/>
          <a:ext cx="11325726" cy="57109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08D576C-4415-1C08-18E1-F51DBB59601C}"/>
              </a:ext>
            </a:extLst>
          </p:cNvPr>
          <p:cNvSpPr txBox="1"/>
          <p:nvPr/>
        </p:nvSpPr>
        <p:spPr>
          <a:xfrm>
            <a:off x="367748" y="248400"/>
            <a:ext cx="423064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 DELIVERY TIMELINE</a:t>
            </a:r>
          </a:p>
        </p:txBody>
      </p:sp>
    </p:spTree>
    <p:extLst>
      <p:ext uri="{BB962C8B-B14F-4D97-AF65-F5344CB8AC3E}">
        <p14:creationId xmlns:p14="http://schemas.microsoft.com/office/powerpoint/2010/main" val="152169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630108554"/>
              </p:ext>
            </p:extLst>
          </p:nvPr>
        </p:nvGraphicFramePr>
        <p:xfrm>
          <a:off x="417095" y="1047749"/>
          <a:ext cx="11309683" cy="56144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3F0ED5F-6828-EB3E-E320-4913EF120E0C}"/>
              </a:ext>
            </a:extLst>
          </p:cNvPr>
          <p:cNvSpPr txBox="1"/>
          <p:nvPr/>
        </p:nvSpPr>
        <p:spPr>
          <a:xfrm>
            <a:off x="367748" y="248400"/>
            <a:ext cx="441178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2. DAYS PER PROJECT</a:t>
            </a:r>
          </a:p>
        </p:txBody>
      </p:sp>
    </p:spTree>
    <p:extLst>
      <p:ext uri="{BB962C8B-B14F-4D97-AF65-F5344CB8AC3E}">
        <p14:creationId xmlns:p14="http://schemas.microsoft.com/office/powerpoint/2010/main" val="342402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5CDACF3D-6CF2-4D36-CDA6-6D968BB79444}"/>
              </a:ext>
            </a:extLst>
          </p:cNvPr>
          <p:cNvPicPr>
            <a:picLocks noChangeAspect="1"/>
          </p:cNvPicPr>
          <p:nvPr/>
        </p:nvPicPr>
        <p:blipFill rotWithShape="1">
          <a:blip r:embed="rId3">
            <a:alphaModFix amt="23000"/>
          </a:blip>
          <a:srcRect t="15642"/>
          <a:stretch/>
        </p:blipFill>
        <p:spPr>
          <a:xfrm rot="10800000">
            <a:off x="0" y="0"/>
            <a:ext cx="12192000" cy="6858000"/>
          </a:xfrm>
          <a:prstGeom prst="rect">
            <a:avLst/>
          </a:prstGeom>
        </p:spPr>
      </p:pic>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4205581777"/>
              </p:ext>
            </p:extLst>
          </p:nvPr>
        </p:nvGraphicFramePr>
        <p:xfrm>
          <a:off x="448176" y="822648"/>
          <a:ext cx="10956758" cy="592978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E63E4DC-0922-4F71-5594-832EB371E598}"/>
              </a:ext>
            </a:extLst>
          </p:cNvPr>
          <p:cNvSpPr txBox="1"/>
          <p:nvPr/>
        </p:nvSpPr>
        <p:spPr>
          <a:xfrm>
            <a:off x="367748" y="248400"/>
            <a:ext cx="5458546"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3. RESOURCE ALLOCATION</a:t>
            </a:r>
          </a:p>
        </p:txBody>
      </p:sp>
    </p:spTree>
    <p:extLst>
      <p:ext uri="{BB962C8B-B14F-4D97-AF65-F5344CB8AC3E}">
        <p14:creationId xmlns:p14="http://schemas.microsoft.com/office/powerpoint/2010/main" val="4143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F335FF-EF70-B441-AA1A-82E2F2698B8D}"/>
              </a:ext>
            </a:extLst>
          </p:cNvPr>
          <p:cNvGraphicFramePr/>
          <p:nvPr>
            <p:extLst>
              <p:ext uri="{D42A27DB-BD31-4B8C-83A1-F6EECF244321}">
                <p14:modId xmlns:p14="http://schemas.microsoft.com/office/powerpoint/2010/main" val="1610769302"/>
              </p:ext>
            </p:extLst>
          </p:nvPr>
        </p:nvGraphicFramePr>
        <p:xfrm>
          <a:off x="304801" y="1085850"/>
          <a:ext cx="11454062" cy="57370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55EA45F-25D5-02B6-679C-0AEF4D2A9194}"/>
              </a:ext>
            </a:extLst>
          </p:cNvPr>
          <p:cNvSpPr txBox="1"/>
          <p:nvPr/>
        </p:nvSpPr>
        <p:spPr>
          <a:xfrm>
            <a:off x="367748" y="248400"/>
            <a:ext cx="485261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4. PROJECT FINANCIALS</a:t>
            </a:r>
          </a:p>
        </p:txBody>
      </p:sp>
    </p:spTree>
    <p:extLst>
      <p:ext uri="{BB962C8B-B14F-4D97-AF65-F5344CB8AC3E}">
        <p14:creationId xmlns:p14="http://schemas.microsoft.com/office/powerpoint/2010/main" val="639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EA4EDD-BEEA-6743-9EB8-8F586D7D0F8A}"/>
              </a:ext>
            </a:extLst>
          </p:cNvPr>
          <p:cNvGraphicFramePr/>
          <p:nvPr>
            <p:extLst>
              <p:ext uri="{D42A27DB-BD31-4B8C-83A1-F6EECF244321}">
                <p14:modId xmlns:p14="http://schemas.microsoft.com/office/powerpoint/2010/main" val="1859376193"/>
              </p:ext>
            </p:extLst>
          </p:nvPr>
        </p:nvGraphicFramePr>
        <p:xfrm>
          <a:off x="1752599" y="946924"/>
          <a:ext cx="10094494"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A01BC8-751F-E144-B2A8-AA6AF7AC30D7}"/>
              </a:ext>
            </a:extLst>
          </p:cNvPr>
          <p:cNvGraphicFramePr/>
          <p:nvPr>
            <p:extLst>
              <p:ext uri="{D42A27DB-BD31-4B8C-83A1-F6EECF244321}">
                <p14:modId xmlns:p14="http://schemas.microsoft.com/office/powerpoint/2010/main" val="2947285923"/>
              </p:ext>
            </p:extLst>
          </p:nvPr>
        </p:nvGraphicFramePr>
        <p:xfrm>
          <a:off x="1752600" y="4010025"/>
          <a:ext cx="10094494"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08D6937-B4CB-734D-A59F-CC81741556E4}"/>
              </a:ext>
            </a:extLst>
          </p:cNvPr>
          <p:cNvSpPr txBox="1"/>
          <p:nvPr/>
        </p:nvSpPr>
        <p:spPr>
          <a:xfrm>
            <a:off x="144880" y="5141465"/>
            <a:ext cx="933269" cy="400110"/>
          </a:xfrm>
          <a:prstGeom prst="rect">
            <a:avLst/>
          </a:prstGeom>
          <a:noFill/>
        </p:spPr>
        <p:txBody>
          <a:bodyPr wrap="none" rtlCol="0">
            <a:spAutoFit/>
          </a:bodyPr>
          <a:lstStyle/>
          <a:p>
            <a:r>
              <a:rPr lang="en-US" sz="2000" dirty="0">
                <a:solidFill>
                  <a:schemeClr val="accent5">
                    <a:lumMod val="75000"/>
                  </a:schemeClr>
                </a:solidFill>
                <a:latin typeface="Century Gothic" panose="020B0502020202020204" pitchFamily="34" charset="0"/>
              </a:rPr>
              <a:t>TOTAL</a:t>
            </a:r>
          </a:p>
        </p:txBody>
      </p:sp>
      <p:sp>
        <p:nvSpPr>
          <p:cNvPr id="3" name="TextBox 2">
            <a:extLst>
              <a:ext uri="{FF2B5EF4-FFF2-40B4-BE49-F238E27FC236}">
                <a16:creationId xmlns:a16="http://schemas.microsoft.com/office/drawing/2014/main" id="{F9536101-3337-91BE-7969-82C06D257CFD}"/>
              </a:ext>
            </a:extLst>
          </p:cNvPr>
          <p:cNvSpPr txBox="1"/>
          <p:nvPr/>
        </p:nvSpPr>
        <p:spPr>
          <a:xfrm>
            <a:off x="367748" y="248400"/>
            <a:ext cx="602761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5. RISK ANALYSIS &amp; RISK TOTAL</a:t>
            </a:r>
          </a:p>
        </p:txBody>
      </p:sp>
      <p:sp>
        <p:nvSpPr>
          <p:cNvPr id="4" name="TextBox 3">
            <a:extLst>
              <a:ext uri="{FF2B5EF4-FFF2-40B4-BE49-F238E27FC236}">
                <a16:creationId xmlns:a16="http://schemas.microsoft.com/office/drawing/2014/main" id="{3F1AB52B-EE04-BB5B-1B00-60A1DFE68820}"/>
              </a:ext>
            </a:extLst>
          </p:cNvPr>
          <p:cNvSpPr txBox="1"/>
          <p:nvPr/>
        </p:nvSpPr>
        <p:spPr>
          <a:xfrm>
            <a:off x="144880" y="2078364"/>
            <a:ext cx="1337226" cy="400110"/>
          </a:xfrm>
          <a:prstGeom prst="rect">
            <a:avLst/>
          </a:prstGeom>
          <a:noFill/>
        </p:spPr>
        <p:txBody>
          <a:bodyPr wrap="none" rtlCol="0">
            <a:spAutoFit/>
          </a:bodyPr>
          <a:lstStyle/>
          <a:p>
            <a:r>
              <a:rPr lang="en-US" sz="2000" dirty="0">
                <a:solidFill>
                  <a:schemeClr val="accent5">
                    <a:lumMod val="75000"/>
                  </a:schemeClr>
                </a:solidFill>
                <a:latin typeface="Century Gothic" panose="020B0502020202020204" pitchFamily="34" charset="0"/>
              </a:rPr>
              <a:t>ANALYSIS</a:t>
            </a:r>
          </a:p>
        </p:txBody>
      </p:sp>
    </p:spTree>
    <p:extLst>
      <p:ext uri="{BB962C8B-B14F-4D97-AF65-F5344CB8AC3E}">
        <p14:creationId xmlns:p14="http://schemas.microsoft.com/office/powerpoint/2010/main" val="267815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32E569-F8CA-E54F-BCAC-077A58435970}"/>
              </a:ext>
            </a:extLst>
          </p:cNvPr>
          <p:cNvGraphicFramePr/>
          <p:nvPr>
            <p:extLst>
              <p:ext uri="{D42A27DB-BD31-4B8C-83A1-F6EECF244321}">
                <p14:modId xmlns:p14="http://schemas.microsoft.com/office/powerpoint/2010/main" val="825217894"/>
              </p:ext>
            </p:extLst>
          </p:nvPr>
        </p:nvGraphicFramePr>
        <p:xfrm>
          <a:off x="114299" y="1089359"/>
          <a:ext cx="11934826"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87E6ADF-DFBB-9248-90F2-44A25809308E}"/>
              </a:ext>
            </a:extLst>
          </p:cNvPr>
          <p:cNvGraphicFramePr/>
          <p:nvPr>
            <p:extLst>
              <p:ext uri="{D42A27DB-BD31-4B8C-83A1-F6EECF244321}">
                <p14:modId xmlns:p14="http://schemas.microsoft.com/office/powerpoint/2010/main" val="966495776"/>
              </p:ext>
            </p:extLst>
          </p:nvPr>
        </p:nvGraphicFramePr>
        <p:xfrm>
          <a:off x="1695450" y="3971925"/>
          <a:ext cx="10151644"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2D1C10B-D0CA-D94B-943E-0E22FA55896E}"/>
              </a:ext>
            </a:extLst>
          </p:cNvPr>
          <p:cNvSpPr txBox="1"/>
          <p:nvPr/>
        </p:nvSpPr>
        <p:spPr>
          <a:xfrm>
            <a:off x="367748" y="5084316"/>
            <a:ext cx="1061509" cy="400110"/>
          </a:xfrm>
          <a:prstGeom prst="rect">
            <a:avLst/>
          </a:prstGeom>
          <a:noFill/>
        </p:spPr>
        <p:txBody>
          <a:bodyPr wrap="none" rtlCol="0">
            <a:spAutoFit/>
          </a:bodyPr>
          <a:lstStyle/>
          <a:p>
            <a:r>
              <a:rPr lang="en-US" sz="2000" dirty="0">
                <a:solidFill>
                  <a:schemeClr val="accent5">
                    <a:lumMod val="75000"/>
                  </a:schemeClr>
                </a:solidFill>
                <a:latin typeface="Century Gothic" panose="020B0502020202020204" pitchFamily="34" charset="0"/>
              </a:rPr>
              <a:t>TOTALS</a:t>
            </a:r>
          </a:p>
        </p:txBody>
      </p:sp>
      <p:sp>
        <p:nvSpPr>
          <p:cNvPr id="2" name="TextBox 1">
            <a:extLst>
              <a:ext uri="{FF2B5EF4-FFF2-40B4-BE49-F238E27FC236}">
                <a16:creationId xmlns:a16="http://schemas.microsoft.com/office/drawing/2014/main" id="{3B3B7646-FB8B-618A-CF8C-0B70D4FF6BDD}"/>
              </a:ext>
            </a:extLst>
          </p:cNvPr>
          <p:cNvSpPr txBox="1"/>
          <p:nvPr/>
        </p:nvSpPr>
        <p:spPr>
          <a:xfrm>
            <a:off x="367748" y="248400"/>
            <a:ext cx="601158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6. OPEN &amp; PENDING ACTIONS</a:t>
            </a:r>
          </a:p>
        </p:txBody>
      </p:sp>
    </p:spTree>
    <p:extLst>
      <p:ext uri="{BB962C8B-B14F-4D97-AF65-F5344CB8AC3E}">
        <p14:creationId xmlns:p14="http://schemas.microsoft.com/office/powerpoint/2010/main" val="43930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4AEB5708-BEDE-97D2-2FF0-89B418DE33AD}"/>
              </a:ext>
            </a:extLst>
          </p:cNvPr>
          <p:cNvPicPr>
            <a:picLocks noChangeAspect="1"/>
          </p:cNvPicPr>
          <p:nvPr/>
        </p:nvPicPr>
        <p:blipFill rotWithShape="1">
          <a:blip r:embed="rId3">
            <a:alphaModFix amt="23000"/>
          </a:blip>
          <a:srcRect t="15642"/>
          <a:stretch/>
        </p:blipFill>
        <p:spPr>
          <a:xfrm rot="10800000">
            <a:off x="0" y="-11668"/>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980603711"/>
              </p:ext>
            </p:extLst>
          </p:nvPr>
        </p:nvGraphicFramePr>
        <p:xfrm>
          <a:off x="473710" y="916405"/>
          <a:ext cx="11230609" cy="5343420"/>
        </p:xfrm>
        <a:graphic>
          <a:graphicData uri="http://schemas.openxmlformats.org/drawingml/2006/table">
            <a:tbl>
              <a:tblPr>
                <a:effectLst/>
                <a:tableStyleId>{5C22544A-7EE6-4342-B048-85BDC9FD1C3A}</a:tableStyleId>
              </a:tblPr>
              <a:tblGrid>
                <a:gridCol w="1884937">
                  <a:extLst>
                    <a:ext uri="{9D8B030D-6E8A-4147-A177-3AD203B41FA5}">
                      <a16:colId xmlns:a16="http://schemas.microsoft.com/office/drawing/2014/main" val="155532388"/>
                    </a:ext>
                  </a:extLst>
                </a:gridCol>
                <a:gridCol w="981973">
                  <a:extLst>
                    <a:ext uri="{9D8B030D-6E8A-4147-A177-3AD203B41FA5}">
                      <a16:colId xmlns:a16="http://schemas.microsoft.com/office/drawing/2014/main" val="4205413144"/>
                    </a:ext>
                  </a:extLst>
                </a:gridCol>
                <a:gridCol w="1083556">
                  <a:extLst>
                    <a:ext uri="{9D8B030D-6E8A-4147-A177-3AD203B41FA5}">
                      <a16:colId xmlns:a16="http://schemas.microsoft.com/office/drawing/2014/main" val="970060697"/>
                    </a:ext>
                  </a:extLst>
                </a:gridCol>
                <a:gridCol w="1083556">
                  <a:extLst>
                    <a:ext uri="{9D8B030D-6E8A-4147-A177-3AD203B41FA5}">
                      <a16:colId xmlns:a16="http://schemas.microsoft.com/office/drawing/2014/main" val="1721292086"/>
                    </a:ext>
                  </a:extLst>
                </a:gridCol>
                <a:gridCol w="1083556">
                  <a:extLst>
                    <a:ext uri="{9D8B030D-6E8A-4147-A177-3AD203B41FA5}">
                      <a16:colId xmlns:a16="http://schemas.microsoft.com/office/drawing/2014/main" val="3311123816"/>
                    </a:ext>
                  </a:extLst>
                </a:gridCol>
                <a:gridCol w="1083556">
                  <a:extLst>
                    <a:ext uri="{9D8B030D-6E8A-4147-A177-3AD203B41FA5}">
                      <a16:colId xmlns:a16="http://schemas.microsoft.com/office/drawing/2014/main" val="80167640"/>
                    </a:ext>
                  </a:extLst>
                </a:gridCol>
                <a:gridCol w="4029475">
                  <a:extLst>
                    <a:ext uri="{9D8B030D-6E8A-4147-A177-3AD203B41FA5}">
                      <a16:colId xmlns:a16="http://schemas.microsoft.com/office/drawing/2014/main" val="2195344063"/>
                    </a:ext>
                  </a:extLst>
                </a:gridCol>
              </a:tblGrid>
              <a:tr h="356228">
                <a:tc>
                  <a:txBody>
                    <a:bodyPr/>
                    <a:lstStyle/>
                    <a:p>
                      <a:pPr algn="l" fontAlgn="ctr"/>
                      <a:r>
                        <a:rPr lang="en-US" sz="1100" u="none" strike="noStrike" dirty="0">
                          <a:effectLst/>
                          <a:latin typeface="Century Gothic" panose="020B0502020202020204" pitchFamily="34" charset="0"/>
                        </a:rPr>
                        <a:t>PROJECT NAME</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SCHEDULE</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BUDGET</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RESOURCES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RISKS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ISSUES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COMMENTS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A</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B</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C</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D</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E</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F</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G</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H</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J</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K</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5120555"/>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L</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0440070"/>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M</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2784783"/>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N</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760268"/>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P</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34357"/>
                  </a:ext>
                </a:extLst>
              </a:tr>
            </a:tbl>
          </a:graphicData>
        </a:graphic>
      </p:graphicFrame>
      <p:sp>
        <p:nvSpPr>
          <p:cNvPr id="3" name="TextBox 2">
            <a:extLst>
              <a:ext uri="{FF2B5EF4-FFF2-40B4-BE49-F238E27FC236}">
                <a16:creationId xmlns:a16="http://schemas.microsoft.com/office/drawing/2014/main" id="{15EBA368-826A-6CB9-03D9-1AA447684A61}"/>
              </a:ext>
            </a:extLst>
          </p:cNvPr>
          <p:cNvSpPr txBox="1"/>
          <p:nvPr/>
        </p:nvSpPr>
        <p:spPr>
          <a:xfrm>
            <a:off x="367748" y="248400"/>
            <a:ext cx="402065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7. PROJECT REPORT</a:t>
            </a:r>
          </a:p>
        </p:txBody>
      </p:sp>
    </p:spTree>
    <p:extLst>
      <p:ext uri="{BB962C8B-B14F-4D97-AF65-F5344CB8AC3E}">
        <p14:creationId xmlns:p14="http://schemas.microsoft.com/office/powerpoint/2010/main" val="82252439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ultiple-Project-Dashboard_PowerPoint" id="{63DB53B3-699E-ED4E-A01E-30570113FD6D}" vid="{407D8A81-2DF9-5645-BC15-99B55FB6E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IC-Multiple-Project-Dashboard-Template_PowerPoint</Template>
  <TotalTime>13</TotalTime>
  <Words>343</Words>
  <Application>Microsoft Macintosh PowerPoint</Application>
  <PresentationFormat>Widescreen</PresentationFormat>
  <Paragraphs>169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Microsoft User</cp:lastModifiedBy>
  <cp:revision>5</cp:revision>
  <dcterms:created xsi:type="dcterms:W3CDTF">2019-11-22T21:04:25Z</dcterms:created>
  <dcterms:modified xsi:type="dcterms:W3CDTF">2023-09-26T19:27:48Z</dcterms:modified>
</cp:coreProperties>
</file>