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3" r:id="rId2"/>
    <p:sldId id="344" r:id="rId3"/>
    <p:sldId id="320" r:id="rId4"/>
    <p:sldId id="401" r:id="rId5"/>
    <p:sldId id="412" r:id="rId6"/>
    <p:sldId id="413" r:id="rId7"/>
    <p:sldId id="414" r:id="rId8"/>
    <p:sldId id="411"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5A05"/>
    <a:srgbClr val="C72900"/>
    <a:srgbClr val="FD5A06"/>
    <a:srgbClr val="FF932F"/>
    <a:srgbClr val="FFBD00"/>
    <a:srgbClr val="15D1FF"/>
    <a:srgbClr val="D06CBB"/>
    <a:srgbClr val="E4774A"/>
    <a:srgbClr val="B6E53A"/>
    <a:srgbClr val="B1F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45" autoAdjust="0"/>
    <p:restoredTop sz="86447"/>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9/14/23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79976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142463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81469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184174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346156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4260967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9/14/23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9/14/23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9/14/23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9/14/23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hyperlink" Target="https://www.smartsheet.com/try-it?trp=11847&amp;utm_source=template-powerpoint&amp;utm_medium=content&amp;utm_campaign=Sprint+Planning+Slide-powerpoint-11847&amp;lpa=Sprint+Planning+Slide+powerpoint+11847"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352703"/>
            <a:ext cx="6786153" cy="553998"/>
          </a:xfrm>
          <a:prstGeom prst="rect">
            <a:avLst/>
          </a:prstGeom>
          <a:noFill/>
        </p:spPr>
        <p:txBody>
          <a:bodyPr wrap="square" rtlCol="0">
            <a:spAutoFit/>
          </a:bodyPr>
          <a:lstStyle/>
          <a:p>
            <a:r>
              <a:rPr lang="en-US" sz="3000" b="1" dirty="0">
                <a:solidFill>
                  <a:schemeClr val="tx1">
                    <a:lumMod val="75000"/>
                    <a:lumOff val="25000"/>
                  </a:schemeClr>
                </a:solidFill>
                <a:latin typeface="Century Gothic" panose="020B0502020202020204" pitchFamily="34" charset="0"/>
              </a:rPr>
              <a:t>SPRINT PLANNING SLIDE TEMPLATE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172749" y="319619"/>
            <a:ext cx="4621227" cy="641313"/>
          </a:xfrm>
          <a:prstGeom prst="rect">
            <a:avLst/>
          </a:prstGeom>
        </p:spPr>
      </p:pic>
      <p:sp>
        <p:nvSpPr>
          <p:cNvPr id="3" name="TextBox 2">
            <a:extLst>
              <a:ext uri="{FF2B5EF4-FFF2-40B4-BE49-F238E27FC236}">
                <a16:creationId xmlns:a16="http://schemas.microsoft.com/office/drawing/2014/main" id="{9DE84FCC-2A83-B06B-99F1-EC14C970D2E0}"/>
              </a:ext>
            </a:extLst>
          </p:cNvPr>
          <p:cNvSpPr txBox="1"/>
          <p:nvPr/>
        </p:nvSpPr>
        <p:spPr>
          <a:xfrm>
            <a:off x="448321" y="1561585"/>
            <a:ext cx="6261398" cy="584775"/>
          </a:xfrm>
          <a:prstGeom prst="rect">
            <a:avLst/>
          </a:prstGeom>
          <a:noFill/>
        </p:spPr>
        <p:txBody>
          <a:bodyPr wrap="square" rtlCol="0">
            <a:spAutoFit/>
          </a:bodyPr>
          <a:lstStyle/>
          <a:p>
            <a:r>
              <a:rPr lang="en-US" sz="3200" dirty="0">
                <a:solidFill>
                  <a:schemeClr val="accent1">
                    <a:lumMod val="75000"/>
                  </a:schemeClr>
                </a:solidFill>
                <a:latin typeface="Century Gothic" panose="020B0502020202020204" pitchFamily="34" charset="0"/>
              </a:rPr>
              <a:t>Notes for Using This Template</a:t>
            </a:r>
          </a:p>
        </p:txBody>
      </p:sp>
      <p:sp>
        <p:nvSpPr>
          <p:cNvPr id="6" name="TextBox 5">
            <a:extLst>
              <a:ext uri="{FF2B5EF4-FFF2-40B4-BE49-F238E27FC236}">
                <a16:creationId xmlns:a16="http://schemas.microsoft.com/office/drawing/2014/main" id="{3CDF3DE9-0A8F-16EB-AE6B-7C7469A0062D}"/>
              </a:ext>
            </a:extLst>
          </p:cNvPr>
          <p:cNvSpPr txBox="1"/>
          <p:nvPr/>
        </p:nvSpPr>
        <p:spPr>
          <a:xfrm>
            <a:off x="448322" y="2232846"/>
            <a:ext cx="4937256" cy="2913618"/>
          </a:xfrm>
          <a:prstGeom prst="rect">
            <a:avLst/>
          </a:prstGeom>
          <a:noFill/>
        </p:spPr>
        <p:txBody>
          <a:bodyPr wrap="square" rtlCol="0">
            <a:spAutoFit/>
          </a:bodyPr>
          <a:lstStyle/>
          <a:p>
            <a:pPr marL="285750" indent="-285750">
              <a:spcAft>
                <a:spcPts val="1300"/>
              </a:spcAft>
              <a:buClr>
                <a:schemeClr val="accent1"/>
              </a:buClr>
              <a:buSzPct val="145000"/>
              <a:buFont typeface="Arial" panose="020B0604020202020204" pitchFamily="34" charset="0"/>
              <a:buChar char="•"/>
            </a:pPr>
            <a:r>
              <a:rPr lang="en-US" sz="1400" dirty="0">
                <a:latin typeface="Century Gothic" panose="020B0502020202020204" pitchFamily="34" charset="0"/>
              </a:rPr>
              <a:t>Enter the dates and tasks represented in your plan. </a:t>
            </a:r>
          </a:p>
          <a:p>
            <a:pPr marL="285750" indent="-285750">
              <a:spcAft>
                <a:spcPts val="1300"/>
              </a:spcAft>
              <a:buClr>
                <a:schemeClr val="accent1"/>
              </a:buClr>
              <a:buSzPct val="145000"/>
              <a:buFont typeface="Arial" panose="020B0604020202020204" pitchFamily="34" charset="0"/>
              <a:buChar char="•"/>
            </a:pPr>
            <a:r>
              <a:rPr lang="en-US" sz="1400" dirty="0">
                <a:latin typeface="Century Gothic" panose="020B0502020202020204" pitchFamily="34" charset="0"/>
              </a:rPr>
              <a:t>Adjust bars to represent the length of time per activity.  </a:t>
            </a:r>
          </a:p>
          <a:p>
            <a:pPr marL="285750" indent="-285750">
              <a:spcAft>
                <a:spcPts val="1300"/>
              </a:spcAft>
              <a:buClr>
                <a:schemeClr val="accent1"/>
              </a:buClr>
              <a:buSzPct val="145000"/>
              <a:buFont typeface="Arial" panose="020B0604020202020204" pitchFamily="34" charset="0"/>
              <a:buChar char="•"/>
            </a:pPr>
            <a:r>
              <a:rPr lang="en-US" sz="1400" dirty="0">
                <a:latin typeface="Century Gothic" panose="020B0502020202020204" pitchFamily="34" charset="0"/>
              </a:rPr>
              <a:t>Add Start and End Dates, Milestone Dates, and additional information within each bar or in the chart area. </a:t>
            </a:r>
          </a:p>
          <a:p>
            <a:pPr marL="285750" indent="-285750">
              <a:spcAft>
                <a:spcPts val="1300"/>
              </a:spcAft>
              <a:buClr>
                <a:schemeClr val="accent1"/>
              </a:buClr>
              <a:buSzPct val="145000"/>
              <a:buFont typeface="Arial" panose="020B0604020202020204" pitchFamily="34" charset="0"/>
              <a:buChar char="•"/>
            </a:pPr>
            <a:r>
              <a:rPr lang="en-US" sz="1400" dirty="0">
                <a:latin typeface="Century Gothic" panose="020B0502020202020204" pitchFamily="34" charset="0"/>
              </a:rPr>
              <a:t>Use the Color Key to assign departments, team members, phases, or status to individual activities.  </a:t>
            </a:r>
          </a:p>
          <a:p>
            <a:pPr marL="285750" indent="-285750">
              <a:spcAft>
                <a:spcPts val="1300"/>
              </a:spcAft>
              <a:buClr>
                <a:schemeClr val="accent1"/>
              </a:buClr>
              <a:buSzPct val="145000"/>
              <a:buFont typeface="Arial" panose="020B0604020202020204" pitchFamily="34" charset="0"/>
              <a:buChar char="•"/>
            </a:pPr>
            <a:r>
              <a:rPr lang="en-US" sz="1400" dirty="0">
                <a:latin typeface="Century Gothic" panose="020B0502020202020204" pitchFamily="34" charset="0"/>
              </a:rPr>
              <a:t>Use subsequent slides to provide details of individual sprints. </a:t>
            </a:r>
            <a:endParaRPr lang="en-US" sz="1600" dirty="0">
              <a:latin typeface="Century Gothic" panose="020B0502020202020204" pitchFamily="34" charset="0"/>
            </a:endParaRPr>
          </a:p>
        </p:txBody>
      </p:sp>
      <p:grpSp>
        <p:nvGrpSpPr>
          <p:cNvPr id="17" name="Group 16">
            <a:extLst>
              <a:ext uri="{FF2B5EF4-FFF2-40B4-BE49-F238E27FC236}">
                <a16:creationId xmlns:a16="http://schemas.microsoft.com/office/drawing/2014/main" id="{3BE82BB5-12AA-432E-57AC-6DF475178B56}"/>
              </a:ext>
            </a:extLst>
          </p:cNvPr>
          <p:cNvGrpSpPr/>
          <p:nvPr/>
        </p:nvGrpSpPr>
        <p:grpSpPr>
          <a:xfrm>
            <a:off x="555584" y="5322492"/>
            <a:ext cx="11509093" cy="1415113"/>
            <a:chOff x="384379" y="1776651"/>
            <a:chExt cx="11035118" cy="4592943"/>
          </a:xfrm>
          <a:effectLst/>
        </p:grpSpPr>
        <p:sp>
          <p:nvSpPr>
            <p:cNvPr id="7" name="Rounded Rectangle 6">
              <a:extLst>
                <a:ext uri="{FF2B5EF4-FFF2-40B4-BE49-F238E27FC236}">
                  <a16:creationId xmlns:a16="http://schemas.microsoft.com/office/drawing/2014/main" id="{478D428E-08EE-44AA-89F3-B0AD6028BF7F}"/>
                </a:ext>
              </a:extLst>
            </p:cNvPr>
            <p:cNvSpPr/>
            <p:nvPr/>
          </p:nvSpPr>
          <p:spPr>
            <a:xfrm>
              <a:off x="384379" y="1776651"/>
              <a:ext cx="1170134" cy="365760"/>
            </a:xfrm>
            <a:prstGeom prst="round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dirty="0">
                <a:solidFill>
                  <a:sysClr val="windowText" lastClr="000000"/>
                </a:solidFill>
                <a:latin typeface="Century Gothic" panose="020B0502020202020204" pitchFamily="34" charset="0"/>
                <a:ea typeface="Arial" charset="0"/>
                <a:cs typeface="Arial" charset="0"/>
              </a:endParaRPr>
            </a:p>
          </p:txBody>
        </p:sp>
        <p:sp>
          <p:nvSpPr>
            <p:cNvPr id="8" name="Rounded Rectangle 7">
              <a:extLst>
                <a:ext uri="{FF2B5EF4-FFF2-40B4-BE49-F238E27FC236}">
                  <a16:creationId xmlns:a16="http://schemas.microsoft.com/office/drawing/2014/main" id="{A0227C84-1944-C0A3-E93A-4428BB8E565D}"/>
                </a:ext>
              </a:extLst>
            </p:cNvPr>
            <p:cNvSpPr/>
            <p:nvPr/>
          </p:nvSpPr>
          <p:spPr>
            <a:xfrm>
              <a:off x="828342" y="2314248"/>
              <a:ext cx="1170134" cy="365760"/>
            </a:xfrm>
            <a:prstGeom prst="roundRect">
              <a:avLst/>
            </a:prstGeom>
            <a:solidFill>
              <a:srgbClr val="6CD5FC"/>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chemeClr val="bg1"/>
                </a:solidFill>
                <a:latin typeface="Century Gothic" panose="020B0502020202020204" pitchFamily="34" charset="0"/>
                <a:ea typeface="Arial" charset="0"/>
                <a:cs typeface="Arial" charset="0"/>
              </a:endParaRPr>
            </a:p>
          </p:txBody>
        </p:sp>
        <p:sp>
          <p:nvSpPr>
            <p:cNvPr id="9" name="Rounded Rectangle 8">
              <a:extLst>
                <a:ext uri="{FF2B5EF4-FFF2-40B4-BE49-F238E27FC236}">
                  <a16:creationId xmlns:a16="http://schemas.microsoft.com/office/drawing/2014/main" id="{A06CC19C-1F01-0221-A2A9-978C75945B84}"/>
                </a:ext>
              </a:extLst>
            </p:cNvPr>
            <p:cNvSpPr/>
            <p:nvPr/>
          </p:nvSpPr>
          <p:spPr>
            <a:xfrm>
              <a:off x="3969909" y="3890243"/>
              <a:ext cx="1108367" cy="365761"/>
            </a:xfrm>
            <a:prstGeom prst="roundRect">
              <a:avLst/>
            </a:prstGeom>
            <a:solidFill>
              <a:srgbClr val="B6E53A"/>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ysClr val="windowText" lastClr="000000"/>
                </a:solidFill>
                <a:latin typeface="Century Gothic" panose="020B0502020202020204" pitchFamily="34" charset="0"/>
                <a:ea typeface="Arial" charset="0"/>
                <a:cs typeface="Arial" charset="0"/>
              </a:endParaRPr>
            </a:p>
          </p:txBody>
        </p:sp>
        <p:sp>
          <p:nvSpPr>
            <p:cNvPr id="10" name="Rounded Rectangle 9">
              <a:extLst>
                <a:ext uri="{FF2B5EF4-FFF2-40B4-BE49-F238E27FC236}">
                  <a16:creationId xmlns:a16="http://schemas.microsoft.com/office/drawing/2014/main" id="{8EAE5B61-BDC4-ED3E-C57B-F0F14A5D2DC4}"/>
                </a:ext>
              </a:extLst>
            </p:cNvPr>
            <p:cNvSpPr/>
            <p:nvPr/>
          </p:nvSpPr>
          <p:spPr>
            <a:xfrm>
              <a:off x="1187247" y="2833447"/>
              <a:ext cx="4080312" cy="365760"/>
            </a:xfrm>
            <a:prstGeom prst="roundRect">
              <a:avLst/>
            </a:prstGeom>
            <a:solidFill>
              <a:srgbClr val="A1F4EF"/>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ysClr val="windowText" lastClr="000000"/>
                </a:solidFill>
                <a:latin typeface="Century Gothic" panose="020B0502020202020204" pitchFamily="34" charset="0"/>
                <a:ea typeface="Arial" charset="0"/>
                <a:cs typeface="Arial" charset="0"/>
              </a:endParaRPr>
            </a:p>
          </p:txBody>
        </p:sp>
        <p:sp>
          <p:nvSpPr>
            <p:cNvPr id="11" name="Rounded Rectangle 10">
              <a:extLst>
                <a:ext uri="{FF2B5EF4-FFF2-40B4-BE49-F238E27FC236}">
                  <a16:creationId xmlns:a16="http://schemas.microsoft.com/office/drawing/2014/main" id="{DF31B1FF-D3DD-D079-6D1F-2C3C54367BC9}"/>
                </a:ext>
              </a:extLst>
            </p:cNvPr>
            <p:cNvSpPr/>
            <p:nvPr/>
          </p:nvSpPr>
          <p:spPr>
            <a:xfrm>
              <a:off x="2593628" y="3361845"/>
              <a:ext cx="2068411" cy="365761"/>
            </a:xfrm>
            <a:prstGeom prst="roundRect">
              <a:avLst/>
            </a:prstGeom>
            <a:solidFill>
              <a:srgbClr val="FFECAF"/>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ysClr val="windowText" lastClr="000000"/>
                </a:solidFill>
                <a:latin typeface="Century Gothic" panose="020B0502020202020204" pitchFamily="34" charset="0"/>
                <a:ea typeface="Arial" charset="0"/>
                <a:cs typeface="Arial" charset="0"/>
              </a:endParaRPr>
            </a:p>
          </p:txBody>
        </p:sp>
        <p:sp>
          <p:nvSpPr>
            <p:cNvPr id="13" name="Rounded Rectangle 12">
              <a:extLst>
                <a:ext uri="{FF2B5EF4-FFF2-40B4-BE49-F238E27FC236}">
                  <a16:creationId xmlns:a16="http://schemas.microsoft.com/office/drawing/2014/main" id="{025E6603-8BE8-5FA2-03F5-238C8D1EAB6B}"/>
                </a:ext>
              </a:extLst>
            </p:cNvPr>
            <p:cNvSpPr/>
            <p:nvPr/>
          </p:nvSpPr>
          <p:spPr>
            <a:xfrm>
              <a:off x="10311130" y="6003834"/>
              <a:ext cx="1108367" cy="365760"/>
            </a:xfrm>
            <a:prstGeom prst="roundRect">
              <a:avLst/>
            </a:prstGeom>
            <a:solidFill>
              <a:srgbClr val="15D1FF"/>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ysClr val="windowText" lastClr="000000"/>
                </a:solidFill>
                <a:latin typeface="Century Gothic" panose="020B0502020202020204" pitchFamily="34" charset="0"/>
                <a:ea typeface="Arial" charset="0"/>
                <a:cs typeface="Arial" charset="0"/>
              </a:endParaRPr>
            </a:p>
          </p:txBody>
        </p:sp>
        <p:sp>
          <p:nvSpPr>
            <p:cNvPr id="14" name="Rounded Rectangle 13">
              <a:extLst>
                <a:ext uri="{FF2B5EF4-FFF2-40B4-BE49-F238E27FC236}">
                  <a16:creationId xmlns:a16="http://schemas.microsoft.com/office/drawing/2014/main" id="{86FDB4D9-1574-1953-D8B3-0C50ECC2FD78}"/>
                </a:ext>
              </a:extLst>
            </p:cNvPr>
            <p:cNvSpPr/>
            <p:nvPr/>
          </p:nvSpPr>
          <p:spPr>
            <a:xfrm>
              <a:off x="5120885" y="4947039"/>
              <a:ext cx="4080312" cy="365760"/>
            </a:xfrm>
            <a:prstGeom prst="roundRect">
              <a:avLst/>
            </a:prstGeom>
            <a:solidFill>
              <a:srgbClr val="FD5A06"/>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ysClr val="windowText" lastClr="000000"/>
                </a:solidFill>
                <a:latin typeface="Century Gothic" panose="020B0502020202020204" pitchFamily="34" charset="0"/>
                <a:ea typeface="Arial" charset="0"/>
                <a:cs typeface="Arial" charset="0"/>
              </a:endParaRPr>
            </a:p>
          </p:txBody>
        </p:sp>
        <p:sp>
          <p:nvSpPr>
            <p:cNvPr id="15" name="Rounded Rectangle 14">
              <a:extLst>
                <a:ext uri="{FF2B5EF4-FFF2-40B4-BE49-F238E27FC236}">
                  <a16:creationId xmlns:a16="http://schemas.microsoft.com/office/drawing/2014/main" id="{BAFDB695-CC8C-B34F-DC03-A26993AB1E33}"/>
                </a:ext>
              </a:extLst>
            </p:cNvPr>
            <p:cNvSpPr/>
            <p:nvPr/>
          </p:nvSpPr>
          <p:spPr>
            <a:xfrm>
              <a:off x="8656741" y="5475437"/>
              <a:ext cx="2068411" cy="365760"/>
            </a:xfrm>
            <a:prstGeom prst="roundRect">
              <a:avLst/>
            </a:prstGeom>
            <a:solidFill>
              <a:srgbClr val="B1F2FF"/>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ysClr val="windowText" lastClr="000000"/>
                </a:solidFill>
                <a:latin typeface="Century Gothic" panose="020B0502020202020204" pitchFamily="34" charset="0"/>
                <a:ea typeface="Arial" charset="0"/>
                <a:cs typeface="Arial" charset="0"/>
              </a:endParaRPr>
            </a:p>
          </p:txBody>
        </p:sp>
        <p:sp>
          <p:nvSpPr>
            <p:cNvPr id="16" name="Rounded Rectangle 15">
              <a:extLst>
                <a:ext uri="{FF2B5EF4-FFF2-40B4-BE49-F238E27FC236}">
                  <a16:creationId xmlns:a16="http://schemas.microsoft.com/office/drawing/2014/main" id="{DC31CF41-2B70-037A-8FFD-E69D45942EB6}"/>
                </a:ext>
              </a:extLst>
            </p:cNvPr>
            <p:cNvSpPr/>
            <p:nvPr/>
          </p:nvSpPr>
          <p:spPr>
            <a:xfrm>
              <a:off x="4524093" y="4418641"/>
              <a:ext cx="2068411" cy="365760"/>
            </a:xfrm>
            <a:prstGeom prst="roundRect">
              <a:avLst/>
            </a:prstGeom>
            <a:solidFill>
              <a:srgbClr val="FFBD00"/>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500" b="1" dirty="0">
                <a:solidFill>
                  <a:schemeClr val="bg1"/>
                </a:solidFill>
                <a:latin typeface="Century Gothic" panose="020B0502020202020204" pitchFamily="34" charset="0"/>
                <a:ea typeface="Arial" charset="0"/>
                <a:cs typeface="Arial" charset="0"/>
              </a:endParaRPr>
            </a:p>
          </p:txBody>
        </p:sp>
      </p:grpSp>
      <p:pic>
        <p:nvPicPr>
          <p:cNvPr id="22" name="Picture 21">
            <a:extLst>
              <a:ext uri="{FF2B5EF4-FFF2-40B4-BE49-F238E27FC236}">
                <a16:creationId xmlns:a16="http://schemas.microsoft.com/office/drawing/2014/main" id="{5E26079A-5130-5314-9CC9-10CA657E23B0}"/>
              </a:ext>
            </a:extLst>
          </p:cNvPr>
          <p:cNvPicPr>
            <a:picLocks noChangeAspect="1"/>
          </p:cNvPicPr>
          <p:nvPr/>
        </p:nvPicPr>
        <p:blipFill>
          <a:blip r:embed="rId4"/>
          <a:stretch>
            <a:fillRect/>
          </a:stretch>
        </p:blipFill>
        <p:spPr>
          <a:xfrm>
            <a:off x="6898035" y="2291230"/>
            <a:ext cx="5166644" cy="3473374"/>
          </a:xfrm>
          <a:prstGeom prst="rect">
            <a:avLst/>
          </a:prstGeom>
        </p:spPr>
      </p:pic>
      <p:pic>
        <p:nvPicPr>
          <p:cNvPr id="24" name="Picture 23" descr="Timeline&#10;&#10;Description automatically generated">
            <a:extLst>
              <a:ext uri="{FF2B5EF4-FFF2-40B4-BE49-F238E27FC236}">
                <a16:creationId xmlns:a16="http://schemas.microsoft.com/office/drawing/2014/main" id="{67D21492-E2BF-1D7C-B97D-9F361B648482}"/>
              </a:ext>
            </a:extLst>
          </p:cNvPr>
          <p:cNvPicPr>
            <a:picLocks noChangeAspect="1"/>
          </p:cNvPicPr>
          <p:nvPr/>
        </p:nvPicPr>
        <p:blipFill>
          <a:blip r:embed="rId5"/>
          <a:stretch>
            <a:fillRect/>
          </a:stretch>
        </p:blipFill>
        <p:spPr>
          <a:xfrm>
            <a:off x="5763532" y="2346311"/>
            <a:ext cx="2818435" cy="1584867"/>
          </a:xfrm>
          <a:prstGeom prst="rect">
            <a:avLst/>
          </a:prstGeom>
          <a:effectLst>
            <a:outerShdw blurRad="77460" dist="38100" dir="13920000" sx="99000" sy="99000" algn="t" rotWithShape="0">
              <a:schemeClr val="tx1">
                <a:lumMod val="65000"/>
                <a:lumOff val="35000"/>
                <a:alpha val="40000"/>
              </a:schemeClr>
            </a:outerShdw>
          </a:effectLst>
        </p:spPr>
      </p:pic>
      <p:pic>
        <p:nvPicPr>
          <p:cNvPr id="26" name="Picture 25" descr="Timeline&#10;&#10;Description automatically generated">
            <a:extLst>
              <a:ext uri="{FF2B5EF4-FFF2-40B4-BE49-F238E27FC236}">
                <a16:creationId xmlns:a16="http://schemas.microsoft.com/office/drawing/2014/main" id="{552526E8-8573-AB6F-644D-BC68AB26AD46}"/>
              </a:ext>
            </a:extLst>
          </p:cNvPr>
          <p:cNvPicPr>
            <a:picLocks noChangeAspect="1"/>
          </p:cNvPicPr>
          <p:nvPr/>
        </p:nvPicPr>
        <p:blipFill>
          <a:blip r:embed="rId6"/>
          <a:stretch>
            <a:fillRect/>
          </a:stretch>
        </p:blipFill>
        <p:spPr>
          <a:xfrm>
            <a:off x="5441972" y="3808917"/>
            <a:ext cx="2728903" cy="1537447"/>
          </a:xfrm>
          <a:prstGeom prst="rect">
            <a:avLst/>
          </a:prstGeom>
          <a:effectLst>
            <a:outerShdw blurRad="77460" dist="38100" dir="13920000" sx="99000" sy="99000" algn="t" rotWithShape="0">
              <a:schemeClr val="tx1">
                <a:lumMod val="65000"/>
                <a:lumOff val="35000"/>
                <a:alpha val="40000"/>
              </a:schemeClr>
            </a:outerShdw>
          </a:effectLst>
        </p:spPr>
      </p:pic>
      <p:pic>
        <p:nvPicPr>
          <p:cNvPr id="28" name="Picture 27" descr="A picture containing graphical user interface&#10;&#10;Description automatically generated">
            <a:extLst>
              <a:ext uri="{FF2B5EF4-FFF2-40B4-BE49-F238E27FC236}">
                <a16:creationId xmlns:a16="http://schemas.microsoft.com/office/drawing/2014/main" id="{5F3E52CD-C3B4-4A7C-7086-AC81B6F8584E}"/>
              </a:ext>
            </a:extLst>
          </p:cNvPr>
          <p:cNvPicPr>
            <a:picLocks noChangeAspect="1"/>
          </p:cNvPicPr>
          <p:nvPr/>
        </p:nvPicPr>
        <p:blipFill>
          <a:blip r:embed="rId7"/>
          <a:stretch>
            <a:fillRect/>
          </a:stretch>
        </p:blipFill>
        <p:spPr>
          <a:xfrm>
            <a:off x="6182800" y="4948174"/>
            <a:ext cx="1658246" cy="932664"/>
          </a:xfrm>
          <a:prstGeom prst="rect">
            <a:avLst/>
          </a:prstGeom>
          <a:effectLst>
            <a:outerShdw blurRad="77460" dist="38100" dir="13920000" sx="99000" sy="99000" algn="t" rotWithShape="0">
              <a:schemeClr val="tx1">
                <a:lumMod val="65000"/>
                <a:lumOff val="35000"/>
                <a:alpha val="40000"/>
              </a:schemeClr>
            </a:outerShdw>
          </a:effectLst>
        </p:spPr>
      </p:pic>
      <p:pic>
        <p:nvPicPr>
          <p:cNvPr id="30" name="Picture 29" descr="Diagram&#10;&#10;Description automatically generated">
            <a:extLst>
              <a:ext uri="{FF2B5EF4-FFF2-40B4-BE49-F238E27FC236}">
                <a16:creationId xmlns:a16="http://schemas.microsoft.com/office/drawing/2014/main" id="{AE03334B-539E-3862-C371-D3F476D5CABE}"/>
              </a:ext>
            </a:extLst>
          </p:cNvPr>
          <p:cNvPicPr>
            <a:picLocks noChangeAspect="1"/>
          </p:cNvPicPr>
          <p:nvPr/>
        </p:nvPicPr>
        <p:blipFill>
          <a:blip r:embed="rId8"/>
          <a:stretch>
            <a:fillRect/>
          </a:stretch>
        </p:blipFill>
        <p:spPr>
          <a:xfrm>
            <a:off x="7036038" y="5182078"/>
            <a:ext cx="1658245" cy="933754"/>
          </a:xfrm>
          <a:prstGeom prst="rect">
            <a:avLst/>
          </a:prstGeom>
          <a:effectLst>
            <a:outerShdw blurRad="77460" dist="38100" dir="13920000" sx="99000" sy="99000" algn="t" rotWithShape="0">
              <a:schemeClr val="tx1">
                <a:lumMod val="65000"/>
                <a:lumOff val="35000"/>
                <a:alpha val="40000"/>
              </a:schemeClr>
            </a:outerShdw>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A75A160-8D2E-4244-9127-D18BBA6EDC3D}"/>
              </a:ext>
            </a:extLst>
          </p:cNvPr>
          <p:cNvGraphicFramePr>
            <a:graphicFrameLocks noGrp="1"/>
          </p:cNvGraphicFramePr>
          <p:nvPr>
            <p:extLst>
              <p:ext uri="{D42A27DB-BD31-4B8C-83A1-F6EECF244321}">
                <p14:modId xmlns:p14="http://schemas.microsoft.com/office/powerpoint/2010/main" val="2585635459"/>
              </p:ext>
            </p:extLst>
          </p:nvPr>
        </p:nvGraphicFramePr>
        <p:xfrm>
          <a:off x="328322" y="1250537"/>
          <a:ext cx="11590872" cy="246850"/>
        </p:xfrm>
        <a:graphic>
          <a:graphicData uri="http://schemas.openxmlformats.org/drawingml/2006/table">
            <a:tbl>
              <a:tblPr>
                <a:tableStyleId>{5C22544A-7EE6-4342-B048-85BDC9FD1C3A}</a:tableStyleId>
              </a:tblPr>
              <a:tblGrid>
                <a:gridCol w="965906">
                  <a:extLst>
                    <a:ext uri="{9D8B030D-6E8A-4147-A177-3AD203B41FA5}">
                      <a16:colId xmlns:a16="http://schemas.microsoft.com/office/drawing/2014/main" val="3139505368"/>
                    </a:ext>
                  </a:extLst>
                </a:gridCol>
                <a:gridCol w="965906">
                  <a:extLst>
                    <a:ext uri="{9D8B030D-6E8A-4147-A177-3AD203B41FA5}">
                      <a16:colId xmlns:a16="http://schemas.microsoft.com/office/drawing/2014/main" val="1361168048"/>
                    </a:ext>
                  </a:extLst>
                </a:gridCol>
                <a:gridCol w="965906">
                  <a:extLst>
                    <a:ext uri="{9D8B030D-6E8A-4147-A177-3AD203B41FA5}">
                      <a16:colId xmlns:a16="http://schemas.microsoft.com/office/drawing/2014/main" val="4031549789"/>
                    </a:ext>
                  </a:extLst>
                </a:gridCol>
                <a:gridCol w="965906">
                  <a:extLst>
                    <a:ext uri="{9D8B030D-6E8A-4147-A177-3AD203B41FA5}">
                      <a16:colId xmlns:a16="http://schemas.microsoft.com/office/drawing/2014/main" val="557339831"/>
                    </a:ext>
                  </a:extLst>
                </a:gridCol>
                <a:gridCol w="965906">
                  <a:extLst>
                    <a:ext uri="{9D8B030D-6E8A-4147-A177-3AD203B41FA5}">
                      <a16:colId xmlns:a16="http://schemas.microsoft.com/office/drawing/2014/main" val="2496635188"/>
                    </a:ext>
                  </a:extLst>
                </a:gridCol>
                <a:gridCol w="965906">
                  <a:extLst>
                    <a:ext uri="{9D8B030D-6E8A-4147-A177-3AD203B41FA5}">
                      <a16:colId xmlns:a16="http://schemas.microsoft.com/office/drawing/2014/main" val="1402687913"/>
                    </a:ext>
                  </a:extLst>
                </a:gridCol>
                <a:gridCol w="965906">
                  <a:extLst>
                    <a:ext uri="{9D8B030D-6E8A-4147-A177-3AD203B41FA5}">
                      <a16:colId xmlns:a16="http://schemas.microsoft.com/office/drawing/2014/main" val="564443444"/>
                    </a:ext>
                  </a:extLst>
                </a:gridCol>
                <a:gridCol w="965906">
                  <a:extLst>
                    <a:ext uri="{9D8B030D-6E8A-4147-A177-3AD203B41FA5}">
                      <a16:colId xmlns:a16="http://schemas.microsoft.com/office/drawing/2014/main" val="2107487157"/>
                    </a:ext>
                  </a:extLst>
                </a:gridCol>
                <a:gridCol w="965906">
                  <a:extLst>
                    <a:ext uri="{9D8B030D-6E8A-4147-A177-3AD203B41FA5}">
                      <a16:colId xmlns:a16="http://schemas.microsoft.com/office/drawing/2014/main" val="410510501"/>
                    </a:ext>
                  </a:extLst>
                </a:gridCol>
                <a:gridCol w="965906">
                  <a:extLst>
                    <a:ext uri="{9D8B030D-6E8A-4147-A177-3AD203B41FA5}">
                      <a16:colId xmlns:a16="http://schemas.microsoft.com/office/drawing/2014/main" val="812037454"/>
                    </a:ext>
                  </a:extLst>
                </a:gridCol>
                <a:gridCol w="965906">
                  <a:extLst>
                    <a:ext uri="{9D8B030D-6E8A-4147-A177-3AD203B41FA5}">
                      <a16:colId xmlns:a16="http://schemas.microsoft.com/office/drawing/2014/main" val="3430242789"/>
                    </a:ext>
                  </a:extLst>
                </a:gridCol>
                <a:gridCol w="965906">
                  <a:extLst>
                    <a:ext uri="{9D8B030D-6E8A-4147-A177-3AD203B41FA5}">
                      <a16:colId xmlns:a16="http://schemas.microsoft.com/office/drawing/2014/main" val="2786832483"/>
                    </a:ext>
                  </a:extLst>
                </a:gridCol>
              </a:tblGrid>
              <a:tr h="246850">
                <a:tc>
                  <a:txBody>
                    <a:bodyPr/>
                    <a:lstStyle/>
                    <a:p>
                      <a:pPr algn="ctr" fontAlgn="ctr"/>
                      <a:r>
                        <a:rPr lang="en-US" sz="1000" b="1" i="0" u="none" strike="noStrike" dirty="0">
                          <a:solidFill>
                            <a:srgbClr val="000000"/>
                          </a:solidFill>
                          <a:effectLst/>
                          <a:latin typeface="Century Gothic" panose="020B0502020202020204" pitchFamily="34" charset="0"/>
                        </a:rPr>
                        <a:t>JAN</a:t>
                      </a: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FEB</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MAR</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APR</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MAY</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JUN</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JUL</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AUG</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SEPT</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OCT</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NOV</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DEC</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3283988016"/>
                  </a:ext>
                </a:extLst>
              </a:tr>
            </a:tbl>
          </a:graphicData>
        </a:graphic>
      </p:graphicFrame>
      <p:graphicFrame>
        <p:nvGraphicFramePr>
          <p:cNvPr id="2" name="Table 1">
            <a:extLst>
              <a:ext uri="{FF2B5EF4-FFF2-40B4-BE49-F238E27FC236}">
                <a16:creationId xmlns:a16="http://schemas.microsoft.com/office/drawing/2014/main" id="{898C6009-82D8-542A-2ABB-A14B0EBC67BB}"/>
              </a:ext>
            </a:extLst>
          </p:cNvPr>
          <p:cNvGraphicFramePr>
            <a:graphicFrameLocks noGrp="1"/>
          </p:cNvGraphicFramePr>
          <p:nvPr>
            <p:extLst>
              <p:ext uri="{D42A27DB-BD31-4B8C-83A1-F6EECF244321}">
                <p14:modId xmlns:p14="http://schemas.microsoft.com/office/powerpoint/2010/main" val="2027054368"/>
              </p:ext>
            </p:extLst>
          </p:nvPr>
        </p:nvGraphicFramePr>
        <p:xfrm>
          <a:off x="328322" y="1665410"/>
          <a:ext cx="11590872" cy="4876758"/>
        </p:xfrm>
        <a:graphic>
          <a:graphicData uri="http://schemas.openxmlformats.org/drawingml/2006/table">
            <a:tbl>
              <a:tblPr>
                <a:tableStyleId>{5C22544A-7EE6-4342-B048-85BDC9FD1C3A}</a:tableStyleId>
              </a:tblPr>
              <a:tblGrid>
                <a:gridCol w="965906">
                  <a:extLst>
                    <a:ext uri="{9D8B030D-6E8A-4147-A177-3AD203B41FA5}">
                      <a16:colId xmlns:a16="http://schemas.microsoft.com/office/drawing/2014/main" val="3139505368"/>
                    </a:ext>
                  </a:extLst>
                </a:gridCol>
                <a:gridCol w="965906">
                  <a:extLst>
                    <a:ext uri="{9D8B030D-6E8A-4147-A177-3AD203B41FA5}">
                      <a16:colId xmlns:a16="http://schemas.microsoft.com/office/drawing/2014/main" val="1361168048"/>
                    </a:ext>
                  </a:extLst>
                </a:gridCol>
                <a:gridCol w="965906">
                  <a:extLst>
                    <a:ext uri="{9D8B030D-6E8A-4147-A177-3AD203B41FA5}">
                      <a16:colId xmlns:a16="http://schemas.microsoft.com/office/drawing/2014/main" val="4031549789"/>
                    </a:ext>
                  </a:extLst>
                </a:gridCol>
                <a:gridCol w="965906">
                  <a:extLst>
                    <a:ext uri="{9D8B030D-6E8A-4147-A177-3AD203B41FA5}">
                      <a16:colId xmlns:a16="http://schemas.microsoft.com/office/drawing/2014/main" val="557339831"/>
                    </a:ext>
                  </a:extLst>
                </a:gridCol>
                <a:gridCol w="965906">
                  <a:extLst>
                    <a:ext uri="{9D8B030D-6E8A-4147-A177-3AD203B41FA5}">
                      <a16:colId xmlns:a16="http://schemas.microsoft.com/office/drawing/2014/main" val="2496635188"/>
                    </a:ext>
                  </a:extLst>
                </a:gridCol>
                <a:gridCol w="965906">
                  <a:extLst>
                    <a:ext uri="{9D8B030D-6E8A-4147-A177-3AD203B41FA5}">
                      <a16:colId xmlns:a16="http://schemas.microsoft.com/office/drawing/2014/main" val="1402687913"/>
                    </a:ext>
                  </a:extLst>
                </a:gridCol>
                <a:gridCol w="965906">
                  <a:extLst>
                    <a:ext uri="{9D8B030D-6E8A-4147-A177-3AD203B41FA5}">
                      <a16:colId xmlns:a16="http://schemas.microsoft.com/office/drawing/2014/main" val="564443444"/>
                    </a:ext>
                  </a:extLst>
                </a:gridCol>
                <a:gridCol w="965906">
                  <a:extLst>
                    <a:ext uri="{9D8B030D-6E8A-4147-A177-3AD203B41FA5}">
                      <a16:colId xmlns:a16="http://schemas.microsoft.com/office/drawing/2014/main" val="2107487157"/>
                    </a:ext>
                  </a:extLst>
                </a:gridCol>
                <a:gridCol w="965906">
                  <a:extLst>
                    <a:ext uri="{9D8B030D-6E8A-4147-A177-3AD203B41FA5}">
                      <a16:colId xmlns:a16="http://schemas.microsoft.com/office/drawing/2014/main" val="410510501"/>
                    </a:ext>
                  </a:extLst>
                </a:gridCol>
                <a:gridCol w="965906">
                  <a:extLst>
                    <a:ext uri="{9D8B030D-6E8A-4147-A177-3AD203B41FA5}">
                      <a16:colId xmlns:a16="http://schemas.microsoft.com/office/drawing/2014/main" val="812037454"/>
                    </a:ext>
                  </a:extLst>
                </a:gridCol>
                <a:gridCol w="965906">
                  <a:extLst>
                    <a:ext uri="{9D8B030D-6E8A-4147-A177-3AD203B41FA5}">
                      <a16:colId xmlns:a16="http://schemas.microsoft.com/office/drawing/2014/main" val="3430242789"/>
                    </a:ext>
                  </a:extLst>
                </a:gridCol>
                <a:gridCol w="965906">
                  <a:extLst>
                    <a:ext uri="{9D8B030D-6E8A-4147-A177-3AD203B41FA5}">
                      <a16:colId xmlns:a16="http://schemas.microsoft.com/office/drawing/2014/main" val="2786832483"/>
                    </a:ext>
                  </a:extLst>
                </a:gridCol>
              </a:tblGrid>
              <a:tr h="4876758">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43334354"/>
                  </a:ext>
                </a:extLst>
              </a:tr>
            </a:tbl>
          </a:graphicData>
        </a:graphic>
      </p:graphicFrame>
      <p:sp>
        <p:nvSpPr>
          <p:cNvPr id="99" name="Rounded Rectangle 98">
            <a:extLst>
              <a:ext uri="{FF2B5EF4-FFF2-40B4-BE49-F238E27FC236}">
                <a16:creationId xmlns:a16="http://schemas.microsoft.com/office/drawing/2014/main" id="{6769D3F1-B7C6-9D4B-8AA1-88D83569F980}"/>
              </a:ext>
            </a:extLst>
          </p:cNvPr>
          <p:cNvSpPr/>
          <p:nvPr/>
        </p:nvSpPr>
        <p:spPr>
          <a:xfrm>
            <a:off x="384379" y="1776651"/>
            <a:ext cx="1170134" cy="36576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1</a:t>
            </a:r>
            <a:endParaRPr lang="en-US" sz="1050" dirty="0">
              <a:solidFill>
                <a:sysClr val="windowText" lastClr="000000"/>
              </a:solidFill>
              <a:latin typeface="Century Gothic" panose="020B0502020202020204" pitchFamily="34" charset="0"/>
              <a:ea typeface="Arial" charset="0"/>
              <a:cs typeface="Arial" charset="0"/>
            </a:endParaRPr>
          </a:p>
        </p:txBody>
      </p:sp>
      <p:sp>
        <p:nvSpPr>
          <p:cNvPr id="100" name="Rounded Rectangle 99">
            <a:extLst>
              <a:ext uri="{FF2B5EF4-FFF2-40B4-BE49-F238E27FC236}">
                <a16:creationId xmlns:a16="http://schemas.microsoft.com/office/drawing/2014/main" id="{FC8CF580-20B1-194B-BDEC-541CC2B3EC4C}"/>
              </a:ext>
            </a:extLst>
          </p:cNvPr>
          <p:cNvSpPr/>
          <p:nvPr/>
        </p:nvSpPr>
        <p:spPr>
          <a:xfrm>
            <a:off x="828342" y="2314248"/>
            <a:ext cx="1170134" cy="365760"/>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2</a:t>
            </a:r>
            <a:endParaRPr lang="en-US" sz="1050" b="1" dirty="0">
              <a:solidFill>
                <a:schemeClr val="bg1"/>
              </a:solidFill>
              <a:latin typeface="Century Gothic" panose="020B0502020202020204" pitchFamily="34" charset="0"/>
              <a:ea typeface="Arial" charset="0"/>
              <a:cs typeface="Arial" charset="0"/>
            </a:endParaRPr>
          </a:p>
        </p:txBody>
      </p:sp>
      <p:sp>
        <p:nvSpPr>
          <p:cNvPr id="102" name="Rounded Rectangle 101">
            <a:extLst>
              <a:ext uri="{FF2B5EF4-FFF2-40B4-BE49-F238E27FC236}">
                <a16:creationId xmlns:a16="http://schemas.microsoft.com/office/drawing/2014/main" id="{60572C2C-A51A-864F-876E-FABD7E3805F7}"/>
              </a:ext>
            </a:extLst>
          </p:cNvPr>
          <p:cNvSpPr/>
          <p:nvPr/>
        </p:nvSpPr>
        <p:spPr>
          <a:xfrm>
            <a:off x="3374757" y="3890243"/>
            <a:ext cx="1108367" cy="365760"/>
          </a:xfrm>
          <a:prstGeom prst="roundRect">
            <a:avLst/>
          </a:prstGeom>
          <a:solidFill>
            <a:srgbClr val="B6E5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5</a:t>
            </a:r>
          </a:p>
        </p:txBody>
      </p:sp>
      <p:sp>
        <p:nvSpPr>
          <p:cNvPr id="106" name="Rounded Rectangle 105">
            <a:extLst>
              <a:ext uri="{FF2B5EF4-FFF2-40B4-BE49-F238E27FC236}">
                <a16:creationId xmlns:a16="http://schemas.microsoft.com/office/drawing/2014/main" id="{067ABB2B-6423-5249-8CEB-B20258D1A8E0}"/>
              </a:ext>
            </a:extLst>
          </p:cNvPr>
          <p:cNvSpPr/>
          <p:nvPr/>
        </p:nvSpPr>
        <p:spPr>
          <a:xfrm>
            <a:off x="1187247" y="2833447"/>
            <a:ext cx="4080312" cy="365760"/>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3</a:t>
            </a:r>
          </a:p>
        </p:txBody>
      </p:sp>
      <p:sp>
        <p:nvSpPr>
          <p:cNvPr id="107" name="Rounded Rectangle 106">
            <a:extLst>
              <a:ext uri="{FF2B5EF4-FFF2-40B4-BE49-F238E27FC236}">
                <a16:creationId xmlns:a16="http://schemas.microsoft.com/office/drawing/2014/main" id="{64A22C00-C32F-6545-B7D3-A1D4C083B8A7}"/>
              </a:ext>
            </a:extLst>
          </p:cNvPr>
          <p:cNvSpPr/>
          <p:nvPr/>
        </p:nvSpPr>
        <p:spPr>
          <a:xfrm>
            <a:off x="1998475" y="3361845"/>
            <a:ext cx="2068411" cy="365760"/>
          </a:xfrm>
          <a:prstGeom prst="roundRect">
            <a:avLst/>
          </a:prstGeom>
          <a:solidFill>
            <a:srgbClr val="FFECA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4</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7A5C438-4649-91F6-0664-67F330B32305}"/>
              </a:ext>
            </a:extLst>
          </p:cNvPr>
          <p:cNvSpPr txBox="1"/>
          <p:nvPr/>
        </p:nvSpPr>
        <p:spPr>
          <a:xfrm>
            <a:off x="300447" y="87176"/>
            <a:ext cx="2002915"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PHASE MAP</a:t>
            </a:r>
          </a:p>
        </p:txBody>
      </p:sp>
      <p:sp>
        <p:nvSpPr>
          <p:cNvPr id="6" name="Rounded Rectangle 5">
            <a:extLst>
              <a:ext uri="{FF2B5EF4-FFF2-40B4-BE49-F238E27FC236}">
                <a16:creationId xmlns:a16="http://schemas.microsoft.com/office/drawing/2014/main" id="{3DAE58E1-6C76-C106-A969-4000FA08881C}"/>
              </a:ext>
            </a:extLst>
          </p:cNvPr>
          <p:cNvSpPr/>
          <p:nvPr/>
        </p:nvSpPr>
        <p:spPr>
          <a:xfrm>
            <a:off x="10311130" y="6003834"/>
            <a:ext cx="1108367" cy="365760"/>
          </a:xfrm>
          <a:prstGeom prst="roundRect">
            <a:avLst/>
          </a:prstGeom>
          <a:solidFill>
            <a:srgbClr val="15D1F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9</a:t>
            </a:r>
          </a:p>
        </p:txBody>
      </p:sp>
      <p:sp>
        <p:nvSpPr>
          <p:cNvPr id="7" name="Rounded Rectangle 6">
            <a:extLst>
              <a:ext uri="{FF2B5EF4-FFF2-40B4-BE49-F238E27FC236}">
                <a16:creationId xmlns:a16="http://schemas.microsoft.com/office/drawing/2014/main" id="{DD3455A8-1FC3-3415-2288-0A73E0DBD16F}"/>
              </a:ext>
            </a:extLst>
          </p:cNvPr>
          <p:cNvSpPr/>
          <p:nvPr/>
        </p:nvSpPr>
        <p:spPr>
          <a:xfrm>
            <a:off x="5120885" y="4947039"/>
            <a:ext cx="4080312" cy="365760"/>
          </a:xfrm>
          <a:prstGeom prst="roundRect">
            <a:avLst/>
          </a:prstGeom>
          <a:solidFill>
            <a:srgbClr val="FD5A06"/>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7</a:t>
            </a:r>
          </a:p>
        </p:txBody>
      </p:sp>
      <p:sp>
        <p:nvSpPr>
          <p:cNvPr id="8" name="Rounded Rectangle 7">
            <a:extLst>
              <a:ext uri="{FF2B5EF4-FFF2-40B4-BE49-F238E27FC236}">
                <a16:creationId xmlns:a16="http://schemas.microsoft.com/office/drawing/2014/main" id="{C234D2C6-8C4C-77A3-6794-D83895571501}"/>
              </a:ext>
            </a:extLst>
          </p:cNvPr>
          <p:cNvSpPr/>
          <p:nvPr/>
        </p:nvSpPr>
        <p:spPr>
          <a:xfrm>
            <a:off x="8656741" y="5475437"/>
            <a:ext cx="2068411" cy="365760"/>
          </a:xfrm>
          <a:prstGeom prst="roundRect">
            <a:avLst/>
          </a:prstGeom>
          <a:solidFill>
            <a:srgbClr val="B1F2F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8</a:t>
            </a:r>
          </a:p>
        </p:txBody>
      </p:sp>
      <p:sp>
        <p:nvSpPr>
          <p:cNvPr id="101" name="Rounded Rectangle 100">
            <a:extLst>
              <a:ext uri="{FF2B5EF4-FFF2-40B4-BE49-F238E27FC236}">
                <a16:creationId xmlns:a16="http://schemas.microsoft.com/office/drawing/2014/main" id="{87769A52-A447-3040-9FEA-C7D29C72699C}"/>
              </a:ext>
            </a:extLst>
          </p:cNvPr>
          <p:cNvSpPr/>
          <p:nvPr/>
        </p:nvSpPr>
        <p:spPr>
          <a:xfrm>
            <a:off x="4524093" y="4418641"/>
            <a:ext cx="2068411" cy="365760"/>
          </a:xfrm>
          <a:prstGeom prst="roundRect">
            <a:avLst/>
          </a:prstGeom>
          <a:solidFill>
            <a:srgbClr val="FFBD00"/>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b="1" dirty="0">
                <a:solidFill>
                  <a:sysClr val="windowText" lastClr="000000"/>
                </a:solidFill>
                <a:latin typeface="Century Gothic" panose="020B0502020202020204" pitchFamily="34" charset="0"/>
                <a:ea typeface="Arial" charset="0"/>
                <a:cs typeface="Arial" charset="0"/>
              </a:rPr>
              <a:t>PHASE 6</a:t>
            </a:r>
            <a:endParaRPr lang="en-US" sz="1050" b="1" dirty="0">
              <a:solidFill>
                <a:schemeClr val="bg1"/>
              </a:solidFill>
              <a:latin typeface="Century Gothic" panose="020B0502020202020204" pitchFamily="34" charset="0"/>
              <a:ea typeface="Arial" charset="0"/>
              <a:cs typeface="Arial" charset="0"/>
            </a:endParaRPr>
          </a:p>
        </p:txBody>
      </p:sp>
      <p:sp>
        <p:nvSpPr>
          <p:cNvPr id="9" name="TextBox 8">
            <a:extLst>
              <a:ext uri="{FF2B5EF4-FFF2-40B4-BE49-F238E27FC236}">
                <a16:creationId xmlns:a16="http://schemas.microsoft.com/office/drawing/2014/main" id="{F4A7AF22-BA71-724A-07AB-0D842C3C4663}"/>
              </a:ext>
            </a:extLst>
          </p:cNvPr>
          <p:cNvSpPr txBox="1"/>
          <p:nvPr/>
        </p:nvSpPr>
        <p:spPr>
          <a:xfrm>
            <a:off x="1704487" y="1836420"/>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0" name="TextBox 9">
            <a:extLst>
              <a:ext uri="{FF2B5EF4-FFF2-40B4-BE49-F238E27FC236}">
                <a16:creationId xmlns:a16="http://schemas.microsoft.com/office/drawing/2014/main" id="{4ED7D7B8-ECAC-DE93-04ED-B35E76426D89}"/>
              </a:ext>
            </a:extLst>
          </p:cNvPr>
          <p:cNvSpPr txBox="1"/>
          <p:nvPr/>
        </p:nvSpPr>
        <p:spPr>
          <a:xfrm>
            <a:off x="2190930" y="2374017"/>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1" name="TextBox 10">
            <a:extLst>
              <a:ext uri="{FF2B5EF4-FFF2-40B4-BE49-F238E27FC236}">
                <a16:creationId xmlns:a16="http://schemas.microsoft.com/office/drawing/2014/main" id="{5B98B56F-3065-6BE3-9B68-05AC55450FB3}"/>
              </a:ext>
            </a:extLst>
          </p:cNvPr>
          <p:cNvSpPr txBox="1"/>
          <p:nvPr/>
        </p:nvSpPr>
        <p:spPr>
          <a:xfrm>
            <a:off x="5311707" y="2880317"/>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2" name="TextBox 11">
            <a:extLst>
              <a:ext uri="{FF2B5EF4-FFF2-40B4-BE49-F238E27FC236}">
                <a16:creationId xmlns:a16="http://schemas.microsoft.com/office/drawing/2014/main" id="{29366918-A866-F3B7-0B9E-2629C7D41628}"/>
              </a:ext>
            </a:extLst>
          </p:cNvPr>
          <p:cNvSpPr txBox="1"/>
          <p:nvPr/>
        </p:nvSpPr>
        <p:spPr>
          <a:xfrm>
            <a:off x="4125100" y="3429361"/>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3" name="TextBox 12">
            <a:extLst>
              <a:ext uri="{FF2B5EF4-FFF2-40B4-BE49-F238E27FC236}">
                <a16:creationId xmlns:a16="http://schemas.microsoft.com/office/drawing/2014/main" id="{5B3F8CBA-0243-17C8-DF52-54ECAAB26807}"/>
              </a:ext>
            </a:extLst>
          </p:cNvPr>
          <p:cNvSpPr txBox="1"/>
          <p:nvPr/>
        </p:nvSpPr>
        <p:spPr>
          <a:xfrm>
            <a:off x="4562513" y="3938393"/>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4" name="TextBox 13">
            <a:extLst>
              <a:ext uri="{FF2B5EF4-FFF2-40B4-BE49-F238E27FC236}">
                <a16:creationId xmlns:a16="http://schemas.microsoft.com/office/drawing/2014/main" id="{B3AB68D1-60FA-37E5-CFD1-95775EFE4E82}"/>
              </a:ext>
            </a:extLst>
          </p:cNvPr>
          <p:cNvSpPr txBox="1"/>
          <p:nvPr/>
        </p:nvSpPr>
        <p:spPr>
          <a:xfrm>
            <a:off x="6771774" y="4484078"/>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5" name="TextBox 14">
            <a:extLst>
              <a:ext uri="{FF2B5EF4-FFF2-40B4-BE49-F238E27FC236}">
                <a16:creationId xmlns:a16="http://schemas.microsoft.com/office/drawing/2014/main" id="{FA6534F7-3617-B06E-5EB1-62949B00B0AF}"/>
              </a:ext>
            </a:extLst>
          </p:cNvPr>
          <p:cNvSpPr txBox="1"/>
          <p:nvPr/>
        </p:nvSpPr>
        <p:spPr>
          <a:xfrm>
            <a:off x="10795028" y="5550491"/>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sp>
        <p:nvSpPr>
          <p:cNvPr id="16" name="TextBox 15">
            <a:extLst>
              <a:ext uri="{FF2B5EF4-FFF2-40B4-BE49-F238E27FC236}">
                <a16:creationId xmlns:a16="http://schemas.microsoft.com/office/drawing/2014/main" id="{BCDA4983-41D9-2073-9B97-A023E7B4A5B4}"/>
              </a:ext>
            </a:extLst>
          </p:cNvPr>
          <p:cNvSpPr txBox="1"/>
          <p:nvPr/>
        </p:nvSpPr>
        <p:spPr>
          <a:xfrm>
            <a:off x="9249533" y="6068572"/>
            <a:ext cx="995785" cy="246221"/>
          </a:xfrm>
          <a:prstGeom prst="rect">
            <a:avLst/>
          </a:prstGeom>
          <a:solidFill>
            <a:schemeClr val="bg1">
              <a:alpha val="60000"/>
            </a:schemeClr>
          </a:solidFill>
        </p:spPr>
        <p:txBody>
          <a:bodyPr wrap="none" rtlCol="0">
            <a:spAutoFit/>
          </a:bodyPr>
          <a:lstStyle/>
          <a:p>
            <a:r>
              <a:rPr lang="en-US" sz="1000" dirty="0">
                <a:solidFill>
                  <a:sysClr val="windowText" lastClr="000000"/>
                </a:solidFill>
                <a:latin typeface="Century Gothic" panose="020B0502020202020204" pitchFamily="34" charset="0"/>
                <a:ea typeface="Arial" charset="0"/>
                <a:cs typeface="Arial" charset="0"/>
              </a:rPr>
              <a:t>00/00 – 00/00</a:t>
            </a:r>
            <a:endParaRPr lang="en-US" sz="1000" dirty="0"/>
          </a:p>
        </p:txBody>
      </p:sp>
      <p:grpSp>
        <p:nvGrpSpPr>
          <p:cNvPr id="30" name="Group 29">
            <a:extLst>
              <a:ext uri="{FF2B5EF4-FFF2-40B4-BE49-F238E27FC236}">
                <a16:creationId xmlns:a16="http://schemas.microsoft.com/office/drawing/2014/main" id="{E0872807-4FE2-57AA-14E8-B88E68B9D3B3}"/>
              </a:ext>
            </a:extLst>
          </p:cNvPr>
          <p:cNvGrpSpPr/>
          <p:nvPr/>
        </p:nvGrpSpPr>
        <p:grpSpPr>
          <a:xfrm>
            <a:off x="864903" y="657452"/>
            <a:ext cx="1188720" cy="620350"/>
            <a:chOff x="960153" y="577616"/>
            <a:chExt cx="1188720" cy="620350"/>
          </a:xfrm>
        </p:grpSpPr>
        <p:cxnSp>
          <p:nvCxnSpPr>
            <p:cNvPr id="28" name="Straight Connector 27">
              <a:extLst>
                <a:ext uri="{FF2B5EF4-FFF2-40B4-BE49-F238E27FC236}">
                  <a16:creationId xmlns:a16="http://schemas.microsoft.com/office/drawing/2014/main" id="{4CCFE840-23C3-B91C-6396-96B7903F6525}"/>
                </a:ext>
              </a:extLst>
            </p:cNvPr>
            <p:cNvCxnSpPr>
              <a:cxnSpLocks/>
            </p:cNvCxnSpPr>
            <p:nvPr/>
          </p:nvCxnSpPr>
          <p:spPr>
            <a:xfrm>
              <a:off x="1554513" y="603144"/>
              <a:ext cx="0" cy="566368"/>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36E3E1D0-EA58-53CB-02D5-B2FF9219B161}"/>
                </a:ext>
              </a:extLst>
            </p:cNvPr>
            <p:cNvGrpSpPr/>
            <p:nvPr/>
          </p:nvGrpSpPr>
          <p:grpSpPr>
            <a:xfrm>
              <a:off x="960153" y="577616"/>
              <a:ext cx="1188720" cy="427939"/>
              <a:chOff x="960153" y="577616"/>
              <a:chExt cx="1188720" cy="427939"/>
            </a:xfrm>
          </p:grpSpPr>
          <p:sp>
            <p:nvSpPr>
              <p:cNvPr id="23" name="Rectangle 22">
                <a:extLst>
                  <a:ext uri="{FF2B5EF4-FFF2-40B4-BE49-F238E27FC236}">
                    <a16:creationId xmlns:a16="http://schemas.microsoft.com/office/drawing/2014/main" id="{AD9A4264-4FD7-6040-1471-0681D3C2F513}"/>
                  </a:ext>
                </a:extLst>
              </p:cNvPr>
              <p:cNvSpPr/>
              <p:nvPr/>
            </p:nvSpPr>
            <p:spPr>
              <a:xfrm>
                <a:off x="960153" y="603144"/>
                <a:ext cx="1188720" cy="402411"/>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1000" dirty="0">
                    <a:solidFill>
                      <a:schemeClr val="tx1"/>
                    </a:solidFill>
                    <a:latin typeface="Century Gothic" panose="020B0502020202020204" pitchFamily="34" charset="0"/>
                  </a:rPr>
                  <a:t>TARGET 1</a:t>
                </a:r>
              </a:p>
              <a:p>
                <a:pPr algn="ctr"/>
                <a:r>
                  <a:rPr lang="en-US" sz="1000" dirty="0">
                    <a:solidFill>
                      <a:schemeClr val="tx1"/>
                    </a:solidFill>
                    <a:latin typeface="Century Gothic" panose="020B0502020202020204" pitchFamily="34" charset="0"/>
                  </a:rPr>
                  <a:t>00/00</a:t>
                </a:r>
              </a:p>
            </p:txBody>
          </p:sp>
          <p:sp>
            <p:nvSpPr>
              <p:cNvPr id="25" name="Rectangle 24">
                <a:extLst>
                  <a:ext uri="{FF2B5EF4-FFF2-40B4-BE49-F238E27FC236}">
                    <a16:creationId xmlns:a16="http://schemas.microsoft.com/office/drawing/2014/main" id="{33B22183-BD4D-7CDD-0536-CBF1C05DB53A}"/>
                  </a:ext>
                </a:extLst>
              </p:cNvPr>
              <p:cNvSpPr/>
              <p:nvPr/>
            </p:nvSpPr>
            <p:spPr>
              <a:xfrm flipV="1">
                <a:off x="960153" y="577616"/>
                <a:ext cx="1188720" cy="2743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29" name="Rectangle 28">
              <a:extLst>
                <a:ext uri="{FF2B5EF4-FFF2-40B4-BE49-F238E27FC236}">
                  <a16:creationId xmlns:a16="http://schemas.microsoft.com/office/drawing/2014/main" id="{13C0B67B-95B0-0A88-03D1-BFC6FACFC2D4}"/>
                </a:ext>
              </a:extLst>
            </p:cNvPr>
            <p:cNvSpPr>
              <a:spLocks noChangeAspect="1"/>
            </p:cNvSpPr>
            <p:nvPr/>
          </p:nvSpPr>
          <p:spPr>
            <a:xfrm rot="2700000">
              <a:off x="1508793" y="1106526"/>
              <a:ext cx="91440" cy="91440"/>
            </a:xfrm>
            <a:prstGeom prst="rect">
              <a:avLst/>
            </a:prstGeom>
            <a:solidFill>
              <a:schemeClr val="accent4">
                <a:lumMod val="40000"/>
                <a:lumOff val="60000"/>
              </a:schemeClr>
            </a:solidFill>
            <a:ln w="19050">
              <a:solidFill>
                <a:srgbClr val="FFB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8FE7BB9C-E1F8-0A17-103F-B28EF169DF26}"/>
              </a:ext>
            </a:extLst>
          </p:cNvPr>
          <p:cNvGrpSpPr/>
          <p:nvPr/>
        </p:nvGrpSpPr>
        <p:grpSpPr>
          <a:xfrm>
            <a:off x="5311707" y="657452"/>
            <a:ext cx="1188720" cy="620350"/>
            <a:chOff x="960153" y="577616"/>
            <a:chExt cx="1188720" cy="620350"/>
          </a:xfrm>
        </p:grpSpPr>
        <p:cxnSp>
          <p:nvCxnSpPr>
            <p:cNvPr id="32" name="Straight Connector 31">
              <a:extLst>
                <a:ext uri="{FF2B5EF4-FFF2-40B4-BE49-F238E27FC236}">
                  <a16:creationId xmlns:a16="http://schemas.microsoft.com/office/drawing/2014/main" id="{CD656C49-7B84-7F33-1BAC-ACEA67C8442F}"/>
                </a:ext>
              </a:extLst>
            </p:cNvPr>
            <p:cNvCxnSpPr>
              <a:cxnSpLocks/>
            </p:cNvCxnSpPr>
            <p:nvPr/>
          </p:nvCxnSpPr>
          <p:spPr>
            <a:xfrm>
              <a:off x="1554513" y="603144"/>
              <a:ext cx="0" cy="566368"/>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CBFD0738-3A07-95B9-F041-8D1A12A8B9F0}"/>
                </a:ext>
              </a:extLst>
            </p:cNvPr>
            <p:cNvGrpSpPr/>
            <p:nvPr/>
          </p:nvGrpSpPr>
          <p:grpSpPr>
            <a:xfrm>
              <a:off x="960153" y="577616"/>
              <a:ext cx="1188720" cy="427939"/>
              <a:chOff x="960153" y="577616"/>
              <a:chExt cx="1188720" cy="427939"/>
            </a:xfrm>
          </p:grpSpPr>
          <p:sp>
            <p:nvSpPr>
              <p:cNvPr id="35" name="Rectangle 34">
                <a:extLst>
                  <a:ext uri="{FF2B5EF4-FFF2-40B4-BE49-F238E27FC236}">
                    <a16:creationId xmlns:a16="http://schemas.microsoft.com/office/drawing/2014/main" id="{30656372-285F-51B4-D43E-3A2FA010AE8A}"/>
                  </a:ext>
                </a:extLst>
              </p:cNvPr>
              <p:cNvSpPr/>
              <p:nvPr/>
            </p:nvSpPr>
            <p:spPr>
              <a:xfrm>
                <a:off x="960153" y="603144"/>
                <a:ext cx="1188720" cy="402411"/>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1000" dirty="0">
                    <a:solidFill>
                      <a:schemeClr val="tx1"/>
                    </a:solidFill>
                    <a:latin typeface="Century Gothic" panose="020B0502020202020204" pitchFamily="34" charset="0"/>
                  </a:rPr>
                  <a:t>TARGET 2</a:t>
                </a:r>
              </a:p>
              <a:p>
                <a:pPr algn="ctr"/>
                <a:r>
                  <a:rPr lang="en-US" sz="1000" dirty="0">
                    <a:solidFill>
                      <a:schemeClr val="tx1"/>
                    </a:solidFill>
                    <a:latin typeface="Century Gothic" panose="020B0502020202020204" pitchFamily="34" charset="0"/>
                  </a:rPr>
                  <a:t>00/00</a:t>
                </a:r>
              </a:p>
            </p:txBody>
          </p:sp>
          <p:sp>
            <p:nvSpPr>
              <p:cNvPr id="36" name="Rectangle 35">
                <a:extLst>
                  <a:ext uri="{FF2B5EF4-FFF2-40B4-BE49-F238E27FC236}">
                    <a16:creationId xmlns:a16="http://schemas.microsoft.com/office/drawing/2014/main" id="{04DCD8DB-955E-8FB5-CFFB-649640539643}"/>
                  </a:ext>
                </a:extLst>
              </p:cNvPr>
              <p:cNvSpPr/>
              <p:nvPr/>
            </p:nvSpPr>
            <p:spPr>
              <a:xfrm flipV="1">
                <a:off x="960153" y="577616"/>
                <a:ext cx="1188720" cy="2743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34" name="Rectangle 33">
              <a:extLst>
                <a:ext uri="{FF2B5EF4-FFF2-40B4-BE49-F238E27FC236}">
                  <a16:creationId xmlns:a16="http://schemas.microsoft.com/office/drawing/2014/main" id="{80E1358D-92E8-5188-DA5F-746DA034E199}"/>
                </a:ext>
              </a:extLst>
            </p:cNvPr>
            <p:cNvSpPr>
              <a:spLocks noChangeAspect="1"/>
            </p:cNvSpPr>
            <p:nvPr/>
          </p:nvSpPr>
          <p:spPr>
            <a:xfrm rot="2700000">
              <a:off x="1508793" y="1106526"/>
              <a:ext cx="91440" cy="91440"/>
            </a:xfrm>
            <a:prstGeom prst="rect">
              <a:avLst/>
            </a:prstGeom>
            <a:solidFill>
              <a:schemeClr val="accent4">
                <a:lumMod val="40000"/>
                <a:lumOff val="60000"/>
              </a:schemeClr>
            </a:solidFill>
            <a:ln w="19050">
              <a:solidFill>
                <a:srgbClr val="FFB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7" name="Group 36">
            <a:extLst>
              <a:ext uri="{FF2B5EF4-FFF2-40B4-BE49-F238E27FC236}">
                <a16:creationId xmlns:a16="http://schemas.microsoft.com/office/drawing/2014/main" id="{2AFB6D13-61F0-4D72-A49A-B2D925199193}"/>
              </a:ext>
            </a:extLst>
          </p:cNvPr>
          <p:cNvGrpSpPr/>
          <p:nvPr/>
        </p:nvGrpSpPr>
        <p:grpSpPr>
          <a:xfrm>
            <a:off x="7687430" y="657452"/>
            <a:ext cx="1188720" cy="620350"/>
            <a:chOff x="960153" y="577616"/>
            <a:chExt cx="1188720" cy="620350"/>
          </a:xfrm>
        </p:grpSpPr>
        <p:cxnSp>
          <p:nvCxnSpPr>
            <p:cNvPr id="38" name="Straight Connector 37">
              <a:extLst>
                <a:ext uri="{FF2B5EF4-FFF2-40B4-BE49-F238E27FC236}">
                  <a16:creationId xmlns:a16="http://schemas.microsoft.com/office/drawing/2014/main" id="{1877BF00-DBB0-87D5-9B09-280742747753}"/>
                </a:ext>
              </a:extLst>
            </p:cNvPr>
            <p:cNvCxnSpPr>
              <a:cxnSpLocks/>
            </p:cNvCxnSpPr>
            <p:nvPr/>
          </p:nvCxnSpPr>
          <p:spPr>
            <a:xfrm>
              <a:off x="1554513" y="603144"/>
              <a:ext cx="0" cy="566368"/>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39" name="Group 38">
              <a:extLst>
                <a:ext uri="{FF2B5EF4-FFF2-40B4-BE49-F238E27FC236}">
                  <a16:creationId xmlns:a16="http://schemas.microsoft.com/office/drawing/2014/main" id="{F2EA1655-B033-3600-7AF8-65FE2455ACB0}"/>
                </a:ext>
              </a:extLst>
            </p:cNvPr>
            <p:cNvGrpSpPr/>
            <p:nvPr/>
          </p:nvGrpSpPr>
          <p:grpSpPr>
            <a:xfrm>
              <a:off x="960153" y="577616"/>
              <a:ext cx="1188720" cy="427939"/>
              <a:chOff x="960153" y="577616"/>
              <a:chExt cx="1188720" cy="427939"/>
            </a:xfrm>
          </p:grpSpPr>
          <p:sp>
            <p:nvSpPr>
              <p:cNvPr id="41" name="Rectangle 40">
                <a:extLst>
                  <a:ext uri="{FF2B5EF4-FFF2-40B4-BE49-F238E27FC236}">
                    <a16:creationId xmlns:a16="http://schemas.microsoft.com/office/drawing/2014/main" id="{5ADBA7D7-1BC7-1501-D2E1-9B071E500955}"/>
                  </a:ext>
                </a:extLst>
              </p:cNvPr>
              <p:cNvSpPr/>
              <p:nvPr/>
            </p:nvSpPr>
            <p:spPr>
              <a:xfrm>
                <a:off x="960153" y="603144"/>
                <a:ext cx="1188720" cy="402411"/>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1000" dirty="0">
                    <a:solidFill>
                      <a:schemeClr val="tx1"/>
                    </a:solidFill>
                    <a:latin typeface="Century Gothic" panose="020B0502020202020204" pitchFamily="34" charset="0"/>
                  </a:rPr>
                  <a:t>TARGET 3</a:t>
                </a:r>
              </a:p>
              <a:p>
                <a:pPr algn="ctr"/>
                <a:r>
                  <a:rPr lang="en-US" sz="1000" dirty="0">
                    <a:solidFill>
                      <a:schemeClr val="tx1"/>
                    </a:solidFill>
                    <a:latin typeface="Century Gothic" panose="020B0502020202020204" pitchFamily="34" charset="0"/>
                  </a:rPr>
                  <a:t>00/00</a:t>
                </a:r>
              </a:p>
            </p:txBody>
          </p:sp>
          <p:sp>
            <p:nvSpPr>
              <p:cNvPr id="42" name="Rectangle 41">
                <a:extLst>
                  <a:ext uri="{FF2B5EF4-FFF2-40B4-BE49-F238E27FC236}">
                    <a16:creationId xmlns:a16="http://schemas.microsoft.com/office/drawing/2014/main" id="{F62F2F8A-8DCA-B6B0-EF37-347F434235E5}"/>
                  </a:ext>
                </a:extLst>
              </p:cNvPr>
              <p:cNvSpPr/>
              <p:nvPr/>
            </p:nvSpPr>
            <p:spPr>
              <a:xfrm flipV="1">
                <a:off x="960153" y="577616"/>
                <a:ext cx="1188720" cy="2743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40" name="Rectangle 39">
              <a:extLst>
                <a:ext uri="{FF2B5EF4-FFF2-40B4-BE49-F238E27FC236}">
                  <a16:creationId xmlns:a16="http://schemas.microsoft.com/office/drawing/2014/main" id="{E74E6C39-F53D-02E6-F9CF-D86DCF417A21}"/>
                </a:ext>
              </a:extLst>
            </p:cNvPr>
            <p:cNvSpPr>
              <a:spLocks noChangeAspect="1"/>
            </p:cNvSpPr>
            <p:nvPr/>
          </p:nvSpPr>
          <p:spPr>
            <a:xfrm rot="2700000">
              <a:off x="1508793" y="1106526"/>
              <a:ext cx="91440" cy="91440"/>
            </a:xfrm>
            <a:prstGeom prst="rect">
              <a:avLst/>
            </a:prstGeom>
            <a:solidFill>
              <a:schemeClr val="accent4">
                <a:lumMod val="40000"/>
                <a:lumOff val="60000"/>
              </a:schemeClr>
            </a:solidFill>
            <a:ln w="19050">
              <a:solidFill>
                <a:srgbClr val="FFB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3" name="Group 42">
            <a:extLst>
              <a:ext uri="{FF2B5EF4-FFF2-40B4-BE49-F238E27FC236}">
                <a16:creationId xmlns:a16="http://schemas.microsoft.com/office/drawing/2014/main" id="{1BFFB972-DC3F-AE47-E14B-19FDCEBE4953}"/>
              </a:ext>
            </a:extLst>
          </p:cNvPr>
          <p:cNvGrpSpPr/>
          <p:nvPr/>
        </p:nvGrpSpPr>
        <p:grpSpPr>
          <a:xfrm>
            <a:off x="10732737" y="657452"/>
            <a:ext cx="1188720" cy="620350"/>
            <a:chOff x="512097" y="577616"/>
            <a:chExt cx="1188720" cy="620350"/>
          </a:xfrm>
        </p:grpSpPr>
        <p:cxnSp>
          <p:nvCxnSpPr>
            <p:cNvPr id="44" name="Straight Connector 43">
              <a:extLst>
                <a:ext uri="{FF2B5EF4-FFF2-40B4-BE49-F238E27FC236}">
                  <a16:creationId xmlns:a16="http://schemas.microsoft.com/office/drawing/2014/main" id="{D621E813-2F1D-9B1E-6ACF-B1DC7DCDA4E3}"/>
                </a:ext>
              </a:extLst>
            </p:cNvPr>
            <p:cNvCxnSpPr>
              <a:cxnSpLocks/>
            </p:cNvCxnSpPr>
            <p:nvPr/>
          </p:nvCxnSpPr>
          <p:spPr>
            <a:xfrm>
              <a:off x="1554513" y="603144"/>
              <a:ext cx="0" cy="566368"/>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45" name="Group 44">
              <a:extLst>
                <a:ext uri="{FF2B5EF4-FFF2-40B4-BE49-F238E27FC236}">
                  <a16:creationId xmlns:a16="http://schemas.microsoft.com/office/drawing/2014/main" id="{076FA662-F61F-4F41-FC06-02AB7BC839BB}"/>
                </a:ext>
              </a:extLst>
            </p:cNvPr>
            <p:cNvGrpSpPr/>
            <p:nvPr/>
          </p:nvGrpSpPr>
          <p:grpSpPr>
            <a:xfrm>
              <a:off x="512097" y="577616"/>
              <a:ext cx="1188720" cy="427939"/>
              <a:chOff x="512097" y="577616"/>
              <a:chExt cx="1188720" cy="427939"/>
            </a:xfrm>
          </p:grpSpPr>
          <p:sp>
            <p:nvSpPr>
              <p:cNvPr id="47" name="Rectangle 46">
                <a:extLst>
                  <a:ext uri="{FF2B5EF4-FFF2-40B4-BE49-F238E27FC236}">
                    <a16:creationId xmlns:a16="http://schemas.microsoft.com/office/drawing/2014/main" id="{258ACE7E-4ED2-4FF9-B948-8DEEE6B826C4}"/>
                  </a:ext>
                </a:extLst>
              </p:cNvPr>
              <p:cNvSpPr/>
              <p:nvPr/>
            </p:nvSpPr>
            <p:spPr>
              <a:xfrm>
                <a:off x="512097" y="603144"/>
                <a:ext cx="1188720" cy="402411"/>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1000" dirty="0">
                    <a:solidFill>
                      <a:schemeClr val="tx1"/>
                    </a:solidFill>
                    <a:latin typeface="Century Gothic" panose="020B0502020202020204" pitchFamily="34" charset="0"/>
                  </a:rPr>
                  <a:t>TARGET 4</a:t>
                </a:r>
              </a:p>
              <a:p>
                <a:pPr algn="ctr"/>
                <a:r>
                  <a:rPr lang="en-US" sz="1000" dirty="0">
                    <a:solidFill>
                      <a:schemeClr val="tx1"/>
                    </a:solidFill>
                    <a:latin typeface="Century Gothic" panose="020B0502020202020204" pitchFamily="34" charset="0"/>
                  </a:rPr>
                  <a:t>00/00</a:t>
                </a:r>
              </a:p>
            </p:txBody>
          </p:sp>
          <p:sp>
            <p:nvSpPr>
              <p:cNvPr id="48" name="Rectangle 47">
                <a:extLst>
                  <a:ext uri="{FF2B5EF4-FFF2-40B4-BE49-F238E27FC236}">
                    <a16:creationId xmlns:a16="http://schemas.microsoft.com/office/drawing/2014/main" id="{69DEE5B5-B181-97C2-789E-3EC3E82B4461}"/>
                  </a:ext>
                </a:extLst>
              </p:cNvPr>
              <p:cNvSpPr/>
              <p:nvPr/>
            </p:nvSpPr>
            <p:spPr>
              <a:xfrm flipV="1">
                <a:off x="512097" y="577616"/>
                <a:ext cx="1188720" cy="2743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46" name="Rectangle 45">
              <a:extLst>
                <a:ext uri="{FF2B5EF4-FFF2-40B4-BE49-F238E27FC236}">
                  <a16:creationId xmlns:a16="http://schemas.microsoft.com/office/drawing/2014/main" id="{0C0412A9-919F-3BAC-497C-868133C2B995}"/>
                </a:ext>
              </a:extLst>
            </p:cNvPr>
            <p:cNvSpPr>
              <a:spLocks noChangeAspect="1"/>
            </p:cNvSpPr>
            <p:nvPr/>
          </p:nvSpPr>
          <p:spPr>
            <a:xfrm rot="2700000">
              <a:off x="1508793" y="1106526"/>
              <a:ext cx="91440" cy="91440"/>
            </a:xfrm>
            <a:prstGeom prst="rect">
              <a:avLst/>
            </a:prstGeom>
            <a:solidFill>
              <a:schemeClr val="accent4">
                <a:lumMod val="40000"/>
                <a:lumOff val="60000"/>
              </a:schemeClr>
            </a:solidFill>
            <a:ln w="19050">
              <a:solidFill>
                <a:srgbClr val="FFB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100869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 name="Rounded Rectangle 51">
            <a:extLst>
              <a:ext uri="{FF2B5EF4-FFF2-40B4-BE49-F238E27FC236}">
                <a16:creationId xmlns:a16="http://schemas.microsoft.com/office/drawing/2014/main" id="{31F90DC4-34A3-A145-AB1A-C09C97CCC7B2}"/>
              </a:ext>
            </a:extLst>
          </p:cNvPr>
          <p:cNvSpPr/>
          <p:nvPr/>
        </p:nvSpPr>
        <p:spPr>
          <a:xfrm>
            <a:off x="6386790" y="6335566"/>
            <a:ext cx="457200" cy="274320"/>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ysClr val="windowText" lastClr="000000"/>
              </a:solidFill>
            </a:endParaRPr>
          </a:p>
        </p:txBody>
      </p:sp>
      <p:sp>
        <p:nvSpPr>
          <p:cNvPr id="53" name="Rounded Rectangle 52">
            <a:extLst>
              <a:ext uri="{FF2B5EF4-FFF2-40B4-BE49-F238E27FC236}">
                <a16:creationId xmlns:a16="http://schemas.microsoft.com/office/drawing/2014/main" id="{9828DEEB-9DEC-BC41-BB04-0F725319529E}"/>
              </a:ext>
            </a:extLst>
          </p:cNvPr>
          <p:cNvSpPr/>
          <p:nvPr/>
        </p:nvSpPr>
        <p:spPr>
          <a:xfrm>
            <a:off x="2655932" y="6335566"/>
            <a:ext cx="457200" cy="274320"/>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58" name="Rounded Rectangle 57">
            <a:extLst>
              <a:ext uri="{FF2B5EF4-FFF2-40B4-BE49-F238E27FC236}">
                <a16:creationId xmlns:a16="http://schemas.microsoft.com/office/drawing/2014/main" id="{B0D3FA7E-94BF-1A4D-AC12-93C78043AA9A}"/>
              </a:ext>
            </a:extLst>
          </p:cNvPr>
          <p:cNvSpPr/>
          <p:nvPr/>
        </p:nvSpPr>
        <p:spPr>
          <a:xfrm>
            <a:off x="8252219" y="6335566"/>
            <a:ext cx="457200" cy="274320"/>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ysClr val="windowText" lastClr="000000"/>
              </a:solidFill>
            </a:endParaRPr>
          </a:p>
        </p:txBody>
      </p:sp>
      <p:sp>
        <p:nvSpPr>
          <p:cNvPr id="59" name="Rounded Rectangle 58">
            <a:extLst>
              <a:ext uri="{FF2B5EF4-FFF2-40B4-BE49-F238E27FC236}">
                <a16:creationId xmlns:a16="http://schemas.microsoft.com/office/drawing/2014/main" id="{A31AC433-9D00-2748-BB51-6C55D9A45895}"/>
              </a:ext>
            </a:extLst>
          </p:cNvPr>
          <p:cNvSpPr/>
          <p:nvPr/>
        </p:nvSpPr>
        <p:spPr>
          <a:xfrm>
            <a:off x="10117648" y="6335566"/>
            <a:ext cx="457200" cy="274320"/>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bg1"/>
              </a:solidFill>
            </a:endParaRPr>
          </a:p>
        </p:txBody>
      </p:sp>
      <p:sp>
        <p:nvSpPr>
          <p:cNvPr id="62" name="Rounded Rectangle 61">
            <a:extLst>
              <a:ext uri="{FF2B5EF4-FFF2-40B4-BE49-F238E27FC236}">
                <a16:creationId xmlns:a16="http://schemas.microsoft.com/office/drawing/2014/main" id="{6400F283-9CAE-C843-A704-B795FC8E055A}"/>
              </a:ext>
            </a:extLst>
          </p:cNvPr>
          <p:cNvSpPr/>
          <p:nvPr/>
        </p:nvSpPr>
        <p:spPr>
          <a:xfrm>
            <a:off x="4521361" y="6335566"/>
            <a:ext cx="457200" cy="274320"/>
          </a:xfrm>
          <a:prstGeom prst="roundRect">
            <a:avLst/>
          </a:prstGeom>
          <a:solidFill>
            <a:srgbClr val="A1F4EF"/>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dirty="0">
              <a:solidFill>
                <a:sysClr val="windowText" lastClr="000000"/>
              </a:solidFill>
            </a:endParaRPr>
          </a:p>
        </p:txBody>
      </p:sp>
      <p:sp>
        <p:nvSpPr>
          <p:cNvPr id="63" name="Rounded Rectangle 62">
            <a:extLst>
              <a:ext uri="{FF2B5EF4-FFF2-40B4-BE49-F238E27FC236}">
                <a16:creationId xmlns:a16="http://schemas.microsoft.com/office/drawing/2014/main" id="{87DAD5A4-0BA0-1442-83D7-B152C5CF51A7}"/>
              </a:ext>
            </a:extLst>
          </p:cNvPr>
          <p:cNvSpPr/>
          <p:nvPr/>
        </p:nvSpPr>
        <p:spPr>
          <a:xfrm>
            <a:off x="790503" y="6335566"/>
            <a:ext cx="457200" cy="27432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ysClr val="windowText" lastClr="000000"/>
              </a:solidFill>
            </a:endParaRPr>
          </a:p>
        </p:txBody>
      </p:sp>
      <p:sp>
        <p:nvSpPr>
          <p:cNvPr id="64" name="TextBox 1">
            <a:extLst>
              <a:ext uri="{FF2B5EF4-FFF2-40B4-BE49-F238E27FC236}">
                <a16:creationId xmlns:a16="http://schemas.microsoft.com/office/drawing/2014/main" id="{FAB1ADFC-3521-9047-BEDB-1EFAA9534DFB}"/>
              </a:ext>
            </a:extLst>
          </p:cNvPr>
          <p:cNvSpPr txBox="1"/>
          <p:nvPr/>
        </p:nvSpPr>
        <p:spPr>
          <a:xfrm>
            <a:off x="1273103" y="6348518"/>
            <a:ext cx="10940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latin typeface="Century Gothic" panose="020B0502020202020204" pitchFamily="34" charset="0"/>
              </a:rPr>
              <a:t>KEY COLOR 1</a:t>
            </a:r>
          </a:p>
        </p:txBody>
      </p:sp>
      <p:sp>
        <p:nvSpPr>
          <p:cNvPr id="65" name="TextBox 40">
            <a:extLst>
              <a:ext uri="{FF2B5EF4-FFF2-40B4-BE49-F238E27FC236}">
                <a16:creationId xmlns:a16="http://schemas.microsoft.com/office/drawing/2014/main" id="{B7B4AAB0-CEFF-8142-803B-B719C87FA0B7}"/>
              </a:ext>
            </a:extLst>
          </p:cNvPr>
          <p:cNvSpPr txBox="1"/>
          <p:nvPr/>
        </p:nvSpPr>
        <p:spPr>
          <a:xfrm>
            <a:off x="6869010" y="63485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latin typeface="Century Gothic" panose="020B0502020202020204" pitchFamily="34" charset="0"/>
              </a:rPr>
              <a:t>KEY COLOR 4</a:t>
            </a:r>
          </a:p>
        </p:txBody>
      </p:sp>
      <p:sp>
        <p:nvSpPr>
          <p:cNvPr id="66" name="TextBox 41">
            <a:extLst>
              <a:ext uri="{FF2B5EF4-FFF2-40B4-BE49-F238E27FC236}">
                <a16:creationId xmlns:a16="http://schemas.microsoft.com/office/drawing/2014/main" id="{7559C27F-7953-2C40-A6F0-B45DFEEFDAFB}"/>
              </a:ext>
            </a:extLst>
          </p:cNvPr>
          <p:cNvSpPr txBox="1"/>
          <p:nvPr/>
        </p:nvSpPr>
        <p:spPr>
          <a:xfrm>
            <a:off x="3112372" y="63485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latin typeface="Century Gothic" panose="020B0502020202020204" pitchFamily="34" charset="0"/>
              </a:rPr>
              <a:t>KEY COLOR 2</a:t>
            </a:r>
          </a:p>
        </p:txBody>
      </p:sp>
      <p:sp>
        <p:nvSpPr>
          <p:cNvPr id="67" name="TextBox 42">
            <a:extLst>
              <a:ext uri="{FF2B5EF4-FFF2-40B4-BE49-F238E27FC236}">
                <a16:creationId xmlns:a16="http://schemas.microsoft.com/office/drawing/2014/main" id="{56BCA16C-8833-F14E-8BA0-E4BD774D6714}"/>
              </a:ext>
            </a:extLst>
          </p:cNvPr>
          <p:cNvSpPr txBox="1"/>
          <p:nvPr/>
        </p:nvSpPr>
        <p:spPr>
          <a:xfrm>
            <a:off x="8747329" y="63485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latin typeface="Century Gothic" panose="020B0502020202020204" pitchFamily="34" charset="0"/>
              </a:rPr>
              <a:t>KEY COLOR 5</a:t>
            </a:r>
          </a:p>
        </p:txBody>
      </p:sp>
      <p:sp>
        <p:nvSpPr>
          <p:cNvPr id="68" name="TextBox 43">
            <a:extLst>
              <a:ext uri="{FF2B5EF4-FFF2-40B4-BE49-F238E27FC236}">
                <a16:creationId xmlns:a16="http://schemas.microsoft.com/office/drawing/2014/main" id="{64C944A2-3290-0341-90F8-2EC6ADD61718}"/>
              </a:ext>
            </a:extLst>
          </p:cNvPr>
          <p:cNvSpPr txBox="1"/>
          <p:nvPr/>
        </p:nvSpPr>
        <p:spPr>
          <a:xfrm>
            <a:off x="4990691" y="6348518"/>
            <a:ext cx="113306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latin typeface="Century Gothic" panose="020B0502020202020204" pitchFamily="34" charset="0"/>
              </a:rPr>
              <a:t>KEY COLOR 3</a:t>
            </a:r>
          </a:p>
        </p:txBody>
      </p:sp>
      <p:sp>
        <p:nvSpPr>
          <p:cNvPr id="69" name="TextBox 44">
            <a:extLst>
              <a:ext uri="{FF2B5EF4-FFF2-40B4-BE49-F238E27FC236}">
                <a16:creationId xmlns:a16="http://schemas.microsoft.com/office/drawing/2014/main" id="{19E3D139-683E-6646-81A5-A387343AE53F}"/>
              </a:ext>
            </a:extLst>
          </p:cNvPr>
          <p:cNvSpPr txBox="1"/>
          <p:nvPr/>
        </p:nvSpPr>
        <p:spPr>
          <a:xfrm>
            <a:off x="10625648" y="6348518"/>
            <a:ext cx="10940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latin typeface="Century Gothic" panose="020B0502020202020204" pitchFamily="34" charset="0"/>
              </a:rPr>
              <a:t>KEY COLOR 6</a:t>
            </a:r>
          </a:p>
        </p:txBody>
      </p:sp>
      <p:sp>
        <p:nvSpPr>
          <p:cNvPr id="70" name="TextBox 34">
            <a:extLst>
              <a:ext uri="{FF2B5EF4-FFF2-40B4-BE49-F238E27FC236}">
                <a16:creationId xmlns:a16="http://schemas.microsoft.com/office/drawing/2014/main" id="{E4B8B7CB-042F-B144-A64B-7088C3341325}"/>
              </a:ext>
            </a:extLst>
          </p:cNvPr>
          <p:cNvSpPr txBox="1"/>
          <p:nvPr/>
        </p:nvSpPr>
        <p:spPr>
          <a:xfrm>
            <a:off x="249909" y="6318837"/>
            <a:ext cx="492443" cy="307777"/>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KEY</a:t>
            </a:r>
          </a:p>
        </p:txBody>
      </p:sp>
      <p:graphicFrame>
        <p:nvGraphicFramePr>
          <p:cNvPr id="4" name="Table 3">
            <a:extLst>
              <a:ext uri="{FF2B5EF4-FFF2-40B4-BE49-F238E27FC236}">
                <a16:creationId xmlns:a16="http://schemas.microsoft.com/office/drawing/2014/main" id="{7A75A160-8D2E-4244-9127-D18BBA6EDC3D}"/>
              </a:ext>
            </a:extLst>
          </p:cNvPr>
          <p:cNvGraphicFramePr>
            <a:graphicFrameLocks noGrp="1"/>
          </p:cNvGraphicFramePr>
          <p:nvPr>
            <p:extLst>
              <p:ext uri="{D42A27DB-BD31-4B8C-83A1-F6EECF244321}">
                <p14:modId xmlns:p14="http://schemas.microsoft.com/office/powerpoint/2010/main" val="447105727"/>
              </p:ext>
            </p:extLst>
          </p:nvPr>
        </p:nvGraphicFramePr>
        <p:xfrm>
          <a:off x="351221" y="698627"/>
          <a:ext cx="11590872" cy="5157366"/>
        </p:xfrm>
        <a:graphic>
          <a:graphicData uri="http://schemas.openxmlformats.org/drawingml/2006/table">
            <a:tbl>
              <a:tblPr>
                <a:tableStyleId>{5C22544A-7EE6-4342-B048-85BDC9FD1C3A}</a:tableStyleId>
              </a:tblPr>
              <a:tblGrid>
                <a:gridCol w="965906">
                  <a:extLst>
                    <a:ext uri="{9D8B030D-6E8A-4147-A177-3AD203B41FA5}">
                      <a16:colId xmlns:a16="http://schemas.microsoft.com/office/drawing/2014/main" val="3139505368"/>
                    </a:ext>
                  </a:extLst>
                </a:gridCol>
                <a:gridCol w="965906">
                  <a:extLst>
                    <a:ext uri="{9D8B030D-6E8A-4147-A177-3AD203B41FA5}">
                      <a16:colId xmlns:a16="http://schemas.microsoft.com/office/drawing/2014/main" val="1361168048"/>
                    </a:ext>
                  </a:extLst>
                </a:gridCol>
                <a:gridCol w="965906">
                  <a:extLst>
                    <a:ext uri="{9D8B030D-6E8A-4147-A177-3AD203B41FA5}">
                      <a16:colId xmlns:a16="http://schemas.microsoft.com/office/drawing/2014/main" val="4031549789"/>
                    </a:ext>
                  </a:extLst>
                </a:gridCol>
                <a:gridCol w="965906">
                  <a:extLst>
                    <a:ext uri="{9D8B030D-6E8A-4147-A177-3AD203B41FA5}">
                      <a16:colId xmlns:a16="http://schemas.microsoft.com/office/drawing/2014/main" val="557339831"/>
                    </a:ext>
                  </a:extLst>
                </a:gridCol>
                <a:gridCol w="965906">
                  <a:extLst>
                    <a:ext uri="{9D8B030D-6E8A-4147-A177-3AD203B41FA5}">
                      <a16:colId xmlns:a16="http://schemas.microsoft.com/office/drawing/2014/main" val="2496635188"/>
                    </a:ext>
                  </a:extLst>
                </a:gridCol>
                <a:gridCol w="965906">
                  <a:extLst>
                    <a:ext uri="{9D8B030D-6E8A-4147-A177-3AD203B41FA5}">
                      <a16:colId xmlns:a16="http://schemas.microsoft.com/office/drawing/2014/main" val="1402687913"/>
                    </a:ext>
                  </a:extLst>
                </a:gridCol>
                <a:gridCol w="965906">
                  <a:extLst>
                    <a:ext uri="{9D8B030D-6E8A-4147-A177-3AD203B41FA5}">
                      <a16:colId xmlns:a16="http://schemas.microsoft.com/office/drawing/2014/main" val="564443444"/>
                    </a:ext>
                  </a:extLst>
                </a:gridCol>
                <a:gridCol w="965906">
                  <a:extLst>
                    <a:ext uri="{9D8B030D-6E8A-4147-A177-3AD203B41FA5}">
                      <a16:colId xmlns:a16="http://schemas.microsoft.com/office/drawing/2014/main" val="2107487157"/>
                    </a:ext>
                  </a:extLst>
                </a:gridCol>
                <a:gridCol w="965906">
                  <a:extLst>
                    <a:ext uri="{9D8B030D-6E8A-4147-A177-3AD203B41FA5}">
                      <a16:colId xmlns:a16="http://schemas.microsoft.com/office/drawing/2014/main" val="410510501"/>
                    </a:ext>
                  </a:extLst>
                </a:gridCol>
                <a:gridCol w="965906">
                  <a:extLst>
                    <a:ext uri="{9D8B030D-6E8A-4147-A177-3AD203B41FA5}">
                      <a16:colId xmlns:a16="http://schemas.microsoft.com/office/drawing/2014/main" val="812037454"/>
                    </a:ext>
                  </a:extLst>
                </a:gridCol>
                <a:gridCol w="965906">
                  <a:extLst>
                    <a:ext uri="{9D8B030D-6E8A-4147-A177-3AD203B41FA5}">
                      <a16:colId xmlns:a16="http://schemas.microsoft.com/office/drawing/2014/main" val="3430242789"/>
                    </a:ext>
                  </a:extLst>
                </a:gridCol>
                <a:gridCol w="965906">
                  <a:extLst>
                    <a:ext uri="{9D8B030D-6E8A-4147-A177-3AD203B41FA5}">
                      <a16:colId xmlns:a16="http://schemas.microsoft.com/office/drawing/2014/main" val="2786832483"/>
                    </a:ext>
                  </a:extLst>
                </a:gridCol>
              </a:tblGrid>
              <a:tr h="217228">
                <a:tc gridSpan="12">
                  <a:txBody>
                    <a:bodyPr/>
                    <a:lstStyle/>
                    <a:p>
                      <a:pPr algn="l" fontAlgn="ctr"/>
                      <a:r>
                        <a:rPr lang="en-US" sz="1200" u="none" strike="noStrike" dirty="0">
                          <a:effectLst/>
                          <a:latin typeface="Century Gothic" panose="020B0502020202020204" pitchFamily="34" charset="0"/>
                        </a:rPr>
                        <a:t>20XX</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44912992"/>
                  </a:ext>
                </a:extLst>
              </a:tr>
              <a:tr h="246850">
                <a:tc>
                  <a:txBody>
                    <a:bodyPr/>
                    <a:lstStyle/>
                    <a:p>
                      <a:pPr algn="ctr" fontAlgn="ctr"/>
                      <a:r>
                        <a:rPr lang="en-US" sz="1000" b="1" u="none" strike="noStrike" dirty="0">
                          <a:effectLst/>
                          <a:latin typeface="Century Gothic" panose="020B0502020202020204" pitchFamily="34" charset="0"/>
                        </a:rPr>
                        <a:t>JAN</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FEB</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MAR</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APR</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MAY</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JUN</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JUL</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AUG</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SEPT</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OCT</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NOV</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DEC</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3283988016"/>
                  </a:ext>
                </a:extLst>
              </a:tr>
              <a:tr h="239415">
                <a:tc gridSpan="12">
                  <a:txBody>
                    <a:bodyPr/>
                    <a:lstStyle/>
                    <a:p>
                      <a:pPr algn="l" fontAlgn="b"/>
                      <a:r>
                        <a:rPr lang="en-US" sz="1100" u="none" strike="noStrike" dirty="0">
                          <a:effectLst/>
                          <a:latin typeface="Century Gothic" panose="020B0502020202020204" pitchFamily="34" charset="0"/>
                        </a:rPr>
                        <a:t>PHASE ONE</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17079978"/>
                  </a:ext>
                </a:extLst>
              </a:tr>
              <a:tr h="129426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543157171"/>
                  </a:ext>
                </a:extLst>
              </a:tr>
              <a:tr h="246299">
                <a:tc gridSpan="12">
                  <a:txBody>
                    <a:bodyPr/>
                    <a:lstStyle/>
                    <a:p>
                      <a:pPr algn="l" fontAlgn="b"/>
                      <a:r>
                        <a:rPr lang="en-US" sz="1100" u="none" strike="noStrike" dirty="0">
                          <a:effectLst/>
                          <a:latin typeface="Century Gothic" panose="020B0502020202020204" pitchFamily="34" charset="0"/>
                        </a:rPr>
                        <a:t>PHASE TWO</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908186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997598651"/>
                  </a:ext>
                </a:extLst>
              </a:tr>
              <a:tr h="247336">
                <a:tc gridSpan="12">
                  <a:txBody>
                    <a:bodyPr/>
                    <a:lstStyle/>
                    <a:p>
                      <a:pPr algn="l" fontAlgn="b"/>
                      <a:r>
                        <a:rPr lang="en-US" sz="1100" u="none" strike="noStrike" dirty="0">
                          <a:effectLst/>
                          <a:latin typeface="Century Gothic" panose="020B0502020202020204" pitchFamily="34" charset="0"/>
                        </a:rPr>
                        <a:t>PHASE THREE</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9343747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43334354"/>
                  </a:ext>
                </a:extLst>
              </a:tr>
            </a:tbl>
          </a:graphicData>
        </a:graphic>
      </p:graphicFrame>
      <p:sp>
        <p:nvSpPr>
          <p:cNvPr id="95" name="Rounded Rectangle 94">
            <a:extLst>
              <a:ext uri="{FF2B5EF4-FFF2-40B4-BE49-F238E27FC236}">
                <a16:creationId xmlns:a16="http://schemas.microsoft.com/office/drawing/2014/main" id="{B213C206-617F-B34A-81CF-3AA7C6B317A0}"/>
              </a:ext>
            </a:extLst>
          </p:cNvPr>
          <p:cNvSpPr/>
          <p:nvPr/>
        </p:nvSpPr>
        <p:spPr>
          <a:xfrm>
            <a:off x="5163029" y="4691028"/>
            <a:ext cx="5722515" cy="264167"/>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1</a:t>
            </a:r>
          </a:p>
        </p:txBody>
      </p:sp>
      <p:sp>
        <p:nvSpPr>
          <p:cNvPr id="96" name="Rounded Rectangle 95">
            <a:extLst>
              <a:ext uri="{FF2B5EF4-FFF2-40B4-BE49-F238E27FC236}">
                <a16:creationId xmlns:a16="http://schemas.microsoft.com/office/drawing/2014/main" id="{68EB49AC-C9E8-EF42-8900-EE5D30F0E18E}"/>
              </a:ext>
            </a:extLst>
          </p:cNvPr>
          <p:cNvSpPr/>
          <p:nvPr/>
        </p:nvSpPr>
        <p:spPr>
          <a:xfrm>
            <a:off x="8720049" y="5356368"/>
            <a:ext cx="2068411" cy="264167"/>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2</a:t>
            </a:r>
            <a:endParaRPr lang="en-US" sz="900" b="1" dirty="0">
              <a:solidFill>
                <a:schemeClr val="bg1"/>
              </a:solidFill>
              <a:latin typeface="Century Gothic" panose="020B0502020202020204" pitchFamily="34" charset="0"/>
              <a:ea typeface="Arial" charset="0"/>
              <a:cs typeface="Arial" charset="0"/>
            </a:endParaRPr>
          </a:p>
        </p:txBody>
      </p:sp>
      <p:sp>
        <p:nvSpPr>
          <p:cNvPr id="99" name="Rounded Rectangle 98">
            <a:extLst>
              <a:ext uri="{FF2B5EF4-FFF2-40B4-BE49-F238E27FC236}">
                <a16:creationId xmlns:a16="http://schemas.microsoft.com/office/drawing/2014/main" id="{6769D3F1-B7C6-9D4B-8AA1-88D83569F980}"/>
              </a:ext>
            </a:extLst>
          </p:cNvPr>
          <p:cNvSpPr/>
          <p:nvPr/>
        </p:nvSpPr>
        <p:spPr>
          <a:xfrm>
            <a:off x="384378" y="1473201"/>
            <a:ext cx="1901213" cy="264167"/>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1</a:t>
            </a:r>
          </a:p>
        </p:txBody>
      </p:sp>
      <p:sp>
        <p:nvSpPr>
          <p:cNvPr id="100" name="Rounded Rectangle 99">
            <a:extLst>
              <a:ext uri="{FF2B5EF4-FFF2-40B4-BE49-F238E27FC236}">
                <a16:creationId xmlns:a16="http://schemas.microsoft.com/office/drawing/2014/main" id="{FC8CF580-20B1-194B-BDEC-541CC2B3EC4C}"/>
              </a:ext>
            </a:extLst>
          </p:cNvPr>
          <p:cNvSpPr/>
          <p:nvPr/>
        </p:nvSpPr>
        <p:spPr>
          <a:xfrm>
            <a:off x="2415035" y="1473201"/>
            <a:ext cx="1040948" cy="264167"/>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2</a:t>
            </a:r>
            <a:endParaRPr lang="en-US" sz="900" b="1" dirty="0">
              <a:solidFill>
                <a:schemeClr val="bg1"/>
              </a:solidFill>
              <a:latin typeface="Century Gothic" panose="020B0502020202020204" pitchFamily="34" charset="0"/>
              <a:ea typeface="Arial" charset="0"/>
              <a:cs typeface="Arial" charset="0"/>
            </a:endParaRPr>
          </a:p>
        </p:txBody>
      </p:sp>
      <p:sp>
        <p:nvSpPr>
          <p:cNvPr id="101" name="Rounded Rectangle 100">
            <a:extLst>
              <a:ext uri="{FF2B5EF4-FFF2-40B4-BE49-F238E27FC236}">
                <a16:creationId xmlns:a16="http://schemas.microsoft.com/office/drawing/2014/main" id="{87769A52-A447-3040-9FEA-C7D29C72699C}"/>
              </a:ext>
            </a:extLst>
          </p:cNvPr>
          <p:cNvSpPr/>
          <p:nvPr/>
        </p:nvSpPr>
        <p:spPr>
          <a:xfrm>
            <a:off x="3820045" y="1909750"/>
            <a:ext cx="2068411" cy="264167"/>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5</a:t>
            </a:r>
            <a:endParaRPr lang="en-US" sz="900" b="1" dirty="0">
              <a:solidFill>
                <a:schemeClr val="bg1"/>
              </a:solidFill>
              <a:latin typeface="Century Gothic" panose="020B0502020202020204" pitchFamily="34" charset="0"/>
              <a:ea typeface="Arial" charset="0"/>
              <a:cs typeface="Arial" charset="0"/>
            </a:endParaRPr>
          </a:p>
        </p:txBody>
      </p:sp>
      <p:sp>
        <p:nvSpPr>
          <p:cNvPr id="102" name="Rounded Rectangle 101">
            <a:extLst>
              <a:ext uri="{FF2B5EF4-FFF2-40B4-BE49-F238E27FC236}">
                <a16:creationId xmlns:a16="http://schemas.microsoft.com/office/drawing/2014/main" id="{60572C2C-A51A-864F-876E-FABD7E3805F7}"/>
              </a:ext>
            </a:extLst>
          </p:cNvPr>
          <p:cNvSpPr/>
          <p:nvPr/>
        </p:nvSpPr>
        <p:spPr>
          <a:xfrm>
            <a:off x="7716856" y="1473201"/>
            <a:ext cx="1108367" cy="264167"/>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4</a:t>
            </a:r>
          </a:p>
        </p:txBody>
      </p:sp>
      <p:sp>
        <p:nvSpPr>
          <p:cNvPr id="103" name="Rounded Rectangle 102">
            <a:extLst>
              <a:ext uri="{FF2B5EF4-FFF2-40B4-BE49-F238E27FC236}">
                <a16:creationId xmlns:a16="http://schemas.microsoft.com/office/drawing/2014/main" id="{C1DBF682-1086-E84E-BF26-B95DE492FD62}"/>
              </a:ext>
            </a:extLst>
          </p:cNvPr>
          <p:cNvSpPr/>
          <p:nvPr/>
        </p:nvSpPr>
        <p:spPr>
          <a:xfrm>
            <a:off x="2781794" y="3043965"/>
            <a:ext cx="6739192" cy="264167"/>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1</a:t>
            </a:r>
          </a:p>
        </p:txBody>
      </p:sp>
      <p:sp>
        <p:nvSpPr>
          <p:cNvPr id="104" name="Rounded Rectangle 103">
            <a:extLst>
              <a:ext uri="{FF2B5EF4-FFF2-40B4-BE49-F238E27FC236}">
                <a16:creationId xmlns:a16="http://schemas.microsoft.com/office/drawing/2014/main" id="{79664B62-5A0F-7E44-BF2B-CA4A67CE97F4}"/>
              </a:ext>
            </a:extLst>
          </p:cNvPr>
          <p:cNvSpPr/>
          <p:nvPr/>
        </p:nvSpPr>
        <p:spPr>
          <a:xfrm>
            <a:off x="4014211" y="3483127"/>
            <a:ext cx="1658505" cy="264167"/>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3</a:t>
            </a:r>
          </a:p>
        </p:txBody>
      </p:sp>
      <p:sp>
        <p:nvSpPr>
          <p:cNvPr id="105" name="Rounded Rectangle 104">
            <a:extLst>
              <a:ext uri="{FF2B5EF4-FFF2-40B4-BE49-F238E27FC236}">
                <a16:creationId xmlns:a16="http://schemas.microsoft.com/office/drawing/2014/main" id="{6ACB3173-54E7-2249-BC2A-97F1438999D3}"/>
              </a:ext>
            </a:extLst>
          </p:cNvPr>
          <p:cNvSpPr/>
          <p:nvPr/>
        </p:nvSpPr>
        <p:spPr>
          <a:xfrm>
            <a:off x="478764" y="3474233"/>
            <a:ext cx="2615853" cy="544788"/>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2</a:t>
            </a:r>
          </a:p>
        </p:txBody>
      </p:sp>
      <p:sp>
        <p:nvSpPr>
          <p:cNvPr id="106" name="Rounded Rectangle 105">
            <a:extLst>
              <a:ext uri="{FF2B5EF4-FFF2-40B4-BE49-F238E27FC236}">
                <a16:creationId xmlns:a16="http://schemas.microsoft.com/office/drawing/2014/main" id="{067ABB2B-6423-5249-8CEB-B20258D1A8E0}"/>
              </a:ext>
            </a:extLst>
          </p:cNvPr>
          <p:cNvSpPr/>
          <p:nvPr/>
        </p:nvSpPr>
        <p:spPr>
          <a:xfrm>
            <a:off x="3518008" y="1473201"/>
            <a:ext cx="4080312" cy="264885"/>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3</a:t>
            </a:r>
          </a:p>
        </p:txBody>
      </p:sp>
      <p:sp>
        <p:nvSpPr>
          <p:cNvPr id="107" name="Rounded Rectangle 106">
            <a:extLst>
              <a:ext uri="{FF2B5EF4-FFF2-40B4-BE49-F238E27FC236}">
                <a16:creationId xmlns:a16="http://schemas.microsoft.com/office/drawing/2014/main" id="{64A22C00-C32F-6545-B7D3-A1D4C083B8A7}"/>
              </a:ext>
            </a:extLst>
          </p:cNvPr>
          <p:cNvSpPr/>
          <p:nvPr/>
        </p:nvSpPr>
        <p:spPr>
          <a:xfrm>
            <a:off x="8121370" y="2312226"/>
            <a:ext cx="2068411" cy="264167"/>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7</a:t>
            </a:r>
          </a:p>
        </p:txBody>
      </p:sp>
      <p:sp>
        <p:nvSpPr>
          <p:cNvPr id="108" name="Rounded Rectangle 107">
            <a:extLst>
              <a:ext uri="{FF2B5EF4-FFF2-40B4-BE49-F238E27FC236}">
                <a16:creationId xmlns:a16="http://schemas.microsoft.com/office/drawing/2014/main" id="{0B7B20AC-F97A-084D-B612-F9C7DE74F8A2}"/>
              </a:ext>
            </a:extLst>
          </p:cNvPr>
          <p:cNvSpPr/>
          <p:nvPr/>
        </p:nvSpPr>
        <p:spPr>
          <a:xfrm>
            <a:off x="8315536" y="3885603"/>
            <a:ext cx="1658505" cy="264167"/>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4</a:t>
            </a:r>
          </a:p>
        </p:txBody>
      </p:sp>
      <p:sp>
        <p:nvSpPr>
          <p:cNvPr id="109" name="Rounded Rectangle 108">
            <a:extLst>
              <a:ext uri="{FF2B5EF4-FFF2-40B4-BE49-F238E27FC236}">
                <a16:creationId xmlns:a16="http://schemas.microsoft.com/office/drawing/2014/main" id="{1FB2EA0C-093E-FC40-B2BA-C04A7973FAAB}"/>
              </a:ext>
            </a:extLst>
          </p:cNvPr>
          <p:cNvSpPr/>
          <p:nvPr/>
        </p:nvSpPr>
        <p:spPr>
          <a:xfrm>
            <a:off x="7819333" y="1876396"/>
            <a:ext cx="4037043" cy="264167"/>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ACTIVITY 6</a:t>
            </a:r>
          </a:p>
        </p:txBody>
      </p:sp>
      <p:sp>
        <p:nvSpPr>
          <p:cNvPr id="110" name="Pentagon 4">
            <a:extLst>
              <a:ext uri="{FF2B5EF4-FFF2-40B4-BE49-F238E27FC236}">
                <a16:creationId xmlns:a16="http://schemas.microsoft.com/office/drawing/2014/main" id="{27485D75-36D8-3F45-ACAC-546B885852B6}"/>
              </a:ext>
            </a:extLst>
          </p:cNvPr>
          <p:cNvSpPr/>
          <p:nvPr/>
        </p:nvSpPr>
        <p:spPr>
          <a:xfrm>
            <a:off x="411345" y="1829700"/>
            <a:ext cx="832766" cy="567024"/>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6CD5FC"/>
              </a:gs>
              <a:gs pos="100000">
                <a:srgbClr val="00B0F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dirty="0">
                <a:solidFill>
                  <a:schemeClr val="tx1"/>
                </a:solidFill>
                <a:latin typeface="Century Gothic" panose="020B0502020202020204" pitchFamily="34" charset="0"/>
              </a:rPr>
              <a:t>UPDATE RELEASE 01/02</a:t>
            </a:r>
          </a:p>
        </p:txBody>
      </p:sp>
      <p:sp>
        <p:nvSpPr>
          <p:cNvPr id="98" name="Pentagon 4">
            <a:extLst>
              <a:ext uri="{FF2B5EF4-FFF2-40B4-BE49-F238E27FC236}">
                <a16:creationId xmlns:a16="http://schemas.microsoft.com/office/drawing/2014/main" id="{33EA5FF4-0267-9F4D-BD8B-D046A30E413E}"/>
              </a:ext>
            </a:extLst>
          </p:cNvPr>
          <p:cNvSpPr/>
          <p:nvPr/>
        </p:nvSpPr>
        <p:spPr>
          <a:xfrm>
            <a:off x="4864774" y="5080163"/>
            <a:ext cx="1165872" cy="411370"/>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FAAC9F"/>
              </a:gs>
              <a:gs pos="100000">
                <a:srgbClr val="FF7D3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dirty="0">
                <a:solidFill>
                  <a:schemeClr val="tx1"/>
                </a:solidFill>
                <a:latin typeface="Century Gothic" panose="020B0502020202020204" pitchFamily="34" charset="0"/>
              </a:rPr>
              <a:t>REPORT DUE 05/20</a:t>
            </a:r>
          </a:p>
        </p:txBody>
      </p:sp>
      <p:grpSp>
        <p:nvGrpSpPr>
          <p:cNvPr id="112" name="Group 111">
            <a:extLst>
              <a:ext uri="{FF2B5EF4-FFF2-40B4-BE49-F238E27FC236}">
                <a16:creationId xmlns:a16="http://schemas.microsoft.com/office/drawing/2014/main" id="{655DF6AC-B60E-F748-ACC5-8FDA50C3A5D6}"/>
              </a:ext>
            </a:extLst>
          </p:cNvPr>
          <p:cNvGrpSpPr/>
          <p:nvPr/>
        </p:nvGrpSpPr>
        <p:grpSpPr>
          <a:xfrm>
            <a:off x="4722546" y="678448"/>
            <a:ext cx="1147522" cy="5387488"/>
            <a:chOff x="2540000" y="88900"/>
            <a:chExt cx="1147522" cy="6530440"/>
          </a:xfrm>
        </p:grpSpPr>
        <p:cxnSp>
          <p:nvCxnSpPr>
            <p:cNvPr id="119" name="Straight Connector 118">
              <a:extLst>
                <a:ext uri="{FF2B5EF4-FFF2-40B4-BE49-F238E27FC236}">
                  <a16:creationId xmlns:a16="http://schemas.microsoft.com/office/drawing/2014/main" id="{E264A8A1-3A23-4D4F-93FF-5F5168DCF5D9}"/>
                </a:ext>
              </a:extLst>
            </p:cNvPr>
            <p:cNvCxnSpPr/>
            <p:nvPr/>
          </p:nvCxnSpPr>
          <p:spPr>
            <a:xfrm>
              <a:off x="25400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20" name="Display 119">
              <a:extLst>
                <a:ext uri="{FF2B5EF4-FFF2-40B4-BE49-F238E27FC236}">
                  <a16:creationId xmlns:a16="http://schemas.microsoft.com/office/drawing/2014/main" id="{5AB8F71F-A130-984A-A59C-20394464B0D1}"/>
                </a:ext>
              </a:extLst>
            </p:cNvPr>
            <p:cNvSpPr/>
            <p:nvPr/>
          </p:nvSpPr>
          <p:spPr>
            <a:xfrm>
              <a:off x="2552694" y="1962457"/>
              <a:ext cx="1134828" cy="498271"/>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ONE</a:t>
              </a:r>
              <a:endParaRPr lang="en-US" sz="900" b="1" dirty="0">
                <a:solidFill>
                  <a:schemeClr val="bg1"/>
                </a:solidFill>
                <a:latin typeface="Century Gothic" panose="020B0502020202020204" pitchFamily="34" charset="0"/>
              </a:endParaRPr>
            </a:p>
          </p:txBody>
        </p:sp>
      </p:grpSp>
      <p:grpSp>
        <p:nvGrpSpPr>
          <p:cNvPr id="113" name="Group 112">
            <a:extLst>
              <a:ext uri="{FF2B5EF4-FFF2-40B4-BE49-F238E27FC236}">
                <a16:creationId xmlns:a16="http://schemas.microsoft.com/office/drawing/2014/main" id="{665DFD33-B39E-FA43-BF58-48E3E42B6FB1}"/>
              </a:ext>
            </a:extLst>
          </p:cNvPr>
          <p:cNvGrpSpPr/>
          <p:nvPr/>
        </p:nvGrpSpPr>
        <p:grpSpPr>
          <a:xfrm>
            <a:off x="2369309" y="596231"/>
            <a:ext cx="685515" cy="5495105"/>
            <a:chOff x="0" y="11100"/>
            <a:chExt cx="685515" cy="5269560"/>
          </a:xfrm>
        </p:grpSpPr>
        <p:cxnSp>
          <p:nvCxnSpPr>
            <p:cNvPr id="117" name="Straight Connector 116">
              <a:extLst>
                <a:ext uri="{FF2B5EF4-FFF2-40B4-BE49-F238E27FC236}">
                  <a16:creationId xmlns:a16="http://schemas.microsoft.com/office/drawing/2014/main" id="{F97F1697-4891-7C44-B9DF-DBAF527A0BFE}"/>
                </a:ext>
              </a:extLst>
            </p:cNvPr>
            <p:cNvCxnSpPr/>
            <p:nvPr/>
          </p:nvCxnSpPr>
          <p:spPr>
            <a:xfrm>
              <a:off x="0" y="114300"/>
              <a:ext cx="0" cy="5166360"/>
            </a:xfrm>
            <a:prstGeom prst="line">
              <a:avLst/>
            </a:prstGeom>
            <a:ln w="34925" cap="rnd">
              <a:solidFill>
                <a:srgbClr val="92D050"/>
              </a:solidFill>
              <a:prstDash val="sysDot"/>
              <a:headEnd type="diamond"/>
              <a:tailEnd type="oval"/>
            </a:ln>
            <a:effectLst/>
          </p:spPr>
          <p:style>
            <a:lnRef idx="2">
              <a:schemeClr val="accent1"/>
            </a:lnRef>
            <a:fillRef idx="0">
              <a:schemeClr val="accent1"/>
            </a:fillRef>
            <a:effectRef idx="1">
              <a:schemeClr val="accent1"/>
            </a:effectRef>
            <a:fontRef idx="minor">
              <a:schemeClr val="tx1"/>
            </a:fontRef>
          </p:style>
        </p:cxnSp>
        <p:sp>
          <p:nvSpPr>
            <p:cNvPr id="118" name="TextBox 2">
              <a:extLst>
                <a:ext uri="{FF2B5EF4-FFF2-40B4-BE49-F238E27FC236}">
                  <a16:creationId xmlns:a16="http://schemas.microsoft.com/office/drawing/2014/main" id="{32BC2B22-9442-BE47-BF1C-CF4A2B12D645}"/>
                </a:ext>
              </a:extLst>
            </p:cNvPr>
            <p:cNvSpPr txBox="1"/>
            <p:nvPr/>
          </p:nvSpPr>
          <p:spPr>
            <a:xfrm>
              <a:off x="25398" y="11100"/>
              <a:ext cx="6601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solidFill>
                    <a:srgbClr val="00B050"/>
                  </a:solidFill>
                  <a:latin typeface="Century Gothic" panose="020B0502020202020204" pitchFamily="34" charset="0"/>
                </a:rPr>
                <a:t>TODAY</a:t>
              </a:r>
            </a:p>
          </p:txBody>
        </p:sp>
      </p:grpSp>
      <p:grpSp>
        <p:nvGrpSpPr>
          <p:cNvPr id="114" name="Group 113">
            <a:extLst>
              <a:ext uri="{FF2B5EF4-FFF2-40B4-BE49-F238E27FC236}">
                <a16:creationId xmlns:a16="http://schemas.microsoft.com/office/drawing/2014/main" id="{D8ED3589-9ACF-F54E-99C4-A6E5BB4EF281}"/>
              </a:ext>
            </a:extLst>
          </p:cNvPr>
          <p:cNvGrpSpPr/>
          <p:nvPr/>
        </p:nvGrpSpPr>
        <p:grpSpPr>
          <a:xfrm>
            <a:off x="7934714" y="678448"/>
            <a:ext cx="1147522" cy="5387488"/>
            <a:chOff x="6007100" y="88900"/>
            <a:chExt cx="1147522" cy="6530440"/>
          </a:xfrm>
        </p:grpSpPr>
        <p:cxnSp>
          <p:nvCxnSpPr>
            <p:cNvPr id="115" name="Straight Connector 114">
              <a:extLst>
                <a:ext uri="{FF2B5EF4-FFF2-40B4-BE49-F238E27FC236}">
                  <a16:creationId xmlns:a16="http://schemas.microsoft.com/office/drawing/2014/main" id="{5EA24AAC-8A15-F545-94BA-52BBEDE81A0B}"/>
                </a:ext>
              </a:extLst>
            </p:cNvPr>
            <p:cNvCxnSpPr/>
            <p:nvPr/>
          </p:nvCxnSpPr>
          <p:spPr>
            <a:xfrm>
              <a:off x="60071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16" name="Display 115">
              <a:extLst>
                <a:ext uri="{FF2B5EF4-FFF2-40B4-BE49-F238E27FC236}">
                  <a16:creationId xmlns:a16="http://schemas.microsoft.com/office/drawing/2014/main" id="{2C32FD23-0335-4F42-AFD9-CBC744D37047}"/>
                </a:ext>
              </a:extLst>
            </p:cNvPr>
            <p:cNvSpPr/>
            <p:nvPr/>
          </p:nvSpPr>
          <p:spPr>
            <a:xfrm>
              <a:off x="6019794" y="3402731"/>
              <a:ext cx="1134828" cy="496939"/>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TWO</a:t>
              </a:r>
              <a:endParaRPr lang="en-US" sz="900" b="1" dirty="0">
                <a:solidFill>
                  <a:schemeClr val="bg1"/>
                </a:solidFill>
                <a:latin typeface="Century Gothic" panose="020B0502020202020204" pitchFamily="34" charset="0"/>
              </a:endParaRPr>
            </a:p>
          </p:txBody>
        </p:sp>
      </p:grpSp>
      <p:sp>
        <p:nvSpPr>
          <p:cNvPr id="121" name="Pentagon 4">
            <a:extLst>
              <a:ext uri="{FF2B5EF4-FFF2-40B4-BE49-F238E27FC236}">
                <a16:creationId xmlns:a16="http://schemas.microsoft.com/office/drawing/2014/main" id="{833CA76A-8CC3-5D45-A1CE-AE0C860A8AB0}"/>
              </a:ext>
            </a:extLst>
          </p:cNvPr>
          <p:cNvSpPr/>
          <p:nvPr/>
        </p:nvSpPr>
        <p:spPr>
          <a:xfrm>
            <a:off x="6186292" y="5326816"/>
            <a:ext cx="798253" cy="482600"/>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92D050"/>
              </a:gs>
              <a:gs pos="100000">
                <a:srgbClr val="00BD3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50" dirty="0">
                <a:solidFill>
                  <a:schemeClr val="tx1"/>
                </a:solidFill>
                <a:latin typeface="Century Gothic" panose="020B0502020202020204" pitchFamily="34" charset="0"/>
              </a:rPr>
              <a:t>LAUNCH 07/01</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7A5C438-4649-91F6-0664-67F330B32305}"/>
              </a:ext>
            </a:extLst>
          </p:cNvPr>
          <p:cNvSpPr txBox="1"/>
          <p:nvPr/>
        </p:nvSpPr>
        <p:spPr>
          <a:xfrm>
            <a:off x="300447" y="87176"/>
            <a:ext cx="3944977"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DETAILED PHASE MAP</a:t>
            </a:r>
          </a:p>
        </p:txBody>
      </p:sp>
    </p:spTree>
    <p:extLst>
      <p:ext uri="{BB962C8B-B14F-4D97-AF65-F5344CB8AC3E}">
        <p14:creationId xmlns:p14="http://schemas.microsoft.com/office/powerpoint/2010/main" val="1036723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 name="Round Diagonal Corner Rectangle 99">
            <a:extLst>
              <a:ext uri="{FF2B5EF4-FFF2-40B4-BE49-F238E27FC236}">
                <a16:creationId xmlns:a16="http://schemas.microsoft.com/office/drawing/2014/main" id="{816EFC4B-2D90-ADBA-A3A4-B3E185BD587A}"/>
              </a:ext>
            </a:extLst>
          </p:cNvPr>
          <p:cNvSpPr/>
          <p:nvPr/>
        </p:nvSpPr>
        <p:spPr>
          <a:xfrm>
            <a:off x="469626" y="431107"/>
            <a:ext cx="2071384" cy="1635957"/>
          </a:xfrm>
          <a:prstGeom prst="round2DiagRect">
            <a:avLst>
              <a:gd name="adj1" fmla="val 11534"/>
              <a:gd name="adj2" fmla="val 0"/>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product backlog</a:t>
            </a:r>
            <a:endParaRPr lang="en-US" dirty="0">
              <a:solidFill>
                <a:schemeClr val="bg1"/>
              </a:solidFill>
            </a:endParaRPr>
          </a:p>
        </p:txBody>
      </p:sp>
      <p:sp>
        <p:nvSpPr>
          <p:cNvPr id="102" name="Round Diagonal Corner Rectangle 101">
            <a:extLst>
              <a:ext uri="{FF2B5EF4-FFF2-40B4-BE49-F238E27FC236}">
                <a16:creationId xmlns:a16="http://schemas.microsoft.com/office/drawing/2014/main" id="{58A3DBAC-FB53-46ED-E59D-60FB7A2FC72D}"/>
              </a:ext>
            </a:extLst>
          </p:cNvPr>
          <p:cNvSpPr/>
          <p:nvPr/>
        </p:nvSpPr>
        <p:spPr>
          <a:xfrm>
            <a:off x="2776258" y="431107"/>
            <a:ext cx="2071384" cy="1635957"/>
          </a:xfrm>
          <a:prstGeom prst="round2DiagRect">
            <a:avLst>
              <a:gd name="adj1" fmla="val 11534"/>
              <a:gd name="adj2" fmla="val 0"/>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current sprint backlog</a:t>
            </a:r>
          </a:p>
        </p:txBody>
      </p:sp>
      <p:sp>
        <p:nvSpPr>
          <p:cNvPr id="103" name="Round Diagonal Corner Rectangle 102">
            <a:extLst>
              <a:ext uri="{FF2B5EF4-FFF2-40B4-BE49-F238E27FC236}">
                <a16:creationId xmlns:a16="http://schemas.microsoft.com/office/drawing/2014/main" id="{F147A636-5137-E575-837D-A680A6B21BD4}"/>
              </a:ext>
            </a:extLst>
          </p:cNvPr>
          <p:cNvSpPr/>
          <p:nvPr/>
        </p:nvSpPr>
        <p:spPr>
          <a:xfrm>
            <a:off x="5082890" y="431107"/>
            <a:ext cx="2071384" cy="1635957"/>
          </a:xfrm>
          <a:prstGeom prst="round2DiagRect">
            <a:avLst>
              <a:gd name="adj1" fmla="val 11534"/>
              <a:gd name="adj2" fmla="val 0"/>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under development</a:t>
            </a:r>
            <a:endParaRPr lang="en-US" dirty="0">
              <a:solidFill>
                <a:schemeClr val="bg1"/>
              </a:solidFill>
            </a:endParaRPr>
          </a:p>
        </p:txBody>
      </p:sp>
      <p:sp>
        <p:nvSpPr>
          <p:cNvPr id="104" name="Round Diagonal Corner Rectangle 103">
            <a:extLst>
              <a:ext uri="{FF2B5EF4-FFF2-40B4-BE49-F238E27FC236}">
                <a16:creationId xmlns:a16="http://schemas.microsoft.com/office/drawing/2014/main" id="{E939CC4C-A0BF-BFA1-E0FC-04F217D440AD}"/>
              </a:ext>
            </a:extLst>
          </p:cNvPr>
          <p:cNvSpPr/>
          <p:nvPr/>
        </p:nvSpPr>
        <p:spPr>
          <a:xfrm>
            <a:off x="7389522" y="431107"/>
            <a:ext cx="2071384" cy="1635957"/>
          </a:xfrm>
          <a:prstGeom prst="round2DiagRect">
            <a:avLst>
              <a:gd name="adj1" fmla="val 11534"/>
              <a:gd name="adj2" fmla="val 0"/>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endParaRPr lang="en-US" dirty="0">
              <a:solidFill>
                <a:schemeClr val="bg1"/>
              </a:solidFill>
              <a:latin typeface="Century Gothic" panose="020B0502020202020204" pitchFamily="34" charset="0"/>
            </a:endParaRPr>
          </a:p>
          <a:p>
            <a:pPr algn="r"/>
            <a:r>
              <a:rPr lang="en-US" dirty="0">
                <a:solidFill>
                  <a:schemeClr val="bg1"/>
                </a:solidFill>
                <a:latin typeface="Century Gothic" panose="020B0502020202020204" pitchFamily="34" charset="0"/>
              </a:rPr>
              <a:t>in test</a:t>
            </a:r>
            <a:endParaRPr lang="en-US" dirty="0">
              <a:solidFill>
                <a:schemeClr val="bg1"/>
              </a:solidFill>
            </a:endParaRPr>
          </a:p>
        </p:txBody>
      </p:sp>
      <p:sp>
        <p:nvSpPr>
          <p:cNvPr id="106" name="Round Diagonal Corner Rectangle 105">
            <a:extLst>
              <a:ext uri="{FF2B5EF4-FFF2-40B4-BE49-F238E27FC236}">
                <a16:creationId xmlns:a16="http://schemas.microsoft.com/office/drawing/2014/main" id="{BCF1504F-E028-C3FB-637B-43FEC9D2002D}"/>
              </a:ext>
            </a:extLst>
          </p:cNvPr>
          <p:cNvSpPr/>
          <p:nvPr/>
        </p:nvSpPr>
        <p:spPr>
          <a:xfrm>
            <a:off x="9686435" y="431107"/>
            <a:ext cx="2071384" cy="1635957"/>
          </a:xfrm>
          <a:prstGeom prst="round2DiagRect">
            <a:avLst>
              <a:gd name="adj1" fmla="val 11534"/>
              <a:gd name="adj2" fmla="val 0"/>
            </a:avLst>
          </a:prstGeom>
          <a:solidFill>
            <a:srgbClr val="73C027"/>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br>
              <a:rPr lang="en-US" dirty="0">
                <a:solidFill>
                  <a:schemeClr val="bg1"/>
                </a:solidFill>
                <a:latin typeface="Century Gothic" panose="020B0502020202020204" pitchFamily="34" charset="0"/>
              </a:rPr>
            </a:br>
            <a:r>
              <a:rPr lang="en-US" dirty="0">
                <a:solidFill>
                  <a:schemeClr val="bg1"/>
                </a:solidFill>
                <a:latin typeface="Century Gothic" panose="020B0502020202020204" pitchFamily="34" charset="0"/>
              </a:rPr>
              <a:t>done.</a:t>
            </a:r>
            <a:endParaRPr lang="en-US" dirty="0">
              <a:solidFill>
                <a:schemeClr val="bg1"/>
              </a:solidFill>
            </a:endParaRPr>
          </a:p>
        </p:txBody>
      </p:sp>
      <p:grpSp>
        <p:nvGrpSpPr>
          <p:cNvPr id="30" name="Group 29">
            <a:extLst>
              <a:ext uri="{FF2B5EF4-FFF2-40B4-BE49-F238E27FC236}">
                <a16:creationId xmlns:a16="http://schemas.microsoft.com/office/drawing/2014/main" id="{D88226BA-882D-E41C-A753-2062CB8DCA9B}"/>
              </a:ext>
            </a:extLst>
          </p:cNvPr>
          <p:cNvGrpSpPr/>
          <p:nvPr/>
        </p:nvGrpSpPr>
        <p:grpSpPr>
          <a:xfrm>
            <a:off x="480212" y="1115923"/>
            <a:ext cx="2071384" cy="5357256"/>
            <a:chOff x="622063" y="4476245"/>
            <a:chExt cx="2253291" cy="1808853"/>
          </a:xfrm>
        </p:grpSpPr>
        <p:sp>
          <p:nvSpPr>
            <p:cNvPr id="14" name="Round Diagonal Corner Rectangle 13">
              <a:extLst>
                <a:ext uri="{FF2B5EF4-FFF2-40B4-BE49-F238E27FC236}">
                  <a16:creationId xmlns:a16="http://schemas.microsoft.com/office/drawing/2014/main" id="{9167B5C8-DC3C-1020-719D-E57B33BD9FBD}"/>
                </a:ext>
              </a:extLst>
            </p:cNvPr>
            <p:cNvSpPr/>
            <p:nvPr/>
          </p:nvSpPr>
          <p:spPr>
            <a:xfrm>
              <a:off x="622063" y="4476245"/>
              <a:ext cx="2253291" cy="1635957"/>
            </a:xfrm>
            <a:prstGeom prst="round2DiagRect">
              <a:avLst>
                <a:gd name="adj1" fmla="val 11534"/>
                <a:gd name="adj2" fmla="val 0"/>
              </a:avLst>
            </a:prstGeom>
            <a:gradFill>
              <a:gsLst>
                <a:gs pos="0">
                  <a:srgbClr val="D06CBB"/>
                </a:gs>
                <a:gs pos="44000">
                  <a:srgbClr val="7030A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ight Triangle 25">
              <a:extLst>
                <a:ext uri="{FF2B5EF4-FFF2-40B4-BE49-F238E27FC236}">
                  <a16:creationId xmlns:a16="http://schemas.microsoft.com/office/drawing/2014/main" id="{7FA14D25-E1B1-6E5F-1044-0ADC0CC9A134}"/>
                </a:ext>
              </a:extLst>
            </p:cNvPr>
            <p:cNvSpPr/>
            <p:nvPr/>
          </p:nvSpPr>
          <p:spPr>
            <a:xfrm rot="5400000">
              <a:off x="901376" y="5832890"/>
              <a:ext cx="172896" cy="731520"/>
            </a:xfrm>
            <a:prstGeom prst="rtTriangle">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6" name="TextBox 15">
            <a:extLst>
              <a:ext uri="{FF2B5EF4-FFF2-40B4-BE49-F238E27FC236}">
                <a16:creationId xmlns:a16="http://schemas.microsoft.com/office/drawing/2014/main" id="{38F66660-3E4C-B7CB-3F41-12D099729D39}"/>
              </a:ext>
            </a:extLst>
          </p:cNvPr>
          <p:cNvSpPr txBox="1"/>
          <p:nvPr/>
        </p:nvSpPr>
        <p:spPr>
          <a:xfrm>
            <a:off x="554581"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grpSp>
        <p:nvGrpSpPr>
          <p:cNvPr id="53" name="Group 52">
            <a:extLst>
              <a:ext uri="{FF2B5EF4-FFF2-40B4-BE49-F238E27FC236}">
                <a16:creationId xmlns:a16="http://schemas.microsoft.com/office/drawing/2014/main" id="{782816EA-3610-8B89-68F2-F0775CFAA83D}"/>
              </a:ext>
            </a:extLst>
          </p:cNvPr>
          <p:cNvGrpSpPr/>
          <p:nvPr/>
        </p:nvGrpSpPr>
        <p:grpSpPr>
          <a:xfrm>
            <a:off x="2781765" y="1115925"/>
            <a:ext cx="2071386" cy="5357257"/>
            <a:chOff x="622061" y="4476245"/>
            <a:chExt cx="2253293" cy="1808853"/>
          </a:xfrm>
        </p:grpSpPr>
        <p:sp>
          <p:nvSpPr>
            <p:cNvPr id="57" name="Round Diagonal Corner Rectangle 56">
              <a:extLst>
                <a:ext uri="{FF2B5EF4-FFF2-40B4-BE49-F238E27FC236}">
                  <a16:creationId xmlns:a16="http://schemas.microsoft.com/office/drawing/2014/main" id="{3BF4D142-A20A-5F98-2B51-54DFC17FBB36}"/>
                </a:ext>
              </a:extLst>
            </p:cNvPr>
            <p:cNvSpPr/>
            <p:nvPr/>
          </p:nvSpPr>
          <p:spPr>
            <a:xfrm>
              <a:off x="622063" y="4476245"/>
              <a:ext cx="2253291" cy="1635957"/>
            </a:xfrm>
            <a:prstGeom prst="round2DiagRect">
              <a:avLst>
                <a:gd name="adj1" fmla="val 11534"/>
                <a:gd name="adj2" fmla="val 0"/>
              </a:avLst>
            </a:prstGeom>
            <a:gradFill>
              <a:gsLst>
                <a:gs pos="0">
                  <a:srgbClr val="15D1FF"/>
                </a:gs>
                <a:gs pos="43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ight Triangle 57">
              <a:extLst>
                <a:ext uri="{FF2B5EF4-FFF2-40B4-BE49-F238E27FC236}">
                  <a16:creationId xmlns:a16="http://schemas.microsoft.com/office/drawing/2014/main" id="{7FC24757-EEDD-1E91-4C4C-4D292023A902}"/>
                </a:ext>
              </a:extLst>
            </p:cNvPr>
            <p:cNvSpPr/>
            <p:nvPr/>
          </p:nvSpPr>
          <p:spPr>
            <a:xfrm rot="5400000">
              <a:off x="901373" y="5832890"/>
              <a:ext cx="172896" cy="731520"/>
            </a:xfrm>
            <a:prstGeom prst="rtTriangle">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0" name="Group 59">
            <a:extLst>
              <a:ext uri="{FF2B5EF4-FFF2-40B4-BE49-F238E27FC236}">
                <a16:creationId xmlns:a16="http://schemas.microsoft.com/office/drawing/2014/main" id="{10517FD9-147A-ECD0-000A-091EE3C6E064}"/>
              </a:ext>
            </a:extLst>
          </p:cNvPr>
          <p:cNvGrpSpPr/>
          <p:nvPr/>
        </p:nvGrpSpPr>
        <p:grpSpPr>
          <a:xfrm>
            <a:off x="5083322" y="1115923"/>
            <a:ext cx="2071384" cy="5357256"/>
            <a:chOff x="622063" y="4476245"/>
            <a:chExt cx="2253291" cy="1808853"/>
          </a:xfrm>
        </p:grpSpPr>
        <p:sp>
          <p:nvSpPr>
            <p:cNvPr id="64" name="Round Diagonal Corner Rectangle 63">
              <a:extLst>
                <a:ext uri="{FF2B5EF4-FFF2-40B4-BE49-F238E27FC236}">
                  <a16:creationId xmlns:a16="http://schemas.microsoft.com/office/drawing/2014/main" id="{EE94E61C-0A7B-9447-25CA-AC7684F424A0}"/>
                </a:ext>
              </a:extLst>
            </p:cNvPr>
            <p:cNvSpPr/>
            <p:nvPr/>
          </p:nvSpPr>
          <p:spPr>
            <a:xfrm>
              <a:off x="622063" y="4476245"/>
              <a:ext cx="2253291" cy="1635957"/>
            </a:xfrm>
            <a:prstGeom prst="round2DiagRect">
              <a:avLst>
                <a:gd name="adj1" fmla="val 11534"/>
                <a:gd name="adj2" fmla="val 0"/>
              </a:avLst>
            </a:prstGeom>
            <a:gradFill>
              <a:gsLst>
                <a:gs pos="0">
                  <a:srgbClr val="FFBD00"/>
                </a:gs>
                <a:gs pos="43000">
                  <a:srgbClr val="FF932F"/>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ight Triangle 64">
              <a:extLst>
                <a:ext uri="{FF2B5EF4-FFF2-40B4-BE49-F238E27FC236}">
                  <a16:creationId xmlns:a16="http://schemas.microsoft.com/office/drawing/2014/main" id="{7EF711EF-462E-61A0-2775-4D0198A74A17}"/>
                </a:ext>
              </a:extLst>
            </p:cNvPr>
            <p:cNvSpPr/>
            <p:nvPr/>
          </p:nvSpPr>
          <p:spPr>
            <a:xfrm rot="5400000">
              <a:off x="901376" y="5832890"/>
              <a:ext cx="172896" cy="731520"/>
            </a:xfrm>
            <a:prstGeom prst="rtTriangle">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7" name="Group 66">
            <a:extLst>
              <a:ext uri="{FF2B5EF4-FFF2-40B4-BE49-F238E27FC236}">
                <a16:creationId xmlns:a16="http://schemas.microsoft.com/office/drawing/2014/main" id="{4765017D-456D-C14B-C68B-DCD751284281}"/>
              </a:ext>
            </a:extLst>
          </p:cNvPr>
          <p:cNvGrpSpPr/>
          <p:nvPr/>
        </p:nvGrpSpPr>
        <p:grpSpPr>
          <a:xfrm>
            <a:off x="7384878" y="1115923"/>
            <a:ext cx="2071384" cy="5357256"/>
            <a:chOff x="622063" y="4476245"/>
            <a:chExt cx="2253291" cy="1808853"/>
          </a:xfrm>
          <a:gradFill>
            <a:gsLst>
              <a:gs pos="0">
                <a:srgbClr val="FD5A06"/>
              </a:gs>
              <a:gs pos="43000">
                <a:srgbClr val="C72900"/>
              </a:gs>
            </a:gsLst>
            <a:lin ang="13500000" scaled="1"/>
          </a:gradFill>
        </p:grpSpPr>
        <p:sp>
          <p:nvSpPr>
            <p:cNvPr id="71" name="Round Diagonal Corner Rectangle 70">
              <a:extLst>
                <a:ext uri="{FF2B5EF4-FFF2-40B4-BE49-F238E27FC236}">
                  <a16:creationId xmlns:a16="http://schemas.microsoft.com/office/drawing/2014/main" id="{90C87BB5-74B3-56FA-3DE5-BE98526FFC1D}"/>
                </a:ext>
              </a:extLst>
            </p:cNvPr>
            <p:cNvSpPr/>
            <p:nvPr/>
          </p:nvSpPr>
          <p:spPr>
            <a:xfrm>
              <a:off x="622063" y="4476245"/>
              <a:ext cx="2253291" cy="1635957"/>
            </a:xfrm>
            <a:prstGeom prst="round2DiagRect">
              <a:avLst>
                <a:gd name="adj1" fmla="val 11534"/>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ight Triangle 71">
              <a:extLst>
                <a:ext uri="{FF2B5EF4-FFF2-40B4-BE49-F238E27FC236}">
                  <a16:creationId xmlns:a16="http://schemas.microsoft.com/office/drawing/2014/main" id="{6F1E32D3-55B1-5070-0A4B-A436E7136F49}"/>
                </a:ext>
              </a:extLst>
            </p:cNvPr>
            <p:cNvSpPr/>
            <p:nvPr/>
          </p:nvSpPr>
          <p:spPr>
            <a:xfrm rot="5400000">
              <a:off x="901376" y="5832890"/>
              <a:ext cx="172896" cy="731520"/>
            </a:xfrm>
            <a:prstGeom prst="rtTriangle">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74" name="Group 73">
            <a:extLst>
              <a:ext uri="{FF2B5EF4-FFF2-40B4-BE49-F238E27FC236}">
                <a16:creationId xmlns:a16="http://schemas.microsoft.com/office/drawing/2014/main" id="{612A0504-3F12-B3E7-B703-8A4E224F750E}"/>
              </a:ext>
            </a:extLst>
          </p:cNvPr>
          <p:cNvGrpSpPr/>
          <p:nvPr/>
        </p:nvGrpSpPr>
        <p:grpSpPr>
          <a:xfrm>
            <a:off x="9686435" y="1115923"/>
            <a:ext cx="2071384" cy="5357256"/>
            <a:chOff x="622063" y="4476245"/>
            <a:chExt cx="2253291" cy="1808853"/>
          </a:xfrm>
        </p:grpSpPr>
        <p:sp>
          <p:nvSpPr>
            <p:cNvPr id="78" name="Round Diagonal Corner Rectangle 77">
              <a:extLst>
                <a:ext uri="{FF2B5EF4-FFF2-40B4-BE49-F238E27FC236}">
                  <a16:creationId xmlns:a16="http://schemas.microsoft.com/office/drawing/2014/main" id="{F374467F-FA48-7A2F-CD4E-D98E1F4ABFD5}"/>
                </a:ext>
              </a:extLst>
            </p:cNvPr>
            <p:cNvSpPr/>
            <p:nvPr/>
          </p:nvSpPr>
          <p:spPr>
            <a:xfrm>
              <a:off x="622063" y="4476245"/>
              <a:ext cx="2253291" cy="1635957"/>
            </a:xfrm>
            <a:prstGeom prst="round2DiagRect">
              <a:avLst>
                <a:gd name="adj1" fmla="val 11534"/>
                <a:gd name="adj2" fmla="val 0"/>
              </a:avLst>
            </a:prstGeom>
            <a:gradFill>
              <a:gsLst>
                <a:gs pos="0">
                  <a:srgbClr val="92D050"/>
                </a:gs>
                <a:gs pos="43000">
                  <a:srgbClr val="00B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ight Triangle 78">
              <a:extLst>
                <a:ext uri="{FF2B5EF4-FFF2-40B4-BE49-F238E27FC236}">
                  <a16:creationId xmlns:a16="http://schemas.microsoft.com/office/drawing/2014/main" id="{8ADD453A-5BB6-B52D-60FE-00CCE92E26C9}"/>
                </a:ext>
              </a:extLst>
            </p:cNvPr>
            <p:cNvSpPr/>
            <p:nvPr/>
          </p:nvSpPr>
          <p:spPr>
            <a:xfrm rot="5400000">
              <a:off x="901376" y="5832890"/>
              <a:ext cx="172896" cy="73152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2" name="Rectangle 11">
            <a:extLst>
              <a:ext uri="{FF2B5EF4-FFF2-40B4-BE49-F238E27FC236}">
                <a16:creationId xmlns:a16="http://schemas.microsoft.com/office/drawing/2014/main" id="{668CF45C-411A-F7AD-400B-C15A9B07A583}"/>
              </a:ext>
            </a:extLst>
          </p:cNvPr>
          <p:cNvSpPr/>
          <p:nvPr/>
        </p:nvSpPr>
        <p:spPr>
          <a:xfrm>
            <a:off x="9943941" y="6000276"/>
            <a:ext cx="1926100" cy="856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800" dirty="0">
                <a:solidFill>
                  <a:schemeClr val="tx1">
                    <a:lumMod val="65000"/>
                    <a:lumOff val="35000"/>
                  </a:schemeClr>
                </a:solidFill>
                <a:latin typeface="Century Gothic" panose="020B0502020202020204" pitchFamily="34" charset="0"/>
              </a:rPr>
              <a:t>SPRINT </a:t>
            </a:r>
            <a:r>
              <a:rPr lang="en-US" sz="6600" dirty="0">
                <a:solidFill>
                  <a:schemeClr val="tx1">
                    <a:lumMod val="65000"/>
                    <a:lumOff val="35000"/>
                  </a:schemeClr>
                </a:solidFill>
                <a:latin typeface="Century Gothic" panose="020B0502020202020204" pitchFamily="34" charset="0"/>
              </a:rPr>
              <a:t>1</a:t>
            </a:r>
            <a:endParaRPr lang="en-US" sz="4800" dirty="0">
              <a:solidFill>
                <a:schemeClr val="tx1">
                  <a:lumMod val="65000"/>
                  <a:lumOff val="35000"/>
                </a:schemeClr>
              </a:solidFill>
              <a:latin typeface="Century Gothic" panose="020B0502020202020204" pitchFamily="34" charset="0"/>
            </a:endParaRPr>
          </a:p>
        </p:txBody>
      </p:sp>
      <p:sp>
        <p:nvSpPr>
          <p:cNvPr id="31" name="TextBox 30">
            <a:extLst>
              <a:ext uri="{FF2B5EF4-FFF2-40B4-BE49-F238E27FC236}">
                <a16:creationId xmlns:a16="http://schemas.microsoft.com/office/drawing/2014/main" id="{273184C7-E96B-776A-67B8-9E52A730A531}"/>
              </a:ext>
            </a:extLst>
          </p:cNvPr>
          <p:cNvSpPr txBox="1"/>
          <p:nvPr/>
        </p:nvSpPr>
        <p:spPr>
          <a:xfrm>
            <a:off x="2848900"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2" name="TextBox 31">
            <a:extLst>
              <a:ext uri="{FF2B5EF4-FFF2-40B4-BE49-F238E27FC236}">
                <a16:creationId xmlns:a16="http://schemas.microsoft.com/office/drawing/2014/main" id="{08282BD0-C2EB-F76C-CDC6-87E95E2051F5}"/>
              </a:ext>
            </a:extLst>
          </p:cNvPr>
          <p:cNvSpPr txBox="1"/>
          <p:nvPr/>
        </p:nvSpPr>
        <p:spPr>
          <a:xfrm>
            <a:off x="5164226"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3" name="TextBox 32">
            <a:extLst>
              <a:ext uri="{FF2B5EF4-FFF2-40B4-BE49-F238E27FC236}">
                <a16:creationId xmlns:a16="http://schemas.microsoft.com/office/drawing/2014/main" id="{1D2BD2A4-CABC-2451-CF41-80C26D7746DA}"/>
              </a:ext>
            </a:extLst>
          </p:cNvPr>
          <p:cNvSpPr txBox="1"/>
          <p:nvPr/>
        </p:nvSpPr>
        <p:spPr>
          <a:xfrm>
            <a:off x="7458545"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5" name="TextBox 34">
            <a:extLst>
              <a:ext uri="{FF2B5EF4-FFF2-40B4-BE49-F238E27FC236}">
                <a16:creationId xmlns:a16="http://schemas.microsoft.com/office/drawing/2014/main" id="{6CB195E5-EB07-152F-6C80-F0CEC7CD00ED}"/>
              </a:ext>
            </a:extLst>
          </p:cNvPr>
          <p:cNvSpPr txBox="1"/>
          <p:nvPr/>
        </p:nvSpPr>
        <p:spPr>
          <a:xfrm>
            <a:off x="9752864"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6" name="TextBox 35">
            <a:extLst>
              <a:ext uri="{FF2B5EF4-FFF2-40B4-BE49-F238E27FC236}">
                <a16:creationId xmlns:a16="http://schemas.microsoft.com/office/drawing/2014/main" id="{5B7325A2-8D00-47ED-550B-9FB3FBB02167}"/>
              </a:ext>
            </a:extLst>
          </p:cNvPr>
          <p:cNvSpPr txBox="1"/>
          <p:nvPr/>
        </p:nvSpPr>
        <p:spPr>
          <a:xfrm>
            <a:off x="554581"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7" name="TextBox 36">
            <a:extLst>
              <a:ext uri="{FF2B5EF4-FFF2-40B4-BE49-F238E27FC236}">
                <a16:creationId xmlns:a16="http://schemas.microsoft.com/office/drawing/2014/main" id="{74482213-2F69-A675-158C-5005BEBFA0B5}"/>
              </a:ext>
            </a:extLst>
          </p:cNvPr>
          <p:cNvSpPr txBox="1"/>
          <p:nvPr/>
        </p:nvSpPr>
        <p:spPr>
          <a:xfrm>
            <a:off x="2848900"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9" name="TextBox 38">
            <a:extLst>
              <a:ext uri="{FF2B5EF4-FFF2-40B4-BE49-F238E27FC236}">
                <a16:creationId xmlns:a16="http://schemas.microsoft.com/office/drawing/2014/main" id="{E6711782-3A99-46A1-C6D1-A59ACC965141}"/>
              </a:ext>
            </a:extLst>
          </p:cNvPr>
          <p:cNvSpPr txBox="1"/>
          <p:nvPr/>
        </p:nvSpPr>
        <p:spPr>
          <a:xfrm>
            <a:off x="5164226"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0" name="TextBox 39">
            <a:extLst>
              <a:ext uri="{FF2B5EF4-FFF2-40B4-BE49-F238E27FC236}">
                <a16:creationId xmlns:a16="http://schemas.microsoft.com/office/drawing/2014/main" id="{BE99B4E9-157B-4CFD-10D2-8E0241DE88AA}"/>
              </a:ext>
            </a:extLst>
          </p:cNvPr>
          <p:cNvSpPr txBox="1"/>
          <p:nvPr/>
        </p:nvSpPr>
        <p:spPr>
          <a:xfrm>
            <a:off x="7458545"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1" name="TextBox 40">
            <a:extLst>
              <a:ext uri="{FF2B5EF4-FFF2-40B4-BE49-F238E27FC236}">
                <a16:creationId xmlns:a16="http://schemas.microsoft.com/office/drawing/2014/main" id="{5F4E645B-DEC2-63DB-EB30-B4DFC93B258E}"/>
              </a:ext>
            </a:extLst>
          </p:cNvPr>
          <p:cNvSpPr txBox="1"/>
          <p:nvPr/>
        </p:nvSpPr>
        <p:spPr>
          <a:xfrm>
            <a:off x="554581"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2" name="TextBox 41">
            <a:extLst>
              <a:ext uri="{FF2B5EF4-FFF2-40B4-BE49-F238E27FC236}">
                <a16:creationId xmlns:a16="http://schemas.microsoft.com/office/drawing/2014/main" id="{7A39B139-6F0B-9848-1C99-077D85A8F205}"/>
              </a:ext>
            </a:extLst>
          </p:cNvPr>
          <p:cNvSpPr txBox="1"/>
          <p:nvPr/>
        </p:nvSpPr>
        <p:spPr>
          <a:xfrm>
            <a:off x="2848900"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3" name="TextBox 42">
            <a:extLst>
              <a:ext uri="{FF2B5EF4-FFF2-40B4-BE49-F238E27FC236}">
                <a16:creationId xmlns:a16="http://schemas.microsoft.com/office/drawing/2014/main" id="{9917BA3E-A247-DA2A-8618-06EE0DF7BA76}"/>
              </a:ext>
            </a:extLst>
          </p:cNvPr>
          <p:cNvSpPr txBox="1"/>
          <p:nvPr/>
        </p:nvSpPr>
        <p:spPr>
          <a:xfrm>
            <a:off x="5164226" y="3217769"/>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4" name="TextBox 43">
            <a:extLst>
              <a:ext uri="{FF2B5EF4-FFF2-40B4-BE49-F238E27FC236}">
                <a16:creationId xmlns:a16="http://schemas.microsoft.com/office/drawing/2014/main" id="{B1395319-85E9-AE1C-6DDB-EC890D7AF229}"/>
              </a:ext>
            </a:extLst>
          </p:cNvPr>
          <p:cNvSpPr txBox="1"/>
          <p:nvPr/>
        </p:nvSpPr>
        <p:spPr>
          <a:xfrm>
            <a:off x="553718"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5" name="TextBox 44">
            <a:extLst>
              <a:ext uri="{FF2B5EF4-FFF2-40B4-BE49-F238E27FC236}">
                <a16:creationId xmlns:a16="http://schemas.microsoft.com/office/drawing/2014/main" id="{CDE95995-F00A-FEBA-04F9-3D2AFD35D3BA}"/>
              </a:ext>
            </a:extLst>
          </p:cNvPr>
          <p:cNvSpPr txBox="1"/>
          <p:nvPr/>
        </p:nvSpPr>
        <p:spPr>
          <a:xfrm>
            <a:off x="2848037"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6" name="TextBox 45">
            <a:extLst>
              <a:ext uri="{FF2B5EF4-FFF2-40B4-BE49-F238E27FC236}">
                <a16:creationId xmlns:a16="http://schemas.microsoft.com/office/drawing/2014/main" id="{094A788F-CA4D-1C35-DBFF-08475F01489B}"/>
              </a:ext>
            </a:extLst>
          </p:cNvPr>
          <p:cNvSpPr txBox="1"/>
          <p:nvPr/>
        </p:nvSpPr>
        <p:spPr>
          <a:xfrm>
            <a:off x="542268" y="507390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619566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 name="Round Diagonal Corner Rectangle 99">
            <a:extLst>
              <a:ext uri="{FF2B5EF4-FFF2-40B4-BE49-F238E27FC236}">
                <a16:creationId xmlns:a16="http://schemas.microsoft.com/office/drawing/2014/main" id="{816EFC4B-2D90-ADBA-A3A4-B3E185BD587A}"/>
              </a:ext>
            </a:extLst>
          </p:cNvPr>
          <p:cNvSpPr/>
          <p:nvPr/>
        </p:nvSpPr>
        <p:spPr>
          <a:xfrm>
            <a:off x="469626" y="431107"/>
            <a:ext cx="2071384" cy="1635957"/>
          </a:xfrm>
          <a:prstGeom prst="round2DiagRect">
            <a:avLst>
              <a:gd name="adj1" fmla="val 11534"/>
              <a:gd name="adj2" fmla="val 0"/>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product backlog</a:t>
            </a:r>
            <a:endParaRPr lang="en-US" dirty="0">
              <a:solidFill>
                <a:schemeClr val="bg1"/>
              </a:solidFill>
            </a:endParaRPr>
          </a:p>
        </p:txBody>
      </p:sp>
      <p:sp>
        <p:nvSpPr>
          <p:cNvPr id="102" name="Round Diagonal Corner Rectangle 101">
            <a:extLst>
              <a:ext uri="{FF2B5EF4-FFF2-40B4-BE49-F238E27FC236}">
                <a16:creationId xmlns:a16="http://schemas.microsoft.com/office/drawing/2014/main" id="{58A3DBAC-FB53-46ED-E59D-60FB7A2FC72D}"/>
              </a:ext>
            </a:extLst>
          </p:cNvPr>
          <p:cNvSpPr/>
          <p:nvPr/>
        </p:nvSpPr>
        <p:spPr>
          <a:xfrm>
            <a:off x="2776258" y="431107"/>
            <a:ext cx="2071384" cy="1635957"/>
          </a:xfrm>
          <a:prstGeom prst="round2DiagRect">
            <a:avLst>
              <a:gd name="adj1" fmla="val 11534"/>
              <a:gd name="adj2" fmla="val 0"/>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current sprint backlog</a:t>
            </a:r>
          </a:p>
        </p:txBody>
      </p:sp>
      <p:sp>
        <p:nvSpPr>
          <p:cNvPr id="103" name="Round Diagonal Corner Rectangle 102">
            <a:extLst>
              <a:ext uri="{FF2B5EF4-FFF2-40B4-BE49-F238E27FC236}">
                <a16:creationId xmlns:a16="http://schemas.microsoft.com/office/drawing/2014/main" id="{F147A636-5137-E575-837D-A680A6B21BD4}"/>
              </a:ext>
            </a:extLst>
          </p:cNvPr>
          <p:cNvSpPr/>
          <p:nvPr/>
        </p:nvSpPr>
        <p:spPr>
          <a:xfrm>
            <a:off x="5082890" y="431107"/>
            <a:ext cx="2071384" cy="1635957"/>
          </a:xfrm>
          <a:prstGeom prst="round2DiagRect">
            <a:avLst>
              <a:gd name="adj1" fmla="val 11534"/>
              <a:gd name="adj2" fmla="val 0"/>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under development</a:t>
            </a:r>
            <a:endParaRPr lang="en-US" dirty="0">
              <a:solidFill>
                <a:schemeClr val="bg1"/>
              </a:solidFill>
            </a:endParaRPr>
          </a:p>
        </p:txBody>
      </p:sp>
      <p:sp>
        <p:nvSpPr>
          <p:cNvPr id="104" name="Round Diagonal Corner Rectangle 103">
            <a:extLst>
              <a:ext uri="{FF2B5EF4-FFF2-40B4-BE49-F238E27FC236}">
                <a16:creationId xmlns:a16="http://schemas.microsoft.com/office/drawing/2014/main" id="{E939CC4C-A0BF-BFA1-E0FC-04F217D440AD}"/>
              </a:ext>
            </a:extLst>
          </p:cNvPr>
          <p:cNvSpPr/>
          <p:nvPr/>
        </p:nvSpPr>
        <p:spPr>
          <a:xfrm>
            <a:off x="7389522" y="431107"/>
            <a:ext cx="2071384" cy="1635957"/>
          </a:xfrm>
          <a:prstGeom prst="round2DiagRect">
            <a:avLst>
              <a:gd name="adj1" fmla="val 11534"/>
              <a:gd name="adj2" fmla="val 0"/>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endParaRPr lang="en-US" dirty="0">
              <a:solidFill>
                <a:schemeClr val="bg1"/>
              </a:solidFill>
              <a:latin typeface="Century Gothic" panose="020B0502020202020204" pitchFamily="34" charset="0"/>
            </a:endParaRPr>
          </a:p>
          <a:p>
            <a:pPr algn="r"/>
            <a:r>
              <a:rPr lang="en-US" dirty="0">
                <a:solidFill>
                  <a:schemeClr val="bg1"/>
                </a:solidFill>
                <a:latin typeface="Century Gothic" panose="020B0502020202020204" pitchFamily="34" charset="0"/>
              </a:rPr>
              <a:t>in test</a:t>
            </a:r>
            <a:endParaRPr lang="en-US" dirty="0">
              <a:solidFill>
                <a:schemeClr val="bg1"/>
              </a:solidFill>
            </a:endParaRPr>
          </a:p>
        </p:txBody>
      </p:sp>
      <p:sp>
        <p:nvSpPr>
          <p:cNvPr id="106" name="Round Diagonal Corner Rectangle 105">
            <a:extLst>
              <a:ext uri="{FF2B5EF4-FFF2-40B4-BE49-F238E27FC236}">
                <a16:creationId xmlns:a16="http://schemas.microsoft.com/office/drawing/2014/main" id="{BCF1504F-E028-C3FB-637B-43FEC9D2002D}"/>
              </a:ext>
            </a:extLst>
          </p:cNvPr>
          <p:cNvSpPr/>
          <p:nvPr/>
        </p:nvSpPr>
        <p:spPr>
          <a:xfrm>
            <a:off x="9686435" y="431107"/>
            <a:ext cx="2071384" cy="1635957"/>
          </a:xfrm>
          <a:prstGeom prst="round2DiagRect">
            <a:avLst>
              <a:gd name="adj1" fmla="val 11534"/>
              <a:gd name="adj2" fmla="val 0"/>
            </a:avLst>
          </a:prstGeom>
          <a:solidFill>
            <a:srgbClr val="73C027"/>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br>
              <a:rPr lang="en-US" dirty="0">
                <a:solidFill>
                  <a:schemeClr val="bg1"/>
                </a:solidFill>
                <a:latin typeface="Century Gothic" panose="020B0502020202020204" pitchFamily="34" charset="0"/>
              </a:rPr>
            </a:br>
            <a:r>
              <a:rPr lang="en-US" dirty="0">
                <a:solidFill>
                  <a:schemeClr val="bg1"/>
                </a:solidFill>
                <a:latin typeface="Century Gothic" panose="020B0502020202020204" pitchFamily="34" charset="0"/>
              </a:rPr>
              <a:t>done.</a:t>
            </a:r>
            <a:endParaRPr lang="en-US" dirty="0">
              <a:solidFill>
                <a:schemeClr val="bg1"/>
              </a:solidFill>
            </a:endParaRPr>
          </a:p>
        </p:txBody>
      </p:sp>
      <p:grpSp>
        <p:nvGrpSpPr>
          <p:cNvPr id="30" name="Group 29">
            <a:extLst>
              <a:ext uri="{FF2B5EF4-FFF2-40B4-BE49-F238E27FC236}">
                <a16:creationId xmlns:a16="http://schemas.microsoft.com/office/drawing/2014/main" id="{D88226BA-882D-E41C-A753-2062CB8DCA9B}"/>
              </a:ext>
            </a:extLst>
          </p:cNvPr>
          <p:cNvGrpSpPr/>
          <p:nvPr/>
        </p:nvGrpSpPr>
        <p:grpSpPr>
          <a:xfrm>
            <a:off x="480212" y="1115923"/>
            <a:ext cx="2071384" cy="5357256"/>
            <a:chOff x="622063" y="4476245"/>
            <a:chExt cx="2253291" cy="1808853"/>
          </a:xfrm>
        </p:grpSpPr>
        <p:sp>
          <p:nvSpPr>
            <p:cNvPr id="14" name="Round Diagonal Corner Rectangle 13">
              <a:extLst>
                <a:ext uri="{FF2B5EF4-FFF2-40B4-BE49-F238E27FC236}">
                  <a16:creationId xmlns:a16="http://schemas.microsoft.com/office/drawing/2014/main" id="{9167B5C8-DC3C-1020-719D-E57B33BD9FBD}"/>
                </a:ext>
              </a:extLst>
            </p:cNvPr>
            <p:cNvSpPr/>
            <p:nvPr/>
          </p:nvSpPr>
          <p:spPr>
            <a:xfrm>
              <a:off x="622063" y="4476245"/>
              <a:ext cx="2253291" cy="1635957"/>
            </a:xfrm>
            <a:prstGeom prst="round2DiagRect">
              <a:avLst>
                <a:gd name="adj1" fmla="val 11534"/>
                <a:gd name="adj2" fmla="val 0"/>
              </a:avLst>
            </a:prstGeom>
            <a:gradFill>
              <a:gsLst>
                <a:gs pos="0">
                  <a:srgbClr val="D06CBB"/>
                </a:gs>
                <a:gs pos="44000">
                  <a:srgbClr val="7030A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ight Triangle 25">
              <a:extLst>
                <a:ext uri="{FF2B5EF4-FFF2-40B4-BE49-F238E27FC236}">
                  <a16:creationId xmlns:a16="http://schemas.microsoft.com/office/drawing/2014/main" id="{7FA14D25-E1B1-6E5F-1044-0ADC0CC9A134}"/>
                </a:ext>
              </a:extLst>
            </p:cNvPr>
            <p:cNvSpPr/>
            <p:nvPr/>
          </p:nvSpPr>
          <p:spPr>
            <a:xfrm rot="5400000">
              <a:off x="901376" y="5832890"/>
              <a:ext cx="172896" cy="731520"/>
            </a:xfrm>
            <a:prstGeom prst="rtTriangle">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6" name="TextBox 15">
            <a:extLst>
              <a:ext uri="{FF2B5EF4-FFF2-40B4-BE49-F238E27FC236}">
                <a16:creationId xmlns:a16="http://schemas.microsoft.com/office/drawing/2014/main" id="{38F66660-3E4C-B7CB-3F41-12D099729D39}"/>
              </a:ext>
            </a:extLst>
          </p:cNvPr>
          <p:cNvSpPr txBox="1"/>
          <p:nvPr/>
        </p:nvSpPr>
        <p:spPr>
          <a:xfrm>
            <a:off x="554581"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grpSp>
        <p:nvGrpSpPr>
          <p:cNvPr id="53" name="Group 52">
            <a:extLst>
              <a:ext uri="{FF2B5EF4-FFF2-40B4-BE49-F238E27FC236}">
                <a16:creationId xmlns:a16="http://schemas.microsoft.com/office/drawing/2014/main" id="{782816EA-3610-8B89-68F2-F0775CFAA83D}"/>
              </a:ext>
            </a:extLst>
          </p:cNvPr>
          <p:cNvGrpSpPr/>
          <p:nvPr/>
        </p:nvGrpSpPr>
        <p:grpSpPr>
          <a:xfrm>
            <a:off x="2781765" y="1115925"/>
            <a:ext cx="2071386" cy="5357257"/>
            <a:chOff x="622061" y="4476245"/>
            <a:chExt cx="2253293" cy="1808853"/>
          </a:xfrm>
        </p:grpSpPr>
        <p:sp>
          <p:nvSpPr>
            <p:cNvPr id="57" name="Round Diagonal Corner Rectangle 56">
              <a:extLst>
                <a:ext uri="{FF2B5EF4-FFF2-40B4-BE49-F238E27FC236}">
                  <a16:creationId xmlns:a16="http://schemas.microsoft.com/office/drawing/2014/main" id="{3BF4D142-A20A-5F98-2B51-54DFC17FBB36}"/>
                </a:ext>
              </a:extLst>
            </p:cNvPr>
            <p:cNvSpPr/>
            <p:nvPr/>
          </p:nvSpPr>
          <p:spPr>
            <a:xfrm>
              <a:off x="622063" y="4476245"/>
              <a:ext cx="2253291" cy="1635957"/>
            </a:xfrm>
            <a:prstGeom prst="round2DiagRect">
              <a:avLst>
                <a:gd name="adj1" fmla="val 11534"/>
                <a:gd name="adj2" fmla="val 0"/>
              </a:avLst>
            </a:prstGeom>
            <a:gradFill>
              <a:gsLst>
                <a:gs pos="0">
                  <a:srgbClr val="15D1FF"/>
                </a:gs>
                <a:gs pos="43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ight Triangle 57">
              <a:extLst>
                <a:ext uri="{FF2B5EF4-FFF2-40B4-BE49-F238E27FC236}">
                  <a16:creationId xmlns:a16="http://schemas.microsoft.com/office/drawing/2014/main" id="{7FC24757-EEDD-1E91-4C4C-4D292023A902}"/>
                </a:ext>
              </a:extLst>
            </p:cNvPr>
            <p:cNvSpPr/>
            <p:nvPr/>
          </p:nvSpPr>
          <p:spPr>
            <a:xfrm rot="5400000">
              <a:off x="901373" y="5832890"/>
              <a:ext cx="172896" cy="731520"/>
            </a:xfrm>
            <a:prstGeom prst="rtTriangle">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0" name="Group 59">
            <a:extLst>
              <a:ext uri="{FF2B5EF4-FFF2-40B4-BE49-F238E27FC236}">
                <a16:creationId xmlns:a16="http://schemas.microsoft.com/office/drawing/2014/main" id="{10517FD9-147A-ECD0-000A-091EE3C6E064}"/>
              </a:ext>
            </a:extLst>
          </p:cNvPr>
          <p:cNvGrpSpPr/>
          <p:nvPr/>
        </p:nvGrpSpPr>
        <p:grpSpPr>
          <a:xfrm>
            <a:off x="5083322" y="1115923"/>
            <a:ext cx="2071384" cy="5357256"/>
            <a:chOff x="622063" y="4476245"/>
            <a:chExt cx="2253291" cy="1808853"/>
          </a:xfrm>
        </p:grpSpPr>
        <p:sp>
          <p:nvSpPr>
            <p:cNvPr id="64" name="Round Diagonal Corner Rectangle 63">
              <a:extLst>
                <a:ext uri="{FF2B5EF4-FFF2-40B4-BE49-F238E27FC236}">
                  <a16:creationId xmlns:a16="http://schemas.microsoft.com/office/drawing/2014/main" id="{EE94E61C-0A7B-9447-25CA-AC7684F424A0}"/>
                </a:ext>
              </a:extLst>
            </p:cNvPr>
            <p:cNvSpPr/>
            <p:nvPr/>
          </p:nvSpPr>
          <p:spPr>
            <a:xfrm>
              <a:off x="622063" y="4476245"/>
              <a:ext cx="2253291" cy="1635957"/>
            </a:xfrm>
            <a:prstGeom prst="round2DiagRect">
              <a:avLst>
                <a:gd name="adj1" fmla="val 11534"/>
                <a:gd name="adj2" fmla="val 0"/>
              </a:avLst>
            </a:prstGeom>
            <a:gradFill>
              <a:gsLst>
                <a:gs pos="0">
                  <a:srgbClr val="FFBD00"/>
                </a:gs>
                <a:gs pos="43000">
                  <a:srgbClr val="FF932F"/>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ight Triangle 64">
              <a:extLst>
                <a:ext uri="{FF2B5EF4-FFF2-40B4-BE49-F238E27FC236}">
                  <a16:creationId xmlns:a16="http://schemas.microsoft.com/office/drawing/2014/main" id="{7EF711EF-462E-61A0-2775-4D0198A74A17}"/>
                </a:ext>
              </a:extLst>
            </p:cNvPr>
            <p:cNvSpPr/>
            <p:nvPr/>
          </p:nvSpPr>
          <p:spPr>
            <a:xfrm rot="5400000">
              <a:off x="901376" y="5832890"/>
              <a:ext cx="172896" cy="731520"/>
            </a:xfrm>
            <a:prstGeom prst="rtTriangle">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7" name="Group 66">
            <a:extLst>
              <a:ext uri="{FF2B5EF4-FFF2-40B4-BE49-F238E27FC236}">
                <a16:creationId xmlns:a16="http://schemas.microsoft.com/office/drawing/2014/main" id="{4765017D-456D-C14B-C68B-DCD751284281}"/>
              </a:ext>
            </a:extLst>
          </p:cNvPr>
          <p:cNvGrpSpPr/>
          <p:nvPr/>
        </p:nvGrpSpPr>
        <p:grpSpPr>
          <a:xfrm>
            <a:off x="7384878" y="1115923"/>
            <a:ext cx="2071384" cy="5357256"/>
            <a:chOff x="622063" y="4476245"/>
            <a:chExt cx="2253291" cy="1808853"/>
          </a:xfrm>
          <a:gradFill>
            <a:gsLst>
              <a:gs pos="0">
                <a:srgbClr val="FD5A06"/>
              </a:gs>
              <a:gs pos="43000">
                <a:srgbClr val="C72900"/>
              </a:gs>
            </a:gsLst>
            <a:lin ang="13500000" scaled="1"/>
          </a:gradFill>
        </p:grpSpPr>
        <p:sp>
          <p:nvSpPr>
            <p:cNvPr id="71" name="Round Diagonal Corner Rectangle 70">
              <a:extLst>
                <a:ext uri="{FF2B5EF4-FFF2-40B4-BE49-F238E27FC236}">
                  <a16:creationId xmlns:a16="http://schemas.microsoft.com/office/drawing/2014/main" id="{90C87BB5-74B3-56FA-3DE5-BE98526FFC1D}"/>
                </a:ext>
              </a:extLst>
            </p:cNvPr>
            <p:cNvSpPr/>
            <p:nvPr/>
          </p:nvSpPr>
          <p:spPr>
            <a:xfrm>
              <a:off x="622063" y="4476245"/>
              <a:ext cx="2253291" cy="1635957"/>
            </a:xfrm>
            <a:prstGeom prst="round2DiagRect">
              <a:avLst>
                <a:gd name="adj1" fmla="val 11534"/>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ight Triangle 71">
              <a:extLst>
                <a:ext uri="{FF2B5EF4-FFF2-40B4-BE49-F238E27FC236}">
                  <a16:creationId xmlns:a16="http://schemas.microsoft.com/office/drawing/2014/main" id="{6F1E32D3-55B1-5070-0A4B-A436E7136F49}"/>
                </a:ext>
              </a:extLst>
            </p:cNvPr>
            <p:cNvSpPr/>
            <p:nvPr/>
          </p:nvSpPr>
          <p:spPr>
            <a:xfrm rot="5400000">
              <a:off x="901376" y="5832890"/>
              <a:ext cx="172896" cy="731520"/>
            </a:xfrm>
            <a:prstGeom prst="rtTriangle">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74" name="Group 73">
            <a:extLst>
              <a:ext uri="{FF2B5EF4-FFF2-40B4-BE49-F238E27FC236}">
                <a16:creationId xmlns:a16="http://schemas.microsoft.com/office/drawing/2014/main" id="{612A0504-3F12-B3E7-B703-8A4E224F750E}"/>
              </a:ext>
            </a:extLst>
          </p:cNvPr>
          <p:cNvGrpSpPr/>
          <p:nvPr/>
        </p:nvGrpSpPr>
        <p:grpSpPr>
          <a:xfrm>
            <a:off x="9686435" y="1115923"/>
            <a:ext cx="2071384" cy="5357256"/>
            <a:chOff x="622063" y="4476245"/>
            <a:chExt cx="2253291" cy="1808853"/>
          </a:xfrm>
        </p:grpSpPr>
        <p:sp>
          <p:nvSpPr>
            <p:cNvPr id="78" name="Round Diagonal Corner Rectangle 77">
              <a:extLst>
                <a:ext uri="{FF2B5EF4-FFF2-40B4-BE49-F238E27FC236}">
                  <a16:creationId xmlns:a16="http://schemas.microsoft.com/office/drawing/2014/main" id="{F374467F-FA48-7A2F-CD4E-D98E1F4ABFD5}"/>
                </a:ext>
              </a:extLst>
            </p:cNvPr>
            <p:cNvSpPr/>
            <p:nvPr/>
          </p:nvSpPr>
          <p:spPr>
            <a:xfrm>
              <a:off x="622063" y="4476245"/>
              <a:ext cx="2253291" cy="1635957"/>
            </a:xfrm>
            <a:prstGeom prst="round2DiagRect">
              <a:avLst>
                <a:gd name="adj1" fmla="val 11534"/>
                <a:gd name="adj2" fmla="val 0"/>
              </a:avLst>
            </a:prstGeom>
            <a:gradFill>
              <a:gsLst>
                <a:gs pos="0">
                  <a:srgbClr val="92D050"/>
                </a:gs>
                <a:gs pos="43000">
                  <a:srgbClr val="00B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ight Triangle 78">
              <a:extLst>
                <a:ext uri="{FF2B5EF4-FFF2-40B4-BE49-F238E27FC236}">
                  <a16:creationId xmlns:a16="http://schemas.microsoft.com/office/drawing/2014/main" id="{8ADD453A-5BB6-B52D-60FE-00CCE92E26C9}"/>
                </a:ext>
              </a:extLst>
            </p:cNvPr>
            <p:cNvSpPr/>
            <p:nvPr/>
          </p:nvSpPr>
          <p:spPr>
            <a:xfrm rot="5400000">
              <a:off x="901376" y="5832890"/>
              <a:ext cx="172896" cy="73152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2" name="Rectangle 11">
            <a:extLst>
              <a:ext uri="{FF2B5EF4-FFF2-40B4-BE49-F238E27FC236}">
                <a16:creationId xmlns:a16="http://schemas.microsoft.com/office/drawing/2014/main" id="{668CF45C-411A-F7AD-400B-C15A9B07A583}"/>
              </a:ext>
            </a:extLst>
          </p:cNvPr>
          <p:cNvSpPr/>
          <p:nvPr/>
        </p:nvSpPr>
        <p:spPr>
          <a:xfrm>
            <a:off x="9943941" y="6000276"/>
            <a:ext cx="1926100" cy="856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800" dirty="0">
                <a:solidFill>
                  <a:schemeClr val="tx1">
                    <a:lumMod val="65000"/>
                    <a:lumOff val="35000"/>
                  </a:schemeClr>
                </a:solidFill>
                <a:latin typeface="Century Gothic" panose="020B0502020202020204" pitchFamily="34" charset="0"/>
              </a:rPr>
              <a:t>SPRINT </a:t>
            </a:r>
            <a:r>
              <a:rPr lang="en-US" sz="6600" dirty="0">
                <a:solidFill>
                  <a:schemeClr val="tx1">
                    <a:lumMod val="65000"/>
                    <a:lumOff val="35000"/>
                  </a:schemeClr>
                </a:solidFill>
                <a:latin typeface="Century Gothic" panose="020B0502020202020204" pitchFamily="34" charset="0"/>
              </a:rPr>
              <a:t>2</a:t>
            </a:r>
            <a:endParaRPr lang="en-US" sz="4800" dirty="0">
              <a:solidFill>
                <a:schemeClr val="tx1">
                  <a:lumMod val="65000"/>
                  <a:lumOff val="35000"/>
                </a:schemeClr>
              </a:solidFill>
              <a:latin typeface="Century Gothic" panose="020B0502020202020204" pitchFamily="34" charset="0"/>
            </a:endParaRPr>
          </a:p>
        </p:txBody>
      </p:sp>
      <p:sp>
        <p:nvSpPr>
          <p:cNvPr id="31" name="TextBox 30">
            <a:extLst>
              <a:ext uri="{FF2B5EF4-FFF2-40B4-BE49-F238E27FC236}">
                <a16:creationId xmlns:a16="http://schemas.microsoft.com/office/drawing/2014/main" id="{273184C7-E96B-776A-67B8-9E52A730A531}"/>
              </a:ext>
            </a:extLst>
          </p:cNvPr>
          <p:cNvSpPr txBox="1"/>
          <p:nvPr/>
        </p:nvSpPr>
        <p:spPr>
          <a:xfrm>
            <a:off x="2848900"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2" name="TextBox 31">
            <a:extLst>
              <a:ext uri="{FF2B5EF4-FFF2-40B4-BE49-F238E27FC236}">
                <a16:creationId xmlns:a16="http://schemas.microsoft.com/office/drawing/2014/main" id="{08282BD0-C2EB-F76C-CDC6-87E95E2051F5}"/>
              </a:ext>
            </a:extLst>
          </p:cNvPr>
          <p:cNvSpPr txBox="1"/>
          <p:nvPr/>
        </p:nvSpPr>
        <p:spPr>
          <a:xfrm>
            <a:off x="5164226"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3" name="TextBox 32">
            <a:extLst>
              <a:ext uri="{FF2B5EF4-FFF2-40B4-BE49-F238E27FC236}">
                <a16:creationId xmlns:a16="http://schemas.microsoft.com/office/drawing/2014/main" id="{1D2BD2A4-CABC-2451-CF41-80C26D7746DA}"/>
              </a:ext>
            </a:extLst>
          </p:cNvPr>
          <p:cNvSpPr txBox="1"/>
          <p:nvPr/>
        </p:nvSpPr>
        <p:spPr>
          <a:xfrm>
            <a:off x="7458545"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5" name="TextBox 34">
            <a:extLst>
              <a:ext uri="{FF2B5EF4-FFF2-40B4-BE49-F238E27FC236}">
                <a16:creationId xmlns:a16="http://schemas.microsoft.com/office/drawing/2014/main" id="{6CB195E5-EB07-152F-6C80-F0CEC7CD00ED}"/>
              </a:ext>
            </a:extLst>
          </p:cNvPr>
          <p:cNvSpPr txBox="1"/>
          <p:nvPr/>
        </p:nvSpPr>
        <p:spPr>
          <a:xfrm>
            <a:off x="9752864"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6" name="TextBox 35">
            <a:extLst>
              <a:ext uri="{FF2B5EF4-FFF2-40B4-BE49-F238E27FC236}">
                <a16:creationId xmlns:a16="http://schemas.microsoft.com/office/drawing/2014/main" id="{5B7325A2-8D00-47ED-550B-9FB3FBB02167}"/>
              </a:ext>
            </a:extLst>
          </p:cNvPr>
          <p:cNvSpPr txBox="1"/>
          <p:nvPr/>
        </p:nvSpPr>
        <p:spPr>
          <a:xfrm>
            <a:off x="554581"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7" name="TextBox 36">
            <a:extLst>
              <a:ext uri="{FF2B5EF4-FFF2-40B4-BE49-F238E27FC236}">
                <a16:creationId xmlns:a16="http://schemas.microsoft.com/office/drawing/2014/main" id="{74482213-2F69-A675-158C-5005BEBFA0B5}"/>
              </a:ext>
            </a:extLst>
          </p:cNvPr>
          <p:cNvSpPr txBox="1"/>
          <p:nvPr/>
        </p:nvSpPr>
        <p:spPr>
          <a:xfrm>
            <a:off x="2848900"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9" name="TextBox 38">
            <a:extLst>
              <a:ext uri="{FF2B5EF4-FFF2-40B4-BE49-F238E27FC236}">
                <a16:creationId xmlns:a16="http://schemas.microsoft.com/office/drawing/2014/main" id="{E6711782-3A99-46A1-C6D1-A59ACC965141}"/>
              </a:ext>
            </a:extLst>
          </p:cNvPr>
          <p:cNvSpPr txBox="1"/>
          <p:nvPr/>
        </p:nvSpPr>
        <p:spPr>
          <a:xfrm>
            <a:off x="5164226"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0" name="TextBox 39">
            <a:extLst>
              <a:ext uri="{FF2B5EF4-FFF2-40B4-BE49-F238E27FC236}">
                <a16:creationId xmlns:a16="http://schemas.microsoft.com/office/drawing/2014/main" id="{BE99B4E9-157B-4CFD-10D2-8E0241DE88AA}"/>
              </a:ext>
            </a:extLst>
          </p:cNvPr>
          <p:cNvSpPr txBox="1"/>
          <p:nvPr/>
        </p:nvSpPr>
        <p:spPr>
          <a:xfrm>
            <a:off x="7458545"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1" name="TextBox 40">
            <a:extLst>
              <a:ext uri="{FF2B5EF4-FFF2-40B4-BE49-F238E27FC236}">
                <a16:creationId xmlns:a16="http://schemas.microsoft.com/office/drawing/2014/main" id="{5F4E645B-DEC2-63DB-EB30-B4DFC93B258E}"/>
              </a:ext>
            </a:extLst>
          </p:cNvPr>
          <p:cNvSpPr txBox="1"/>
          <p:nvPr/>
        </p:nvSpPr>
        <p:spPr>
          <a:xfrm>
            <a:off x="554581"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2" name="TextBox 41">
            <a:extLst>
              <a:ext uri="{FF2B5EF4-FFF2-40B4-BE49-F238E27FC236}">
                <a16:creationId xmlns:a16="http://schemas.microsoft.com/office/drawing/2014/main" id="{7A39B139-6F0B-9848-1C99-077D85A8F205}"/>
              </a:ext>
            </a:extLst>
          </p:cNvPr>
          <p:cNvSpPr txBox="1"/>
          <p:nvPr/>
        </p:nvSpPr>
        <p:spPr>
          <a:xfrm>
            <a:off x="2848900"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3" name="TextBox 42">
            <a:extLst>
              <a:ext uri="{FF2B5EF4-FFF2-40B4-BE49-F238E27FC236}">
                <a16:creationId xmlns:a16="http://schemas.microsoft.com/office/drawing/2014/main" id="{9917BA3E-A247-DA2A-8618-06EE0DF7BA76}"/>
              </a:ext>
            </a:extLst>
          </p:cNvPr>
          <p:cNvSpPr txBox="1"/>
          <p:nvPr/>
        </p:nvSpPr>
        <p:spPr>
          <a:xfrm>
            <a:off x="5164226" y="3217769"/>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4" name="TextBox 43">
            <a:extLst>
              <a:ext uri="{FF2B5EF4-FFF2-40B4-BE49-F238E27FC236}">
                <a16:creationId xmlns:a16="http://schemas.microsoft.com/office/drawing/2014/main" id="{B1395319-85E9-AE1C-6DDB-EC890D7AF229}"/>
              </a:ext>
            </a:extLst>
          </p:cNvPr>
          <p:cNvSpPr txBox="1"/>
          <p:nvPr/>
        </p:nvSpPr>
        <p:spPr>
          <a:xfrm>
            <a:off x="553718"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5" name="TextBox 44">
            <a:extLst>
              <a:ext uri="{FF2B5EF4-FFF2-40B4-BE49-F238E27FC236}">
                <a16:creationId xmlns:a16="http://schemas.microsoft.com/office/drawing/2014/main" id="{CDE95995-F00A-FEBA-04F9-3D2AFD35D3BA}"/>
              </a:ext>
            </a:extLst>
          </p:cNvPr>
          <p:cNvSpPr txBox="1"/>
          <p:nvPr/>
        </p:nvSpPr>
        <p:spPr>
          <a:xfrm>
            <a:off x="2848037"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6" name="TextBox 45">
            <a:extLst>
              <a:ext uri="{FF2B5EF4-FFF2-40B4-BE49-F238E27FC236}">
                <a16:creationId xmlns:a16="http://schemas.microsoft.com/office/drawing/2014/main" id="{094A788F-CA4D-1C35-DBFF-08475F01489B}"/>
              </a:ext>
            </a:extLst>
          </p:cNvPr>
          <p:cNvSpPr txBox="1"/>
          <p:nvPr/>
        </p:nvSpPr>
        <p:spPr>
          <a:xfrm>
            <a:off x="542268" y="507390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789229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 name="Round Diagonal Corner Rectangle 99">
            <a:extLst>
              <a:ext uri="{FF2B5EF4-FFF2-40B4-BE49-F238E27FC236}">
                <a16:creationId xmlns:a16="http://schemas.microsoft.com/office/drawing/2014/main" id="{816EFC4B-2D90-ADBA-A3A4-B3E185BD587A}"/>
              </a:ext>
            </a:extLst>
          </p:cNvPr>
          <p:cNvSpPr/>
          <p:nvPr/>
        </p:nvSpPr>
        <p:spPr>
          <a:xfrm>
            <a:off x="469626" y="431107"/>
            <a:ext cx="2071384" cy="1635957"/>
          </a:xfrm>
          <a:prstGeom prst="round2DiagRect">
            <a:avLst>
              <a:gd name="adj1" fmla="val 11534"/>
              <a:gd name="adj2" fmla="val 0"/>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product backlog</a:t>
            </a:r>
            <a:endParaRPr lang="en-US" dirty="0">
              <a:solidFill>
                <a:schemeClr val="bg1"/>
              </a:solidFill>
            </a:endParaRPr>
          </a:p>
        </p:txBody>
      </p:sp>
      <p:sp>
        <p:nvSpPr>
          <p:cNvPr id="102" name="Round Diagonal Corner Rectangle 101">
            <a:extLst>
              <a:ext uri="{FF2B5EF4-FFF2-40B4-BE49-F238E27FC236}">
                <a16:creationId xmlns:a16="http://schemas.microsoft.com/office/drawing/2014/main" id="{58A3DBAC-FB53-46ED-E59D-60FB7A2FC72D}"/>
              </a:ext>
            </a:extLst>
          </p:cNvPr>
          <p:cNvSpPr/>
          <p:nvPr/>
        </p:nvSpPr>
        <p:spPr>
          <a:xfrm>
            <a:off x="2776258" y="431107"/>
            <a:ext cx="2071384" cy="1635957"/>
          </a:xfrm>
          <a:prstGeom prst="round2DiagRect">
            <a:avLst>
              <a:gd name="adj1" fmla="val 11534"/>
              <a:gd name="adj2" fmla="val 0"/>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current sprint backlog</a:t>
            </a:r>
          </a:p>
        </p:txBody>
      </p:sp>
      <p:sp>
        <p:nvSpPr>
          <p:cNvPr id="103" name="Round Diagonal Corner Rectangle 102">
            <a:extLst>
              <a:ext uri="{FF2B5EF4-FFF2-40B4-BE49-F238E27FC236}">
                <a16:creationId xmlns:a16="http://schemas.microsoft.com/office/drawing/2014/main" id="{F147A636-5137-E575-837D-A680A6B21BD4}"/>
              </a:ext>
            </a:extLst>
          </p:cNvPr>
          <p:cNvSpPr/>
          <p:nvPr/>
        </p:nvSpPr>
        <p:spPr>
          <a:xfrm>
            <a:off x="5082890" y="431107"/>
            <a:ext cx="2071384" cy="1635957"/>
          </a:xfrm>
          <a:prstGeom prst="round2DiagRect">
            <a:avLst>
              <a:gd name="adj1" fmla="val 11534"/>
              <a:gd name="adj2" fmla="val 0"/>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under development</a:t>
            </a:r>
            <a:endParaRPr lang="en-US" dirty="0">
              <a:solidFill>
                <a:schemeClr val="bg1"/>
              </a:solidFill>
            </a:endParaRPr>
          </a:p>
        </p:txBody>
      </p:sp>
      <p:sp>
        <p:nvSpPr>
          <p:cNvPr id="104" name="Round Diagonal Corner Rectangle 103">
            <a:extLst>
              <a:ext uri="{FF2B5EF4-FFF2-40B4-BE49-F238E27FC236}">
                <a16:creationId xmlns:a16="http://schemas.microsoft.com/office/drawing/2014/main" id="{E939CC4C-A0BF-BFA1-E0FC-04F217D440AD}"/>
              </a:ext>
            </a:extLst>
          </p:cNvPr>
          <p:cNvSpPr/>
          <p:nvPr/>
        </p:nvSpPr>
        <p:spPr>
          <a:xfrm>
            <a:off x="7389522" y="431107"/>
            <a:ext cx="2071384" cy="1635957"/>
          </a:xfrm>
          <a:prstGeom prst="round2DiagRect">
            <a:avLst>
              <a:gd name="adj1" fmla="val 11534"/>
              <a:gd name="adj2" fmla="val 0"/>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endParaRPr lang="en-US" dirty="0">
              <a:solidFill>
                <a:schemeClr val="bg1"/>
              </a:solidFill>
              <a:latin typeface="Century Gothic" panose="020B0502020202020204" pitchFamily="34" charset="0"/>
            </a:endParaRPr>
          </a:p>
          <a:p>
            <a:pPr algn="r"/>
            <a:r>
              <a:rPr lang="en-US" dirty="0">
                <a:solidFill>
                  <a:schemeClr val="bg1"/>
                </a:solidFill>
                <a:latin typeface="Century Gothic" panose="020B0502020202020204" pitchFamily="34" charset="0"/>
              </a:rPr>
              <a:t>in test</a:t>
            </a:r>
            <a:endParaRPr lang="en-US" dirty="0">
              <a:solidFill>
                <a:schemeClr val="bg1"/>
              </a:solidFill>
            </a:endParaRPr>
          </a:p>
        </p:txBody>
      </p:sp>
      <p:sp>
        <p:nvSpPr>
          <p:cNvPr id="106" name="Round Diagonal Corner Rectangle 105">
            <a:extLst>
              <a:ext uri="{FF2B5EF4-FFF2-40B4-BE49-F238E27FC236}">
                <a16:creationId xmlns:a16="http://schemas.microsoft.com/office/drawing/2014/main" id="{BCF1504F-E028-C3FB-637B-43FEC9D2002D}"/>
              </a:ext>
            </a:extLst>
          </p:cNvPr>
          <p:cNvSpPr/>
          <p:nvPr/>
        </p:nvSpPr>
        <p:spPr>
          <a:xfrm>
            <a:off x="9686435" y="431107"/>
            <a:ext cx="2071384" cy="1635957"/>
          </a:xfrm>
          <a:prstGeom prst="round2DiagRect">
            <a:avLst>
              <a:gd name="adj1" fmla="val 11534"/>
              <a:gd name="adj2" fmla="val 0"/>
            </a:avLst>
          </a:prstGeom>
          <a:solidFill>
            <a:srgbClr val="73C027"/>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br>
              <a:rPr lang="en-US" dirty="0">
                <a:solidFill>
                  <a:schemeClr val="bg1"/>
                </a:solidFill>
                <a:latin typeface="Century Gothic" panose="020B0502020202020204" pitchFamily="34" charset="0"/>
              </a:rPr>
            </a:br>
            <a:r>
              <a:rPr lang="en-US" dirty="0">
                <a:solidFill>
                  <a:schemeClr val="bg1"/>
                </a:solidFill>
                <a:latin typeface="Century Gothic" panose="020B0502020202020204" pitchFamily="34" charset="0"/>
              </a:rPr>
              <a:t>done.</a:t>
            </a:r>
            <a:endParaRPr lang="en-US" dirty="0">
              <a:solidFill>
                <a:schemeClr val="bg1"/>
              </a:solidFill>
            </a:endParaRPr>
          </a:p>
        </p:txBody>
      </p:sp>
      <p:grpSp>
        <p:nvGrpSpPr>
          <p:cNvPr id="30" name="Group 29">
            <a:extLst>
              <a:ext uri="{FF2B5EF4-FFF2-40B4-BE49-F238E27FC236}">
                <a16:creationId xmlns:a16="http://schemas.microsoft.com/office/drawing/2014/main" id="{D88226BA-882D-E41C-A753-2062CB8DCA9B}"/>
              </a:ext>
            </a:extLst>
          </p:cNvPr>
          <p:cNvGrpSpPr/>
          <p:nvPr/>
        </p:nvGrpSpPr>
        <p:grpSpPr>
          <a:xfrm>
            <a:off x="480212" y="1115923"/>
            <a:ext cx="2071384" cy="5357256"/>
            <a:chOff x="622063" y="4476245"/>
            <a:chExt cx="2253291" cy="1808853"/>
          </a:xfrm>
        </p:grpSpPr>
        <p:sp>
          <p:nvSpPr>
            <p:cNvPr id="14" name="Round Diagonal Corner Rectangle 13">
              <a:extLst>
                <a:ext uri="{FF2B5EF4-FFF2-40B4-BE49-F238E27FC236}">
                  <a16:creationId xmlns:a16="http://schemas.microsoft.com/office/drawing/2014/main" id="{9167B5C8-DC3C-1020-719D-E57B33BD9FBD}"/>
                </a:ext>
              </a:extLst>
            </p:cNvPr>
            <p:cNvSpPr/>
            <p:nvPr/>
          </p:nvSpPr>
          <p:spPr>
            <a:xfrm>
              <a:off x="622063" y="4476245"/>
              <a:ext cx="2253291" cy="1635957"/>
            </a:xfrm>
            <a:prstGeom prst="round2DiagRect">
              <a:avLst>
                <a:gd name="adj1" fmla="val 11534"/>
                <a:gd name="adj2" fmla="val 0"/>
              </a:avLst>
            </a:prstGeom>
            <a:gradFill>
              <a:gsLst>
                <a:gs pos="0">
                  <a:srgbClr val="D06CBB"/>
                </a:gs>
                <a:gs pos="44000">
                  <a:srgbClr val="7030A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ight Triangle 25">
              <a:extLst>
                <a:ext uri="{FF2B5EF4-FFF2-40B4-BE49-F238E27FC236}">
                  <a16:creationId xmlns:a16="http://schemas.microsoft.com/office/drawing/2014/main" id="{7FA14D25-E1B1-6E5F-1044-0ADC0CC9A134}"/>
                </a:ext>
              </a:extLst>
            </p:cNvPr>
            <p:cNvSpPr/>
            <p:nvPr/>
          </p:nvSpPr>
          <p:spPr>
            <a:xfrm rot="5400000">
              <a:off x="901376" y="5832890"/>
              <a:ext cx="172896" cy="731520"/>
            </a:xfrm>
            <a:prstGeom prst="rtTriangle">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6" name="TextBox 15">
            <a:extLst>
              <a:ext uri="{FF2B5EF4-FFF2-40B4-BE49-F238E27FC236}">
                <a16:creationId xmlns:a16="http://schemas.microsoft.com/office/drawing/2014/main" id="{38F66660-3E4C-B7CB-3F41-12D099729D39}"/>
              </a:ext>
            </a:extLst>
          </p:cNvPr>
          <p:cNvSpPr txBox="1"/>
          <p:nvPr/>
        </p:nvSpPr>
        <p:spPr>
          <a:xfrm>
            <a:off x="554581"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grpSp>
        <p:nvGrpSpPr>
          <p:cNvPr id="53" name="Group 52">
            <a:extLst>
              <a:ext uri="{FF2B5EF4-FFF2-40B4-BE49-F238E27FC236}">
                <a16:creationId xmlns:a16="http://schemas.microsoft.com/office/drawing/2014/main" id="{782816EA-3610-8B89-68F2-F0775CFAA83D}"/>
              </a:ext>
            </a:extLst>
          </p:cNvPr>
          <p:cNvGrpSpPr/>
          <p:nvPr/>
        </p:nvGrpSpPr>
        <p:grpSpPr>
          <a:xfrm>
            <a:off x="2781765" y="1115925"/>
            <a:ext cx="2071386" cy="5357257"/>
            <a:chOff x="622061" y="4476245"/>
            <a:chExt cx="2253293" cy="1808853"/>
          </a:xfrm>
        </p:grpSpPr>
        <p:sp>
          <p:nvSpPr>
            <p:cNvPr id="57" name="Round Diagonal Corner Rectangle 56">
              <a:extLst>
                <a:ext uri="{FF2B5EF4-FFF2-40B4-BE49-F238E27FC236}">
                  <a16:creationId xmlns:a16="http://schemas.microsoft.com/office/drawing/2014/main" id="{3BF4D142-A20A-5F98-2B51-54DFC17FBB36}"/>
                </a:ext>
              </a:extLst>
            </p:cNvPr>
            <p:cNvSpPr/>
            <p:nvPr/>
          </p:nvSpPr>
          <p:spPr>
            <a:xfrm>
              <a:off x="622063" y="4476245"/>
              <a:ext cx="2253291" cy="1635957"/>
            </a:xfrm>
            <a:prstGeom prst="round2DiagRect">
              <a:avLst>
                <a:gd name="adj1" fmla="val 11534"/>
                <a:gd name="adj2" fmla="val 0"/>
              </a:avLst>
            </a:prstGeom>
            <a:gradFill>
              <a:gsLst>
                <a:gs pos="0">
                  <a:srgbClr val="15D1FF"/>
                </a:gs>
                <a:gs pos="43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ight Triangle 57">
              <a:extLst>
                <a:ext uri="{FF2B5EF4-FFF2-40B4-BE49-F238E27FC236}">
                  <a16:creationId xmlns:a16="http://schemas.microsoft.com/office/drawing/2014/main" id="{7FC24757-EEDD-1E91-4C4C-4D292023A902}"/>
                </a:ext>
              </a:extLst>
            </p:cNvPr>
            <p:cNvSpPr/>
            <p:nvPr/>
          </p:nvSpPr>
          <p:spPr>
            <a:xfrm rot="5400000">
              <a:off x="901373" y="5832890"/>
              <a:ext cx="172896" cy="731520"/>
            </a:xfrm>
            <a:prstGeom prst="rtTriangle">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0" name="Group 59">
            <a:extLst>
              <a:ext uri="{FF2B5EF4-FFF2-40B4-BE49-F238E27FC236}">
                <a16:creationId xmlns:a16="http://schemas.microsoft.com/office/drawing/2014/main" id="{10517FD9-147A-ECD0-000A-091EE3C6E064}"/>
              </a:ext>
            </a:extLst>
          </p:cNvPr>
          <p:cNvGrpSpPr/>
          <p:nvPr/>
        </p:nvGrpSpPr>
        <p:grpSpPr>
          <a:xfrm>
            <a:off x="5083322" y="1115923"/>
            <a:ext cx="2071384" cy="5357256"/>
            <a:chOff x="622063" y="4476245"/>
            <a:chExt cx="2253291" cy="1808853"/>
          </a:xfrm>
        </p:grpSpPr>
        <p:sp>
          <p:nvSpPr>
            <p:cNvPr id="64" name="Round Diagonal Corner Rectangle 63">
              <a:extLst>
                <a:ext uri="{FF2B5EF4-FFF2-40B4-BE49-F238E27FC236}">
                  <a16:creationId xmlns:a16="http://schemas.microsoft.com/office/drawing/2014/main" id="{EE94E61C-0A7B-9447-25CA-AC7684F424A0}"/>
                </a:ext>
              </a:extLst>
            </p:cNvPr>
            <p:cNvSpPr/>
            <p:nvPr/>
          </p:nvSpPr>
          <p:spPr>
            <a:xfrm>
              <a:off x="622063" y="4476245"/>
              <a:ext cx="2253291" cy="1635957"/>
            </a:xfrm>
            <a:prstGeom prst="round2DiagRect">
              <a:avLst>
                <a:gd name="adj1" fmla="val 11534"/>
                <a:gd name="adj2" fmla="val 0"/>
              </a:avLst>
            </a:prstGeom>
            <a:gradFill>
              <a:gsLst>
                <a:gs pos="0">
                  <a:srgbClr val="FFBD00"/>
                </a:gs>
                <a:gs pos="43000">
                  <a:srgbClr val="FF932F"/>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ight Triangle 64">
              <a:extLst>
                <a:ext uri="{FF2B5EF4-FFF2-40B4-BE49-F238E27FC236}">
                  <a16:creationId xmlns:a16="http://schemas.microsoft.com/office/drawing/2014/main" id="{7EF711EF-462E-61A0-2775-4D0198A74A17}"/>
                </a:ext>
              </a:extLst>
            </p:cNvPr>
            <p:cNvSpPr/>
            <p:nvPr/>
          </p:nvSpPr>
          <p:spPr>
            <a:xfrm rot="5400000">
              <a:off x="901376" y="5832890"/>
              <a:ext cx="172896" cy="731520"/>
            </a:xfrm>
            <a:prstGeom prst="rtTriangle">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7" name="Group 66">
            <a:extLst>
              <a:ext uri="{FF2B5EF4-FFF2-40B4-BE49-F238E27FC236}">
                <a16:creationId xmlns:a16="http://schemas.microsoft.com/office/drawing/2014/main" id="{4765017D-456D-C14B-C68B-DCD751284281}"/>
              </a:ext>
            </a:extLst>
          </p:cNvPr>
          <p:cNvGrpSpPr/>
          <p:nvPr/>
        </p:nvGrpSpPr>
        <p:grpSpPr>
          <a:xfrm>
            <a:off x="7384878" y="1115923"/>
            <a:ext cx="2071384" cy="5357256"/>
            <a:chOff x="622063" y="4476245"/>
            <a:chExt cx="2253291" cy="1808853"/>
          </a:xfrm>
          <a:gradFill>
            <a:gsLst>
              <a:gs pos="0">
                <a:srgbClr val="FD5A06"/>
              </a:gs>
              <a:gs pos="43000">
                <a:srgbClr val="C72900"/>
              </a:gs>
            </a:gsLst>
            <a:lin ang="13500000" scaled="1"/>
          </a:gradFill>
        </p:grpSpPr>
        <p:sp>
          <p:nvSpPr>
            <p:cNvPr id="71" name="Round Diagonal Corner Rectangle 70">
              <a:extLst>
                <a:ext uri="{FF2B5EF4-FFF2-40B4-BE49-F238E27FC236}">
                  <a16:creationId xmlns:a16="http://schemas.microsoft.com/office/drawing/2014/main" id="{90C87BB5-74B3-56FA-3DE5-BE98526FFC1D}"/>
                </a:ext>
              </a:extLst>
            </p:cNvPr>
            <p:cNvSpPr/>
            <p:nvPr/>
          </p:nvSpPr>
          <p:spPr>
            <a:xfrm>
              <a:off x="622063" y="4476245"/>
              <a:ext cx="2253291" cy="1635957"/>
            </a:xfrm>
            <a:prstGeom prst="round2DiagRect">
              <a:avLst>
                <a:gd name="adj1" fmla="val 11534"/>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ight Triangle 71">
              <a:extLst>
                <a:ext uri="{FF2B5EF4-FFF2-40B4-BE49-F238E27FC236}">
                  <a16:creationId xmlns:a16="http://schemas.microsoft.com/office/drawing/2014/main" id="{6F1E32D3-55B1-5070-0A4B-A436E7136F49}"/>
                </a:ext>
              </a:extLst>
            </p:cNvPr>
            <p:cNvSpPr/>
            <p:nvPr/>
          </p:nvSpPr>
          <p:spPr>
            <a:xfrm rot="5400000">
              <a:off x="901376" y="5832890"/>
              <a:ext cx="172896" cy="731520"/>
            </a:xfrm>
            <a:prstGeom prst="rtTriangle">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74" name="Group 73">
            <a:extLst>
              <a:ext uri="{FF2B5EF4-FFF2-40B4-BE49-F238E27FC236}">
                <a16:creationId xmlns:a16="http://schemas.microsoft.com/office/drawing/2014/main" id="{612A0504-3F12-B3E7-B703-8A4E224F750E}"/>
              </a:ext>
            </a:extLst>
          </p:cNvPr>
          <p:cNvGrpSpPr/>
          <p:nvPr/>
        </p:nvGrpSpPr>
        <p:grpSpPr>
          <a:xfrm>
            <a:off x="9686435" y="1115923"/>
            <a:ext cx="2071384" cy="5357256"/>
            <a:chOff x="622063" y="4476245"/>
            <a:chExt cx="2253291" cy="1808853"/>
          </a:xfrm>
        </p:grpSpPr>
        <p:sp>
          <p:nvSpPr>
            <p:cNvPr id="78" name="Round Diagonal Corner Rectangle 77">
              <a:extLst>
                <a:ext uri="{FF2B5EF4-FFF2-40B4-BE49-F238E27FC236}">
                  <a16:creationId xmlns:a16="http://schemas.microsoft.com/office/drawing/2014/main" id="{F374467F-FA48-7A2F-CD4E-D98E1F4ABFD5}"/>
                </a:ext>
              </a:extLst>
            </p:cNvPr>
            <p:cNvSpPr/>
            <p:nvPr/>
          </p:nvSpPr>
          <p:spPr>
            <a:xfrm>
              <a:off x="622063" y="4476245"/>
              <a:ext cx="2253291" cy="1635957"/>
            </a:xfrm>
            <a:prstGeom prst="round2DiagRect">
              <a:avLst>
                <a:gd name="adj1" fmla="val 11534"/>
                <a:gd name="adj2" fmla="val 0"/>
              </a:avLst>
            </a:prstGeom>
            <a:gradFill>
              <a:gsLst>
                <a:gs pos="0">
                  <a:srgbClr val="92D050"/>
                </a:gs>
                <a:gs pos="43000">
                  <a:srgbClr val="00B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ight Triangle 78">
              <a:extLst>
                <a:ext uri="{FF2B5EF4-FFF2-40B4-BE49-F238E27FC236}">
                  <a16:creationId xmlns:a16="http://schemas.microsoft.com/office/drawing/2014/main" id="{8ADD453A-5BB6-B52D-60FE-00CCE92E26C9}"/>
                </a:ext>
              </a:extLst>
            </p:cNvPr>
            <p:cNvSpPr/>
            <p:nvPr/>
          </p:nvSpPr>
          <p:spPr>
            <a:xfrm rot="5400000">
              <a:off x="901376" y="5832890"/>
              <a:ext cx="172896" cy="73152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2" name="Rectangle 11">
            <a:extLst>
              <a:ext uri="{FF2B5EF4-FFF2-40B4-BE49-F238E27FC236}">
                <a16:creationId xmlns:a16="http://schemas.microsoft.com/office/drawing/2014/main" id="{668CF45C-411A-F7AD-400B-C15A9B07A583}"/>
              </a:ext>
            </a:extLst>
          </p:cNvPr>
          <p:cNvSpPr/>
          <p:nvPr/>
        </p:nvSpPr>
        <p:spPr>
          <a:xfrm>
            <a:off x="9943941" y="6000276"/>
            <a:ext cx="1926100" cy="856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800" dirty="0">
                <a:solidFill>
                  <a:schemeClr val="tx1">
                    <a:lumMod val="65000"/>
                    <a:lumOff val="35000"/>
                  </a:schemeClr>
                </a:solidFill>
                <a:latin typeface="Century Gothic" panose="020B0502020202020204" pitchFamily="34" charset="0"/>
              </a:rPr>
              <a:t>SPRINT </a:t>
            </a:r>
            <a:r>
              <a:rPr lang="en-US" sz="6600" dirty="0">
                <a:solidFill>
                  <a:schemeClr val="tx1">
                    <a:lumMod val="65000"/>
                    <a:lumOff val="35000"/>
                  </a:schemeClr>
                </a:solidFill>
                <a:latin typeface="Century Gothic" panose="020B0502020202020204" pitchFamily="34" charset="0"/>
              </a:rPr>
              <a:t>3</a:t>
            </a:r>
            <a:endParaRPr lang="en-US" sz="4800" dirty="0">
              <a:solidFill>
                <a:schemeClr val="tx1">
                  <a:lumMod val="65000"/>
                  <a:lumOff val="35000"/>
                </a:schemeClr>
              </a:solidFill>
              <a:latin typeface="Century Gothic" panose="020B0502020202020204" pitchFamily="34" charset="0"/>
            </a:endParaRPr>
          </a:p>
        </p:txBody>
      </p:sp>
      <p:sp>
        <p:nvSpPr>
          <p:cNvPr id="31" name="TextBox 30">
            <a:extLst>
              <a:ext uri="{FF2B5EF4-FFF2-40B4-BE49-F238E27FC236}">
                <a16:creationId xmlns:a16="http://schemas.microsoft.com/office/drawing/2014/main" id="{273184C7-E96B-776A-67B8-9E52A730A531}"/>
              </a:ext>
            </a:extLst>
          </p:cNvPr>
          <p:cNvSpPr txBox="1"/>
          <p:nvPr/>
        </p:nvSpPr>
        <p:spPr>
          <a:xfrm>
            <a:off x="2848900"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2" name="TextBox 31">
            <a:extLst>
              <a:ext uri="{FF2B5EF4-FFF2-40B4-BE49-F238E27FC236}">
                <a16:creationId xmlns:a16="http://schemas.microsoft.com/office/drawing/2014/main" id="{08282BD0-C2EB-F76C-CDC6-87E95E2051F5}"/>
              </a:ext>
            </a:extLst>
          </p:cNvPr>
          <p:cNvSpPr txBox="1"/>
          <p:nvPr/>
        </p:nvSpPr>
        <p:spPr>
          <a:xfrm>
            <a:off x="5164226"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3" name="TextBox 32">
            <a:extLst>
              <a:ext uri="{FF2B5EF4-FFF2-40B4-BE49-F238E27FC236}">
                <a16:creationId xmlns:a16="http://schemas.microsoft.com/office/drawing/2014/main" id="{1D2BD2A4-CABC-2451-CF41-80C26D7746DA}"/>
              </a:ext>
            </a:extLst>
          </p:cNvPr>
          <p:cNvSpPr txBox="1"/>
          <p:nvPr/>
        </p:nvSpPr>
        <p:spPr>
          <a:xfrm>
            <a:off x="7458545"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5" name="TextBox 34">
            <a:extLst>
              <a:ext uri="{FF2B5EF4-FFF2-40B4-BE49-F238E27FC236}">
                <a16:creationId xmlns:a16="http://schemas.microsoft.com/office/drawing/2014/main" id="{6CB195E5-EB07-152F-6C80-F0CEC7CD00ED}"/>
              </a:ext>
            </a:extLst>
          </p:cNvPr>
          <p:cNvSpPr txBox="1"/>
          <p:nvPr/>
        </p:nvSpPr>
        <p:spPr>
          <a:xfrm>
            <a:off x="9752864"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6" name="TextBox 35">
            <a:extLst>
              <a:ext uri="{FF2B5EF4-FFF2-40B4-BE49-F238E27FC236}">
                <a16:creationId xmlns:a16="http://schemas.microsoft.com/office/drawing/2014/main" id="{5B7325A2-8D00-47ED-550B-9FB3FBB02167}"/>
              </a:ext>
            </a:extLst>
          </p:cNvPr>
          <p:cNvSpPr txBox="1"/>
          <p:nvPr/>
        </p:nvSpPr>
        <p:spPr>
          <a:xfrm>
            <a:off x="554581"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7" name="TextBox 36">
            <a:extLst>
              <a:ext uri="{FF2B5EF4-FFF2-40B4-BE49-F238E27FC236}">
                <a16:creationId xmlns:a16="http://schemas.microsoft.com/office/drawing/2014/main" id="{74482213-2F69-A675-158C-5005BEBFA0B5}"/>
              </a:ext>
            </a:extLst>
          </p:cNvPr>
          <p:cNvSpPr txBox="1"/>
          <p:nvPr/>
        </p:nvSpPr>
        <p:spPr>
          <a:xfrm>
            <a:off x="2848900"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9" name="TextBox 38">
            <a:extLst>
              <a:ext uri="{FF2B5EF4-FFF2-40B4-BE49-F238E27FC236}">
                <a16:creationId xmlns:a16="http://schemas.microsoft.com/office/drawing/2014/main" id="{E6711782-3A99-46A1-C6D1-A59ACC965141}"/>
              </a:ext>
            </a:extLst>
          </p:cNvPr>
          <p:cNvSpPr txBox="1"/>
          <p:nvPr/>
        </p:nvSpPr>
        <p:spPr>
          <a:xfrm>
            <a:off x="5164226"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0" name="TextBox 39">
            <a:extLst>
              <a:ext uri="{FF2B5EF4-FFF2-40B4-BE49-F238E27FC236}">
                <a16:creationId xmlns:a16="http://schemas.microsoft.com/office/drawing/2014/main" id="{BE99B4E9-157B-4CFD-10D2-8E0241DE88AA}"/>
              </a:ext>
            </a:extLst>
          </p:cNvPr>
          <p:cNvSpPr txBox="1"/>
          <p:nvPr/>
        </p:nvSpPr>
        <p:spPr>
          <a:xfrm>
            <a:off x="7458545"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1" name="TextBox 40">
            <a:extLst>
              <a:ext uri="{FF2B5EF4-FFF2-40B4-BE49-F238E27FC236}">
                <a16:creationId xmlns:a16="http://schemas.microsoft.com/office/drawing/2014/main" id="{5F4E645B-DEC2-63DB-EB30-B4DFC93B258E}"/>
              </a:ext>
            </a:extLst>
          </p:cNvPr>
          <p:cNvSpPr txBox="1"/>
          <p:nvPr/>
        </p:nvSpPr>
        <p:spPr>
          <a:xfrm>
            <a:off x="554581"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2" name="TextBox 41">
            <a:extLst>
              <a:ext uri="{FF2B5EF4-FFF2-40B4-BE49-F238E27FC236}">
                <a16:creationId xmlns:a16="http://schemas.microsoft.com/office/drawing/2014/main" id="{7A39B139-6F0B-9848-1C99-077D85A8F205}"/>
              </a:ext>
            </a:extLst>
          </p:cNvPr>
          <p:cNvSpPr txBox="1"/>
          <p:nvPr/>
        </p:nvSpPr>
        <p:spPr>
          <a:xfrm>
            <a:off x="2848900"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3" name="TextBox 42">
            <a:extLst>
              <a:ext uri="{FF2B5EF4-FFF2-40B4-BE49-F238E27FC236}">
                <a16:creationId xmlns:a16="http://schemas.microsoft.com/office/drawing/2014/main" id="{9917BA3E-A247-DA2A-8618-06EE0DF7BA76}"/>
              </a:ext>
            </a:extLst>
          </p:cNvPr>
          <p:cNvSpPr txBox="1"/>
          <p:nvPr/>
        </p:nvSpPr>
        <p:spPr>
          <a:xfrm>
            <a:off x="5164226" y="3217769"/>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4" name="TextBox 43">
            <a:extLst>
              <a:ext uri="{FF2B5EF4-FFF2-40B4-BE49-F238E27FC236}">
                <a16:creationId xmlns:a16="http://schemas.microsoft.com/office/drawing/2014/main" id="{B1395319-85E9-AE1C-6DDB-EC890D7AF229}"/>
              </a:ext>
            </a:extLst>
          </p:cNvPr>
          <p:cNvSpPr txBox="1"/>
          <p:nvPr/>
        </p:nvSpPr>
        <p:spPr>
          <a:xfrm>
            <a:off x="553718"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5" name="TextBox 44">
            <a:extLst>
              <a:ext uri="{FF2B5EF4-FFF2-40B4-BE49-F238E27FC236}">
                <a16:creationId xmlns:a16="http://schemas.microsoft.com/office/drawing/2014/main" id="{CDE95995-F00A-FEBA-04F9-3D2AFD35D3BA}"/>
              </a:ext>
            </a:extLst>
          </p:cNvPr>
          <p:cNvSpPr txBox="1"/>
          <p:nvPr/>
        </p:nvSpPr>
        <p:spPr>
          <a:xfrm>
            <a:off x="2848037"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6" name="TextBox 45">
            <a:extLst>
              <a:ext uri="{FF2B5EF4-FFF2-40B4-BE49-F238E27FC236}">
                <a16:creationId xmlns:a16="http://schemas.microsoft.com/office/drawing/2014/main" id="{094A788F-CA4D-1C35-DBFF-08475F01489B}"/>
              </a:ext>
            </a:extLst>
          </p:cNvPr>
          <p:cNvSpPr txBox="1"/>
          <p:nvPr/>
        </p:nvSpPr>
        <p:spPr>
          <a:xfrm>
            <a:off x="542268" y="507390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2538885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 name="Round Diagonal Corner Rectangle 99">
            <a:extLst>
              <a:ext uri="{FF2B5EF4-FFF2-40B4-BE49-F238E27FC236}">
                <a16:creationId xmlns:a16="http://schemas.microsoft.com/office/drawing/2014/main" id="{816EFC4B-2D90-ADBA-A3A4-B3E185BD587A}"/>
              </a:ext>
            </a:extLst>
          </p:cNvPr>
          <p:cNvSpPr/>
          <p:nvPr/>
        </p:nvSpPr>
        <p:spPr>
          <a:xfrm>
            <a:off x="469626" y="431107"/>
            <a:ext cx="2071384" cy="1635957"/>
          </a:xfrm>
          <a:prstGeom prst="round2DiagRect">
            <a:avLst>
              <a:gd name="adj1" fmla="val 11534"/>
              <a:gd name="adj2" fmla="val 0"/>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product backlog</a:t>
            </a:r>
            <a:endParaRPr lang="en-US" dirty="0">
              <a:solidFill>
                <a:schemeClr val="bg1"/>
              </a:solidFill>
            </a:endParaRPr>
          </a:p>
        </p:txBody>
      </p:sp>
      <p:sp>
        <p:nvSpPr>
          <p:cNvPr id="102" name="Round Diagonal Corner Rectangle 101">
            <a:extLst>
              <a:ext uri="{FF2B5EF4-FFF2-40B4-BE49-F238E27FC236}">
                <a16:creationId xmlns:a16="http://schemas.microsoft.com/office/drawing/2014/main" id="{58A3DBAC-FB53-46ED-E59D-60FB7A2FC72D}"/>
              </a:ext>
            </a:extLst>
          </p:cNvPr>
          <p:cNvSpPr/>
          <p:nvPr/>
        </p:nvSpPr>
        <p:spPr>
          <a:xfrm>
            <a:off x="2776258" y="431107"/>
            <a:ext cx="2071384" cy="1635957"/>
          </a:xfrm>
          <a:prstGeom prst="round2DiagRect">
            <a:avLst>
              <a:gd name="adj1" fmla="val 11534"/>
              <a:gd name="adj2" fmla="val 0"/>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current sprint backlog</a:t>
            </a:r>
          </a:p>
        </p:txBody>
      </p:sp>
      <p:sp>
        <p:nvSpPr>
          <p:cNvPr id="103" name="Round Diagonal Corner Rectangle 102">
            <a:extLst>
              <a:ext uri="{FF2B5EF4-FFF2-40B4-BE49-F238E27FC236}">
                <a16:creationId xmlns:a16="http://schemas.microsoft.com/office/drawing/2014/main" id="{F147A636-5137-E575-837D-A680A6B21BD4}"/>
              </a:ext>
            </a:extLst>
          </p:cNvPr>
          <p:cNvSpPr/>
          <p:nvPr/>
        </p:nvSpPr>
        <p:spPr>
          <a:xfrm>
            <a:off x="5082890" y="431107"/>
            <a:ext cx="2071384" cy="1635957"/>
          </a:xfrm>
          <a:prstGeom prst="round2DiagRect">
            <a:avLst>
              <a:gd name="adj1" fmla="val 11534"/>
              <a:gd name="adj2" fmla="val 0"/>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r>
              <a:rPr lang="en-US" dirty="0">
                <a:solidFill>
                  <a:schemeClr val="bg1"/>
                </a:solidFill>
                <a:latin typeface="Century Gothic" panose="020B0502020202020204" pitchFamily="34" charset="0"/>
              </a:rPr>
              <a:t>under development</a:t>
            </a:r>
            <a:endParaRPr lang="en-US" dirty="0">
              <a:solidFill>
                <a:schemeClr val="bg1"/>
              </a:solidFill>
            </a:endParaRPr>
          </a:p>
        </p:txBody>
      </p:sp>
      <p:sp>
        <p:nvSpPr>
          <p:cNvPr id="104" name="Round Diagonal Corner Rectangle 103">
            <a:extLst>
              <a:ext uri="{FF2B5EF4-FFF2-40B4-BE49-F238E27FC236}">
                <a16:creationId xmlns:a16="http://schemas.microsoft.com/office/drawing/2014/main" id="{E939CC4C-A0BF-BFA1-E0FC-04F217D440AD}"/>
              </a:ext>
            </a:extLst>
          </p:cNvPr>
          <p:cNvSpPr/>
          <p:nvPr/>
        </p:nvSpPr>
        <p:spPr>
          <a:xfrm>
            <a:off x="7389522" y="431107"/>
            <a:ext cx="2071384" cy="1635957"/>
          </a:xfrm>
          <a:prstGeom prst="round2DiagRect">
            <a:avLst>
              <a:gd name="adj1" fmla="val 11534"/>
              <a:gd name="adj2" fmla="val 0"/>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endParaRPr lang="en-US" dirty="0">
              <a:solidFill>
                <a:schemeClr val="bg1"/>
              </a:solidFill>
              <a:latin typeface="Century Gothic" panose="020B0502020202020204" pitchFamily="34" charset="0"/>
            </a:endParaRPr>
          </a:p>
          <a:p>
            <a:pPr algn="r"/>
            <a:r>
              <a:rPr lang="en-US" dirty="0">
                <a:solidFill>
                  <a:schemeClr val="bg1"/>
                </a:solidFill>
                <a:latin typeface="Century Gothic" panose="020B0502020202020204" pitchFamily="34" charset="0"/>
              </a:rPr>
              <a:t>in test</a:t>
            </a:r>
            <a:endParaRPr lang="en-US" dirty="0">
              <a:solidFill>
                <a:schemeClr val="bg1"/>
              </a:solidFill>
            </a:endParaRPr>
          </a:p>
        </p:txBody>
      </p:sp>
      <p:sp>
        <p:nvSpPr>
          <p:cNvPr id="106" name="Round Diagonal Corner Rectangle 105">
            <a:extLst>
              <a:ext uri="{FF2B5EF4-FFF2-40B4-BE49-F238E27FC236}">
                <a16:creationId xmlns:a16="http://schemas.microsoft.com/office/drawing/2014/main" id="{BCF1504F-E028-C3FB-637B-43FEC9D2002D}"/>
              </a:ext>
            </a:extLst>
          </p:cNvPr>
          <p:cNvSpPr/>
          <p:nvPr/>
        </p:nvSpPr>
        <p:spPr>
          <a:xfrm>
            <a:off x="9686435" y="431107"/>
            <a:ext cx="2071384" cy="1635957"/>
          </a:xfrm>
          <a:prstGeom prst="round2DiagRect">
            <a:avLst>
              <a:gd name="adj1" fmla="val 11534"/>
              <a:gd name="adj2" fmla="val 0"/>
            </a:avLst>
          </a:prstGeom>
          <a:solidFill>
            <a:srgbClr val="73C027"/>
          </a:solidFill>
          <a:ln>
            <a:noFill/>
          </a:ln>
        </p:spPr>
        <p:style>
          <a:lnRef idx="2">
            <a:schemeClr val="accent1">
              <a:shade val="50000"/>
            </a:schemeClr>
          </a:lnRef>
          <a:fillRef idx="1">
            <a:schemeClr val="accent1"/>
          </a:fillRef>
          <a:effectRef idx="0">
            <a:schemeClr val="accent1"/>
          </a:effectRef>
          <a:fontRef idx="minor">
            <a:schemeClr val="lt1"/>
          </a:fontRef>
        </p:style>
        <p:txBody>
          <a:bodyPr tIns="0" rIns="91440" rtlCol="0" anchor="t"/>
          <a:lstStyle/>
          <a:p>
            <a:pPr algn="r"/>
            <a:br>
              <a:rPr lang="en-US" dirty="0">
                <a:solidFill>
                  <a:schemeClr val="bg1"/>
                </a:solidFill>
                <a:latin typeface="Century Gothic" panose="020B0502020202020204" pitchFamily="34" charset="0"/>
              </a:rPr>
            </a:br>
            <a:r>
              <a:rPr lang="en-US" dirty="0">
                <a:solidFill>
                  <a:schemeClr val="bg1"/>
                </a:solidFill>
                <a:latin typeface="Century Gothic" panose="020B0502020202020204" pitchFamily="34" charset="0"/>
              </a:rPr>
              <a:t>done.</a:t>
            </a:r>
            <a:endParaRPr lang="en-US" dirty="0">
              <a:solidFill>
                <a:schemeClr val="bg1"/>
              </a:solidFill>
            </a:endParaRPr>
          </a:p>
        </p:txBody>
      </p:sp>
      <p:grpSp>
        <p:nvGrpSpPr>
          <p:cNvPr id="30" name="Group 29">
            <a:extLst>
              <a:ext uri="{FF2B5EF4-FFF2-40B4-BE49-F238E27FC236}">
                <a16:creationId xmlns:a16="http://schemas.microsoft.com/office/drawing/2014/main" id="{D88226BA-882D-E41C-A753-2062CB8DCA9B}"/>
              </a:ext>
            </a:extLst>
          </p:cNvPr>
          <p:cNvGrpSpPr/>
          <p:nvPr/>
        </p:nvGrpSpPr>
        <p:grpSpPr>
          <a:xfrm>
            <a:off x="480212" y="1115923"/>
            <a:ext cx="2071384" cy="5357256"/>
            <a:chOff x="622063" y="4476245"/>
            <a:chExt cx="2253291" cy="1808853"/>
          </a:xfrm>
        </p:grpSpPr>
        <p:sp>
          <p:nvSpPr>
            <p:cNvPr id="14" name="Round Diagonal Corner Rectangle 13">
              <a:extLst>
                <a:ext uri="{FF2B5EF4-FFF2-40B4-BE49-F238E27FC236}">
                  <a16:creationId xmlns:a16="http://schemas.microsoft.com/office/drawing/2014/main" id="{9167B5C8-DC3C-1020-719D-E57B33BD9FBD}"/>
                </a:ext>
              </a:extLst>
            </p:cNvPr>
            <p:cNvSpPr/>
            <p:nvPr/>
          </p:nvSpPr>
          <p:spPr>
            <a:xfrm>
              <a:off x="622063" y="4476245"/>
              <a:ext cx="2253291" cy="1635957"/>
            </a:xfrm>
            <a:prstGeom prst="round2DiagRect">
              <a:avLst>
                <a:gd name="adj1" fmla="val 11534"/>
                <a:gd name="adj2" fmla="val 0"/>
              </a:avLst>
            </a:prstGeom>
            <a:gradFill>
              <a:gsLst>
                <a:gs pos="0">
                  <a:srgbClr val="D06CBB"/>
                </a:gs>
                <a:gs pos="44000">
                  <a:srgbClr val="7030A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ight Triangle 25">
              <a:extLst>
                <a:ext uri="{FF2B5EF4-FFF2-40B4-BE49-F238E27FC236}">
                  <a16:creationId xmlns:a16="http://schemas.microsoft.com/office/drawing/2014/main" id="{7FA14D25-E1B1-6E5F-1044-0ADC0CC9A134}"/>
                </a:ext>
              </a:extLst>
            </p:cNvPr>
            <p:cNvSpPr/>
            <p:nvPr/>
          </p:nvSpPr>
          <p:spPr>
            <a:xfrm rot="5400000">
              <a:off x="901376" y="5832890"/>
              <a:ext cx="172896" cy="731520"/>
            </a:xfrm>
            <a:prstGeom prst="rtTriangle">
              <a:avLst/>
            </a:prstGeom>
            <a:solidFill>
              <a:srgbClr val="D06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6" name="TextBox 15">
            <a:extLst>
              <a:ext uri="{FF2B5EF4-FFF2-40B4-BE49-F238E27FC236}">
                <a16:creationId xmlns:a16="http://schemas.microsoft.com/office/drawing/2014/main" id="{38F66660-3E4C-B7CB-3F41-12D099729D39}"/>
              </a:ext>
            </a:extLst>
          </p:cNvPr>
          <p:cNvSpPr txBox="1"/>
          <p:nvPr/>
        </p:nvSpPr>
        <p:spPr>
          <a:xfrm>
            <a:off x="554581"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grpSp>
        <p:nvGrpSpPr>
          <p:cNvPr id="53" name="Group 52">
            <a:extLst>
              <a:ext uri="{FF2B5EF4-FFF2-40B4-BE49-F238E27FC236}">
                <a16:creationId xmlns:a16="http://schemas.microsoft.com/office/drawing/2014/main" id="{782816EA-3610-8B89-68F2-F0775CFAA83D}"/>
              </a:ext>
            </a:extLst>
          </p:cNvPr>
          <p:cNvGrpSpPr/>
          <p:nvPr/>
        </p:nvGrpSpPr>
        <p:grpSpPr>
          <a:xfrm>
            <a:off x="2781765" y="1115925"/>
            <a:ext cx="2071386" cy="5357257"/>
            <a:chOff x="622061" y="4476245"/>
            <a:chExt cx="2253293" cy="1808853"/>
          </a:xfrm>
        </p:grpSpPr>
        <p:sp>
          <p:nvSpPr>
            <p:cNvPr id="57" name="Round Diagonal Corner Rectangle 56">
              <a:extLst>
                <a:ext uri="{FF2B5EF4-FFF2-40B4-BE49-F238E27FC236}">
                  <a16:creationId xmlns:a16="http://schemas.microsoft.com/office/drawing/2014/main" id="{3BF4D142-A20A-5F98-2B51-54DFC17FBB36}"/>
                </a:ext>
              </a:extLst>
            </p:cNvPr>
            <p:cNvSpPr/>
            <p:nvPr/>
          </p:nvSpPr>
          <p:spPr>
            <a:xfrm>
              <a:off x="622063" y="4476245"/>
              <a:ext cx="2253291" cy="1635957"/>
            </a:xfrm>
            <a:prstGeom prst="round2DiagRect">
              <a:avLst>
                <a:gd name="adj1" fmla="val 11534"/>
                <a:gd name="adj2" fmla="val 0"/>
              </a:avLst>
            </a:prstGeom>
            <a:gradFill>
              <a:gsLst>
                <a:gs pos="0">
                  <a:srgbClr val="15D1FF"/>
                </a:gs>
                <a:gs pos="43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ight Triangle 57">
              <a:extLst>
                <a:ext uri="{FF2B5EF4-FFF2-40B4-BE49-F238E27FC236}">
                  <a16:creationId xmlns:a16="http://schemas.microsoft.com/office/drawing/2014/main" id="{7FC24757-EEDD-1E91-4C4C-4D292023A902}"/>
                </a:ext>
              </a:extLst>
            </p:cNvPr>
            <p:cNvSpPr/>
            <p:nvPr/>
          </p:nvSpPr>
          <p:spPr>
            <a:xfrm rot="5400000">
              <a:off x="901373" y="5832890"/>
              <a:ext cx="172896" cy="731520"/>
            </a:xfrm>
            <a:prstGeom prst="rtTriangle">
              <a:avLst/>
            </a:prstGeom>
            <a:solidFill>
              <a:srgbClr val="15D1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0" name="Group 59">
            <a:extLst>
              <a:ext uri="{FF2B5EF4-FFF2-40B4-BE49-F238E27FC236}">
                <a16:creationId xmlns:a16="http://schemas.microsoft.com/office/drawing/2014/main" id="{10517FD9-147A-ECD0-000A-091EE3C6E064}"/>
              </a:ext>
            </a:extLst>
          </p:cNvPr>
          <p:cNvGrpSpPr/>
          <p:nvPr/>
        </p:nvGrpSpPr>
        <p:grpSpPr>
          <a:xfrm>
            <a:off x="5083322" y="1115923"/>
            <a:ext cx="2071384" cy="5357256"/>
            <a:chOff x="622063" y="4476245"/>
            <a:chExt cx="2253291" cy="1808853"/>
          </a:xfrm>
        </p:grpSpPr>
        <p:sp>
          <p:nvSpPr>
            <p:cNvPr id="64" name="Round Diagonal Corner Rectangle 63">
              <a:extLst>
                <a:ext uri="{FF2B5EF4-FFF2-40B4-BE49-F238E27FC236}">
                  <a16:creationId xmlns:a16="http://schemas.microsoft.com/office/drawing/2014/main" id="{EE94E61C-0A7B-9447-25CA-AC7684F424A0}"/>
                </a:ext>
              </a:extLst>
            </p:cNvPr>
            <p:cNvSpPr/>
            <p:nvPr/>
          </p:nvSpPr>
          <p:spPr>
            <a:xfrm>
              <a:off x="622063" y="4476245"/>
              <a:ext cx="2253291" cy="1635957"/>
            </a:xfrm>
            <a:prstGeom prst="round2DiagRect">
              <a:avLst>
                <a:gd name="adj1" fmla="val 11534"/>
                <a:gd name="adj2" fmla="val 0"/>
              </a:avLst>
            </a:prstGeom>
            <a:gradFill>
              <a:gsLst>
                <a:gs pos="0">
                  <a:srgbClr val="FFBD00"/>
                </a:gs>
                <a:gs pos="43000">
                  <a:srgbClr val="FF932F"/>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ight Triangle 64">
              <a:extLst>
                <a:ext uri="{FF2B5EF4-FFF2-40B4-BE49-F238E27FC236}">
                  <a16:creationId xmlns:a16="http://schemas.microsoft.com/office/drawing/2014/main" id="{7EF711EF-462E-61A0-2775-4D0198A74A17}"/>
                </a:ext>
              </a:extLst>
            </p:cNvPr>
            <p:cNvSpPr/>
            <p:nvPr/>
          </p:nvSpPr>
          <p:spPr>
            <a:xfrm rot="5400000">
              <a:off x="901376" y="5832890"/>
              <a:ext cx="172896" cy="731520"/>
            </a:xfrm>
            <a:prstGeom prst="rtTriangle">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67" name="Group 66">
            <a:extLst>
              <a:ext uri="{FF2B5EF4-FFF2-40B4-BE49-F238E27FC236}">
                <a16:creationId xmlns:a16="http://schemas.microsoft.com/office/drawing/2014/main" id="{4765017D-456D-C14B-C68B-DCD751284281}"/>
              </a:ext>
            </a:extLst>
          </p:cNvPr>
          <p:cNvGrpSpPr/>
          <p:nvPr/>
        </p:nvGrpSpPr>
        <p:grpSpPr>
          <a:xfrm>
            <a:off x="7384878" y="1115923"/>
            <a:ext cx="2071384" cy="5357256"/>
            <a:chOff x="622063" y="4476245"/>
            <a:chExt cx="2253291" cy="1808853"/>
          </a:xfrm>
          <a:gradFill>
            <a:gsLst>
              <a:gs pos="0">
                <a:srgbClr val="FD5A06"/>
              </a:gs>
              <a:gs pos="43000">
                <a:srgbClr val="C72900"/>
              </a:gs>
            </a:gsLst>
            <a:lin ang="13500000" scaled="1"/>
          </a:gradFill>
        </p:grpSpPr>
        <p:sp>
          <p:nvSpPr>
            <p:cNvPr id="71" name="Round Diagonal Corner Rectangle 70">
              <a:extLst>
                <a:ext uri="{FF2B5EF4-FFF2-40B4-BE49-F238E27FC236}">
                  <a16:creationId xmlns:a16="http://schemas.microsoft.com/office/drawing/2014/main" id="{90C87BB5-74B3-56FA-3DE5-BE98526FFC1D}"/>
                </a:ext>
              </a:extLst>
            </p:cNvPr>
            <p:cNvSpPr/>
            <p:nvPr/>
          </p:nvSpPr>
          <p:spPr>
            <a:xfrm>
              <a:off x="622063" y="4476245"/>
              <a:ext cx="2253291" cy="1635957"/>
            </a:xfrm>
            <a:prstGeom prst="round2DiagRect">
              <a:avLst>
                <a:gd name="adj1" fmla="val 11534"/>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ight Triangle 71">
              <a:extLst>
                <a:ext uri="{FF2B5EF4-FFF2-40B4-BE49-F238E27FC236}">
                  <a16:creationId xmlns:a16="http://schemas.microsoft.com/office/drawing/2014/main" id="{6F1E32D3-55B1-5070-0A4B-A436E7136F49}"/>
                </a:ext>
              </a:extLst>
            </p:cNvPr>
            <p:cNvSpPr/>
            <p:nvPr/>
          </p:nvSpPr>
          <p:spPr>
            <a:xfrm rot="5400000">
              <a:off x="901376" y="5832890"/>
              <a:ext cx="172896" cy="731520"/>
            </a:xfrm>
            <a:prstGeom prst="rtTriangle">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grpSp>
        <p:nvGrpSpPr>
          <p:cNvPr id="74" name="Group 73">
            <a:extLst>
              <a:ext uri="{FF2B5EF4-FFF2-40B4-BE49-F238E27FC236}">
                <a16:creationId xmlns:a16="http://schemas.microsoft.com/office/drawing/2014/main" id="{612A0504-3F12-B3E7-B703-8A4E224F750E}"/>
              </a:ext>
            </a:extLst>
          </p:cNvPr>
          <p:cNvGrpSpPr/>
          <p:nvPr/>
        </p:nvGrpSpPr>
        <p:grpSpPr>
          <a:xfrm>
            <a:off x="9686435" y="1115923"/>
            <a:ext cx="2071384" cy="5357256"/>
            <a:chOff x="622063" y="4476245"/>
            <a:chExt cx="2253291" cy="1808853"/>
          </a:xfrm>
        </p:grpSpPr>
        <p:sp>
          <p:nvSpPr>
            <p:cNvPr id="78" name="Round Diagonal Corner Rectangle 77">
              <a:extLst>
                <a:ext uri="{FF2B5EF4-FFF2-40B4-BE49-F238E27FC236}">
                  <a16:creationId xmlns:a16="http://schemas.microsoft.com/office/drawing/2014/main" id="{F374467F-FA48-7A2F-CD4E-D98E1F4ABFD5}"/>
                </a:ext>
              </a:extLst>
            </p:cNvPr>
            <p:cNvSpPr/>
            <p:nvPr/>
          </p:nvSpPr>
          <p:spPr>
            <a:xfrm>
              <a:off x="622063" y="4476245"/>
              <a:ext cx="2253291" cy="1635957"/>
            </a:xfrm>
            <a:prstGeom prst="round2DiagRect">
              <a:avLst>
                <a:gd name="adj1" fmla="val 11534"/>
                <a:gd name="adj2" fmla="val 0"/>
              </a:avLst>
            </a:prstGeom>
            <a:gradFill>
              <a:gsLst>
                <a:gs pos="0">
                  <a:srgbClr val="92D050"/>
                </a:gs>
                <a:gs pos="43000">
                  <a:srgbClr val="00B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ight Triangle 78">
              <a:extLst>
                <a:ext uri="{FF2B5EF4-FFF2-40B4-BE49-F238E27FC236}">
                  <a16:creationId xmlns:a16="http://schemas.microsoft.com/office/drawing/2014/main" id="{8ADD453A-5BB6-B52D-60FE-00CCE92E26C9}"/>
                </a:ext>
              </a:extLst>
            </p:cNvPr>
            <p:cNvSpPr/>
            <p:nvPr/>
          </p:nvSpPr>
          <p:spPr>
            <a:xfrm rot="5400000">
              <a:off x="901376" y="5832890"/>
              <a:ext cx="172896" cy="731520"/>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grpSp>
      <p:sp>
        <p:nvSpPr>
          <p:cNvPr id="12" name="Rectangle 11">
            <a:extLst>
              <a:ext uri="{FF2B5EF4-FFF2-40B4-BE49-F238E27FC236}">
                <a16:creationId xmlns:a16="http://schemas.microsoft.com/office/drawing/2014/main" id="{668CF45C-411A-F7AD-400B-C15A9B07A583}"/>
              </a:ext>
            </a:extLst>
          </p:cNvPr>
          <p:cNvSpPr/>
          <p:nvPr/>
        </p:nvSpPr>
        <p:spPr>
          <a:xfrm>
            <a:off x="9943941" y="6000276"/>
            <a:ext cx="1926100" cy="856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800" dirty="0">
                <a:solidFill>
                  <a:schemeClr val="tx1">
                    <a:lumMod val="65000"/>
                    <a:lumOff val="35000"/>
                  </a:schemeClr>
                </a:solidFill>
                <a:latin typeface="Century Gothic" panose="020B0502020202020204" pitchFamily="34" charset="0"/>
              </a:rPr>
              <a:t>SPRINT </a:t>
            </a:r>
            <a:r>
              <a:rPr lang="en-US" sz="6600" dirty="0">
                <a:solidFill>
                  <a:schemeClr val="tx1">
                    <a:lumMod val="65000"/>
                    <a:lumOff val="35000"/>
                  </a:schemeClr>
                </a:solidFill>
                <a:latin typeface="Century Gothic" panose="020B0502020202020204" pitchFamily="34" charset="0"/>
              </a:rPr>
              <a:t>4</a:t>
            </a:r>
            <a:endParaRPr lang="en-US" sz="4800" dirty="0">
              <a:solidFill>
                <a:schemeClr val="tx1">
                  <a:lumMod val="65000"/>
                  <a:lumOff val="35000"/>
                </a:schemeClr>
              </a:solidFill>
              <a:latin typeface="Century Gothic" panose="020B0502020202020204" pitchFamily="34" charset="0"/>
            </a:endParaRPr>
          </a:p>
        </p:txBody>
      </p:sp>
      <p:sp>
        <p:nvSpPr>
          <p:cNvPr id="31" name="TextBox 30">
            <a:extLst>
              <a:ext uri="{FF2B5EF4-FFF2-40B4-BE49-F238E27FC236}">
                <a16:creationId xmlns:a16="http://schemas.microsoft.com/office/drawing/2014/main" id="{273184C7-E96B-776A-67B8-9E52A730A531}"/>
              </a:ext>
            </a:extLst>
          </p:cNvPr>
          <p:cNvSpPr txBox="1"/>
          <p:nvPr/>
        </p:nvSpPr>
        <p:spPr>
          <a:xfrm>
            <a:off x="2848900" y="1362791"/>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2" name="TextBox 31">
            <a:extLst>
              <a:ext uri="{FF2B5EF4-FFF2-40B4-BE49-F238E27FC236}">
                <a16:creationId xmlns:a16="http://schemas.microsoft.com/office/drawing/2014/main" id="{08282BD0-C2EB-F76C-CDC6-87E95E2051F5}"/>
              </a:ext>
            </a:extLst>
          </p:cNvPr>
          <p:cNvSpPr txBox="1"/>
          <p:nvPr/>
        </p:nvSpPr>
        <p:spPr>
          <a:xfrm>
            <a:off x="5164226"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3" name="TextBox 32">
            <a:extLst>
              <a:ext uri="{FF2B5EF4-FFF2-40B4-BE49-F238E27FC236}">
                <a16:creationId xmlns:a16="http://schemas.microsoft.com/office/drawing/2014/main" id="{1D2BD2A4-CABC-2451-CF41-80C26D7746DA}"/>
              </a:ext>
            </a:extLst>
          </p:cNvPr>
          <p:cNvSpPr txBox="1"/>
          <p:nvPr/>
        </p:nvSpPr>
        <p:spPr>
          <a:xfrm>
            <a:off x="7458545"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5" name="TextBox 34">
            <a:extLst>
              <a:ext uri="{FF2B5EF4-FFF2-40B4-BE49-F238E27FC236}">
                <a16:creationId xmlns:a16="http://schemas.microsoft.com/office/drawing/2014/main" id="{6CB195E5-EB07-152F-6C80-F0CEC7CD00ED}"/>
              </a:ext>
            </a:extLst>
          </p:cNvPr>
          <p:cNvSpPr txBox="1"/>
          <p:nvPr/>
        </p:nvSpPr>
        <p:spPr>
          <a:xfrm>
            <a:off x="9752864" y="1361787"/>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6" name="TextBox 35">
            <a:extLst>
              <a:ext uri="{FF2B5EF4-FFF2-40B4-BE49-F238E27FC236}">
                <a16:creationId xmlns:a16="http://schemas.microsoft.com/office/drawing/2014/main" id="{5B7325A2-8D00-47ED-550B-9FB3FBB02167}"/>
              </a:ext>
            </a:extLst>
          </p:cNvPr>
          <p:cNvSpPr txBox="1"/>
          <p:nvPr/>
        </p:nvSpPr>
        <p:spPr>
          <a:xfrm>
            <a:off x="554581"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7" name="TextBox 36">
            <a:extLst>
              <a:ext uri="{FF2B5EF4-FFF2-40B4-BE49-F238E27FC236}">
                <a16:creationId xmlns:a16="http://schemas.microsoft.com/office/drawing/2014/main" id="{74482213-2F69-A675-158C-5005BEBFA0B5}"/>
              </a:ext>
            </a:extLst>
          </p:cNvPr>
          <p:cNvSpPr txBox="1"/>
          <p:nvPr/>
        </p:nvSpPr>
        <p:spPr>
          <a:xfrm>
            <a:off x="2848900" y="2290782"/>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39" name="TextBox 38">
            <a:extLst>
              <a:ext uri="{FF2B5EF4-FFF2-40B4-BE49-F238E27FC236}">
                <a16:creationId xmlns:a16="http://schemas.microsoft.com/office/drawing/2014/main" id="{E6711782-3A99-46A1-C6D1-A59ACC965141}"/>
              </a:ext>
            </a:extLst>
          </p:cNvPr>
          <p:cNvSpPr txBox="1"/>
          <p:nvPr/>
        </p:nvSpPr>
        <p:spPr>
          <a:xfrm>
            <a:off x="5164226"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0" name="TextBox 39">
            <a:extLst>
              <a:ext uri="{FF2B5EF4-FFF2-40B4-BE49-F238E27FC236}">
                <a16:creationId xmlns:a16="http://schemas.microsoft.com/office/drawing/2014/main" id="{BE99B4E9-157B-4CFD-10D2-8E0241DE88AA}"/>
              </a:ext>
            </a:extLst>
          </p:cNvPr>
          <p:cNvSpPr txBox="1"/>
          <p:nvPr/>
        </p:nvSpPr>
        <p:spPr>
          <a:xfrm>
            <a:off x="7458545" y="228977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1" name="TextBox 40">
            <a:extLst>
              <a:ext uri="{FF2B5EF4-FFF2-40B4-BE49-F238E27FC236}">
                <a16:creationId xmlns:a16="http://schemas.microsoft.com/office/drawing/2014/main" id="{5F4E645B-DEC2-63DB-EB30-B4DFC93B258E}"/>
              </a:ext>
            </a:extLst>
          </p:cNvPr>
          <p:cNvSpPr txBox="1"/>
          <p:nvPr/>
        </p:nvSpPr>
        <p:spPr>
          <a:xfrm>
            <a:off x="554581"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2" name="TextBox 41">
            <a:extLst>
              <a:ext uri="{FF2B5EF4-FFF2-40B4-BE49-F238E27FC236}">
                <a16:creationId xmlns:a16="http://schemas.microsoft.com/office/drawing/2014/main" id="{7A39B139-6F0B-9848-1C99-077D85A8F205}"/>
              </a:ext>
            </a:extLst>
          </p:cNvPr>
          <p:cNvSpPr txBox="1"/>
          <p:nvPr/>
        </p:nvSpPr>
        <p:spPr>
          <a:xfrm>
            <a:off x="2848900" y="321877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3" name="TextBox 42">
            <a:extLst>
              <a:ext uri="{FF2B5EF4-FFF2-40B4-BE49-F238E27FC236}">
                <a16:creationId xmlns:a16="http://schemas.microsoft.com/office/drawing/2014/main" id="{9917BA3E-A247-DA2A-8618-06EE0DF7BA76}"/>
              </a:ext>
            </a:extLst>
          </p:cNvPr>
          <p:cNvSpPr txBox="1"/>
          <p:nvPr/>
        </p:nvSpPr>
        <p:spPr>
          <a:xfrm>
            <a:off x="5164226" y="3217769"/>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4" name="TextBox 43">
            <a:extLst>
              <a:ext uri="{FF2B5EF4-FFF2-40B4-BE49-F238E27FC236}">
                <a16:creationId xmlns:a16="http://schemas.microsoft.com/office/drawing/2014/main" id="{B1395319-85E9-AE1C-6DDB-EC890D7AF229}"/>
              </a:ext>
            </a:extLst>
          </p:cNvPr>
          <p:cNvSpPr txBox="1"/>
          <p:nvPr/>
        </p:nvSpPr>
        <p:spPr>
          <a:xfrm>
            <a:off x="553718"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5" name="TextBox 44">
            <a:extLst>
              <a:ext uri="{FF2B5EF4-FFF2-40B4-BE49-F238E27FC236}">
                <a16:creationId xmlns:a16="http://schemas.microsoft.com/office/drawing/2014/main" id="{CDE95995-F00A-FEBA-04F9-3D2AFD35D3BA}"/>
              </a:ext>
            </a:extLst>
          </p:cNvPr>
          <p:cNvSpPr txBox="1"/>
          <p:nvPr/>
        </p:nvSpPr>
        <p:spPr>
          <a:xfrm>
            <a:off x="2848037" y="4146338"/>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
        <p:nvSpPr>
          <p:cNvPr id="46" name="TextBox 45">
            <a:extLst>
              <a:ext uri="{FF2B5EF4-FFF2-40B4-BE49-F238E27FC236}">
                <a16:creationId xmlns:a16="http://schemas.microsoft.com/office/drawing/2014/main" id="{094A788F-CA4D-1C35-DBFF-08475F01489B}"/>
              </a:ext>
            </a:extLst>
          </p:cNvPr>
          <p:cNvSpPr txBox="1"/>
          <p:nvPr/>
        </p:nvSpPr>
        <p:spPr>
          <a:xfrm>
            <a:off x="542268" y="5073903"/>
            <a:ext cx="1926100" cy="640080"/>
          </a:xfrm>
          <a:prstGeom prst="wedgeRectCallout">
            <a:avLst>
              <a:gd name="adj1" fmla="val -33453"/>
              <a:gd name="adj2" fmla="val 66924"/>
            </a:avLst>
          </a:prstGeom>
          <a:solidFill>
            <a:schemeClr val="bg1"/>
          </a:solidFill>
        </p:spPr>
        <p:txBody>
          <a:bodyPr wrap="square" rtlCol="0">
            <a:spAutoFit/>
          </a:bodyPr>
          <a:lstStyle/>
          <a:p>
            <a:pPr>
              <a:spcAft>
                <a:spcPts val="1400"/>
              </a:spcAft>
              <a:buClr>
                <a:srgbClr val="DFF1E9"/>
              </a:buClr>
              <a:buSzPct val="125000"/>
            </a:pPr>
            <a:r>
              <a:rPr lang="en-US" sz="1500" dirty="0">
                <a:solidFill>
                  <a:sysClr val="windowText" lastClr="000000"/>
                </a:solidFill>
                <a:latin typeface="Century Gothic" panose="020B0502020202020204" pitchFamily="34" charset="0"/>
              </a:rPr>
              <a:t>Insert text here.</a:t>
            </a:r>
            <a:br>
              <a:rPr lang="en-US" sz="1500" dirty="0">
                <a:solidFill>
                  <a:sysClr val="windowText" lastClr="000000"/>
                </a:solidFill>
                <a:latin typeface="Century Gothic" panose="020B0502020202020204" pitchFamily="34" charset="0"/>
              </a:rPr>
            </a:br>
            <a:br>
              <a:rPr lang="en-US" sz="1500" dirty="0">
                <a:solidFill>
                  <a:sysClr val="windowText" lastClr="000000"/>
                </a:solidFill>
                <a:latin typeface="Century Gothic" panose="020B0502020202020204" pitchFamily="34" charset="0"/>
              </a:rPr>
            </a:br>
            <a:endParaRPr lang="en-US" sz="150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931205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ound Diagonal Corner Rectangle 8">
            <a:extLst>
              <a:ext uri="{FF2B5EF4-FFF2-40B4-BE49-F238E27FC236}">
                <a16:creationId xmlns:a16="http://schemas.microsoft.com/office/drawing/2014/main" id="{F75AE43C-C6E9-F6EA-1128-C49BE395674B}"/>
              </a:ext>
            </a:extLst>
          </p:cNvPr>
          <p:cNvSpPr/>
          <p:nvPr/>
        </p:nvSpPr>
        <p:spPr>
          <a:xfrm>
            <a:off x="226557" y="2866016"/>
            <a:ext cx="1600200" cy="3524245"/>
          </a:xfrm>
          <a:prstGeom prst="round2DiagRect">
            <a:avLst>
              <a:gd name="adj1" fmla="val 9471"/>
              <a:gd name="adj2" fmla="val 0"/>
            </a:avLst>
          </a:prstGeom>
          <a:solidFill>
            <a:srgbClr val="30B697"/>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r>
              <a:rPr lang="en-US" sz="1600" dirty="0">
                <a:solidFill>
                  <a:schemeClr val="bg1"/>
                </a:solidFill>
                <a:latin typeface="Century Gothic" panose="020B0502020202020204" pitchFamily="34" charset="0"/>
              </a:rPr>
              <a:t> </a:t>
            </a:r>
          </a:p>
          <a:p>
            <a:r>
              <a:rPr lang="en-US" sz="1600" dirty="0">
                <a:solidFill>
                  <a:schemeClr val="bg1"/>
                </a:solidFill>
                <a:latin typeface="Century Gothic" panose="020B0502020202020204" pitchFamily="34" charset="0"/>
              </a:rPr>
              <a:t>one </a:t>
            </a:r>
          </a:p>
        </p:txBody>
      </p:sp>
      <p:sp>
        <p:nvSpPr>
          <p:cNvPr id="11" name="Round Diagonal Corner Rectangle 10">
            <a:extLst>
              <a:ext uri="{FF2B5EF4-FFF2-40B4-BE49-F238E27FC236}">
                <a16:creationId xmlns:a16="http://schemas.microsoft.com/office/drawing/2014/main" id="{D81234AD-DD95-AA9F-5E26-52E77AC5DF7C}"/>
              </a:ext>
            </a:extLst>
          </p:cNvPr>
          <p:cNvSpPr/>
          <p:nvPr/>
        </p:nvSpPr>
        <p:spPr>
          <a:xfrm>
            <a:off x="309622" y="3467900"/>
            <a:ext cx="1463040" cy="2073085"/>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13" name="TextBox 12">
            <a:extLst>
              <a:ext uri="{FF2B5EF4-FFF2-40B4-BE49-F238E27FC236}">
                <a16:creationId xmlns:a16="http://schemas.microsoft.com/office/drawing/2014/main" id="{0FC41B92-CC60-858B-0AF1-D280B7E046F4}"/>
              </a:ext>
            </a:extLst>
          </p:cNvPr>
          <p:cNvSpPr txBox="1"/>
          <p:nvPr/>
        </p:nvSpPr>
        <p:spPr>
          <a:xfrm>
            <a:off x="334662" y="3579841"/>
            <a:ext cx="1371600" cy="1964640"/>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Lorem ipsum dolor sit amet, consectetur adipiscing elit, sed do eiusmod tempor incididunt ut labore et dolore magna aliqua. </a:t>
            </a:r>
          </a:p>
          <a:p>
            <a:pPr>
              <a:spcAft>
                <a:spcPts val="1400"/>
              </a:spcAft>
              <a:buClr>
                <a:srgbClr val="DFF1E9"/>
              </a:buClr>
              <a:buSzPct val="125000"/>
            </a:pPr>
            <a:endParaRPr lang="en-US" sz="1100" dirty="0">
              <a:latin typeface="Century Gothic" panose="020B0502020202020204" pitchFamily="34" charset="0"/>
            </a:endParaRPr>
          </a:p>
        </p:txBody>
      </p:sp>
      <p:sp>
        <p:nvSpPr>
          <p:cNvPr id="34" name="Round Diagonal Corner Rectangle 33">
            <a:extLst>
              <a:ext uri="{FF2B5EF4-FFF2-40B4-BE49-F238E27FC236}">
                <a16:creationId xmlns:a16="http://schemas.microsoft.com/office/drawing/2014/main" id="{AC9CEC77-6823-9E4A-F914-5C7935426E9E}"/>
              </a:ext>
            </a:extLst>
          </p:cNvPr>
          <p:cNvSpPr/>
          <p:nvPr/>
        </p:nvSpPr>
        <p:spPr>
          <a:xfrm>
            <a:off x="1909822" y="2866016"/>
            <a:ext cx="1600200" cy="3627899"/>
          </a:xfrm>
          <a:prstGeom prst="round2DiagRect">
            <a:avLst>
              <a:gd name="adj1" fmla="val 9471"/>
              <a:gd name="adj2" fmla="val 0"/>
            </a:avLst>
          </a:prstGeom>
          <a:solidFill>
            <a:srgbClr val="34A798"/>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endParaRPr lang="en-US" sz="1600" dirty="0">
              <a:solidFill>
                <a:schemeClr val="bg1"/>
              </a:solidFill>
              <a:latin typeface="Century Gothic" panose="020B0502020202020204" pitchFamily="34" charset="0"/>
            </a:endParaRPr>
          </a:p>
          <a:p>
            <a:r>
              <a:rPr lang="en-US" sz="1600" dirty="0">
                <a:solidFill>
                  <a:schemeClr val="bg1"/>
                </a:solidFill>
                <a:latin typeface="Century Gothic" panose="020B0502020202020204" pitchFamily="34" charset="0"/>
              </a:rPr>
              <a:t>two</a:t>
            </a:r>
          </a:p>
        </p:txBody>
      </p:sp>
      <p:sp>
        <p:nvSpPr>
          <p:cNvPr id="35" name="Round Diagonal Corner Rectangle 34">
            <a:extLst>
              <a:ext uri="{FF2B5EF4-FFF2-40B4-BE49-F238E27FC236}">
                <a16:creationId xmlns:a16="http://schemas.microsoft.com/office/drawing/2014/main" id="{29708658-1EB5-F176-CE86-51DF3F5440C8}"/>
              </a:ext>
            </a:extLst>
          </p:cNvPr>
          <p:cNvSpPr/>
          <p:nvPr/>
        </p:nvSpPr>
        <p:spPr>
          <a:xfrm>
            <a:off x="1992887" y="3467901"/>
            <a:ext cx="1463040" cy="2384048"/>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36" name="TextBox 35">
            <a:extLst>
              <a:ext uri="{FF2B5EF4-FFF2-40B4-BE49-F238E27FC236}">
                <a16:creationId xmlns:a16="http://schemas.microsoft.com/office/drawing/2014/main" id="{1C3ACC9A-BC2E-064F-82E1-A2A477052615}"/>
              </a:ext>
            </a:extLst>
          </p:cNvPr>
          <p:cNvSpPr txBox="1"/>
          <p:nvPr/>
        </p:nvSpPr>
        <p:spPr>
          <a:xfrm>
            <a:off x="2017928" y="3579841"/>
            <a:ext cx="1429122" cy="2144177"/>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Venenatis lectus magna fringilla urna porttitor rhoncus dolor purus. </a:t>
            </a:r>
          </a:p>
          <a:p>
            <a:pPr>
              <a:spcAft>
                <a:spcPts val="1400"/>
              </a:spcAft>
              <a:buClr>
                <a:srgbClr val="DFF1E9"/>
              </a:buClr>
              <a:buSzPct val="125000"/>
            </a:pPr>
            <a:r>
              <a:rPr lang="en-US" sz="1100" dirty="0">
                <a:latin typeface="Century Gothic" panose="020B0502020202020204" pitchFamily="34" charset="0"/>
              </a:rPr>
              <a:t>Vitae congue eu consequat ac felis donec et odio pellentesque. </a:t>
            </a:r>
          </a:p>
          <a:p>
            <a:pPr>
              <a:spcAft>
                <a:spcPts val="1400"/>
              </a:spcAft>
              <a:buClr>
                <a:srgbClr val="DFF1E9"/>
              </a:buClr>
              <a:buSzPct val="125000"/>
            </a:pPr>
            <a:endParaRPr lang="en-US" sz="1100" dirty="0">
              <a:latin typeface="Century Gothic" panose="020B0502020202020204" pitchFamily="34" charset="0"/>
            </a:endParaRPr>
          </a:p>
        </p:txBody>
      </p:sp>
      <p:sp>
        <p:nvSpPr>
          <p:cNvPr id="37" name="Round Diagonal Corner Rectangle 36">
            <a:extLst>
              <a:ext uri="{FF2B5EF4-FFF2-40B4-BE49-F238E27FC236}">
                <a16:creationId xmlns:a16="http://schemas.microsoft.com/office/drawing/2014/main" id="{5D1770AF-BC65-018B-A351-7EA2374C66EF}"/>
              </a:ext>
            </a:extLst>
          </p:cNvPr>
          <p:cNvSpPr/>
          <p:nvPr/>
        </p:nvSpPr>
        <p:spPr>
          <a:xfrm>
            <a:off x="3593087" y="2866016"/>
            <a:ext cx="1600200" cy="3731553"/>
          </a:xfrm>
          <a:prstGeom prst="round2DiagRect">
            <a:avLst>
              <a:gd name="adj1" fmla="val 9471"/>
              <a:gd name="adj2" fmla="val 0"/>
            </a:avLst>
          </a:prstGeom>
          <a:solidFill>
            <a:srgbClr val="229389"/>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endParaRPr lang="en-US" sz="1600" dirty="0">
              <a:solidFill>
                <a:schemeClr val="bg1"/>
              </a:solidFill>
              <a:latin typeface="Century Gothic" panose="020B0502020202020204" pitchFamily="34" charset="0"/>
            </a:endParaRPr>
          </a:p>
          <a:p>
            <a:r>
              <a:rPr lang="en-US" sz="1600" dirty="0">
                <a:solidFill>
                  <a:schemeClr val="bg1"/>
                </a:solidFill>
                <a:latin typeface="Century Gothic" panose="020B0502020202020204" pitchFamily="34" charset="0"/>
              </a:rPr>
              <a:t>three</a:t>
            </a:r>
          </a:p>
        </p:txBody>
      </p:sp>
      <p:sp>
        <p:nvSpPr>
          <p:cNvPr id="39" name="Round Diagonal Corner Rectangle 38">
            <a:extLst>
              <a:ext uri="{FF2B5EF4-FFF2-40B4-BE49-F238E27FC236}">
                <a16:creationId xmlns:a16="http://schemas.microsoft.com/office/drawing/2014/main" id="{14E26E40-4F6D-37BC-A36D-72653A785A9E}"/>
              </a:ext>
            </a:extLst>
          </p:cNvPr>
          <p:cNvSpPr/>
          <p:nvPr/>
        </p:nvSpPr>
        <p:spPr>
          <a:xfrm>
            <a:off x="3676152" y="3467900"/>
            <a:ext cx="1463040" cy="2695011"/>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40" name="TextBox 39">
            <a:extLst>
              <a:ext uri="{FF2B5EF4-FFF2-40B4-BE49-F238E27FC236}">
                <a16:creationId xmlns:a16="http://schemas.microsoft.com/office/drawing/2014/main" id="{10109F39-F76F-AD27-3179-36A268CA9A1E}"/>
              </a:ext>
            </a:extLst>
          </p:cNvPr>
          <p:cNvSpPr txBox="1"/>
          <p:nvPr/>
        </p:nvSpPr>
        <p:spPr>
          <a:xfrm>
            <a:off x="3701192" y="3579841"/>
            <a:ext cx="1344167" cy="1626086"/>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Dignissim cras tincidunt lobortis feugiat vivamus at augue eget arcu. </a:t>
            </a:r>
          </a:p>
          <a:p>
            <a:pPr>
              <a:spcAft>
                <a:spcPts val="1400"/>
              </a:spcAft>
              <a:buClr>
                <a:srgbClr val="DFF1E9"/>
              </a:buClr>
              <a:buSzPct val="125000"/>
            </a:pPr>
            <a:r>
              <a:rPr lang="en-US" sz="1100" dirty="0">
                <a:latin typeface="Century Gothic" panose="020B0502020202020204" pitchFamily="34" charset="0"/>
              </a:rPr>
              <a:t>Penatibus et magnis dis parturient. </a:t>
            </a:r>
          </a:p>
        </p:txBody>
      </p:sp>
      <p:sp>
        <p:nvSpPr>
          <p:cNvPr id="41" name="Round Diagonal Corner Rectangle 40">
            <a:extLst>
              <a:ext uri="{FF2B5EF4-FFF2-40B4-BE49-F238E27FC236}">
                <a16:creationId xmlns:a16="http://schemas.microsoft.com/office/drawing/2014/main" id="{7BFA3660-2199-0DEF-E5AC-9E8C204F34A2}"/>
              </a:ext>
            </a:extLst>
          </p:cNvPr>
          <p:cNvSpPr/>
          <p:nvPr/>
        </p:nvSpPr>
        <p:spPr>
          <a:xfrm>
            <a:off x="5276352" y="2866016"/>
            <a:ext cx="1600200" cy="3835207"/>
          </a:xfrm>
          <a:prstGeom prst="round2DiagRect">
            <a:avLst>
              <a:gd name="adj1" fmla="val 9471"/>
              <a:gd name="adj2" fmla="val 0"/>
            </a:avLst>
          </a:prstGeom>
          <a:solidFill>
            <a:srgbClr val="00808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endParaRPr lang="en-US" sz="1600" dirty="0">
              <a:solidFill>
                <a:schemeClr val="bg1"/>
              </a:solidFill>
              <a:latin typeface="Century Gothic" panose="020B0502020202020204" pitchFamily="34" charset="0"/>
            </a:endParaRPr>
          </a:p>
          <a:p>
            <a:r>
              <a:rPr lang="en-US" sz="1600" dirty="0">
                <a:solidFill>
                  <a:schemeClr val="bg1"/>
                </a:solidFill>
                <a:latin typeface="Century Gothic" panose="020B0502020202020204" pitchFamily="34" charset="0"/>
              </a:rPr>
              <a:t>four</a:t>
            </a:r>
          </a:p>
        </p:txBody>
      </p:sp>
      <p:sp>
        <p:nvSpPr>
          <p:cNvPr id="42" name="Round Diagonal Corner Rectangle 41">
            <a:extLst>
              <a:ext uri="{FF2B5EF4-FFF2-40B4-BE49-F238E27FC236}">
                <a16:creationId xmlns:a16="http://schemas.microsoft.com/office/drawing/2014/main" id="{AAC74528-74A1-6C71-B455-86E9180B49C3}"/>
              </a:ext>
            </a:extLst>
          </p:cNvPr>
          <p:cNvSpPr/>
          <p:nvPr/>
        </p:nvSpPr>
        <p:spPr>
          <a:xfrm>
            <a:off x="5359417" y="3467900"/>
            <a:ext cx="1463040" cy="2902319"/>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43" name="TextBox 42">
            <a:extLst>
              <a:ext uri="{FF2B5EF4-FFF2-40B4-BE49-F238E27FC236}">
                <a16:creationId xmlns:a16="http://schemas.microsoft.com/office/drawing/2014/main" id="{68D61DA0-8198-C5D6-C94F-73D981D74273}"/>
              </a:ext>
            </a:extLst>
          </p:cNvPr>
          <p:cNvSpPr txBox="1"/>
          <p:nvPr/>
        </p:nvSpPr>
        <p:spPr>
          <a:xfrm>
            <a:off x="5384457" y="3579841"/>
            <a:ext cx="1463040" cy="2123658"/>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Risus viverra adipiscing at in tellus. Ipsum dolor sit amet consectetur. Ullamcorper velit sed ullamcorper morbi tincidunt ornare massa eget egestas. Vitae semper quis lectus nulla at volutpat. </a:t>
            </a:r>
          </a:p>
        </p:txBody>
      </p:sp>
      <p:sp>
        <p:nvSpPr>
          <p:cNvPr id="44" name="Round Diagonal Corner Rectangle 43">
            <a:extLst>
              <a:ext uri="{FF2B5EF4-FFF2-40B4-BE49-F238E27FC236}">
                <a16:creationId xmlns:a16="http://schemas.microsoft.com/office/drawing/2014/main" id="{108EC74C-EAF5-F2B6-E531-0F4231B39095}"/>
              </a:ext>
            </a:extLst>
          </p:cNvPr>
          <p:cNvSpPr/>
          <p:nvPr/>
        </p:nvSpPr>
        <p:spPr>
          <a:xfrm>
            <a:off x="6955635" y="2866016"/>
            <a:ext cx="1600200" cy="3731553"/>
          </a:xfrm>
          <a:prstGeom prst="round2DiagRect">
            <a:avLst>
              <a:gd name="adj1" fmla="val 9471"/>
              <a:gd name="adj2" fmla="val 0"/>
            </a:avLst>
          </a:prstGeom>
          <a:solidFill>
            <a:srgbClr val="007475"/>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endParaRPr lang="en-US" sz="1600" dirty="0">
              <a:solidFill>
                <a:schemeClr val="bg1"/>
              </a:solidFill>
              <a:latin typeface="Century Gothic" panose="020B0502020202020204" pitchFamily="34" charset="0"/>
            </a:endParaRPr>
          </a:p>
          <a:p>
            <a:r>
              <a:rPr lang="en-US" sz="1600" dirty="0">
                <a:solidFill>
                  <a:schemeClr val="bg1"/>
                </a:solidFill>
                <a:latin typeface="Century Gothic" panose="020B0502020202020204" pitchFamily="34" charset="0"/>
              </a:rPr>
              <a:t>five</a:t>
            </a:r>
          </a:p>
        </p:txBody>
      </p:sp>
      <p:sp>
        <p:nvSpPr>
          <p:cNvPr id="45" name="Round Diagonal Corner Rectangle 44">
            <a:extLst>
              <a:ext uri="{FF2B5EF4-FFF2-40B4-BE49-F238E27FC236}">
                <a16:creationId xmlns:a16="http://schemas.microsoft.com/office/drawing/2014/main" id="{DD5F0AE5-0D52-A16A-ED23-C90A2D279A4A}"/>
              </a:ext>
            </a:extLst>
          </p:cNvPr>
          <p:cNvSpPr/>
          <p:nvPr/>
        </p:nvSpPr>
        <p:spPr>
          <a:xfrm>
            <a:off x="7038700" y="3467900"/>
            <a:ext cx="1463040" cy="2695011"/>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46" name="TextBox 45">
            <a:extLst>
              <a:ext uri="{FF2B5EF4-FFF2-40B4-BE49-F238E27FC236}">
                <a16:creationId xmlns:a16="http://schemas.microsoft.com/office/drawing/2014/main" id="{30CB2241-F31B-EE7C-B3CE-78544EFFB9C6}"/>
              </a:ext>
            </a:extLst>
          </p:cNvPr>
          <p:cNvSpPr txBox="1"/>
          <p:nvPr/>
        </p:nvSpPr>
        <p:spPr>
          <a:xfrm>
            <a:off x="7063740" y="3579841"/>
            <a:ext cx="1371600" cy="1974900"/>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Quam pellentesque nec nam aliquam sem et tortor consequat. </a:t>
            </a:r>
          </a:p>
          <a:p>
            <a:pPr>
              <a:spcAft>
                <a:spcPts val="1400"/>
              </a:spcAft>
              <a:buClr>
                <a:srgbClr val="DFF1E9"/>
              </a:buClr>
              <a:buSzPct val="125000"/>
            </a:pPr>
            <a:r>
              <a:rPr lang="en-US" sz="1100" dirty="0">
                <a:latin typeface="Century Gothic" panose="020B0502020202020204" pitchFamily="34" charset="0"/>
              </a:rPr>
              <a:t>Velit laoreet id donec ultrices tincidunt. </a:t>
            </a:r>
          </a:p>
          <a:p>
            <a:pPr>
              <a:spcAft>
                <a:spcPts val="1400"/>
              </a:spcAft>
              <a:buClr>
                <a:srgbClr val="DFF1E9"/>
              </a:buClr>
              <a:buSzPct val="125000"/>
            </a:pPr>
            <a:endParaRPr lang="en-US" sz="1100" dirty="0">
              <a:latin typeface="Century Gothic" panose="020B0502020202020204" pitchFamily="34" charset="0"/>
            </a:endParaRPr>
          </a:p>
        </p:txBody>
      </p:sp>
      <p:sp>
        <p:nvSpPr>
          <p:cNvPr id="47" name="Round Diagonal Corner Rectangle 46">
            <a:extLst>
              <a:ext uri="{FF2B5EF4-FFF2-40B4-BE49-F238E27FC236}">
                <a16:creationId xmlns:a16="http://schemas.microsoft.com/office/drawing/2014/main" id="{39AF7F2D-2D21-1DA3-7D28-CB9E38564C2B}"/>
              </a:ext>
            </a:extLst>
          </p:cNvPr>
          <p:cNvSpPr/>
          <p:nvPr/>
        </p:nvSpPr>
        <p:spPr>
          <a:xfrm>
            <a:off x="8638900" y="2866016"/>
            <a:ext cx="1600200" cy="3627899"/>
          </a:xfrm>
          <a:prstGeom prst="round2DiagRect">
            <a:avLst>
              <a:gd name="adj1" fmla="val 9471"/>
              <a:gd name="adj2" fmla="val 0"/>
            </a:avLst>
          </a:prstGeom>
          <a:solidFill>
            <a:srgbClr val="00565E"/>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endParaRPr lang="en-US" sz="1600" dirty="0">
              <a:solidFill>
                <a:schemeClr val="bg1"/>
              </a:solidFill>
              <a:latin typeface="Century Gothic" panose="020B0502020202020204" pitchFamily="34" charset="0"/>
            </a:endParaRPr>
          </a:p>
          <a:p>
            <a:r>
              <a:rPr lang="en-US" sz="1600" dirty="0">
                <a:solidFill>
                  <a:schemeClr val="bg1"/>
                </a:solidFill>
                <a:latin typeface="Century Gothic" panose="020B0502020202020204" pitchFamily="34" charset="0"/>
              </a:rPr>
              <a:t>six</a:t>
            </a:r>
          </a:p>
        </p:txBody>
      </p:sp>
      <p:sp>
        <p:nvSpPr>
          <p:cNvPr id="48" name="Round Diagonal Corner Rectangle 47">
            <a:extLst>
              <a:ext uri="{FF2B5EF4-FFF2-40B4-BE49-F238E27FC236}">
                <a16:creationId xmlns:a16="http://schemas.microsoft.com/office/drawing/2014/main" id="{6A377193-8C60-F985-8B26-898E2C061804}"/>
              </a:ext>
            </a:extLst>
          </p:cNvPr>
          <p:cNvSpPr/>
          <p:nvPr/>
        </p:nvSpPr>
        <p:spPr>
          <a:xfrm>
            <a:off x="8721965" y="3467901"/>
            <a:ext cx="1463040" cy="2384048"/>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49" name="TextBox 48">
            <a:extLst>
              <a:ext uri="{FF2B5EF4-FFF2-40B4-BE49-F238E27FC236}">
                <a16:creationId xmlns:a16="http://schemas.microsoft.com/office/drawing/2014/main" id="{1BD276ED-B8A9-9B83-6C21-6A2D4BFF74D8}"/>
              </a:ext>
            </a:extLst>
          </p:cNvPr>
          <p:cNvSpPr txBox="1"/>
          <p:nvPr/>
        </p:nvSpPr>
        <p:spPr>
          <a:xfrm>
            <a:off x="8747005" y="3579841"/>
            <a:ext cx="1371600" cy="1974900"/>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Mi proin sed libero enim sed. </a:t>
            </a:r>
          </a:p>
          <a:p>
            <a:pPr>
              <a:spcAft>
                <a:spcPts val="1400"/>
              </a:spcAft>
              <a:buClr>
                <a:srgbClr val="DFF1E9"/>
              </a:buClr>
              <a:buSzPct val="125000"/>
            </a:pPr>
            <a:r>
              <a:rPr lang="en-US" sz="1100" dirty="0">
                <a:latin typeface="Century Gothic" panose="020B0502020202020204" pitchFamily="34" charset="0"/>
              </a:rPr>
              <a:t>Dignissim convallis aenean et tortor at. </a:t>
            </a:r>
          </a:p>
          <a:p>
            <a:pPr>
              <a:spcAft>
                <a:spcPts val="1400"/>
              </a:spcAft>
              <a:buClr>
                <a:srgbClr val="DFF1E9"/>
              </a:buClr>
              <a:buSzPct val="125000"/>
            </a:pPr>
            <a:r>
              <a:rPr lang="en-US" sz="1100" dirty="0">
                <a:latin typeface="Century Gothic" panose="020B0502020202020204" pitchFamily="34" charset="0"/>
              </a:rPr>
              <a:t>Interdum velit laoreet id donec ultrices tincidunt arcu. </a:t>
            </a:r>
          </a:p>
        </p:txBody>
      </p:sp>
      <p:sp>
        <p:nvSpPr>
          <p:cNvPr id="50" name="Round Diagonal Corner Rectangle 49">
            <a:extLst>
              <a:ext uri="{FF2B5EF4-FFF2-40B4-BE49-F238E27FC236}">
                <a16:creationId xmlns:a16="http://schemas.microsoft.com/office/drawing/2014/main" id="{6E1F1399-6AE3-C20A-2503-BBE37F3F9C36}"/>
              </a:ext>
            </a:extLst>
          </p:cNvPr>
          <p:cNvSpPr/>
          <p:nvPr/>
        </p:nvSpPr>
        <p:spPr>
          <a:xfrm>
            <a:off x="10328994" y="2866016"/>
            <a:ext cx="1600200" cy="3524245"/>
          </a:xfrm>
          <a:prstGeom prst="round2DiagRect">
            <a:avLst>
              <a:gd name="adj1" fmla="val 9471"/>
              <a:gd name="adj2" fmla="val 0"/>
            </a:avLst>
          </a:prstGeom>
          <a:solidFill>
            <a:srgbClr val="003C4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rtlCol="0" anchor="t"/>
          <a:lstStyle/>
          <a:p>
            <a:endParaRPr lang="en-US" sz="1600" dirty="0">
              <a:solidFill>
                <a:schemeClr val="bg1"/>
              </a:solidFill>
              <a:latin typeface="Century Gothic" panose="020B0502020202020204" pitchFamily="34" charset="0"/>
            </a:endParaRPr>
          </a:p>
          <a:p>
            <a:r>
              <a:rPr lang="en-US" sz="1600" dirty="0">
                <a:solidFill>
                  <a:schemeClr val="bg1"/>
                </a:solidFill>
                <a:latin typeface="Century Gothic" panose="020B0502020202020204" pitchFamily="34" charset="0"/>
              </a:rPr>
              <a:t>seven</a:t>
            </a:r>
          </a:p>
        </p:txBody>
      </p:sp>
      <p:sp>
        <p:nvSpPr>
          <p:cNvPr id="51" name="Round Diagonal Corner Rectangle 50">
            <a:extLst>
              <a:ext uri="{FF2B5EF4-FFF2-40B4-BE49-F238E27FC236}">
                <a16:creationId xmlns:a16="http://schemas.microsoft.com/office/drawing/2014/main" id="{2DACC6D9-5E23-032C-D147-5183E82E1D68}"/>
              </a:ext>
            </a:extLst>
          </p:cNvPr>
          <p:cNvSpPr/>
          <p:nvPr/>
        </p:nvSpPr>
        <p:spPr>
          <a:xfrm>
            <a:off x="10412059" y="3467900"/>
            <a:ext cx="1463040" cy="2073085"/>
          </a:xfrm>
          <a:prstGeom prst="round2DiagRect">
            <a:avLst>
              <a:gd name="adj1" fmla="val 11534"/>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52" name="TextBox 51">
            <a:extLst>
              <a:ext uri="{FF2B5EF4-FFF2-40B4-BE49-F238E27FC236}">
                <a16:creationId xmlns:a16="http://schemas.microsoft.com/office/drawing/2014/main" id="{D6104695-5E45-9668-F33F-F156AEBD0AF9}"/>
              </a:ext>
            </a:extLst>
          </p:cNvPr>
          <p:cNvSpPr txBox="1"/>
          <p:nvPr/>
        </p:nvSpPr>
        <p:spPr>
          <a:xfrm>
            <a:off x="10437099" y="3579841"/>
            <a:ext cx="1371600" cy="1446550"/>
          </a:xfrm>
          <a:prstGeom prst="rect">
            <a:avLst/>
          </a:prstGeom>
          <a:noFill/>
        </p:spPr>
        <p:txBody>
          <a:bodyPr wrap="square" rtlCol="0">
            <a:spAutoFit/>
          </a:bodyPr>
          <a:lstStyle/>
          <a:p>
            <a:pPr>
              <a:spcAft>
                <a:spcPts val="1400"/>
              </a:spcAft>
              <a:buClr>
                <a:srgbClr val="DFF1E9"/>
              </a:buClr>
              <a:buSzPct val="125000"/>
            </a:pPr>
            <a:r>
              <a:rPr lang="en-US" sz="1100" dirty="0">
                <a:latin typeface="Century Gothic" panose="020B0502020202020204" pitchFamily="34" charset="0"/>
              </a:rPr>
              <a:t>Ac turpis egestas sed tempus urna et. Lorem ipsum dolor sit amet consectetur adipiscing elit pellentesque habitant. </a:t>
            </a:r>
          </a:p>
        </p:txBody>
      </p:sp>
      <p:graphicFrame>
        <p:nvGraphicFramePr>
          <p:cNvPr id="3" name="Google Shape;246;p17">
            <a:extLst>
              <a:ext uri="{FF2B5EF4-FFF2-40B4-BE49-F238E27FC236}">
                <a16:creationId xmlns:a16="http://schemas.microsoft.com/office/drawing/2014/main" id="{7E5885EC-0277-8C19-9899-E4703CBC692F}"/>
              </a:ext>
            </a:extLst>
          </p:cNvPr>
          <p:cNvGraphicFramePr/>
          <p:nvPr>
            <p:extLst>
              <p:ext uri="{D42A27DB-BD31-4B8C-83A1-F6EECF244321}">
                <p14:modId xmlns:p14="http://schemas.microsoft.com/office/powerpoint/2010/main" val="1606984473"/>
              </p:ext>
            </p:extLst>
          </p:nvPr>
        </p:nvGraphicFramePr>
        <p:xfrm>
          <a:off x="-1" y="548841"/>
          <a:ext cx="11965444" cy="2184390"/>
        </p:xfrm>
        <a:graphic>
          <a:graphicData uri="http://schemas.openxmlformats.org/drawingml/2006/table">
            <a:tbl>
              <a:tblPr>
                <a:noFill/>
              </a:tblPr>
              <a:tblGrid>
                <a:gridCol w="11965444">
                  <a:extLst>
                    <a:ext uri="{9D8B030D-6E8A-4147-A177-3AD203B41FA5}">
                      <a16:colId xmlns:a16="http://schemas.microsoft.com/office/drawing/2014/main" val="20000"/>
                    </a:ext>
                  </a:extLst>
                </a:gridCol>
              </a:tblGrid>
              <a:tr h="1144314">
                <a:tc>
                  <a:txBody>
                    <a:bodyPr/>
                    <a:lstStyle/>
                    <a:p>
                      <a:pPr marL="457200" marR="0" lvl="0" indent="-330200" algn="l" rtl="0">
                        <a:lnSpc>
                          <a:spcPct val="100000"/>
                        </a:lnSpc>
                        <a:spcBef>
                          <a:spcPts val="0"/>
                        </a:spcBef>
                        <a:spcAft>
                          <a:spcPts val="1400"/>
                        </a:spcAft>
                        <a:buClr>
                          <a:srgbClr val="4BA895"/>
                        </a:buClr>
                        <a:buSzPts val="1600"/>
                        <a:buFont typeface="Century Gothic"/>
                        <a:buChar char="●"/>
                      </a:pPr>
                      <a:r>
                        <a:rPr lang="en-US" sz="1600" dirty="0">
                          <a:latin typeface="Century Gothic" panose="020B0502020202020204" pitchFamily="34" charset="0"/>
                        </a:rPr>
                        <a:t>Cras semper auctor neque vitae. Morbi tristique senectus et netus et. Amet aliquam id diam maecenas ultricies. </a:t>
                      </a:r>
                    </a:p>
                    <a:p>
                      <a:pPr marL="457200" marR="0" lvl="0" indent="-330200" algn="l" rtl="0">
                        <a:lnSpc>
                          <a:spcPct val="100000"/>
                        </a:lnSpc>
                        <a:spcBef>
                          <a:spcPts val="0"/>
                        </a:spcBef>
                        <a:spcAft>
                          <a:spcPts val="1400"/>
                        </a:spcAft>
                        <a:buClr>
                          <a:srgbClr val="4BA895"/>
                        </a:buClr>
                        <a:buSzPts val="1600"/>
                        <a:buFont typeface="Century Gothic"/>
                        <a:buChar char="●"/>
                      </a:pPr>
                      <a:r>
                        <a:rPr lang="en-US" sz="1600" dirty="0">
                          <a:latin typeface="Century Gothic" panose="020B0502020202020204" pitchFamily="34" charset="0"/>
                        </a:rPr>
                        <a:t>Etiam tempor orci eu lobortis elementum nibh tellus molestie. Leo vel orci porta non. At ultrices mi tempus imperdiet nulla malesuada. Mattis vulputate enim nulla aliquet porttitor lacus luctus. </a:t>
                      </a:r>
                    </a:p>
                    <a:p>
                      <a:pPr marL="457200" marR="0" lvl="0" indent="-330200" algn="l" rtl="0">
                        <a:lnSpc>
                          <a:spcPct val="100000"/>
                        </a:lnSpc>
                        <a:spcBef>
                          <a:spcPts val="0"/>
                        </a:spcBef>
                        <a:spcAft>
                          <a:spcPts val="1400"/>
                        </a:spcAft>
                        <a:buClr>
                          <a:srgbClr val="4BA895"/>
                        </a:buClr>
                        <a:buSzPts val="1600"/>
                        <a:buFont typeface="Century Gothic"/>
                        <a:buChar char="●"/>
                      </a:pPr>
                      <a:r>
                        <a:rPr lang="en-US" sz="1600" dirty="0">
                          <a:latin typeface="Century Gothic" panose="020B0502020202020204" pitchFamily="34" charset="0"/>
                        </a:rPr>
                        <a:t>Leo urna molestie at elementum eu. Proin libero nunc consequat interdum varius sit amet mattis vulputate. Arcu risus quis varius quam quisque id.</a:t>
                      </a:r>
                      <a:endParaRPr sz="1200" dirty="0">
                        <a:latin typeface="Century Gothic" panose="020B0502020202020204" pitchFamily="34" charset="0"/>
                      </a:endParaRPr>
                    </a:p>
                  </a:txBody>
                  <a:tcPr marL="274325" marR="274325" marT="182875" marB="1828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
        <p:nvSpPr>
          <p:cNvPr id="6" name="TextBox 5">
            <a:extLst>
              <a:ext uri="{FF2B5EF4-FFF2-40B4-BE49-F238E27FC236}">
                <a16:creationId xmlns:a16="http://schemas.microsoft.com/office/drawing/2014/main" id="{1488E969-8A0A-1809-9658-8B317765CCDD}"/>
              </a:ext>
            </a:extLst>
          </p:cNvPr>
          <p:cNvSpPr txBox="1"/>
          <p:nvPr/>
        </p:nvSpPr>
        <p:spPr>
          <a:xfrm>
            <a:off x="300447" y="87176"/>
            <a:ext cx="3944977"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ADDITIONAL COMMENTS</a:t>
            </a:r>
          </a:p>
        </p:txBody>
      </p:sp>
    </p:spTree>
    <p:extLst>
      <p:ext uri="{BB962C8B-B14F-4D97-AF65-F5344CB8AC3E}">
        <p14:creationId xmlns:p14="http://schemas.microsoft.com/office/powerpoint/2010/main" val="3820602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1319</TotalTime>
  <Words>1035</Words>
  <Application>Microsoft Macintosh PowerPoint</Application>
  <PresentationFormat>Widescreen</PresentationFormat>
  <Paragraphs>265</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Microsoft User</cp:lastModifiedBy>
  <cp:revision>12</cp:revision>
  <cp:lastPrinted>2020-08-31T22:23:58Z</cp:lastPrinted>
  <dcterms:created xsi:type="dcterms:W3CDTF">2021-07-07T23:54:57Z</dcterms:created>
  <dcterms:modified xsi:type="dcterms:W3CDTF">2023-09-14T23:44:01Z</dcterms:modified>
</cp:coreProperties>
</file>