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DBD1AFD-8977-49F0-9CD1-7DA13A16C27C}"/>
    <pc:docChg chg="modSld">
      <pc:chgData name="Bess Dunlevy" userId="dd4b9a8537dbe9d0" providerId="LiveId" clId="{3DBD1AFD-8977-49F0-9CD1-7DA13A16C27C}" dt="2023-09-19T13:27:27.359" v="57" actId="207"/>
      <pc:docMkLst>
        <pc:docMk/>
      </pc:docMkLst>
      <pc:sldChg chg="modSp mod">
        <pc:chgData name="Bess Dunlevy" userId="dd4b9a8537dbe9d0" providerId="LiveId" clId="{3DBD1AFD-8977-49F0-9CD1-7DA13A16C27C}" dt="2023-09-19T13:27:05.070" v="54" actId="14100"/>
        <pc:sldMkLst>
          <pc:docMk/>
          <pc:sldMk cId="4244894704" sldId="354"/>
        </pc:sldMkLst>
        <pc:spChg chg="mod">
          <ac:chgData name="Bess Dunlevy" userId="dd4b9a8537dbe9d0" providerId="LiveId" clId="{3DBD1AFD-8977-49F0-9CD1-7DA13A16C27C}" dt="2023-09-19T13:27:05.070" v="54" actId="14100"/>
          <ac:spMkLst>
            <pc:docMk/>
            <pc:sldMk cId="4244894704" sldId="354"/>
            <ac:spMk id="33" creationId="{143A449B-AAB7-994A-92CE-8F48E2CA7DF6}"/>
          </ac:spMkLst>
        </pc:spChg>
      </pc:sldChg>
      <pc:sldChg chg="modSp mod">
        <pc:chgData name="Bess Dunlevy" userId="dd4b9a8537dbe9d0" providerId="LiveId" clId="{3DBD1AFD-8977-49F0-9CD1-7DA13A16C27C}" dt="2023-09-19T13:27:27.359" v="57" actId="207"/>
        <pc:sldMkLst>
          <pc:docMk/>
          <pc:sldMk cId="3358997853" sldId="355"/>
        </pc:sldMkLst>
        <pc:spChg chg="mod">
          <ac:chgData name="Bess Dunlevy" userId="dd4b9a8537dbe9d0" providerId="LiveId" clId="{3DBD1AFD-8977-49F0-9CD1-7DA13A16C27C}" dt="2023-09-19T13:27:27.359" v="57" actId="207"/>
          <ac:spMkLst>
            <pc:docMk/>
            <pc:sldMk cId="3358997853" sldId="355"/>
            <ac:spMk id="92" creationId="{15002CF0-EA59-CE43-9D0C-B9955C66D425}"/>
          </ac:spMkLst>
        </pc:spChg>
      </pc:sldChg>
      <pc:sldChg chg="modSp mod">
        <pc:chgData name="Bess Dunlevy" userId="dd4b9a8537dbe9d0" providerId="LiveId" clId="{3DBD1AFD-8977-49F0-9CD1-7DA13A16C27C}" dt="2023-09-19T13:27:24.904" v="56" actId="207"/>
        <pc:sldMkLst>
          <pc:docMk/>
          <pc:sldMk cId="1604870664" sldId="356"/>
        </pc:sldMkLst>
        <pc:spChg chg="mod">
          <ac:chgData name="Bess Dunlevy" userId="dd4b9a8537dbe9d0" providerId="LiveId" clId="{3DBD1AFD-8977-49F0-9CD1-7DA13A16C27C}" dt="2023-09-19T13:27:24.904" v="56" actId="207"/>
          <ac:spMkLst>
            <pc:docMk/>
            <pc:sldMk cId="1604870664" sldId="356"/>
            <ac:spMk id="92" creationId="{15002CF0-EA59-CE43-9D0C-B9955C66D4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10/18/23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860&amp;utm_source=template-powerpoint&amp;utm_medium=content&amp;utm_campaign=Project+Planning+Meeting+Agenda+Example-powerpoint-11860&amp;lpa=Project+Planning+Meeting+Agenda+Example+powerpoint+11860"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6940243" y="368834"/>
            <a:ext cx="4837857"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225898" cy="2169825"/>
          </a:xfrm>
          <a:prstGeom prst="rect">
            <a:avLst/>
          </a:prstGeom>
          <a:noFill/>
        </p:spPr>
        <p:txBody>
          <a:bodyPr wrap="square" rtlCol="0">
            <a:spAutoFit/>
          </a:bodyPr>
          <a:lstStyle/>
          <a:p>
            <a:r>
              <a:rPr lang="en-US" sz="4500" b="1" dirty="0">
                <a:solidFill>
                  <a:schemeClr val="tx1">
                    <a:lumMod val="75000"/>
                    <a:lumOff val="25000"/>
                  </a:schemeClr>
                </a:solidFill>
                <a:latin typeface="Century Gothic" panose="020B0502020202020204" pitchFamily="34" charset="0"/>
              </a:rPr>
              <a:t>PROJECT PLANNING MEETING AGENDA TEMPLATE EXAMPLE</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r>
              <a:rPr lang="en-US" sz="2800" dirty="0">
                <a:latin typeface="Century Gothic" panose="020B0502020202020204" pitchFamily="34" charset="0"/>
              </a:rPr>
              <a:t>Template begins on page 2. </a:t>
            </a:r>
          </a:p>
          <a:p>
            <a:r>
              <a:rPr lang="en-US" sz="2800" dirty="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5"/>
          <a:stretch>
            <a:fillRect/>
          </a:stretch>
        </p:blipFill>
        <p:spPr>
          <a:xfrm>
            <a:off x="6987502" y="1040210"/>
            <a:ext cx="4997547" cy="6042008"/>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1200329"/>
          </a:xfrm>
          <a:prstGeom prst="rect">
            <a:avLst/>
          </a:prstGeom>
          <a:noFill/>
        </p:spPr>
        <p:txBody>
          <a:bodyPr wrap="square" rtlCol="0">
            <a:spAutoFit/>
          </a:bodyPr>
          <a:lstStyle/>
          <a:p>
            <a:r>
              <a:rPr lang="en-US" sz="7200" dirty="0">
                <a:solidFill>
                  <a:schemeClr val="accent5">
                    <a:lumMod val="75000"/>
                  </a:schemeClr>
                </a:solidFill>
                <a:latin typeface="Century Gothic" panose="020B0502020202020204" pitchFamily="34" charset="0"/>
              </a:rPr>
              <a:t>MEETING DETAILS</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2858557279"/>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fontAlgn="b"/>
                      <a:r>
                        <a:rPr lang="en-US" sz="900" b="1" u="none" strike="noStrike" dirty="0">
                          <a:effectLst/>
                          <a:latin typeface="Century Gothic" panose="020B0502020202020204" pitchFamily="34" charset="0"/>
                        </a:rPr>
                        <a:t>DAY AND DATE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fontAlgn="b"/>
                      <a:r>
                        <a:rPr lang="en-US" sz="900" b="1" u="none" strike="noStrike" dirty="0">
                          <a:effectLst/>
                          <a:latin typeface="Century Gothic" panose="020B0502020202020204" pitchFamily="34" charset="0"/>
                        </a:rPr>
                        <a:t>LOCATION</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fontAlgn="ctr"/>
                      <a:r>
                        <a:rPr lang="en-US" sz="1200" u="none" strike="noStrike" dirty="0">
                          <a:effectLst/>
                          <a:latin typeface="Century Gothic" panose="020B0502020202020204" pitchFamily="34" charset="0"/>
                        </a:rPr>
                        <a:t>Thursday, November 11</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US" sz="1200" u="none" strike="noStrike" dirty="0">
                          <a:effectLst/>
                          <a:latin typeface="Century Gothic" panose="020B0502020202020204" pitchFamily="34" charset="0"/>
                        </a:rPr>
                        <a:t>Conference Room 1A</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fontAlgn="b"/>
                      <a:r>
                        <a:rPr lang="en-US" sz="900" b="1" u="none" strike="noStrike" dirty="0">
                          <a:effectLst/>
                          <a:latin typeface="Century Gothic" panose="020B0502020202020204" pitchFamily="34" charset="0"/>
                        </a:rPr>
                        <a:t>MEETING TITLE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b"/>
                      <a:r>
                        <a:rPr lang="en-US" sz="900" b="1" u="none" strike="noStrike" dirty="0">
                          <a:effectLst/>
                          <a:latin typeface="Century Gothic" panose="020B0502020202020204" pitchFamily="34" charset="0"/>
                        </a:rPr>
                        <a:t>START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u="none" strike="noStrike" dirty="0">
                          <a:effectLst/>
                          <a:latin typeface="Century Gothic" panose="020B0502020202020204" pitchFamily="34" charset="0"/>
                        </a:rPr>
                        <a:t>END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fontAlgn="ctr"/>
                      <a:r>
                        <a:rPr lang="en-US" sz="1200" u="none" strike="noStrike" dirty="0">
                          <a:effectLst/>
                          <a:latin typeface="Century Gothic" panose="020B0502020202020204" pitchFamily="34" charset="0"/>
                        </a:rPr>
                        <a:t>November Team Meeting</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Century Gothic" panose="020B0502020202020204" pitchFamily="34" charset="0"/>
                        </a:rPr>
                        <a:t>10:30 AM</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12:30 PM</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fontAlgn="b"/>
                      <a:r>
                        <a:rPr lang="en-US" sz="900" b="1" u="none" strike="noStrike" dirty="0">
                          <a:effectLst/>
                          <a:latin typeface="Century Gothic" panose="020B0502020202020204" pitchFamily="34" charset="0"/>
                        </a:rPr>
                        <a:t>TEAM NAME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900" b="1" u="none" strike="noStrike" dirty="0">
                          <a:effectLst/>
                          <a:latin typeface="Century Gothic" panose="020B0502020202020204" pitchFamily="34" charset="0"/>
                        </a:rPr>
                        <a:t>FACILITATOR</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fontAlgn="ctr"/>
                      <a:r>
                        <a:rPr lang="en-US" sz="1200" u="none" strike="noStrike" dirty="0">
                          <a:effectLst/>
                          <a:latin typeface="Century Gothic" panose="020B0502020202020204" pitchFamily="34" charset="0"/>
                        </a:rPr>
                        <a:t>Project Team A</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1200" u="none" strike="noStrike" dirty="0">
                          <a:effectLst/>
                          <a:latin typeface="Century Gothic" panose="020B0502020202020204" pitchFamily="34" charset="0"/>
                        </a:rPr>
                        <a:t>Jeff P.</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fontAlgn="b"/>
                      <a:r>
                        <a:rPr lang="en-US" sz="900" b="1" u="none" strike="noStrike" dirty="0">
                          <a:effectLst/>
                          <a:latin typeface="Century Gothic" panose="020B0502020202020204" pitchFamily="34" charset="0"/>
                        </a:rPr>
                        <a:t>TEAM MEMBERS REQUESTED TO ATTEND</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fontAlgn="ctr"/>
                      <a:r>
                        <a:rPr lang="en-US" sz="1200" u="none" strike="noStrike" dirty="0">
                          <a:effectLst/>
                          <a:latin typeface="Century Gothic" panose="020B0502020202020204" pitchFamily="34" charset="0"/>
                        </a:rPr>
                        <a:t>Matthew B.</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Sarah C.</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Kelsey C.</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205688" y="269058"/>
            <a:ext cx="4436496" cy="1200329"/>
          </a:xfrm>
          <a:prstGeom prst="rect">
            <a:avLst/>
          </a:prstGeom>
          <a:noFill/>
        </p:spPr>
        <p:txBody>
          <a:bodyPr wrap="square" rtlCol="0">
            <a:spAutoFit/>
          </a:bodyPr>
          <a:lstStyle/>
          <a:p>
            <a:r>
              <a:rPr lang="en-US" sz="7200" dirty="0">
                <a:solidFill>
                  <a:schemeClr val="accent5">
                    <a:lumMod val="75000"/>
                  </a:schemeClr>
                </a:solidFill>
                <a:latin typeface="Century Gothic" panose="020B0502020202020204" pitchFamily="34" charset="0"/>
              </a:rPr>
              <a:t>AGENDA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2899711546"/>
              </p:ext>
            </p:extLst>
          </p:nvPr>
        </p:nvGraphicFramePr>
        <p:xfrm>
          <a:off x="4847872" y="308925"/>
          <a:ext cx="7020276" cy="6291909"/>
        </p:xfrm>
        <a:graphic>
          <a:graphicData uri="http://schemas.openxmlformats.org/drawingml/2006/table">
            <a:tbl>
              <a:tblPr>
                <a:tableStyleId>{5C22544A-7EE6-4342-B048-85BDC9FD1C3A}</a:tableStyleId>
              </a:tblPr>
              <a:tblGrid>
                <a:gridCol w="3479294">
                  <a:extLst>
                    <a:ext uri="{9D8B030D-6E8A-4147-A177-3AD203B41FA5}">
                      <a16:colId xmlns:a16="http://schemas.microsoft.com/office/drawing/2014/main" val="4155496557"/>
                    </a:ext>
                  </a:extLst>
                </a:gridCol>
                <a:gridCol w="1739646">
                  <a:extLst>
                    <a:ext uri="{9D8B030D-6E8A-4147-A177-3AD203B41FA5}">
                      <a16:colId xmlns:a16="http://schemas.microsoft.com/office/drawing/2014/main" val="1191122419"/>
                    </a:ext>
                  </a:extLst>
                </a:gridCol>
                <a:gridCol w="900668">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fontAlgn="ctr"/>
                      <a:r>
                        <a:rPr lang="en-US" sz="1000" b="1" u="none" strike="noStrike" dirty="0">
                          <a:effectLst/>
                          <a:latin typeface="Century Gothic" panose="020B0502020202020204" pitchFamily="34" charset="0"/>
                        </a:rPr>
                        <a:t>CONTENT</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000" b="1" u="none" strike="noStrike" dirty="0">
                          <a:effectLst/>
                          <a:latin typeface="Century Gothic" panose="020B0502020202020204" pitchFamily="34" charset="0"/>
                        </a:rPr>
                        <a:t>TO BE PRESENTED BY</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START TIME</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DURATION</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5893">
                <a:tc>
                  <a:txBody>
                    <a:bodyPr/>
                    <a:lstStyle/>
                    <a:p>
                      <a:pPr algn="l" fontAlgn="ctr"/>
                      <a:r>
                        <a:rPr lang="en-US" sz="1000" u="none" strike="noStrike" dirty="0">
                          <a:effectLst/>
                          <a:latin typeface="Century Gothic" panose="020B0502020202020204" pitchFamily="34" charset="0"/>
                        </a:rPr>
                        <a:t>1. Purpose of Meeting and Objectives</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10:30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0:05</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275893">
                <a:tc>
                  <a:txBody>
                    <a:bodyPr/>
                    <a:lstStyle/>
                    <a:p>
                      <a:pPr algn="l" fontAlgn="ctr"/>
                      <a:r>
                        <a:rPr lang="en-US" sz="1000" u="none" strike="noStrike">
                          <a:effectLst/>
                          <a:latin typeface="Century Gothic" panose="020B0502020202020204" pitchFamily="34" charset="0"/>
                        </a:rPr>
                        <a:t>2. Assign Minute Taker and Timekeeper; Define Roles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10:35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0:05</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5893">
                <a:tc>
                  <a:txBody>
                    <a:bodyPr/>
                    <a:lstStyle/>
                    <a:p>
                      <a:pPr algn="l" fontAlgn="ctr"/>
                      <a:r>
                        <a:rPr lang="en-US" sz="1000" u="none" strike="noStrike" dirty="0">
                          <a:effectLst/>
                          <a:latin typeface="Century Gothic" panose="020B0502020202020204" pitchFamily="34" charset="0"/>
                        </a:rPr>
                        <a:t>    a. Minute Taker: [Name]</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5893">
                <a:tc>
                  <a:txBody>
                    <a:bodyPr/>
                    <a:lstStyle/>
                    <a:p>
                      <a:pPr algn="l" fontAlgn="ctr"/>
                      <a:r>
                        <a:rPr lang="en-US" sz="1000" u="none" strike="noStrike">
                          <a:effectLst/>
                          <a:latin typeface="Century Gothic" panose="020B0502020202020204" pitchFamily="34" charset="0"/>
                        </a:rPr>
                        <a:t>    b. Timekeeper: [Name]</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5893">
                <a:tc>
                  <a:txBody>
                    <a:bodyPr/>
                    <a:lstStyle/>
                    <a:p>
                      <a:pPr algn="l" fontAlgn="ctr"/>
                      <a:r>
                        <a:rPr lang="en-US" sz="1000" u="none" strike="noStrike">
                          <a:effectLst/>
                          <a:latin typeface="Century Gothic" panose="020B0502020202020204" pitchFamily="34" charset="0"/>
                        </a:rPr>
                        <a:t>3. Review Prior Action Item List</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5893">
                <a:tc>
                  <a:txBody>
                    <a:bodyPr/>
                    <a:lstStyle/>
                    <a:p>
                      <a:pPr algn="l" fontAlgn="ctr"/>
                      <a:r>
                        <a:rPr lang="en-US" sz="1000" u="none" strike="noStrike">
                          <a:effectLst/>
                          <a:latin typeface="Century Gothic" panose="020B0502020202020204" pitchFamily="34" charset="0"/>
                        </a:rPr>
                        <a:t>4. Agenda Items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10:40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0:20</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5893">
                <a:tc>
                  <a:txBody>
                    <a:bodyPr/>
                    <a:lstStyle/>
                    <a:p>
                      <a:pPr algn="l" fontAlgn="ctr"/>
                      <a:r>
                        <a:rPr lang="en-US" sz="1000" u="none" strike="noStrike">
                          <a:effectLst/>
                          <a:latin typeface="Century Gothic" panose="020B0502020202020204" pitchFamily="34" charset="0"/>
                        </a:rPr>
                        <a:t>    a. Action Item</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11:00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1:00</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5893">
                <a:tc>
                  <a:txBody>
                    <a:bodyPr/>
                    <a:lstStyle/>
                    <a:p>
                      <a:pPr algn="l" fontAlgn="ctr"/>
                      <a:r>
                        <a:rPr lang="en-US" sz="1000" u="none" strike="noStrike">
                          <a:effectLst/>
                          <a:latin typeface="Century Gothic" panose="020B0502020202020204" pitchFamily="34" charset="0"/>
                        </a:rPr>
                        <a:t>        i. Item Terms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5893">
                <a:tc>
                  <a:txBody>
                    <a:bodyPr/>
                    <a:lstStyle/>
                    <a:p>
                      <a:pPr algn="l" fontAlgn="ctr"/>
                      <a:r>
                        <a:rPr lang="en-US" sz="1000" u="none" strike="noStrike">
                          <a:effectLst/>
                          <a:latin typeface="Century Gothic" panose="020B0502020202020204" pitchFamily="34" charset="0"/>
                        </a:rPr>
                        <a:t>        ii. Item Description</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5893">
                <a:tc>
                  <a:txBody>
                    <a:bodyPr/>
                    <a:lstStyle/>
                    <a:p>
                      <a:pPr algn="l" fontAlgn="ctr"/>
                      <a:r>
                        <a:rPr lang="en-US" sz="1000" u="none" strike="noStrike">
                          <a:effectLst/>
                          <a:latin typeface="Century Gothic" panose="020B0502020202020204" pitchFamily="34" charset="0"/>
                        </a:rPr>
                        <a:t>        iii. Item Participants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5893">
                <a:tc>
                  <a:txBody>
                    <a:bodyPr/>
                    <a:lstStyle/>
                    <a:p>
                      <a:pPr algn="l" fontAlgn="ctr"/>
                      <a:r>
                        <a:rPr lang="en-US" sz="1000" u="none" strike="noStrike">
                          <a:effectLst/>
                          <a:latin typeface="Century Gothic" panose="020B0502020202020204" pitchFamily="34" charset="0"/>
                        </a:rPr>
                        <a:t>    b. Action Item</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5893">
                <a:tc>
                  <a:txBody>
                    <a:bodyPr/>
                    <a:lstStyle/>
                    <a:p>
                      <a:pPr algn="l" fontAlgn="ctr"/>
                      <a:r>
                        <a:rPr lang="en-US" sz="1000" u="none" strike="noStrike">
                          <a:effectLst/>
                          <a:latin typeface="Century Gothic" panose="020B0502020202020204" pitchFamily="34" charset="0"/>
                        </a:rPr>
                        <a:t>        i. Item Terms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5893">
                <a:tc>
                  <a:txBody>
                    <a:bodyPr/>
                    <a:lstStyle/>
                    <a:p>
                      <a:pPr algn="l" fontAlgn="ctr"/>
                      <a:r>
                        <a:rPr lang="en-US" sz="1000" u="none" strike="noStrike">
                          <a:effectLst/>
                          <a:latin typeface="Century Gothic" panose="020B0502020202020204" pitchFamily="34" charset="0"/>
                        </a:rPr>
                        <a:t>        ii. Item Description</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5893">
                <a:tc>
                  <a:txBody>
                    <a:bodyPr/>
                    <a:lstStyle/>
                    <a:p>
                      <a:pPr algn="l" fontAlgn="ctr"/>
                      <a:r>
                        <a:rPr lang="en-US" sz="1000" u="none" strike="noStrike">
                          <a:effectLst/>
                          <a:latin typeface="Century Gothic" panose="020B0502020202020204" pitchFamily="34" charset="0"/>
                        </a:rPr>
                        <a:t>        iii. Item Participants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5893">
                <a:tc>
                  <a:txBody>
                    <a:bodyPr/>
                    <a:lstStyle/>
                    <a:p>
                      <a:pPr algn="l" fontAlgn="ctr"/>
                      <a:r>
                        <a:rPr lang="en-US" sz="1000" u="none" strike="noStrike">
                          <a:effectLst/>
                          <a:latin typeface="Century Gothic" panose="020B0502020202020204" pitchFamily="34" charset="0"/>
                        </a:rPr>
                        <a:t>    c. Action Item</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5893">
                <a:tc>
                  <a:txBody>
                    <a:bodyPr/>
                    <a:lstStyle/>
                    <a:p>
                      <a:pPr algn="l" fontAlgn="ctr"/>
                      <a:r>
                        <a:rPr lang="en-US" sz="1000" u="none" strike="noStrike">
                          <a:effectLst/>
                          <a:latin typeface="Century Gothic" panose="020B0502020202020204" pitchFamily="34" charset="0"/>
                        </a:rPr>
                        <a:t>        i. Item Terms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5893">
                <a:tc>
                  <a:txBody>
                    <a:bodyPr/>
                    <a:lstStyle/>
                    <a:p>
                      <a:pPr algn="l" fontAlgn="ctr"/>
                      <a:r>
                        <a:rPr lang="en-US" sz="1000" u="none" strike="noStrike">
                          <a:effectLst/>
                          <a:latin typeface="Century Gothic" panose="020B0502020202020204" pitchFamily="34" charset="0"/>
                        </a:rPr>
                        <a:t>        ii. Item Description</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5893">
                <a:tc>
                  <a:txBody>
                    <a:bodyPr/>
                    <a:lstStyle/>
                    <a:p>
                      <a:pPr algn="l" fontAlgn="ctr"/>
                      <a:r>
                        <a:rPr lang="en-US" sz="1000" u="none" strike="noStrike">
                          <a:effectLst/>
                          <a:latin typeface="Century Gothic" panose="020B0502020202020204" pitchFamily="34" charset="0"/>
                        </a:rPr>
                        <a:t>        iii. Item Participants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275893">
                <a:tc>
                  <a:txBody>
                    <a:bodyPr/>
                    <a:lstStyle/>
                    <a:p>
                      <a:pPr algn="l" fontAlgn="ctr"/>
                      <a:r>
                        <a:rPr lang="en-US" sz="1000" u="none" strike="noStrike">
                          <a:effectLst/>
                          <a:latin typeface="Century Gothic" panose="020B0502020202020204" pitchFamily="34" charset="0"/>
                        </a:rPr>
                        <a:t>5. Review of New Action Items' Terms and Descriptions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12:00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0:10</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5893">
                <a:tc>
                  <a:txBody>
                    <a:bodyPr/>
                    <a:lstStyle/>
                    <a:p>
                      <a:pPr algn="l" fontAlgn="ctr"/>
                      <a:r>
                        <a:rPr lang="en-US" sz="1000" u="none" strike="noStrike">
                          <a:effectLst/>
                          <a:latin typeface="Century Gothic" panose="020B0502020202020204" pitchFamily="34" charset="0"/>
                        </a:rPr>
                        <a:t>6. Proposals for Next Meeting Agenda</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12:10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0:10</a:t>
                      </a: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5893">
                <a:tc>
                  <a:txBody>
                    <a:bodyPr/>
                    <a:lstStyle/>
                    <a:p>
                      <a:pPr algn="l" fontAlgn="ctr"/>
                      <a:r>
                        <a:rPr lang="en-US" sz="1000" u="none" strike="noStrike">
                          <a:effectLst/>
                          <a:latin typeface="Century Gothic" panose="020B0502020202020204" pitchFamily="34" charset="0"/>
                        </a:rPr>
                        <a:t>7. Evaluation of Current Meeting</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12:20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0:10</a:t>
                      </a: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5893">
                <a:tc>
                  <a:txBody>
                    <a:bodyPr/>
                    <a:lstStyle/>
                    <a:p>
                      <a:pPr algn="l" fontAlgn="ctr"/>
                      <a:r>
                        <a:rPr lang="en-US" sz="1000" u="none" strike="noStrike">
                          <a:effectLst/>
                          <a:latin typeface="Century Gothic" panose="020B0502020202020204" pitchFamily="34" charset="0"/>
                        </a:rPr>
                        <a:t>8. Adjournment</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12:30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386</Words>
  <Application>Microsoft Macintosh PowerPoint</Application>
  <PresentationFormat>Widescreen</PresentationFormat>
  <Paragraphs>132</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8</cp:revision>
  <dcterms:created xsi:type="dcterms:W3CDTF">2022-08-01T01:58:39Z</dcterms:created>
  <dcterms:modified xsi:type="dcterms:W3CDTF">2023-10-18T20:00:44Z</dcterms:modified>
</cp:coreProperties>
</file>