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408" r:id="rId2"/>
    <p:sldId id="353" r:id="rId3"/>
    <p:sldId id="354" r:id="rId4"/>
    <p:sldId id="41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25B9CF-CF76-4B19-ABC0-20DAFB920D2D}" v="140" dt="2023-11-20T00:13:38.9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525B9CF-CF76-4B19-ABC0-20DAFB920D2D}"/>
    <pc:docChg chg="undo custSel modSld">
      <pc:chgData name="Bess Dunlevy" userId="dd4b9a8537dbe9d0" providerId="LiveId" clId="{8525B9CF-CF76-4B19-ABC0-20DAFB920D2D}" dt="2023-11-20T00:14:52.155" v="357" actId="1076"/>
      <pc:docMkLst>
        <pc:docMk/>
      </pc:docMkLst>
      <pc:sldChg chg="modSp mod">
        <pc:chgData name="Bess Dunlevy" userId="dd4b9a8537dbe9d0" providerId="LiveId" clId="{8525B9CF-CF76-4B19-ABC0-20DAFB920D2D}" dt="2023-11-20T00:12:11.882" v="188" actId="20577"/>
        <pc:sldMkLst>
          <pc:docMk/>
          <pc:sldMk cId="1179924037" sldId="353"/>
        </pc:sldMkLst>
        <pc:spChg chg="mod">
          <ac:chgData name="Bess Dunlevy" userId="dd4b9a8537dbe9d0" providerId="LiveId" clId="{8525B9CF-CF76-4B19-ABC0-20DAFB920D2D}" dt="2023-11-20T00:11:47.645" v="166" actId="20577"/>
          <ac:spMkLst>
            <pc:docMk/>
            <pc:sldMk cId="1179924037" sldId="353"/>
            <ac:spMk id="3" creationId="{BCE760FD-6E50-FD4F-B597-7E228EDE51FD}"/>
          </ac:spMkLst>
        </pc:spChg>
        <pc:graphicFrameChg chg="mod modGraphic">
          <ac:chgData name="Bess Dunlevy" userId="dd4b9a8537dbe9d0" providerId="LiveId" clId="{8525B9CF-CF76-4B19-ABC0-20DAFB920D2D}" dt="2023-11-20T00:12:11.882" v="188" actId="20577"/>
          <ac:graphicFrameMkLst>
            <pc:docMk/>
            <pc:sldMk cId="1179924037" sldId="353"/>
            <ac:graphicFrameMk id="4" creationId="{D1341515-9FF8-03CC-9191-983CD4E935B5}"/>
          </ac:graphicFrameMkLst>
        </pc:graphicFrameChg>
      </pc:sldChg>
      <pc:sldChg chg="addSp modSp mod">
        <pc:chgData name="Bess Dunlevy" userId="dd4b9a8537dbe9d0" providerId="LiveId" clId="{8525B9CF-CF76-4B19-ABC0-20DAFB920D2D}" dt="2023-11-20T00:14:52.155" v="357" actId="1076"/>
        <pc:sldMkLst>
          <pc:docMk/>
          <pc:sldMk cId="3634812223" sldId="354"/>
        </pc:sldMkLst>
        <pc:spChg chg="add mod">
          <ac:chgData name="Bess Dunlevy" userId="dd4b9a8537dbe9d0" providerId="LiveId" clId="{8525B9CF-CF76-4B19-ABC0-20DAFB920D2D}" dt="2023-11-20T00:14:52.155" v="357" actId="1076"/>
          <ac:spMkLst>
            <pc:docMk/>
            <pc:sldMk cId="3634812223" sldId="354"/>
            <ac:spMk id="2" creationId="{4AA2B1D6-D246-6C36-152C-5F0350710CEC}"/>
          </ac:spMkLst>
        </pc:spChg>
      </pc:sldChg>
      <pc:sldChg chg="addSp delSp modSp mod">
        <pc:chgData name="Bess Dunlevy" userId="dd4b9a8537dbe9d0" providerId="LiveId" clId="{8525B9CF-CF76-4B19-ABC0-20DAFB920D2D}" dt="2023-11-20T00:12:48.488" v="213" actId="20577"/>
        <pc:sldMkLst>
          <pc:docMk/>
          <pc:sldMk cId="2079832875" sldId="408"/>
        </pc:sldMkLst>
        <pc:spChg chg="mod">
          <ac:chgData name="Bess Dunlevy" userId="dd4b9a8537dbe9d0" providerId="LiveId" clId="{8525B9CF-CF76-4B19-ABC0-20DAFB920D2D}" dt="2023-11-20T00:12:20.332" v="190" actId="207"/>
          <ac:spMkLst>
            <pc:docMk/>
            <pc:sldMk cId="2079832875" sldId="408"/>
            <ac:spMk id="4" creationId="{533963B4-4E0A-77DE-5C4C-C56FE205B941}"/>
          </ac:spMkLst>
        </pc:spChg>
        <pc:graphicFrameChg chg="modGraphic">
          <ac:chgData name="Bess Dunlevy" userId="dd4b9a8537dbe9d0" providerId="LiveId" clId="{8525B9CF-CF76-4B19-ABC0-20DAFB920D2D}" dt="2023-11-20T00:12:48.488" v="213" actId="20577"/>
          <ac:graphicFrameMkLst>
            <pc:docMk/>
            <pc:sldMk cId="2079832875" sldId="408"/>
            <ac:graphicFrameMk id="13" creationId="{3CDDA1B3-7873-CAA0-940C-9B363A2EB1BD}"/>
          </ac:graphicFrameMkLst>
        </pc:graphicFrameChg>
        <pc:picChg chg="del">
          <ac:chgData name="Bess Dunlevy" userId="dd4b9a8537dbe9d0" providerId="LiveId" clId="{8525B9CF-CF76-4B19-ABC0-20DAFB920D2D}" dt="2023-11-20T00:08:06.670" v="4" actId="478"/>
          <ac:picMkLst>
            <pc:docMk/>
            <pc:sldMk cId="2079832875" sldId="408"/>
            <ac:picMk id="2" creationId="{CCDD0F85-5309-8854-91CB-140148D9F376}"/>
          </ac:picMkLst>
        </pc:picChg>
        <pc:picChg chg="mod">
          <ac:chgData name="Bess Dunlevy" userId="dd4b9a8537dbe9d0" providerId="LiveId" clId="{8525B9CF-CF76-4B19-ABC0-20DAFB920D2D}" dt="2023-11-20T00:12:26.328" v="192" actId="1076"/>
          <ac:picMkLst>
            <pc:docMk/>
            <pc:sldMk cId="2079832875" sldId="408"/>
            <ac:picMk id="10" creationId="{A2C31304-DA3D-6446-98DA-F7EF8D81E637}"/>
          </ac:picMkLst>
        </pc:picChg>
        <pc:picChg chg="add mod">
          <ac:chgData name="Bess Dunlevy" userId="dd4b9a8537dbe9d0" providerId="LiveId" clId="{8525B9CF-CF76-4B19-ABC0-20DAFB920D2D}" dt="2023-11-20T00:12:41.004" v="198" actId="1076"/>
          <ac:picMkLst>
            <pc:docMk/>
            <pc:sldMk cId="2079832875" sldId="408"/>
            <ac:picMk id="11" creationId="{D0E97CF8-B8CF-075E-D44C-E71B4179D698}"/>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dirty="0">
                <a:solidFill>
                  <a:schemeClr val="accent5">
                    <a:lumMod val="75000"/>
                  </a:schemeClr>
                </a:solidFill>
                <a:latin typeface="Century Gothic" panose="020B0502020202020204" pitchFamily="34" charset="0"/>
              </a:rPr>
              <a:t>USER</a:t>
            </a:r>
            <a:r>
              <a:rPr lang="en-US" baseline="0" dirty="0">
                <a:solidFill>
                  <a:schemeClr val="accent5">
                    <a:lumMod val="75000"/>
                  </a:schemeClr>
                </a:solidFill>
                <a:latin typeface="Century Gothic" panose="020B0502020202020204" pitchFamily="34" charset="0"/>
              </a:rPr>
              <a:t> BREAKDOWN: </a:t>
            </a:r>
            <a:r>
              <a:rPr lang="en-US" b="1" baseline="0" dirty="0">
                <a:solidFill>
                  <a:schemeClr val="accent5">
                    <a:lumMod val="75000"/>
                  </a:schemeClr>
                </a:solidFill>
                <a:latin typeface="Century Gothic" panose="020B0502020202020204" pitchFamily="34" charset="0"/>
              </a:rPr>
              <a:t>FACEBOOK</a:t>
            </a:r>
            <a:endParaRPr lang="en-US" b="1" dirty="0">
              <a:solidFill>
                <a:schemeClr val="accent5">
                  <a:lumMod val="75000"/>
                </a:schemeClr>
              </a:solidFill>
              <a:latin typeface="Century Gothic" panose="020B0502020202020204" pitchFamily="34" charset="0"/>
            </a:endParaRPr>
          </a:p>
        </c:rich>
      </c:tx>
      <c:layout>
        <c:manualLayout>
          <c:xMode val="edge"/>
          <c:yMode val="edge"/>
          <c:x val="0.21170230155916817"/>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FACEBOOK</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B6A3-415F-8BDF-4ED31CAF407D}"/>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B6A3-415F-8BDF-4ED31CAF407D}"/>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B6A3-415F-8BDF-4ED31CAF407D}"/>
              </c:ext>
            </c:extLst>
          </c:dPt>
          <c:cat>
            <c:strRef>
              <c:f>Sheet1!$A$2:$A$4</c:f>
              <c:strCache>
                <c:ptCount val="3"/>
                <c:pt idx="0">
                  <c:v>MALE</c:v>
                </c:pt>
                <c:pt idx="1">
                  <c:v>FEMALE</c:v>
                </c:pt>
                <c:pt idx="2">
                  <c:v>NEUTRAL</c:v>
                </c:pt>
              </c:strCache>
            </c:strRef>
          </c:cat>
          <c:val>
            <c:numRef>
              <c:f>Sheet1!$B$2:$B$4</c:f>
              <c:numCache>
                <c:formatCode>General</c:formatCode>
                <c:ptCount val="3"/>
                <c:pt idx="0">
                  <c:v>32</c:v>
                </c:pt>
                <c:pt idx="1">
                  <c:v>43</c:v>
                </c:pt>
                <c:pt idx="2">
                  <c:v>3</c:v>
                </c:pt>
              </c:numCache>
            </c:numRef>
          </c:val>
          <c:extLst>
            <c:ext xmlns:c16="http://schemas.microsoft.com/office/drawing/2014/chart" uri="{C3380CC4-5D6E-409C-BE32-E72D297353CC}">
              <c16:uniqueId val="{00000000-E634-4D0C-A5E0-5C20196849D3}"/>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dirty="0">
                <a:solidFill>
                  <a:srgbClr val="FF0000"/>
                </a:solidFill>
                <a:latin typeface="Century Gothic" panose="020B0502020202020204" pitchFamily="34" charset="0"/>
              </a:rPr>
              <a:t>USER</a:t>
            </a:r>
            <a:r>
              <a:rPr lang="en-US" baseline="0" dirty="0">
                <a:solidFill>
                  <a:srgbClr val="FF0000"/>
                </a:solidFill>
                <a:latin typeface="Century Gothic" panose="020B0502020202020204" pitchFamily="34" charset="0"/>
              </a:rPr>
              <a:t> BREAKDOWN: </a:t>
            </a:r>
            <a:r>
              <a:rPr lang="en-US" b="1" baseline="0" dirty="0">
                <a:solidFill>
                  <a:srgbClr val="FF0000"/>
                </a:solidFill>
                <a:latin typeface="Century Gothic" panose="020B0502020202020204" pitchFamily="34" charset="0"/>
              </a:rPr>
              <a:t>YOUTUBE</a:t>
            </a:r>
            <a:endParaRPr lang="en-US" b="1" dirty="0">
              <a:solidFill>
                <a:srgbClr val="FF0000"/>
              </a:solidFill>
              <a:latin typeface="Century Gothic" panose="020B0502020202020204" pitchFamily="34"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YOUTUBE</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C7EE-4BA2-A048-35FC3716479B}"/>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C7EE-4BA2-A048-35FC3716479B}"/>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C7EE-4BA2-A048-35FC3716479B}"/>
              </c:ext>
            </c:extLst>
          </c:dPt>
          <c:cat>
            <c:strRef>
              <c:f>Sheet1!$A$2:$A$4</c:f>
              <c:strCache>
                <c:ptCount val="3"/>
                <c:pt idx="0">
                  <c:v>MALE</c:v>
                </c:pt>
                <c:pt idx="1">
                  <c:v>FEMALE</c:v>
                </c:pt>
                <c:pt idx="2">
                  <c:v>NEUTRAL</c:v>
                </c:pt>
              </c:strCache>
            </c:strRef>
          </c:cat>
          <c:val>
            <c:numRef>
              <c:f>Sheet1!$B$2:$B$4</c:f>
              <c:numCache>
                <c:formatCode>General</c:formatCode>
                <c:ptCount val="3"/>
                <c:pt idx="0">
                  <c:v>19</c:v>
                </c:pt>
                <c:pt idx="1">
                  <c:v>22</c:v>
                </c:pt>
                <c:pt idx="2">
                  <c:v>45</c:v>
                </c:pt>
              </c:numCache>
            </c:numRef>
          </c:val>
          <c:extLst>
            <c:ext xmlns:c16="http://schemas.microsoft.com/office/drawing/2014/chart" uri="{C3380CC4-5D6E-409C-BE32-E72D297353CC}">
              <c16:uniqueId val="{00000006-C7EE-4BA2-A048-35FC3716479B}"/>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dirty="0">
                <a:solidFill>
                  <a:srgbClr val="7030A0"/>
                </a:solidFill>
                <a:latin typeface="Century Gothic" panose="020B0502020202020204" pitchFamily="34" charset="0"/>
              </a:rPr>
              <a:t>USER</a:t>
            </a:r>
            <a:r>
              <a:rPr lang="en-US" baseline="0" dirty="0">
                <a:solidFill>
                  <a:srgbClr val="7030A0"/>
                </a:solidFill>
                <a:latin typeface="Century Gothic" panose="020B0502020202020204" pitchFamily="34" charset="0"/>
              </a:rPr>
              <a:t> BREAKDOWN: </a:t>
            </a:r>
            <a:r>
              <a:rPr lang="en-US" b="1" baseline="0" dirty="0">
                <a:solidFill>
                  <a:srgbClr val="7030A0"/>
                </a:solidFill>
                <a:latin typeface="Century Gothic" panose="020B0502020202020204" pitchFamily="34" charset="0"/>
              </a:rPr>
              <a:t>INSTAGRAM</a:t>
            </a:r>
            <a:endParaRPr lang="en-US" b="1" dirty="0">
              <a:solidFill>
                <a:srgbClr val="7030A0"/>
              </a:solidFill>
              <a:latin typeface="Century Gothic" panose="020B0502020202020204" pitchFamily="34"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INSTAGRAM</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333-45AF-9F4E-2E87FFF90261}"/>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A333-45AF-9F4E-2E87FFF90261}"/>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A333-45AF-9F4E-2E87FFF90261}"/>
              </c:ext>
            </c:extLst>
          </c:dPt>
          <c:cat>
            <c:strRef>
              <c:f>Sheet1!$A$2:$A$4</c:f>
              <c:strCache>
                <c:ptCount val="3"/>
                <c:pt idx="0">
                  <c:v>MALE</c:v>
                </c:pt>
                <c:pt idx="1">
                  <c:v>FEMALE</c:v>
                </c:pt>
                <c:pt idx="2">
                  <c:v>NEUTRAL</c:v>
                </c:pt>
              </c:strCache>
            </c:strRef>
          </c:cat>
          <c:val>
            <c:numRef>
              <c:f>Sheet1!$B$2:$B$4</c:f>
              <c:numCache>
                <c:formatCode>General</c:formatCode>
                <c:ptCount val="3"/>
                <c:pt idx="0">
                  <c:v>54</c:v>
                </c:pt>
                <c:pt idx="1">
                  <c:v>98</c:v>
                </c:pt>
                <c:pt idx="2">
                  <c:v>4</c:v>
                </c:pt>
              </c:numCache>
            </c:numRef>
          </c:val>
          <c:extLst>
            <c:ext xmlns:c16="http://schemas.microsoft.com/office/drawing/2014/chart" uri="{C3380CC4-5D6E-409C-BE32-E72D297353CC}">
              <c16:uniqueId val="{00000006-A333-45AF-9F4E-2E87FFF90261}"/>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dirty="0">
                <a:solidFill>
                  <a:schemeClr val="tx1"/>
                </a:solidFill>
                <a:latin typeface="Century Gothic" panose="020B0502020202020204" pitchFamily="34" charset="0"/>
              </a:rPr>
              <a:t>USER</a:t>
            </a:r>
            <a:r>
              <a:rPr lang="en-US" baseline="0" dirty="0">
                <a:solidFill>
                  <a:schemeClr val="tx1"/>
                </a:solidFill>
                <a:latin typeface="Century Gothic" panose="020B0502020202020204" pitchFamily="34" charset="0"/>
              </a:rPr>
              <a:t> BREAKDOWN: </a:t>
            </a:r>
            <a:r>
              <a:rPr lang="en-US" b="1" baseline="0" dirty="0">
                <a:solidFill>
                  <a:schemeClr val="tx1"/>
                </a:solidFill>
                <a:latin typeface="Century Gothic" panose="020B0502020202020204" pitchFamily="34" charset="0"/>
              </a:rPr>
              <a:t>TWITTER</a:t>
            </a:r>
            <a:endParaRPr lang="en-US" b="1" dirty="0">
              <a:solidFill>
                <a:schemeClr val="tx1"/>
              </a:solidFill>
              <a:latin typeface="Century Gothic" panose="020B0502020202020204" pitchFamily="34"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TWITTER</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8759-4AAA-9F38-04D37982913C}"/>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8759-4AAA-9F38-04D37982913C}"/>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8759-4AAA-9F38-04D37982913C}"/>
              </c:ext>
            </c:extLst>
          </c:dPt>
          <c:cat>
            <c:strRef>
              <c:f>Sheet1!$A$2:$A$4</c:f>
              <c:strCache>
                <c:ptCount val="3"/>
                <c:pt idx="0">
                  <c:v>MALE</c:v>
                </c:pt>
                <c:pt idx="1">
                  <c:v>FEMALE</c:v>
                </c:pt>
                <c:pt idx="2">
                  <c:v>NEUTRAL</c:v>
                </c:pt>
              </c:strCache>
            </c:strRef>
          </c:cat>
          <c:val>
            <c:numRef>
              <c:f>Sheet1!$B$2:$B$4</c:f>
              <c:numCache>
                <c:formatCode>General</c:formatCode>
                <c:ptCount val="3"/>
                <c:pt idx="0">
                  <c:v>67</c:v>
                </c:pt>
                <c:pt idx="1">
                  <c:v>22</c:v>
                </c:pt>
                <c:pt idx="2">
                  <c:v>6</c:v>
                </c:pt>
              </c:numCache>
            </c:numRef>
          </c:val>
          <c:extLst>
            <c:ext xmlns:c16="http://schemas.microsoft.com/office/drawing/2014/chart" uri="{C3380CC4-5D6E-409C-BE32-E72D297353CC}">
              <c16:uniqueId val="{00000006-8759-4AAA-9F38-04D37982913C}"/>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11/19/23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11/19/23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smartsheet.com/try-it?trp=11878&amp;utm_source=template-powerpoint&amp;utm_medium=content&amp;utm_campaign=Digital+Marketing+Report+Presentation-powerpoint-11878&amp;lpa=Digital+Marketing+Report+Presentation+powerpoint+11878"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88;p1" descr="Abstract white geometric texture">
            <a:extLst>
              <a:ext uri="{FF2B5EF4-FFF2-40B4-BE49-F238E27FC236}">
                <a16:creationId xmlns:a16="http://schemas.microsoft.com/office/drawing/2014/main" id="{6F3EDB93-599E-D677-C4BB-A9FF9E0F1B0F}"/>
              </a:ext>
            </a:extLst>
          </p:cNvPr>
          <p:cNvPicPr preferRelativeResize="0"/>
          <p:nvPr/>
        </p:nvPicPr>
        <p:blipFill rotWithShape="1">
          <a:blip r:embed="rId3">
            <a:alphaModFix/>
          </a:blip>
          <a:srcRect/>
          <a:stretch/>
        </p:blipFill>
        <p:spPr>
          <a:xfrm>
            <a:off x="-11373" y="0"/>
            <a:ext cx="12203370" cy="6858000"/>
          </a:xfrm>
          <a:prstGeom prst="rect">
            <a:avLst/>
          </a:prstGeom>
          <a:noFill/>
          <a:ln>
            <a:noFill/>
          </a:ln>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DIGITAL MARKETING REPORT PRESENTATION</a:t>
            </a:r>
            <a:endParaRPr lang="en-US" dirty="0">
              <a:solidFill>
                <a:schemeClr val="bg1"/>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DIGITAL MARKETING REPORT PRESENTATION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1028789606"/>
              </p:ext>
            </p:extLst>
          </p:nvPr>
        </p:nvGraphicFramePr>
        <p:xfrm>
          <a:off x="221258" y="3640366"/>
          <a:ext cx="11070972" cy="2586390"/>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482399">
                <a:tc>
                  <a:txBody>
                    <a:bodyPr/>
                    <a:lstStyle/>
                    <a:p>
                      <a:pPr algn="r" fontAlgn="ctr"/>
                      <a:r>
                        <a:rPr lang="en-US" sz="900" b="0" i="0" u="none" strike="noStrike" dirty="0">
                          <a:solidFill>
                            <a:srgbClr val="000000"/>
                          </a:solidFill>
                          <a:effectLst/>
                          <a:latin typeface="Century Gothic" panose="020B0502020202020204" pitchFamily="34" charset="0"/>
                        </a:rPr>
                        <a:t>COMPANY NAME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08332055"/>
                  </a:ext>
                </a:extLst>
              </a:tr>
              <a:tr h="482399">
                <a:tc>
                  <a:txBody>
                    <a:bodyPr/>
                    <a:lstStyle/>
                    <a:p>
                      <a:pPr algn="r" fontAlgn="ctr"/>
                      <a:r>
                        <a:rPr lang="en-US" sz="900" b="0" i="0" u="none" strike="noStrike" dirty="0">
                          <a:solidFill>
                            <a:srgbClr val="000000"/>
                          </a:solidFill>
                          <a:effectLst/>
                          <a:latin typeface="Century Gothic" panose="020B0502020202020204" pitchFamily="34" charset="0"/>
                        </a:rPr>
                        <a:t>ADDRESS</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PHONE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Phone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EMAIL</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Email 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REPORT DATE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92641583"/>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REPORT PREPARED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78722126"/>
                  </a:ext>
                </a:extLst>
              </a:tr>
            </a:tbl>
          </a:graphicData>
        </a:graphic>
      </p:graphicFrame>
      <p:pic>
        <p:nvPicPr>
          <p:cNvPr id="10" name="Picture 9" descr="A group of red and white hearts&#10;&#10;Description automatically generated">
            <a:extLst>
              <a:ext uri="{FF2B5EF4-FFF2-40B4-BE49-F238E27FC236}">
                <a16:creationId xmlns:a16="http://schemas.microsoft.com/office/drawing/2014/main" id="{A2C31304-DA3D-6446-98DA-F7EF8D81E637}"/>
              </a:ext>
            </a:extLst>
          </p:cNvPr>
          <p:cNvPicPr>
            <a:picLocks noChangeAspect="1"/>
          </p:cNvPicPr>
          <p:nvPr/>
        </p:nvPicPr>
        <p:blipFill>
          <a:blip r:embed="rId4"/>
          <a:stretch>
            <a:fillRect/>
          </a:stretch>
        </p:blipFill>
        <p:spPr>
          <a:xfrm>
            <a:off x="367748" y="1335088"/>
            <a:ext cx="2880565" cy="1620760"/>
          </a:xfrm>
          <a:prstGeom prst="rect">
            <a:avLst/>
          </a:prstGeom>
        </p:spPr>
      </p:pic>
      <p:pic>
        <p:nvPicPr>
          <p:cNvPr id="11" name="Picture 10" descr="A green sign with white text&#10;&#10;Description automatically generated">
            <a:hlinkClick r:id="rId5"/>
            <a:extLst>
              <a:ext uri="{FF2B5EF4-FFF2-40B4-BE49-F238E27FC236}">
                <a16:creationId xmlns:a16="http://schemas.microsoft.com/office/drawing/2014/main" id="{D0E97CF8-B8CF-075E-D44C-E71B4179D698}"/>
              </a:ext>
            </a:extLst>
          </p:cNvPr>
          <p:cNvPicPr>
            <a:picLocks noChangeAspect="1"/>
          </p:cNvPicPr>
          <p:nvPr/>
        </p:nvPicPr>
        <p:blipFill>
          <a:blip r:embed="rId6"/>
          <a:stretch>
            <a:fillRect/>
          </a:stretch>
        </p:blipFill>
        <p:spPr>
          <a:xfrm>
            <a:off x="6744408" y="315299"/>
            <a:ext cx="4547822" cy="631889"/>
          </a:xfrm>
          <a:prstGeom prst="rect">
            <a:avLst/>
          </a:prstGeom>
        </p:spPr>
      </p:pic>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88;p1" descr="Abstract white geometric texture">
            <a:extLst>
              <a:ext uri="{FF2B5EF4-FFF2-40B4-BE49-F238E27FC236}">
                <a16:creationId xmlns:a16="http://schemas.microsoft.com/office/drawing/2014/main" id="{6C70A112-ACDD-64BC-9D0B-AB23AF9C7F78}"/>
              </a:ext>
            </a:extLst>
          </p:cNvPr>
          <p:cNvPicPr preferRelativeResize="0"/>
          <p:nvPr/>
        </p:nvPicPr>
        <p:blipFill rotWithShape="1">
          <a:blip r:embed="rId3">
            <a:alphaModFix/>
          </a:blip>
          <a:srcRect/>
          <a:stretch/>
        </p:blipFill>
        <p:spPr>
          <a:xfrm>
            <a:off x="-11373" y="0"/>
            <a:ext cx="12203370" cy="6858000"/>
          </a:xfrm>
          <a:prstGeom prst="rect">
            <a:avLst/>
          </a:prstGeom>
          <a:noFill/>
          <a:ln>
            <a:noFill/>
          </a:ln>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DIGITAL MARKETING REPORT SUMMARY</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639630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REPORT SUMMARY: Month 20XX</a:t>
            </a:r>
          </a:p>
        </p:txBody>
      </p:sp>
      <p:graphicFrame>
        <p:nvGraphicFramePr>
          <p:cNvPr id="4" name="Table 3">
            <a:extLst>
              <a:ext uri="{FF2B5EF4-FFF2-40B4-BE49-F238E27FC236}">
                <a16:creationId xmlns:a16="http://schemas.microsoft.com/office/drawing/2014/main" id="{D1341515-9FF8-03CC-9191-983CD4E935B5}"/>
              </a:ext>
            </a:extLst>
          </p:cNvPr>
          <p:cNvGraphicFramePr>
            <a:graphicFrameLocks noGrp="1"/>
          </p:cNvGraphicFramePr>
          <p:nvPr>
            <p:extLst>
              <p:ext uri="{D42A27DB-BD31-4B8C-83A1-F6EECF244321}">
                <p14:modId xmlns:p14="http://schemas.microsoft.com/office/powerpoint/2010/main" val="499138846"/>
              </p:ext>
            </p:extLst>
          </p:nvPr>
        </p:nvGraphicFramePr>
        <p:xfrm>
          <a:off x="214684" y="1025718"/>
          <a:ext cx="11791783" cy="4961617"/>
        </p:xfrm>
        <a:graphic>
          <a:graphicData uri="http://schemas.openxmlformats.org/drawingml/2006/table">
            <a:tbl>
              <a:tblPr/>
              <a:tblGrid>
                <a:gridCol w="1558661">
                  <a:extLst>
                    <a:ext uri="{9D8B030D-6E8A-4147-A177-3AD203B41FA5}">
                      <a16:colId xmlns:a16="http://schemas.microsoft.com/office/drawing/2014/main" val="2929117164"/>
                    </a:ext>
                  </a:extLst>
                </a:gridCol>
                <a:gridCol w="1324709">
                  <a:extLst>
                    <a:ext uri="{9D8B030D-6E8A-4147-A177-3AD203B41FA5}">
                      <a16:colId xmlns:a16="http://schemas.microsoft.com/office/drawing/2014/main" val="1626064968"/>
                    </a:ext>
                  </a:extLst>
                </a:gridCol>
                <a:gridCol w="120038">
                  <a:extLst>
                    <a:ext uri="{9D8B030D-6E8A-4147-A177-3AD203B41FA5}">
                      <a16:colId xmlns:a16="http://schemas.microsoft.com/office/drawing/2014/main" val="993971019"/>
                    </a:ext>
                  </a:extLst>
                </a:gridCol>
                <a:gridCol w="1324709">
                  <a:extLst>
                    <a:ext uri="{9D8B030D-6E8A-4147-A177-3AD203B41FA5}">
                      <a16:colId xmlns:a16="http://schemas.microsoft.com/office/drawing/2014/main" val="713552930"/>
                    </a:ext>
                  </a:extLst>
                </a:gridCol>
                <a:gridCol w="1324709">
                  <a:extLst>
                    <a:ext uri="{9D8B030D-6E8A-4147-A177-3AD203B41FA5}">
                      <a16:colId xmlns:a16="http://schemas.microsoft.com/office/drawing/2014/main" val="1432502328"/>
                    </a:ext>
                  </a:extLst>
                </a:gridCol>
                <a:gridCol w="120038">
                  <a:extLst>
                    <a:ext uri="{9D8B030D-6E8A-4147-A177-3AD203B41FA5}">
                      <a16:colId xmlns:a16="http://schemas.microsoft.com/office/drawing/2014/main" val="2905535646"/>
                    </a:ext>
                  </a:extLst>
                </a:gridCol>
                <a:gridCol w="1324709">
                  <a:extLst>
                    <a:ext uri="{9D8B030D-6E8A-4147-A177-3AD203B41FA5}">
                      <a16:colId xmlns:a16="http://schemas.microsoft.com/office/drawing/2014/main" val="1819983496"/>
                    </a:ext>
                  </a:extLst>
                </a:gridCol>
                <a:gridCol w="1324709">
                  <a:extLst>
                    <a:ext uri="{9D8B030D-6E8A-4147-A177-3AD203B41FA5}">
                      <a16:colId xmlns:a16="http://schemas.microsoft.com/office/drawing/2014/main" val="2628412507"/>
                    </a:ext>
                  </a:extLst>
                </a:gridCol>
                <a:gridCol w="209643">
                  <a:extLst>
                    <a:ext uri="{9D8B030D-6E8A-4147-A177-3AD203B41FA5}">
                      <a16:colId xmlns:a16="http://schemas.microsoft.com/office/drawing/2014/main" val="960785522"/>
                    </a:ext>
                  </a:extLst>
                </a:gridCol>
                <a:gridCol w="1579929">
                  <a:extLst>
                    <a:ext uri="{9D8B030D-6E8A-4147-A177-3AD203B41FA5}">
                      <a16:colId xmlns:a16="http://schemas.microsoft.com/office/drawing/2014/main" val="1729097383"/>
                    </a:ext>
                  </a:extLst>
                </a:gridCol>
                <a:gridCol w="1579929">
                  <a:extLst>
                    <a:ext uri="{9D8B030D-6E8A-4147-A177-3AD203B41FA5}">
                      <a16:colId xmlns:a16="http://schemas.microsoft.com/office/drawing/2014/main" val="2258431645"/>
                    </a:ext>
                  </a:extLst>
                </a:gridCol>
              </a:tblGrid>
              <a:tr h="266016">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73548" marR="8172" marT="8172" marB="0" anchor="ctr">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73548" marR="8172" marT="8172" marB="0" anchor="ctr">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EDEDED"/>
                    </a:solidFill>
                  </a:tcPr>
                </a:tc>
                <a:extLst>
                  <a:ext uri="{0D108BD9-81ED-4DB2-BD59-A6C34878D82A}">
                    <a16:rowId xmlns:a16="http://schemas.microsoft.com/office/drawing/2014/main" val="2414516369"/>
                  </a:ext>
                </a:extLst>
              </a:tr>
              <a:tr h="927401">
                <a:tc>
                  <a:txBody>
                    <a:bodyPr/>
                    <a:lstStyle/>
                    <a:p>
                      <a:pPr algn="ctr" fontAlgn="ctr"/>
                      <a:r>
                        <a:rPr lang="en-US" sz="1600" b="1" i="0" u="none" strike="noStrike" dirty="0">
                          <a:solidFill>
                            <a:srgbClr val="2F75B5"/>
                          </a:solidFill>
                          <a:effectLst/>
                          <a:latin typeface="Century Gothic" panose="020B0502020202020204" pitchFamily="34" charset="0"/>
                        </a:rPr>
                        <a:t>FACEBOOK</a:t>
                      </a:r>
                    </a:p>
                  </a:txBody>
                  <a:tcPr marL="8172" marR="8172" marT="8172" marB="0" anchor="ctr">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ctr"/>
                      <a:r>
                        <a:rPr lang="en-US" sz="1600" b="1" i="0" u="none" strike="noStrike" dirty="0">
                          <a:solidFill>
                            <a:srgbClr val="2F75B5"/>
                          </a:solidFill>
                          <a:effectLst/>
                          <a:latin typeface="Century Gothic" panose="020B0502020202020204" pitchFamily="34" charset="0"/>
                        </a:rPr>
                        <a:t>$0 </a:t>
                      </a:r>
                    </a:p>
                  </a:txBody>
                  <a:tcPr marL="8172" marR="8172" marT="8172" marB="0" anchor="ctr">
                    <a:lnL>
                      <a:noFill/>
                    </a:lnL>
                    <a:lnR>
                      <a:noFill/>
                    </a:lnR>
                    <a:lnT>
                      <a:noFill/>
                    </a:lnT>
                    <a:lnB>
                      <a:noFill/>
                    </a:lnB>
                    <a:solidFill>
                      <a:srgbClr val="DDEBF7"/>
                    </a:solidFill>
                  </a:tcPr>
                </a:tc>
                <a:tc>
                  <a:txBody>
                    <a:bodyPr/>
                    <a:lstStyle/>
                    <a:p>
                      <a:pPr algn="l" fontAlgn="ctr"/>
                      <a:endParaRPr lang="en-US" sz="16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US" sz="1600" b="1" i="0" u="none" strike="noStrike" dirty="0">
                          <a:solidFill>
                            <a:srgbClr val="000000"/>
                          </a:solidFill>
                          <a:effectLst/>
                          <a:latin typeface="Century Gothic" panose="020B0502020202020204" pitchFamily="34" charset="0"/>
                        </a:rPr>
                        <a:t>YOUTUBE</a:t>
                      </a:r>
                    </a:p>
                  </a:txBody>
                  <a:tcPr marL="8172" marR="8172" marT="8172" marB="0" anchor="ctr">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ctr"/>
                      <a:r>
                        <a:rPr lang="en-US" sz="1600" b="1" i="0" u="none" strike="noStrike" dirty="0">
                          <a:solidFill>
                            <a:srgbClr val="000000"/>
                          </a:solidFill>
                          <a:effectLst/>
                          <a:latin typeface="Century Gothic" panose="020B0502020202020204" pitchFamily="34" charset="0"/>
                        </a:rPr>
                        <a:t>$0 </a:t>
                      </a:r>
                    </a:p>
                  </a:txBody>
                  <a:tcPr marL="8172" marR="8172" marT="8172" marB="0" anchor="ctr">
                    <a:lnL>
                      <a:noFill/>
                    </a:lnL>
                    <a:lnR>
                      <a:noFill/>
                    </a:lnR>
                    <a:lnT>
                      <a:noFill/>
                    </a:lnT>
                    <a:lnB>
                      <a:noFill/>
                    </a:lnB>
                    <a:solidFill>
                      <a:srgbClr val="F7E1DD"/>
                    </a:solidFill>
                  </a:tcPr>
                </a:tc>
                <a:tc>
                  <a:txBody>
                    <a:bodyPr/>
                    <a:lstStyle/>
                    <a:p>
                      <a:pPr algn="l" fontAlgn="ctr"/>
                      <a:endParaRPr lang="en-US" sz="1600" b="0" i="0" u="none" strike="noStrike" dirty="0">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ctr"/>
                      <a:r>
                        <a:rPr lang="en-US" sz="1600" b="1" i="0" u="none" strike="noStrike" dirty="0">
                          <a:solidFill>
                            <a:srgbClr val="7030A0"/>
                          </a:solidFill>
                          <a:effectLst/>
                          <a:latin typeface="Century Gothic" panose="020B0502020202020204" pitchFamily="34" charset="0"/>
                        </a:rPr>
                        <a:t>INSTAGRAM</a:t>
                      </a:r>
                    </a:p>
                  </a:txBody>
                  <a:tcPr marL="8172" marR="8172" marT="8172" marB="0" anchor="ctr">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ctr"/>
                      <a:r>
                        <a:rPr lang="en-US" sz="1600" b="1" i="0" u="none" strike="noStrike" dirty="0">
                          <a:solidFill>
                            <a:srgbClr val="7030A0"/>
                          </a:solidFill>
                          <a:effectLst/>
                          <a:latin typeface="Century Gothic" panose="020B0502020202020204" pitchFamily="34" charset="0"/>
                        </a:rPr>
                        <a:t>$0 </a:t>
                      </a:r>
                    </a:p>
                  </a:txBody>
                  <a:tcPr marL="8172" marR="8172" marT="8172" marB="0" anchor="ctr">
                    <a:lnL>
                      <a:noFill/>
                    </a:lnL>
                    <a:lnR>
                      <a:noFill/>
                    </a:lnR>
                    <a:lnT>
                      <a:noFill/>
                    </a:lnT>
                    <a:lnB>
                      <a:noFill/>
                    </a:lnB>
                    <a:solidFill>
                      <a:srgbClr val="FFF2CC"/>
                    </a:solidFill>
                  </a:tcPr>
                </a:tc>
                <a:tc>
                  <a:txBody>
                    <a:bodyPr/>
                    <a:lstStyle/>
                    <a:p>
                      <a:pPr algn="l" fontAlgn="b"/>
                      <a:endParaRPr lang="en-US" sz="1600" b="0" i="0" u="none" strike="noStrike" dirty="0">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ctr"/>
                      <a:r>
                        <a:rPr lang="en-US" sz="1600" b="1" i="0" u="none" strike="noStrike" dirty="0">
                          <a:solidFill>
                            <a:srgbClr val="333F4F"/>
                          </a:solidFill>
                          <a:effectLst/>
                          <a:latin typeface="Century Gothic" panose="020B0502020202020204" pitchFamily="34" charset="0"/>
                        </a:rPr>
                        <a:t>TWITTER</a:t>
                      </a:r>
                    </a:p>
                  </a:txBody>
                  <a:tcPr marL="8172" marR="8172" marT="8172" marB="0" anchor="ctr">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ctr"/>
                      <a:r>
                        <a:rPr lang="en-US" sz="1600" b="1" i="0" u="none" strike="noStrike" dirty="0">
                          <a:solidFill>
                            <a:srgbClr val="333F4F"/>
                          </a:solidFill>
                          <a:effectLst/>
                          <a:latin typeface="Century Gothic" panose="020B0502020202020204" pitchFamily="34" charset="0"/>
                        </a:rPr>
                        <a:t>$0 </a:t>
                      </a:r>
                    </a:p>
                  </a:txBody>
                  <a:tcPr marL="8172" marR="8172" marT="8172" marB="0" anchor="ctr">
                    <a:lnL>
                      <a:noFill/>
                    </a:lnL>
                    <a:lnR>
                      <a:noFill/>
                    </a:lnR>
                    <a:lnT>
                      <a:noFill/>
                    </a:lnT>
                    <a:lnB>
                      <a:noFill/>
                    </a:lnB>
                    <a:solidFill>
                      <a:srgbClr val="EDEDED"/>
                    </a:solidFill>
                  </a:tcPr>
                </a:tc>
                <a:extLst>
                  <a:ext uri="{0D108BD9-81ED-4DB2-BD59-A6C34878D82A}">
                    <a16:rowId xmlns:a16="http://schemas.microsoft.com/office/drawing/2014/main" val="3074112985"/>
                  </a:ext>
                </a:extLst>
              </a:tr>
              <a:tr h="437773">
                <a:tc>
                  <a:txBody>
                    <a:bodyPr/>
                    <a:lstStyle/>
                    <a:p>
                      <a:pPr algn="ctr" fontAlgn="b"/>
                      <a:r>
                        <a:rPr lang="en-US" sz="1000" b="1" i="0" u="none" strike="noStrike" dirty="0">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dirty="0">
                          <a:solidFill>
                            <a:srgbClr val="2F75B5"/>
                          </a:solidFill>
                          <a:effectLst/>
                          <a:latin typeface="Century Gothic" panose="020B0502020202020204" pitchFamily="34" charset="0"/>
                        </a:rPr>
                        <a:t>Up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dirty="0">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dirty="0">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dirty="0">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348302304"/>
                  </a:ext>
                </a:extLst>
              </a:tr>
              <a:tr h="437773">
                <a:tc>
                  <a:txBody>
                    <a:bodyPr/>
                    <a:lstStyle/>
                    <a:p>
                      <a:pPr algn="ctr" fontAlgn="t"/>
                      <a:r>
                        <a:rPr lang="en-US" sz="900" b="0" i="0" u="none" strike="noStrike" dirty="0">
                          <a:solidFill>
                            <a:srgbClr val="2F75B5"/>
                          </a:solidFill>
                          <a:effectLst/>
                          <a:latin typeface="Century Gothic" panose="020B0502020202020204" pitchFamily="34" charset="0"/>
                        </a:rPr>
                        <a:t>clicks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a:solidFill>
                            <a:srgbClr val="000000"/>
                          </a:solidFill>
                          <a:effectLst/>
                          <a:latin typeface="Century Gothic" panose="020B0502020202020204" pitchFamily="34" charset="0"/>
                        </a:rPr>
                        <a:t>clicks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dirty="0">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a:solidFill>
                            <a:srgbClr val="7030A0"/>
                          </a:solidFill>
                          <a:effectLst/>
                          <a:latin typeface="Century Gothic" panose="020B0502020202020204" pitchFamily="34" charset="0"/>
                        </a:rPr>
                        <a:t>clicks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dirty="0">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a:solidFill>
                            <a:srgbClr val="333F4F"/>
                          </a:solidFill>
                          <a:effectLst/>
                          <a:latin typeface="Century Gothic" panose="020B0502020202020204" pitchFamily="34" charset="0"/>
                        </a:rPr>
                        <a:t>clicks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dirty="0">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1299279421"/>
                  </a:ext>
                </a:extLst>
              </a:tr>
              <a:tr h="437773">
                <a:tc>
                  <a:txBody>
                    <a:bodyPr/>
                    <a:lstStyle/>
                    <a:p>
                      <a:pPr algn="ctr" fontAlgn="b"/>
                      <a:r>
                        <a:rPr lang="en-US" sz="1000" b="1" i="0" u="none" strike="noStrike" dirty="0">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dirty="0">
                          <a:solidFill>
                            <a:srgbClr val="2F75B5"/>
                          </a:solidFill>
                          <a:effectLst/>
                          <a:latin typeface="Century Gothic" panose="020B0502020202020204" pitchFamily="34" charset="0"/>
                        </a:rPr>
                        <a:t>Up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dirty="0">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dirty="0">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588190220"/>
                  </a:ext>
                </a:extLst>
              </a:tr>
              <a:tr h="437773">
                <a:tc>
                  <a:txBody>
                    <a:bodyPr/>
                    <a:lstStyle/>
                    <a:p>
                      <a:pPr algn="ctr" fontAlgn="t"/>
                      <a:r>
                        <a:rPr lang="en-US" sz="900" b="0" i="0" u="none" strike="noStrike" dirty="0">
                          <a:solidFill>
                            <a:srgbClr val="2F75B5"/>
                          </a:solidFill>
                          <a:effectLst/>
                          <a:latin typeface="Century Gothic" panose="020B0502020202020204" pitchFamily="34" charset="0"/>
                        </a:rPr>
                        <a:t>impressions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dirty="0">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dirty="0">
                          <a:solidFill>
                            <a:srgbClr val="000000"/>
                          </a:solidFill>
                          <a:effectLst/>
                          <a:latin typeface="Century Gothic" panose="020B0502020202020204" pitchFamily="34" charset="0"/>
                        </a:rPr>
                        <a:t>impressions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dirty="0">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dirty="0">
                          <a:solidFill>
                            <a:srgbClr val="7030A0"/>
                          </a:solidFill>
                          <a:effectLst/>
                          <a:latin typeface="Century Gothic" panose="020B0502020202020204" pitchFamily="34" charset="0"/>
                        </a:rPr>
                        <a:t>impressions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dirty="0">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dirty="0">
                          <a:solidFill>
                            <a:srgbClr val="333F4F"/>
                          </a:solidFill>
                          <a:effectLst/>
                          <a:latin typeface="Century Gothic" panose="020B0502020202020204" pitchFamily="34" charset="0"/>
                        </a:rPr>
                        <a:t>impressions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dirty="0">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2073391035"/>
                  </a:ext>
                </a:extLst>
              </a:tr>
              <a:tr h="437773">
                <a:tc>
                  <a:txBody>
                    <a:bodyPr/>
                    <a:lstStyle/>
                    <a:p>
                      <a:pPr algn="ctr" fontAlgn="b"/>
                      <a:r>
                        <a:rPr lang="en-US" sz="1000" b="1" i="0" u="none" strike="noStrike" dirty="0">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dirty="0">
                          <a:solidFill>
                            <a:srgbClr val="2F75B5"/>
                          </a:solidFill>
                          <a:effectLst/>
                          <a:latin typeface="Century Gothic" panose="020B0502020202020204" pitchFamily="34" charset="0"/>
                        </a:rPr>
                        <a:t>Down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dirty="0">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dirty="0">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dirty="0">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1645455196"/>
                  </a:ext>
                </a:extLst>
              </a:tr>
              <a:tr h="437773">
                <a:tc>
                  <a:txBody>
                    <a:bodyPr/>
                    <a:lstStyle/>
                    <a:p>
                      <a:pPr algn="ctr" fontAlgn="t"/>
                      <a:r>
                        <a:rPr lang="en-US" sz="900" b="0" i="0" u="none" strike="noStrike" dirty="0">
                          <a:solidFill>
                            <a:srgbClr val="2F75B5"/>
                          </a:solidFill>
                          <a:effectLst/>
                          <a:latin typeface="Century Gothic" panose="020B0502020202020204" pitchFamily="34" charset="0"/>
                        </a:rPr>
                        <a:t>subscribers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dirty="0">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a:solidFill>
                            <a:srgbClr val="000000"/>
                          </a:solidFill>
                          <a:effectLst/>
                          <a:latin typeface="Century Gothic" panose="020B0502020202020204" pitchFamily="34" charset="0"/>
                        </a:rPr>
                        <a:t>subscribers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dirty="0">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a:solidFill>
                            <a:srgbClr val="7030A0"/>
                          </a:solidFill>
                          <a:effectLst/>
                          <a:latin typeface="Century Gothic" panose="020B0502020202020204" pitchFamily="34" charset="0"/>
                        </a:rPr>
                        <a:t>subscribers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dirty="0">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a:solidFill>
                            <a:srgbClr val="333F4F"/>
                          </a:solidFill>
                          <a:effectLst/>
                          <a:latin typeface="Century Gothic" panose="020B0502020202020204" pitchFamily="34" charset="0"/>
                        </a:rPr>
                        <a:t>subscribers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dirty="0">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3626893100"/>
                  </a:ext>
                </a:extLst>
              </a:tr>
              <a:tr h="437773">
                <a:tc>
                  <a:txBody>
                    <a:bodyPr/>
                    <a:lstStyle/>
                    <a:p>
                      <a:pPr algn="ctr" fontAlgn="b"/>
                      <a:r>
                        <a:rPr lang="en-US" sz="1000" b="1" i="0" u="none" strike="noStrike" dirty="0">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dirty="0">
                          <a:solidFill>
                            <a:srgbClr val="2F75B5"/>
                          </a:solidFill>
                          <a:effectLst/>
                          <a:latin typeface="Century Gothic" panose="020B0502020202020204" pitchFamily="34" charset="0"/>
                        </a:rPr>
                        <a:t>Up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dirty="0">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dirty="0">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dirty="0">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2740948540"/>
                  </a:ext>
                </a:extLst>
              </a:tr>
              <a:tr h="437773">
                <a:tc>
                  <a:txBody>
                    <a:bodyPr/>
                    <a:lstStyle/>
                    <a:p>
                      <a:pPr algn="ctr" fontAlgn="t"/>
                      <a:r>
                        <a:rPr lang="en-US" sz="900" b="0" i="0" u="none" strike="noStrike" dirty="0">
                          <a:solidFill>
                            <a:srgbClr val="2F75B5"/>
                          </a:solidFill>
                          <a:effectLst/>
                          <a:latin typeface="Century Gothic" panose="020B0502020202020204" pitchFamily="34" charset="0"/>
                        </a:rPr>
                        <a:t>likes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dirty="0">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a:solidFill>
                            <a:srgbClr val="000000"/>
                          </a:solidFill>
                          <a:effectLst/>
                          <a:latin typeface="Century Gothic" panose="020B0502020202020204" pitchFamily="34" charset="0"/>
                        </a:rPr>
                        <a:t>likes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dirty="0">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a:solidFill>
                            <a:srgbClr val="7030A0"/>
                          </a:solidFill>
                          <a:effectLst/>
                          <a:latin typeface="Century Gothic" panose="020B0502020202020204" pitchFamily="34" charset="0"/>
                        </a:rPr>
                        <a:t>likes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dirty="0">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a:solidFill>
                            <a:srgbClr val="333F4F"/>
                          </a:solidFill>
                          <a:effectLst/>
                          <a:latin typeface="Century Gothic" panose="020B0502020202020204" pitchFamily="34" charset="0"/>
                        </a:rPr>
                        <a:t>likes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dirty="0">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3431757088"/>
                  </a:ext>
                </a:extLst>
              </a:tr>
              <a:tr h="266016">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73548" marR="8172" marT="8172" marB="0" anchor="ctr">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EDEDED"/>
                    </a:solidFill>
                  </a:tcPr>
                </a:tc>
                <a:extLst>
                  <a:ext uri="{0D108BD9-81ED-4DB2-BD59-A6C34878D82A}">
                    <a16:rowId xmlns:a16="http://schemas.microsoft.com/office/drawing/2014/main" val="4214793791"/>
                  </a:ext>
                </a:extLst>
              </a:tr>
            </a:tbl>
          </a:graphicData>
        </a:graphic>
      </p:graphicFrame>
      <p:pic>
        <p:nvPicPr>
          <p:cNvPr id="14" name="Graphic 13" descr="Connections with solid fill">
            <a:extLst>
              <a:ext uri="{FF2B5EF4-FFF2-40B4-BE49-F238E27FC236}">
                <a16:creationId xmlns:a16="http://schemas.microsoft.com/office/drawing/2014/main" id="{CCE440A3-444E-D87B-C16C-D1E27C15E5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0695" y="1025717"/>
            <a:ext cx="586409" cy="586409"/>
          </a:xfrm>
          <a:prstGeom prst="rect">
            <a:avLst/>
          </a:prstGeom>
        </p:spPr>
      </p:pic>
      <p:pic>
        <p:nvPicPr>
          <p:cNvPr id="15" name="Graphic 14" descr="Connections with solid fill">
            <a:extLst>
              <a:ext uri="{FF2B5EF4-FFF2-40B4-BE49-F238E27FC236}">
                <a16:creationId xmlns:a16="http://schemas.microsoft.com/office/drawing/2014/main" id="{753D68EC-B66E-BB71-528C-415D1224DE7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438013" y="1014050"/>
            <a:ext cx="608370" cy="608370"/>
          </a:xfrm>
          <a:prstGeom prst="rect">
            <a:avLst/>
          </a:prstGeom>
        </p:spPr>
      </p:pic>
      <p:pic>
        <p:nvPicPr>
          <p:cNvPr id="16" name="Graphic 15" descr="Connections with solid fill">
            <a:extLst>
              <a:ext uri="{FF2B5EF4-FFF2-40B4-BE49-F238E27FC236}">
                <a16:creationId xmlns:a16="http://schemas.microsoft.com/office/drawing/2014/main" id="{2AD68F4E-7558-C3A2-4C49-00F77DE7831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153789" y="1014048"/>
            <a:ext cx="608371" cy="608371"/>
          </a:xfrm>
          <a:prstGeom prst="rect">
            <a:avLst/>
          </a:prstGeom>
        </p:spPr>
      </p:pic>
      <p:pic>
        <p:nvPicPr>
          <p:cNvPr id="17" name="Graphic 16" descr="Connections with solid fill">
            <a:extLst>
              <a:ext uri="{FF2B5EF4-FFF2-40B4-BE49-F238E27FC236}">
                <a16:creationId xmlns:a16="http://schemas.microsoft.com/office/drawing/2014/main" id="{1E4F3474-F07D-FA4F-3B68-58B1EF6C17F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080128" y="1025717"/>
            <a:ext cx="586409" cy="586409"/>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Google Shape;88;p1" descr="Abstract white geometric texture">
            <a:extLst>
              <a:ext uri="{FF2B5EF4-FFF2-40B4-BE49-F238E27FC236}">
                <a16:creationId xmlns:a16="http://schemas.microsoft.com/office/drawing/2014/main" id="{AA5B58A9-E3A1-9AFF-785B-30B2D4FC934C}"/>
              </a:ext>
            </a:extLst>
          </p:cNvPr>
          <p:cNvPicPr preferRelativeResize="0"/>
          <p:nvPr/>
        </p:nvPicPr>
        <p:blipFill rotWithShape="1">
          <a:blip r:embed="rId3">
            <a:alphaModFix/>
          </a:blip>
          <a:srcRect/>
          <a:stretch/>
        </p:blipFill>
        <p:spPr>
          <a:xfrm>
            <a:off x="-11373" y="0"/>
            <a:ext cx="12203370" cy="6858000"/>
          </a:xfrm>
          <a:prstGeom prst="rect">
            <a:avLst/>
          </a:prstGeom>
          <a:noFill/>
          <a:ln>
            <a:noFill/>
          </a:ln>
        </p:spPr>
      </p:pic>
      <p:sp>
        <p:nvSpPr>
          <p:cNvPr id="18" name="Rectangle 17">
            <a:extLst>
              <a:ext uri="{FF2B5EF4-FFF2-40B4-BE49-F238E27FC236}">
                <a16:creationId xmlns:a16="http://schemas.microsoft.com/office/drawing/2014/main" id="{5EA7F54D-CDDE-3980-997C-AF6A5A440B78}"/>
              </a:ext>
            </a:extLst>
          </p:cNvPr>
          <p:cNvSpPr/>
          <p:nvPr/>
        </p:nvSpPr>
        <p:spPr>
          <a:xfrm>
            <a:off x="9105755" y="1035170"/>
            <a:ext cx="2886973" cy="5365630"/>
          </a:xfrm>
          <a:prstGeom prst="rect">
            <a:avLst/>
          </a:prstGeom>
          <a:solidFill>
            <a:schemeClr val="bg1">
              <a:lumMod val="85000"/>
            </a:schemeClr>
          </a:solidFill>
          <a:ln>
            <a:noFill/>
          </a:ln>
          <a:effectLst>
            <a:outerShdw blurRad="50800" dist="50800" dir="28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B5A891C-C43A-0F4C-972C-FBD2C03E40F9}"/>
              </a:ext>
            </a:extLst>
          </p:cNvPr>
          <p:cNvSpPr/>
          <p:nvPr/>
        </p:nvSpPr>
        <p:spPr>
          <a:xfrm>
            <a:off x="6096000" y="1035170"/>
            <a:ext cx="2886973" cy="5365630"/>
          </a:xfrm>
          <a:prstGeom prst="rect">
            <a:avLst/>
          </a:prstGeom>
          <a:solidFill>
            <a:schemeClr val="accent4">
              <a:lumMod val="20000"/>
              <a:lumOff val="80000"/>
            </a:schemeClr>
          </a:solidFill>
          <a:ln>
            <a:noFill/>
          </a:ln>
          <a:effectLst>
            <a:outerShdw blurRad="50800" dist="50800" dir="28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CBA22B5-3A52-3311-1E1A-4D635C788D13}"/>
              </a:ext>
            </a:extLst>
          </p:cNvPr>
          <p:cNvSpPr/>
          <p:nvPr/>
        </p:nvSpPr>
        <p:spPr>
          <a:xfrm>
            <a:off x="3086245" y="1035170"/>
            <a:ext cx="2886973" cy="5365630"/>
          </a:xfrm>
          <a:prstGeom prst="rect">
            <a:avLst/>
          </a:prstGeom>
          <a:solidFill>
            <a:schemeClr val="accent2">
              <a:lumMod val="20000"/>
              <a:lumOff val="80000"/>
            </a:schemeClr>
          </a:solidFill>
          <a:ln>
            <a:noFill/>
          </a:ln>
          <a:effectLst>
            <a:outerShdw blurRad="50800" dist="50800" dir="2820000" algn="ctr" rotWithShape="0">
              <a:srgbClr val="000000">
                <a:alpha val="43137"/>
              </a:srgbClr>
            </a:outerShdw>
            <a:reflection endPos="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EEF94EC-9720-EDFC-C3E9-73A208B7E8F7}"/>
              </a:ext>
            </a:extLst>
          </p:cNvPr>
          <p:cNvSpPr/>
          <p:nvPr/>
        </p:nvSpPr>
        <p:spPr>
          <a:xfrm>
            <a:off x="89140" y="1035170"/>
            <a:ext cx="2886973" cy="5365630"/>
          </a:xfrm>
          <a:prstGeom prst="rect">
            <a:avLst/>
          </a:prstGeom>
          <a:solidFill>
            <a:schemeClr val="accent5">
              <a:lumMod val="20000"/>
              <a:lumOff val="80000"/>
            </a:schemeClr>
          </a:solidFill>
          <a:ln>
            <a:noFill/>
          </a:ln>
          <a:effectLst>
            <a:outerShdw blurRad="50800" dist="50800" dir="28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ANALYTICS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2ABD50DD-9A32-06A6-9713-FFCE73397E58}"/>
              </a:ext>
            </a:extLst>
          </p:cNvPr>
          <p:cNvSpPr txBox="1"/>
          <p:nvPr/>
        </p:nvSpPr>
        <p:spPr>
          <a:xfrm>
            <a:off x="89140" y="248400"/>
            <a:ext cx="261129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ANALYTICS</a:t>
            </a:r>
          </a:p>
        </p:txBody>
      </p:sp>
      <p:graphicFrame>
        <p:nvGraphicFramePr>
          <p:cNvPr id="8" name="Chart 7">
            <a:extLst>
              <a:ext uri="{FF2B5EF4-FFF2-40B4-BE49-F238E27FC236}">
                <a16:creationId xmlns:a16="http://schemas.microsoft.com/office/drawing/2014/main" id="{E9FFC236-5F9B-1FDD-23FF-0821679060F9}"/>
              </a:ext>
            </a:extLst>
          </p:cNvPr>
          <p:cNvGraphicFramePr/>
          <p:nvPr>
            <p:extLst>
              <p:ext uri="{D42A27DB-BD31-4B8C-83A1-F6EECF244321}">
                <p14:modId xmlns:p14="http://schemas.microsoft.com/office/powerpoint/2010/main" val="894518874"/>
              </p:ext>
            </p:extLst>
          </p:nvPr>
        </p:nvGraphicFramePr>
        <p:xfrm>
          <a:off x="149660" y="1199294"/>
          <a:ext cx="2722285" cy="44594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5FFB816C-3113-E637-FE70-448CA0F7E960}"/>
              </a:ext>
            </a:extLst>
          </p:cNvPr>
          <p:cNvGraphicFramePr/>
          <p:nvPr>
            <p:extLst>
              <p:ext uri="{D42A27DB-BD31-4B8C-83A1-F6EECF244321}">
                <p14:modId xmlns:p14="http://schemas.microsoft.com/office/powerpoint/2010/main" val="529947487"/>
              </p:ext>
            </p:extLst>
          </p:nvPr>
        </p:nvGraphicFramePr>
        <p:xfrm>
          <a:off x="3128294" y="1199295"/>
          <a:ext cx="2722285" cy="448506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a:extLst>
              <a:ext uri="{FF2B5EF4-FFF2-40B4-BE49-F238E27FC236}">
                <a16:creationId xmlns:a16="http://schemas.microsoft.com/office/drawing/2014/main" id="{CEDF6754-14CB-D86D-2AD8-E4D231418034}"/>
              </a:ext>
            </a:extLst>
          </p:cNvPr>
          <p:cNvGraphicFramePr/>
          <p:nvPr>
            <p:extLst>
              <p:ext uri="{D42A27DB-BD31-4B8C-83A1-F6EECF244321}">
                <p14:modId xmlns:p14="http://schemas.microsoft.com/office/powerpoint/2010/main" val="2590908676"/>
              </p:ext>
            </p:extLst>
          </p:nvPr>
        </p:nvGraphicFramePr>
        <p:xfrm>
          <a:off x="6167449" y="1199295"/>
          <a:ext cx="2722285" cy="448507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3" name="Chart 12">
            <a:extLst>
              <a:ext uri="{FF2B5EF4-FFF2-40B4-BE49-F238E27FC236}">
                <a16:creationId xmlns:a16="http://schemas.microsoft.com/office/drawing/2014/main" id="{33CB01CD-FE7C-8538-E3C5-B5DB1D907F67}"/>
              </a:ext>
            </a:extLst>
          </p:cNvPr>
          <p:cNvGraphicFramePr/>
          <p:nvPr>
            <p:extLst>
              <p:ext uri="{D42A27DB-BD31-4B8C-83A1-F6EECF244321}">
                <p14:modId xmlns:p14="http://schemas.microsoft.com/office/powerpoint/2010/main" val="2464564942"/>
              </p:ext>
            </p:extLst>
          </p:nvPr>
        </p:nvGraphicFramePr>
        <p:xfrm>
          <a:off x="9188098" y="1199296"/>
          <a:ext cx="2722285" cy="4485068"/>
        </p:xfrm>
        <a:graphic>
          <a:graphicData uri="http://schemas.openxmlformats.org/drawingml/2006/chart">
            <c:chart xmlns:c="http://schemas.openxmlformats.org/drawingml/2006/chart" xmlns:r="http://schemas.openxmlformats.org/officeDocument/2006/relationships" r:id="rId7"/>
          </a:graphicData>
        </a:graphic>
      </p:graphicFrame>
      <p:sp>
        <p:nvSpPr>
          <p:cNvPr id="2" name="TextBox 1">
            <a:extLst>
              <a:ext uri="{FF2B5EF4-FFF2-40B4-BE49-F238E27FC236}">
                <a16:creationId xmlns:a16="http://schemas.microsoft.com/office/drawing/2014/main" id="{4AA2B1D6-D246-6C36-152C-5F0350710CEC}"/>
              </a:ext>
            </a:extLst>
          </p:cNvPr>
          <p:cNvSpPr txBox="1"/>
          <p:nvPr/>
        </p:nvSpPr>
        <p:spPr>
          <a:xfrm>
            <a:off x="2406770" y="482857"/>
            <a:ext cx="8571960" cy="276999"/>
          </a:xfrm>
          <a:prstGeom prst="rect">
            <a:avLst/>
          </a:prstGeom>
          <a:noFill/>
        </p:spPr>
        <p:txBody>
          <a:bodyPr wrap="square" rtlCol="0">
            <a:spAutoFit/>
          </a:bodyPr>
          <a:lstStyle/>
          <a:p>
            <a:r>
              <a:rPr lang="en-US" sz="1200" i="1" dirty="0">
                <a:solidFill>
                  <a:schemeClr val="bg1">
                    <a:lumMod val="50000"/>
                  </a:schemeClr>
                </a:solidFill>
                <a:latin typeface="Century Gothic" panose="020B0502020202020204" pitchFamily="34" charset="0"/>
              </a:rPr>
              <a:t>Right click on the charts below and choose Edit Data to modify.</a:t>
            </a:r>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5126</TotalTime>
  <Words>317</Words>
  <Application>Microsoft Macintosh PowerPoint</Application>
  <PresentationFormat>Widescreen</PresentationFormat>
  <Paragraphs>122</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37</cp:revision>
  <dcterms:created xsi:type="dcterms:W3CDTF">2022-01-31T17:15:25Z</dcterms:created>
  <dcterms:modified xsi:type="dcterms:W3CDTF">2023-11-20T03:48:40Z</dcterms:modified>
</cp:coreProperties>
</file>